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2" r:id="rId2"/>
    <p:sldId id="270" r:id="rId3"/>
    <p:sldId id="271" r:id="rId4"/>
    <p:sldId id="272" r:id="rId5"/>
    <p:sldId id="273" r:id="rId6"/>
    <p:sldId id="274" r:id="rId7"/>
    <p:sldId id="275" r:id="rId8"/>
    <p:sldId id="276" r:id="rId9"/>
    <p:sldId id="277" r:id="rId10"/>
    <p:sldId id="278" r:id="rId11"/>
    <p:sldId id="279" r:id="rId12"/>
    <p:sldId id="268" r:id="rId13"/>
  </p:sldIdLst>
  <p:sldSz cx="24384000" cy="1373346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325">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38" d="100"/>
          <a:sy n="38" d="100"/>
        </p:scale>
        <p:origin x="854" y="62"/>
      </p:cViewPr>
      <p:guideLst>
        <p:guide orient="horz" pos="4325"/>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14D51A-7520-98BD-E1C7-A2D82072261B}"/>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ro-RO"/>
          </a:p>
        </p:txBody>
      </p:sp>
      <p:sp>
        <p:nvSpPr>
          <p:cNvPr id="3" name="Date Placeholder 2">
            <a:extLst>
              <a:ext uri="{FF2B5EF4-FFF2-40B4-BE49-F238E27FC236}">
                <a16:creationId xmlns:a16="http://schemas.microsoft.com/office/drawing/2014/main" id="{640F27A7-D2B4-96CE-D82B-CC7A5D3FEAF0}"/>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EB7976D-0D7E-4C12-AF2D-040EECF713F1}" type="datetimeFigureOut">
              <a:rPr lang="ro-RO"/>
              <a:pPr>
                <a:defRPr/>
              </a:pPr>
              <a:t>01.02.2024</a:t>
            </a:fld>
            <a:endParaRPr lang="ro-RO"/>
          </a:p>
        </p:txBody>
      </p:sp>
      <p:sp>
        <p:nvSpPr>
          <p:cNvPr id="4" name="Slide Image Placeholder 3">
            <a:extLst>
              <a:ext uri="{FF2B5EF4-FFF2-40B4-BE49-F238E27FC236}">
                <a16:creationId xmlns:a16="http://schemas.microsoft.com/office/drawing/2014/main" id="{D8326C20-37BF-20B0-E7FD-F94314548D7B}"/>
              </a:ext>
            </a:extLst>
          </p:cNvPr>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Notes Placeholder 4">
            <a:extLst>
              <a:ext uri="{FF2B5EF4-FFF2-40B4-BE49-F238E27FC236}">
                <a16:creationId xmlns:a16="http://schemas.microsoft.com/office/drawing/2014/main" id="{E24722FB-6E45-A0DF-0BFA-63600994386B}"/>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o-RO" noProof="0"/>
          </a:p>
        </p:txBody>
      </p:sp>
      <p:sp>
        <p:nvSpPr>
          <p:cNvPr id="6" name="Footer Placeholder 5">
            <a:extLst>
              <a:ext uri="{FF2B5EF4-FFF2-40B4-BE49-F238E27FC236}">
                <a16:creationId xmlns:a16="http://schemas.microsoft.com/office/drawing/2014/main" id="{2C5B702E-D383-323E-DD18-EE1488D4B982}"/>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o-RO"/>
          </a:p>
        </p:txBody>
      </p:sp>
      <p:sp>
        <p:nvSpPr>
          <p:cNvPr id="7" name="Slide Number Placeholder 6">
            <a:extLst>
              <a:ext uri="{FF2B5EF4-FFF2-40B4-BE49-F238E27FC236}">
                <a16:creationId xmlns:a16="http://schemas.microsoft.com/office/drawing/2014/main" id="{BFCAF582-BF4D-52E4-8113-C7AC4E12737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D0A4915-8DD4-4E1A-9183-C60C72CFC552}" type="slidenum">
              <a:rPr lang="ro-RO" altLang="en-US"/>
              <a:pPr/>
              <a:t>‹#›</a:t>
            </a:fld>
            <a:endParaRPr lang="ro-RO" altLang="en-US"/>
          </a:p>
        </p:txBody>
      </p:sp>
    </p:spTree>
  </p:cSld>
  <p:clrMap bg1="lt1" tx1="dk1" bg2="lt2" tx2="dk2" accent1="accent1" accent2="accent2" accent3="accent3" accent4="accent4" accent5="accent5" accent6="accent6" hlink="hlink" folHlink="folHlink"/>
  <p:notesStyle>
    <a:lvl1pPr algn="l" defTabSz="1828800" rtl="0" eaLnBrk="0" fontAlgn="base" hangingPunct="0">
      <a:spcBef>
        <a:spcPct val="30000"/>
      </a:spcBef>
      <a:spcAft>
        <a:spcPct val="0"/>
      </a:spcAft>
      <a:defRPr sz="2400" kern="1200">
        <a:solidFill>
          <a:schemeClr val="tx1"/>
        </a:solidFill>
        <a:latin typeface="+mn-lt"/>
        <a:ea typeface="+mn-ea"/>
        <a:cs typeface="+mn-cs"/>
      </a:defRPr>
    </a:lvl1pPr>
    <a:lvl2pPr marL="914400" algn="l" defTabSz="1828800" rtl="0" eaLnBrk="0" fontAlgn="base" hangingPunct="0">
      <a:spcBef>
        <a:spcPct val="30000"/>
      </a:spcBef>
      <a:spcAft>
        <a:spcPct val="0"/>
      </a:spcAft>
      <a:defRPr sz="2400" kern="1200">
        <a:solidFill>
          <a:schemeClr val="tx1"/>
        </a:solidFill>
        <a:latin typeface="+mn-lt"/>
        <a:ea typeface="+mn-ea"/>
        <a:cs typeface="+mn-cs"/>
      </a:defRPr>
    </a:lvl2pPr>
    <a:lvl3pPr marL="1828800" algn="l" defTabSz="1828800" rtl="0" eaLnBrk="0" fontAlgn="base" hangingPunct="0">
      <a:spcBef>
        <a:spcPct val="30000"/>
      </a:spcBef>
      <a:spcAft>
        <a:spcPct val="0"/>
      </a:spcAft>
      <a:defRPr sz="2400" kern="1200">
        <a:solidFill>
          <a:schemeClr val="tx1"/>
        </a:solidFill>
        <a:latin typeface="+mn-lt"/>
        <a:ea typeface="+mn-ea"/>
        <a:cs typeface="+mn-cs"/>
      </a:defRPr>
    </a:lvl3pPr>
    <a:lvl4pPr marL="2743200" algn="l" defTabSz="1828800" rtl="0" eaLnBrk="0" fontAlgn="base" hangingPunct="0">
      <a:spcBef>
        <a:spcPct val="30000"/>
      </a:spcBef>
      <a:spcAft>
        <a:spcPct val="0"/>
      </a:spcAft>
      <a:defRPr sz="2400" kern="1200">
        <a:solidFill>
          <a:schemeClr val="tx1"/>
        </a:solidFill>
        <a:latin typeface="+mn-lt"/>
        <a:ea typeface="+mn-ea"/>
        <a:cs typeface="+mn-cs"/>
      </a:defRPr>
    </a:lvl4pPr>
    <a:lvl5pPr marL="3659188" algn="l" defTabSz="1828800" rtl="0" eaLnBrk="0" fontAlgn="base" hangingPunct="0">
      <a:spcBef>
        <a:spcPct val="30000"/>
      </a:spcBef>
      <a:spcAft>
        <a:spcPct val="0"/>
      </a:spcAft>
      <a:defRPr sz="2400" kern="1200">
        <a:solidFill>
          <a:schemeClr val="tx1"/>
        </a:solidFill>
        <a:latin typeface="+mn-lt"/>
        <a:ea typeface="+mn-ea"/>
        <a:cs typeface="+mn-cs"/>
      </a:defRPr>
    </a:lvl5pPr>
    <a:lvl6pPr marL="4574057" algn="l" defTabSz="1829623" rtl="0" eaLnBrk="1" latinLnBrk="0" hangingPunct="1">
      <a:defRPr sz="2401" kern="1200">
        <a:solidFill>
          <a:schemeClr val="tx1"/>
        </a:solidFill>
        <a:latin typeface="+mn-lt"/>
        <a:ea typeface="+mn-ea"/>
        <a:cs typeface="+mn-cs"/>
      </a:defRPr>
    </a:lvl6pPr>
    <a:lvl7pPr marL="5488869" algn="l" defTabSz="1829623" rtl="0" eaLnBrk="1" latinLnBrk="0" hangingPunct="1">
      <a:defRPr sz="2401" kern="1200">
        <a:solidFill>
          <a:schemeClr val="tx1"/>
        </a:solidFill>
        <a:latin typeface="+mn-lt"/>
        <a:ea typeface="+mn-ea"/>
        <a:cs typeface="+mn-cs"/>
      </a:defRPr>
    </a:lvl7pPr>
    <a:lvl8pPr marL="6403680" algn="l" defTabSz="1829623" rtl="0" eaLnBrk="1" latinLnBrk="0" hangingPunct="1">
      <a:defRPr sz="2401" kern="1200">
        <a:solidFill>
          <a:schemeClr val="tx1"/>
        </a:solidFill>
        <a:latin typeface="+mn-lt"/>
        <a:ea typeface="+mn-ea"/>
        <a:cs typeface="+mn-cs"/>
      </a:defRPr>
    </a:lvl8pPr>
    <a:lvl9pPr marL="7318492" algn="l" defTabSz="1829623" rtl="0" eaLnBrk="1" latinLnBrk="0" hangingPunct="1">
      <a:defRPr sz="240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187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NSCBT Mulțumim">
    <p:bg>
      <p:bgPr>
        <a:solidFill>
          <a:srgbClr val="FDC24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3910D4-5B75-F44D-EAAD-C2BF2472D5FA}"/>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F4D2A70C-010A-FF8D-525C-8657597B3F7C}"/>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tx2"/>
                </a:solidFill>
              </a:rPr>
              <a:t>insp.gov.ro</a:t>
            </a:r>
          </a:p>
        </p:txBody>
      </p:sp>
      <p:sp>
        <p:nvSpPr>
          <p:cNvPr id="4" name="TextBox 3">
            <a:extLst>
              <a:ext uri="{FF2B5EF4-FFF2-40B4-BE49-F238E27FC236}">
                <a16:creationId xmlns:a16="http://schemas.microsoft.com/office/drawing/2014/main" id="{A06F8D02-425B-3D52-D7DF-B508E89A9208}"/>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tx2"/>
                </a:solidFill>
              </a:rPr>
              <a:t>Mulțumim.</a:t>
            </a:r>
          </a:p>
        </p:txBody>
      </p:sp>
      <p:sp>
        <p:nvSpPr>
          <p:cNvPr id="5" name="TextBox 4">
            <a:extLst>
              <a:ext uri="{FF2B5EF4-FFF2-40B4-BE49-F238E27FC236}">
                <a16:creationId xmlns:a16="http://schemas.microsoft.com/office/drawing/2014/main" id="{5F0B2C92-27C6-B649-6188-DCF01DBD96CE}"/>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tx2"/>
                </a:solidFill>
              </a:rPr>
              <a:t>Adresa: str. Dr. Leonte Anastasievici nr. 1-3, sector 5, cod poștal 050463, București, România</a:t>
            </a:r>
          </a:p>
          <a:p>
            <a:pPr eaLnBrk="1" hangingPunct="1">
              <a:defRPr/>
            </a:pPr>
            <a:r>
              <a:rPr lang="ro-RO" altLang="ro-RO" sz="1600">
                <a:solidFill>
                  <a:schemeClr val="tx2"/>
                </a:solidFill>
              </a:rPr>
              <a:t>Telefon secretariat: +4 0213 183 620, +4 0213 183 619</a:t>
            </a:r>
          </a:p>
          <a:p>
            <a:pPr eaLnBrk="1" hangingPunct="1">
              <a:defRPr/>
            </a:pPr>
            <a:r>
              <a:rPr lang="ro-RO" altLang="ro-RO" sz="1600">
                <a:solidFill>
                  <a:schemeClr val="tx2"/>
                </a:solidFill>
              </a:rPr>
              <a:t>Fax: +4 0213 123 426</a:t>
            </a:r>
          </a:p>
          <a:p>
            <a:pPr eaLnBrk="1" hangingPunct="1">
              <a:defRPr/>
            </a:pPr>
            <a:r>
              <a:rPr lang="ro-RO" altLang="ro-RO" sz="1600">
                <a:solidFill>
                  <a:schemeClr val="tx2"/>
                </a:solidFill>
              </a:rPr>
              <a:t>E-mail: directie.generala@insp.gov.ro</a:t>
            </a:r>
          </a:p>
        </p:txBody>
      </p:sp>
      <p:grpSp>
        <p:nvGrpSpPr>
          <p:cNvPr id="6" name="Graphic 4">
            <a:extLst>
              <a:ext uri="{FF2B5EF4-FFF2-40B4-BE49-F238E27FC236}">
                <a16:creationId xmlns:a16="http://schemas.microsoft.com/office/drawing/2014/main" id="{ED50ECEB-7038-6E86-BD54-8C00BC8A1CAF}"/>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7FAFFA77-9F2A-126E-CFAD-DF4E58E9C8D5}"/>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783F4AF0-B501-FABC-90A9-DEE7C1ABD04B}"/>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6FBF94A9-A3DD-D99C-2EC3-5D9ACC257154}"/>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09BFB743-61FA-5C40-57D4-C72DFFEB9617}"/>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00745635-CA5C-246E-00A0-B24DB5C76A6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A9BDABF9-748F-B6A6-128A-41980540B930}"/>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5295CC87-807E-801C-E6C2-BB9703014EED}"/>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716589DD-0267-3B63-14F1-26A3F4421264}"/>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B713349B-17DF-8AFF-30DF-408B45913625}"/>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38F8D624-ED45-63AC-917B-A7C2E1917CFF}"/>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0E499075-56D7-838A-47B6-D504A4705F06}"/>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BB5D0391-562B-38E6-23D5-9C4B78D07892}"/>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EDE63F3D-A692-2FD9-552F-4EB0B8E889A2}"/>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5C28C390-C60E-12FE-12ED-B9533C834548}"/>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A67EFF86-E821-E0E8-C19B-25000DE5862D}"/>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EE23764A-035B-DA2E-EED9-34864251B14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8DD031EA-724B-814B-BADC-45E1C2AC1AE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044D3A96-2767-AA32-39FD-4851D1DDFF30}"/>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2380C194-B5A8-5103-0873-BFAAD51AFA5D}"/>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FDF77A49-DDD2-52EF-0DAD-01882963242B}"/>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F410586E-8366-0B6C-B9AA-1BD2A41C0308}"/>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CD6F168A-7C26-C4AA-A240-4D84AE34E8B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3D74E1AC-0C78-E506-71CC-8F1EE22E263E}"/>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843B892C-F3E0-6993-7675-45D17C129B9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8C8A7480-F753-3546-AC10-654D5F8E5098}"/>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E8EFA1E8-3D0D-8984-17BC-34604CB2AC2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2091B020-B097-3E74-80FF-57FABAF3BE91}"/>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27C47F9C-5AEB-1A4A-1F50-480698A84367}"/>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96C40AC7-65AF-7652-8A72-FE01C0B0836F}"/>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5ABD16FB-B972-FDAB-7E61-051940EB1CF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684E711C-D64F-B17E-C0A3-9FCB4386328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D838241C-BDCD-6FCC-15A0-9F4DA4C9F1CF}"/>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90FF9944-D8CE-425E-5931-CE8472B34CC8}"/>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32D62214-09AC-1465-D69A-210E1E71A2B5}"/>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73DF93A8-505D-04BB-344D-7774C83D7BCE}"/>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7EF71DEF-4A78-D08F-2110-402B4C437918}"/>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736D5704-ACAE-F773-CDE8-602E9223A26F}"/>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223B44B3-F5BB-D39C-A442-9E7B96986D1E}"/>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3ED9F47E-53BF-A211-2EC7-01C66DCBBE28}"/>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2F0FD018-4642-DC44-3798-00B5A9AC1DC5}"/>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73E8ABC5-C332-5EFB-04DB-ED3F66CA1845}"/>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F9F5235D-05A8-2632-B3E9-E11F6215ED7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00F4A29A-A5A5-97BF-0896-3A8505268167}"/>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9">
            <a:extLst>
              <a:ext uri="{FF2B5EF4-FFF2-40B4-BE49-F238E27FC236}">
                <a16:creationId xmlns:a16="http://schemas.microsoft.com/office/drawing/2014/main" id="{A7FEE93D-6315-127D-3184-0B3F988DC26C}"/>
              </a:ext>
            </a:extLst>
          </p:cNvPr>
          <p:cNvGrpSpPr>
            <a:grpSpLocks noChangeAspect="1"/>
          </p:cNvGrpSpPr>
          <p:nvPr userDrawn="1"/>
        </p:nvGrpSpPr>
        <p:grpSpPr>
          <a:xfrm>
            <a:off x="19238400" y="1393200"/>
            <a:ext cx="3779999" cy="1011613"/>
            <a:chOff x="10772775" y="6485731"/>
            <a:chExt cx="2836258" cy="759047"/>
          </a:xfrm>
          <a:solidFill>
            <a:srgbClr val="262262"/>
          </a:solidFill>
        </p:grpSpPr>
        <p:sp>
          <p:nvSpPr>
            <p:cNvPr id="51" name="Freeform: Shape 53">
              <a:extLst>
                <a:ext uri="{FF2B5EF4-FFF2-40B4-BE49-F238E27FC236}">
                  <a16:creationId xmlns:a16="http://schemas.microsoft.com/office/drawing/2014/main" id="{5453823C-B154-62B5-C7AA-6D75A0A8CC6E}"/>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18E16D94-04C3-056E-D058-5F2D30BF7248}"/>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E59C2BE6-7225-0355-36A1-D5B3BDF43878}"/>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250D56DE-A552-DF3A-82BB-77EF90745063}"/>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9574F4A8-E4F7-C5C7-D90A-AA23E2598B30}"/>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80A2DAA5-3F5D-1714-EDBA-F06160619B2C}"/>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1176D072-7D1B-A969-93AF-41CB549B6890}"/>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EA9E07FC-B1C7-C9EE-6898-59464FB14906}"/>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7DEC6FDF-6D3C-D505-2F9F-AD474A3727D6}"/>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A018294B-95B8-DF64-D30E-D1F565F1E577}"/>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E9589D1D-8ECF-B2D1-581F-AA596743E88C}"/>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F2F154F7-F05C-46DA-1790-2D5ECBC93BA1}"/>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1E6F2088-3309-E373-8BDA-E07369F287BE}"/>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B16AF5FB-02A3-B3E0-F048-534E8D8A6438}"/>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014B4B95-2B87-E0E9-A2F1-CFC309BF3A60}"/>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C81C9599-E9BC-5BFF-1AD5-032BA450D9AA}"/>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23D4F7F0-6DA9-FADE-488B-A925763C03D9}"/>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11A05A5F-88E1-0700-2139-20884518E3F4}"/>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57F9542E-7875-A624-3EAD-6242A51DD2DA}"/>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0B97CDA3-34FF-8028-52B4-7A45F0B9A6EC}"/>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331A5D25-A2DE-F9F5-210C-740573AC0EA8}"/>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BEBC3691-F4B9-CBEA-9993-2E662412FAFC}"/>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265D100C-E596-F884-783C-5387ED2A7CA4}"/>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3E51E75E-C4A9-62AB-8A38-A1685EB2318A}"/>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E7B7DC9B-E1B5-A8C0-1CA6-C797CA7C07B5}"/>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5BF9DB0F-3C7A-0A11-CFC4-E8DF254354A3}"/>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B9A11A70-9D6D-85EB-423B-E7B9969151DD}"/>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B962C385-EA92-DEF5-2CC2-063A96930020}"/>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A273315F-45E8-C687-AEF8-7758601CCFDB}"/>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3EC5E02F-6284-A6C3-20A9-AD9CD4FD3D58}"/>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266A83D4-0191-65F9-E6F4-F274816810D7}"/>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244C69C4-770D-F2AF-24C1-A5392C346FB4}"/>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307FE956-A3D6-B8CB-C3E8-BB647DEDB271}"/>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DA95E410-1AE9-459E-0969-A58C24593EE7}"/>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199CCA3A-9223-7599-BD09-9A96E60B578D}"/>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6F2B5A42-ECCE-E04F-C6A7-C4DA8FA5C354}"/>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21E7B63B-4768-2C61-1C73-A914900248F4}"/>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CE5075CE-2AB4-9F29-9187-809E2FE611E0}"/>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B5BA90B1-E1CA-9D0A-7C49-38CF0F482424}"/>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ADB0AD25-5D3F-0F4A-E71F-5B10DEDB5717}"/>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1F4EF1F7-CDD5-AE23-C8F0-8E698B105B87}"/>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4E5AFA20-5EC5-2168-9421-B7E70C80E4F5}"/>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33E2B06A-14C8-1384-CA62-AFA52F9B3A3E}"/>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706B55CD-98AC-EDED-3BCD-C2F73437F918}"/>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9">
              <a:extLst>
                <a:ext uri="{FF2B5EF4-FFF2-40B4-BE49-F238E27FC236}">
                  <a16:creationId xmlns:a16="http://schemas.microsoft.com/office/drawing/2014/main" id="{D5FC0F8D-F80F-29FC-CDA0-E5535265D33C}"/>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60">
              <a:extLst>
                <a:ext uri="{FF2B5EF4-FFF2-40B4-BE49-F238E27FC236}">
                  <a16:creationId xmlns:a16="http://schemas.microsoft.com/office/drawing/2014/main" id="{01585B02-0B55-5488-B561-9E813679A348}"/>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61">
              <a:extLst>
                <a:ext uri="{FF2B5EF4-FFF2-40B4-BE49-F238E27FC236}">
                  <a16:creationId xmlns:a16="http://schemas.microsoft.com/office/drawing/2014/main" id="{1DB45849-5332-F93F-B9BD-E373B8F16CA1}"/>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2">
              <a:extLst>
                <a:ext uri="{FF2B5EF4-FFF2-40B4-BE49-F238E27FC236}">
                  <a16:creationId xmlns:a16="http://schemas.microsoft.com/office/drawing/2014/main" id="{7625A93A-0DD6-6E3C-9F2F-DA0DD0CE36B0}"/>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3">
              <a:extLst>
                <a:ext uri="{FF2B5EF4-FFF2-40B4-BE49-F238E27FC236}">
                  <a16:creationId xmlns:a16="http://schemas.microsoft.com/office/drawing/2014/main" id="{5E3EE2E5-FE4F-62B0-E4B8-072188575029}"/>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4">
              <a:extLst>
                <a:ext uri="{FF2B5EF4-FFF2-40B4-BE49-F238E27FC236}">
                  <a16:creationId xmlns:a16="http://schemas.microsoft.com/office/drawing/2014/main" id="{310FF37E-532B-AE4F-B521-56BAE0004D6E}"/>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5">
              <a:extLst>
                <a:ext uri="{FF2B5EF4-FFF2-40B4-BE49-F238E27FC236}">
                  <a16:creationId xmlns:a16="http://schemas.microsoft.com/office/drawing/2014/main" id="{7CCE5F47-1474-579A-EE30-EA4272BDED56}"/>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6">
              <a:extLst>
                <a:ext uri="{FF2B5EF4-FFF2-40B4-BE49-F238E27FC236}">
                  <a16:creationId xmlns:a16="http://schemas.microsoft.com/office/drawing/2014/main" id="{448C2735-EB89-E214-8379-CF056267B599}"/>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7">
              <a:extLst>
                <a:ext uri="{FF2B5EF4-FFF2-40B4-BE49-F238E27FC236}">
                  <a16:creationId xmlns:a16="http://schemas.microsoft.com/office/drawing/2014/main" id="{86F168D5-C2EE-E301-C3F5-A596C220B32A}"/>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8">
              <a:extLst>
                <a:ext uri="{FF2B5EF4-FFF2-40B4-BE49-F238E27FC236}">
                  <a16:creationId xmlns:a16="http://schemas.microsoft.com/office/drawing/2014/main" id="{AADA100C-C138-9FF4-1924-761AEF08EE69}"/>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9">
              <a:extLst>
                <a:ext uri="{FF2B5EF4-FFF2-40B4-BE49-F238E27FC236}">
                  <a16:creationId xmlns:a16="http://schemas.microsoft.com/office/drawing/2014/main" id="{0E403F3D-3B07-B1F4-CAE0-F74B27404F20}"/>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70">
              <a:extLst>
                <a:ext uri="{FF2B5EF4-FFF2-40B4-BE49-F238E27FC236}">
                  <a16:creationId xmlns:a16="http://schemas.microsoft.com/office/drawing/2014/main" id="{557AD9F4-4387-D5AA-1FC4-005BE756C4E8}"/>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71">
              <a:extLst>
                <a:ext uri="{FF2B5EF4-FFF2-40B4-BE49-F238E27FC236}">
                  <a16:creationId xmlns:a16="http://schemas.microsoft.com/office/drawing/2014/main" id="{5FCD68AF-D4CE-0795-20DF-ADC34486B0C6}"/>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2">
              <a:extLst>
                <a:ext uri="{FF2B5EF4-FFF2-40B4-BE49-F238E27FC236}">
                  <a16:creationId xmlns:a16="http://schemas.microsoft.com/office/drawing/2014/main" id="{C61D9495-9708-C436-DA48-B9AD6B5EA381}"/>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9" name="Freeform: Shape 1073">
              <a:extLst>
                <a:ext uri="{FF2B5EF4-FFF2-40B4-BE49-F238E27FC236}">
                  <a16:creationId xmlns:a16="http://schemas.microsoft.com/office/drawing/2014/main" id="{EB8F7C5F-FF9F-9610-9DBC-6D7D7DF1E782}"/>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0" name="Freeform: Shape 1074">
              <a:extLst>
                <a:ext uri="{FF2B5EF4-FFF2-40B4-BE49-F238E27FC236}">
                  <a16:creationId xmlns:a16="http://schemas.microsoft.com/office/drawing/2014/main" id="{520D1F54-EBD3-3E0B-CC26-C1676EC18C68}"/>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11" name="Graphic 175">
            <a:extLst>
              <a:ext uri="{FF2B5EF4-FFF2-40B4-BE49-F238E27FC236}">
                <a16:creationId xmlns:a16="http://schemas.microsoft.com/office/drawing/2014/main" id="{0702C8EB-DE49-0195-5A86-417DDA42E83F}"/>
              </a:ext>
            </a:extLst>
          </p:cNvPr>
          <p:cNvGrpSpPr>
            <a:grpSpLocks noChangeAspect="1"/>
          </p:cNvGrpSpPr>
          <p:nvPr userDrawn="1"/>
        </p:nvGrpSpPr>
        <p:grpSpPr bwMode="auto">
          <a:xfrm>
            <a:off x="4205288" y="9053513"/>
            <a:ext cx="4119562" cy="4119562"/>
            <a:chOff x="10648950" y="5323681"/>
            <a:chExt cx="3089433" cy="3089433"/>
          </a:xfrm>
        </p:grpSpPr>
        <p:sp>
          <p:nvSpPr>
            <p:cNvPr id="112" name="Freeform: Shape 1076">
              <a:extLst>
                <a:ext uri="{FF2B5EF4-FFF2-40B4-BE49-F238E27FC236}">
                  <a16:creationId xmlns:a16="http://schemas.microsoft.com/office/drawing/2014/main" id="{9077A0BE-7121-09EF-59A3-8F21DC81D39A}"/>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3" name="Freeform: Shape 117">
              <a:extLst>
                <a:ext uri="{FF2B5EF4-FFF2-40B4-BE49-F238E27FC236}">
                  <a16:creationId xmlns:a16="http://schemas.microsoft.com/office/drawing/2014/main" id="{F0A6E7A9-0CE5-050C-D2AA-D1B228C1C327}"/>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Tree>
    <p:extLst>
      <p:ext uri="{BB962C8B-B14F-4D97-AF65-F5344CB8AC3E}">
        <p14:creationId xmlns:p14="http://schemas.microsoft.com/office/powerpoint/2010/main" val="2031654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NSSP Titlu">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1DE86A-C3AB-540B-855A-468057579EE7}"/>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397AE9F4-4031-027A-390C-5305ED09C43F}"/>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DBED0085-F042-2FFC-6024-36B121021A6A}"/>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8926F65A-98C3-7A0E-FD38-501BF361ABE6}"/>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0039AA24-1CAC-0385-CB80-4ED50CF8432A}"/>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FE942C33-6D7E-108E-26DE-9D86CA27AB54}"/>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84568B62-35F8-75CC-BEA1-A45B24D57681}"/>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30129E7C-5BC9-79F4-4B0F-08C29C001353}"/>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C3F2FB56-3049-9317-708B-5E241C72C230}"/>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7D342FA3-4F3D-BB5E-028D-0B775B5371ED}"/>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A3672DCF-F510-FC61-7576-C2AF6065E77D}"/>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A70656AA-E10B-1FA2-9350-149BD1DAD255}"/>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CED01542-5235-F762-D0DB-1AEE3D23F80D}"/>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4F3E101B-8D44-C321-44E1-64DBEAA45458}"/>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4031979E-BC3E-20B7-3355-0B1FACB405E6}"/>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820EFDAE-9C25-3870-6100-D8C51E5235A6}"/>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72E93999-B7F5-FDA5-ECD0-1D2FACF80CC4}"/>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F965CDE3-8A9D-DF2C-96CB-ED129E8E606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ACB96332-C847-0349-974C-63D437331FA6}"/>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25AB6B0F-F6CE-24E8-A57C-EC432E3E578A}"/>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727A6975-84BD-3921-D4B2-739896EE55F5}"/>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7192B4C6-253F-5A29-8250-27F81AC17D89}"/>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3A3FE4BA-1FBF-8BA4-E748-B9EA456A374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D631A30C-308E-6826-85D8-2A077FE04FF4}"/>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BB3F3E2D-36DA-4C5A-6B4D-D2A614424241}"/>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B045AAD3-5F50-77D5-4FB7-81C7D6888625}"/>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F2D9C8CD-8EF2-3F40-1745-CE2F98855E74}"/>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B6B83A81-32ED-919B-2B1E-4AD82C320CBF}"/>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1D5469CC-E34F-78D6-FEAA-37091DA2EFB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5DCD2375-82F5-28F1-B642-895406377692}"/>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79CA966F-E023-DD2B-B057-56BF403478EB}"/>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4ADDF0D3-2AC0-D6B8-7E17-B89695923998}"/>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21D0BEA8-959E-1AF4-44B3-DED91F05AD1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6B51847C-47FF-EBB2-B79C-55728275E4B0}"/>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50FDECF9-E14B-595A-535E-2AD9C21369C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A25AEF03-84D7-EF7F-0B31-B23F07E9D6AE}"/>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5A848149-EEF1-61EF-20AE-0B87515F5EC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E60400D0-094C-F208-ED12-5A041C2403D5}"/>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6703A03F-58FC-5956-4477-A596819E86E5}"/>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BAF90D94-6AA2-CB4C-956E-C1BE56264048}"/>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CA2FF571-374C-77F4-796B-E86F9A2DA1F4}"/>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752AEEB2-C7E3-0D2F-9336-657F7FCCBE14}"/>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04CE5A39-FDDB-754D-993E-1DB57339FF7D}"/>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429C1B4D-4690-ED86-A9F3-766B3D3267EA}"/>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A6A0DBB3-DB44-2620-6F56-7B56D5CD1474}"/>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443D1217-19F3-F065-D75D-C78851CD5D10}"/>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1">
            <a:extLst>
              <a:ext uri="{FF2B5EF4-FFF2-40B4-BE49-F238E27FC236}">
                <a16:creationId xmlns:a16="http://schemas.microsoft.com/office/drawing/2014/main" id="{9C9D6990-52D8-A193-291D-0697BD780015}"/>
              </a:ext>
            </a:extLst>
          </p:cNvPr>
          <p:cNvGrpSpPr>
            <a:grpSpLocks noChangeAspect="1"/>
          </p:cNvGrpSpPr>
          <p:nvPr/>
        </p:nvGrpSpPr>
        <p:grpSpPr>
          <a:xfrm>
            <a:off x="19238400" y="1393200"/>
            <a:ext cx="3106800" cy="1009525"/>
            <a:chOff x="11025187" y="6490494"/>
            <a:chExt cx="2330386" cy="757237"/>
          </a:xfrm>
          <a:solidFill>
            <a:srgbClr val="FFFFFF"/>
          </a:solidFill>
        </p:grpSpPr>
        <p:sp>
          <p:nvSpPr>
            <p:cNvPr id="51" name="Freeform: Shape 51">
              <a:extLst>
                <a:ext uri="{FF2B5EF4-FFF2-40B4-BE49-F238E27FC236}">
                  <a16:creationId xmlns:a16="http://schemas.microsoft.com/office/drawing/2014/main" id="{27880509-602A-87A5-5177-2502EC92EEF6}"/>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BFE607CF-7D64-CA58-EB32-47E6C27DC001}"/>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2EC78600-9438-536B-56CA-C9551461F4D7}"/>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07232873-6C38-D860-57E6-89B8D7472D41}"/>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8BB65871-573B-B637-1F09-540F5D528568}"/>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6C2067FC-B68B-4090-F26D-725200105A4D}"/>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33AC7D2D-1BF0-283E-C00B-9E4EDA585C13}"/>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523D94F0-EFDB-4316-6284-974A4B20DF3B}"/>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E33BFF11-0709-EB9A-B7BD-590499068213}"/>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DBCEF91E-2C8F-0AFD-002B-18B692BBE492}"/>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FFE9E06B-210E-A6C2-3175-61C5E37F0A70}"/>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5966E196-1F6E-76B4-E50D-C0C6F84E3933}"/>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4A980648-5074-7B4A-D6AD-6D12788AB4C8}"/>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03F20A4C-F53D-F9BC-C96D-CE1213E50BFF}"/>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1F38E308-D8DD-C6CE-7CA2-855EF1A46F17}"/>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AC884F44-8663-CC9A-6C18-85E6D5AFC9CF}"/>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0340C0DD-7E63-7367-E7E8-C1B0AC1A9000}"/>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2507F984-3927-5C03-2DBA-AFC01280E0D5}"/>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876B6E8F-E63D-47CF-7AC2-508C71D5CCD8}"/>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74183555-E575-14A8-F472-E949194DA7D1}"/>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B436EEEA-7D6C-D026-7EE6-9F65AEAB4279}"/>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F7F34280-9E23-AE0F-8D64-A84C94A0E712}"/>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8ABE12E3-3BB0-FD04-CDA2-26FE231088B6}"/>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85BA7459-30A0-9057-6DCE-F77CEFC0AC6A}"/>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736C755F-96F4-45BA-3A74-38A75179833C}"/>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08D6CAB7-3704-475E-2815-91503C84A93D}"/>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24C99801-6CEE-5449-93BE-72F394A07B61}"/>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9D9D5639-092B-B3D1-505A-0351A31DBD4B}"/>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439E03F2-8D1C-2EF9-9E12-6309697A7D4C}"/>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368894EB-266D-1E27-4486-CF7E895C5939}"/>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C3F57786-E3C0-8959-8180-D39DC3C227AD}"/>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D4CBDE0D-5BA4-B33B-BCCE-503C2C723F55}"/>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B9D422AC-6E0E-81C0-6118-391C914532C7}"/>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8A598725-CC4D-B40B-6873-CFA1DFCCC341}"/>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11EE7417-79FF-FC22-C969-212283561231}"/>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1F052706-FD97-2D59-8F57-46AF9129B371}"/>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CD351C62-A7A8-8599-2D55-54A422B2EC8D}"/>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883A9EA7-00BF-5105-F8AC-2B9ACC6E3F11}"/>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40AA3097-1B99-2A4D-8A5A-60D8023F32E2}"/>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F65CE552-447C-3D22-A6D3-E69939B7D47F}"/>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75BC923A-9E39-B4AE-7E2D-64EED748BB00}"/>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B3A37652-FEED-9AB3-4496-5E8E2C583460}"/>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A60026DC-9A4D-4295-6524-B70389CBF8F7}"/>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418B8666-623D-79A6-3FC4-AA174F3FB8C2}"/>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95" name="Graphic 4">
            <a:extLst>
              <a:ext uri="{FF2B5EF4-FFF2-40B4-BE49-F238E27FC236}">
                <a16:creationId xmlns:a16="http://schemas.microsoft.com/office/drawing/2014/main" id="{ECC58322-3B4F-D2C2-EB4D-7E4800C3B051}"/>
              </a:ext>
            </a:extLst>
          </p:cNvPr>
          <p:cNvGrpSpPr>
            <a:grpSpLocks noChangeAspect="1"/>
          </p:cNvGrpSpPr>
          <p:nvPr userDrawn="1"/>
        </p:nvGrpSpPr>
        <p:grpSpPr bwMode="auto">
          <a:xfrm>
            <a:off x="4137025" y="9064625"/>
            <a:ext cx="3635375" cy="3636963"/>
            <a:chOff x="10829925" y="5504656"/>
            <a:chExt cx="2727503" cy="2727674"/>
          </a:xfrm>
        </p:grpSpPr>
        <p:sp>
          <p:nvSpPr>
            <p:cNvPr id="96" name="Freeform: Shape 98">
              <a:extLst>
                <a:ext uri="{FF2B5EF4-FFF2-40B4-BE49-F238E27FC236}">
                  <a16:creationId xmlns:a16="http://schemas.microsoft.com/office/drawing/2014/main" id="{E9F46CE9-9BDD-D67E-2A0C-91A2E6EF6EE3}"/>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97" name="Freeform: Shape 99">
              <a:extLst>
                <a:ext uri="{FF2B5EF4-FFF2-40B4-BE49-F238E27FC236}">
                  <a16:creationId xmlns:a16="http://schemas.microsoft.com/office/drawing/2014/main" id="{534DA543-677D-F202-3583-8F27ACE652A0}"/>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tx2"/>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98" name="Date Placeholder 9">
            <a:extLst>
              <a:ext uri="{FF2B5EF4-FFF2-40B4-BE49-F238E27FC236}">
                <a16:creationId xmlns:a16="http://schemas.microsoft.com/office/drawing/2014/main" id="{765D3FCD-0DB7-4E58-83B1-FF1079E76A58}"/>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2185E59A-ADAD-4153-A364-C7C86C3D220A}" type="datetimeFigureOut">
              <a:rPr lang="ro-RO"/>
              <a:pPr>
                <a:defRPr/>
              </a:pPr>
              <a:t>01.02.2024</a:t>
            </a:fld>
            <a:endParaRPr lang="ro-RO"/>
          </a:p>
        </p:txBody>
      </p:sp>
    </p:spTree>
    <p:extLst>
      <p:ext uri="{BB962C8B-B14F-4D97-AF65-F5344CB8AC3E}">
        <p14:creationId xmlns:p14="http://schemas.microsoft.com/office/powerpoint/2010/main" val="303768754"/>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NSSP Mulțumim">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8F1525-8FE0-25FC-0B26-DCF54F716097}"/>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EDEC2DB7-94F9-FBBD-8334-1E5E3A7BDD23}"/>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C9BEC48C-0422-741A-EEBC-11676CA785D6}"/>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tx2"/>
                </a:solidFill>
              </a:rPr>
              <a:t>Mulțumim.</a:t>
            </a:r>
          </a:p>
        </p:txBody>
      </p:sp>
      <p:sp>
        <p:nvSpPr>
          <p:cNvPr id="5" name="TextBox 4">
            <a:extLst>
              <a:ext uri="{FF2B5EF4-FFF2-40B4-BE49-F238E27FC236}">
                <a16:creationId xmlns:a16="http://schemas.microsoft.com/office/drawing/2014/main" id="{1C9627EB-81B9-915E-E686-415B26755764}"/>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tx2"/>
                </a:solidFill>
              </a:rPr>
              <a:t>Adresa: str. Dr. Leonte Anastasievici nr. 1-3, sector 5, cod poștal 050463, București, România</a:t>
            </a:r>
          </a:p>
          <a:p>
            <a:pPr eaLnBrk="1" hangingPunct="1">
              <a:defRPr/>
            </a:pPr>
            <a:r>
              <a:rPr lang="ro-RO" altLang="ro-RO" sz="1600">
                <a:solidFill>
                  <a:schemeClr val="tx2"/>
                </a:solidFill>
              </a:rPr>
              <a:t>Telefon secretariat: +4 0213 183 620, +4 0213 183 619</a:t>
            </a:r>
          </a:p>
          <a:p>
            <a:pPr eaLnBrk="1" hangingPunct="1">
              <a:defRPr/>
            </a:pPr>
            <a:r>
              <a:rPr lang="ro-RO" altLang="ro-RO" sz="1600">
                <a:solidFill>
                  <a:schemeClr val="tx2"/>
                </a:solidFill>
              </a:rPr>
              <a:t>Fax: +4 0213 123 426</a:t>
            </a:r>
          </a:p>
          <a:p>
            <a:pPr eaLnBrk="1" hangingPunct="1">
              <a:defRPr/>
            </a:pPr>
            <a:r>
              <a:rPr lang="ro-RO" altLang="ro-RO" sz="1600">
                <a:solidFill>
                  <a:schemeClr val="tx2"/>
                </a:solidFill>
              </a:rPr>
              <a:t>E-mail: directie.generala@insp.gov.ro</a:t>
            </a:r>
          </a:p>
        </p:txBody>
      </p:sp>
      <p:grpSp>
        <p:nvGrpSpPr>
          <p:cNvPr id="6" name="Graphic 4">
            <a:extLst>
              <a:ext uri="{FF2B5EF4-FFF2-40B4-BE49-F238E27FC236}">
                <a16:creationId xmlns:a16="http://schemas.microsoft.com/office/drawing/2014/main" id="{99252880-550F-0427-0A70-C464B0C6765A}"/>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D720973F-A21D-FE76-7806-579C01AC1C6F}"/>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B2416419-7646-874B-0610-77536A5DA432}"/>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116D2BFD-4EF8-7333-4825-EEB4C91021D4}"/>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A4BA4177-3AD1-3132-29A0-0DF4CF3AA645}"/>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77CD867B-10DB-34EF-AC02-B05599389CDA}"/>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86C5320D-6EDA-9CBF-E0F3-8D1DB0720E35}"/>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89DCA7B3-C584-8BEB-8DD8-8CFCF3C891F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8831668B-3FF0-E1D3-CC54-842F839404EA}"/>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55F7110D-2914-065C-2518-2ACBC6D55B8E}"/>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F5878BC4-DC13-2AFB-D63A-6630D6D0729C}"/>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21E62A8B-4B3A-DB90-3C80-FD3EC1AF7E11}"/>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B1678AD1-C0B4-0F6E-D342-0F30E66C7FE9}"/>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27F98F9C-803C-1B80-A82C-A05D3ED9AA3D}"/>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45DD113C-180B-CC2D-ED4C-DFF1E1D42C49}"/>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3D17D5A8-258F-3D72-DA31-6045E6A541CC}"/>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914C6CE1-D637-360F-D9D2-9713ADB67CDE}"/>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757AE729-B41D-525C-C4B9-E25B659F4A3B}"/>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71091820-8046-B0A5-724A-6960B0ACAFC5}"/>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52782932-6E99-BA6C-D24C-5FA67980E7A5}"/>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5C6422CB-707D-DDC7-1F49-5063794F735A}"/>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811C50BD-7536-E8AD-E7CF-B236ACFA589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D373D062-B8D3-A9E0-A163-6B7CEAEED083}"/>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F59BB399-6749-F844-6D35-D04A5807510D}"/>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EBA9BDD6-61D1-FAF3-7885-AB3D359C5F0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7CE2E312-3892-E6CD-3608-B21DA3B80839}"/>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6A296EE3-B2D3-58CB-A9A6-9698AE4D9E96}"/>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8E61EBFB-4BC0-C7FF-F630-F32D09F7982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4DA84D0E-0490-8B27-C868-2BF1223A848A}"/>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E8E45C8B-8273-E499-64A2-156534667071}"/>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1A898D17-135F-5746-9D35-4241D2323D0A}"/>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2CC03EB3-2B49-58F7-A836-AF54B8F7FAE3}"/>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BE93A9CC-0856-D866-65AF-A5E152097A34}"/>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67BECC23-A24A-0483-D94A-E3630E0BDBF6}"/>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E2086974-72FE-E20D-C34F-55B71A5B8395}"/>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E77B7822-69AF-B3A9-1785-3640AD5B25A2}"/>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7C73A2B2-E36B-B207-D603-8642DBCFBCB8}"/>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5B72024A-EF65-B3DE-9BC8-2B2823F7D3AA}"/>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C7B839A-A1D6-1B42-CE31-A71B543D9CF6}"/>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86184F51-DC3A-3210-BAF4-74324DD5854D}"/>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5D817AEE-B9B3-7CEC-E8C7-78317032A84B}"/>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855AC9EE-F9D1-9595-2067-0F1D35ECD9A9}"/>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9B301465-5122-515C-CDAD-11FDCCB49A21}"/>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FE06D52C-E957-7BB3-BE24-BF1C92F500FE}"/>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1">
            <a:extLst>
              <a:ext uri="{FF2B5EF4-FFF2-40B4-BE49-F238E27FC236}">
                <a16:creationId xmlns:a16="http://schemas.microsoft.com/office/drawing/2014/main" id="{344BECA0-CD1E-299C-951A-7118E3C734AF}"/>
              </a:ext>
            </a:extLst>
          </p:cNvPr>
          <p:cNvGrpSpPr>
            <a:grpSpLocks noChangeAspect="1"/>
          </p:cNvGrpSpPr>
          <p:nvPr userDrawn="1"/>
        </p:nvGrpSpPr>
        <p:grpSpPr>
          <a:xfrm>
            <a:off x="19238400" y="1393200"/>
            <a:ext cx="3106800" cy="1009525"/>
            <a:chOff x="11025187" y="6490494"/>
            <a:chExt cx="2330386" cy="757237"/>
          </a:xfrm>
          <a:solidFill>
            <a:srgbClr val="FFFFFF"/>
          </a:solidFill>
        </p:grpSpPr>
        <p:sp>
          <p:nvSpPr>
            <p:cNvPr id="51" name="Freeform: Shape 53">
              <a:extLst>
                <a:ext uri="{FF2B5EF4-FFF2-40B4-BE49-F238E27FC236}">
                  <a16:creationId xmlns:a16="http://schemas.microsoft.com/office/drawing/2014/main" id="{C788CB6E-280F-5B05-6610-9ABCB219B646}"/>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F383BF9F-DCE1-9596-FAA9-74CF8A8B497C}"/>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FB0D9FCF-AC38-1418-359F-41F5544EDDA5}"/>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48E35052-CA47-5F61-D889-3F2ABC6AB920}"/>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E44811B9-47E9-BFC8-A141-5CBE9FBBA339}"/>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746BEB58-EA6F-2620-C499-F2422F167AFC}"/>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57EBB3CD-DCF0-0581-EB50-6B5AC5A69ACF}"/>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07E394AE-0B45-1D30-F99E-141ED4AF043E}"/>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DA5A7000-CBE0-497E-FC95-0144D5E5D6BF}"/>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A1FFC53D-9CFD-CBB5-B1D0-CA75B3E46DFF}"/>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122545C0-D74B-07A1-E13B-F5230267618F}"/>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A402203D-7EAE-B7CA-4261-F610543BEC2F}"/>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7449ABA6-B95B-BE12-2624-88544DFD81F2}"/>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A4CDF633-152F-87DE-D55B-EC08F73CC793}"/>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B7A4C214-BC38-505E-974D-79C6245B8A70}"/>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05BBBCE7-69B2-AAF4-5199-BBE67FE7D4F4}"/>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D40916E6-793C-AE16-30EB-39F12A822CBB}"/>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79A9ACF2-AA9F-6999-6540-8354D166BA4D}"/>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2DF51079-9061-35B9-0888-1D2FD9C59582}"/>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20612619-6A5F-D30C-161A-7A8105D61EDF}"/>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8FED60B1-7359-194D-3175-2A68809B09C3}"/>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34BD84AB-6BFF-D3F5-AA68-AB668852F4BB}"/>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474D3CFA-F0DA-51BB-C69A-D3BA1EAD5D8E}"/>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1ADFA5DC-28B4-08C1-60F2-74A093FD905A}"/>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A7C04BB4-A1A6-1EC4-AD72-B83192D78D58}"/>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94C7FD64-372B-B48B-702D-FD3DAE271892}"/>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16C0AC6D-6CAE-5836-9D0F-08D9DDA3F9A5}"/>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E94EBFE7-39FE-3628-1D3E-B004EA23CC78}"/>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286B5A5A-1877-8F10-00B9-180BFAA64BAD}"/>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EC152747-B1D8-491A-2063-E948B5DB1C44}"/>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7BD55A0D-1088-A82E-DCBB-819BD0D8D64B}"/>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03918362-EAE5-D7A0-75AD-2B128E3AA7B5}"/>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860DEFA3-05E0-212F-0DA1-9BBC77A1D12A}"/>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02EC23D7-DFFB-3364-2DED-062A7ABFBA98}"/>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C574CCB0-4738-87D7-5D6F-28E052F70D30}"/>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44EADFBE-B28D-96AD-4130-A847B20802F7}"/>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A3F8945B-F50C-93C8-D7C5-B2CCD6DC353E}"/>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411C47D7-E151-7B30-8D74-906F657C2AE5}"/>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C79F5666-C9E8-CD6A-5C1F-B10DD4B9EB63}"/>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52AA979D-D3A2-F7C3-54AC-AF52244ED635}"/>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FE41AC38-5976-2298-3469-245C327F14DE}"/>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6D0BD208-B7D5-99FB-565E-D93B0104CBA6}"/>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96767D9D-4A28-689D-08F9-E33AFE56DD0F}"/>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137A38F0-8298-EE1F-14BB-AE30C49EFFF3}"/>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95" name="Graphic 4">
            <a:extLst>
              <a:ext uri="{FF2B5EF4-FFF2-40B4-BE49-F238E27FC236}">
                <a16:creationId xmlns:a16="http://schemas.microsoft.com/office/drawing/2014/main" id="{FE1E74ED-8B94-421F-BA2A-4C07F219B271}"/>
              </a:ext>
            </a:extLst>
          </p:cNvPr>
          <p:cNvGrpSpPr>
            <a:grpSpLocks noChangeAspect="1"/>
          </p:cNvGrpSpPr>
          <p:nvPr userDrawn="1"/>
        </p:nvGrpSpPr>
        <p:grpSpPr bwMode="auto">
          <a:xfrm>
            <a:off x="4137025" y="9064625"/>
            <a:ext cx="3635375" cy="3636963"/>
            <a:chOff x="10829925" y="5504656"/>
            <a:chExt cx="2727503" cy="2727674"/>
          </a:xfrm>
        </p:grpSpPr>
        <p:sp>
          <p:nvSpPr>
            <p:cNvPr id="96" name="Freeform: Shape 100">
              <a:extLst>
                <a:ext uri="{FF2B5EF4-FFF2-40B4-BE49-F238E27FC236}">
                  <a16:creationId xmlns:a16="http://schemas.microsoft.com/office/drawing/2014/main" id="{1DD8833A-9C83-3E09-06A0-F4EF8124C633}"/>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97" name="Freeform: Shape 101">
              <a:extLst>
                <a:ext uri="{FF2B5EF4-FFF2-40B4-BE49-F238E27FC236}">
                  <a16:creationId xmlns:a16="http://schemas.microsoft.com/office/drawing/2014/main" id="{DE83CC01-30A4-FFA6-2A8F-4FD690A5767E}"/>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Tree>
    <p:extLst>
      <p:ext uri="{BB962C8B-B14F-4D97-AF65-F5344CB8AC3E}">
        <p14:creationId xmlns:p14="http://schemas.microsoft.com/office/powerpoint/2010/main" val="11233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SBN Titlu">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F26097-99DB-ECBB-28EC-2F5004917FBE}"/>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7F8040E7-3F31-5FF3-8598-84CEBBF5F12E}"/>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390DA6CA-F7D2-B5F9-DC4C-98CAEB83E7F1}"/>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A2FA87B1-D73E-7B31-0202-465173E290F8}"/>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3BDA22D7-052F-FB29-CA10-104BFE4D6A36}"/>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F7BCC711-FE7E-EB2D-4F4B-34A29B2BB81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D020F8C2-9118-70CD-C009-7693EA87E76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FA1F82A2-D93E-0CA8-8234-86E07C1420E8}"/>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98229A61-26D9-242E-96D3-F6139CD2134B}"/>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718BBE70-DB79-B58D-1F97-DD6176B3BC92}"/>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F91737A2-E1D2-DEA4-83C9-14104A5A6805}"/>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8757A0D1-0CA2-3E0F-CF09-29B8049817E3}"/>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C7279388-7F6E-82E9-F0BD-86F94F931835}"/>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BBD0A434-E370-882C-25EA-FED7D28BC45B}"/>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FE4B5989-9A54-9ACD-8E37-70DEA8BDC2F8}"/>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61F302F5-8B55-EF6E-CE1D-22DA1F3DB3C9}"/>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EBA82868-AC13-0023-8E29-8EAF62D87327}"/>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D1D59B8D-9E9D-EA44-B9C3-39AF533F9A75}"/>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9834282D-0286-114C-C5F3-0341DF584A4F}"/>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29756153-0E6A-6627-FB4A-DE37BB1628BE}"/>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D4AF8E3A-516B-0B10-8A29-FF8BAC7974A5}"/>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C3BD968A-3C95-CD22-5604-C84752BF5528}"/>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BEA6AF2D-3A7B-A00A-2F5C-72B2F5A657BE}"/>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AA3843DB-EEFA-FCD5-A402-844C38EC3840}"/>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A147A024-EAF1-3E84-DD7E-C26CCE85F776}"/>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46FAAB75-9A21-E3D5-B4B4-E44EC2F9FB22}"/>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049E44EC-C4C8-5392-7405-B333F6961E1C}"/>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FB8B79DF-8BF9-1F2B-90EA-9CEC090165C0}"/>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EB695229-5128-5F4E-27BD-C2BD6175DBBB}"/>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A1420CC3-ABF3-8646-CA33-52B3F2E380C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711681CD-2B67-5ABE-320A-7A0CD68D1C98}"/>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65A20983-7C24-95F4-4B7F-E212A6ED428B}"/>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26E33DCC-B359-2260-6722-9EA099B3EA3A}"/>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41FE5E5C-4BD8-8A74-3E5D-480860C4EB52}"/>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0E75FE0F-1E44-F6BC-F8D7-C70C18F76D65}"/>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91B6EC49-F32D-CB2E-4D89-C8486D032AF6}"/>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29BE8E9B-96AB-6E8F-36B7-9C875AED3A0A}"/>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22168661-5906-606B-8F2D-BB751A428A4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D33EABF0-974F-DF56-ED7D-C83A0BC4A8C7}"/>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C612EB61-70A4-6EA6-08D7-AD97A2C3EA20}"/>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C995B55C-2E11-2B20-A28B-FEFB8EDBE05A}"/>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A4B83009-A1F7-DF84-F66C-516A6EBFC51D}"/>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F2271307-D389-604B-6290-54B1BA0A08C4}"/>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C3B36322-1F03-008E-3DF3-5FC0C82D8BFF}"/>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0C204CFA-F9E9-85B2-B375-95C027525878}"/>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1DBB81DC-CBAD-DD30-E143-7B859B9A040A}"/>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68">
            <a:extLst>
              <a:ext uri="{FF2B5EF4-FFF2-40B4-BE49-F238E27FC236}">
                <a16:creationId xmlns:a16="http://schemas.microsoft.com/office/drawing/2014/main" id="{DE8F8052-1F25-35F9-542B-B8FE5C4705C9}"/>
              </a:ext>
            </a:extLst>
          </p:cNvPr>
          <p:cNvGrpSpPr>
            <a:grpSpLocks noChangeAspect="1"/>
          </p:cNvGrpSpPr>
          <p:nvPr userDrawn="1"/>
        </p:nvGrpSpPr>
        <p:grpSpPr bwMode="auto">
          <a:xfrm>
            <a:off x="4110038" y="8694738"/>
            <a:ext cx="3689350" cy="3689350"/>
            <a:chOff x="10806112" y="5480844"/>
            <a:chExt cx="2769679" cy="2769584"/>
          </a:xfrm>
        </p:grpSpPr>
        <p:sp>
          <p:nvSpPr>
            <p:cNvPr id="51" name="Freeform: Shape 53">
              <a:extLst>
                <a:ext uri="{FF2B5EF4-FFF2-40B4-BE49-F238E27FC236}">
                  <a16:creationId xmlns:a16="http://schemas.microsoft.com/office/drawing/2014/main" id="{0E49E093-2DD8-2585-6DCF-58389F6FD004}"/>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52" name="Freeform: Shape 54">
              <a:extLst>
                <a:ext uri="{FF2B5EF4-FFF2-40B4-BE49-F238E27FC236}">
                  <a16:creationId xmlns:a16="http://schemas.microsoft.com/office/drawing/2014/main" id="{16B91277-6D2B-13B5-A2C9-9C5E443C8B4E}"/>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grpSp>
        <p:nvGrpSpPr>
          <p:cNvPr id="53" name="Graphic 100">
            <a:extLst>
              <a:ext uri="{FF2B5EF4-FFF2-40B4-BE49-F238E27FC236}">
                <a16:creationId xmlns:a16="http://schemas.microsoft.com/office/drawing/2014/main" id="{3D1F252A-1C9D-A88D-E307-4981874CDDF6}"/>
              </a:ext>
            </a:extLst>
          </p:cNvPr>
          <p:cNvGrpSpPr>
            <a:grpSpLocks noChangeAspect="1"/>
          </p:cNvGrpSpPr>
          <p:nvPr userDrawn="1"/>
        </p:nvGrpSpPr>
        <p:grpSpPr>
          <a:xfrm>
            <a:off x="19238400" y="1393200"/>
            <a:ext cx="3733200" cy="1009522"/>
            <a:chOff x="10791825" y="6490494"/>
            <a:chExt cx="2800254" cy="757237"/>
          </a:xfrm>
          <a:solidFill>
            <a:srgbClr val="FFFFFF"/>
          </a:solidFill>
        </p:grpSpPr>
        <p:sp>
          <p:nvSpPr>
            <p:cNvPr id="54" name="Freeform: Shape 54">
              <a:extLst>
                <a:ext uri="{FF2B5EF4-FFF2-40B4-BE49-F238E27FC236}">
                  <a16:creationId xmlns:a16="http://schemas.microsoft.com/office/drawing/2014/main" id="{843E5035-BEB1-3685-4988-6788F70108D5}"/>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a:p>
          </p:txBody>
        </p:sp>
        <p:sp>
          <p:nvSpPr>
            <p:cNvPr id="55" name="Freeform: Shape 55">
              <a:extLst>
                <a:ext uri="{FF2B5EF4-FFF2-40B4-BE49-F238E27FC236}">
                  <a16:creationId xmlns:a16="http://schemas.microsoft.com/office/drawing/2014/main" id="{0EC1D044-D7ED-13C4-6228-C49E1F05DB4E}"/>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56" name="Freeform: Shape 56">
              <a:extLst>
                <a:ext uri="{FF2B5EF4-FFF2-40B4-BE49-F238E27FC236}">
                  <a16:creationId xmlns:a16="http://schemas.microsoft.com/office/drawing/2014/main" id="{BEFA55A0-EF93-F08C-EA18-E84398016190}"/>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57" name="Freeform: Shape 57">
              <a:extLst>
                <a:ext uri="{FF2B5EF4-FFF2-40B4-BE49-F238E27FC236}">
                  <a16:creationId xmlns:a16="http://schemas.microsoft.com/office/drawing/2014/main" id="{F5AB1A52-B7DC-D729-43D0-5C5F676AFE6F}"/>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a:p>
          </p:txBody>
        </p:sp>
        <p:sp>
          <p:nvSpPr>
            <p:cNvPr id="58" name="Freeform: Shape 58">
              <a:extLst>
                <a:ext uri="{FF2B5EF4-FFF2-40B4-BE49-F238E27FC236}">
                  <a16:creationId xmlns:a16="http://schemas.microsoft.com/office/drawing/2014/main" id="{9293319E-28AA-A542-A8CD-11B7CBCB5625}"/>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a:p>
          </p:txBody>
        </p:sp>
        <p:sp>
          <p:nvSpPr>
            <p:cNvPr id="59" name="Freeform: Shape 59">
              <a:extLst>
                <a:ext uri="{FF2B5EF4-FFF2-40B4-BE49-F238E27FC236}">
                  <a16:creationId xmlns:a16="http://schemas.microsoft.com/office/drawing/2014/main" id="{490E4950-8DC9-6B72-1987-FE83787F4DCA}"/>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a:p>
          </p:txBody>
        </p:sp>
        <p:sp>
          <p:nvSpPr>
            <p:cNvPr id="60" name="Freeform: Shape 60">
              <a:extLst>
                <a:ext uri="{FF2B5EF4-FFF2-40B4-BE49-F238E27FC236}">
                  <a16:creationId xmlns:a16="http://schemas.microsoft.com/office/drawing/2014/main" id="{91131870-D662-E226-C3EC-7D5AC271D719}"/>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1" name="Freeform: Shape 61">
              <a:extLst>
                <a:ext uri="{FF2B5EF4-FFF2-40B4-BE49-F238E27FC236}">
                  <a16:creationId xmlns:a16="http://schemas.microsoft.com/office/drawing/2014/main" id="{17099D1B-F572-F759-D100-14444699877C}"/>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62" name="Freeform: Shape 62">
              <a:extLst>
                <a:ext uri="{FF2B5EF4-FFF2-40B4-BE49-F238E27FC236}">
                  <a16:creationId xmlns:a16="http://schemas.microsoft.com/office/drawing/2014/main" id="{7852C44B-43EC-570C-1864-F3D8B9EDB562}"/>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3" name="Freeform: Shape 1023">
              <a:extLst>
                <a:ext uri="{FF2B5EF4-FFF2-40B4-BE49-F238E27FC236}">
                  <a16:creationId xmlns:a16="http://schemas.microsoft.com/office/drawing/2014/main" id="{E57B3760-09F0-61EB-1F1C-EB6B4F87EBA9}"/>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a:p>
          </p:txBody>
        </p:sp>
        <p:sp>
          <p:nvSpPr>
            <p:cNvPr id="64" name="Freeform: Shape 1024">
              <a:extLst>
                <a:ext uri="{FF2B5EF4-FFF2-40B4-BE49-F238E27FC236}">
                  <a16:creationId xmlns:a16="http://schemas.microsoft.com/office/drawing/2014/main" id="{3337343E-EF40-475C-1EE0-22C5E297024A}"/>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65" name="Freeform: Shape 1027">
              <a:extLst>
                <a:ext uri="{FF2B5EF4-FFF2-40B4-BE49-F238E27FC236}">
                  <a16:creationId xmlns:a16="http://schemas.microsoft.com/office/drawing/2014/main" id="{633AABA9-0D5E-FE0C-A17F-A4B1F5B3EB75}"/>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66" name="Freeform: Shape 1028">
              <a:extLst>
                <a:ext uri="{FF2B5EF4-FFF2-40B4-BE49-F238E27FC236}">
                  <a16:creationId xmlns:a16="http://schemas.microsoft.com/office/drawing/2014/main" id="{B1933F5B-B6A4-52E3-0505-8960FFE13244}"/>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67" name="Freeform: Shape 1029">
              <a:extLst>
                <a:ext uri="{FF2B5EF4-FFF2-40B4-BE49-F238E27FC236}">
                  <a16:creationId xmlns:a16="http://schemas.microsoft.com/office/drawing/2014/main" id="{6CA5CA3C-E94B-26F6-67B9-C6D3BB69E657}"/>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8" name="Freeform: Shape 1030">
              <a:extLst>
                <a:ext uri="{FF2B5EF4-FFF2-40B4-BE49-F238E27FC236}">
                  <a16:creationId xmlns:a16="http://schemas.microsoft.com/office/drawing/2014/main" id="{79797508-2C46-E47D-2742-1472964FA1FF}"/>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9" name="Freeform: Shape 1031">
              <a:extLst>
                <a:ext uri="{FF2B5EF4-FFF2-40B4-BE49-F238E27FC236}">
                  <a16:creationId xmlns:a16="http://schemas.microsoft.com/office/drawing/2014/main" id="{679D1C1A-9255-7BC6-9D3A-679E60644203}"/>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a:p>
          </p:txBody>
        </p:sp>
        <p:sp>
          <p:nvSpPr>
            <p:cNvPr id="70" name="Freeform: Shape 1032">
              <a:extLst>
                <a:ext uri="{FF2B5EF4-FFF2-40B4-BE49-F238E27FC236}">
                  <a16:creationId xmlns:a16="http://schemas.microsoft.com/office/drawing/2014/main" id="{B0E20167-3519-687D-94B9-E554C50E0635}"/>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71" name="Freeform: Shape 1033">
              <a:extLst>
                <a:ext uri="{FF2B5EF4-FFF2-40B4-BE49-F238E27FC236}">
                  <a16:creationId xmlns:a16="http://schemas.microsoft.com/office/drawing/2014/main" id="{3CDFFE89-543B-5737-7CF5-7B059F89F842}"/>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a:p>
          </p:txBody>
        </p:sp>
        <p:sp>
          <p:nvSpPr>
            <p:cNvPr id="72" name="Freeform: Shape 1034">
              <a:extLst>
                <a:ext uri="{FF2B5EF4-FFF2-40B4-BE49-F238E27FC236}">
                  <a16:creationId xmlns:a16="http://schemas.microsoft.com/office/drawing/2014/main" id="{C9BA4351-65F5-03E5-68B2-69916D57D612}"/>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a:p>
          </p:txBody>
        </p:sp>
        <p:sp>
          <p:nvSpPr>
            <p:cNvPr id="73" name="Freeform: Shape 1035">
              <a:extLst>
                <a:ext uri="{FF2B5EF4-FFF2-40B4-BE49-F238E27FC236}">
                  <a16:creationId xmlns:a16="http://schemas.microsoft.com/office/drawing/2014/main" id="{D527AD87-2EAA-11A1-457D-2C9442D7EE68}"/>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a:p>
          </p:txBody>
        </p:sp>
        <p:sp>
          <p:nvSpPr>
            <p:cNvPr id="74" name="Freeform: Shape 1036">
              <a:extLst>
                <a:ext uri="{FF2B5EF4-FFF2-40B4-BE49-F238E27FC236}">
                  <a16:creationId xmlns:a16="http://schemas.microsoft.com/office/drawing/2014/main" id="{AD636579-1815-7644-50B7-591A45609672}"/>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a:p>
          </p:txBody>
        </p:sp>
        <p:sp>
          <p:nvSpPr>
            <p:cNvPr id="75" name="Freeform: Shape 1037">
              <a:extLst>
                <a:ext uri="{FF2B5EF4-FFF2-40B4-BE49-F238E27FC236}">
                  <a16:creationId xmlns:a16="http://schemas.microsoft.com/office/drawing/2014/main" id="{53ADBC1E-551F-E5A1-DB34-594AAECF272E}"/>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a:p>
          </p:txBody>
        </p:sp>
        <p:sp>
          <p:nvSpPr>
            <p:cNvPr id="76" name="Freeform: Shape 1038">
              <a:extLst>
                <a:ext uri="{FF2B5EF4-FFF2-40B4-BE49-F238E27FC236}">
                  <a16:creationId xmlns:a16="http://schemas.microsoft.com/office/drawing/2014/main" id="{8EA8ACED-C604-D54B-393C-395ABFF25D2B}"/>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77" name="Freeform: Shape 1039">
              <a:extLst>
                <a:ext uri="{FF2B5EF4-FFF2-40B4-BE49-F238E27FC236}">
                  <a16:creationId xmlns:a16="http://schemas.microsoft.com/office/drawing/2014/main" id="{9290AC6E-2CF2-2689-F19C-590970A78AF2}"/>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a:p>
          </p:txBody>
        </p:sp>
        <p:sp>
          <p:nvSpPr>
            <p:cNvPr id="78" name="Freeform: Shape 1040">
              <a:extLst>
                <a:ext uri="{FF2B5EF4-FFF2-40B4-BE49-F238E27FC236}">
                  <a16:creationId xmlns:a16="http://schemas.microsoft.com/office/drawing/2014/main" id="{4D33B1A2-9B68-4E71-5431-2441DBD2E471}"/>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a:p>
          </p:txBody>
        </p:sp>
        <p:sp>
          <p:nvSpPr>
            <p:cNvPr id="79" name="Freeform: Shape 1041">
              <a:extLst>
                <a:ext uri="{FF2B5EF4-FFF2-40B4-BE49-F238E27FC236}">
                  <a16:creationId xmlns:a16="http://schemas.microsoft.com/office/drawing/2014/main" id="{8E0A912C-C7A7-1744-290C-0B63B106E350}"/>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0" name="Freeform: Shape 1042">
              <a:extLst>
                <a:ext uri="{FF2B5EF4-FFF2-40B4-BE49-F238E27FC236}">
                  <a16:creationId xmlns:a16="http://schemas.microsoft.com/office/drawing/2014/main" id="{37EFB0ED-6958-9BC6-3853-AEDB7EF4793F}"/>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a:p>
          </p:txBody>
        </p:sp>
        <p:sp>
          <p:nvSpPr>
            <p:cNvPr id="81" name="Freeform: Shape 1043">
              <a:extLst>
                <a:ext uri="{FF2B5EF4-FFF2-40B4-BE49-F238E27FC236}">
                  <a16:creationId xmlns:a16="http://schemas.microsoft.com/office/drawing/2014/main" id="{8E343C89-7BB4-0D92-CEBE-CD1E8E76811A}"/>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a:p>
          </p:txBody>
        </p:sp>
        <p:sp>
          <p:nvSpPr>
            <p:cNvPr id="82" name="Freeform: Shape 1044">
              <a:extLst>
                <a:ext uri="{FF2B5EF4-FFF2-40B4-BE49-F238E27FC236}">
                  <a16:creationId xmlns:a16="http://schemas.microsoft.com/office/drawing/2014/main" id="{65242701-F07F-B35F-208A-61C66322E23D}"/>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3" name="Freeform: Shape 1045">
              <a:extLst>
                <a:ext uri="{FF2B5EF4-FFF2-40B4-BE49-F238E27FC236}">
                  <a16:creationId xmlns:a16="http://schemas.microsoft.com/office/drawing/2014/main" id="{7D4D40FF-8F0E-A484-C0EA-7F73598DB3E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84" name="Freeform: Shape 1046">
              <a:extLst>
                <a:ext uri="{FF2B5EF4-FFF2-40B4-BE49-F238E27FC236}">
                  <a16:creationId xmlns:a16="http://schemas.microsoft.com/office/drawing/2014/main" id="{3A968404-CEAF-B16C-7369-E20D28F10BA6}"/>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5" name="Freeform: Shape 1047">
              <a:extLst>
                <a:ext uri="{FF2B5EF4-FFF2-40B4-BE49-F238E27FC236}">
                  <a16:creationId xmlns:a16="http://schemas.microsoft.com/office/drawing/2014/main" id="{F7B6539E-39B1-D156-21D7-81304C1F823F}"/>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a:p>
          </p:txBody>
        </p:sp>
        <p:sp>
          <p:nvSpPr>
            <p:cNvPr id="86" name="Freeform: Shape 1048">
              <a:extLst>
                <a:ext uri="{FF2B5EF4-FFF2-40B4-BE49-F238E27FC236}">
                  <a16:creationId xmlns:a16="http://schemas.microsoft.com/office/drawing/2014/main" id="{FD7B419C-8F5A-C9C9-E74F-0409D05ECFB1}"/>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a:p>
          </p:txBody>
        </p:sp>
        <p:sp>
          <p:nvSpPr>
            <p:cNvPr id="87" name="Freeform: Shape 1049">
              <a:extLst>
                <a:ext uri="{FF2B5EF4-FFF2-40B4-BE49-F238E27FC236}">
                  <a16:creationId xmlns:a16="http://schemas.microsoft.com/office/drawing/2014/main" id="{DEDA6884-721A-A6C9-CC68-346A8E45EC40}"/>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88" name="Freeform: Shape 1050">
              <a:extLst>
                <a:ext uri="{FF2B5EF4-FFF2-40B4-BE49-F238E27FC236}">
                  <a16:creationId xmlns:a16="http://schemas.microsoft.com/office/drawing/2014/main" id="{E72E0EAE-59AB-946F-845C-4C755FD79A15}"/>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89" name="Freeform: Shape 1051">
              <a:extLst>
                <a:ext uri="{FF2B5EF4-FFF2-40B4-BE49-F238E27FC236}">
                  <a16:creationId xmlns:a16="http://schemas.microsoft.com/office/drawing/2014/main" id="{457C3524-8CD4-6C72-AB2A-7B9E262B9C04}"/>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90" name="Freeform: Shape 1052">
              <a:extLst>
                <a:ext uri="{FF2B5EF4-FFF2-40B4-BE49-F238E27FC236}">
                  <a16:creationId xmlns:a16="http://schemas.microsoft.com/office/drawing/2014/main" id="{0CD599DA-F3C0-61AE-2C8F-C9B1B9F5600D}"/>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91" name="Freeform: Shape 1053">
              <a:extLst>
                <a:ext uri="{FF2B5EF4-FFF2-40B4-BE49-F238E27FC236}">
                  <a16:creationId xmlns:a16="http://schemas.microsoft.com/office/drawing/2014/main" id="{5D2577C9-A812-7DE3-9D58-24953118C3C9}"/>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92" name="Freeform: Shape 1054">
              <a:extLst>
                <a:ext uri="{FF2B5EF4-FFF2-40B4-BE49-F238E27FC236}">
                  <a16:creationId xmlns:a16="http://schemas.microsoft.com/office/drawing/2014/main" id="{F73CF933-6402-3B9B-5471-1F775A6FDD50}"/>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3" name="Freeform: Shape 1055">
              <a:extLst>
                <a:ext uri="{FF2B5EF4-FFF2-40B4-BE49-F238E27FC236}">
                  <a16:creationId xmlns:a16="http://schemas.microsoft.com/office/drawing/2014/main" id="{0122443E-0687-83A9-AFB0-D1C3A33006D6}"/>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94" name="Freeform: Shape 1056">
              <a:extLst>
                <a:ext uri="{FF2B5EF4-FFF2-40B4-BE49-F238E27FC236}">
                  <a16:creationId xmlns:a16="http://schemas.microsoft.com/office/drawing/2014/main" id="{A79C71FC-2095-F3FA-0A22-083CB559A804}"/>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95" name="Freeform: Shape 1057">
              <a:extLst>
                <a:ext uri="{FF2B5EF4-FFF2-40B4-BE49-F238E27FC236}">
                  <a16:creationId xmlns:a16="http://schemas.microsoft.com/office/drawing/2014/main" id="{BC94704A-9225-349B-9A02-F7A9E16F5BB4}"/>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a:p>
          </p:txBody>
        </p:sp>
        <p:sp>
          <p:nvSpPr>
            <p:cNvPr id="96" name="Freeform: Shape 1058">
              <a:extLst>
                <a:ext uri="{FF2B5EF4-FFF2-40B4-BE49-F238E27FC236}">
                  <a16:creationId xmlns:a16="http://schemas.microsoft.com/office/drawing/2014/main" id="{C41D804E-ECF6-7F34-E865-D5B32BB8BA97}"/>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7" name="Freeform: Shape 1059">
              <a:extLst>
                <a:ext uri="{FF2B5EF4-FFF2-40B4-BE49-F238E27FC236}">
                  <a16:creationId xmlns:a16="http://schemas.microsoft.com/office/drawing/2014/main" id="{6DB4D436-4DB3-4F3C-88AB-5115C9B1FC1E}"/>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a:p>
          </p:txBody>
        </p:sp>
        <p:sp>
          <p:nvSpPr>
            <p:cNvPr id="98" name="Freeform: Shape 1060">
              <a:extLst>
                <a:ext uri="{FF2B5EF4-FFF2-40B4-BE49-F238E27FC236}">
                  <a16:creationId xmlns:a16="http://schemas.microsoft.com/office/drawing/2014/main" id="{2CA0EA1E-01CF-5800-C23E-40857C85DA0D}"/>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99" name="Freeform: Shape 1061">
              <a:extLst>
                <a:ext uri="{FF2B5EF4-FFF2-40B4-BE49-F238E27FC236}">
                  <a16:creationId xmlns:a16="http://schemas.microsoft.com/office/drawing/2014/main" id="{739F67C7-A486-5072-5E2F-9992E6E5B54C}"/>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0" name="Freeform: Shape 1062">
              <a:extLst>
                <a:ext uri="{FF2B5EF4-FFF2-40B4-BE49-F238E27FC236}">
                  <a16:creationId xmlns:a16="http://schemas.microsoft.com/office/drawing/2014/main" id="{394E3082-3E7F-F87D-EA84-B4A695FCAB59}"/>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a:p>
          </p:txBody>
        </p:sp>
        <p:sp>
          <p:nvSpPr>
            <p:cNvPr id="101" name="Freeform: Shape 1063">
              <a:extLst>
                <a:ext uri="{FF2B5EF4-FFF2-40B4-BE49-F238E27FC236}">
                  <a16:creationId xmlns:a16="http://schemas.microsoft.com/office/drawing/2014/main" id="{0C5D446C-E50F-250D-0559-AA9F9DA20CC8}"/>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2" name="Freeform: Shape 1064">
              <a:extLst>
                <a:ext uri="{FF2B5EF4-FFF2-40B4-BE49-F238E27FC236}">
                  <a16:creationId xmlns:a16="http://schemas.microsoft.com/office/drawing/2014/main" id="{F16FCA80-17B4-5DB2-9847-AD72BB87C651}"/>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3" name="Freeform: Shape 1065">
              <a:extLst>
                <a:ext uri="{FF2B5EF4-FFF2-40B4-BE49-F238E27FC236}">
                  <a16:creationId xmlns:a16="http://schemas.microsoft.com/office/drawing/2014/main" id="{309418FD-018C-F7F8-FC67-DE0CFBA34237}"/>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4" name="Freeform: Shape 1066">
              <a:extLst>
                <a:ext uri="{FF2B5EF4-FFF2-40B4-BE49-F238E27FC236}">
                  <a16:creationId xmlns:a16="http://schemas.microsoft.com/office/drawing/2014/main" id="{5C4C1DB3-45EC-B2FE-D118-EE046A9F8867}"/>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a:p>
          </p:txBody>
        </p:sp>
        <p:sp>
          <p:nvSpPr>
            <p:cNvPr id="105" name="Freeform: Shape 1067">
              <a:extLst>
                <a:ext uri="{FF2B5EF4-FFF2-40B4-BE49-F238E27FC236}">
                  <a16:creationId xmlns:a16="http://schemas.microsoft.com/office/drawing/2014/main" id="{F5A66935-90A3-FBB3-CA59-499CA96B8701}"/>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106" name="Freeform: Shape 1068">
              <a:extLst>
                <a:ext uri="{FF2B5EF4-FFF2-40B4-BE49-F238E27FC236}">
                  <a16:creationId xmlns:a16="http://schemas.microsoft.com/office/drawing/2014/main" id="{E408EFAA-1FEC-C64D-F7E7-B26054082FBE}"/>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107" name="Freeform: Shape 1069">
              <a:extLst>
                <a:ext uri="{FF2B5EF4-FFF2-40B4-BE49-F238E27FC236}">
                  <a16:creationId xmlns:a16="http://schemas.microsoft.com/office/drawing/2014/main" id="{DFC6D068-7444-9E76-1D1C-4B545A80D2CD}"/>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08" name="Date Placeholder 9">
            <a:extLst>
              <a:ext uri="{FF2B5EF4-FFF2-40B4-BE49-F238E27FC236}">
                <a16:creationId xmlns:a16="http://schemas.microsoft.com/office/drawing/2014/main" id="{A4C575BD-E791-5A3B-5422-DE3857F6B98A}"/>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125960D7-38D3-48E0-9307-35EC500AFA2F}" type="datetimeFigureOut">
              <a:rPr lang="ro-RO"/>
              <a:pPr>
                <a:defRPr/>
              </a:pPr>
              <a:t>01.02.2024</a:t>
            </a:fld>
            <a:endParaRPr lang="ro-RO"/>
          </a:p>
        </p:txBody>
      </p:sp>
    </p:spTree>
    <p:extLst>
      <p:ext uri="{BB962C8B-B14F-4D97-AF65-F5344CB8AC3E}">
        <p14:creationId xmlns:p14="http://schemas.microsoft.com/office/powerpoint/2010/main" val="1128155967"/>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SBN Mulțumim">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27964C-50D8-92DC-38B2-3AEFCA64FEF0}"/>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F6FCAAAC-DBA7-889B-FCE5-6D3AF1F6A25F}"/>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BB5AE3C6-611A-9BC8-76DD-F85BAC9CF4C6}"/>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4">
            <a:extLst>
              <a:ext uri="{FF2B5EF4-FFF2-40B4-BE49-F238E27FC236}">
                <a16:creationId xmlns:a16="http://schemas.microsoft.com/office/drawing/2014/main" id="{9D843A75-8656-085C-9511-E3423C0BF1B5}"/>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9D90AFD2-3A44-CDD4-FDFD-140AA23444BC}"/>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10C134B2-75EE-503E-A160-6402BA9D83D6}"/>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7E327C41-9C5D-D1B6-7798-BC8B3807CCE5}"/>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4A959096-0E69-558A-3650-7FB085D513D6}"/>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522CC16E-6768-9774-5293-32261911D9A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5CB567FB-9D67-73BB-08C2-4D95705FEE38}"/>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48BB36A2-102F-3D79-8A94-C3ECE34F74BA}"/>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5AF5AF22-C3DB-8D4F-4816-005E12C3E2CB}"/>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33276F04-47E0-8D90-C0BC-45424292F2EA}"/>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AA246B93-BBCE-42F5-64E4-ADFA5FD1F39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FBB4D062-4413-7153-88FD-0D899811D416}"/>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33C86EDF-F070-B0B6-4247-3A3568D4AA4A}"/>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5313DBF8-DE7D-C433-BB9F-8524675B1CA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0131F88E-CCC9-8B6D-E801-17AF311C3D05}"/>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76438C59-CAF5-0329-918C-0D4EAF8CAF7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0AAB0C16-4F12-2851-CD11-57FD6BF004BB}"/>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42DB7E47-A611-DE9C-9117-1A622745D9AA}"/>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9D1BB782-1FA6-869C-3D4B-80226BC75890}"/>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3AF70215-D847-526C-0240-5AAC81615F49}"/>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1B1A353D-996D-FA87-5012-49D37C4917A3}"/>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04C13180-ABA5-3A70-6125-5C0AF9CFF71E}"/>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C1889312-B7F9-E030-4CF4-475476250C44}"/>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A5128EE3-8235-42B8-C2E7-385613B56596}"/>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8AB6A568-4B9B-DF26-9BDF-51C08586EFD7}"/>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4458198D-93CC-3F60-CB54-F197FE81E3CC}"/>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1E725480-E522-DF61-708A-34B1426E4F30}"/>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9C09A45A-EA1E-6417-914E-BD40F4BA9BDE}"/>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4C980CC8-40C2-80A8-70D8-2E89E9CA20CB}"/>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D5F5E911-0A63-7E17-1D33-88EFCF02226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F28D2F09-7E49-DF90-A206-72C54D626784}"/>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9170E55E-C4D7-D1F2-968E-DF3D298119F9}"/>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8FDD6DD0-2571-A8A8-5CF5-6EA0AE30867A}"/>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2E4527DC-E6CD-47F5-8AD0-122806A6209A}"/>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3C158920-35B7-53F1-7FF2-FE66DCC151DF}"/>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7F7EE1C1-CAC3-A0CF-0F3A-DFDDDD124BB0}"/>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8AEAC583-723C-3ED9-5E33-CFD1F468E5F6}"/>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73FF342A-99CE-B4F4-956B-7FFD42DEE991}"/>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183E382B-89B6-CC5F-4B0A-38296788668C}"/>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CFB8A1CE-2D39-7A33-0ADF-1FC65A466492}"/>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7943EDB7-70F1-7772-6D73-1E175C6B34F4}"/>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9FB06BF2-BF2D-B863-F6FF-5BEE148979EC}"/>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0C67BC2D-6B23-291F-19BA-FC9014E7B267}"/>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A3C98C34-17B3-4045-3A51-ADF56952EA25}"/>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C8EB70D1-61FF-9352-EEA1-01CEACB94167}"/>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68">
            <a:extLst>
              <a:ext uri="{FF2B5EF4-FFF2-40B4-BE49-F238E27FC236}">
                <a16:creationId xmlns:a16="http://schemas.microsoft.com/office/drawing/2014/main" id="{833AD1D9-12FC-BBC4-1ACF-9472CEDF9BE7}"/>
              </a:ext>
            </a:extLst>
          </p:cNvPr>
          <p:cNvGrpSpPr>
            <a:grpSpLocks noChangeAspect="1"/>
          </p:cNvGrpSpPr>
          <p:nvPr userDrawn="1"/>
        </p:nvGrpSpPr>
        <p:grpSpPr bwMode="auto">
          <a:xfrm>
            <a:off x="4110038" y="8694738"/>
            <a:ext cx="3689350" cy="3689350"/>
            <a:chOff x="10806112" y="5480844"/>
            <a:chExt cx="2769679" cy="2769584"/>
          </a:xfrm>
        </p:grpSpPr>
        <p:sp>
          <p:nvSpPr>
            <p:cNvPr id="51" name="Freeform: Shape 55">
              <a:extLst>
                <a:ext uri="{FF2B5EF4-FFF2-40B4-BE49-F238E27FC236}">
                  <a16:creationId xmlns:a16="http://schemas.microsoft.com/office/drawing/2014/main" id="{AB369D1D-129B-AAF0-FA28-A09850ADC9E1}"/>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52" name="Freeform: Shape 56">
              <a:extLst>
                <a:ext uri="{FF2B5EF4-FFF2-40B4-BE49-F238E27FC236}">
                  <a16:creationId xmlns:a16="http://schemas.microsoft.com/office/drawing/2014/main" id="{25735F9A-7FBD-104A-B823-6F92CBFE91D9}"/>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grpSp>
        <p:nvGrpSpPr>
          <p:cNvPr id="53" name="Graphic 100">
            <a:extLst>
              <a:ext uri="{FF2B5EF4-FFF2-40B4-BE49-F238E27FC236}">
                <a16:creationId xmlns:a16="http://schemas.microsoft.com/office/drawing/2014/main" id="{7EEB966C-BE1C-A056-CA74-37EC9685D70F}"/>
              </a:ext>
            </a:extLst>
          </p:cNvPr>
          <p:cNvGrpSpPr>
            <a:grpSpLocks noChangeAspect="1"/>
          </p:cNvGrpSpPr>
          <p:nvPr userDrawn="1"/>
        </p:nvGrpSpPr>
        <p:grpSpPr>
          <a:xfrm>
            <a:off x="19238400" y="1393200"/>
            <a:ext cx="3733200" cy="1009522"/>
            <a:chOff x="10791825" y="6490494"/>
            <a:chExt cx="2800254" cy="757237"/>
          </a:xfrm>
          <a:solidFill>
            <a:srgbClr val="FFFFFF"/>
          </a:solidFill>
        </p:grpSpPr>
        <p:sp>
          <p:nvSpPr>
            <p:cNvPr id="54" name="Freeform: Shape 56">
              <a:extLst>
                <a:ext uri="{FF2B5EF4-FFF2-40B4-BE49-F238E27FC236}">
                  <a16:creationId xmlns:a16="http://schemas.microsoft.com/office/drawing/2014/main" id="{578E383A-0F0F-D57D-6CFC-06B6E09352CB}"/>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a:p>
          </p:txBody>
        </p:sp>
        <p:sp>
          <p:nvSpPr>
            <p:cNvPr id="55" name="Freeform: Shape 57">
              <a:extLst>
                <a:ext uri="{FF2B5EF4-FFF2-40B4-BE49-F238E27FC236}">
                  <a16:creationId xmlns:a16="http://schemas.microsoft.com/office/drawing/2014/main" id="{72DB644D-0FB3-0CF6-3FA8-B189ADE90178}"/>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56" name="Freeform: Shape 58">
              <a:extLst>
                <a:ext uri="{FF2B5EF4-FFF2-40B4-BE49-F238E27FC236}">
                  <a16:creationId xmlns:a16="http://schemas.microsoft.com/office/drawing/2014/main" id="{B07508A6-41EB-C0F4-1756-CECB1486A8F0}"/>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57" name="Freeform: Shape 59">
              <a:extLst>
                <a:ext uri="{FF2B5EF4-FFF2-40B4-BE49-F238E27FC236}">
                  <a16:creationId xmlns:a16="http://schemas.microsoft.com/office/drawing/2014/main" id="{23C99A6C-1D55-22F6-D0A2-B7EDDAE287FC}"/>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a:p>
          </p:txBody>
        </p:sp>
        <p:sp>
          <p:nvSpPr>
            <p:cNvPr id="58" name="Freeform: Shape 60">
              <a:extLst>
                <a:ext uri="{FF2B5EF4-FFF2-40B4-BE49-F238E27FC236}">
                  <a16:creationId xmlns:a16="http://schemas.microsoft.com/office/drawing/2014/main" id="{C5497A57-A29F-1638-2354-517ACA45CE5F}"/>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a:p>
          </p:txBody>
        </p:sp>
        <p:sp>
          <p:nvSpPr>
            <p:cNvPr id="59" name="Freeform: Shape 61">
              <a:extLst>
                <a:ext uri="{FF2B5EF4-FFF2-40B4-BE49-F238E27FC236}">
                  <a16:creationId xmlns:a16="http://schemas.microsoft.com/office/drawing/2014/main" id="{CF33F6A2-ACB9-25E7-C179-11EBBB0EE899}"/>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a:p>
          </p:txBody>
        </p:sp>
        <p:sp>
          <p:nvSpPr>
            <p:cNvPr id="60" name="Freeform: Shape 62">
              <a:extLst>
                <a:ext uri="{FF2B5EF4-FFF2-40B4-BE49-F238E27FC236}">
                  <a16:creationId xmlns:a16="http://schemas.microsoft.com/office/drawing/2014/main" id="{342CA94A-A649-728D-50A0-446E3BC59292}"/>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1" name="Freeform: Shape 1023">
              <a:extLst>
                <a:ext uri="{FF2B5EF4-FFF2-40B4-BE49-F238E27FC236}">
                  <a16:creationId xmlns:a16="http://schemas.microsoft.com/office/drawing/2014/main" id="{2DC41B3A-54A9-5C81-F1F8-B6710BB07C53}"/>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62" name="Freeform: Shape 1024">
              <a:extLst>
                <a:ext uri="{FF2B5EF4-FFF2-40B4-BE49-F238E27FC236}">
                  <a16:creationId xmlns:a16="http://schemas.microsoft.com/office/drawing/2014/main" id="{30042200-B581-C049-9C5E-3DA914B7C901}"/>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3" name="Freeform: Shape 1027">
              <a:extLst>
                <a:ext uri="{FF2B5EF4-FFF2-40B4-BE49-F238E27FC236}">
                  <a16:creationId xmlns:a16="http://schemas.microsoft.com/office/drawing/2014/main" id="{2B8783D1-EDB1-FD96-7168-E01155D7660F}"/>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a:p>
          </p:txBody>
        </p:sp>
        <p:sp>
          <p:nvSpPr>
            <p:cNvPr id="64" name="Freeform: Shape 1028">
              <a:extLst>
                <a:ext uri="{FF2B5EF4-FFF2-40B4-BE49-F238E27FC236}">
                  <a16:creationId xmlns:a16="http://schemas.microsoft.com/office/drawing/2014/main" id="{B3CA7FAC-A1C9-8562-13FF-AB4B38E917F3}"/>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65" name="Freeform: Shape 1029">
              <a:extLst>
                <a:ext uri="{FF2B5EF4-FFF2-40B4-BE49-F238E27FC236}">
                  <a16:creationId xmlns:a16="http://schemas.microsoft.com/office/drawing/2014/main" id="{9574055A-1E70-531C-DE22-04EBCD7FCD20}"/>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66" name="Freeform: Shape 1030">
              <a:extLst>
                <a:ext uri="{FF2B5EF4-FFF2-40B4-BE49-F238E27FC236}">
                  <a16:creationId xmlns:a16="http://schemas.microsoft.com/office/drawing/2014/main" id="{59E24529-6886-D952-D9B3-486990E07DE7}"/>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67" name="Freeform: Shape 1031">
              <a:extLst>
                <a:ext uri="{FF2B5EF4-FFF2-40B4-BE49-F238E27FC236}">
                  <a16:creationId xmlns:a16="http://schemas.microsoft.com/office/drawing/2014/main" id="{06A7D713-459C-AB8F-EBE5-F6BD8AE5FB99}"/>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8" name="Freeform: Shape 1032">
              <a:extLst>
                <a:ext uri="{FF2B5EF4-FFF2-40B4-BE49-F238E27FC236}">
                  <a16:creationId xmlns:a16="http://schemas.microsoft.com/office/drawing/2014/main" id="{B69036B7-7F33-629D-9417-B79480A91961}"/>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9" name="Freeform: Shape 1033">
              <a:extLst>
                <a:ext uri="{FF2B5EF4-FFF2-40B4-BE49-F238E27FC236}">
                  <a16:creationId xmlns:a16="http://schemas.microsoft.com/office/drawing/2014/main" id="{82E83929-50DE-1C8F-36FA-B765FFAB29AC}"/>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a:p>
          </p:txBody>
        </p:sp>
        <p:sp>
          <p:nvSpPr>
            <p:cNvPr id="70" name="Freeform: Shape 1034">
              <a:extLst>
                <a:ext uri="{FF2B5EF4-FFF2-40B4-BE49-F238E27FC236}">
                  <a16:creationId xmlns:a16="http://schemas.microsoft.com/office/drawing/2014/main" id="{05841984-E39E-1BA8-F510-CCBE637DE627}"/>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71" name="Freeform: Shape 1035">
              <a:extLst>
                <a:ext uri="{FF2B5EF4-FFF2-40B4-BE49-F238E27FC236}">
                  <a16:creationId xmlns:a16="http://schemas.microsoft.com/office/drawing/2014/main" id="{1D08882D-848F-7C78-4CDB-29A57C5EBA5E}"/>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a:p>
          </p:txBody>
        </p:sp>
        <p:sp>
          <p:nvSpPr>
            <p:cNvPr id="72" name="Freeform: Shape 1036">
              <a:extLst>
                <a:ext uri="{FF2B5EF4-FFF2-40B4-BE49-F238E27FC236}">
                  <a16:creationId xmlns:a16="http://schemas.microsoft.com/office/drawing/2014/main" id="{8BA93256-D538-63D2-C502-19F85B8F04ED}"/>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a:p>
          </p:txBody>
        </p:sp>
        <p:sp>
          <p:nvSpPr>
            <p:cNvPr id="73" name="Freeform: Shape 1037">
              <a:extLst>
                <a:ext uri="{FF2B5EF4-FFF2-40B4-BE49-F238E27FC236}">
                  <a16:creationId xmlns:a16="http://schemas.microsoft.com/office/drawing/2014/main" id="{E3CE95BF-E358-68E4-85B6-CD2354049041}"/>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a:p>
          </p:txBody>
        </p:sp>
        <p:sp>
          <p:nvSpPr>
            <p:cNvPr id="74" name="Freeform: Shape 1038">
              <a:extLst>
                <a:ext uri="{FF2B5EF4-FFF2-40B4-BE49-F238E27FC236}">
                  <a16:creationId xmlns:a16="http://schemas.microsoft.com/office/drawing/2014/main" id="{A96824E2-052A-2CC8-328D-522D66796C85}"/>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a:p>
          </p:txBody>
        </p:sp>
        <p:sp>
          <p:nvSpPr>
            <p:cNvPr id="75" name="Freeform: Shape 1039">
              <a:extLst>
                <a:ext uri="{FF2B5EF4-FFF2-40B4-BE49-F238E27FC236}">
                  <a16:creationId xmlns:a16="http://schemas.microsoft.com/office/drawing/2014/main" id="{C1E41E8C-17BA-D8E8-2364-ACB9F86E4ACE}"/>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a:p>
          </p:txBody>
        </p:sp>
        <p:sp>
          <p:nvSpPr>
            <p:cNvPr id="76" name="Freeform: Shape 1040">
              <a:extLst>
                <a:ext uri="{FF2B5EF4-FFF2-40B4-BE49-F238E27FC236}">
                  <a16:creationId xmlns:a16="http://schemas.microsoft.com/office/drawing/2014/main" id="{9BB31E38-D7DC-4B6D-2729-F292BB5ADA1B}"/>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77" name="Freeform: Shape 1041">
              <a:extLst>
                <a:ext uri="{FF2B5EF4-FFF2-40B4-BE49-F238E27FC236}">
                  <a16:creationId xmlns:a16="http://schemas.microsoft.com/office/drawing/2014/main" id="{E0C9E6EE-BEA0-9071-CB51-5D4996EB0415}"/>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a:p>
          </p:txBody>
        </p:sp>
        <p:sp>
          <p:nvSpPr>
            <p:cNvPr id="78" name="Freeform: Shape 1042">
              <a:extLst>
                <a:ext uri="{FF2B5EF4-FFF2-40B4-BE49-F238E27FC236}">
                  <a16:creationId xmlns:a16="http://schemas.microsoft.com/office/drawing/2014/main" id="{021EB083-C5E0-6096-5965-AC2170734FF7}"/>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a:p>
          </p:txBody>
        </p:sp>
        <p:sp>
          <p:nvSpPr>
            <p:cNvPr id="79" name="Freeform: Shape 1043">
              <a:extLst>
                <a:ext uri="{FF2B5EF4-FFF2-40B4-BE49-F238E27FC236}">
                  <a16:creationId xmlns:a16="http://schemas.microsoft.com/office/drawing/2014/main" id="{58A52205-A8EB-E6E9-1F38-DCC677CE43BD}"/>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0" name="Freeform: Shape 1044">
              <a:extLst>
                <a:ext uri="{FF2B5EF4-FFF2-40B4-BE49-F238E27FC236}">
                  <a16:creationId xmlns:a16="http://schemas.microsoft.com/office/drawing/2014/main" id="{90911D55-6DC2-C84C-8AD1-4CB01FA71A49}"/>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a:p>
          </p:txBody>
        </p:sp>
        <p:sp>
          <p:nvSpPr>
            <p:cNvPr id="81" name="Freeform: Shape 1045">
              <a:extLst>
                <a:ext uri="{FF2B5EF4-FFF2-40B4-BE49-F238E27FC236}">
                  <a16:creationId xmlns:a16="http://schemas.microsoft.com/office/drawing/2014/main" id="{682B44E8-DD9F-4BC9-65B1-7A1EBF219FCB}"/>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a:p>
          </p:txBody>
        </p:sp>
        <p:sp>
          <p:nvSpPr>
            <p:cNvPr id="82" name="Freeform: Shape 1046">
              <a:extLst>
                <a:ext uri="{FF2B5EF4-FFF2-40B4-BE49-F238E27FC236}">
                  <a16:creationId xmlns:a16="http://schemas.microsoft.com/office/drawing/2014/main" id="{1F0607B6-2EE8-9652-624A-405402E8A4A3}"/>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3" name="Freeform: Shape 1047">
              <a:extLst>
                <a:ext uri="{FF2B5EF4-FFF2-40B4-BE49-F238E27FC236}">
                  <a16:creationId xmlns:a16="http://schemas.microsoft.com/office/drawing/2014/main" id="{2BEFD36B-9CB8-DBEC-BE8F-EED940A61C76}"/>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84" name="Freeform: Shape 1048">
              <a:extLst>
                <a:ext uri="{FF2B5EF4-FFF2-40B4-BE49-F238E27FC236}">
                  <a16:creationId xmlns:a16="http://schemas.microsoft.com/office/drawing/2014/main" id="{C36EFB5D-3238-6FCC-A366-67B183DF6759}"/>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5" name="Freeform: Shape 1049">
              <a:extLst>
                <a:ext uri="{FF2B5EF4-FFF2-40B4-BE49-F238E27FC236}">
                  <a16:creationId xmlns:a16="http://schemas.microsoft.com/office/drawing/2014/main" id="{36E19698-C664-0F45-533B-BBB5E44F2A64}"/>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a:p>
          </p:txBody>
        </p:sp>
        <p:sp>
          <p:nvSpPr>
            <p:cNvPr id="86" name="Freeform: Shape 1050">
              <a:extLst>
                <a:ext uri="{FF2B5EF4-FFF2-40B4-BE49-F238E27FC236}">
                  <a16:creationId xmlns:a16="http://schemas.microsoft.com/office/drawing/2014/main" id="{B379F381-CE80-1DD7-50A8-68BAD75BDBD3}"/>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a:p>
          </p:txBody>
        </p:sp>
        <p:sp>
          <p:nvSpPr>
            <p:cNvPr id="87" name="Freeform: Shape 1051">
              <a:extLst>
                <a:ext uri="{FF2B5EF4-FFF2-40B4-BE49-F238E27FC236}">
                  <a16:creationId xmlns:a16="http://schemas.microsoft.com/office/drawing/2014/main" id="{8AC71140-39C8-D970-2514-D6AA1DAA8746}"/>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88" name="Freeform: Shape 1052">
              <a:extLst>
                <a:ext uri="{FF2B5EF4-FFF2-40B4-BE49-F238E27FC236}">
                  <a16:creationId xmlns:a16="http://schemas.microsoft.com/office/drawing/2014/main" id="{5704A4F6-C6E7-7D0C-91E3-D94DE9273E8F}"/>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89" name="Freeform: Shape 1053">
              <a:extLst>
                <a:ext uri="{FF2B5EF4-FFF2-40B4-BE49-F238E27FC236}">
                  <a16:creationId xmlns:a16="http://schemas.microsoft.com/office/drawing/2014/main" id="{7EFE86A2-5737-E62F-DC44-6AE92B2127E5}"/>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90" name="Freeform: Shape 1054">
              <a:extLst>
                <a:ext uri="{FF2B5EF4-FFF2-40B4-BE49-F238E27FC236}">
                  <a16:creationId xmlns:a16="http://schemas.microsoft.com/office/drawing/2014/main" id="{C3BCC4D7-7413-2E72-AAF3-3EE5A08DE784}"/>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91" name="Freeform: Shape 1055">
              <a:extLst>
                <a:ext uri="{FF2B5EF4-FFF2-40B4-BE49-F238E27FC236}">
                  <a16:creationId xmlns:a16="http://schemas.microsoft.com/office/drawing/2014/main" id="{6F74A8F8-9A41-C080-F7A2-BDC99F3FEACE}"/>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92" name="Freeform: Shape 1056">
              <a:extLst>
                <a:ext uri="{FF2B5EF4-FFF2-40B4-BE49-F238E27FC236}">
                  <a16:creationId xmlns:a16="http://schemas.microsoft.com/office/drawing/2014/main" id="{7771B67D-5EA0-3B40-3486-50A2EBCC69E3}"/>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3" name="Freeform: Shape 1057">
              <a:extLst>
                <a:ext uri="{FF2B5EF4-FFF2-40B4-BE49-F238E27FC236}">
                  <a16:creationId xmlns:a16="http://schemas.microsoft.com/office/drawing/2014/main" id="{140B7316-B8B7-6333-92B4-31CF729F0C78}"/>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94" name="Freeform: Shape 1058">
              <a:extLst>
                <a:ext uri="{FF2B5EF4-FFF2-40B4-BE49-F238E27FC236}">
                  <a16:creationId xmlns:a16="http://schemas.microsoft.com/office/drawing/2014/main" id="{C9351D86-0ECC-E71E-1D38-366F0AF5F8E1}"/>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95" name="Freeform: Shape 1059">
              <a:extLst>
                <a:ext uri="{FF2B5EF4-FFF2-40B4-BE49-F238E27FC236}">
                  <a16:creationId xmlns:a16="http://schemas.microsoft.com/office/drawing/2014/main" id="{1F0A6E1A-F565-25F6-0069-DA3F7B71453B}"/>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a:p>
          </p:txBody>
        </p:sp>
        <p:sp>
          <p:nvSpPr>
            <p:cNvPr id="96" name="Freeform: Shape 1060">
              <a:extLst>
                <a:ext uri="{FF2B5EF4-FFF2-40B4-BE49-F238E27FC236}">
                  <a16:creationId xmlns:a16="http://schemas.microsoft.com/office/drawing/2014/main" id="{64F54E17-786E-20E3-D5A1-7FE6ABD7D750}"/>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7" name="Freeform: Shape 1061">
              <a:extLst>
                <a:ext uri="{FF2B5EF4-FFF2-40B4-BE49-F238E27FC236}">
                  <a16:creationId xmlns:a16="http://schemas.microsoft.com/office/drawing/2014/main" id="{35FF642D-7304-40B2-BB8E-E66C5E30821F}"/>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a:p>
          </p:txBody>
        </p:sp>
        <p:sp>
          <p:nvSpPr>
            <p:cNvPr id="98" name="Freeform: Shape 1062">
              <a:extLst>
                <a:ext uri="{FF2B5EF4-FFF2-40B4-BE49-F238E27FC236}">
                  <a16:creationId xmlns:a16="http://schemas.microsoft.com/office/drawing/2014/main" id="{1FDFEA08-BF4C-0674-B6CF-1F193BF9F9B2}"/>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99" name="Freeform: Shape 1063">
              <a:extLst>
                <a:ext uri="{FF2B5EF4-FFF2-40B4-BE49-F238E27FC236}">
                  <a16:creationId xmlns:a16="http://schemas.microsoft.com/office/drawing/2014/main" id="{4A604750-ACC3-F7CC-EE39-1CD2EBF5768C}"/>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0" name="Freeform: Shape 1064">
              <a:extLst>
                <a:ext uri="{FF2B5EF4-FFF2-40B4-BE49-F238E27FC236}">
                  <a16:creationId xmlns:a16="http://schemas.microsoft.com/office/drawing/2014/main" id="{6056026D-D5CA-4C30-AA4C-7004402500F0}"/>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a:p>
          </p:txBody>
        </p:sp>
        <p:sp>
          <p:nvSpPr>
            <p:cNvPr id="101" name="Freeform: Shape 1065">
              <a:extLst>
                <a:ext uri="{FF2B5EF4-FFF2-40B4-BE49-F238E27FC236}">
                  <a16:creationId xmlns:a16="http://schemas.microsoft.com/office/drawing/2014/main" id="{D0813BFF-9181-B25D-B117-6350DF60CE41}"/>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2" name="Freeform: Shape 1066">
              <a:extLst>
                <a:ext uri="{FF2B5EF4-FFF2-40B4-BE49-F238E27FC236}">
                  <a16:creationId xmlns:a16="http://schemas.microsoft.com/office/drawing/2014/main" id="{6F7B0EA5-FC61-246A-F6D3-9A1C92045413}"/>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3" name="Freeform: Shape 1067">
              <a:extLst>
                <a:ext uri="{FF2B5EF4-FFF2-40B4-BE49-F238E27FC236}">
                  <a16:creationId xmlns:a16="http://schemas.microsoft.com/office/drawing/2014/main" id="{80AA597B-BAFC-5318-2350-EEA8A1B9377C}"/>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4" name="Freeform: Shape 1068">
              <a:extLst>
                <a:ext uri="{FF2B5EF4-FFF2-40B4-BE49-F238E27FC236}">
                  <a16:creationId xmlns:a16="http://schemas.microsoft.com/office/drawing/2014/main" id="{816A3945-DFF7-1ADC-3B8A-C3D2D89046E7}"/>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a:p>
          </p:txBody>
        </p:sp>
        <p:sp>
          <p:nvSpPr>
            <p:cNvPr id="105" name="Freeform: Shape 1069">
              <a:extLst>
                <a:ext uri="{FF2B5EF4-FFF2-40B4-BE49-F238E27FC236}">
                  <a16:creationId xmlns:a16="http://schemas.microsoft.com/office/drawing/2014/main" id="{D28CC599-F3CB-8329-9C71-ACB2C7EB60CE}"/>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106" name="Freeform: Shape 1070">
              <a:extLst>
                <a:ext uri="{FF2B5EF4-FFF2-40B4-BE49-F238E27FC236}">
                  <a16:creationId xmlns:a16="http://schemas.microsoft.com/office/drawing/2014/main" id="{FB3DC81D-7282-AD8E-9A9D-1DF309D56DC1}"/>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107" name="Freeform: Shape 1071">
              <a:extLst>
                <a:ext uri="{FF2B5EF4-FFF2-40B4-BE49-F238E27FC236}">
                  <a16:creationId xmlns:a16="http://schemas.microsoft.com/office/drawing/2014/main" id="{51F2897C-23C7-A6A5-1A0C-6B7561F6C774}"/>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a:p>
          </p:txBody>
        </p:sp>
      </p:grpSp>
    </p:spTree>
    <p:extLst>
      <p:ext uri="{BB962C8B-B14F-4D97-AF65-F5344CB8AC3E}">
        <p14:creationId xmlns:p14="http://schemas.microsoft.com/office/powerpoint/2010/main" val="179549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NSP Titlu">
    <p:bg>
      <p:bgPr>
        <a:solidFill>
          <a:srgbClr val="00B9F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4E6BF6-4507-B2CF-BACA-A252BF9B64C3}"/>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59DFD0CA-A365-A8BD-ACBA-FE27716ED908}"/>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3EA01080-CAE2-5AC1-92D5-F06F83A7C4A3}"/>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DA2B3057-EB57-EC76-7785-4BD499FD0A0B}"/>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B2BF9F81-B6E1-1309-C6AE-96568B0CD0A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B72578B1-08BD-B9E1-F040-581D2703DCB4}"/>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470899DA-2C0D-06F1-2B6A-ACC7F34128A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0DC9CAA8-6C01-E6DB-D2B4-3694BA7A4AA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18CAE347-EA1C-3064-44AB-663C13EC6299}"/>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545741D2-6C77-EE56-79EF-1227F093364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4628DAF2-FD46-D345-CE5D-C1080882E73D}"/>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9BA31ED6-DE8C-07B1-0FAF-500DB86F1572}"/>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43D6FB73-D011-6E70-8565-19EA6F027637}"/>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5B4656AF-4506-A38B-9E73-9094EBFA6B99}"/>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37A87BF1-7CC7-DB7A-AF96-787A3E71CEC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C6225A66-DBCB-AFA6-DB14-06C515403C02}"/>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D37B0E92-71F4-B564-DE75-A218D0C7DA98}"/>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3A5B2B91-0433-EC7B-0402-C21E396855DB}"/>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72F798D8-885B-24A6-F000-48E44EDF3C2C}"/>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E2AC3634-87CC-6DC4-D6B8-9601DA168769}"/>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7677CE00-8A26-85D7-3E1E-31CB831401ED}"/>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BA704F7C-49D6-11F7-6C4E-83042D6F9DCF}"/>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5DE09FDD-9C14-4FA6-A150-B153DE2FB478}"/>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E4724062-12ED-5456-4598-212D65116E16}"/>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58AA57CB-7083-573F-A8EA-1715C3278439}"/>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9093DFDF-ECA5-9A10-EF66-7787DC64D20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6BD8CC21-A8A7-2F48-3C81-55F61CE58D0A}"/>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86872069-7416-EC38-8DFD-434DAD55CD0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DD7CC43E-5E39-17CF-9559-1B4676856E88}"/>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4626491F-92AB-4D76-D547-FCFE5CD535BF}"/>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71FCFD41-1A15-364E-C484-44311F35C423}"/>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31E52326-DCC9-58D5-F726-3CF224DCEA52}"/>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EEE69265-7D98-0A9B-1615-211B13CE7C9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980B4CCA-7570-83ED-3DF5-D7D13FDCF3A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38E68F9D-9A8F-9DFA-97DA-99C9FFE39242}"/>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80CCDB99-3A9F-2FA8-4934-88A14C68DF46}"/>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036A4E2F-B053-EEF6-9D5C-071AB972C29F}"/>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19AA20B9-9C02-F4E0-C726-70C3394C80A5}"/>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678BCE9F-B071-61BB-D051-B78EC551E13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01ED8C62-3FBC-51D7-E3BB-4AF3B7115C77}"/>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0D732D05-E9F6-831E-5AF6-9F6D988E0682}"/>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B36996A8-8118-F910-6EE5-8B36F858D53B}"/>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B454DE08-8948-A368-2FE6-0A2B7412F6D3}"/>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DE1039C1-A42E-B3FE-BCAE-BBD824D12D22}"/>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7FC2176F-F20F-A885-3EF1-714B48E8A6D5}"/>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38A37857-24EB-1E05-B0E7-09C34F34720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4">
            <a:extLst>
              <a:ext uri="{FF2B5EF4-FFF2-40B4-BE49-F238E27FC236}">
                <a16:creationId xmlns:a16="http://schemas.microsoft.com/office/drawing/2014/main" id="{1098E4A3-ABD6-C7AD-FE63-D6200C226C3B}"/>
              </a:ext>
            </a:extLst>
          </p:cNvPr>
          <p:cNvGrpSpPr>
            <a:grpSpLocks noChangeAspect="1"/>
          </p:cNvGrpSpPr>
          <p:nvPr/>
        </p:nvGrpSpPr>
        <p:grpSpPr>
          <a:xfrm>
            <a:off x="19238400" y="1393200"/>
            <a:ext cx="2638800" cy="1009161"/>
            <a:chOff x="11201400" y="6490494"/>
            <a:chExt cx="1980057" cy="757237"/>
          </a:xfrm>
          <a:solidFill>
            <a:srgbClr val="FFFFFF"/>
          </a:solidFill>
        </p:grpSpPr>
        <p:sp>
          <p:nvSpPr>
            <p:cNvPr id="51" name="Freeform: Shape 51">
              <a:extLst>
                <a:ext uri="{FF2B5EF4-FFF2-40B4-BE49-F238E27FC236}">
                  <a16:creationId xmlns:a16="http://schemas.microsoft.com/office/drawing/2014/main" id="{D3C50ADC-0D18-9BC7-2C96-4CC5D1E72535}"/>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95EBCB7B-EE88-CFE6-AE58-C7184874AC17}"/>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F539CC37-0E10-7366-828A-E9DF12BE31A3}"/>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D6C99C6B-B090-5B44-E616-B8B5392A3799}"/>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527FA6E8-4A57-477E-43CA-E8A634BB719D}"/>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C00A5BBC-0213-AC83-AB3A-5BFEDDD6FF1E}"/>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2F0D6323-9C38-6617-9106-07DC00492DA5}"/>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035FBE2A-E27D-AF5C-23FF-1963071840ED}"/>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03B4B8BB-E91D-EC25-437B-DFC4707CAEBE}"/>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02FF639A-82C3-5A28-CE4F-DF5BF2EF9083}"/>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CDA434ED-C155-D5B2-4619-B7F0CD3E047C}"/>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6614144B-883F-2CAE-A315-4FEEE1C6322F}"/>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46DBADFD-6605-16DD-A02F-039355A0D5E8}"/>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5EEF50A1-719A-A8EA-8450-27DE5487C539}"/>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4D977EAA-72B0-4520-E10A-CBC8E80B2CFC}"/>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3A4BE915-5857-3C67-A112-75232C7A6C48}"/>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24DB9BA3-7011-0E5E-787F-DF82EFDA9AAD}"/>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06786758-10AC-4BE6-4E5F-7174C7CD029B}"/>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35165A8D-6218-3308-6634-569D1A772D97}"/>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D6BBDD41-A7E1-E845-0EB2-FEB860493864}"/>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AD05F6E7-1042-ACC8-9288-3F2EF13C39D0}"/>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863AB83D-2BD5-DDDE-9239-F15D5CCE240E}"/>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486B65CD-C9DB-4C7A-B9FA-B9AC3ED96459}"/>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F8D8CAB7-1C90-78B6-1E49-0F917F68DA6E}"/>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31C78367-DC72-6AB4-8E31-78ADE1521BB7}"/>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2DADA49B-86DD-0B54-B600-EB42E37E3437}"/>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6B871C0E-F842-4154-C7B3-86F22A18984B}"/>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77514AC3-0359-E4A8-0C76-59886BB37B76}"/>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B93F7F53-ACD2-353F-FD24-45F98F4A3B70}"/>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9DBB86BE-FF1C-5987-5872-38D4D25D0D08}"/>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A0A815EB-51FF-8618-FC67-72ED7CBCE541}"/>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6233A351-4A99-920D-9101-A6B0C081868D}"/>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B5702EDF-DE2F-DA69-7FE6-46C612421ABF}"/>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445CC89D-9F4E-9E9A-284B-B3F46E720F90}"/>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E9F91E66-0028-1837-CCFE-5A57C5CB33C5}"/>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268E48BA-7EBA-77B4-2EC2-36A267C1C1AA}"/>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7" name="Graphic 152">
            <a:extLst>
              <a:ext uri="{FF2B5EF4-FFF2-40B4-BE49-F238E27FC236}">
                <a16:creationId xmlns:a16="http://schemas.microsoft.com/office/drawing/2014/main" id="{826AEEF6-90AB-96DE-76CD-2DAB6535ABB2}"/>
              </a:ext>
            </a:extLst>
          </p:cNvPr>
          <p:cNvGrpSpPr>
            <a:grpSpLocks noChangeAspect="1"/>
          </p:cNvGrpSpPr>
          <p:nvPr/>
        </p:nvGrpSpPr>
        <p:grpSpPr bwMode="auto">
          <a:xfrm>
            <a:off x="4381500" y="8812213"/>
            <a:ext cx="3146425" cy="3632200"/>
            <a:chOff x="11010900" y="5504656"/>
            <a:chExt cx="2359628" cy="2724721"/>
          </a:xfrm>
        </p:grpSpPr>
        <p:sp>
          <p:nvSpPr>
            <p:cNvPr id="88" name="Freeform: Shape 1050">
              <a:extLst>
                <a:ext uri="{FF2B5EF4-FFF2-40B4-BE49-F238E27FC236}">
                  <a16:creationId xmlns:a16="http://schemas.microsoft.com/office/drawing/2014/main" id="{B4E611D6-6B66-9A91-6646-0D3E4905822A}"/>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91">
              <a:extLst>
                <a:ext uri="{FF2B5EF4-FFF2-40B4-BE49-F238E27FC236}">
                  <a16:creationId xmlns:a16="http://schemas.microsoft.com/office/drawing/2014/main" id="{C5D01068-3A9D-35D4-19C6-3A5723B4EED5}"/>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90" name="Date Placeholder 9">
            <a:extLst>
              <a:ext uri="{FF2B5EF4-FFF2-40B4-BE49-F238E27FC236}">
                <a16:creationId xmlns:a16="http://schemas.microsoft.com/office/drawing/2014/main" id="{2F5AB2FA-62EE-4C07-F855-F7CC5F7DEFB9}"/>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5355FAE6-130A-45F0-AA93-B141C9BA626D}" type="datetimeFigureOut">
              <a:rPr lang="ro-RO"/>
              <a:pPr>
                <a:defRPr/>
              </a:pPr>
              <a:t>01.02.2024</a:t>
            </a:fld>
            <a:endParaRPr lang="ro-RO"/>
          </a:p>
        </p:txBody>
      </p:sp>
    </p:spTree>
    <p:extLst>
      <p:ext uri="{BB962C8B-B14F-4D97-AF65-F5344CB8AC3E}">
        <p14:creationId xmlns:p14="http://schemas.microsoft.com/office/powerpoint/2010/main" val="3638085974"/>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NSP Mulțumim">
    <p:bg>
      <p:bgPr>
        <a:solidFill>
          <a:srgbClr val="00B9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3ABC98-C61D-B271-D36F-54CAD153EC9A}"/>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6C9F9614-BF35-AB65-04B8-EBD53DC088F5}"/>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37E2578E-38FC-6A6C-C037-56A75303F41E}"/>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4">
            <a:extLst>
              <a:ext uri="{FF2B5EF4-FFF2-40B4-BE49-F238E27FC236}">
                <a16:creationId xmlns:a16="http://schemas.microsoft.com/office/drawing/2014/main" id="{AC2491D5-205A-B47C-0CA8-3E5B300FE32A}"/>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43747219-266E-0B62-AD1F-C2BF7B4904D8}"/>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24ED4855-0479-146B-9B8B-C89D82BC9181}"/>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94A4DD8E-82EA-73B3-5E39-355B9AE931E7}"/>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35002D0A-1F8C-58D9-F7D4-AB835BBC8AEC}"/>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B4CB3BEA-173F-81E2-CB0E-0A8AF240749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ECDACCA6-2E51-BAAA-B605-EDEF0B0965A8}"/>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D2988624-DAC9-1547-AB35-99C18DCF9AE1}"/>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579BB54C-08EB-D5FB-93C0-B2D6020217C0}"/>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A4704548-A3AD-CCC5-F4D7-748A8C518CB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B54A0C86-B8F4-B9CC-F28D-DB20F69C484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1022D1E5-767E-245A-BCFE-62B9FAACC907}"/>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3EFC7E5F-9E8B-771E-2327-47EDD542CF49}"/>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F192B613-1D2A-A2C9-4F54-313D05A325B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008E7F65-6E45-3283-7842-635921E0664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E9DAA45A-321D-BE1D-560D-319F6DBBA2A9}"/>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B9AF5910-1958-E680-377E-83EB24581FE3}"/>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A5D5C74C-919E-9B7E-066F-D15BEDC7FDD2}"/>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5AA03784-E3E0-F446-994F-C8C0BC0C1DD3}"/>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69F1A407-5CE1-C917-F9E4-966AB5426765}"/>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63F63975-58FB-1801-337D-4ED47A0D7B8D}"/>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E4AADDB8-AED5-4ACC-8C89-18F8C345656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B9F4699F-F449-21C3-BBD1-274E0904D316}"/>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07550A64-FFCD-EEF5-9DD5-12E8F2AC0C6D}"/>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F5E6AB28-C07C-A665-4EA3-070DF167E43F}"/>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B945ABBE-33D0-DA57-A715-57C0DD70100B}"/>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3E9CC989-1F9F-589E-2C32-CBEF88EA2AF0}"/>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461E5E55-1757-0A3B-6E95-6C2A70B1BA1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179C5547-DEA9-3D5C-CB35-92F107677E2B}"/>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DAC21EC0-15F3-D8D9-1501-0E033D3EA5B5}"/>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52D73E19-0E9E-E6A6-3372-94410C48FC9A}"/>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BC27BDC4-0D26-909C-B1F6-C65B2CAA44DF}"/>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0AD53DC8-C125-855C-58E3-20E3C9A78FBD}"/>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C17EE88B-D1D0-0764-C634-88A6BEDC6A24}"/>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951AEB0F-1E7C-9F91-EFCA-52647CB647E5}"/>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0D4AC9C2-A375-358B-0440-4F980651E710}"/>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4C0D1189-2194-2FE5-9082-9BE60592C502}"/>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CA097AD4-5CD9-568F-1418-C7F84E9F8E6B}"/>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6FEC3E8D-ECC5-0FA0-16E0-4A32E4794EF0}"/>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0D5F92A7-CEC1-ECC1-FCAC-ABB83EE96E1B}"/>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C9A145FC-C436-E3C2-D69C-3EB0D2FD8401}"/>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918A8912-8E2D-E60E-8924-56489E18CD5F}"/>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AD96DB1B-9AA2-7831-D835-22788FAB72C4}"/>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9F86C28C-EA71-380D-0840-2F97BD5EB4D9}"/>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0765E02C-03EC-6FC6-D981-353E0C70FCE6}"/>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4">
            <a:extLst>
              <a:ext uri="{FF2B5EF4-FFF2-40B4-BE49-F238E27FC236}">
                <a16:creationId xmlns:a16="http://schemas.microsoft.com/office/drawing/2014/main" id="{E21EA407-122F-9DAA-95B0-537E01DCE4FE}"/>
              </a:ext>
            </a:extLst>
          </p:cNvPr>
          <p:cNvGrpSpPr>
            <a:grpSpLocks noChangeAspect="1"/>
          </p:cNvGrpSpPr>
          <p:nvPr userDrawn="1"/>
        </p:nvGrpSpPr>
        <p:grpSpPr>
          <a:xfrm>
            <a:off x="19238400" y="1393200"/>
            <a:ext cx="2638800" cy="1009161"/>
            <a:chOff x="11201400" y="6490494"/>
            <a:chExt cx="1980057" cy="757237"/>
          </a:xfrm>
          <a:solidFill>
            <a:srgbClr val="FFFFFF"/>
          </a:solidFill>
        </p:grpSpPr>
        <p:sp>
          <p:nvSpPr>
            <p:cNvPr id="51" name="Freeform: Shape 53">
              <a:extLst>
                <a:ext uri="{FF2B5EF4-FFF2-40B4-BE49-F238E27FC236}">
                  <a16:creationId xmlns:a16="http://schemas.microsoft.com/office/drawing/2014/main" id="{923B6DB8-E67F-ECB2-078F-4402B8A8708E}"/>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6D37A145-FA42-F5AC-BE80-AEAB06942029}"/>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06163FE0-0EF4-1342-D40D-7EB661FFA87E}"/>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A59BB8BB-7E27-E28D-91B7-D0280A671372}"/>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7C918506-243B-067B-6162-25ECBD66B80B}"/>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B98EBCAF-105E-7D23-4A85-E41A55F24905}"/>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A062996F-823B-22F9-8C86-B486B620F34C}"/>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42D6AB1D-2A52-3375-AA83-0BD44A45E63F}"/>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DFE6797B-1E4E-7B82-F993-FE3AA790DBE8}"/>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03D0112F-2051-2DF7-ADB8-A92BD0436456}"/>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41B4F7BB-E6B3-2689-1066-F1E92CBD31A4}"/>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AC1FE23F-5860-EBD1-09D5-074DEC9098B2}"/>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26E7241E-2CFF-EBA8-AB4A-D959D1A60AD4}"/>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303BCEF0-C234-7D19-8799-544934C9C509}"/>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4C5DEFC2-7790-7790-2833-9A9D237F50C6}"/>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04C841BB-A73B-934F-5D0A-C1CD0671C071}"/>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4591FCF4-41DE-9A30-7612-6263D595F4F8}"/>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98F304FF-D7D1-BDC2-EF73-70F136BBAF7F}"/>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1208F253-182A-FE4C-4E5D-AFE9298361EA}"/>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D714D7BF-E30D-C729-E136-4A8D1B3F782D}"/>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48798F7F-0CA6-495A-A470-71CF08F944DB}"/>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88A4A8EC-8A66-9FE5-088A-DCC2E977D655}"/>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6B8AF49C-3ADB-F87C-9CD4-FCBFA3750145}"/>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44601E1D-3587-D9F2-20BF-DD72169193E7}"/>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00A9EB9E-2F94-8894-8724-BE2C1C0994B2}"/>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A06FB439-2C61-7F18-CF9F-2EBD93E3C9BF}"/>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102D5BC6-E73F-8DDC-36F6-02837E1CC23B}"/>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C2F7A6CF-48AE-ED85-357E-7681450FB6A6}"/>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E9A7C9BB-576C-AB8B-06FD-3560B395E3B2}"/>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3C7EC45B-DA75-8F69-E48E-A3648F69D416}"/>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08037685-6B58-EFAD-C132-D632496B3993}"/>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16F94C08-570C-6E11-B89C-825CE139D35C}"/>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21395246-0A29-1916-4580-45817AC4470F}"/>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08EA0982-98F9-C0D4-59B8-ACD950C99E53}"/>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BDC073D3-E9C6-3D96-5B5F-57780F8517F9}"/>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3621CE20-2680-9D56-702B-6E5853F1EBA8}"/>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7" name="Graphic 152">
            <a:extLst>
              <a:ext uri="{FF2B5EF4-FFF2-40B4-BE49-F238E27FC236}">
                <a16:creationId xmlns:a16="http://schemas.microsoft.com/office/drawing/2014/main" id="{3072FC51-CB27-C775-3FF7-592AE92F3FB9}"/>
              </a:ext>
            </a:extLst>
          </p:cNvPr>
          <p:cNvGrpSpPr>
            <a:grpSpLocks noChangeAspect="1"/>
          </p:cNvGrpSpPr>
          <p:nvPr userDrawn="1"/>
        </p:nvGrpSpPr>
        <p:grpSpPr bwMode="auto">
          <a:xfrm>
            <a:off x="4381500" y="8812213"/>
            <a:ext cx="3146425" cy="3632200"/>
            <a:chOff x="11010900" y="5504656"/>
            <a:chExt cx="2359628" cy="2724721"/>
          </a:xfrm>
        </p:grpSpPr>
        <p:sp>
          <p:nvSpPr>
            <p:cNvPr id="88" name="Freeform: Shape 1052">
              <a:extLst>
                <a:ext uri="{FF2B5EF4-FFF2-40B4-BE49-F238E27FC236}">
                  <a16:creationId xmlns:a16="http://schemas.microsoft.com/office/drawing/2014/main" id="{4860F3A8-2982-3111-CA5D-BC59471349C7}"/>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93">
              <a:extLst>
                <a:ext uri="{FF2B5EF4-FFF2-40B4-BE49-F238E27FC236}">
                  <a16:creationId xmlns:a16="http://schemas.microsoft.com/office/drawing/2014/main" id="{95FD491B-DD6D-2B1F-F47C-E4A90C41F5CA}"/>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Tree>
    <p:extLst>
      <p:ext uri="{BB962C8B-B14F-4D97-AF65-F5344CB8AC3E}">
        <p14:creationId xmlns:p14="http://schemas.microsoft.com/office/powerpoint/2010/main" val="132386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ito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181D45F-A9C9-E6B9-10FB-8D73FD0475B4}"/>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4" name="Graphic 7">
            <a:extLst>
              <a:ext uri="{FF2B5EF4-FFF2-40B4-BE49-F238E27FC236}">
                <a16:creationId xmlns:a16="http://schemas.microsoft.com/office/drawing/2014/main" id="{864A0528-37E1-EA03-C225-5D9658B06EDD}"/>
              </a:ext>
            </a:extLst>
          </p:cNvPr>
          <p:cNvGrpSpPr>
            <a:grpSpLocks/>
          </p:cNvGrpSpPr>
          <p:nvPr/>
        </p:nvGrpSpPr>
        <p:grpSpPr bwMode="auto">
          <a:xfrm>
            <a:off x="1011238" y="885825"/>
            <a:ext cx="1030287" cy="1495425"/>
            <a:chOff x="1011092" y="885600"/>
            <a:chExt cx="1030668" cy="1496004"/>
          </a:xfrm>
        </p:grpSpPr>
        <p:grpSp>
          <p:nvGrpSpPr>
            <p:cNvPr id="5" name="Graphic 7">
              <a:extLst>
                <a:ext uri="{FF2B5EF4-FFF2-40B4-BE49-F238E27FC236}">
                  <a16:creationId xmlns:a16="http://schemas.microsoft.com/office/drawing/2014/main" id="{FB3DE81D-8962-3B8B-40E7-C3C5E053CBC4}"/>
                </a:ext>
              </a:extLst>
            </p:cNvPr>
            <p:cNvGrpSpPr>
              <a:grpSpLocks/>
            </p:cNvGrpSpPr>
            <p:nvPr/>
          </p:nvGrpSpPr>
          <p:grpSpPr bwMode="auto">
            <a:xfrm>
              <a:off x="1011092" y="1032729"/>
              <a:ext cx="515270" cy="1348875"/>
              <a:chOff x="1011092" y="1032729"/>
              <a:chExt cx="515270" cy="1348875"/>
            </a:xfrm>
          </p:grpSpPr>
          <p:sp>
            <p:nvSpPr>
              <p:cNvPr id="18" name="Freeform: Shape 20">
                <a:extLst>
                  <a:ext uri="{FF2B5EF4-FFF2-40B4-BE49-F238E27FC236}">
                    <a16:creationId xmlns:a16="http://schemas.microsoft.com/office/drawing/2014/main" id="{D63D5364-F823-F1C7-6BB6-2AB1CB510C92}"/>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9" name="Freeform: Shape 21">
                <a:extLst>
                  <a:ext uri="{FF2B5EF4-FFF2-40B4-BE49-F238E27FC236}">
                    <a16:creationId xmlns:a16="http://schemas.microsoft.com/office/drawing/2014/main" id="{C3BB9BF5-06C2-DE22-FE29-D3CA8BA24F42}"/>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6" name="Freeform: Shape 9">
              <a:extLst>
                <a:ext uri="{FF2B5EF4-FFF2-40B4-BE49-F238E27FC236}">
                  <a16:creationId xmlns:a16="http://schemas.microsoft.com/office/drawing/2014/main" id="{4A3F3BA3-1FFF-F074-621C-0407D902B6B3}"/>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7" name="Freeform: Shape 10">
              <a:extLst>
                <a:ext uri="{FF2B5EF4-FFF2-40B4-BE49-F238E27FC236}">
                  <a16:creationId xmlns:a16="http://schemas.microsoft.com/office/drawing/2014/main" id="{A9545928-E76F-9BFA-5340-B48A510B02DD}"/>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nvGrpSpPr>
            <p:cNvPr id="8" name="Graphic 7">
              <a:extLst>
                <a:ext uri="{FF2B5EF4-FFF2-40B4-BE49-F238E27FC236}">
                  <a16:creationId xmlns:a16="http://schemas.microsoft.com/office/drawing/2014/main" id="{A51A1535-DDF0-FCFB-33AC-A9B0AC066A65}"/>
                </a:ext>
              </a:extLst>
            </p:cNvPr>
            <p:cNvGrpSpPr>
              <a:grpSpLocks/>
            </p:cNvGrpSpPr>
            <p:nvPr/>
          </p:nvGrpSpPr>
          <p:grpSpPr bwMode="auto">
            <a:xfrm>
              <a:off x="1526362" y="1032729"/>
              <a:ext cx="515397" cy="1348875"/>
              <a:chOff x="1526362" y="1032729"/>
              <a:chExt cx="515397" cy="1348875"/>
            </a:xfrm>
          </p:grpSpPr>
          <p:sp>
            <p:nvSpPr>
              <p:cNvPr id="16" name="Freeform: Shape 18">
                <a:extLst>
                  <a:ext uri="{FF2B5EF4-FFF2-40B4-BE49-F238E27FC236}">
                    <a16:creationId xmlns:a16="http://schemas.microsoft.com/office/drawing/2014/main" id="{41F59FBD-F104-119E-270A-0583F5052F6A}"/>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7" name="Freeform: Shape 19">
                <a:extLst>
                  <a:ext uri="{FF2B5EF4-FFF2-40B4-BE49-F238E27FC236}">
                    <a16:creationId xmlns:a16="http://schemas.microsoft.com/office/drawing/2014/main" id="{CF5B29F3-5B22-BC4E-D0BB-33311BA6990B}"/>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9" name="Freeform: Shape 12">
              <a:extLst>
                <a:ext uri="{FF2B5EF4-FFF2-40B4-BE49-F238E27FC236}">
                  <a16:creationId xmlns:a16="http://schemas.microsoft.com/office/drawing/2014/main" id="{E0D25F6B-84D8-F583-54C5-4017703D0701}"/>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1" name="Freeform: Shape 13">
              <a:extLst>
                <a:ext uri="{FF2B5EF4-FFF2-40B4-BE49-F238E27FC236}">
                  <a16:creationId xmlns:a16="http://schemas.microsoft.com/office/drawing/2014/main" id="{C9424CE0-F223-8826-9C98-00AB68D46AB7}"/>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2" name="Freeform: Shape 14">
              <a:extLst>
                <a:ext uri="{FF2B5EF4-FFF2-40B4-BE49-F238E27FC236}">
                  <a16:creationId xmlns:a16="http://schemas.microsoft.com/office/drawing/2014/main" id="{79F5002C-21EE-9FD7-5506-EBA892B59FE8}"/>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3" name="Freeform: Shape 15">
              <a:extLst>
                <a:ext uri="{FF2B5EF4-FFF2-40B4-BE49-F238E27FC236}">
                  <a16:creationId xmlns:a16="http://schemas.microsoft.com/office/drawing/2014/main" id="{E67C38B5-0EF8-1FF9-BDEE-9221C615051E}"/>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4" name="Freeform: Shape 16">
              <a:extLst>
                <a:ext uri="{FF2B5EF4-FFF2-40B4-BE49-F238E27FC236}">
                  <a16:creationId xmlns:a16="http://schemas.microsoft.com/office/drawing/2014/main" id="{121B007B-5A85-85DB-F37A-46FA8D5A9BFC}"/>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5" name="Freeform: Shape 17">
              <a:extLst>
                <a:ext uri="{FF2B5EF4-FFF2-40B4-BE49-F238E27FC236}">
                  <a16:creationId xmlns:a16="http://schemas.microsoft.com/office/drawing/2014/main" id="{FEBA206D-70CB-FFCE-F740-160510A8AE52}"/>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title"/>
          </p:nvPr>
        </p:nvSpPr>
        <p:spPr>
          <a:xfrm>
            <a:off x="2880000" y="9730800"/>
            <a:ext cx="13604830" cy="2834622"/>
          </a:xfrm>
        </p:spPr>
        <p:txBody>
          <a:bodyPr anchor="t">
            <a:noAutofit/>
          </a:bodyPr>
          <a:lstStyle>
            <a:lvl1pPr>
              <a:defRPr sz="6600" b="1">
                <a:solidFill>
                  <a:schemeClr val="tx2"/>
                </a:solidFill>
                <a:latin typeface="+mn-lt"/>
              </a:defRPr>
            </a:lvl1pPr>
          </a:lstStyle>
          <a:p>
            <a:endParaRPr lang="ro-RO"/>
          </a:p>
        </p:txBody>
      </p:sp>
      <p:sp>
        <p:nvSpPr>
          <p:cNvPr id="10" name="Text Placeholder 9"/>
          <p:cNvSpPr>
            <a:spLocks noGrp="1"/>
          </p:cNvSpPr>
          <p:nvPr>
            <p:ph type="body" sz="quarter" idx="13"/>
          </p:nvPr>
        </p:nvSpPr>
        <p:spPr>
          <a:xfrm>
            <a:off x="19026000" y="9020429"/>
            <a:ext cx="4516438" cy="3523130"/>
          </a:xfrm>
        </p:spPr>
        <p:txBody>
          <a:bodyPr>
            <a:noAutofit/>
          </a:bodyPr>
          <a:lstStyle>
            <a:lvl1pPr marL="0" indent="0">
              <a:buNone/>
              <a:defRPr sz="32800">
                <a:solidFill>
                  <a:schemeClr val="accent1"/>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sp>
        <p:nvSpPr>
          <p:cNvPr id="20" name="Slide Number Placeholder 4">
            <a:extLst>
              <a:ext uri="{FF2B5EF4-FFF2-40B4-BE49-F238E27FC236}">
                <a16:creationId xmlns:a16="http://schemas.microsoft.com/office/drawing/2014/main" id="{E5452199-A820-CEB5-642F-6CE92B86DF76}"/>
              </a:ext>
            </a:extLst>
          </p:cNvPr>
          <p:cNvSpPr>
            <a:spLocks noGrp="1"/>
          </p:cNvSpPr>
          <p:nvPr>
            <p:ph type="sldNum" sz="quarter" idx="14"/>
          </p:nvPr>
        </p:nvSpPr>
        <p:spPr>
          <a:xfrm>
            <a:off x="-3175" y="12728575"/>
            <a:ext cx="1530350" cy="731838"/>
          </a:xfrm>
        </p:spPr>
        <p:txBody>
          <a:bodyPr/>
          <a:lstStyle>
            <a:lvl1pPr algn="ctr">
              <a:defRPr sz="2900" b="1">
                <a:solidFill>
                  <a:schemeClr val="bg1"/>
                </a:solidFill>
              </a:defRPr>
            </a:lvl1pPr>
          </a:lstStyle>
          <a:p>
            <a:fld id="{FFBD3FBA-ED6A-4B1F-83D7-CDD54317F036}" type="slidenum">
              <a:rPr lang="ro-RO" altLang="en-US"/>
              <a:pPr/>
              <a:t>‹#›</a:t>
            </a:fld>
            <a:endParaRPr lang="ro-RO" altLang="en-US"/>
          </a:p>
        </p:txBody>
      </p:sp>
    </p:spTree>
    <p:extLst>
      <p:ext uri="{BB962C8B-B14F-4D97-AF65-F5344CB8AC3E}">
        <p14:creationId xmlns:p14="http://schemas.microsoft.com/office/powerpoint/2010/main" val="155429504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uă coloa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E5C9FD-F2BD-E608-0F3A-A7C0189492A6}"/>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6" name="Graphic 8">
            <a:extLst>
              <a:ext uri="{FF2B5EF4-FFF2-40B4-BE49-F238E27FC236}">
                <a16:creationId xmlns:a16="http://schemas.microsoft.com/office/drawing/2014/main" id="{CCBD3B84-8E24-60FA-289A-D0591D2D7A70}"/>
              </a:ext>
            </a:extLst>
          </p:cNvPr>
          <p:cNvGrpSpPr>
            <a:grpSpLocks/>
          </p:cNvGrpSpPr>
          <p:nvPr/>
        </p:nvGrpSpPr>
        <p:grpSpPr bwMode="auto">
          <a:xfrm>
            <a:off x="1011238" y="885825"/>
            <a:ext cx="1030287" cy="1495425"/>
            <a:chOff x="1011092" y="885600"/>
            <a:chExt cx="1030668" cy="1496004"/>
          </a:xfrm>
        </p:grpSpPr>
        <p:grpSp>
          <p:nvGrpSpPr>
            <p:cNvPr id="7" name="Graphic 8">
              <a:extLst>
                <a:ext uri="{FF2B5EF4-FFF2-40B4-BE49-F238E27FC236}">
                  <a16:creationId xmlns:a16="http://schemas.microsoft.com/office/drawing/2014/main" id="{2B7BA585-FD66-4BC7-0905-15FB7F5293BD}"/>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346A420E-003A-5E2C-05CB-73734816592E}"/>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20" name="Freeform: Shape 21">
                <a:extLst>
                  <a:ext uri="{FF2B5EF4-FFF2-40B4-BE49-F238E27FC236}">
                    <a16:creationId xmlns:a16="http://schemas.microsoft.com/office/drawing/2014/main" id="{DF195C13-AEBB-2A5F-F1B0-6AAE8373D261}"/>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8" name="Freeform: Shape 9">
              <a:extLst>
                <a:ext uri="{FF2B5EF4-FFF2-40B4-BE49-F238E27FC236}">
                  <a16:creationId xmlns:a16="http://schemas.microsoft.com/office/drawing/2014/main" id="{197217D8-8A36-6F97-0F77-1C9E296BC791}"/>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9" name="Freeform: Shape 10">
              <a:extLst>
                <a:ext uri="{FF2B5EF4-FFF2-40B4-BE49-F238E27FC236}">
                  <a16:creationId xmlns:a16="http://schemas.microsoft.com/office/drawing/2014/main" id="{1FD170B9-4B98-34F8-AC8E-31735F62048B}"/>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nvGrpSpPr>
            <p:cNvPr id="10" name="Graphic 8">
              <a:extLst>
                <a:ext uri="{FF2B5EF4-FFF2-40B4-BE49-F238E27FC236}">
                  <a16:creationId xmlns:a16="http://schemas.microsoft.com/office/drawing/2014/main" id="{140781A9-F293-0481-5694-B8A4CBAC2BCC}"/>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77D7A339-D886-D399-0976-B987F5CB5297}"/>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8" name="Freeform: Shape 19">
                <a:extLst>
                  <a:ext uri="{FF2B5EF4-FFF2-40B4-BE49-F238E27FC236}">
                    <a16:creationId xmlns:a16="http://schemas.microsoft.com/office/drawing/2014/main" id="{0DF5F1FD-D25D-C459-585F-1CA8B00B84C3}"/>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11" name="Freeform: Shape 12">
              <a:extLst>
                <a:ext uri="{FF2B5EF4-FFF2-40B4-BE49-F238E27FC236}">
                  <a16:creationId xmlns:a16="http://schemas.microsoft.com/office/drawing/2014/main" id="{1FB62DCE-DC5F-E178-12A6-17B54B640182}"/>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2" name="Freeform: Shape 13">
              <a:extLst>
                <a:ext uri="{FF2B5EF4-FFF2-40B4-BE49-F238E27FC236}">
                  <a16:creationId xmlns:a16="http://schemas.microsoft.com/office/drawing/2014/main" id="{8DDD8195-F42B-C0B0-ACE8-EA89E0720483}"/>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3" name="Freeform: Shape 14">
              <a:extLst>
                <a:ext uri="{FF2B5EF4-FFF2-40B4-BE49-F238E27FC236}">
                  <a16:creationId xmlns:a16="http://schemas.microsoft.com/office/drawing/2014/main" id="{D9DB802D-CE09-7DFE-7F1C-8211F799402E}"/>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4" name="Freeform: Shape 15">
              <a:extLst>
                <a:ext uri="{FF2B5EF4-FFF2-40B4-BE49-F238E27FC236}">
                  <a16:creationId xmlns:a16="http://schemas.microsoft.com/office/drawing/2014/main" id="{1BC2B304-3668-344B-3F33-5E0C57D0688A}"/>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5" name="Freeform: Shape 16">
              <a:extLst>
                <a:ext uri="{FF2B5EF4-FFF2-40B4-BE49-F238E27FC236}">
                  <a16:creationId xmlns:a16="http://schemas.microsoft.com/office/drawing/2014/main" id="{8CF46C11-4CB0-857C-37AF-BE498E4F2B20}"/>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6" name="Freeform: Shape 17">
              <a:extLst>
                <a:ext uri="{FF2B5EF4-FFF2-40B4-BE49-F238E27FC236}">
                  <a16:creationId xmlns:a16="http://schemas.microsoft.com/office/drawing/2014/main" id="{F5D4F13A-DE13-1B31-1E82-A23DE4E5379C}"/>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21" name="TextBox 20">
            <a:extLst>
              <a:ext uri="{FF2B5EF4-FFF2-40B4-BE49-F238E27FC236}">
                <a16:creationId xmlns:a16="http://schemas.microsoft.com/office/drawing/2014/main" id="{DA8BD63B-7981-BD72-83EF-E05D20E3CEB6}"/>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rgbClr val="EFEFEF"/>
                </a:solidFill>
              </a:rPr>
              <a:t>insp.gov.ro</a:t>
            </a:r>
          </a:p>
        </p:txBody>
      </p:sp>
      <p:sp>
        <p:nvSpPr>
          <p:cNvPr id="2" name="Title 1"/>
          <p:cNvSpPr>
            <a:spLocks noGrp="1"/>
          </p:cNvSpPr>
          <p:nvPr>
            <p:ph type="title"/>
          </p:nvPr>
        </p:nvSpPr>
        <p:spPr>
          <a:xfrm>
            <a:off x="2880000" y="1006674"/>
            <a:ext cx="9783170" cy="1502291"/>
          </a:xfrm>
        </p:spPr>
        <p:txBody>
          <a:bodyPr anchor="t">
            <a:noAutofit/>
          </a:bodyPr>
          <a:lstStyle>
            <a:lvl1pPr>
              <a:defRPr sz="3400" b="1">
                <a:solidFill>
                  <a:schemeClr val="tx2"/>
                </a:solidFill>
                <a:latin typeface="+mn-lt"/>
              </a:defRPr>
            </a:lvl1pPr>
          </a:lstStyle>
          <a:p>
            <a:endParaRPr lang="en-US" dirty="0"/>
          </a:p>
        </p:txBody>
      </p:sp>
      <p:sp>
        <p:nvSpPr>
          <p:cNvPr id="3" name="Content Placeholder 2"/>
          <p:cNvSpPr>
            <a:spLocks noGrp="1"/>
          </p:cNvSpPr>
          <p:nvPr>
            <p:ph sz="half" idx="1"/>
          </p:nvPr>
        </p:nvSpPr>
        <p:spPr>
          <a:xfrm>
            <a:off x="2880000" y="5875199"/>
            <a:ext cx="9783170" cy="6494455"/>
          </a:xfrm>
        </p:spPr>
        <p:txBody>
          <a:bodyPr>
            <a:normAutofit/>
          </a:bodyPr>
          <a:lstStyle>
            <a:lvl1pPr marL="0" indent="0">
              <a:buNone/>
              <a:defRPr sz="2800">
                <a:solidFill>
                  <a:schemeClr val="tx2"/>
                </a:solidFill>
              </a:defRPr>
            </a:lvl1pPr>
            <a:lvl2pPr marL="914400" indent="0">
              <a:buNone/>
              <a:defRPr sz="2800">
                <a:solidFill>
                  <a:schemeClr val="tx2"/>
                </a:solidFill>
              </a:defRPr>
            </a:lvl2pPr>
            <a:lvl3pPr marL="1828800" indent="0">
              <a:buNone/>
              <a:defRPr sz="2800">
                <a:solidFill>
                  <a:schemeClr val="tx2"/>
                </a:solidFill>
              </a:defRPr>
            </a:lvl3pPr>
            <a:lvl4pPr marL="2743200" indent="0">
              <a:buNone/>
              <a:defRPr sz="2800">
                <a:solidFill>
                  <a:schemeClr val="tx2"/>
                </a:solidFill>
              </a:defRPr>
            </a:lvl4pPr>
            <a:lvl5pPr marL="3657600" indent="0">
              <a:buNone/>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924430" y="5875199"/>
            <a:ext cx="9783170" cy="6494456"/>
          </a:xfrm>
        </p:spPr>
        <p:txBody>
          <a:bodyPr>
            <a:normAutofit/>
          </a:bodyPr>
          <a:lstStyle>
            <a:lvl1pPr marL="0" indent="0">
              <a:buNone/>
              <a:defRPr sz="2800">
                <a:solidFill>
                  <a:schemeClr val="tx1"/>
                </a:solidFill>
              </a:defRPr>
            </a:lvl1pPr>
            <a:lvl2pPr marL="914400" indent="0">
              <a:buNone/>
              <a:defRPr sz="2800">
                <a:solidFill>
                  <a:schemeClr val="tx1"/>
                </a:solidFill>
              </a:defRPr>
            </a:lvl2pPr>
            <a:lvl3pPr marL="1828800" indent="0">
              <a:buNone/>
              <a:defRPr sz="2800">
                <a:solidFill>
                  <a:schemeClr val="tx1"/>
                </a:solidFill>
              </a:defRPr>
            </a:lvl3pPr>
            <a:lvl4pPr marL="2743200" indent="0">
              <a:buNone/>
              <a:defRPr sz="2800">
                <a:solidFill>
                  <a:schemeClr val="tx1"/>
                </a:solidFill>
              </a:defRPr>
            </a:lvl4pPr>
            <a:lvl5pPr marL="3657600" indent="0">
              <a:buNone/>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99E27797-FC77-AF87-0A8D-94F864E246EA}"/>
              </a:ext>
            </a:extLst>
          </p:cNvPr>
          <p:cNvSpPr>
            <a:spLocks noGrp="1"/>
          </p:cNvSpPr>
          <p:nvPr>
            <p:ph type="sldNum" sz="quarter" idx="10"/>
          </p:nvPr>
        </p:nvSpPr>
        <p:spPr>
          <a:xfrm>
            <a:off x="0" y="12728575"/>
            <a:ext cx="1527175" cy="731838"/>
          </a:xfrm>
        </p:spPr>
        <p:txBody>
          <a:bodyPr/>
          <a:lstStyle>
            <a:lvl1pPr algn="ctr">
              <a:defRPr sz="2900">
                <a:solidFill>
                  <a:schemeClr val="bg1"/>
                </a:solidFill>
              </a:defRPr>
            </a:lvl1pPr>
          </a:lstStyle>
          <a:p>
            <a:fld id="{8E59667C-DB97-46FF-A1E5-769CBCA3793D}" type="slidenum">
              <a:rPr lang="ro-RO" altLang="en-US"/>
              <a:pPr/>
              <a:t>‹#›</a:t>
            </a:fld>
            <a:endParaRPr lang="ro-RO" altLang="en-US"/>
          </a:p>
        </p:txBody>
      </p:sp>
    </p:spTree>
    <p:extLst>
      <p:ext uri="{BB962C8B-B14F-4D97-AF65-F5344CB8AC3E}">
        <p14:creationId xmlns:p14="http://schemas.microsoft.com/office/powerpoint/2010/main" val="1739667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744DE1-BC41-0C36-E973-073C7DB2F0B7}"/>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5" name="Graphic 8">
            <a:extLst>
              <a:ext uri="{FF2B5EF4-FFF2-40B4-BE49-F238E27FC236}">
                <a16:creationId xmlns:a16="http://schemas.microsoft.com/office/drawing/2014/main" id="{020ADA49-A9C1-B959-53F3-579C85F72D11}"/>
              </a:ext>
            </a:extLst>
          </p:cNvPr>
          <p:cNvGrpSpPr>
            <a:grpSpLocks/>
          </p:cNvGrpSpPr>
          <p:nvPr/>
        </p:nvGrpSpPr>
        <p:grpSpPr bwMode="auto">
          <a:xfrm>
            <a:off x="1011238" y="885825"/>
            <a:ext cx="1030287" cy="1495425"/>
            <a:chOff x="1011092" y="885600"/>
            <a:chExt cx="1030668" cy="1496004"/>
          </a:xfrm>
        </p:grpSpPr>
        <p:grpSp>
          <p:nvGrpSpPr>
            <p:cNvPr id="6" name="Graphic 8">
              <a:extLst>
                <a:ext uri="{FF2B5EF4-FFF2-40B4-BE49-F238E27FC236}">
                  <a16:creationId xmlns:a16="http://schemas.microsoft.com/office/drawing/2014/main" id="{C30E4FB3-0160-1DE1-1627-CB448C5AC9C7}"/>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B177F55A-3280-AC67-DA61-C9DD95301B34}"/>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20" name="Freeform: Shape 21">
                <a:extLst>
                  <a:ext uri="{FF2B5EF4-FFF2-40B4-BE49-F238E27FC236}">
                    <a16:creationId xmlns:a16="http://schemas.microsoft.com/office/drawing/2014/main" id="{B5084F90-58B1-3019-CAD8-B6FD3DC6EAAB}"/>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7" name="Freeform: Shape 9">
              <a:extLst>
                <a:ext uri="{FF2B5EF4-FFF2-40B4-BE49-F238E27FC236}">
                  <a16:creationId xmlns:a16="http://schemas.microsoft.com/office/drawing/2014/main" id="{035954C5-614E-0789-926E-1E3CCDA5EBD1}"/>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8" name="Freeform: Shape 10">
              <a:extLst>
                <a:ext uri="{FF2B5EF4-FFF2-40B4-BE49-F238E27FC236}">
                  <a16:creationId xmlns:a16="http://schemas.microsoft.com/office/drawing/2014/main" id="{8CE49B5D-8F87-6D90-A3C6-33B8AE910EAE}"/>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nvGrpSpPr>
            <p:cNvPr id="10" name="Graphic 8">
              <a:extLst>
                <a:ext uri="{FF2B5EF4-FFF2-40B4-BE49-F238E27FC236}">
                  <a16:creationId xmlns:a16="http://schemas.microsoft.com/office/drawing/2014/main" id="{A3EA26DA-32A6-EB48-CC00-59763F4C3FE8}"/>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B7B671E1-CFF9-4468-9CEA-B27D5C362C6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8" name="Freeform: Shape 19">
                <a:extLst>
                  <a:ext uri="{FF2B5EF4-FFF2-40B4-BE49-F238E27FC236}">
                    <a16:creationId xmlns:a16="http://schemas.microsoft.com/office/drawing/2014/main" id="{F8FD66E1-371E-865F-6AF7-EF9AFB8E2522}"/>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11" name="Freeform: Shape 12">
              <a:extLst>
                <a:ext uri="{FF2B5EF4-FFF2-40B4-BE49-F238E27FC236}">
                  <a16:creationId xmlns:a16="http://schemas.microsoft.com/office/drawing/2014/main" id="{C38FAECD-DB8F-7A56-D832-42B0B090B174}"/>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2" name="Freeform: Shape 13">
              <a:extLst>
                <a:ext uri="{FF2B5EF4-FFF2-40B4-BE49-F238E27FC236}">
                  <a16:creationId xmlns:a16="http://schemas.microsoft.com/office/drawing/2014/main" id="{AE13318D-747F-25BF-21FD-FEC8A54211B6}"/>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3" name="Freeform: Shape 14">
              <a:extLst>
                <a:ext uri="{FF2B5EF4-FFF2-40B4-BE49-F238E27FC236}">
                  <a16:creationId xmlns:a16="http://schemas.microsoft.com/office/drawing/2014/main" id="{BDD5DBAD-103F-C465-7366-E4BF3B9B7A79}"/>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4" name="Freeform: Shape 15">
              <a:extLst>
                <a:ext uri="{FF2B5EF4-FFF2-40B4-BE49-F238E27FC236}">
                  <a16:creationId xmlns:a16="http://schemas.microsoft.com/office/drawing/2014/main" id="{B708A3BF-E676-0058-9A85-3D1B43BBECF6}"/>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5" name="Freeform: Shape 16">
              <a:extLst>
                <a:ext uri="{FF2B5EF4-FFF2-40B4-BE49-F238E27FC236}">
                  <a16:creationId xmlns:a16="http://schemas.microsoft.com/office/drawing/2014/main" id="{73D5AF54-47E3-9500-B6C7-6EFE8E5C0B61}"/>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6" name="Freeform: Shape 17">
              <a:extLst>
                <a:ext uri="{FF2B5EF4-FFF2-40B4-BE49-F238E27FC236}">
                  <a16:creationId xmlns:a16="http://schemas.microsoft.com/office/drawing/2014/main" id="{8C654B8B-CABF-B903-17C4-F01C2F5B1E40}"/>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21" name="TextBox 20">
            <a:extLst>
              <a:ext uri="{FF2B5EF4-FFF2-40B4-BE49-F238E27FC236}">
                <a16:creationId xmlns:a16="http://schemas.microsoft.com/office/drawing/2014/main" id="{08B9FDAF-DDE9-9AA2-3D4B-9EDE505C3176}"/>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rgbClr val="EFEFEF"/>
                </a:solidFill>
              </a:rPr>
              <a:t>insp.gov.ro</a:t>
            </a:r>
          </a:p>
        </p:txBody>
      </p:sp>
      <p:sp>
        <p:nvSpPr>
          <p:cNvPr id="9" name="Picture Placeholder 8"/>
          <p:cNvSpPr>
            <a:spLocks noGrp="1"/>
          </p:cNvSpPr>
          <p:nvPr>
            <p:ph type="pic" sz="quarter" idx="13"/>
          </p:nvPr>
        </p:nvSpPr>
        <p:spPr>
          <a:xfrm>
            <a:off x="1463178" y="-19447"/>
            <a:ext cx="22920821" cy="13752909"/>
          </a:xfrm>
        </p:spPr>
        <p:txBody>
          <a:bodyPr rtlCol="0">
            <a:normAutofit/>
          </a:bodyPr>
          <a:lstStyle/>
          <a:p>
            <a:pPr lvl="0"/>
            <a:endParaRPr lang="ro-RO" noProof="0"/>
          </a:p>
        </p:txBody>
      </p:sp>
      <p:sp>
        <p:nvSpPr>
          <p:cNvPr id="2" name="Title 1"/>
          <p:cNvSpPr>
            <a:spLocks noGrp="1"/>
          </p:cNvSpPr>
          <p:nvPr>
            <p:ph type="title"/>
          </p:nvPr>
        </p:nvSpPr>
        <p:spPr>
          <a:xfrm>
            <a:off x="2880000" y="1006674"/>
            <a:ext cx="9783170" cy="1502291"/>
          </a:xfrm>
        </p:spPr>
        <p:txBody>
          <a:bodyPr anchor="t">
            <a:noAutofit/>
          </a:bodyPr>
          <a:lstStyle>
            <a:lvl1pPr>
              <a:defRPr sz="3400" b="1">
                <a:solidFill>
                  <a:schemeClr val="tx2"/>
                </a:solidFill>
                <a:latin typeface="+mn-lt"/>
              </a:defRPr>
            </a:lvl1pPr>
          </a:lstStyle>
          <a:p>
            <a:endParaRPr lang="en-US" dirty="0"/>
          </a:p>
        </p:txBody>
      </p:sp>
      <p:sp>
        <p:nvSpPr>
          <p:cNvPr id="3" name="Content Placeholder 2"/>
          <p:cNvSpPr>
            <a:spLocks noGrp="1"/>
          </p:cNvSpPr>
          <p:nvPr>
            <p:ph sz="half" idx="1"/>
          </p:nvPr>
        </p:nvSpPr>
        <p:spPr>
          <a:xfrm>
            <a:off x="2880000" y="9817201"/>
            <a:ext cx="5760000" cy="3426852"/>
          </a:xfrm>
        </p:spPr>
        <p:txBody>
          <a:bodyPr>
            <a:normAutofit/>
          </a:bodyPr>
          <a:lstStyle>
            <a:lvl1pPr marL="0" indent="0">
              <a:buNone/>
              <a:defRPr sz="2800">
                <a:solidFill>
                  <a:schemeClr val="tx1"/>
                </a:solidFill>
              </a:defRPr>
            </a:lvl1pPr>
            <a:lvl2pPr marL="914400" indent="0">
              <a:buNone/>
              <a:defRPr sz="2800">
                <a:solidFill>
                  <a:schemeClr val="tx1"/>
                </a:solidFill>
              </a:defRPr>
            </a:lvl2pPr>
            <a:lvl3pPr marL="1828800" indent="0">
              <a:buNone/>
              <a:defRPr sz="2800">
                <a:solidFill>
                  <a:schemeClr val="tx1"/>
                </a:solidFill>
              </a:defRPr>
            </a:lvl3pPr>
            <a:lvl4pPr marL="2743200" indent="0">
              <a:buNone/>
              <a:defRPr sz="2800">
                <a:solidFill>
                  <a:schemeClr val="tx1"/>
                </a:solidFill>
              </a:defRPr>
            </a:lvl4pPr>
            <a:lvl5pPr marL="3657600" indent="0">
              <a:buNone/>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1ECBD451-6E1A-321E-F8E9-B4088459FCA5}"/>
              </a:ext>
            </a:extLst>
          </p:cNvPr>
          <p:cNvSpPr>
            <a:spLocks noGrp="1"/>
          </p:cNvSpPr>
          <p:nvPr>
            <p:ph type="sldNum" sz="quarter" idx="14"/>
          </p:nvPr>
        </p:nvSpPr>
        <p:spPr>
          <a:xfrm>
            <a:off x="0" y="12728575"/>
            <a:ext cx="1527175" cy="731838"/>
          </a:xfrm>
        </p:spPr>
        <p:txBody>
          <a:bodyPr/>
          <a:lstStyle>
            <a:lvl1pPr algn="ctr">
              <a:defRPr sz="2900">
                <a:solidFill>
                  <a:schemeClr val="bg1"/>
                </a:solidFill>
              </a:defRPr>
            </a:lvl1pPr>
          </a:lstStyle>
          <a:p>
            <a:fld id="{C872EB33-9DB4-4649-ACD7-31603CED86D5}" type="slidenum">
              <a:rPr lang="ro-RO" altLang="en-US"/>
              <a:pPr/>
              <a:t>‹#›</a:t>
            </a:fld>
            <a:endParaRPr lang="ro-RO" altLang="en-US"/>
          </a:p>
        </p:txBody>
      </p:sp>
    </p:spTree>
    <p:extLst>
      <p:ext uri="{BB962C8B-B14F-4D97-AF65-F5344CB8AC3E}">
        <p14:creationId xmlns:p14="http://schemas.microsoft.com/office/powerpoint/2010/main" val="6023538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SP Titl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02DD51-AFFE-78F0-72CA-1A6D90CA5F9B}"/>
              </a:ext>
            </a:extLst>
          </p:cNvPr>
          <p:cNvSpPr/>
          <p:nvPr userDrawn="1"/>
        </p:nvSpPr>
        <p:spPr>
          <a:xfrm>
            <a:off x="0" y="0"/>
            <a:ext cx="5954713" cy="137334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5" name="Graphic 8">
            <a:extLst>
              <a:ext uri="{FF2B5EF4-FFF2-40B4-BE49-F238E27FC236}">
                <a16:creationId xmlns:a16="http://schemas.microsoft.com/office/drawing/2014/main" id="{E4F9A731-C686-30A8-0016-613254D043A7}"/>
              </a:ext>
            </a:extLst>
          </p:cNvPr>
          <p:cNvGrpSpPr>
            <a:grpSpLocks/>
          </p:cNvGrpSpPr>
          <p:nvPr/>
        </p:nvGrpSpPr>
        <p:grpSpPr bwMode="auto">
          <a:xfrm>
            <a:off x="744538" y="892175"/>
            <a:ext cx="3832225" cy="1555750"/>
            <a:chOff x="745200" y="892800"/>
            <a:chExt cx="3830868" cy="1554621"/>
          </a:xfrm>
        </p:grpSpPr>
        <p:grpSp>
          <p:nvGrpSpPr>
            <p:cNvPr id="6" name="Graphic 8">
              <a:extLst>
                <a:ext uri="{FF2B5EF4-FFF2-40B4-BE49-F238E27FC236}">
                  <a16:creationId xmlns:a16="http://schemas.microsoft.com/office/drawing/2014/main" id="{EB3C7899-F030-9BC8-B607-E2A380AB0611}"/>
                </a:ext>
              </a:extLst>
            </p:cNvPr>
            <p:cNvGrpSpPr/>
            <p:nvPr/>
          </p:nvGrpSpPr>
          <p:grpSpPr>
            <a:xfrm>
              <a:off x="2199129" y="1172881"/>
              <a:ext cx="2376938" cy="909151"/>
              <a:chOff x="2199129" y="1172881"/>
              <a:chExt cx="2376938" cy="909151"/>
            </a:xfrm>
            <a:solidFill>
              <a:srgbClr val="262262"/>
            </a:solidFill>
          </p:grpSpPr>
          <p:sp>
            <p:nvSpPr>
              <p:cNvPr id="20" name="Freeform: Shape 20">
                <a:extLst>
                  <a:ext uri="{FF2B5EF4-FFF2-40B4-BE49-F238E27FC236}">
                    <a16:creationId xmlns:a16="http://schemas.microsoft.com/office/drawing/2014/main" id="{ED778B78-94B7-BFAA-0FAA-D5FB5C02300D}"/>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CC7C96C4-A4EE-EAFC-EFA0-778519E95153}"/>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CBD58C26-6C28-A368-2BF6-517EB3CA59FF}"/>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CBE040D4-0AF9-26AF-E802-CB7DEF02D3EF}"/>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5AA735F5-52D8-4331-DB16-99D5D96B1762}"/>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FAA625E5-93F7-32F2-1EBD-C12B3E316A0D}"/>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00A890B7-180B-30DC-3E86-DA90CBFCEE2B}"/>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CA3BFB6C-226A-1215-9570-BCB989A21924}"/>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A8E0E4DD-7CAB-43E4-FEBD-21E4AABA37A6}"/>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C9B1E2A5-2561-16CA-80C5-41D03C48F76F}"/>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DADBCF36-5428-5FFB-B4E6-61DEEC698FC7}"/>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FE4A49D4-DB8F-FEC2-8A4B-8D05DC1890BC}"/>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44040E36-4C50-66FD-0B2E-0DF3A88D73D2}"/>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E9FDEC6F-61C5-6F98-3DE3-FEDB4CC5722A}"/>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54A4E795-080B-3FDD-9AE1-0E0F48C7CB4C}"/>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16C63D12-CA14-8451-F1A5-60A331196400}"/>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9CF19199-9F7D-4122-35F3-9474B93EE221}"/>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C1B14A12-9031-5E51-B7E3-80099D9623C0}"/>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C2D2BB78-EF89-6482-EAD0-98E549388A0B}"/>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D513FC9A-12E8-535C-1621-83502299B974}"/>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1DFC25F7-3CA5-6DCC-E4B0-A98F6FA1AD04}"/>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7C25A6DD-E4B3-F0C8-0FAC-F9C0DCBAF57D}"/>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0AF3DEFB-70B2-37E7-17BF-480F6982189E}"/>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6C6211D7-011A-89FA-CD67-FC2C3A384E68}"/>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6B382B32-4839-903C-F668-8664E2F0B870}"/>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544673CD-0E55-4839-F4AC-94ACF92181DE}"/>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22121375-7EBC-E067-D7BB-A76DA5D73478}"/>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06B52F70-D967-2533-F54B-21590EED0E4F}"/>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9B697D77-B04F-39F7-C53F-648D67D9B83C}"/>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CAFE70BC-09FD-51CE-F26C-502536153686}"/>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0" name="Freeform: Shape 50">
                <a:extLst>
                  <a:ext uri="{FF2B5EF4-FFF2-40B4-BE49-F238E27FC236}">
                    <a16:creationId xmlns:a16="http://schemas.microsoft.com/office/drawing/2014/main" id="{56BAE505-D3E1-BC27-CBBC-A78E95033F0B}"/>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1" name="Freeform: Shape 51">
                <a:extLst>
                  <a:ext uri="{FF2B5EF4-FFF2-40B4-BE49-F238E27FC236}">
                    <a16:creationId xmlns:a16="http://schemas.microsoft.com/office/drawing/2014/main" id="{C38FFEB7-774D-63CF-624C-9F189165BBF4}"/>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89BCBAD3-C9E5-281A-D216-9EB65BD06803}"/>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6E913551-F230-0647-84F4-C6516163466B}"/>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E164C4DB-D9B3-F498-AEA8-DEF02C0A0037}"/>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7" name="Graphic 8">
              <a:extLst>
                <a:ext uri="{FF2B5EF4-FFF2-40B4-BE49-F238E27FC236}">
                  <a16:creationId xmlns:a16="http://schemas.microsoft.com/office/drawing/2014/main" id="{86FA3D89-B1FB-BFF4-54C2-4018370F020C}"/>
                </a:ext>
              </a:extLst>
            </p:cNvPr>
            <p:cNvGrpSpPr>
              <a:grpSpLocks/>
            </p:cNvGrpSpPr>
            <p:nvPr/>
          </p:nvGrpSpPr>
          <p:grpSpPr bwMode="auto">
            <a:xfrm>
              <a:off x="745200" y="892800"/>
              <a:ext cx="1070995" cy="1554621"/>
              <a:chOff x="745200" y="892800"/>
              <a:chExt cx="1070995" cy="1554621"/>
            </a:xfrm>
          </p:grpSpPr>
          <p:sp>
            <p:nvSpPr>
              <p:cNvPr id="8" name="Freeform: Shape 10">
                <a:extLst>
                  <a:ext uri="{FF2B5EF4-FFF2-40B4-BE49-F238E27FC236}">
                    <a16:creationId xmlns:a16="http://schemas.microsoft.com/office/drawing/2014/main" id="{1615F68B-C119-7D38-E88B-B20BD075947C}"/>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9" name="Freeform: Shape 11">
                <a:extLst>
                  <a:ext uri="{FF2B5EF4-FFF2-40B4-BE49-F238E27FC236}">
                    <a16:creationId xmlns:a16="http://schemas.microsoft.com/office/drawing/2014/main" id="{9B71DD67-9591-EA6C-31BA-655D08AA17E5}"/>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0" name="Freeform: Shape 12">
                <a:extLst>
                  <a:ext uri="{FF2B5EF4-FFF2-40B4-BE49-F238E27FC236}">
                    <a16:creationId xmlns:a16="http://schemas.microsoft.com/office/drawing/2014/main" id="{6AD867F1-C737-8ABE-5C05-4BD55959B413}"/>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1" name="Freeform: Shape 13">
                <a:extLst>
                  <a:ext uri="{FF2B5EF4-FFF2-40B4-BE49-F238E27FC236}">
                    <a16:creationId xmlns:a16="http://schemas.microsoft.com/office/drawing/2014/main" id="{DBFB6675-0223-C87C-61A3-A031177F4598}"/>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2" name="Freeform: Shape 14">
                <a:extLst>
                  <a:ext uri="{FF2B5EF4-FFF2-40B4-BE49-F238E27FC236}">
                    <a16:creationId xmlns:a16="http://schemas.microsoft.com/office/drawing/2014/main" id="{F63BDBCF-B8C2-6324-FF13-234F95BA7181}"/>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3" name="Freeform: Shape 15">
                <a:extLst>
                  <a:ext uri="{FF2B5EF4-FFF2-40B4-BE49-F238E27FC236}">
                    <a16:creationId xmlns:a16="http://schemas.microsoft.com/office/drawing/2014/main" id="{8CCEC362-B4DA-B7FB-3110-D5C6BA8FF01F}"/>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4" name="Freeform: Shape 16">
                <a:extLst>
                  <a:ext uri="{FF2B5EF4-FFF2-40B4-BE49-F238E27FC236}">
                    <a16:creationId xmlns:a16="http://schemas.microsoft.com/office/drawing/2014/main" id="{FAF95FAF-0DC5-A0A7-E667-A6698CAF6BFD}"/>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5" name="Freeform: Shape 17">
                <a:extLst>
                  <a:ext uri="{FF2B5EF4-FFF2-40B4-BE49-F238E27FC236}">
                    <a16:creationId xmlns:a16="http://schemas.microsoft.com/office/drawing/2014/main" id="{7AACB65F-078F-0CD5-BA42-8537A9D6B234}"/>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6" name="Freeform: Shape 18">
                <a:extLst>
                  <a:ext uri="{FF2B5EF4-FFF2-40B4-BE49-F238E27FC236}">
                    <a16:creationId xmlns:a16="http://schemas.microsoft.com/office/drawing/2014/main" id="{5E098CFB-FE27-51E6-46D3-1169F62F93FB}"/>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7" name="Freeform: Shape 19">
                <a:extLst>
                  <a:ext uri="{FF2B5EF4-FFF2-40B4-BE49-F238E27FC236}">
                    <a16:creationId xmlns:a16="http://schemas.microsoft.com/office/drawing/2014/main" id="{DF30AD9C-B78F-6C34-69E4-2BE203EB26FE}"/>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8" name="Freeform: Shape 20">
                <a:extLst>
                  <a:ext uri="{FF2B5EF4-FFF2-40B4-BE49-F238E27FC236}">
                    <a16:creationId xmlns:a16="http://schemas.microsoft.com/office/drawing/2014/main" id="{C3BC1AE8-FB32-1031-4525-72C22AB0BEDF}"/>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9" name="Freeform: Shape 21">
                <a:extLst>
                  <a:ext uri="{FF2B5EF4-FFF2-40B4-BE49-F238E27FC236}">
                    <a16:creationId xmlns:a16="http://schemas.microsoft.com/office/drawing/2014/main" id="{514A182C-2E34-8AFC-8B34-2F98B2C60048}"/>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grpSp>
      </p:grpSp>
      <p:sp>
        <p:nvSpPr>
          <p:cNvPr id="55" name="TextBox 54">
            <a:extLst>
              <a:ext uri="{FF2B5EF4-FFF2-40B4-BE49-F238E27FC236}">
                <a16:creationId xmlns:a16="http://schemas.microsoft.com/office/drawing/2014/main" id="{06BE3980-63B6-B6CF-1ED7-66092F882DF6}"/>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56" name="Graphic 11">
            <a:extLst>
              <a:ext uri="{FF2B5EF4-FFF2-40B4-BE49-F238E27FC236}">
                <a16:creationId xmlns:a16="http://schemas.microsoft.com/office/drawing/2014/main" id="{5E65E986-BC05-8C90-160A-57F298AC1239}"/>
              </a:ext>
            </a:extLst>
          </p:cNvPr>
          <p:cNvGrpSpPr>
            <a:grpSpLocks/>
          </p:cNvGrpSpPr>
          <p:nvPr userDrawn="1"/>
        </p:nvGrpSpPr>
        <p:grpSpPr bwMode="auto">
          <a:xfrm>
            <a:off x="3940175" y="9064625"/>
            <a:ext cx="4030663" cy="3614738"/>
            <a:chOff x="3940200" y="9064800"/>
            <a:chExt cx="4030179" cy="3614123"/>
          </a:xfrm>
        </p:grpSpPr>
        <p:sp>
          <p:nvSpPr>
            <p:cNvPr id="57" name="Freeform: Shape 59">
              <a:extLst>
                <a:ext uri="{FF2B5EF4-FFF2-40B4-BE49-F238E27FC236}">
                  <a16:creationId xmlns:a16="http://schemas.microsoft.com/office/drawing/2014/main" id="{CA68F86D-46E6-1273-BC37-5788753CA646}"/>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ro-RO"/>
            </a:p>
          </p:txBody>
        </p:sp>
        <p:sp>
          <p:nvSpPr>
            <p:cNvPr id="58" name="Freeform: Shape 60">
              <a:extLst>
                <a:ext uri="{FF2B5EF4-FFF2-40B4-BE49-F238E27FC236}">
                  <a16:creationId xmlns:a16="http://schemas.microsoft.com/office/drawing/2014/main" id="{7695E04D-D94F-DF74-02FD-67A984E33F77}"/>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accent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59" name="Date Placeholder 66">
            <a:extLst>
              <a:ext uri="{FF2B5EF4-FFF2-40B4-BE49-F238E27FC236}">
                <a16:creationId xmlns:a16="http://schemas.microsoft.com/office/drawing/2014/main" id="{3A616982-72AB-0FA0-4FC2-65D383C5F7E7}"/>
              </a:ext>
            </a:extLst>
          </p:cNvPr>
          <p:cNvSpPr>
            <a:spLocks noGrp="1"/>
          </p:cNvSpPr>
          <p:nvPr>
            <p:ph type="dt" sz="half" idx="10"/>
          </p:nvPr>
        </p:nvSpPr>
        <p:spPr>
          <a:xfrm>
            <a:off x="1260475" y="12153900"/>
            <a:ext cx="4694238" cy="730250"/>
          </a:xfrm>
        </p:spPr>
        <p:txBody>
          <a:bodyPr rtlCol="0"/>
          <a:lstStyle>
            <a:lvl1pPr fontAlgn="auto">
              <a:spcBef>
                <a:spcPts val="0"/>
              </a:spcBef>
              <a:spcAft>
                <a:spcPts val="0"/>
              </a:spcAft>
              <a:defRPr>
                <a:solidFill>
                  <a:schemeClr val="bg1"/>
                </a:solidFill>
                <a:latin typeface="+mn-lt"/>
              </a:defRPr>
            </a:lvl1pPr>
          </a:lstStyle>
          <a:p>
            <a:pPr>
              <a:defRPr/>
            </a:pPr>
            <a:r>
              <a:rPr lang="ro-RO"/>
              <a:t>15.11.2023</a:t>
            </a:r>
          </a:p>
        </p:txBody>
      </p:sp>
    </p:spTree>
    <p:extLst>
      <p:ext uri="{BB962C8B-B14F-4D97-AF65-F5344CB8AC3E}">
        <p14:creationId xmlns:p14="http://schemas.microsoft.com/office/powerpoint/2010/main" val="3973823212"/>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P Mulțumim">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D4D7C-37DC-312E-6551-1E07D3A2C5B3}"/>
              </a:ext>
            </a:extLst>
          </p:cNvPr>
          <p:cNvSpPr/>
          <p:nvPr userDrawn="1"/>
        </p:nvSpPr>
        <p:spPr>
          <a:xfrm>
            <a:off x="0" y="0"/>
            <a:ext cx="5954713" cy="137334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3" name="Graphic 8">
            <a:extLst>
              <a:ext uri="{FF2B5EF4-FFF2-40B4-BE49-F238E27FC236}">
                <a16:creationId xmlns:a16="http://schemas.microsoft.com/office/drawing/2014/main" id="{65EA39A9-E359-2CA3-03BA-183E511E2605}"/>
              </a:ext>
            </a:extLst>
          </p:cNvPr>
          <p:cNvGrpSpPr>
            <a:grpSpLocks/>
          </p:cNvGrpSpPr>
          <p:nvPr/>
        </p:nvGrpSpPr>
        <p:grpSpPr bwMode="auto">
          <a:xfrm>
            <a:off x="744538" y="892175"/>
            <a:ext cx="3832225" cy="1555750"/>
            <a:chOff x="745200" y="892800"/>
            <a:chExt cx="3830868" cy="1554621"/>
          </a:xfrm>
        </p:grpSpPr>
        <p:grpSp>
          <p:nvGrpSpPr>
            <p:cNvPr id="4" name="Graphic 8">
              <a:extLst>
                <a:ext uri="{FF2B5EF4-FFF2-40B4-BE49-F238E27FC236}">
                  <a16:creationId xmlns:a16="http://schemas.microsoft.com/office/drawing/2014/main" id="{6DC6E348-54E6-331C-1882-2BDB793BF885}"/>
                </a:ext>
              </a:extLst>
            </p:cNvPr>
            <p:cNvGrpSpPr/>
            <p:nvPr/>
          </p:nvGrpSpPr>
          <p:grpSpPr>
            <a:xfrm>
              <a:off x="2199129" y="1172881"/>
              <a:ext cx="2376938" cy="909151"/>
              <a:chOff x="2199129" y="1172881"/>
              <a:chExt cx="2376938" cy="909151"/>
            </a:xfrm>
            <a:solidFill>
              <a:srgbClr val="262262"/>
            </a:solidFill>
          </p:grpSpPr>
          <p:sp>
            <p:nvSpPr>
              <p:cNvPr id="18" name="Freeform: Shape 20">
                <a:extLst>
                  <a:ext uri="{FF2B5EF4-FFF2-40B4-BE49-F238E27FC236}">
                    <a16:creationId xmlns:a16="http://schemas.microsoft.com/office/drawing/2014/main" id="{24072CE2-4B37-85BA-82C5-F8A1A4DA4D38}"/>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5D03DFBD-ECA9-4055-24FE-B1821B32FF02}"/>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34C029ED-E479-EDAC-3820-9C50F36089E3}"/>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6FB9CEE8-C9C0-8000-9373-E3D7BF1B10BF}"/>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33D05838-93FC-568D-5BE0-9B74544AC4C1}"/>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06A2883A-0DB4-1E39-49B4-1D1599E7D877}"/>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256D4953-C50D-16E6-9023-A19CFBEC9D05}"/>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ED6B684B-E712-6489-1E08-866BD17BC9DE}"/>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A6AB4118-CCF4-5A16-3267-D470122F8347}"/>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0218E370-AD5F-9ED9-8CE2-E2E28DC5B815}"/>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BC3C88BF-43AC-EE68-0C0B-167E276A72DF}"/>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35A9C59C-01C1-BECB-9460-93AA2A20FC2F}"/>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6536A8C6-DDA4-CAF8-FA65-3453D7B4AEC5}"/>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681BDFDE-B6F8-1249-A372-EDF26849304C}"/>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E310A271-F53A-72A8-F7CB-79E620BEF276}"/>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D6AA2DD3-661E-369C-3849-DB4999E1017A}"/>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26381916-0D6F-E85B-A711-1E4ECDB0E953}"/>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7EC4D35D-D1D5-D931-D974-D40467E12263}"/>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26719766-9BDB-9BC2-C242-3DAC4CFB5BBE}"/>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D917306A-7FEE-9BFF-9D1A-4FCB5EC3B4E4}"/>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80AD1AD0-2A8F-50A8-8B7F-33C675D61B21}"/>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6B8179D9-87A7-023A-4A8F-082F299CAD2A}"/>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436F7813-0E2A-2F87-5607-E5A7F75C0FE7}"/>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D020A8B2-9764-4621-FCF4-FB2A4F3E8B1D}"/>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C707F76C-0C7B-F8AC-7510-A28897DE0521}"/>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E3E81E59-4D38-B977-B634-970CDBB7883B}"/>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12595BA0-EEBA-536A-558E-5E7F9BCC49D0}"/>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9DC1609A-EC65-465B-B1B6-B835DDFE238E}"/>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BA25C40C-194D-18BF-9A9D-525E0C7DBCB2}"/>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A8E40900-C74E-A6CF-093D-1BA00B13C45A}"/>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1471B95C-4AD4-EBA6-F80E-AF32D44A155E}"/>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C8BE5DFD-9708-F25E-1EED-3D8C8D8FE980}"/>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0" name="Freeform: Shape 52">
                <a:extLst>
                  <a:ext uri="{FF2B5EF4-FFF2-40B4-BE49-F238E27FC236}">
                    <a16:creationId xmlns:a16="http://schemas.microsoft.com/office/drawing/2014/main" id="{8154924B-4361-F06F-B52D-AD7C3E510F9D}"/>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1" name="Freeform: Shape 53">
                <a:extLst>
                  <a:ext uri="{FF2B5EF4-FFF2-40B4-BE49-F238E27FC236}">
                    <a16:creationId xmlns:a16="http://schemas.microsoft.com/office/drawing/2014/main" id="{F62E202C-A268-54CF-0D5F-F175F721BCEC}"/>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8E4C62F5-85BF-C49C-3186-8E9E94ADA79E}"/>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5" name="Graphic 8">
              <a:extLst>
                <a:ext uri="{FF2B5EF4-FFF2-40B4-BE49-F238E27FC236}">
                  <a16:creationId xmlns:a16="http://schemas.microsoft.com/office/drawing/2014/main" id="{44481622-4D5C-8F53-A3FE-C3343CDFE1FD}"/>
                </a:ext>
              </a:extLst>
            </p:cNvPr>
            <p:cNvGrpSpPr>
              <a:grpSpLocks/>
            </p:cNvGrpSpPr>
            <p:nvPr/>
          </p:nvGrpSpPr>
          <p:grpSpPr bwMode="auto">
            <a:xfrm>
              <a:off x="745200" y="892800"/>
              <a:ext cx="1070995" cy="1554621"/>
              <a:chOff x="745200" y="892800"/>
              <a:chExt cx="1070995" cy="1554621"/>
            </a:xfrm>
          </p:grpSpPr>
          <p:sp>
            <p:nvSpPr>
              <p:cNvPr id="6" name="Freeform: Shape 10">
                <a:extLst>
                  <a:ext uri="{FF2B5EF4-FFF2-40B4-BE49-F238E27FC236}">
                    <a16:creationId xmlns:a16="http://schemas.microsoft.com/office/drawing/2014/main" id="{A3CF6C95-B452-AFEF-91A7-7880E25160BC}"/>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7" name="Freeform: Shape 11">
                <a:extLst>
                  <a:ext uri="{FF2B5EF4-FFF2-40B4-BE49-F238E27FC236}">
                    <a16:creationId xmlns:a16="http://schemas.microsoft.com/office/drawing/2014/main" id="{DB34AD6E-5DD3-3927-2A04-85CF22E23D6B}"/>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8" name="Freeform: Shape 12">
                <a:extLst>
                  <a:ext uri="{FF2B5EF4-FFF2-40B4-BE49-F238E27FC236}">
                    <a16:creationId xmlns:a16="http://schemas.microsoft.com/office/drawing/2014/main" id="{7309BB45-C660-813C-90F1-4A359E878D8A}"/>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9" name="Freeform: Shape 13">
                <a:extLst>
                  <a:ext uri="{FF2B5EF4-FFF2-40B4-BE49-F238E27FC236}">
                    <a16:creationId xmlns:a16="http://schemas.microsoft.com/office/drawing/2014/main" id="{DB49B23F-2565-F16A-AD73-AD3F16C211BD}"/>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0" name="Freeform: Shape 14">
                <a:extLst>
                  <a:ext uri="{FF2B5EF4-FFF2-40B4-BE49-F238E27FC236}">
                    <a16:creationId xmlns:a16="http://schemas.microsoft.com/office/drawing/2014/main" id="{E4059A08-B1E0-D5C4-E910-937652DB9701}"/>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1" name="Freeform: Shape 15">
                <a:extLst>
                  <a:ext uri="{FF2B5EF4-FFF2-40B4-BE49-F238E27FC236}">
                    <a16:creationId xmlns:a16="http://schemas.microsoft.com/office/drawing/2014/main" id="{881FD624-F86B-1844-FED4-B9E6BE33C6D3}"/>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2" name="Freeform: Shape 16">
                <a:extLst>
                  <a:ext uri="{FF2B5EF4-FFF2-40B4-BE49-F238E27FC236}">
                    <a16:creationId xmlns:a16="http://schemas.microsoft.com/office/drawing/2014/main" id="{024A487E-F947-B328-AA3C-65AAE371F2E4}"/>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3" name="Freeform: Shape 17">
                <a:extLst>
                  <a:ext uri="{FF2B5EF4-FFF2-40B4-BE49-F238E27FC236}">
                    <a16:creationId xmlns:a16="http://schemas.microsoft.com/office/drawing/2014/main" id="{10A547ED-3004-3052-C708-486B11DE2E3D}"/>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4" name="Freeform: Shape 18">
                <a:extLst>
                  <a:ext uri="{FF2B5EF4-FFF2-40B4-BE49-F238E27FC236}">
                    <a16:creationId xmlns:a16="http://schemas.microsoft.com/office/drawing/2014/main" id="{D789FCFF-58DD-6038-B09A-002B65CA7353}"/>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5" name="Freeform: Shape 19">
                <a:extLst>
                  <a:ext uri="{FF2B5EF4-FFF2-40B4-BE49-F238E27FC236}">
                    <a16:creationId xmlns:a16="http://schemas.microsoft.com/office/drawing/2014/main" id="{294718B4-841F-F735-5920-AF352C281CE2}"/>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6" name="Freeform: Shape 20">
                <a:extLst>
                  <a:ext uri="{FF2B5EF4-FFF2-40B4-BE49-F238E27FC236}">
                    <a16:creationId xmlns:a16="http://schemas.microsoft.com/office/drawing/2014/main" id="{F6091C6E-94B4-4381-A623-D4EC53A801D8}"/>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7" name="Freeform: Shape 21">
                <a:extLst>
                  <a:ext uri="{FF2B5EF4-FFF2-40B4-BE49-F238E27FC236}">
                    <a16:creationId xmlns:a16="http://schemas.microsoft.com/office/drawing/2014/main" id="{6BCBC0B4-2E44-07C5-ED90-3C04F88EB812}"/>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grpSp>
      </p:grpSp>
      <p:grpSp>
        <p:nvGrpSpPr>
          <p:cNvPr id="53" name="Graphic 11">
            <a:extLst>
              <a:ext uri="{FF2B5EF4-FFF2-40B4-BE49-F238E27FC236}">
                <a16:creationId xmlns:a16="http://schemas.microsoft.com/office/drawing/2014/main" id="{854A0A5C-8588-6F87-62D0-6B587C46BB8B}"/>
              </a:ext>
            </a:extLst>
          </p:cNvPr>
          <p:cNvGrpSpPr>
            <a:grpSpLocks/>
          </p:cNvGrpSpPr>
          <p:nvPr/>
        </p:nvGrpSpPr>
        <p:grpSpPr bwMode="auto">
          <a:xfrm>
            <a:off x="3940175" y="9064625"/>
            <a:ext cx="4030663" cy="3614738"/>
            <a:chOff x="3940200" y="9064800"/>
            <a:chExt cx="4030179" cy="3614123"/>
          </a:xfrm>
        </p:grpSpPr>
        <p:sp>
          <p:nvSpPr>
            <p:cNvPr id="54" name="Freeform: Shape 58">
              <a:extLst>
                <a:ext uri="{FF2B5EF4-FFF2-40B4-BE49-F238E27FC236}">
                  <a16:creationId xmlns:a16="http://schemas.microsoft.com/office/drawing/2014/main" id="{12B029F2-EE97-E489-365B-E5C91399662C}"/>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ro-RO"/>
            </a:p>
          </p:txBody>
        </p:sp>
        <p:sp>
          <p:nvSpPr>
            <p:cNvPr id="55" name="Freeform: Shape 59">
              <a:extLst>
                <a:ext uri="{FF2B5EF4-FFF2-40B4-BE49-F238E27FC236}">
                  <a16:creationId xmlns:a16="http://schemas.microsoft.com/office/drawing/2014/main" id="{5A9E7749-CAA9-98A7-55DF-A0FDAB1A0DAF}"/>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ro-RO"/>
            </a:p>
          </p:txBody>
        </p:sp>
      </p:grpSp>
      <p:sp>
        <p:nvSpPr>
          <p:cNvPr id="56" name="TextBox 55">
            <a:extLst>
              <a:ext uri="{FF2B5EF4-FFF2-40B4-BE49-F238E27FC236}">
                <a16:creationId xmlns:a16="http://schemas.microsoft.com/office/drawing/2014/main" id="{5B4AE547-48CC-89EA-EF42-396F099019A0}"/>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57" name="TextBox 56">
            <a:extLst>
              <a:ext uri="{FF2B5EF4-FFF2-40B4-BE49-F238E27FC236}">
                <a16:creationId xmlns:a16="http://schemas.microsoft.com/office/drawing/2014/main" id="{EB1195FF-7C79-DA82-0B1F-6D0F16EAC1C5}"/>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8" name="TextBox 57">
            <a:extLst>
              <a:ext uri="{FF2B5EF4-FFF2-40B4-BE49-F238E27FC236}">
                <a16:creationId xmlns:a16="http://schemas.microsoft.com/office/drawing/2014/main" id="{A03CE440-68AD-7F70-835B-8BFF98292280}"/>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spTree>
    <p:extLst>
      <p:ext uri="{BB962C8B-B14F-4D97-AF65-F5344CB8AC3E}">
        <p14:creationId xmlns:p14="http://schemas.microsoft.com/office/powerpoint/2010/main" val="428968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NMRMC Titl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F34BDA-554D-DA32-EF7C-B32667C81FDD}"/>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1995BC73-273A-C3CA-786E-52E3813794C7}"/>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D091611C-3E5A-F9D9-3754-82D994C687A7}"/>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4039F517-683B-494E-62C5-E90BE2AF5099}"/>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F3513568-9CDA-E896-0A0D-E182E073FFE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F56C133B-374E-DCAF-FDF3-EE6789CD7D99}"/>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966E0340-4818-040D-E1FE-BDA383E212CF}"/>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44A0992C-1C3E-75A0-A1EF-83E1AD6B727C}"/>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693D411D-6FAE-A118-12BC-5A6860F891CA}"/>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52D6B1C4-2EAD-2011-3048-459475EF8386}"/>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578706EF-4570-F096-D142-A3B669C247E8}"/>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3E974E47-F347-F92B-CAF5-3028CB339721}"/>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9B370E40-2D30-5D0C-EB0F-165C99E1AD40}"/>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AA85BB30-F6C5-AF66-7EE0-897D658C4F9D}"/>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7D066600-0CFF-8C14-5481-CBC964C0F49F}"/>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4CF77902-F73A-057A-14D2-F8987DFD2412}"/>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8DF14E52-B9C9-8343-C105-799CD423EEB9}"/>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77E97E5C-C9CF-3F91-1818-60561DEB02AA}"/>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4AE0FC76-FF1D-3B24-DDBE-7C1C303689DA}"/>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5D2CC81D-C6C2-5F2D-12ED-7C1EA0835789}"/>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EB00FEF8-DAE2-F5C0-F533-92EACBB5F85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4D02C93D-D1B2-30D5-64F0-278C131B60EC}"/>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6F5809A1-54DF-8E3D-9319-D41EE878083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895C913C-E2D5-BC43-F9AB-613766BD4DAD}"/>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3C5EA3B4-AF34-D4C3-4AEE-9448DDEC5759}"/>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01D40894-C6CA-42C3-75D1-0BDFB6937583}"/>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0BE4C1C0-BAA4-641B-7935-950B8F9BB181}"/>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6892CFB4-D4C8-8443-5E6E-ACE098D60D5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D4E1BDB6-5C40-F263-3FA1-DDC6D9B204C3}"/>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513BF076-C3DF-7DBF-145F-1E28E04C2F6B}"/>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777D0378-5185-5EEF-A893-88E00F7AACAB}"/>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1259A399-3259-CF3D-E231-6D627B00202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B0CF72D5-1D10-7156-3827-69C7525C4889}"/>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33879223-FBA3-A359-8E33-9F259D54ABFB}"/>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9CFFDEF5-AE3D-3177-927C-86F3AC4BCCE3}"/>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9E9B77FC-5FC2-C6A6-78CD-55D521043FC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F10AF6A5-838E-1289-669B-B795B8A6565F}"/>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4296B62A-661A-2558-704C-7787A071683A}"/>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C2A7290D-56D2-4536-1214-29956542D33E}"/>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D735FF5C-CA61-52F3-0DC6-8C266120D9B8}"/>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58FCDA3C-8DBA-CCFA-8000-59BADB899F2F}"/>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3349B185-9044-F910-65C5-0234334EF6C1}"/>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B5AF89EC-C8B0-7E9C-9072-2AEB4E06F199}"/>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4206BF11-4AE3-DAC1-B133-3C6AD7AFB6F5}"/>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D86D113D-C046-7152-1E8C-DC15B3583EB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ED9AF49E-FB61-77CC-41EB-CD07E9BEB1B0}"/>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7">
            <a:extLst>
              <a:ext uri="{FF2B5EF4-FFF2-40B4-BE49-F238E27FC236}">
                <a16:creationId xmlns:a16="http://schemas.microsoft.com/office/drawing/2014/main" id="{EECD952C-4688-5757-6CA7-11943EE3842F}"/>
              </a:ext>
            </a:extLst>
          </p:cNvPr>
          <p:cNvGrpSpPr/>
          <p:nvPr/>
        </p:nvGrpSpPr>
        <p:grpSpPr>
          <a:xfrm>
            <a:off x="19238400" y="1393200"/>
            <a:ext cx="4042467" cy="1008429"/>
            <a:chOff x="19238400" y="1393200"/>
            <a:chExt cx="4042467" cy="1008429"/>
          </a:xfrm>
          <a:solidFill>
            <a:srgbClr val="FFFFFF"/>
          </a:solidFill>
        </p:grpSpPr>
        <p:sp>
          <p:nvSpPr>
            <p:cNvPr id="51" name="Freeform: Shape 51">
              <a:extLst>
                <a:ext uri="{FF2B5EF4-FFF2-40B4-BE49-F238E27FC236}">
                  <a16:creationId xmlns:a16="http://schemas.microsoft.com/office/drawing/2014/main" id="{AD83ECFE-FBFE-E478-9425-BF30C0C55AA3}"/>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F816C2EC-B60D-9A59-C9D1-30CD66955287}"/>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50C91345-9057-C2D6-2159-7F32499D01A2}"/>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F47CAB49-68E0-5873-688D-3BC8C242B994}"/>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F66DFB41-765B-17A6-AD73-59330B2A5FA7}"/>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88A77E68-F6E6-DBEF-4ECE-D53334A79584}"/>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6F0FB6B1-9689-AB93-375C-F0897B2AC49B}"/>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7299C661-8391-DB49-9F5C-2E0F0A94974B}"/>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6337FD22-FA93-9C4E-B4E7-B18B535CB580}"/>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F88E9459-C9DA-E053-C9F4-C6E2503C486C}"/>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F3BFFBC7-4110-FC03-FBDD-82FE37612323}"/>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9EA22216-F549-3DEC-A1FB-34851B2B0F80}"/>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5106D217-B623-9FD9-CD7F-D2613C04FECE}"/>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E407A983-BA41-A81F-BBB7-FB12D89B0713}"/>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CBBB469C-0DC1-AC54-982B-8525C265145A}"/>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42EE14AC-34D0-93BC-F8C3-7B8A0F377DB1}"/>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6109FA4E-73A9-5550-AB14-E24078F99A44}"/>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1F78B3D9-64F2-1D8D-59DA-D37E836AD2E9}"/>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64B6B01B-5B81-8625-C77C-FD4ACD4D420C}"/>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3303FC7F-BE10-3935-C628-58F6BFFF0FA9}"/>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03868D95-659E-F3DE-20D9-DEDF3FD7E6F8}"/>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E24AD04E-536E-9226-5858-73C08CC187F3}"/>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07A5A642-4BB2-BC31-1377-06A1A484C06B}"/>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9524E88B-41DF-58FB-E8E6-A2B79E2702DB}"/>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4709F8F6-A5C5-727D-9F27-485F3D8B6593}"/>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26E2A30B-B349-173E-8371-D4BA2450BA26}"/>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74629FBA-4E81-C855-CDF7-5B079EF616EB}"/>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8AE5B8F9-4541-A9AD-0D03-65BAD9BEFAD9}"/>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4E5CC22D-C5FE-7272-1130-20930B1E461D}"/>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4D9B77EF-192E-B239-4F1F-41B6F77679DF}"/>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18D1C3A5-DA01-4B90-BD0F-A31D7855BF77}"/>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C7A49519-C047-E4D0-F34E-83A201757E0A}"/>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216BA342-3389-7865-71D3-140356BF7DB7}"/>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AD37C4C9-00CE-40EA-C7B5-ACF5EBB7EBEA}"/>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CE6C2F0F-4DED-2511-26FD-D8FCEA12BE07}"/>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A9468567-6AF1-1FE6-13A0-7FC21AB0BA94}"/>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00061427-DA75-BA0C-9EFC-9D9D1BFD2555}"/>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7E271C2B-F036-24DE-30F3-F4B56402BAA3}"/>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BE449314-D0E8-3B04-2B79-0C653D4D2090}"/>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05C838DB-FB5B-A5CE-224F-95B46B8645CC}"/>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573F786F-5428-CCC8-826E-F97D5B935155}"/>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AEE98A64-DC68-A8FF-07CB-DFDA9FAC4941}"/>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DCA4F3C7-DCD6-D26F-428D-128BAB0F44C8}"/>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89E7A49C-FCE6-528B-8B23-7AAEDBD27DB2}"/>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7">
              <a:extLst>
                <a:ext uri="{FF2B5EF4-FFF2-40B4-BE49-F238E27FC236}">
                  <a16:creationId xmlns:a16="http://schemas.microsoft.com/office/drawing/2014/main" id="{59FF01D3-6102-1FD6-F896-CC1736D77EDB}"/>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58">
              <a:extLst>
                <a:ext uri="{FF2B5EF4-FFF2-40B4-BE49-F238E27FC236}">
                  <a16:creationId xmlns:a16="http://schemas.microsoft.com/office/drawing/2014/main" id="{A0D795C3-0834-0316-C170-9CD19008E50D}"/>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59">
              <a:extLst>
                <a:ext uri="{FF2B5EF4-FFF2-40B4-BE49-F238E27FC236}">
                  <a16:creationId xmlns:a16="http://schemas.microsoft.com/office/drawing/2014/main" id="{6F56F88B-1760-176F-F013-601554E0AD3B}"/>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0">
              <a:extLst>
                <a:ext uri="{FF2B5EF4-FFF2-40B4-BE49-F238E27FC236}">
                  <a16:creationId xmlns:a16="http://schemas.microsoft.com/office/drawing/2014/main" id="{A8C5C422-3818-7912-6090-92F727281FA3}"/>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1">
              <a:extLst>
                <a:ext uri="{FF2B5EF4-FFF2-40B4-BE49-F238E27FC236}">
                  <a16:creationId xmlns:a16="http://schemas.microsoft.com/office/drawing/2014/main" id="{6A704B81-DEE9-EF26-CD83-41080C32903B}"/>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2">
              <a:extLst>
                <a:ext uri="{FF2B5EF4-FFF2-40B4-BE49-F238E27FC236}">
                  <a16:creationId xmlns:a16="http://schemas.microsoft.com/office/drawing/2014/main" id="{B68EC4A1-E3F7-F64F-E5BE-C5555C732BB3}"/>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3">
              <a:extLst>
                <a:ext uri="{FF2B5EF4-FFF2-40B4-BE49-F238E27FC236}">
                  <a16:creationId xmlns:a16="http://schemas.microsoft.com/office/drawing/2014/main" id="{4E2A91CE-2B02-B05C-E98E-5A03D90F9E32}"/>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4">
              <a:extLst>
                <a:ext uri="{FF2B5EF4-FFF2-40B4-BE49-F238E27FC236}">
                  <a16:creationId xmlns:a16="http://schemas.microsoft.com/office/drawing/2014/main" id="{8B9787B7-FD3A-6149-ECD9-704C577414AF}"/>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5">
              <a:extLst>
                <a:ext uri="{FF2B5EF4-FFF2-40B4-BE49-F238E27FC236}">
                  <a16:creationId xmlns:a16="http://schemas.microsoft.com/office/drawing/2014/main" id="{8A605163-BDBA-21DE-AD6F-D5CF1338F66B}"/>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6">
              <a:extLst>
                <a:ext uri="{FF2B5EF4-FFF2-40B4-BE49-F238E27FC236}">
                  <a16:creationId xmlns:a16="http://schemas.microsoft.com/office/drawing/2014/main" id="{78B6A06B-B4B7-A3E5-91CF-E61C90011616}"/>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7">
              <a:extLst>
                <a:ext uri="{FF2B5EF4-FFF2-40B4-BE49-F238E27FC236}">
                  <a16:creationId xmlns:a16="http://schemas.microsoft.com/office/drawing/2014/main" id="{683AF62B-0C93-1077-7776-760840BF04A1}"/>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68">
              <a:extLst>
                <a:ext uri="{FF2B5EF4-FFF2-40B4-BE49-F238E27FC236}">
                  <a16:creationId xmlns:a16="http://schemas.microsoft.com/office/drawing/2014/main" id="{7B587B63-1BED-8FF9-5488-B1D59B99F203}"/>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69">
              <a:extLst>
                <a:ext uri="{FF2B5EF4-FFF2-40B4-BE49-F238E27FC236}">
                  <a16:creationId xmlns:a16="http://schemas.microsoft.com/office/drawing/2014/main" id="{7EB73107-5E49-5510-D868-669E19C0D6CF}"/>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0">
              <a:extLst>
                <a:ext uri="{FF2B5EF4-FFF2-40B4-BE49-F238E27FC236}">
                  <a16:creationId xmlns:a16="http://schemas.microsoft.com/office/drawing/2014/main" id="{8DA7410E-33D0-DAC3-0566-81F1912DB9F5}"/>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09" name="Graphic 15">
            <a:extLst>
              <a:ext uri="{FF2B5EF4-FFF2-40B4-BE49-F238E27FC236}">
                <a16:creationId xmlns:a16="http://schemas.microsoft.com/office/drawing/2014/main" id="{F57960AA-04A9-99C9-F997-105B5F272822}"/>
              </a:ext>
            </a:extLst>
          </p:cNvPr>
          <p:cNvGrpSpPr>
            <a:grpSpLocks/>
          </p:cNvGrpSpPr>
          <p:nvPr userDrawn="1"/>
        </p:nvGrpSpPr>
        <p:grpSpPr bwMode="auto">
          <a:xfrm>
            <a:off x="4800600" y="8320088"/>
            <a:ext cx="2306638" cy="3397250"/>
            <a:chOff x="4624160" y="4815543"/>
            <a:chExt cx="2307145" cy="3397472"/>
          </a:xfrm>
        </p:grpSpPr>
        <p:sp>
          <p:nvSpPr>
            <p:cNvPr id="110" name="Freeform: Shape 112">
              <a:extLst>
                <a:ext uri="{FF2B5EF4-FFF2-40B4-BE49-F238E27FC236}">
                  <a16:creationId xmlns:a16="http://schemas.microsoft.com/office/drawing/2014/main" id="{56515F10-61DD-5222-3279-7751C0E9DF68}"/>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111" name="Freeform: Shape 113">
              <a:extLst>
                <a:ext uri="{FF2B5EF4-FFF2-40B4-BE49-F238E27FC236}">
                  <a16:creationId xmlns:a16="http://schemas.microsoft.com/office/drawing/2014/main" id="{16A3FF1C-BF2C-7F0B-DB93-8B9446D54D74}"/>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12" name="Date Placeholder 9">
            <a:extLst>
              <a:ext uri="{FF2B5EF4-FFF2-40B4-BE49-F238E27FC236}">
                <a16:creationId xmlns:a16="http://schemas.microsoft.com/office/drawing/2014/main" id="{1FB05687-696E-A968-ADD1-526FEA4E6398}"/>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2F4C2432-A810-48B1-96E8-25908BB3AD7C}" type="datetimeFigureOut">
              <a:rPr lang="ro-RO"/>
              <a:pPr>
                <a:defRPr/>
              </a:pPr>
              <a:t>01.02.2024</a:t>
            </a:fld>
            <a:endParaRPr lang="ro-RO"/>
          </a:p>
        </p:txBody>
      </p:sp>
    </p:spTree>
    <p:extLst>
      <p:ext uri="{BB962C8B-B14F-4D97-AF65-F5344CB8AC3E}">
        <p14:creationId xmlns:p14="http://schemas.microsoft.com/office/powerpoint/2010/main" val="1976057432"/>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NMRMC Mulțumim">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4DD21-2C4A-8047-4F77-C5B7177E3D8A}"/>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3175430D-1329-3217-5F8E-E893042B26D6}"/>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2CDC308A-1CB2-B8D1-EB78-E7A924AE762E}"/>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4">
            <a:extLst>
              <a:ext uri="{FF2B5EF4-FFF2-40B4-BE49-F238E27FC236}">
                <a16:creationId xmlns:a16="http://schemas.microsoft.com/office/drawing/2014/main" id="{1D102170-3912-F514-ABDD-2AF2B6E000E4}"/>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66C8F575-30EC-AB1D-C337-931267779F7A}"/>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1EB2A4C2-30C8-0A05-E77F-BB13FFB104D0}"/>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1FB26116-5471-8E95-9E2E-B93F9B1D430A}"/>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BB782A9C-6B28-D75D-712A-47F6DAFA6030}"/>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5A494295-281F-8038-BFF7-F2A09A9B5E8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34DF9158-8AD2-2A73-CC5D-34C3D9241B10}"/>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E180EF30-11CB-294F-C994-0FF9728C2BF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FEAF572F-4192-EE36-5637-3CC1DA80495A}"/>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2ACF0A6F-CB9E-D37D-8D70-EE1F2E1D6D8E}"/>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567A3A58-ECB1-4FBC-C5EB-6093DAAF73B3}"/>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A18B52B2-8150-6650-DB50-615FE4B0A409}"/>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CB1B495D-334E-154F-593B-F0643B4843EA}"/>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AD3B3B4C-AC67-ACC6-1BD9-7C00EC2BA43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15385B8B-36F1-5C03-7149-D9C6CF61196D}"/>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E24A6095-8B1D-CC20-4C06-FB3596713804}"/>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BC7E5F27-5C9A-D48B-9A18-7B320BBB1B4B}"/>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FBB8ACAB-7910-69F7-AE49-9C187AEACEC1}"/>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6FAAAA50-FFCC-B67B-4CF3-44591E0469BD}"/>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1C84D1EF-844A-B362-0D94-173AD2EBDC55}"/>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6FC927CD-713C-DE9F-817A-F7B728B44FA5}"/>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0167AA31-2CF0-29D8-2248-26417CBC32C8}"/>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58E98DA1-675A-7424-A76E-59E8356968CB}"/>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D86328B3-39BD-B266-5539-D83C29DF347C}"/>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819784FF-1155-46A4-DF10-C4650126EA23}"/>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D7879EE1-38AE-0489-B99E-9AA8E024DD1C}"/>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C7FEA99A-84A6-FFE0-7E22-C31ED851AB95}"/>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C508C0B9-909C-92BE-2754-78D9017D5003}"/>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E48F920B-5B74-A539-0D9E-05B1220045EA}"/>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0B38BF26-1FA4-94EE-CD82-902948A296A3}"/>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769BD73A-D530-F353-97E6-9D9B6F891B95}"/>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A2FB8C14-46BE-1E52-82D2-EF6F570C118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56DB8EF3-F586-5FB5-4992-A293611DA0B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3939835E-2869-80BE-F221-39A7A5D1EA62}"/>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517B4387-5EFE-B788-EB02-8CDEAA4E251D}"/>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6ECF82C0-0F73-4217-EE2A-5A97CBE04145}"/>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1ACBA4DD-98FD-1FB3-8076-B5C4CBB0F5FF}"/>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63FECA3B-0FC6-5978-150F-F829E432E07B}"/>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963D70A0-3C72-1C08-0BA2-0DC8EA2D5A19}"/>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2802EE21-0B86-130E-B6F5-529D4607942E}"/>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954083EF-3A3C-F65F-AC19-5C62DFCDEA2A}"/>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8C8A646B-9876-06DC-EE72-E0F1B225B021}"/>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823BF9AF-39DA-2852-1C96-E0E731BA656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8294DD41-D0B9-6965-995F-6BA9DBD159A1}"/>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D7C80474-6CF6-3EA4-7A74-F1357C9E4D6F}"/>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7">
            <a:extLst>
              <a:ext uri="{FF2B5EF4-FFF2-40B4-BE49-F238E27FC236}">
                <a16:creationId xmlns:a16="http://schemas.microsoft.com/office/drawing/2014/main" id="{63E0C0CC-B772-9F17-AE37-3BDA6FCBFFFA}"/>
              </a:ext>
            </a:extLst>
          </p:cNvPr>
          <p:cNvGrpSpPr/>
          <p:nvPr userDrawn="1"/>
        </p:nvGrpSpPr>
        <p:grpSpPr>
          <a:xfrm>
            <a:off x="19238400" y="1393200"/>
            <a:ext cx="4042467" cy="1008429"/>
            <a:chOff x="19238400" y="1393200"/>
            <a:chExt cx="4042467" cy="1008429"/>
          </a:xfrm>
          <a:solidFill>
            <a:srgbClr val="FFFFFF"/>
          </a:solidFill>
        </p:grpSpPr>
        <p:sp>
          <p:nvSpPr>
            <p:cNvPr id="51" name="Freeform: Shape 53">
              <a:extLst>
                <a:ext uri="{FF2B5EF4-FFF2-40B4-BE49-F238E27FC236}">
                  <a16:creationId xmlns:a16="http://schemas.microsoft.com/office/drawing/2014/main" id="{592246BA-4D6F-B5CA-62E6-356DB88A2991}"/>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F8CFF037-DC02-8F9D-2FE0-6119229FCF79}"/>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F9D32AB0-7C07-50BB-EF1A-395228010FFB}"/>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325C4E32-4F8B-AFF3-E809-BA0A421AE961}"/>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DFE8EDA5-0644-1FD6-4BFD-A34D94ED850C}"/>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9E16C68A-E718-49CC-EED5-C33318CF23B2}"/>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9336A7FE-62C9-5813-AD74-0A7124A89A33}"/>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CA7EA5D2-7FAA-504C-F14F-45DD799C923C}"/>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800A27DA-7CCF-75B1-F1E5-C7C3AAEBB0EB}"/>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DD2E544E-E29E-CE59-998E-D398B0B76412}"/>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9FDCB509-D549-10FE-26D0-28775F2B8096}"/>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D307FBAA-F4F4-0A8A-AFBC-E1CAEC1593D3}"/>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6E19CC60-AA72-348F-530A-CB3D4D47A210}"/>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B7C8BFD4-283D-47FE-8178-0E47C66F49EA}"/>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8950CE5A-7EDD-F94A-55E8-76FE317C7AE4}"/>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019415DF-B3C6-EA89-67BC-9598BF4FA611}"/>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BDDBFB2A-B099-FEF7-B69C-6E037FB10968}"/>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6C23CD4F-0F12-DFD8-0D98-F69BE87BD59B}"/>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F0631B3B-0761-DA5E-A91F-B1D3755A8408}"/>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9B11A538-D975-658A-EF44-E06C4562BEAD}"/>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7AB2E351-E48C-6278-5804-D2D33331ED08}"/>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AA71145C-91F0-4C59-BA70-CA3CC4D7806E}"/>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D410C3C5-CEFA-FAA0-3A8A-0F80335EA8C8}"/>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1E35AB89-B8AD-37E0-0C06-9B417831C581}"/>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335AEE1F-077F-C737-A650-8AC3B8C449C2}"/>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41627F0B-CFC0-5D1D-DA99-62ED6B71390A}"/>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30D94AE2-3F0B-1468-0564-53D39F24BFE2}"/>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539EDA54-6572-E69F-A68A-C2659D48D298}"/>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BEA0880C-2D66-E9F1-BDC7-02091F1243DA}"/>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F3947BED-C29B-4269-1DDB-C4DE64AE60DB}"/>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372D2633-A4BF-7697-B66B-1CD5FEFAA89F}"/>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94A047F0-EA69-48BC-0D8A-F37E5DD484C6}"/>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F275483F-493C-F5D0-48FE-2570246E0A15}"/>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48373162-9F28-0738-AEB7-299BD22BB1DA}"/>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163E43E7-5C4F-F10A-7A26-D27588D4C2BD}"/>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B990088B-662D-2E09-E521-90BB63116E18}"/>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B5D192EF-53FC-114F-D902-5A280D379C83}"/>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A8B2D13A-2861-996E-8CBD-03E6BDEA42E6}"/>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9BC76C1F-8B14-C98C-6037-C9FA17E2C2B3}"/>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EC6FF80E-63C8-2339-5CD3-CE241DA2BF39}"/>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F88DA4BC-AD70-366F-7A66-7449769D28EA}"/>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64991B28-3821-51CE-2CC5-5FBED0BBBB06}"/>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2A0C9419-7C3E-8B21-4108-0CC2F76815ED}"/>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72F8F6DD-4E56-F5E2-3DFD-B7C9DA5076D3}"/>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9">
              <a:extLst>
                <a:ext uri="{FF2B5EF4-FFF2-40B4-BE49-F238E27FC236}">
                  <a16:creationId xmlns:a16="http://schemas.microsoft.com/office/drawing/2014/main" id="{1331E131-9E1F-AB46-1FBC-1FCEE030CBD7}"/>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60">
              <a:extLst>
                <a:ext uri="{FF2B5EF4-FFF2-40B4-BE49-F238E27FC236}">
                  <a16:creationId xmlns:a16="http://schemas.microsoft.com/office/drawing/2014/main" id="{12CFD20E-3BCA-BB65-472A-C46426D21717}"/>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61">
              <a:extLst>
                <a:ext uri="{FF2B5EF4-FFF2-40B4-BE49-F238E27FC236}">
                  <a16:creationId xmlns:a16="http://schemas.microsoft.com/office/drawing/2014/main" id="{E116B57D-8A5A-0D3E-26FA-5E7ED2AA0508}"/>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2">
              <a:extLst>
                <a:ext uri="{FF2B5EF4-FFF2-40B4-BE49-F238E27FC236}">
                  <a16:creationId xmlns:a16="http://schemas.microsoft.com/office/drawing/2014/main" id="{686E5F41-863D-32C2-D91D-96368645F9EB}"/>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3">
              <a:extLst>
                <a:ext uri="{FF2B5EF4-FFF2-40B4-BE49-F238E27FC236}">
                  <a16:creationId xmlns:a16="http://schemas.microsoft.com/office/drawing/2014/main" id="{3128035D-3174-61C3-BFB7-4E8FB00846F7}"/>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4">
              <a:extLst>
                <a:ext uri="{FF2B5EF4-FFF2-40B4-BE49-F238E27FC236}">
                  <a16:creationId xmlns:a16="http://schemas.microsoft.com/office/drawing/2014/main" id="{30AA45A1-B2E1-726C-C971-7C07D91CE6A8}"/>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5">
              <a:extLst>
                <a:ext uri="{FF2B5EF4-FFF2-40B4-BE49-F238E27FC236}">
                  <a16:creationId xmlns:a16="http://schemas.microsoft.com/office/drawing/2014/main" id="{7F09CF85-2165-2BCF-E948-38535D95C075}"/>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6">
              <a:extLst>
                <a:ext uri="{FF2B5EF4-FFF2-40B4-BE49-F238E27FC236}">
                  <a16:creationId xmlns:a16="http://schemas.microsoft.com/office/drawing/2014/main" id="{94CE921D-5E09-9F8B-245F-D3C4AE6A47C3}"/>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7">
              <a:extLst>
                <a:ext uri="{FF2B5EF4-FFF2-40B4-BE49-F238E27FC236}">
                  <a16:creationId xmlns:a16="http://schemas.microsoft.com/office/drawing/2014/main" id="{3C075309-C9DA-68EB-17B5-77A8D66CFE94}"/>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8">
              <a:extLst>
                <a:ext uri="{FF2B5EF4-FFF2-40B4-BE49-F238E27FC236}">
                  <a16:creationId xmlns:a16="http://schemas.microsoft.com/office/drawing/2014/main" id="{7B86C64A-5FDE-BA29-3EB0-B6197EB8EF6B}"/>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9">
              <a:extLst>
                <a:ext uri="{FF2B5EF4-FFF2-40B4-BE49-F238E27FC236}">
                  <a16:creationId xmlns:a16="http://schemas.microsoft.com/office/drawing/2014/main" id="{F1D6E596-D7F6-3F00-19BC-C6CD370A8A35}"/>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70">
              <a:extLst>
                <a:ext uri="{FF2B5EF4-FFF2-40B4-BE49-F238E27FC236}">
                  <a16:creationId xmlns:a16="http://schemas.microsoft.com/office/drawing/2014/main" id="{6ED5D51D-6B96-FFEA-E362-3EA13F5532CE}"/>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71">
              <a:extLst>
                <a:ext uri="{FF2B5EF4-FFF2-40B4-BE49-F238E27FC236}">
                  <a16:creationId xmlns:a16="http://schemas.microsoft.com/office/drawing/2014/main" id="{A8ED739F-36BB-BE67-A5B9-6EAA308C1F1E}"/>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2">
              <a:extLst>
                <a:ext uri="{FF2B5EF4-FFF2-40B4-BE49-F238E27FC236}">
                  <a16:creationId xmlns:a16="http://schemas.microsoft.com/office/drawing/2014/main" id="{2EC6DD5F-BB29-C14E-74D0-36847C0753B6}"/>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09" name="Graphic 15">
            <a:extLst>
              <a:ext uri="{FF2B5EF4-FFF2-40B4-BE49-F238E27FC236}">
                <a16:creationId xmlns:a16="http://schemas.microsoft.com/office/drawing/2014/main" id="{7DB2DE84-4DB2-D61C-93F3-2068ABDA4A80}"/>
              </a:ext>
            </a:extLst>
          </p:cNvPr>
          <p:cNvGrpSpPr>
            <a:grpSpLocks/>
          </p:cNvGrpSpPr>
          <p:nvPr userDrawn="1"/>
        </p:nvGrpSpPr>
        <p:grpSpPr bwMode="auto">
          <a:xfrm>
            <a:off x="4800600" y="8320088"/>
            <a:ext cx="2306638" cy="3397250"/>
            <a:chOff x="4624160" y="4815543"/>
            <a:chExt cx="2307145" cy="3397472"/>
          </a:xfrm>
        </p:grpSpPr>
        <p:sp>
          <p:nvSpPr>
            <p:cNvPr id="110" name="Freeform: Shape 114">
              <a:extLst>
                <a:ext uri="{FF2B5EF4-FFF2-40B4-BE49-F238E27FC236}">
                  <a16:creationId xmlns:a16="http://schemas.microsoft.com/office/drawing/2014/main" id="{37F4B1FB-0F4D-9E0A-C105-0B9EB9D170EC}"/>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111" name="Freeform: Shape 115">
              <a:extLst>
                <a:ext uri="{FF2B5EF4-FFF2-40B4-BE49-F238E27FC236}">
                  <a16:creationId xmlns:a16="http://schemas.microsoft.com/office/drawing/2014/main" id="{50653A65-FB10-2015-9FB1-F7669B3F78A7}"/>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Tree>
    <p:extLst>
      <p:ext uri="{BB962C8B-B14F-4D97-AF65-F5344CB8AC3E}">
        <p14:creationId xmlns:p14="http://schemas.microsoft.com/office/powerpoint/2010/main" val="106818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NSCBT Titlu">
    <p:bg>
      <p:bgPr>
        <a:solidFill>
          <a:srgbClr val="FDC24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08443D-3083-1CF9-CB55-2E4C049CE690}"/>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0BED50A7-AF3E-83DA-223D-F2EF8F9FFE46}"/>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tx2"/>
                </a:solidFill>
              </a:rPr>
              <a:t>insp.gov.ro</a:t>
            </a:r>
          </a:p>
        </p:txBody>
      </p:sp>
      <p:grpSp>
        <p:nvGrpSpPr>
          <p:cNvPr id="6" name="Graphic 4">
            <a:extLst>
              <a:ext uri="{FF2B5EF4-FFF2-40B4-BE49-F238E27FC236}">
                <a16:creationId xmlns:a16="http://schemas.microsoft.com/office/drawing/2014/main" id="{2C6249F0-7E85-D52F-E731-CA1711881E66}"/>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2DF9EDED-AB0A-248B-9B1B-B228E18A162F}"/>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4B98DBFF-D31B-F4B9-11FD-72D19273109A}"/>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54A6AE33-46A0-84F1-1BA9-20FCB2670DBA}"/>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BFE2215B-061A-1EE1-5E75-79757574201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B1FFD2A0-9D2D-CAB2-4C87-1AC534B691B1}"/>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8810E75D-F5BF-E3FA-66E7-7C35DEF73544}"/>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DC82D6F1-C897-45DD-375C-9230E04CB032}"/>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13823897-0A75-6872-F8AF-F4D5F7B686A8}"/>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1E006661-91C1-61D7-54F7-15900E76C32B}"/>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18A62F5A-62F7-7814-FD8D-F6E9F9E09830}"/>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B335CD71-87BD-FDD2-A4E1-8E88EF636A2E}"/>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7E64C77B-E1CF-7BE2-DC93-79D5C6C42A1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D4EC3F5E-1A4D-4D82-9913-9ABDB75448D6}"/>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0EAF6CD5-9AAE-DEE0-78AD-A94D31607074}"/>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AA3D01B5-1985-F13F-8814-C52DF55DDA45}"/>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C8AE0E04-0747-3F8A-6B2A-F5704E82B360}"/>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8E2C9817-0BCE-B3FC-0887-A659655D4A4A}"/>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7DD9D997-F6F0-BD20-4FB0-2F20C67C60AD}"/>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4099F0E5-F150-42A6-C4F6-382A1D82D933}"/>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F1E6AA39-E66E-5EAC-4962-73ABDF50545A}"/>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0F92C9FB-DD98-8148-4FC6-1753A633300D}"/>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A4CF2393-7FA3-2DBD-A6B8-815816ABA533}"/>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A0EA6107-2FD9-BA4E-BD17-4DF0FB8EC6BD}"/>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322C342C-710E-063B-94A9-C67ECAE95E5D}"/>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1DF6ED20-A0A1-542D-1045-1512BB354779}"/>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04E84E5E-9C98-B854-3AE8-BC70648D1481}"/>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B4A40890-B4F4-5BB4-FC74-6209671FCFF5}"/>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7B836BCE-20E6-FBD0-AA3B-4F85E5A96A8D}"/>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7C4A47AF-AFBE-AFB8-9508-2247C0679DC3}"/>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67A3183C-D3F6-87DF-8697-E7A943FAD046}"/>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FD2DE9B8-8E8B-EE70-F9AA-8F1D06E0145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E3BC66D9-C6D7-6BD3-ED54-7D358EBE49C9}"/>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B68DC47A-2778-3FB0-80C4-1AAFA79886A2}"/>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64D03FBC-1592-A7A4-73E1-07A7FC40193F}"/>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5DEE5563-4077-A9BA-25FC-EA39F9E852DE}"/>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D72214E6-D56C-A79F-9C90-507D28F85A7B}"/>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5E23E209-584F-E287-40C0-0D3A6C07524F}"/>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C4E6984C-07F5-6D21-A395-22D1397303D7}"/>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97107C5B-C99E-3CCB-5D09-DE44AFBBBBB6}"/>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042FEBBA-D4A5-A883-00EC-7CB6FBC1A3D5}"/>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2A32E245-A4DF-E81B-CADB-B0D7C417B548}"/>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18692738-0641-8EC8-1F86-7AEF4F8F7869}"/>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E796ABD3-9267-8012-E625-0440E697C66F}"/>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9">
            <a:extLst>
              <a:ext uri="{FF2B5EF4-FFF2-40B4-BE49-F238E27FC236}">
                <a16:creationId xmlns:a16="http://schemas.microsoft.com/office/drawing/2014/main" id="{CDC6D20F-4E95-C339-C17C-ECA2E53D699C}"/>
              </a:ext>
            </a:extLst>
          </p:cNvPr>
          <p:cNvGrpSpPr>
            <a:grpSpLocks noChangeAspect="1"/>
          </p:cNvGrpSpPr>
          <p:nvPr userDrawn="1"/>
        </p:nvGrpSpPr>
        <p:grpSpPr>
          <a:xfrm>
            <a:off x="19238400" y="1393200"/>
            <a:ext cx="3779999" cy="1011613"/>
            <a:chOff x="10772775" y="6485731"/>
            <a:chExt cx="2836258" cy="759047"/>
          </a:xfrm>
          <a:solidFill>
            <a:srgbClr val="262262"/>
          </a:solidFill>
        </p:grpSpPr>
        <p:sp>
          <p:nvSpPr>
            <p:cNvPr id="51" name="Freeform: Shape 51">
              <a:extLst>
                <a:ext uri="{FF2B5EF4-FFF2-40B4-BE49-F238E27FC236}">
                  <a16:creationId xmlns:a16="http://schemas.microsoft.com/office/drawing/2014/main" id="{40B208E3-2632-554A-AE0E-894B1654CF42}"/>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CA244CE4-526F-34FA-9DE9-1113B6750008}"/>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2CE0ABD8-224F-8BB5-18BE-019A0CB9C90F}"/>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238B7827-C738-00F7-C099-D650CC5C7CCB}"/>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A0510B87-3D8A-70E3-F6C4-DC279D198686}"/>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13650E88-07B0-07A6-1BF8-1A5B1DBBCD0A}"/>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950CA320-F787-F90D-4277-64392171D68B}"/>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006BAFB8-F0C2-B5DF-CF53-17F3AF76569D}"/>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5B87CEB8-6A0F-1E5C-B092-F88B9A419FA7}"/>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6EF18759-16DE-275E-F29F-C80A61D15263}"/>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CC22CE8A-0E84-CBC4-BAC8-3663127B9C34}"/>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37B4D669-C7BA-7203-6D80-E9E2BB3DF0C4}"/>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C80B18C9-7964-6CF1-33B8-82AF347BC1F2}"/>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F1C66620-8A01-BB68-779D-24CA0C1C906A}"/>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B236B2B3-2FE6-6621-AFDD-8ABC5FD7AEFB}"/>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F86B86A0-DB51-B7E1-8719-153D37F60271}"/>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4FEC7A22-8FAB-0C9E-7EB1-0AE146600DCB}"/>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3CD92215-A4A5-1C0C-AFBD-0E9104105A9F}"/>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B6EA6EBC-517E-B0FA-7985-48B91A2478FF}"/>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2C91E88D-48AA-6F8D-EC0C-ED64FCACF432}"/>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60282A72-2613-B4AF-A57C-DA52165DB812}"/>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033835B0-A86A-9F25-5A0E-E9E1AD56762D}"/>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B0892B7B-3CEF-23CC-01B9-2723C1FDF998}"/>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156AEBA6-C1B3-0873-FD6E-567CE3AB70A1}"/>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ABF0ABE5-C49B-32FB-6FBD-12F8D0C8C63A}"/>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A060ED09-6091-2C48-9C48-14DE082D7E1E}"/>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8F774E86-FEFE-3343-26AD-881B6063CFBC}"/>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D1AB8EA6-0A61-DEC9-0A59-EA584129688D}"/>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30C886DA-CA80-39A5-8B9A-35052287F43D}"/>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EDD60052-6EC8-231C-FB9A-41194C55784A}"/>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828DF47B-B652-8540-B249-BA042BA48666}"/>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B0716FEE-2A1D-D4C5-B965-91CE1CADDAA5}"/>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8210B03A-4820-3454-E2D1-33428F426E47}"/>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E60182BD-D8DB-9CEE-E4D5-071615F7AF8D}"/>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718E6C2E-FB0B-C393-04BA-AAC415E998A4}"/>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554F8BDB-1CB4-AEC8-438C-ED1E682C0BA9}"/>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4416DAB0-2DCD-C6B9-862E-630FA7024C18}"/>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6CC480C8-77B7-7C4C-BFED-20A5F336EE83}"/>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7969677A-4A2D-2F3B-5BFC-15C1BAAB5BB5}"/>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A79A7424-E8D1-B503-2AB5-4A2CA1961743}"/>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CA718351-54A4-C7AB-D1EC-2245298F08E4}"/>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A7C41FF1-7CE2-0864-C908-ACDF8AEE8C38}"/>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26EBDCF9-EF81-D57D-3D3D-EBEC2C2ACFF1}"/>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164526AC-5FAA-198C-5138-87CD020A49A4}"/>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7">
              <a:extLst>
                <a:ext uri="{FF2B5EF4-FFF2-40B4-BE49-F238E27FC236}">
                  <a16:creationId xmlns:a16="http://schemas.microsoft.com/office/drawing/2014/main" id="{4EB84FE9-EAA3-921F-1173-D2639B181963}"/>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58">
              <a:extLst>
                <a:ext uri="{FF2B5EF4-FFF2-40B4-BE49-F238E27FC236}">
                  <a16:creationId xmlns:a16="http://schemas.microsoft.com/office/drawing/2014/main" id="{75A66F79-C7AA-AD14-9C58-71F9BB7D604D}"/>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59">
              <a:extLst>
                <a:ext uri="{FF2B5EF4-FFF2-40B4-BE49-F238E27FC236}">
                  <a16:creationId xmlns:a16="http://schemas.microsoft.com/office/drawing/2014/main" id="{6926F497-D925-3730-A256-259AF3EFE354}"/>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0">
              <a:extLst>
                <a:ext uri="{FF2B5EF4-FFF2-40B4-BE49-F238E27FC236}">
                  <a16:creationId xmlns:a16="http://schemas.microsoft.com/office/drawing/2014/main" id="{F103597C-E6D8-7EDB-4A46-1E7C39449E3B}"/>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1">
              <a:extLst>
                <a:ext uri="{FF2B5EF4-FFF2-40B4-BE49-F238E27FC236}">
                  <a16:creationId xmlns:a16="http://schemas.microsoft.com/office/drawing/2014/main" id="{A28CC598-9377-53C3-08A2-B06928A6F090}"/>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2">
              <a:extLst>
                <a:ext uri="{FF2B5EF4-FFF2-40B4-BE49-F238E27FC236}">
                  <a16:creationId xmlns:a16="http://schemas.microsoft.com/office/drawing/2014/main" id="{388CD872-C4AE-B9D0-359B-54BD480690C6}"/>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3">
              <a:extLst>
                <a:ext uri="{FF2B5EF4-FFF2-40B4-BE49-F238E27FC236}">
                  <a16:creationId xmlns:a16="http://schemas.microsoft.com/office/drawing/2014/main" id="{63D23B53-BD79-C79D-3E97-C5F822793904}"/>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4">
              <a:extLst>
                <a:ext uri="{FF2B5EF4-FFF2-40B4-BE49-F238E27FC236}">
                  <a16:creationId xmlns:a16="http://schemas.microsoft.com/office/drawing/2014/main" id="{917DC068-CB09-E7DA-6CFF-06E3B7D37BFB}"/>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5">
              <a:extLst>
                <a:ext uri="{FF2B5EF4-FFF2-40B4-BE49-F238E27FC236}">
                  <a16:creationId xmlns:a16="http://schemas.microsoft.com/office/drawing/2014/main" id="{BBF254C1-16DE-F6CA-A8A9-5F387D03380E}"/>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6">
              <a:extLst>
                <a:ext uri="{FF2B5EF4-FFF2-40B4-BE49-F238E27FC236}">
                  <a16:creationId xmlns:a16="http://schemas.microsoft.com/office/drawing/2014/main" id="{08846780-722D-2E62-A8BD-47E4879089EB}"/>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7">
              <a:extLst>
                <a:ext uri="{FF2B5EF4-FFF2-40B4-BE49-F238E27FC236}">
                  <a16:creationId xmlns:a16="http://schemas.microsoft.com/office/drawing/2014/main" id="{D86AA176-0BD6-5F31-E86A-A67AF7E15667}"/>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68">
              <a:extLst>
                <a:ext uri="{FF2B5EF4-FFF2-40B4-BE49-F238E27FC236}">
                  <a16:creationId xmlns:a16="http://schemas.microsoft.com/office/drawing/2014/main" id="{005013DB-1DF9-DD7F-CDEA-D35AA76FD2F9}"/>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69">
              <a:extLst>
                <a:ext uri="{FF2B5EF4-FFF2-40B4-BE49-F238E27FC236}">
                  <a16:creationId xmlns:a16="http://schemas.microsoft.com/office/drawing/2014/main" id="{DC2C6BDA-67EC-517D-60F8-413294CD0DB0}"/>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0">
              <a:extLst>
                <a:ext uri="{FF2B5EF4-FFF2-40B4-BE49-F238E27FC236}">
                  <a16:creationId xmlns:a16="http://schemas.microsoft.com/office/drawing/2014/main" id="{E683FBC3-9B10-9956-8950-FB882CA26617}"/>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9" name="Freeform: Shape 1071">
              <a:extLst>
                <a:ext uri="{FF2B5EF4-FFF2-40B4-BE49-F238E27FC236}">
                  <a16:creationId xmlns:a16="http://schemas.microsoft.com/office/drawing/2014/main" id="{AA7CFE57-86D7-6BAF-CB98-A8D465744F68}"/>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0" name="Freeform: Shape 1072">
              <a:extLst>
                <a:ext uri="{FF2B5EF4-FFF2-40B4-BE49-F238E27FC236}">
                  <a16:creationId xmlns:a16="http://schemas.microsoft.com/office/drawing/2014/main" id="{DB90DF56-28E1-4613-4DE5-077CD71BB1CF}"/>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11" name="Graphic 175">
            <a:extLst>
              <a:ext uri="{FF2B5EF4-FFF2-40B4-BE49-F238E27FC236}">
                <a16:creationId xmlns:a16="http://schemas.microsoft.com/office/drawing/2014/main" id="{9413D675-E80E-0DC8-882B-F6F3F9545D53}"/>
              </a:ext>
            </a:extLst>
          </p:cNvPr>
          <p:cNvGrpSpPr>
            <a:grpSpLocks noChangeAspect="1"/>
          </p:cNvGrpSpPr>
          <p:nvPr userDrawn="1"/>
        </p:nvGrpSpPr>
        <p:grpSpPr bwMode="auto">
          <a:xfrm>
            <a:off x="4205288" y="9053513"/>
            <a:ext cx="4119562" cy="4119562"/>
            <a:chOff x="10648950" y="5323681"/>
            <a:chExt cx="3089433" cy="3089433"/>
          </a:xfrm>
        </p:grpSpPr>
        <p:sp>
          <p:nvSpPr>
            <p:cNvPr id="112" name="Freeform: Shape 1074">
              <a:extLst>
                <a:ext uri="{FF2B5EF4-FFF2-40B4-BE49-F238E27FC236}">
                  <a16:creationId xmlns:a16="http://schemas.microsoft.com/office/drawing/2014/main" id="{F1007850-4F51-AD34-D7E2-85346665D3C6}"/>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3" name="Freeform: Shape 115">
              <a:extLst>
                <a:ext uri="{FF2B5EF4-FFF2-40B4-BE49-F238E27FC236}">
                  <a16:creationId xmlns:a16="http://schemas.microsoft.com/office/drawing/2014/main" id="{FB0433E1-95B0-3941-C8B1-D187AB1B34A6}"/>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tx2"/>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14" name="Date Placeholder 9">
            <a:extLst>
              <a:ext uri="{FF2B5EF4-FFF2-40B4-BE49-F238E27FC236}">
                <a16:creationId xmlns:a16="http://schemas.microsoft.com/office/drawing/2014/main" id="{65CF5BAF-A9CB-E6E1-699B-93BAA26E03E5}"/>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3C06DA4D-5688-410E-A2FA-837733CCF90F}" type="datetimeFigureOut">
              <a:rPr lang="ro-RO"/>
              <a:pPr>
                <a:defRPr/>
              </a:pPr>
              <a:t>01.02.2024</a:t>
            </a:fld>
            <a:endParaRPr lang="ro-RO"/>
          </a:p>
        </p:txBody>
      </p:sp>
    </p:spTree>
    <p:extLst>
      <p:ext uri="{BB962C8B-B14F-4D97-AF65-F5344CB8AC3E}">
        <p14:creationId xmlns:p14="http://schemas.microsoft.com/office/powerpoint/2010/main" val="2933144243"/>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457474C-CE20-F595-4986-FB978E3C29CA}"/>
              </a:ext>
            </a:extLst>
          </p:cNvPr>
          <p:cNvSpPr>
            <a:spLocks noGrp="1" noChangeArrowheads="1"/>
          </p:cNvSpPr>
          <p:nvPr>
            <p:ph type="title"/>
          </p:nvPr>
        </p:nvSpPr>
        <p:spPr bwMode="auto">
          <a:xfrm>
            <a:off x="1676400" y="731838"/>
            <a:ext cx="21031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1027" name="Text Placeholder 2">
            <a:extLst>
              <a:ext uri="{FF2B5EF4-FFF2-40B4-BE49-F238E27FC236}">
                <a16:creationId xmlns:a16="http://schemas.microsoft.com/office/drawing/2014/main" id="{25060AB8-C0FD-8F0D-6EA1-6501EF13CE32}"/>
              </a:ext>
            </a:extLst>
          </p:cNvPr>
          <p:cNvSpPr>
            <a:spLocks noGrp="1" noChangeArrowheads="1"/>
          </p:cNvSpPr>
          <p:nvPr>
            <p:ph type="body" idx="1"/>
          </p:nvPr>
        </p:nvSpPr>
        <p:spPr bwMode="auto">
          <a:xfrm>
            <a:off x="1676400" y="3656013"/>
            <a:ext cx="21031200" cy="871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4" name="Date Placeholder 3">
            <a:extLst>
              <a:ext uri="{FF2B5EF4-FFF2-40B4-BE49-F238E27FC236}">
                <a16:creationId xmlns:a16="http://schemas.microsoft.com/office/drawing/2014/main" id="{6903E7B5-E6F2-E792-2DB0-8A5E9D8456B7}"/>
              </a:ext>
            </a:extLst>
          </p:cNvPr>
          <p:cNvSpPr>
            <a:spLocks noGrp="1"/>
          </p:cNvSpPr>
          <p:nvPr>
            <p:ph type="dt" sz="half" idx="2"/>
          </p:nvPr>
        </p:nvSpPr>
        <p:spPr>
          <a:xfrm>
            <a:off x="1676400" y="12728575"/>
            <a:ext cx="5486400" cy="731838"/>
          </a:xfrm>
          <a:prstGeom prst="rect">
            <a:avLst/>
          </a:prstGeom>
        </p:spPr>
        <p:txBody>
          <a:bodyPr vert="horz" wrap="square" lIns="91440" tIns="45720" rIns="91440" bIns="45720" numCol="1" anchor="ctr" anchorCtr="0" compatLnSpc="1">
            <a:prstTxWarp prst="textNoShape">
              <a:avLst/>
            </a:prstTxWarp>
          </a:bodyPr>
          <a:lstStyle>
            <a:lvl1pPr eaLnBrk="1" hangingPunct="1">
              <a:defRPr sz="2400">
                <a:solidFill>
                  <a:srgbClr val="A3A3A3"/>
                </a:solidFill>
              </a:defRPr>
            </a:lvl1pPr>
          </a:lstStyle>
          <a:p>
            <a:pPr>
              <a:defRPr/>
            </a:pPr>
            <a:fld id="{13DC5BBA-381B-4A3A-A96B-100A27F2B1B5}" type="datetimeFigureOut">
              <a:rPr lang="ro-RO"/>
              <a:pPr>
                <a:defRPr/>
              </a:pPr>
              <a:t>01.02.2024</a:t>
            </a:fld>
            <a:endParaRPr lang="ro-RO"/>
          </a:p>
        </p:txBody>
      </p:sp>
      <p:sp>
        <p:nvSpPr>
          <p:cNvPr id="5" name="Footer Placeholder 4">
            <a:extLst>
              <a:ext uri="{FF2B5EF4-FFF2-40B4-BE49-F238E27FC236}">
                <a16:creationId xmlns:a16="http://schemas.microsoft.com/office/drawing/2014/main" id="{01865612-433A-A96C-E59B-1606A35EBF24}"/>
              </a:ext>
            </a:extLst>
          </p:cNvPr>
          <p:cNvSpPr>
            <a:spLocks noGrp="1"/>
          </p:cNvSpPr>
          <p:nvPr>
            <p:ph type="ftr" sz="quarter" idx="3"/>
          </p:nvPr>
        </p:nvSpPr>
        <p:spPr>
          <a:xfrm>
            <a:off x="8077200" y="12728575"/>
            <a:ext cx="8229600" cy="731838"/>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2400">
                <a:solidFill>
                  <a:srgbClr val="A3A3A3"/>
                </a:solidFill>
              </a:defRPr>
            </a:lvl1pPr>
          </a:lstStyle>
          <a:p>
            <a:pPr>
              <a:defRPr/>
            </a:pPr>
            <a:endParaRPr lang="ro-RO"/>
          </a:p>
        </p:txBody>
      </p:sp>
      <p:sp>
        <p:nvSpPr>
          <p:cNvPr id="6" name="Slide Number Placeholder 5">
            <a:extLst>
              <a:ext uri="{FF2B5EF4-FFF2-40B4-BE49-F238E27FC236}">
                <a16:creationId xmlns:a16="http://schemas.microsoft.com/office/drawing/2014/main" id="{C086A8BF-925F-ACE9-1BB2-F3B4EC76CFE2}"/>
              </a:ext>
            </a:extLst>
          </p:cNvPr>
          <p:cNvSpPr>
            <a:spLocks noGrp="1"/>
          </p:cNvSpPr>
          <p:nvPr>
            <p:ph type="sldNum" sz="quarter" idx="4"/>
          </p:nvPr>
        </p:nvSpPr>
        <p:spPr>
          <a:xfrm>
            <a:off x="17221200" y="12728575"/>
            <a:ext cx="5486400" cy="7318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A3A3A3"/>
                </a:solidFill>
              </a:defRPr>
            </a:lvl1pPr>
          </a:lstStyle>
          <a:p>
            <a:fld id="{E67F00A8-621C-485D-95D4-A2185D28AE01}" type="slidenum">
              <a:rPr lang="ro-RO" altLang="en-US"/>
              <a:pPr/>
              <a:t>‹#›</a:t>
            </a:fld>
            <a:endParaRPr lang="ro-RO" altLang="en-US"/>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 id="2147484165" r:id="rId16"/>
  </p:sldLayoutIdLst>
  <p:txStyles>
    <p:titleStyle>
      <a:lvl1pPr algn="l" defTabSz="1828800" rtl="0" eaLnBrk="0" fontAlgn="base" hangingPunct="0">
        <a:lnSpc>
          <a:spcPct val="90000"/>
        </a:lnSpc>
        <a:spcBef>
          <a:spcPct val="0"/>
        </a:spcBef>
        <a:spcAft>
          <a:spcPct val="0"/>
        </a:spcAft>
        <a:defRPr sz="8800" b="1" kern="1200">
          <a:solidFill>
            <a:schemeClr val="tx2"/>
          </a:solidFill>
          <a:latin typeface="+mj-lt"/>
          <a:ea typeface="+mj-ea"/>
          <a:cs typeface="+mj-cs"/>
        </a:defRPr>
      </a:lvl1pPr>
      <a:lvl2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2pPr>
      <a:lvl3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3pPr>
      <a:lvl4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4pPr>
      <a:lvl5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5pPr>
      <a:lvl6pPr marL="457200" algn="l" defTabSz="1828800" rtl="0" fontAlgn="base">
        <a:lnSpc>
          <a:spcPct val="90000"/>
        </a:lnSpc>
        <a:spcBef>
          <a:spcPct val="0"/>
        </a:spcBef>
        <a:spcAft>
          <a:spcPct val="0"/>
        </a:spcAft>
        <a:defRPr sz="8800" b="1">
          <a:solidFill>
            <a:schemeClr val="tx2"/>
          </a:solidFill>
          <a:latin typeface="Calibri" panose="020F0502020204030204" pitchFamily="34" charset="0"/>
        </a:defRPr>
      </a:lvl6pPr>
      <a:lvl7pPr marL="914400" algn="l" defTabSz="1828800" rtl="0" fontAlgn="base">
        <a:lnSpc>
          <a:spcPct val="90000"/>
        </a:lnSpc>
        <a:spcBef>
          <a:spcPct val="0"/>
        </a:spcBef>
        <a:spcAft>
          <a:spcPct val="0"/>
        </a:spcAft>
        <a:defRPr sz="8800" b="1">
          <a:solidFill>
            <a:schemeClr val="tx2"/>
          </a:solidFill>
          <a:latin typeface="Calibri" panose="020F0502020204030204" pitchFamily="34" charset="0"/>
        </a:defRPr>
      </a:lvl7pPr>
      <a:lvl8pPr marL="1371600" algn="l" defTabSz="1828800" rtl="0" fontAlgn="base">
        <a:lnSpc>
          <a:spcPct val="90000"/>
        </a:lnSpc>
        <a:spcBef>
          <a:spcPct val="0"/>
        </a:spcBef>
        <a:spcAft>
          <a:spcPct val="0"/>
        </a:spcAft>
        <a:defRPr sz="8800" b="1">
          <a:solidFill>
            <a:schemeClr val="tx2"/>
          </a:solidFill>
          <a:latin typeface="Calibri" panose="020F0502020204030204" pitchFamily="34" charset="0"/>
        </a:defRPr>
      </a:lvl8pPr>
      <a:lvl9pPr marL="1828800" algn="l" defTabSz="1828800" rtl="0" fontAlgn="base">
        <a:lnSpc>
          <a:spcPct val="90000"/>
        </a:lnSpc>
        <a:spcBef>
          <a:spcPct val="0"/>
        </a:spcBef>
        <a:spcAft>
          <a:spcPct val="0"/>
        </a:spcAft>
        <a:defRPr sz="8800" b="1">
          <a:solidFill>
            <a:schemeClr val="tx2"/>
          </a:solidFill>
          <a:latin typeface="Calibri" panose="020F0502020204030204" pitchFamily="34" charset="0"/>
        </a:defRPr>
      </a:lvl9pPr>
    </p:titleStyle>
    <p:bodyStyle>
      <a:lvl1pPr marL="342900" indent="-342900" algn="l" defTabSz="1828800" rtl="0" eaLnBrk="0" fontAlgn="base" hangingPunct="0">
        <a:lnSpc>
          <a:spcPct val="90000"/>
        </a:lnSpc>
        <a:spcBef>
          <a:spcPts val="2000"/>
        </a:spcBef>
        <a:spcAft>
          <a:spcPct val="0"/>
        </a:spcAft>
        <a:buFont typeface="Arial" panose="020B0604020202020204" pitchFamily="34" charset="0"/>
        <a:defRPr sz="5600" kern="1200">
          <a:solidFill>
            <a:schemeClr val="tx1"/>
          </a:solidFill>
          <a:latin typeface="+mn-lt"/>
          <a:ea typeface="+mn-ea"/>
          <a:cs typeface="+mn-cs"/>
        </a:defRPr>
      </a:lvl1pPr>
      <a:lvl2pPr marL="914400" indent="-457200" algn="l" defTabSz="1828800" rtl="0" eaLnBrk="0" fontAlgn="base" hangingPunct="0">
        <a:lnSpc>
          <a:spcPct val="90000"/>
        </a:lnSpc>
        <a:spcBef>
          <a:spcPts val="1000"/>
        </a:spcBef>
        <a:spcAft>
          <a:spcPct val="0"/>
        </a:spcAft>
        <a:buFont typeface="Arial" panose="020B0604020202020204" pitchFamily="34" charset="0"/>
        <a:defRPr sz="4800" kern="1200">
          <a:solidFill>
            <a:schemeClr val="tx1"/>
          </a:solidFill>
          <a:latin typeface="+mn-lt"/>
          <a:ea typeface="+mn-ea"/>
          <a:cs typeface="+mn-cs"/>
        </a:defRPr>
      </a:lvl2pPr>
      <a:lvl3pPr marL="1828800" indent="-914400" algn="l" defTabSz="1828800" rtl="0" eaLnBrk="0" fontAlgn="base" hangingPunct="0">
        <a:lnSpc>
          <a:spcPct val="90000"/>
        </a:lnSpc>
        <a:spcBef>
          <a:spcPts val="1000"/>
        </a:spcBef>
        <a:spcAft>
          <a:spcPct val="0"/>
        </a:spcAft>
        <a:buFont typeface="Arial" panose="020B0604020202020204" pitchFamily="34" charset="0"/>
        <a:defRPr sz="4000" kern="1200">
          <a:solidFill>
            <a:schemeClr val="tx1"/>
          </a:solidFill>
          <a:latin typeface="+mn-lt"/>
          <a:ea typeface="+mn-ea"/>
          <a:cs typeface="+mn-cs"/>
        </a:defRPr>
      </a:lvl3pPr>
      <a:lvl4pPr marL="2743200" indent="-1371600" algn="l" defTabSz="1828800" rtl="0" eaLnBrk="0" fontAlgn="base" hangingPunct="0">
        <a:lnSpc>
          <a:spcPct val="90000"/>
        </a:lnSpc>
        <a:spcBef>
          <a:spcPts val="1000"/>
        </a:spcBef>
        <a:spcAft>
          <a:spcPct val="0"/>
        </a:spcAft>
        <a:buFont typeface="Arial" panose="020B0604020202020204" pitchFamily="34" charset="0"/>
        <a:defRPr sz="3600" kern="1200">
          <a:solidFill>
            <a:schemeClr val="tx1"/>
          </a:solidFill>
          <a:latin typeface="+mn-lt"/>
          <a:ea typeface="+mn-ea"/>
          <a:cs typeface="+mn-cs"/>
        </a:defRPr>
      </a:lvl4pPr>
      <a:lvl5pPr marL="3657600" indent="-1828800" algn="l" defTabSz="1828800" rtl="0" eaLnBrk="0" fontAlgn="base" hangingPunct="0">
        <a:lnSpc>
          <a:spcPct val="90000"/>
        </a:lnSpc>
        <a:spcBef>
          <a:spcPts val="1000"/>
        </a:spcBef>
        <a:spcAft>
          <a:spcPct val="0"/>
        </a:spcAft>
        <a:buFont typeface="Arial" panose="020B0604020202020204" pitchFamily="34" charset="0"/>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BC00-073E-549E-F478-44FA6A2D8DCA}"/>
              </a:ext>
            </a:extLst>
          </p:cNvPr>
          <p:cNvSpPr>
            <a:spLocks noGrp="1"/>
          </p:cNvSpPr>
          <p:nvPr>
            <p:ph type="ctrTitle"/>
          </p:nvPr>
        </p:nvSpPr>
        <p:spPr>
          <a:xfrm>
            <a:off x="8924925" y="7848600"/>
            <a:ext cx="12038013" cy="3051175"/>
          </a:xfrm>
        </p:spPr>
        <p:txBody>
          <a:bodyPr/>
          <a:lstStyle/>
          <a:p>
            <a:pPr eaLnBrk="1" hangingPunct="1">
              <a:defRPr/>
            </a:pPr>
            <a:r>
              <a:rPr lang="en-US" dirty="0" err="1"/>
              <a:t>STIMA</a:t>
            </a:r>
            <a:r>
              <a:rPr lang="en-US" dirty="0"/>
              <a:t> DE SINE LA </a:t>
            </a:r>
            <a:r>
              <a:rPr lang="ro-RO" dirty="0"/>
              <a:t>ADOLESCENȚI</a:t>
            </a:r>
            <a:br>
              <a:rPr lang="ro-RO" dirty="0"/>
            </a:br>
            <a:r>
              <a:rPr lang="ro-RO" dirty="0"/>
              <a:t>Material destinat adolescenților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E03ECB-A617-6F46-B234-F014C2D028E5}"/>
              </a:ext>
            </a:extLst>
          </p:cNvPr>
          <p:cNvSpPr>
            <a:spLocks noGrp="1"/>
          </p:cNvSpPr>
          <p:nvPr>
            <p:ph type="title"/>
          </p:nvPr>
        </p:nvSpPr>
        <p:spPr>
          <a:xfrm>
            <a:off x="2767013" y="557213"/>
            <a:ext cx="9783762" cy="966787"/>
          </a:xfrm>
        </p:spPr>
        <p:txBody>
          <a:bodyPr/>
          <a:lstStyle/>
          <a:p>
            <a:pPr>
              <a:defRPr/>
            </a:pPr>
            <a:r>
              <a:rPr lang="ro-RO" sz="4000" dirty="0">
                <a:solidFill>
                  <a:srgbClr val="FF0000"/>
                </a:solidFill>
              </a:rPr>
              <a:t>CONSTRUIREA STIMEI DE SINE</a:t>
            </a:r>
          </a:p>
        </p:txBody>
      </p:sp>
      <p:sp>
        <p:nvSpPr>
          <p:cNvPr id="4" name="Content Placeholder 3">
            <a:extLst>
              <a:ext uri="{FF2B5EF4-FFF2-40B4-BE49-F238E27FC236}">
                <a16:creationId xmlns:a16="http://schemas.microsoft.com/office/drawing/2014/main" id="{54B1A278-481E-8648-BD46-8E14897AF8AC}"/>
              </a:ext>
            </a:extLst>
          </p:cNvPr>
          <p:cNvSpPr>
            <a:spLocks noGrp="1"/>
          </p:cNvSpPr>
          <p:nvPr>
            <p:ph sz="half" idx="1"/>
          </p:nvPr>
        </p:nvSpPr>
        <p:spPr>
          <a:xfrm>
            <a:off x="2879725" y="1812925"/>
            <a:ext cx="19627850" cy="11431588"/>
          </a:xfrm>
        </p:spPr>
        <p:txBody>
          <a:bodyPr/>
          <a:lstStyle/>
          <a:p>
            <a:pPr marL="457200" indent="-457200" algn="just">
              <a:buClr>
                <a:schemeClr val="accent2"/>
              </a:buClr>
              <a:buFont typeface="Wingdings" pitchFamily="2" charset="2"/>
              <a:buChar char="Ø"/>
              <a:defRPr/>
            </a:pPr>
            <a:r>
              <a:rPr lang="vi-VN" sz="4000" dirty="0">
                <a:solidFill>
                  <a:srgbClr val="002060"/>
                </a:solidFill>
                <a:latin typeface="Calibri" pitchFamily="34" charset="0"/>
                <a:cs typeface="Calibri" pitchFamily="34" charset="0"/>
              </a:rPr>
              <a:t>Fii cel mai bun prieten al tău! Poți să fii cel mai bun prieten al tău sau cel mai mare dușman al tău. Tu alegi.</a:t>
            </a:r>
            <a:endParaRPr lang="ro-RO" sz="4000" dirty="0">
              <a:solidFill>
                <a:srgbClr val="002060"/>
              </a:solidFill>
              <a:cs typeface="Calibri" pitchFamily="34" charset="0"/>
            </a:endParaRPr>
          </a:p>
          <a:p>
            <a:pPr marL="457200" indent="-457200" algn="just">
              <a:buClr>
                <a:schemeClr val="accent2"/>
              </a:buClr>
              <a:buFont typeface="Wingdings" pitchFamily="2" charset="2"/>
              <a:buChar char="Ø"/>
              <a:defRPr/>
            </a:pPr>
            <a:endParaRPr lang="ro-RO" sz="4000" dirty="0">
              <a:solidFill>
                <a:srgbClr val="002060"/>
              </a:solidFill>
            </a:endParaRPr>
          </a:p>
          <a:p>
            <a:pPr marL="457200" indent="-457200" algn="just">
              <a:buClr>
                <a:schemeClr val="accent2"/>
              </a:buClr>
              <a:buFont typeface="Wingdings" pitchFamily="2" charset="2"/>
              <a:buChar char="Ø"/>
              <a:defRPr/>
            </a:pPr>
            <a:endParaRPr lang="ro-RO" sz="4000" dirty="0">
              <a:solidFill>
                <a:srgbClr val="002060"/>
              </a:solidFill>
            </a:endParaRPr>
          </a:p>
          <a:p>
            <a:pPr marL="457200" indent="-457200" algn="just">
              <a:buClr>
                <a:schemeClr val="accent2"/>
              </a:buClr>
              <a:buFont typeface="Wingdings" pitchFamily="2" charset="2"/>
              <a:buChar char="Ø"/>
              <a:defRPr/>
            </a:pPr>
            <a:endParaRPr lang="ro-RO" sz="4000" dirty="0">
              <a:solidFill>
                <a:srgbClr val="002060"/>
              </a:solidFill>
            </a:endParaRPr>
          </a:p>
          <a:p>
            <a:pPr marL="457200" indent="-457200" algn="just">
              <a:buClr>
                <a:schemeClr val="accent2"/>
              </a:buClr>
              <a:buFont typeface="Wingdings" pitchFamily="2" charset="2"/>
              <a:buChar char="Ø"/>
              <a:defRPr/>
            </a:pPr>
            <a:endParaRPr lang="ro-RO" sz="4000" dirty="0">
              <a:solidFill>
                <a:srgbClr val="002060"/>
              </a:solidFill>
            </a:endParaRPr>
          </a:p>
          <a:p>
            <a:pPr marL="457200" indent="-457200" algn="just">
              <a:buClr>
                <a:schemeClr val="accent2"/>
              </a:buClr>
              <a:buFont typeface="Wingdings" pitchFamily="2" charset="2"/>
              <a:buChar char="Ø"/>
              <a:defRPr/>
            </a:pPr>
            <a:endParaRPr lang="ro-RO" sz="4000" dirty="0">
              <a:solidFill>
                <a:srgbClr val="002060"/>
              </a:solidFill>
            </a:endParaRPr>
          </a:p>
          <a:p>
            <a:pPr marL="457200" indent="-457200" algn="just">
              <a:buClr>
                <a:schemeClr val="accent2"/>
              </a:buClr>
              <a:buFont typeface="Wingdings" pitchFamily="2" charset="2"/>
              <a:buChar char="Ø"/>
              <a:defRPr/>
            </a:pPr>
            <a:endParaRPr lang="ro-RO" sz="4000" dirty="0">
              <a:solidFill>
                <a:srgbClr val="002060"/>
              </a:solidFill>
            </a:endParaRPr>
          </a:p>
          <a:p>
            <a:pPr marL="457200" indent="-457200" algn="just">
              <a:buClr>
                <a:schemeClr val="accent2"/>
              </a:buClr>
              <a:buFont typeface="Wingdings" pitchFamily="2" charset="2"/>
              <a:buChar char="Ø"/>
              <a:defRPr/>
            </a:pPr>
            <a:endParaRPr lang="ro-RO" sz="4000" dirty="0">
              <a:solidFill>
                <a:srgbClr val="002060"/>
              </a:solidFill>
            </a:endParaRPr>
          </a:p>
          <a:p>
            <a:pPr marL="457200" indent="-457200" algn="just">
              <a:buClr>
                <a:schemeClr val="accent2"/>
              </a:buClr>
              <a:buFont typeface="Wingdings" pitchFamily="2" charset="2"/>
              <a:buChar char="Ø"/>
              <a:defRPr/>
            </a:pPr>
            <a:endParaRPr lang="ro-RO" sz="4000" dirty="0">
              <a:solidFill>
                <a:srgbClr val="002060"/>
              </a:solidFill>
            </a:endParaRPr>
          </a:p>
          <a:p>
            <a:pPr marL="457200" indent="-457200" algn="just">
              <a:buClr>
                <a:schemeClr val="accent2"/>
              </a:buClr>
              <a:buFont typeface="Wingdings" pitchFamily="2" charset="2"/>
              <a:buChar char="Ø"/>
              <a:defRPr/>
            </a:pPr>
            <a:endParaRPr lang="ro-RO" sz="4000" dirty="0">
              <a:solidFill>
                <a:srgbClr val="002060"/>
              </a:solidFill>
            </a:endParaRPr>
          </a:p>
          <a:p>
            <a:pPr marL="457200" indent="-457200" algn="just">
              <a:buClr>
                <a:schemeClr val="accent2"/>
              </a:buClr>
              <a:buFont typeface="Wingdings" pitchFamily="2" charset="2"/>
              <a:buChar char="Ø"/>
              <a:defRPr/>
            </a:pPr>
            <a:endParaRPr lang="ro-RO" sz="4000" dirty="0">
              <a:solidFill>
                <a:srgbClr val="002060"/>
              </a:solidFill>
            </a:endParaRPr>
          </a:p>
          <a:p>
            <a:pPr algn="just">
              <a:buClr>
                <a:schemeClr val="accent2"/>
              </a:buClr>
              <a:buFont typeface="Arial" charset="0"/>
              <a:buNone/>
              <a:defRPr/>
            </a:pPr>
            <a:r>
              <a:rPr lang="ro-RO" sz="2000" dirty="0">
                <a:solidFill>
                  <a:srgbClr val="002060"/>
                </a:solidFill>
              </a:rPr>
              <a:t>Sursa:</a:t>
            </a:r>
          </a:p>
          <a:p>
            <a:pPr marL="457200" indent="-457200" algn="just">
              <a:buClr>
                <a:schemeClr val="accent2"/>
              </a:buClr>
              <a:buFont typeface="Wingdings" pitchFamily="2" charset="2"/>
              <a:buChar char="Ø"/>
              <a:defRPr/>
            </a:pPr>
            <a:r>
              <a:rPr lang="ro-RO" sz="2000" dirty="0">
                <a:solidFill>
                  <a:srgbClr val="002060"/>
                </a:solidFill>
              </a:rPr>
              <a:t>https://www.bing.com/videos/riverview/relatedvideo?&amp;q=rising+self+estime+adolescents&amp;qpvt=rising+self+estime+adolescents&amp;mid=8f309f86cd354b51785a8f309f86cd354b51785a&amp;&amp;form=vrdgar</a:t>
            </a:r>
          </a:p>
          <a:p>
            <a:pPr marL="457200" indent="-457200" algn="just">
              <a:buClr>
                <a:schemeClr val="accent2"/>
              </a:buClr>
              <a:buFont typeface="Wingdings" pitchFamily="2" charset="2"/>
              <a:buChar char="Ø"/>
              <a:defRPr/>
            </a:pPr>
            <a:r>
              <a:rPr lang="ro-RO" sz="2000" dirty="0">
                <a:solidFill>
                  <a:srgbClr val="002060"/>
                </a:solidFill>
              </a:rPr>
              <a:t>HTTPS://WWW.BING.COM/VIDEOS/RIVERVIEW/RELATEDVIDEO?Q=RISING%20SELF%20ESTIME%20ADOLESCENTS&amp;MID=9212F91516C9F22CEC3E9212F91516C9F22CEC3E&amp;AJAXHIST=0</a:t>
            </a:r>
          </a:p>
          <a:p>
            <a:pPr marL="457200" indent="-457200" algn="just">
              <a:buClr>
                <a:schemeClr val="accent2"/>
              </a:buClr>
              <a:buFont typeface="Wingdings" pitchFamily="2" charset="2"/>
              <a:buChar char="Ø"/>
              <a:defRPr/>
            </a:pPr>
            <a:endParaRPr lang="ro-RO" sz="4000" dirty="0">
              <a:solidFill>
                <a:srgbClr val="002060"/>
              </a:solidFill>
            </a:endParaRPr>
          </a:p>
        </p:txBody>
      </p:sp>
      <p:sp>
        <p:nvSpPr>
          <p:cNvPr id="27652" name="Slide Number Placeholder 4">
            <a:extLst>
              <a:ext uri="{FF2B5EF4-FFF2-40B4-BE49-F238E27FC236}">
                <a16:creationId xmlns:a16="http://schemas.microsoft.com/office/drawing/2014/main" id="{281BCC65-873C-70F3-99CA-384D70753148}"/>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E61F55F-8F1C-48F4-BA26-E603585D4766}" type="slidenum">
              <a:rPr lang="ro-RO" altLang="en-US">
                <a:solidFill>
                  <a:schemeClr val="bg1"/>
                </a:solidFill>
              </a:rPr>
              <a:pPr/>
              <a:t>10</a:t>
            </a:fld>
            <a:endParaRPr lang="ro-RO" altLang="en-US">
              <a:solidFill>
                <a:schemeClr val="bg1"/>
              </a:solidFill>
            </a:endParaRPr>
          </a:p>
        </p:txBody>
      </p:sp>
      <p:pic>
        <p:nvPicPr>
          <p:cNvPr id="27653" name="Picture 2">
            <a:extLst>
              <a:ext uri="{FF2B5EF4-FFF2-40B4-BE49-F238E27FC236}">
                <a16:creationId xmlns:a16="http://schemas.microsoft.com/office/drawing/2014/main" id="{FB033667-640C-49FD-F022-3E02C9A9C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5550" y="2628900"/>
            <a:ext cx="8442325" cy="855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57FB7-569E-A75F-4EB7-93CBF440BE13}"/>
              </a:ext>
            </a:extLst>
          </p:cNvPr>
          <p:cNvSpPr>
            <a:spLocks noGrp="1"/>
          </p:cNvSpPr>
          <p:nvPr>
            <p:ph type="title"/>
          </p:nvPr>
        </p:nvSpPr>
        <p:spPr>
          <a:xfrm>
            <a:off x="2960688" y="622300"/>
            <a:ext cx="21102637" cy="965200"/>
          </a:xfrm>
        </p:spPr>
        <p:txBody>
          <a:bodyPr/>
          <a:lstStyle/>
          <a:p>
            <a:pPr algn="ctr">
              <a:defRPr/>
            </a:pPr>
            <a:r>
              <a:rPr lang="ro-RO" sz="4000" dirty="0">
                <a:solidFill>
                  <a:srgbClr val="002060"/>
                </a:solidFill>
              </a:rPr>
              <a:t>CONSTRUIEȘTE-ȚI STIMA DE SINE! FII ATENT LA CĂRĂMIZI!</a:t>
            </a:r>
            <a:br>
              <a:rPr lang="ro-RO" sz="4000" dirty="0">
                <a:solidFill>
                  <a:srgbClr val="002060"/>
                </a:solidFill>
              </a:rPr>
            </a:br>
            <a:r>
              <a:rPr lang="ro-RO" sz="4000" dirty="0">
                <a:solidFill>
                  <a:srgbClr val="002060"/>
                </a:solidFill>
              </a:rPr>
              <a:t> </a:t>
            </a:r>
            <a:r>
              <a:rPr lang="en-US" sz="4000" dirty="0">
                <a:solidFill>
                  <a:srgbClr val="002060"/>
                </a:solidFill>
              </a:rPr>
              <a:t>“</a:t>
            </a:r>
            <a:r>
              <a:rPr lang="ro-RO" sz="4000" dirty="0">
                <a:solidFill>
                  <a:srgbClr val="002060"/>
                </a:solidFill>
              </a:rPr>
              <a:t>CASA TA</a:t>
            </a:r>
            <a:r>
              <a:rPr lang="en-US" sz="4000" dirty="0">
                <a:solidFill>
                  <a:srgbClr val="002060"/>
                </a:solidFill>
              </a:rPr>
              <a:t>”</a:t>
            </a:r>
            <a:r>
              <a:rPr lang="ro-RO" sz="4000" dirty="0">
                <a:solidFill>
                  <a:srgbClr val="002060"/>
                </a:solidFill>
              </a:rPr>
              <a:t> VA </a:t>
            </a:r>
            <a:r>
              <a:rPr lang="en-US" sz="4000" dirty="0">
                <a:solidFill>
                  <a:srgbClr val="002060"/>
                </a:solidFill>
              </a:rPr>
              <a:t>FI CEA MAI REZISTENT</a:t>
            </a:r>
            <a:r>
              <a:rPr lang="ro-RO" sz="4000" dirty="0">
                <a:solidFill>
                  <a:srgbClr val="002060"/>
                </a:solidFill>
              </a:rPr>
              <a:t>Ă ÎN TIMP</a:t>
            </a:r>
          </a:p>
        </p:txBody>
      </p:sp>
      <p:sp>
        <p:nvSpPr>
          <p:cNvPr id="28675" name="Slide Number Placeholder 4">
            <a:extLst>
              <a:ext uri="{FF2B5EF4-FFF2-40B4-BE49-F238E27FC236}">
                <a16:creationId xmlns:a16="http://schemas.microsoft.com/office/drawing/2014/main" id="{B6B4B8B5-3A0E-0D84-3199-313A310D31A8}"/>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0CA9965-088E-4A8A-BE55-577044D47CC1}" type="slidenum">
              <a:rPr lang="ro-RO" altLang="en-US">
                <a:solidFill>
                  <a:schemeClr val="bg1"/>
                </a:solidFill>
              </a:rPr>
              <a:pPr/>
              <a:t>11</a:t>
            </a:fld>
            <a:endParaRPr lang="ro-RO" altLang="en-US">
              <a:solidFill>
                <a:schemeClr val="bg1"/>
              </a:solidFill>
            </a:endParaRPr>
          </a:p>
        </p:txBody>
      </p:sp>
      <p:pic>
        <p:nvPicPr>
          <p:cNvPr id="28676" name="Picture 2">
            <a:extLst>
              <a:ext uri="{FF2B5EF4-FFF2-40B4-BE49-F238E27FC236}">
                <a16:creationId xmlns:a16="http://schemas.microsoft.com/office/drawing/2014/main" id="{CA1BD9F6-956F-DF93-D2CA-942A41F055E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68888" y="1924050"/>
            <a:ext cx="14871700" cy="10356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TextBox 5">
            <a:extLst>
              <a:ext uri="{FF2B5EF4-FFF2-40B4-BE49-F238E27FC236}">
                <a16:creationId xmlns:a16="http://schemas.microsoft.com/office/drawing/2014/main" id="{B034F00D-24B5-8E89-B29E-66000DDE3BCA}"/>
              </a:ext>
            </a:extLst>
          </p:cNvPr>
          <p:cNvSpPr txBox="1">
            <a:spLocks noChangeArrowheads="1"/>
          </p:cNvSpPr>
          <p:nvPr/>
        </p:nvSpPr>
        <p:spPr bwMode="auto">
          <a:xfrm>
            <a:off x="7924800" y="5822950"/>
            <a:ext cx="32242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ro-RO" altLang="ro-RO" sz="3200" b="1">
                <a:solidFill>
                  <a:schemeClr val="tx2"/>
                </a:solidFill>
              </a:rPr>
              <a:t>PUNCTE FORTE/</a:t>
            </a:r>
          </a:p>
          <a:p>
            <a:pPr algn="ctr"/>
            <a:r>
              <a:rPr lang="ro-RO" altLang="ro-RO" sz="3200" b="1">
                <a:solidFill>
                  <a:schemeClr val="tx2"/>
                </a:solidFill>
              </a:rPr>
              <a:t>CALITĂȚI</a:t>
            </a:r>
          </a:p>
        </p:txBody>
      </p:sp>
      <p:sp>
        <p:nvSpPr>
          <p:cNvPr id="28678" name="TextBox 6">
            <a:extLst>
              <a:ext uri="{FF2B5EF4-FFF2-40B4-BE49-F238E27FC236}">
                <a16:creationId xmlns:a16="http://schemas.microsoft.com/office/drawing/2014/main" id="{50D523B2-FE33-CD4E-F29D-EC305D10261F}"/>
              </a:ext>
            </a:extLst>
          </p:cNvPr>
          <p:cNvSpPr txBox="1">
            <a:spLocks noChangeArrowheads="1"/>
          </p:cNvSpPr>
          <p:nvPr/>
        </p:nvSpPr>
        <p:spPr bwMode="auto">
          <a:xfrm>
            <a:off x="1941513" y="12809538"/>
            <a:ext cx="9078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ro-RO" altLang="ro-RO"/>
              <a:t>Sursa: https://www.rap.qut.edu.au/programs/rap-a-for-adolescents</a:t>
            </a:r>
          </a:p>
        </p:txBody>
      </p:sp>
      <p:sp>
        <p:nvSpPr>
          <p:cNvPr id="28679" name="TextBox 7">
            <a:extLst>
              <a:ext uri="{FF2B5EF4-FFF2-40B4-BE49-F238E27FC236}">
                <a16:creationId xmlns:a16="http://schemas.microsoft.com/office/drawing/2014/main" id="{132E7324-F70E-9263-1507-16CCFA06862F}"/>
              </a:ext>
            </a:extLst>
          </p:cNvPr>
          <p:cNvSpPr txBox="1">
            <a:spLocks noChangeArrowheads="1"/>
          </p:cNvSpPr>
          <p:nvPr/>
        </p:nvSpPr>
        <p:spPr bwMode="auto">
          <a:xfrm>
            <a:off x="13122275" y="5822950"/>
            <a:ext cx="37544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ro-RO" altLang="ro-RO" sz="3200" b="1">
                <a:solidFill>
                  <a:srgbClr val="002060"/>
                </a:solidFill>
              </a:rPr>
              <a:t>EȘTI UNIC/</a:t>
            </a:r>
          </a:p>
          <a:p>
            <a:pPr algn="ctr"/>
            <a:r>
              <a:rPr lang="ro-RO" altLang="ro-RO" sz="3200" b="1">
                <a:solidFill>
                  <a:srgbClr val="002060"/>
                </a:solidFill>
              </a:rPr>
              <a:t> EȘTI SPECIAL</a:t>
            </a:r>
          </a:p>
        </p:txBody>
      </p:sp>
      <p:sp>
        <p:nvSpPr>
          <p:cNvPr id="28680" name="TextBox 8">
            <a:extLst>
              <a:ext uri="{FF2B5EF4-FFF2-40B4-BE49-F238E27FC236}">
                <a16:creationId xmlns:a16="http://schemas.microsoft.com/office/drawing/2014/main" id="{502BFDED-47EB-FEB9-AC0B-915D49C4EA02}"/>
              </a:ext>
            </a:extLst>
          </p:cNvPr>
          <p:cNvSpPr txBox="1">
            <a:spLocks noChangeArrowheads="1"/>
          </p:cNvSpPr>
          <p:nvPr/>
        </p:nvSpPr>
        <p:spPr bwMode="auto">
          <a:xfrm>
            <a:off x="6802438" y="9240838"/>
            <a:ext cx="4764087"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ro-RO" altLang="ro-RO" sz="3000" b="1">
                <a:solidFill>
                  <a:srgbClr val="002060"/>
                </a:solidFill>
              </a:rPr>
              <a:t>CUNOAȘTE-TE PE TINE! </a:t>
            </a:r>
          </a:p>
          <a:p>
            <a:pPr algn="ctr"/>
            <a:r>
              <a:rPr lang="ro-RO" altLang="ro-RO" sz="3000" b="1">
                <a:solidFill>
                  <a:srgbClr val="002060"/>
                </a:solidFill>
              </a:rPr>
              <a:t>OBSERVĂ-ȚI GÂNDURILE/ EMOȚIILE!</a:t>
            </a:r>
          </a:p>
        </p:txBody>
      </p:sp>
      <p:sp>
        <p:nvSpPr>
          <p:cNvPr id="28681" name="TextBox 9">
            <a:extLst>
              <a:ext uri="{FF2B5EF4-FFF2-40B4-BE49-F238E27FC236}">
                <a16:creationId xmlns:a16="http://schemas.microsoft.com/office/drawing/2014/main" id="{617ECD14-9513-C4CD-542F-9B493C8ABE70}"/>
              </a:ext>
            </a:extLst>
          </p:cNvPr>
          <p:cNvSpPr txBox="1">
            <a:spLocks noChangeArrowheads="1"/>
          </p:cNvSpPr>
          <p:nvPr/>
        </p:nvSpPr>
        <p:spPr bwMode="auto">
          <a:xfrm>
            <a:off x="13949363" y="9224963"/>
            <a:ext cx="42672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ro-RO" altLang="ro-RO" sz="3000" b="1">
                <a:solidFill>
                  <a:srgbClr val="002060"/>
                </a:solidFill>
              </a:rPr>
              <a:t>IUBEȘTE-TE!/ </a:t>
            </a:r>
          </a:p>
          <a:p>
            <a:pPr algn="ctr"/>
            <a:r>
              <a:rPr lang="ro-RO" altLang="ro-RO" sz="3000" b="1">
                <a:solidFill>
                  <a:srgbClr val="002060"/>
                </a:solidFill>
              </a:rPr>
              <a:t>AI GRIJĂ DE TINE!</a:t>
            </a:r>
          </a:p>
        </p:txBody>
      </p:sp>
      <p:sp>
        <p:nvSpPr>
          <p:cNvPr id="28682" name="TextBox 13">
            <a:extLst>
              <a:ext uri="{FF2B5EF4-FFF2-40B4-BE49-F238E27FC236}">
                <a16:creationId xmlns:a16="http://schemas.microsoft.com/office/drawing/2014/main" id="{7DC00FED-E6F6-AE9A-E7BB-41FEDEC06E27}"/>
              </a:ext>
            </a:extLst>
          </p:cNvPr>
          <p:cNvSpPr txBox="1">
            <a:spLocks noChangeArrowheads="1"/>
          </p:cNvSpPr>
          <p:nvPr/>
        </p:nvSpPr>
        <p:spPr bwMode="auto">
          <a:xfrm>
            <a:off x="7924800" y="7670800"/>
            <a:ext cx="29845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ro-RO" altLang="ro-RO" sz="3200" b="1">
                <a:solidFill>
                  <a:srgbClr val="002060"/>
                </a:solidFill>
              </a:rPr>
              <a:t>DESCOPERĂ-ȚI PASIUNILE!</a:t>
            </a:r>
          </a:p>
        </p:txBody>
      </p:sp>
      <p:sp>
        <p:nvSpPr>
          <p:cNvPr id="28683" name="TextBox 15">
            <a:extLst>
              <a:ext uri="{FF2B5EF4-FFF2-40B4-BE49-F238E27FC236}">
                <a16:creationId xmlns:a16="http://schemas.microsoft.com/office/drawing/2014/main" id="{8757AF2D-F553-97A0-3ECE-A98B87BB86E9}"/>
              </a:ext>
            </a:extLst>
          </p:cNvPr>
          <p:cNvSpPr txBox="1">
            <a:spLocks noChangeArrowheads="1"/>
          </p:cNvSpPr>
          <p:nvPr/>
        </p:nvSpPr>
        <p:spPr bwMode="auto">
          <a:xfrm>
            <a:off x="13587413" y="7392988"/>
            <a:ext cx="4508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ro-RO" altLang="ro-RO" sz="3000" b="1">
                <a:solidFill>
                  <a:srgbClr val="002060"/>
                </a:solidFill>
              </a:rPr>
              <a:t>BUCURĂ-TE DE FIECARE SUCCES AL TĂU!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D287A-DA9C-AA8C-4B42-D2F5B64FB5C4}"/>
              </a:ext>
            </a:extLst>
          </p:cNvPr>
          <p:cNvSpPr>
            <a:spLocks noGrp="1"/>
          </p:cNvSpPr>
          <p:nvPr>
            <p:ph type="title"/>
          </p:nvPr>
        </p:nvSpPr>
        <p:spPr>
          <a:xfrm>
            <a:off x="2879725" y="1006475"/>
            <a:ext cx="9783763" cy="1143000"/>
          </a:xfrm>
        </p:spPr>
        <p:txBody>
          <a:bodyPr/>
          <a:lstStyle/>
          <a:p>
            <a:pPr>
              <a:defRPr/>
            </a:pPr>
            <a:r>
              <a:rPr lang="ro-RO" sz="4800" dirty="0">
                <a:solidFill>
                  <a:srgbClr val="FF0000"/>
                </a:solidFill>
              </a:rPr>
              <a:t>Despre s</a:t>
            </a:r>
            <a:r>
              <a:rPr lang="en-US" sz="4800" dirty="0" err="1">
                <a:solidFill>
                  <a:srgbClr val="FF0000"/>
                </a:solidFill>
              </a:rPr>
              <a:t>tima</a:t>
            </a:r>
            <a:r>
              <a:rPr lang="en-US" sz="4800" dirty="0">
                <a:solidFill>
                  <a:srgbClr val="FF0000"/>
                </a:solidFill>
              </a:rPr>
              <a:t> de sine </a:t>
            </a:r>
            <a:br>
              <a:rPr lang="ro-RO" dirty="0"/>
            </a:br>
            <a:endParaRPr lang="ro-RO" dirty="0"/>
          </a:p>
        </p:txBody>
      </p:sp>
      <p:sp>
        <p:nvSpPr>
          <p:cNvPr id="19459" name="Content Placeholder 3">
            <a:extLst>
              <a:ext uri="{FF2B5EF4-FFF2-40B4-BE49-F238E27FC236}">
                <a16:creationId xmlns:a16="http://schemas.microsoft.com/office/drawing/2014/main" id="{E3F02F60-600C-A16F-89F2-284510D8F635}"/>
              </a:ext>
            </a:extLst>
          </p:cNvPr>
          <p:cNvSpPr>
            <a:spLocks noGrp="1"/>
          </p:cNvSpPr>
          <p:nvPr>
            <p:ph sz="half" idx="1"/>
          </p:nvPr>
        </p:nvSpPr>
        <p:spPr>
          <a:xfrm>
            <a:off x="2879725" y="2840038"/>
            <a:ext cx="18584863" cy="10404475"/>
          </a:xfrm>
        </p:spPr>
        <p:txBody>
          <a:bodyPr/>
          <a:lstStyle/>
          <a:p>
            <a:pPr marL="457200" indent="-457200">
              <a:buFont typeface="Wingdings" panose="05000000000000000000" pitchFamily="2" charset="2"/>
              <a:buChar char="§"/>
            </a:pPr>
            <a:endParaRPr lang="ro-RO" altLang="ro-RO"/>
          </a:p>
          <a:p>
            <a:pPr marL="457200" indent="-457200" algn="just">
              <a:buFont typeface="Wingdings" panose="05000000000000000000" pitchFamily="2" charset="2"/>
              <a:buChar char="§"/>
            </a:pPr>
            <a:endParaRPr lang="vi-VN" altLang="ro-RO" sz="3600">
              <a:solidFill>
                <a:srgbClr val="7030A0"/>
              </a:solidFill>
            </a:endParaRPr>
          </a:p>
          <a:p>
            <a:pPr marL="457200" indent="-457200" algn="just">
              <a:buFont typeface="Wingdings" panose="05000000000000000000" pitchFamily="2" charset="2"/>
              <a:buChar char="§"/>
            </a:pPr>
            <a:r>
              <a:rPr lang="vi-VN" altLang="ro-RO" sz="4000">
                <a:solidFill>
                  <a:srgbClr val="7030A0"/>
                </a:solidFill>
                <a:latin typeface="Calibri" panose="020F0502020204030204" pitchFamily="34" charset="0"/>
                <a:cs typeface="Calibri" panose="020F0502020204030204" pitchFamily="34" charset="0"/>
              </a:rPr>
              <a:t>Stima de sine este </a:t>
            </a:r>
            <a:r>
              <a:rPr lang="ro-RO" altLang="ro-RO" sz="4000">
                <a:solidFill>
                  <a:srgbClr val="7030A0"/>
                </a:solidFill>
                <a:cs typeface="Calibri" panose="020F0502020204030204" pitchFamily="34" charset="0"/>
              </a:rPr>
              <a:t>ceea ce simți sau crezi despre tine. </a:t>
            </a:r>
            <a:r>
              <a:rPr lang="vi-VN" altLang="ro-RO" sz="4000">
                <a:solidFill>
                  <a:srgbClr val="7030A0"/>
                </a:solidFill>
                <a:latin typeface="Calibri" panose="020F0502020204030204" pitchFamily="34" charset="0"/>
                <a:cs typeface="Calibri" panose="020F0502020204030204" pitchFamily="34" charset="0"/>
              </a:rPr>
              <a:t>Este vorba despre ceea ce simți în legătură cu tine, despre cât de mult îți place sau nu îți place cine ești. </a:t>
            </a:r>
            <a:endParaRPr lang="ro-RO" altLang="ro-RO" sz="4000">
              <a:solidFill>
                <a:srgbClr val="7030A0"/>
              </a:solidFill>
              <a:cs typeface="Calibri" panose="020F0502020204030204" pitchFamily="34" charset="0"/>
            </a:endParaRPr>
          </a:p>
          <a:p>
            <a:pPr marL="457200" indent="-457200" algn="just">
              <a:buFont typeface="Wingdings" panose="05000000000000000000" pitchFamily="2" charset="2"/>
              <a:buChar char="§"/>
            </a:pPr>
            <a:r>
              <a:rPr lang="vi-VN" altLang="ro-RO" sz="4000">
                <a:solidFill>
                  <a:srgbClr val="7030A0"/>
                </a:solidFill>
                <a:latin typeface="Calibri" panose="020F0502020204030204" pitchFamily="34" charset="0"/>
                <a:cs typeface="Calibri" panose="020F0502020204030204" pitchFamily="34" charset="0"/>
              </a:rPr>
              <a:t>Dacă ai o stima de sine înaltă, te simți bine cu tine, ești mândru</a:t>
            </a:r>
            <a:r>
              <a:rPr lang="ro-RO" altLang="ro-RO" sz="4000">
                <a:solidFill>
                  <a:srgbClr val="7030A0"/>
                </a:solidFill>
                <a:cs typeface="Calibri" panose="020F0502020204030204" pitchFamily="34" charset="0"/>
              </a:rPr>
              <a:t>/mândră</a:t>
            </a:r>
            <a:r>
              <a:rPr lang="vi-VN" altLang="ro-RO" sz="4000">
                <a:solidFill>
                  <a:srgbClr val="7030A0"/>
                </a:solidFill>
                <a:latin typeface="Calibri" panose="020F0502020204030204" pitchFamily="34" charset="0"/>
                <a:cs typeface="Calibri" panose="020F0502020204030204" pitchFamily="34" charset="0"/>
              </a:rPr>
              <a:t> de realizările tale și poți să treci peste greutăți mai ușor. </a:t>
            </a:r>
            <a:endParaRPr lang="ro-RO" altLang="ro-RO" sz="4000">
              <a:solidFill>
                <a:srgbClr val="7030A0"/>
              </a:solidFill>
              <a:cs typeface="Calibri" panose="020F0502020204030204" pitchFamily="34" charset="0"/>
            </a:endParaRPr>
          </a:p>
          <a:p>
            <a:pPr marL="457200" indent="-457200" algn="just">
              <a:buFont typeface="Wingdings" panose="05000000000000000000" pitchFamily="2" charset="2"/>
              <a:buChar char="§"/>
            </a:pPr>
            <a:r>
              <a:rPr lang="vi-VN" altLang="ro-RO" sz="4000">
                <a:solidFill>
                  <a:srgbClr val="7030A0"/>
                </a:solidFill>
                <a:latin typeface="Calibri" panose="020F0502020204030204" pitchFamily="34" charset="0"/>
                <a:cs typeface="Calibri" panose="020F0502020204030204" pitchFamily="34" charset="0"/>
              </a:rPr>
              <a:t>Dimpotrivă, o stima de sine scăzută înseamnă că </a:t>
            </a:r>
            <a:r>
              <a:rPr lang="ro-RO" altLang="ro-RO" sz="4000">
                <a:solidFill>
                  <a:srgbClr val="7030A0"/>
                </a:solidFill>
                <a:cs typeface="Calibri" panose="020F0502020204030204" pitchFamily="34" charset="0"/>
              </a:rPr>
              <a:t>ai </a:t>
            </a:r>
            <a:r>
              <a:rPr lang="vi-VN" altLang="ro-RO" sz="4000">
                <a:solidFill>
                  <a:srgbClr val="7030A0"/>
                </a:solidFill>
                <a:latin typeface="Calibri" panose="020F0502020204030204" pitchFamily="34" charset="0"/>
                <a:cs typeface="Calibri" panose="020F0502020204030204" pitchFamily="34" charset="0"/>
              </a:rPr>
              <a:t>mai puțină încredere în tine, te simți nesigur</a:t>
            </a:r>
            <a:r>
              <a:rPr lang="ro-RO" altLang="ro-RO" sz="4000">
                <a:solidFill>
                  <a:srgbClr val="7030A0"/>
                </a:solidFill>
                <a:cs typeface="Calibri" panose="020F0502020204030204" pitchFamily="34" charset="0"/>
              </a:rPr>
              <a:t>/nesigură, înseamnă să nu fii mulțumit cu aspectul tău fizic, abilitățile sau inteligența ta, de exemplu.</a:t>
            </a:r>
          </a:p>
          <a:p>
            <a:pPr marL="457200" indent="-457200" algn="just">
              <a:buFont typeface="Wingdings" panose="05000000000000000000" pitchFamily="2" charset="2"/>
              <a:buChar char="§"/>
            </a:pPr>
            <a:r>
              <a:rPr lang="vi-VN" altLang="ro-RO" sz="4000">
                <a:solidFill>
                  <a:srgbClr val="7030A0"/>
                </a:solidFill>
                <a:latin typeface="Calibri" panose="020F0502020204030204" pitchFamily="34" charset="0"/>
                <a:cs typeface="Calibri" panose="020F0502020204030204" pitchFamily="34" charset="0"/>
              </a:rPr>
              <a:t>Este important să lucrezi la dezvoltarea unei stime de sine sănătoase pentru a te simți mai fericit și mai încrezător în propria persoană</a:t>
            </a:r>
            <a:r>
              <a:rPr lang="vi-VN" altLang="ro-RO" sz="4000">
                <a:solidFill>
                  <a:srgbClr val="7030A0"/>
                </a:solidFill>
              </a:rPr>
              <a:t>.</a:t>
            </a:r>
            <a:endParaRPr lang="ro-RO" altLang="ro-RO" sz="3200"/>
          </a:p>
        </p:txBody>
      </p:sp>
      <p:sp>
        <p:nvSpPr>
          <p:cNvPr id="19460" name="Slide Number Placeholder 4">
            <a:extLst>
              <a:ext uri="{FF2B5EF4-FFF2-40B4-BE49-F238E27FC236}">
                <a16:creationId xmlns:a16="http://schemas.microsoft.com/office/drawing/2014/main" id="{7672008B-9A5B-9853-169B-717A7101F3E1}"/>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AF4E14A-0F9E-4635-828A-D2B6D7C1E89C}" type="slidenum">
              <a:rPr lang="ro-RO" altLang="en-US">
                <a:solidFill>
                  <a:schemeClr val="bg1"/>
                </a:solidFill>
              </a:rPr>
              <a:pPr/>
              <a:t>2</a:t>
            </a:fld>
            <a:endParaRPr lang="ro-RO" altLang="en-US">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66529F-92B9-693A-C798-5CD5F3CBEE08}"/>
              </a:ext>
            </a:extLst>
          </p:cNvPr>
          <p:cNvSpPr>
            <a:spLocks noGrp="1"/>
          </p:cNvSpPr>
          <p:nvPr>
            <p:ph type="title"/>
          </p:nvPr>
        </p:nvSpPr>
        <p:spPr>
          <a:xfrm>
            <a:off x="2703513" y="428625"/>
            <a:ext cx="9783762" cy="1503363"/>
          </a:xfrm>
        </p:spPr>
        <p:txBody>
          <a:bodyPr/>
          <a:lstStyle/>
          <a:p>
            <a:pPr>
              <a:defRPr/>
            </a:pPr>
            <a:r>
              <a:rPr lang="ro-RO" sz="4800" dirty="0">
                <a:solidFill>
                  <a:srgbClr val="FF0000"/>
                </a:solidFill>
              </a:rPr>
              <a:t>CONSTRUIREA STIMEI DE SINE</a:t>
            </a:r>
          </a:p>
        </p:txBody>
      </p:sp>
      <p:sp>
        <p:nvSpPr>
          <p:cNvPr id="4" name="Content Placeholder 3">
            <a:extLst>
              <a:ext uri="{FF2B5EF4-FFF2-40B4-BE49-F238E27FC236}">
                <a16:creationId xmlns:a16="http://schemas.microsoft.com/office/drawing/2014/main" id="{2796B7FD-B9BA-3C9F-FF1F-596A2E70E2E6}"/>
              </a:ext>
            </a:extLst>
          </p:cNvPr>
          <p:cNvSpPr>
            <a:spLocks noGrp="1"/>
          </p:cNvSpPr>
          <p:nvPr>
            <p:ph sz="half" idx="1"/>
          </p:nvPr>
        </p:nvSpPr>
        <p:spPr>
          <a:xfrm>
            <a:off x="2773363" y="1860550"/>
            <a:ext cx="19605625" cy="11514138"/>
          </a:xfrm>
        </p:spPr>
        <p:txBody>
          <a:bodyPr/>
          <a:lstStyle/>
          <a:p>
            <a:pPr marL="457200" indent="-457200" algn="just">
              <a:buClr>
                <a:srgbClr val="FF0000"/>
              </a:buClr>
              <a:buFont typeface="Wingdings" pitchFamily="2" charset="2"/>
              <a:buChar char="Ø"/>
              <a:defRPr/>
            </a:pPr>
            <a:r>
              <a:rPr lang="vi-VN" sz="4000" b="1" dirty="0">
                <a:solidFill>
                  <a:srgbClr val="002060"/>
                </a:solidFill>
                <a:latin typeface="Calibri" pitchFamily="34" charset="0"/>
                <a:cs typeface="Calibri" pitchFamily="34" charset="0"/>
              </a:rPr>
              <a:t>Fii conștient de calitățile și realizările tale! </a:t>
            </a:r>
            <a:r>
              <a:rPr lang="vi-VN" sz="4000" dirty="0">
                <a:solidFill>
                  <a:srgbClr val="002060"/>
                </a:solidFill>
                <a:latin typeface="Calibri" pitchFamily="34" charset="0"/>
                <a:cs typeface="Calibri" pitchFamily="34" charset="0"/>
              </a:rPr>
              <a:t>Fiecare zi vine cu oportunități noi. Ia-ți timp să recunoști și să sărbătorești micile tale realizări. Fiecare pas contează.</a:t>
            </a:r>
            <a:endParaRPr lang="ro-RO" sz="4000" dirty="0">
              <a:solidFill>
                <a:srgbClr val="002060"/>
              </a:solidFill>
              <a:cs typeface="Calibri" pitchFamily="34" charset="0"/>
            </a:endParaRPr>
          </a:p>
          <a:p>
            <a:pPr algn="just">
              <a:buClr>
                <a:srgbClr val="FF0000"/>
              </a:buClr>
              <a:buFont typeface="Arial" charset="0"/>
              <a:buNone/>
              <a:defRPr/>
            </a:pPr>
            <a:endParaRPr lang="ro-RO" sz="4000" dirty="0">
              <a:solidFill>
                <a:srgbClr val="002060"/>
              </a:solidFill>
              <a:cs typeface="Calibri" pitchFamily="34" charset="0"/>
            </a:endParaRPr>
          </a:p>
          <a:p>
            <a:pPr algn="just">
              <a:buClr>
                <a:srgbClr val="FF0000"/>
              </a:buClr>
              <a:buFont typeface="Arial" charset="0"/>
              <a:buNone/>
              <a:defRPr/>
            </a:pPr>
            <a:endParaRPr lang="ro-RO" sz="4000" dirty="0">
              <a:solidFill>
                <a:srgbClr val="002060"/>
              </a:solidFill>
              <a:cs typeface="Calibri" pitchFamily="34" charset="0"/>
            </a:endParaRPr>
          </a:p>
          <a:p>
            <a:pPr algn="just">
              <a:buClr>
                <a:srgbClr val="FF0000"/>
              </a:buClr>
              <a:buFont typeface="Arial" charset="0"/>
              <a:buNone/>
              <a:defRPr/>
            </a:pPr>
            <a:endParaRPr lang="ro-RO" sz="4000" dirty="0">
              <a:solidFill>
                <a:srgbClr val="002060"/>
              </a:solidFill>
              <a:cs typeface="Calibri" pitchFamily="34" charset="0"/>
            </a:endParaRPr>
          </a:p>
          <a:p>
            <a:pPr algn="just">
              <a:buClr>
                <a:srgbClr val="FF0000"/>
              </a:buClr>
              <a:buFont typeface="Arial" charset="0"/>
              <a:buNone/>
              <a:defRPr/>
            </a:pPr>
            <a:endParaRPr lang="ro-RO" sz="4000" dirty="0">
              <a:solidFill>
                <a:srgbClr val="002060"/>
              </a:solidFill>
              <a:cs typeface="Calibri" pitchFamily="34" charset="0"/>
            </a:endParaRPr>
          </a:p>
          <a:p>
            <a:pPr algn="just">
              <a:buClr>
                <a:srgbClr val="FF0000"/>
              </a:buClr>
              <a:buFont typeface="Arial" charset="0"/>
              <a:buNone/>
              <a:defRPr/>
            </a:pPr>
            <a:endParaRPr lang="vi-VN" sz="4000" dirty="0">
              <a:solidFill>
                <a:srgbClr val="002060"/>
              </a:solidFill>
              <a:latin typeface="Calibri" pitchFamily="34" charset="0"/>
              <a:cs typeface="Calibri" pitchFamily="34" charset="0"/>
            </a:endParaRPr>
          </a:p>
          <a:p>
            <a:pPr marL="457200" indent="-457200" algn="just">
              <a:buClr>
                <a:srgbClr val="FF0000"/>
              </a:buClr>
              <a:buFont typeface="Wingdings" pitchFamily="2" charset="2"/>
              <a:buChar char="Ø"/>
              <a:defRPr/>
            </a:pPr>
            <a:r>
              <a:rPr lang="vi-VN" sz="4000" b="1" dirty="0">
                <a:solidFill>
                  <a:srgbClr val="002060"/>
                </a:solidFill>
                <a:latin typeface="Calibri" pitchFamily="34" charset="0"/>
                <a:cs typeface="Calibri" pitchFamily="34" charset="0"/>
              </a:rPr>
              <a:t>Încearcă să-ți evidențiezi calitățile și punctele tale forte. </a:t>
            </a:r>
            <a:r>
              <a:rPr lang="vi-VN" sz="4000" dirty="0">
                <a:solidFill>
                  <a:srgbClr val="002060"/>
                </a:solidFill>
                <a:latin typeface="Calibri" pitchFamily="34" charset="0"/>
                <a:cs typeface="Calibri" pitchFamily="34" charset="0"/>
              </a:rPr>
              <a:t>Fiecare dintre noi are ceva unic și special. Gândește-te la ce te face să te simți mândru/mândră de tine.</a:t>
            </a:r>
          </a:p>
          <a:p>
            <a:pPr>
              <a:buFont typeface="Arial" charset="0"/>
              <a:buNone/>
              <a:defRPr/>
            </a:pPr>
            <a:endParaRPr lang="ro-RO" dirty="0"/>
          </a:p>
        </p:txBody>
      </p:sp>
      <p:sp>
        <p:nvSpPr>
          <p:cNvPr id="20484" name="Slide Number Placeholder 4">
            <a:extLst>
              <a:ext uri="{FF2B5EF4-FFF2-40B4-BE49-F238E27FC236}">
                <a16:creationId xmlns:a16="http://schemas.microsoft.com/office/drawing/2014/main" id="{77249CE9-E964-4700-103F-EC7B252A6CF4}"/>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F9D6C616-5071-4444-AF96-BFBDDFDE0439}" type="slidenum">
              <a:rPr lang="ro-RO" altLang="en-US">
                <a:solidFill>
                  <a:schemeClr val="bg1"/>
                </a:solidFill>
              </a:rPr>
              <a:pPr/>
              <a:t>3</a:t>
            </a:fld>
            <a:endParaRPr lang="ro-RO" altLang="en-US">
              <a:solidFill>
                <a:schemeClr val="bg1"/>
              </a:solidFill>
            </a:endParaRPr>
          </a:p>
        </p:txBody>
      </p:sp>
      <p:pic>
        <p:nvPicPr>
          <p:cNvPr id="20485" name="Picture 5" descr="Free photo front view young female in red checkered shirt just standing on yellow background girls human color model woman">
            <a:extLst>
              <a:ext uri="{FF2B5EF4-FFF2-40B4-BE49-F238E27FC236}">
                <a16:creationId xmlns:a16="http://schemas.microsoft.com/office/drawing/2014/main" id="{5C197942-3DFE-4265-A7C4-3B53D55F1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6950" y="3028950"/>
            <a:ext cx="5994400"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a:extLst>
              <a:ext uri="{FF2B5EF4-FFF2-40B4-BE49-F238E27FC236}">
                <a16:creationId xmlns:a16="http://schemas.microsoft.com/office/drawing/2014/main" id="{2F569CB3-E1EF-FA56-A34E-66F2B20AF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4975" y="8377238"/>
            <a:ext cx="5286375" cy="517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202EBA-DA79-F504-666E-243CC6832236}"/>
              </a:ext>
            </a:extLst>
          </p:cNvPr>
          <p:cNvSpPr>
            <a:spLocks noGrp="1"/>
          </p:cNvSpPr>
          <p:nvPr>
            <p:ph type="title"/>
          </p:nvPr>
        </p:nvSpPr>
        <p:spPr>
          <a:xfrm>
            <a:off x="2543175" y="477838"/>
            <a:ext cx="9783763" cy="982662"/>
          </a:xfrm>
        </p:spPr>
        <p:txBody>
          <a:bodyPr/>
          <a:lstStyle/>
          <a:p>
            <a:pPr>
              <a:defRPr/>
            </a:pPr>
            <a:r>
              <a:rPr lang="ro-RO" sz="4400" dirty="0">
                <a:solidFill>
                  <a:srgbClr val="FF0000"/>
                </a:solidFill>
              </a:rPr>
              <a:t>CONSTRUIREA STIMEI DE SINE</a:t>
            </a:r>
          </a:p>
        </p:txBody>
      </p:sp>
      <p:sp>
        <p:nvSpPr>
          <p:cNvPr id="21507" name="Content Placeholder 3">
            <a:extLst>
              <a:ext uri="{FF2B5EF4-FFF2-40B4-BE49-F238E27FC236}">
                <a16:creationId xmlns:a16="http://schemas.microsoft.com/office/drawing/2014/main" id="{A97AE398-4820-8317-0371-AB4B802A8A69}"/>
              </a:ext>
            </a:extLst>
          </p:cNvPr>
          <p:cNvSpPr>
            <a:spLocks noGrp="1"/>
          </p:cNvSpPr>
          <p:nvPr>
            <p:ph sz="half" idx="1"/>
          </p:nvPr>
        </p:nvSpPr>
        <p:spPr>
          <a:xfrm>
            <a:off x="2879725" y="1460500"/>
            <a:ext cx="11028363" cy="11784013"/>
          </a:xfrm>
        </p:spPr>
        <p:txBody>
          <a:bodyPr/>
          <a:lstStyle/>
          <a:p>
            <a:pPr algn="just">
              <a:lnSpc>
                <a:spcPts val="1600"/>
              </a:lnSpc>
            </a:pPr>
            <a:endParaRPr lang="ro-RO" altLang="ro-RO" b="1">
              <a:solidFill>
                <a:srgbClr val="002060"/>
              </a:solidFill>
              <a:ea typeface="DengXian" panose="02010600030101010101" pitchFamily="2" charset="-122"/>
              <a:cs typeface="Times New Roman" panose="02020603050405020304" pitchFamily="18" charset="0"/>
            </a:endParaRPr>
          </a:p>
          <a:p>
            <a:pPr algn="just">
              <a:buClr>
                <a:srgbClr val="FF0000"/>
              </a:buClr>
              <a:buFont typeface="Wingdings" panose="05000000000000000000" pitchFamily="2" charset="2"/>
              <a:buChar char="Ø"/>
            </a:pPr>
            <a:r>
              <a:rPr lang="vi-VN" altLang="ro-RO" sz="4000" b="1">
                <a:solidFill>
                  <a:srgbClr val="002060"/>
                </a:solidFill>
                <a:latin typeface="Calibri" panose="020F0502020204030204" pitchFamily="34" charset="0"/>
                <a:ea typeface="DengXian" panose="02010600030101010101" pitchFamily="2" charset="-122"/>
                <a:cs typeface="Calibri" panose="020F0502020204030204" pitchFamily="34" charset="0"/>
              </a:rPr>
              <a:t>Setează obiective realiste! </a:t>
            </a:r>
            <a:r>
              <a:rPr lang="vi-VN" altLang="ro-RO" sz="4000">
                <a:solidFill>
                  <a:srgbClr val="002060"/>
                </a:solidFill>
                <a:latin typeface="Calibri" panose="020F0502020204030204" pitchFamily="34" charset="0"/>
                <a:ea typeface="DengXian" panose="02010600030101010101" pitchFamily="2" charset="-122"/>
                <a:cs typeface="Calibri" panose="020F0502020204030204" pitchFamily="34" charset="0"/>
              </a:rPr>
              <a:t>Stabilește-ți obiective realiste și realizabile. Acest lucru îți va consolida încrederea în </a:t>
            </a:r>
            <a:r>
              <a:rPr lang="ro-RO" altLang="ro-RO" sz="4000">
                <a:solidFill>
                  <a:srgbClr val="002060"/>
                </a:solidFill>
                <a:ea typeface="DengXian" panose="02010600030101010101" pitchFamily="2" charset="-122"/>
                <a:cs typeface="Calibri" panose="020F0502020204030204" pitchFamily="34" charset="0"/>
              </a:rPr>
              <a:t>tine și</a:t>
            </a:r>
            <a:r>
              <a:rPr lang="vi-VN" altLang="ro-RO" sz="4000">
                <a:solidFill>
                  <a:srgbClr val="002060"/>
                </a:solidFill>
                <a:latin typeface="Calibri" panose="020F0502020204030204" pitchFamily="34" charset="0"/>
                <a:ea typeface="DengXian" panose="02010600030101010101" pitchFamily="2" charset="-122"/>
                <a:cs typeface="Calibri" panose="020F0502020204030204" pitchFamily="34" charset="0"/>
              </a:rPr>
              <a:t> fiecare pas mic către obiectiv te va apropia de succes.</a:t>
            </a:r>
            <a:endParaRPr lang="ro-RO" altLang="ro-RO" sz="4000">
              <a:solidFill>
                <a:srgbClr val="002060"/>
              </a:solidFill>
              <a:ea typeface="DengXian" panose="02010600030101010101" pitchFamily="2" charset="-122"/>
              <a:cs typeface="Calibri" panose="020F0502020204030204" pitchFamily="34" charset="0"/>
            </a:endParaRPr>
          </a:p>
          <a:p>
            <a:pPr algn="just">
              <a:buClr>
                <a:srgbClr val="FF0000"/>
              </a:buClr>
              <a:buFont typeface="Wingdings" panose="05000000000000000000" pitchFamily="2" charset="2"/>
              <a:buChar char="Ø"/>
            </a:pPr>
            <a:endParaRPr lang="ro-RO" altLang="ro-RO" sz="4800">
              <a:solidFill>
                <a:srgbClr val="002060"/>
              </a:solidFill>
              <a:ea typeface="DengXian" panose="02010600030101010101" pitchFamily="2" charset="-122"/>
              <a:cs typeface="Calibri" panose="020F0502020204030204" pitchFamily="34" charset="0"/>
            </a:endParaRPr>
          </a:p>
          <a:p>
            <a:pPr algn="just">
              <a:buClr>
                <a:srgbClr val="FF0000"/>
              </a:buClr>
            </a:pPr>
            <a:endParaRPr lang="ro-RO" altLang="ro-RO" sz="4800">
              <a:solidFill>
                <a:srgbClr val="002060"/>
              </a:solidFill>
              <a:ea typeface="DengXian" panose="02010600030101010101" pitchFamily="2" charset="-122"/>
              <a:cs typeface="Calibri" panose="020F0502020204030204" pitchFamily="34" charset="0"/>
            </a:endParaRPr>
          </a:p>
          <a:p>
            <a:pPr algn="just">
              <a:buClr>
                <a:srgbClr val="FF0000"/>
              </a:buClr>
            </a:pPr>
            <a:endParaRPr lang="ro-RO" altLang="ro-RO" sz="4800">
              <a:solidFill>
                <a:srgbClr val="002060"/>
              </a:solidFill>
              <a:ea typeface="DengXian" panose="02010600030101010101" pitchFamily="2" charset="-122"/>
              <a:cs typeface="Calibri" panose="020F0502020204030204" pitchFamily="34" charset="0"/>
            </a:endParaRPr>
          </a:p>
          <a:p>
            <a:pPr algn="just">
              <a:buClr>
                <a:srgbClr val="FF0000"/>
              </a:buClr>
            </a:pPr>
            <a:endParaRPr lang="ro-RO" altLang="ro-RO" sz="4800">
              <a:solidFill>
                <a:srgbClr val="002060"/>
              </a:solidFill>
              <a:ea typeface="DengXian" panose="02010600030101010101" pitchFamily="2" charset="-122"/>
              <a:cs typeface="Calibri" panose="020F0502020204030204" pitchFamily="34" charset="0"/>
            </a:endParaRPr>
          </a:p>
          <a:p>
            <a:pPr algn="just">
              <a:buClr>
                <a:srgbClr val="FF0000"/>
              </a:buClr>
            </a:pPr>
            <a:endParaRPr lang="vi-VN" altLang="ro-RO" sz="4800">
              <a:solidFill>
                <a:srgbClr val="002060"/>
              </a:solidFill>
              <a:latin typeface="Calibri" panose="020F0502020204030204" pitchFamily="34" charset="0"/>
              <a:ea typeface="DengXian" panose="02010600030101010101" pitchFamily="2" charset="-122"/>
              <a:cs typeface="Calibri" panose="020F0502020204030204" pitchFamily="34" charset="0"/>
            </a:endParaRPr>
          </a:p>
          <a:p>
            <a:pPr algn="just">
              <a:buClr>
                <a:srgbClr val="FF0000"/>
              </a:buClr>
              <a:buFont typeface="Wingdings" panose="05000000000000000000" pitchFamily="2" charset="2"/>
              <a:buChar char="Ø"/>
            </a:pPr>
            <a:r>
              <a:rPr lang="vi-VN" altLang="ro-RO" sz="4000" b="1">
                <a:solidFill>
                  <a:srgbClr val="002060"/>
                </a:solidFill>
                <a:latin typeface="Calibri" panose="020F0502020204030204" pitchFamily="34" charset="0"/>
                <a:ea typeface="DengXian" panose="02010600030101010101" pitchFamily="2" charset="-122"/>
                <a:cs typeface="Calibri" panose="020F0502020204030204" pitchFamily="34" charset="0"/>
              </a:rPr>
              <a:t>Învață din greșeli și acceptă faptul că poți greși! </a:t>
            </a:r>
            <a:r>
              <a:rPr lang="vi-VN" altLang="ro-RO" sz="4000">
                <a:solidFill>
                  <a:srgbClr val="002060"/>
                </a:solidFill>
                <a:latin typeface="Calibri" panose="020F0502020204030204" pitchFamily="34" charset="0"/>
                <a:ea typeface="DengXian" panose="02010600030101010101" pitchFamily="2" charset="-122"/>
                <a:cs typeface="Calibri" panose="020F0502020204030204" pitchFamily="34" charset="0"/>
              </a:rPr>
              <a:t>Greșelile fac parte din viață și sunt o oportunitate de învățare. Nu te descuraja dacă nu îți ies lucrurile din prima! Analizează ce poți învăța din ele și folosește această experiență pentru a te dezvolta.</a:t>
            </a:r>
          </a:p>
          <a:p>
            <a:endParaRPr lang="ro-RO" altLang="ro-RO">
              <a:ea typeface="DengXian" panose="02010600030101010101" pitchFamily="2" charset="-122"/>
              <a:cs typeface="Calibri" panose="020F0502020204030204" pitchFamily="34" charset="0"/>
            </a:endParaRPr>
          </a:p>
        </p:txBody>
      </p:sp>
      <p:sp>
        <p:nvSpPr>
          <p:cNvPr id="21508" name="Slide Number Placeholder 4">
            <a:extLst>
              <a:ext uri="{FF2B5EF4-FFF2-40B4-BE49-F238E27FC236}">
                <a16:creationId xmlns:a16="http://schemas.microsoft.com/office/drawing/2014/main" id="{C1327992-64A6-17BD-2E0C-DE109C5AE1DA}"/>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46039B0-7AF2-4ED2-940B-CB59B231BE6D}" type="slidenum">
              <a:rPr lang="ro-RO" altLang="en-US">
                <a:solidFill>
                  <a:schemeClr val="bg1"/>
                </a:solidFill>
              </a:rPr>
              <a:pPr/>
              <a:t>4</a:t>
            </a:fld>
            <a:endParaRPr lang="ro-RO" altLang="en-US">
              <a:solidFill>
                <a:schemeClr val="bg1"/>
              </a:solidFill>
            </a:endParaRPr>
          </a:p>
        </p:txBody>
      </p:sp>
      <p:pic>
        <p:nvPicPr>
          <p:cNvPr id="21509" name="Picture 7">
            <a:extLst>
              <a:ext uri="{FF2B5EF4-FFF2-40B4-BE49-F238E27FC236}">
                <a16:creationId xmlns:a16="http://schemas.microsoft.com/office/drawing/2014/main" id="{1FE33B85-8BC2-DFE7-AB31-2B69770E0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7963" y="625475"/>
            <a:ext cx="6000750" cy="599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8">
            <a:extLst>
              <a:ext uri="{FF2B5EF4-FFF2-40B4-BE49-F238E27FC236}">
                <a16:creationId xmlns:a16="http://schemas.microsoft.com/office/drawing/2014/main" id="{D2605E4B-D7B3-A5D1-AAC0-C66BEF7F3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1075" y="7443788"/>
            <a:ext cx="7566025" cy="504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E83FA7-040E-DAC0-FAC4-B9C1CA29519E}"/>
              </a:ext>
            </a:extLst>
          </p:cNvPr>
          <p:cNvSpPr>
            <a:spLocks noGrp="1"/>
          </p:cNvSpPr>
          <p:nvPr>
            <p:ph type="title"/>
          </p:nvPr>
        </p:nvSpPr>
        <p:spPr>
          <a:xfrm>
            <a:off x="2414588" y="295275"/>
            <a:ext cx="9783762" cy="1270000"/>
          </a:xfrm>
        </p:spPr>
        <p:txBody>
          <a:bodyPr/>
          <a:lstStyle/>
          <a:p>
            <a:pPr>
              <a:defRPr/>
            </a:pPr>
            <a:r>
              <a:rPr lang="ro-RO" sz="4400" dirty="0">
                <a:solidFill>
                  <a:schemeClr val="accent2"/>
                </a:solidFill>
              </a:rPr>
              <a:t>CONSTRUIREA STIMEI DE SINE</a:t>
            </a:r>
          </a:p>
        </p:txBody>
      </p:sp>
      <p:sp>
        <p:nvSpPr>
          <p:cNvPr id="4" name="Content Placeholder 3">
            <a:extLst>
              <a:ext uri="{FF2B5EF4-FFF2-40B4-BE49-F238E27FC236}">
                <a16:creationId xmlns:a16="http://schemas.microsoft.com/office/drawing/2014/main" id="{07D2FD6F-2175-70E7-66CD-D58AA7CDAB69}"/>
              </a:ext>
            </a:extLst>
          </p:cNvPr>
          <p:cNvSpPr>
            <a:spLocks noGrp="1"/>
          </p:cNvSpPr>
          <p:nvPr>
            <p:ph sz="half" idx="1"/>
          </p:nvPr>
        </p:nvSpPr>
        <p:spPr>
          <a:xfrm>
            <a:off x="2879725" y="1747838"/>
            <a:ext cx="10660063" cy="11496675"/>
          </a:xfrm>
        </p:spPr>
        <p:txBody>
          <a:bodyPr/>
          <a:lstStyle/>
          <a:p>
            <a:pPr marL="457200" indent="-457200" algn="just">
              <a:buClr>
                <a:srgbClr val="FF0000"/>
              </a:buClr>
              <a:buFont typeface="Wingdings" pitchFamily="2" charset="2"/>
              <a:buChar char="Ø"/>
              <a:defRPr/>
            </a:pPr>
            <a:r>
              <a:rPr lang="vi-VN" sz="4000" b="1" dirty="0">
                <a:solidFill>
                  <a:srgbClr val="002060"/>
                </a:solidFill>
                <a:latin typeface="Calibri" pitchFamily="34" charset="0"/>
                <a:cs typeface="Calibri" pitchFamily="34" charset="0"/>
              </a:rPr>
              <a:t>Nu-ți compara aspectul și viața cu cele ale altora, în special cu profiluri de pe rețelele de socializare! </a:t>
            </a:r>
            <a:r>
              <a:rPr lang="vi-VN" sz="4000" dirty="0">
                <a:solidFill>
                  <a:srgbClr val="002060"/>
                </a:solidFill>
                <a:latin typeface="Calibri" pitchFamily="34" charset="0"/>
                <a:cs typeface="Calibri" pitchFamily="34" charset="0"/>
              </a:rPr>
              <a:t>Ceea ce vedem pe platformele de socializare adesea reflectă doar aspectele pozitive ale vieții unei persoane.</a:t>
            </a:r>
            <a:endParaRPr lang="ro-RO" sz="4000" dirty="0">
              <a:solidFill>
                <a:srgbClr val="002060"/>
              </a:solidFill>
              <a:cs typeface="Calibri" pitchFamily="34" charset="0"/>
            </a:endParaRPr>
          </a:p>
          <a:p>
            <a:pPr marL="457200" indent="-457200" algn="just">
              <a:buClr>
                <a:srgbClr val="FF0000"/>
              </a:buClr>
              <a:buFont typeface="Wingdings" pitchFamily="2" charset="2"/>
              <a:buChar char="Ø"/>
              <a:defRPr/>
            </a:pPr>
            <a:endParaRPr lang="ro-RO" sz="4400" dirty="0">
              <a:solidFill>
                <a:srgbClr val="002060"/>
              </a:solidFill>
              <a:cs typeface="Calibri" pitchFamily="34" charset="0"/>
            </a:endParaRPr>
          </a:p>
          <a:p>
            <a:pPr marL="457200" indent="-457200" algn="just">
              <a:buClr>
                <a:srgbClr val="FF0000"/>
              </a:buClr>
              <a:buFont typeface="Wingdings" pitchFamily="2" charset="2"/>
              <a:buChar char="Ø"/>
              <a:defRPr/>
            </a:pPr>
            <a:endParaRPr lang="ro-RO" sz="4400" dirty="0">
              <a:solidFill>
                <a:srgbClr val="002060"/>
              </a:solidFill>
              <a:cs typeface="Calibri" pitchFamily="34" charset="0"/>
            </a:endParaRPr>
          </a:p>
          <a:p>
            <a:pPr marL="457200" indent="-457200" algn="just">
              <a:buClr>
                <a:srgbClr val="FF0000"/>
              </a:buClr>
              <a:buFont typeface="Wingdings" pitchFamily="2" charset="2"/>
              <a:buChar char="Ø"/>
              <a:defRPr/>
            </a:pPr>
            <a:endParaRPr lang="ro-RO" sz="4400" dirty="0">
              <a:solidFill>
                <a:srgbClr val="002060"/>
              </a:solidFill>
              <a:cs typeface="Calibri" pitchFamily="34" charset="0"/>
            </a:endParaRPr>
          </a:p>
          <a:p>
            <a:pPr algn="just">
              <a:buClr>
                <a:srgbClr val="FF0000"/>
              </a:buClr>
              <a:buFont typeface="Arial" charset="0"/>
              <a:buNone/>
              <a:defRPr/>
            </a:pPr>
            <a:r>
              <a:rPr lang="vi-VN" sz="4400" dirty="0">
                <a:solidFill>
                  <a:srgbClr val="002060"/>
                </a:solidFill>
                <a:latin typeface="Calibri" pitchFamily="34" charset="0"/>
                <a:cs typeface="Calibri" pitchFamily="34" charset="0"/>
              </a:rPr>
              <a:t> </a:t>
            </a:r>
            <a:endParaRPr lang="ro-RO" sz="4400" dirty="0">
              <a:solidFill>
                <a:srgbClr val="002060"/>
              </a:solidFill>
              <a:cs typeface="Calibri" pitchFamily="34" charset="0"/>
            </a:endParaRPr>
          </a:p>
          <a:p>
            <a:pPr algn="just">
              <a:buClr>
                <a:srgbClr val="FF0000"/>
              </a:buClr>
              <a:buFont typeface="Arial" charset="0"/>
              <a:buNone/>
              <a:defRPr/>
            </a:pPr>
            <a:endParaRPr lang="ro-RO" sz="4400" dirty="0">
              <a:solidFill>
                <a:srgbClr val="002060"/>
              </a:solidFill>
              <a:cs typeface="Calibri" pitchFamily="34" charset="0"/>
            </a:endParaRPr>
          </a:p>
          <a:p>
            <a:pPr algn="just">
              <a:buClr>
                <a:srgbClr val="FF0000"/>
              </a:buClr>
              <a:buFont typeface="Arial" charset="0"/>
              <a:buNone/>
              <a:defRPr/>
            </a:pPr>
            <a:endParaRPr lang="ro-RO" sz="4400" dirty="0">
              <a:solidFill>
                <a:srgbClr val="002060"/>
              </a:solidFill>
              <a:cs typeface="Calibri" pitchFamily="34" charset="0"/>
            </a:endParaRPr>
          </a:p>
          <a:p>
            <a:pPr algn="just">
              <a:buClr>
                <a:srgbClr val="FF0000"/>
              </a:buClr>
              <a:buFont typeface="Arial" charset="0"/>
              <a:buNone/>
              <a:defRPr/>
            </a:pPr>
            <a:endParaRPr lang="vi-VN" sz="4400" dirty="0">
              <a:solidFill>
                <a:srgbClr val="002060"/>
              </a:solidFill>
              <a:latin typeface="Calibri" pitchFamily="34" charset="0"/>
              <a:cs typeface="Calibri" pitchFamily="34" charset="0"/>
            </a:endParaRPr>
          </a:p>
          <a:p>
            <a:pPr marL="457200" indent="-457200" algn="just">
              <a:buClr>
                <a:srgbClr val="FF0000"/>
              </a:buClr>
              <a:buFont typeface="Wingdings" pitchFamily="2" charset="2"/>
              <a:buChar char="Ø"/>
              <a:defRPr/>
            </a:pPr>
            <a:r>
              <a:rPr lang="vi-VN" sz="4000" b="1" dirty="0">
                <a:solidFill>
                  <a:srgbClr val="002060"/>
                </a:solidFill>
                <a:latin typeface="Calibri" pitchFamily="34" charset="0"/>
                <a:cs typeface="Calibri" pitchFamily="34" charset="0"/>
              </a:rPr>
              <a:t>Descoperă-ți pasiunile și interesele! </a:t>
            </a:r>
            <a:r>
              <a:rPr lang="vi-VN" sz="4000" dirty="0">
                <a:solidFill>
                  <a:srgbClr val="002060"/>
                </a:solidFill>
                <a:latin typeface="Calibri" pitchFamily="34" charset="0"/>
                <a:cs typeface="Calibri" pitchFamily="34" charset="0"/>
              </a:rPr>
              <a:t>Atunci când faci ceea ce îți place, vei simți o creștere a stimei de sine. Este minunat să te implici în activități care te fac fericit.</a:t>
            </a:r>
          </a:p>
          <a:p>
            <a:pPr>
              <a:buFont typeface="Arial" charset="0"/>
              <a:buNone/>
              <a:defRPr/>
            </a:pPr>
            <a:endParaRPr lang="ro-RO" dirty="0"/>
          </a:p>
        </p:txBody>
      </p:sp>
      <p:sp>
        <p:nvSpPr>
          <p:cNvPr id="22532" name="Slide Number Placeholder 4">
            <a:extLst>
              <a:ext uri="{FF2B5EF4-FFF2-40B4-BE49-F238E27FC236}">
                <a16:creationId xmlns:a16="http://schemas.microsoft.com/office/drawing/2014/main" id="{4130CEDC-5CEF-C3C8-7038-20706844DDB9}"/>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57A39DD-970B-4598-A473-7575C0C73727}" type="slidenum">
              <a:rPr lang="ro-RO" altLang="en-US">
                <a:solidFill>
                  <a:schemeClr val="bg1"/>
                </a:solidFill>
              </a:rPr>
              <a:pPr/>
              <a:t>5</a:t>
            </a:fld>
            <a:endParaRPr lang="ro-RO" altLang="en-US">
              <a:solidFill>
                <a:schemeClr val="bg1"/>
              </a:solidFill>
            </a:endParaRPr>
          </a:p>
        </p:txBody>
      </p:sp>
      <p:pic>
        <p:nvPicPr>
          <p:cNvPr id="22533" name="Picture 2">
            <a:extLst>
              <a:ext uri="{FF2B5EF4-FFF2-40B4-BE49-F238E27FC236}">
                <a16:creationId xmlns:a16="http://schemas.microsoft.com/office/drawing/2014/main" id="{7CB96A65-96F8-8A61-3766-B75EF8005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25" y="560388"/>
            <a:ext cx="631507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4" name="Picture 3">
            <a:extLst>
              <a:ext uri="{FF2B5EF4-FFF2-40B4-BE49-F238E27FC236}">
                <a16:creationId xmlns:a16="http://schemas.microsoft.com/office/drawing/2014/main" id="{7F48CFB5-CE8A-E3F5-5BF3-3AED5FE39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7338" y="4525963"/>
            <a:ext cx="61563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4">
            <a:extLst>
              <a:ext uri="{FF2B5EF4-FFF2-40B4-BE49-F238E27FC236}">
                <a16:creationId xmlns:a16="http://schemas.microsoft.com/office/drawing/2014/main" id="{2939CC52-F03F-26FC-5674-DDAD23FED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0" y="9021763"/>
            <a:ext cx="8315325"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25C7D7-26DA-5105-E508-D798470A4A9E}"/>
              </a:ext>
            </a:extLst>
          </p:cNvPr>
          <p:cNvSpPr>
            <a:spLocks noGrp="1"/>
          </p:cNvSpPr>
          <p:nvPr>
            <p:ph type="title"/>
          </p:nvPr>
        </p:nvSpPr>
        <p:spPr>
          <a:xfrm>
            <a:off x="2446338" y="300038"/>
            <a:ext cx="9783762" cy="1176337"/>
          </a:xfrm>
        </p:spPr>
        <p:txBody>
          <a:bodyPr/>
          <a:lstStyle/>
          <a:p>
            <a:pPr>
              <a:defRPr/>
            </a:pPr>
            <a:r>
              <a:rPr lang="ro-RO" sz="4000" dirty="0">
                <a:solidFill>
                  <a:srgbClr val="FF0000"/>
                </a:solidFill>
              </a:rPr>
              <a:t>CONSTRUIREA STIMEI DE SINE</a:t>
            </a:r>
          </a:p>
        </p:txBody>
      </p:sp>
      <p:sp>
        <p:nvSpPr>
          <p:cNvPr id="23555" name="Content Placeholder 3">
            <a:extLst>
              <a:ext uri="{FF2B5EF4-FFF2-40B4-BE49-F238E27FC236}">
                <a16:creationId xmlns:a16="http://schemas.microsoft.com/office/drawing/2014/main" id="{473B0983-E2D3-9637-8231-CEDA566489B4}"/>
              </a:ext>
            </a:extLst>
          </p:cNvPr>
          <p:cNvSpPr>
            <a:spLocks noGrp="1"/>
          </p:cNvSpPr>
          <p:nvPr>
            <p:ph sz="half" idx="1"/>
          </p:nvPr>
        </p:nvSpPr>
        <p:spPr>
          <a:xfrm>
            <a:off x="2879725" y="1411288"/>
            <a:ext cx="15616238" cy="11833225"/>
          </a:xfrm>
        </p:spPr>
        <p:txBody>
          <a:bodyPr/>
          <a:lstStyle/>
          <a:p>
            <a:pPr marL="457200" indent="-457200" algn="just">
              <a:buClr>
                <a:schemeClr val="accent2"/>
              </a:buClr>
              <a:buFont typeface="Wingdings" panose="05000000000000000000" pitchFamily="2" charset="2"/>
              <a:buChar char="Ø"/>
            </a:pPr>
            <a:r>
              <a:rPr lang="vi-VN" altLang="ro-RO" sz="4400" b="1">
                <a:solidFill>
                  <a:srgbClr val="002060"/>
                </a:solidFill>
                <a:latin typeface="Calibri" panose="020F0502020204030204" pitchFamily="34" charset="0"/>
                <a:cs typeface="Calibri" panose="020F0502020204030204" pitchFamily="34" charset="0"/>
              </a:rPr>
              <a:t>Renunță la relațiile toxice! </a:t>
            </a:r>
            <a:r>
              <a:rPr lang="vi-VN" altLang="ro-RO" sz="4400">
                <a:solidFill>
                  <a:srgbClr val="002060"/>
                </a:solidFill>
                <a:latin typeface="Calibri" panose="020F0502020204030204" pitchFamily="34" charset="0"/>
                <a:cs typeface="Calibri" panose="020F0502020204030204" pitchFamily="34" charset="0"/>
              </a:rPr>
              <a:t>Nu accepta, nu tolera bullying-ul. Renunță la prietenii care nu te apreciază, care profită de tine și nu îți acordă ajutor atunci când ai nevoie. Prietenii adevărați te plac așa cum ești, te ajută în momentele dificile și se bucură pentru tine când ești fericit/fericită.</a:t>
            </a:r>
            <a:endParaRPr lang="ro-RO" altLang="ro-RO" sz="4400">
              <a:solidFill>
                <a:srgbClr val="002060"/>
              </a:solidFill>
              <a:cs typeface="Calibri" panose="020F0502020204030204" pitchFamily="34" charset="0"/>
            </a:endParaRPr>
          </a:p>
        </p:txBody>
      </p:sp>
      <p:sp>
        <p:nvSpPr>
          <p:cNvPr id="23556" name="Slide Number Placeholder 4">
            <a:extLst>
              <a:ext uri="{FF2B5EF4-FFF2-40B4-BE49-F238E27FC236}">
                <a16:creationId xmlns:a16="http://schemas.microsoft.com/office/drawing/2014/main" id="{0E267929-9F65-69D3-940A-4D19CE482F53}"/>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2D0BA55-FC61-4A7E-8BC4-AB1B9F0A54C9}" type="slidenum">
              <a:rPr lang="ro-RO" altLang="en-US">
                <a:solidFill>
                  <a:schemeClr val="bg1"/>
                </a:solidFill>
              </a:rPr>
              <a:pPr/>
              <a:t>6</a:t>
            </a:fld>
            <a:endParaRPr lang="ro-RO" altLang="en-US">
              <a:solidFill>
                <a:schemeClr val="bg1"/>
              </a:solidFill>
            </a:endParaRPr>
          </a:p>
        </p:txBody>
      </p:sp>
      <p:pic>
        <p:nvPicPr>
          <p:cNvPr id="23557" name="Picture 2">
            <a:extLst>
              <a:ext uri="{FF2B5EF4-FFF2-40B4-BE49-F238E27FC236}">
                <a16:creationId xmlns:a16="http://schemas.microsoft.com/office/drawing/2014/main" id="{57C4135E-0D9D-96C4-9463-1079A9287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375" y="4976813"/>
            <a:ext cx="6186488" cy="825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833D74-7AEF-AECA-69F0-EE08D250AD53}"/>
              </a:ext>
            </a:extLst>
          </p:cNvPr>
          <p:cNvSpPr>
            <a:spLocks noGrp="1"/>
          </p:cNvSpPr>
          <p:nvPr>
            <p:ph type="title"/>
          </p:nvPr>
        </p:nvSpPr>
        <p:spPr>
          <a:xfrm>
            <a:off x="2462213" y="541338"/>
            <a:ext cx="9783762" cy="1501775"/>
          </a:xfrm>
        </p:spPr>
        <p:txBody>
          <a:bodyPr/>
          <a:lstStyle/>
          <a:p>
            <a:pPr>
              <a:defRPr/>
            </a:pPr>
            <a:r>
              <a:rPr lang="ro-RO" sz="4000" dirty="0">
                <a:solidFill>
                  <a:srgbClr val="FF0000"/>
                </a:solidFill>
              </a:rPr>
              <a:t>CONSTRUIREA STIMEI DE SINE</a:t>
            </a:r>
          </a:p>
        </p:txBody>
      </p:sp>
      <p:sp>
        <p:nvSpPr>
          <p:cNvPr id="4" name="Content Placeholder 3">
            <a:extLst>
              <a:ext uri="{FF2B5EF4-FFF2-40B4-BE49-F238E27FC236}">
                <a16:creationId xmlns:a16="http://schemas.microsoft.com/office/drawing/2014/main" id="{EEFA1961-1EDA-9F66-977A-CF21C537BCBA}"/>
              </a:ext>
            </a:extLst>
          </p:cNvPr>
          <p:cNvSpPr>
            <a:spLocks noGrp="1"/>
          </p:cNvSpPr>
          <p:nvPr>
            <p:ph sz="half" idx="1"/>
          </p:nvPr>
        </p:nvSpPr>
        <p:spPr>
          <a:xfrm>
            <a:off x="2879725" y="1892300"/>
            <a:ext cx="7869238" cy="11352213"/>
          </a:xfrm>
        </p:spPr>
        <p:txBody>
          <a:bodyPr>
            <a:noAutofit/>
          </a:bodyPr>
          <a:lstStyle/>
          <a:p>
            <a:pPr marL="457200" indent="-457200" algn="just">
              <a:buClr>
                <a:schemeClr val="accent2"/>
              </a:buClr>
              <a:buFont typeface="Wingdings" pitchFamily="2" charset="2"/>
              <a:buChar char="Ø"/>
              <a:defRPr/>
            </a:pPr>
            <a:r>
              <a:rPr lang="vi-VN" sz="3600" b="1" dirty="0">
                <a:solidFill>
                  <a:srgbClr val="002060"/>
                </a:solidFill>
                <a:latin typeface="Calibri" pitchFamily="34" charset="0"/>
                <a:cs typeface="Calibri" pitchFamily="34" charset="0"/>
              </a:rPr>
              <a:t>Renunță la obiceiurile nesănătoase! </a:t>
            </a:r>
            <a:r>
              <a:rPr lang="vi-VN" sz="3600" dirty="0">
                <a:solidFill>
                  <a:srgbClr val="002060"/>
                </a:solidFill>
                <a:latin typeface="Calibri" pitchFamily="34" charset="0"/>
                <a:cs typeface="Calibri" pitchFamily="34" charset="0"/>
              </a:rPr>
              <a:t>Renunță la consumul de alcool, droguri, țigări, amânarea lucrurilor, leneveală. Acest lucru presupune efort din partea ta, dar stima ta de sine va avea de câștigat. Vei simți o realizare personală semnificativă care îți va întări convingerea că ești capabil/capabilă să faci schimbări pozitive în viața ta.</a:t>
            </a:r>
            <a:endParaRPr lang="ro-RO" sz="3600" dirty="0">
              <a:solidFill>
                <a:srgbClr val="002060"/>
              </a:solidFill>
              <a:cs typeface="Calibri" pitchFamily="34" charset="0"/>
            </a:endParaRPr>
          </a:p>
          <a:p>
            <a:pPr algn="just">
              <a:buClr>
                <a:schemeClr val="accent2"/>
              </a:buClr>
              <a:buFont typeface="Arial" charset="0"/>
              <a:buNone/>
              <a:defRPr/>
            </a:pPr>
            <a:endParaRPr lang="ro-RO" sz="3600" dirty="0">
              <a:solidFill>
                <a:srgbClr val="002060"/>
              </a:solidFill>
              <a:cs typeface="Calibri" pitchFamily="34" charset="0"/>
            </a:endParaRPr>
          </a:p>
          <a:p>
            <a:pPr marL="457200" indent="-457200" algn="just">
              <a:buClr>
                <a:schemeClr val="accent2"/>
              </a:buClr>
              <a:buFont typeface="Wingdings" pitchFamily="2" charset="2"/>
              <a:buChar char="Ø"/>
              <a:defRPr/>
            </a:pPr>
            <a:r>
              <a:rPr lang="vi-VN" sz="3600" b="1" dirty="0">
                <a:solidFill>
                  <a:srgbClr val="002060"/>
                </a:solidFill>
                <a:latin typeface="Calibri" pitchFamily="34" charset="0"/>
                <a:cs typeface="Calibri" pitchFamily="34" charset="0"/>
              </a:rPr>
              <a:t>Învață să spui nu! </a:t>
            </a:r>
            <a:r>
              <a:rPr lang="vi-VN" sz="3600" dirty="0">
                <a:solidFill>
                  <a:srgbClr val="002060"/>
                </a:solidFill>
                <a:latin typeface="Calibri" pitchFamily="34" charset="0"/>
                <a:cs typeface="Calibri" pitchFamily="34" charset="0"/>
              </a:rPr>
              <a:t>Persoanele cu stimă de sine crescută știu ce este bine pentru ele și înlocuiesc obiceiurile nesănătoase cu unele sănătoase.</a:t>
            </a:r>
            <a:endParaRPr lang="ro-RO" sz="3600" dirty="0">
              <a:solidFill>
                <a:srgbClr val="002060"/>
              </a:solidFill>
              <a:cs typeface="Calibri" pitchFamily="34" charset="0"/>
            </a:endParaRPr>
          </a:p>
        </p:txBody>
      </p:sp>
      <p:sp>
        <p:nvSpPr>
          <p:cNvPr id="24580" name="Slide Number Placeholder 4">
            <a:extLst>
              <a:ext uri="{FF2B5EF4-FFF2-40B4-BE49-F238E27FC236}">
                <a16:creationId xmlns:a16="http://schemas.microsoft.com/office/drawing/2014/main" id="{ECB23571-415D-388E-5EED-DA0CCAAA8DF0}"/>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5163B7F-3AB0-4E5C-B720-083B0D3CCCCB}" type="slidenum">
              <a:rPr lang="ro-RO" altLang="en-US">
                <a:solidFill>
                  <a:schemeClr val="bg1"/>
                </a:solidFill>
              </a:rPr>
              <a:pPr/>
              <a:t>7</a:t>
            </a:fld>
            <a:endParaRPr lang="ro-RO" altLang="en-US">
              <a:solidFill>
                <a:schemeClr val="bg1"/>
              </a:solidFill>
            </a:endParaRPr>
          </a:p>
        </p:txBody>
      </p:sp>
      <p:pic>
        <p:nvPicPr>
          <p:cNvPr id="24581" name="Picture 2">
            <a:extLst>
              <a:ext uri="{FF2B5EF4-FFF2-40B4-BE49-F238E27FC236}">
                <a16:creationId xmlns:a16="http://schemas.microsoft.com/office/drawing/2014/main" id="{94B7F773-0878-FAFC-0CF9-6DD84E478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8500" y="2454275"/>
            <a:ext cx="10598150" cy="707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577940-9420-A926-0441-4E5EACEAA09F}"/>
              </a:ext>
            </a:extLst>
          </p:cNvPr>
          <p:cNvSpPr>
            <a:spLocks noGrp="1"/>
          </p:cNvSpPr>
          <p:nvPr>
            <p:ph type="title"/>
          </p:nvPr>
        </p:nvSpPr>
        <p:spPr>
          <a:xfrm>
            <a:off x="2879725" y="1006475"/>
            <a:ext cx="9783763" cy="935038"/>
          </a:xfrm>
        </p:spPr>
        <p:txBody>
          <a:bodyPr/>
          <a:lstStyle/>
          <a:p>
            <a:pPr>
              <a:defRPr/>
            </a:pPr>
            <a:r>
              <a:rPr lang="ro-RO" sz="4400" dirty="0">
                <a:solidFill>
                  <a:srgbClr val="FF0000"/>
                </a:solidFill>
              </a:rPr>
              <a:t>CONSTRUIREA STIMEI DE SINE</a:t>
            </a:r>
          </a:p>
        </p:txBody>
      </p:sp>
      <p:sp>
        <p:nvSpPr>
          <p:cNvPr id="4" name="Content Placeholder 3">
            <a:extLst>
              <a:ext uri="{FF2B5EF4-FFF2-40B4-BE49-F238E27FC236}">
                <a16:creationId xmlns:a16="http://schemas.microsoft.com/office/drawing/2014/main" id="{1AECC7FD-2E0E-E622-C568-88CC97890665}"/>
              </a:ext>
            </a:extLst>
          </p:cNvPr>
          <p:cNvSpPr>
            <a:spLocks noGrp="1"/>
          </p:cNvSpPr>
          <p:nvPr>
            <p:ph sz="half" idx="1"/>
          </p:nvPr>
        </p:nvSpPr>
        <p:spPr>
          <a:xfrm>
            <a:off x="2879725" y="2422525"/>
            <a:ext cx="8478838" cy="10821988"/>
          </a:xfrm>
        </p:spPr>
        <p:txBody>
          <a:bodyPr/>
          <a:lstStyle/>
          <a:p>
            <a:pPr marL="457200" indent="-457200" algn="just">
              <a:buClr>
                <a:srgbClr val="FF0000"/>
              </a:buClr>
              <a:buFont typeface="Wingdings" pitchFamily="2" charset="2"/>
              <a:buChar char="Ø"/>
              <a:defRPr/>
            </a:pPr>
            <a:r>
              <a:rPr lang="vi-VN" sz="3600" b="1" dirty="0">
                <a:solidFill>
                  <a:srgbClr val="002060"/>
                </a:solidFill>
                <a:latin typeface="Calibri" pitchFamily="34" charset="0"/>
                <a:cs typeface="Calibri" pitchFamily="34" charset="0"/>
              </a:rPr>
              <a:t>Ai grijă de sănătatea ta! </a:t>
            </a:r>
            <a:r>
              <a:rPr lang="vi-VN" sz="3600" dirty="0">
                <a:solidFill>
                  <a:srgbClr val="002060"/>
                </a:solidFill>
                <a:latin typeface="Calibri" pitchFamily="34" charset="0"/>
                <a:cs typeface="Calibri" pitchFamily="34" charset="0"/>
              </a:rPr>
              <a:t>Mănâncă sănătos! Dormi suficient! Practică un sport! Alimentația adecvată și activitatea fizică pot avea un impact pozitiv asupra stării de spirit și a nivelului de energie. Practicarea cu regularitate a sportului duce la creșterea în organism a nivelului de endorfine. Endorfinele sunt considerate hormonii fericirii pentru ca ameliorează stările de anxietate, tensiunea nervoasă, depresia.</a:t>
            </a:r>
            <a:endParaRPr lang="ro-RO" sz="3600" dirty="0">
              <a:solidFill>
                <a:srgbClr val="002060"/>
              </a:solidFill>
              <a:cs typeface="Calibri" pitchFamily="34" charset="0"/>
            </a:endParaRPr>
          </a:p>
          <a:p>
            <a:pPr algn="just">
              <a:buClr>
                <a:srgbClr val="FF0000"/>
              </a:buClr>
              <a:buFont typeface="Arial" charset="0"/>
              <a:buNone/>
              <a:defRPr/>
            </a:pPr>
            <a:endParaRPr lang="vi-VN" sz="3600" dirty="0">
              <a:solidFill>
                <a:srgbClr val="002060"/>
              </a:solidFill>
              <a:latin typeface="Calibri" pitchFamily="34" charset="0"/>
              <a:cs typeface="Calibri" pitchFamily="34" charset="0"/>
            </a:endParaRPr>
          </a:p>
          <a:p>
            <a:pPr marL="457200" indent="-457200" algn="just">
              <a:buClr>
                <a:srgbClr val="FF0000"/>
              </a:buClr>
              <a:buFont typeface="Wingdings" pitchFamily="2" charset="2"/>
              <a:buChar char="Ø"/>
              <a:defRPr/>
            </a:pPr>
            <a:r>
              <a:rPr lang="vi-VN" sz="3600" b="1" dirty="0">
                <a:solidFill>
                  <a:srgbClr val="002060"/>
                </a:solidFill>
                <a:latin typeface="Calibri" pitchFamily="34" charset="0"/>
                <a:cs typeface="Calibri" pitchFamily="34" charset="0"/>
              </a:rPr>
              <a:t>Ține un jurnal </a:t>
            </a:r>
            <a:r>
              <a:rPr lang="vi-VN" sz="3600" dirty="0">
                <a:solidFill>
                  <a:srgbClr val="002060"/>
                </a:solidFill>
                <a:latin typeface="Calibri" pitchFamily="34" charset="0"/>
                <a:cs typeface="Calibri" pitchFamily="34" charset="0"/>
              </a:rPr>
              <a:t>în care să notezi gândurile pozitive, realizările tale și lucrurile pentru care ești recunoscător/recunoscătoare. Acest exercițiu te poate ajuta să-ți focalizezi atenția asupra aspectelor pozitive din viața ta.</a:t>
            </a:r>
          </a:p>
          <a:p>
            <a:pPr>
              <a:buFont typeface="Arial" charset="0"/>
              <a:buNone/>
              <a:defRPr/>
            </a:pPr>
            <a:endParaRPr lang="ro-RO" dirty="0"/>
          </a:p>
        </p:txBody>
      </p:sp>
      <p:sp>
        <p:nvSpPr>
          <p:cNvPr id="25604" name="Slide Number Placeholder 4">
            <a:extLst>
              <a:ext uri="{FF2B5EF4-FFF2-40B4-BE49-F238E27FC236}">
                <a16:creationId xmlns:a16="http://schemas.microsoft.com/office/drawing/2014/main" id="{823EAC5C-958C-36F3-FC3D-9B7A90894A2D}"/>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F7F3D37-C2E7-48A8-8617-1D4084DF33E9}" type="slidenum">
              <a:rPr lang="ro-RO" altLang="en-US">
                <a:solidFill>
                  <a:schemeClr val="bg1"/>
                </a:solidFill>
              </a:rPr>
              <a:pPr/>
              <a:t>8</a:t>
            </a:fld>
            <a:endParaRPr lang="ro-RO" altLang="en-US">
              <a:solidFill>
                <a:schemeClr val="bg1"/>
              </a:solidFill>
            </a:endParaRPr>
          </a:p>
        </p:txBody>
      </p:sp>
      <p:pic>
        <p:nvPicPr>
          <p:cNvPr id="25605" name="Picture 2">
            <a:extLst>
              <a:ext uri="{FF2B5EF4-FFF2-40B4-BE49-F238E27FC236}">
                <a16:creationId xmlns:a16="http://schemas.microsoft.com/office/drawing/2014/main" id="{96F8A02E-7E0D-7BE0-AAC8-C0A9A34E4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8488" y="1574800"/>
            <a:ext cx="10004425" cy="500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3">
            <a:extLst>
              <a:ext uri="{FF2B5EF4-FFF2-40B4-BE49-F238E27FC236}">
                <a16:creationId xmlns:a16="http://schemas.microsoft.com/office/drawing/2014/main" id="{348B4B2C-07D0-0DA9-322F-6B07667CA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0613" y="7162800"/>
            <a:ext cx="3862387"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2CB17C-4CFC-E524-9D63-7EE57BD4E833}"/>
              </a:ext>
            </a:extLst>
          </p:cNvPr>
          <p:cNvSpPr>
            <a:spLocks noGrp="1"/>
          </p:cNvSpPr>
          <p:nvPr>
            <p:ph type="title"/>
          </p:nvPr>
        </p:nvSpPr>
        <p:spPr>
          <a:xfrm>
            <a:off x="2430463" y="557213"/>
            <a:ext cx="9783762" cy="1352550"/>
          </a:xfrm>
        </p:spPr>
        <p:txBody>
          <a:bodyPr/>
          <a:lstStyle/>
          <a:p>
            <a:pPr>
              <a:defRPr/>
            </a:pPr>
            <a:r>
              <a:rPr lang="ro-RO" sz="4400" dirty="0">
                <a:solidFill>
                  <a:srgbClr val="FF0000"/>
                </a:solidFill>
              </a:rPr>
              <a:t>CONSTRUIREA STIMEI DE SINE</a:t>
            </a:r>
          </a:p>
        </p:txBody>
      </p:sp>
      <p:sp>
        <p:nvSpPr>
          <p:cNvPr id="4" name="Content Placeholder 3">
            <a:extLst>
              <a:ext uri="{FF2B5EF4-FFF2-40B4-BE49-F238E27FC236}">
                <a16:creationId xmlns:a16="http://schemas.microsoft.com/office/drawing/2014/main" id="{46DB58C4-3452-AA7B-E0BA-C86BFBA17BC4}"/>
              </a:ext>
            </a:extLst>
          </p:cNvPr>
          <p:cNvSpPr>
            <a:spLocks noGrp="1"/>
          </p:cNvSpPr>
          <p:nvPr>
            <p:ph sz="half" idx="1"/>
          </p:nvPr>
        </p:nvSpPr>
        <p:spPr>
          <a:xfrm>
            <a:off x="2335213" y="2341563"/>
            <a:ext cx="6038850" cy="10010775"/>
          </a:xfrm>
        </p:spPr>
        <p:txBody>
          <a:bodyPr/>
          <a:lstStyle/>
          <a:p>
            <a:pPr marL="457200" indent="-457200" algn="just">
              <a:buClr>
                <a:schemeClr val="accent2"/>
              </a:buClr>
              <a:buFont typeface="Wingdings" pitchFamily="2" charset="2"/>
              <a:buChar char="Ø"/>
              <a:defRPr/>
            </a:pPr>
            <a:r>
              <a:rPr lang="vi-VN" sz="3600" b="1" dirty="0">
                <a:solidFill>
                  <a:srgbClr val="002060"/>
                </a:solidFill>
                <a:latin typeface="Calibri" pitchFamily="34" charset="0"/>
                <a:cs typeface="Calibri" pitchFamily="34" charset="0"/>
              </a:rPr>
              <a:t>Comunică deschis! </a:t>
            </a:r>
            <a:r>
              <a:rPr lang="vi-VN" sz="3600" dirty="0">
                <a:solidFill>
                  <a:srgbClr val="002060"/>
                </a:solidFill>
                <a:latin typeface="Calibri" pitchFamily="34" charset="0"/>
                <a:cs typeface="Calibri" pitchFamily="34" charset="0"/>
              </a:rPr>
              <a:t>Vorbește cu persoanele în care ai încredere despre gândurile și sentimentele tale. Comunicarea deschisă îți poate oferi sprijin și înțelegere. Nu ești singur, și ai voie să ceri ajutor.</a:t>
            </a:r>
            <a:endParaRPr lang="ro-RO" sz="3600" dirty="0">
              <a:solidFill>
                <a:srgbClr val="002060"/>
              </a:solidFill>
              <a:cs typeface="Calibri" pitchFamily="34" charset="0"/>
            </a:endParaRPr>
          </a:p>
          <a:p>
            <a:pPr algn="just">
              <a:buClr>
                <a:schemeClr val="accent2"/>
              </a:buClr>
              <a:buFont typeface="Arial" charset="0"/>
              <a:buNone/>
              <a:defRPr/>
            </a:pPr>
            <a:endParaRPr lang="vi-VN" sz="3600" dirty="0">
              <a:solidFill>
                <a:srgbClr val="002060"/>
              </a:solidFill>
              <a:latin typeface="Calibri" pitchFamily="34" charset="0"/>
              <a:cs typeface="Calibri" pitchFamily="34" charset="0"/>
            </a:endParaRPr>
          </a:p>
          <a:p>
            <a:pPr marL="457200" indent="-457200" algn="just">
              <a:buClr>
                <a:schemeClr val="accent2"/>
              </a:buClr>
              <a:buFont typeface="Wingdings" pitchFamily="2" charset="2"/>
              <a:buChar char="Ø"/>
              <a:defRPr/>
            </a:pPr>
            <a:r>
              <a:rPr lang="vi-VN" sz="3600" b="1" dirty="0">
                <a:solidFill>
                  <a:srgbClr val="002060"/>
                </a:solidFill>
                <a:latin typeface="Calibri" pitchFamily="34" charset="0"/>
                <a:cs typeface="Calibri" pitchFamily="34" charset="0"/>
              </a:rPr>
              <a:t>Încearcă să fii amabil/amabilă și să-i ajuți pe ceilalți. </a:t>
            </a:r>
            <a:r>
              <a:rPr lang="vi-VN" sz="3600" dirty="0">
                <a:solidFill>
                  <a:srgbClr val="002060"/>
                </a:solidFill>
                <a:latin typeface="Calibri" pitchFamily="34" charset="0"/>
                <a:cs typeface="Calibri" pitchFamily="34" charset="0"/>
              </a:rPr>
              <a:t>Gesturile mici de bunătate pot contribui la o imagine pozitivă despre tine și la o conexiune mai puternică cu cei din jur. Te poți implica în activități sociale.</a:t>
            </a:r>
          </a:p>
          <a:p>
            <a:pPr>
              <a:buFont typeface="Arial" charset="0"/>
              <a:buNone/>
              <a:defRPr/>
            </a:pPr>
            <a:endParaRPr lang="ro-RO" dirty="0"/>
          </a:p>
        </p:txBody>
      </p:sp>
      <p:sp>
        <p:nvSpPr>
          <p:cNvPr id="26628" name="Slide Number Placeholder 4">
            <a:extLst>
              <a:ext uri="{FF2B5EF4-FFF2-40B4-BE49-F238E27FC236}">
                <a16:creationId xmlns:a16="http://schemas.microsoft.com/office/drawing/2014/main" id="{460C6832-6266-0B28-E056-10F0BA2CA021}"/>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9CC501E4-3CD1-4AFB-A42E-4D32BF297AD2}" type="slidenum">
              <a:rPr lang="ro-RO" altLang="en-US">
                <a:solidFill>
                  <a:schemeClr val="bg1"/>
                </a:solidFill>
              </a:rPr>
              <a:pPr/>
              <a:t>9</a:t>
            </a:fld>
            <a:endParaRPr lang="ro-RO" altLang="en-US">
              <a:solidFill>
                <a:schemeClr val="bg1"/>
              </a:solidFill>
            </a:endParaRPr>
          </a:p>
        </p:txBody>
      </p:sp>
      <p:pic>
        <p:nvPicPr>
          <p:cNvPr id="26629" name="Picture 2">
            <a:extLst>
              <a:ext uri="{FF2B5EF4-FFF2-40B4-BE49-F238E27FC236}">
                <a16:creationId xmlns:a16="http://schemas.microsoft.com/office/drawing/2014/main" id="{103B606D-B2F9-88F7-BBAD-1372B4ABF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6525" y="2044700"/>
            <a:ext cx="10293350"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0" name="Picture 4">
            <a:extLst>
              <a:ext uri="{FF2B5EF4-FFF2-40B4-BE49-F238E27FC236}">
                <a16:creationId xmlns:a16="http://schemas.microsoft.com/office/drawing/2014/main" id="{EB887D37-02D4-6F03-EF48-1BC875E33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8050" y="6924675"/>
            <a:ext cx="11849100" cy="499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INSP">
      <a:dk1>
        <a:srgbClr val="6D6D6D"/>
      </a:dk1>
      <a:lt1>
        <a:sysClr val="window" lastClr="FFFFFF"/>
      </a:lt1>
      <a:dk2>
        <a:srgbClr val="262262"/>
      </a:dk2>
      <a:lt2>
        <a:srgbClr val="949598"/>
      </a:lt2>
      <a:accent1>
        <a:srgbClr val="01B69B"/>
      </a:accent1>
      <a:accent2>
        <a:srgbClr val="E41D48"/>
      </a:accent2>
      <a:accent3>
        <a:srgbClr val="FDC24E"/>
      </a:accent3>
      <a:accent4>
        <a:srgbClr val="00B9F2"/>
      </a:accent4>
      <a:accent5>
        <a:srgbClr val="FFFFFF"/>
      </a:accent5>
      <a:accent6>
        <a:srgbClr val="FFFFFF"/>
      </a:accent6>
      <a:hlink>
        <a:srgbClr val="00B9F2"/>
      </a:hlink>
      <a:folHlink>
        <a:srgbClr val="C0000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642</TotalTime>
  <Words>905</Words>
  <Application>Microsoft Office PowerPoint</Application>
  <PresentationFormat>Custom</PresentationFormat>
  <Paragraphs>86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Arial</vt:lpstr>
      <vt:lpstr>Wingdings</vt:lpstr>
      <vt:lpstr>DengXian</vt:lpstr>
      <vt:lpstr>Times New Roman</vt:lpstr>
      <vt:lpstr>Office Theme</vt:lpstr>
      <vt:lpstr>STIMA DE SINE LA ADOLESCENȚI Material destinat adolescenților</vt:lpstr>
      <vt:lpstr>Despre stima de sine  </vt:lpstr>
      <vt:lpstr>CONSTRUIREA STIMEI DE SINE</vt:lpstr>
      <vt:lpstr>CONSTRUIREA STIMEI DE SINE</vt:lpstr>
      <vt:lpstr>CONSTRUIREA STIMEI DE SINE</vt:lpstr>
      <vt:lpstr>CONSTRUIREA STIMEI DE SINE</vt:lpstr>
      <vt:lpstr>CONSTRUIREA STIMEI DE SINE</vt:lpstr>
      <vt:lpstr>CONSTRUIREA STIMEI DE SINE</vt:lpstr>
      <vt:lpstr>CONSTRUIREA STIMEI DE SINE</vt:lpstr>
      <vt:lpstr>CONSTRUIREA STIMEI DE SINE</vt:lpstr>
      <vt:lpstr>CONSTRUIEȘTE-ȚI STIMA DE SINE! FII ATENT LA CĂRĂMIZI!  “CASA TA” VA FI CEA MAI REZISTENTĂ ÎN TIMP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Mihai Parpalea</dc:creator>
  <cp:lastModifiedBy>Marius Marginean</cp:lastModifiedBy>
  <cp:revision>68</cp:revision>
  <dcterms:created xsi:type="dcterms:W3CDTF">2023-11-15T14:24:45Z</dcterms:created>
  <dcterms:modified xsi:type="dcterms:W3CDTF">2024-02-01T11:44:09Z</dcterms:modified>
</cp:coreProperties>
</file>