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62" r:id="rId2"/>
    <p:sldId id="267" r:id="rId3"/>
    <p:sldId id="269" r:id="rId4"/>
    <p:sldId id="270" r:id="rId5"/>
    <p:sldId id="271" r:id="rId6"/>
    <p:sldId id="272" r:id="rId7"/>
    <p:sldId id="273" r:id="rId8"/>
    <p:sldId id="274" r:id="rId9"/>
    <p:sldId id="275" r:id="rId10"/>
    <p:sldId id="276" r:id="rId11"/>
    <p:sldId id="277" r:id="rId12"/>
    <p:sldId id="279" r:id="rId13"/>
    <p:sldId id="280" r:id="rId14"/>
    <p:sldId id="281" r:id="rId15"/>
    <p:sldId id="282" r:id="rId16"/>
    <p:sldId id="283" r:id="rId17"/>
    <p:sldId id="284" r:id="rId18"/>
    <p:sldId id="285" r:id="rId19"/>
    <p:sldId id="286" r:id="rId20"/>
    <p:sldId id="268" r:id="rId21"/>
  </p:sldIdLst>
  <p:sldSz cx="24384000" cy="1373346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4325">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38" d="100"/>
          <a:sy n="38" d="100"/>
        </p:scale>
        <p:origin x="854" y="62"/>
      </p:cViewPr>
      <p:guideLst>
        <p:guide orient="horz" pos="4325"/>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748138-0984-5B87-B817-01DD5A50B30B}"/>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ro-RO"/>
          </a:p>
        </p:txBody>
      </p:sp>
      <p:sp>
        <p:nvSpPr>
          <p:cNvPr id="3" name="Date Placeholder 2">
            <a:extLst>
              <a:ext uri="{FF2B5EF4-FFF2-40B4-BE49-F238E27FC236}">
                <a16:creationId xmlns:a16="http://schemas.microsoft.com/office/drawing/2014/main" id="{90524A6B-4893-675F-8F04-73E5A18EE9BC}"/>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A814CD1-2634-47CA-8CD5-F8F488D677A8}" type="datetimeFigureOut">
              <a:rPr lang="ro-RO"/>
              <a:pPr>
                <a:defRPr/>
              </a:pPr>
              <a:t>01.02.2024</a:t>
            </a:fld>
            <a:endParaRPr lang="ro-RO"/>
          </a:p>
        </p:txBody>
      </p:sp>
      <p:sp>
        <p:nvSpPr>
          <p:cNvPr id="4" name="Slide Image Placeholder 3">
            <a:extLst>
              <a:ext uri="{FF2B5EF4-FFF2-40B4-BE49-F238E27FC236}">
                <a16:creationId xmlns:a16="http://schemas.microsoft.com/office/drawing/2014/main" id="{EC111C83-748D-6903-94FD-C22B9E7D53FB}"/>
              </a:ext>
            </a:extLst>
          </p:cNvPr>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pPr lvl="0"/>
            <a:endParaRPr lang="ro-RO" noProof="0"/>
          </a:p>
        </p:txBody>
      </p:sp>
      <p:sp>
        <p:nvSpPr>
          <p:cNvPr id="5" name="Notes Placeholder 4">
            <a:extLst>
              <a:ext uri="{FF2B5EF4-FFF2-40B4-BE49-F238E27FC236}">
                <a16:creationId xmlns:a16="http://schemas.microsoft.com/office/drawing/2014/main" id="{043879FF-CF56-286F-E740-0713D16929F4}"/>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ro-RO" noProof="0"/>
          </a:p>
        </p:txBody>
      </p:sp>
      <p:sp>
        <p:nvSpPr>
          <p:cNvPr id="6" name="Footer Placeholder 5">
            <a:extLst>
              <a:ext uri="{FF2B5EF4-FFF2-40B4-BE49-F238E27FC236}">
                <a16:creationId xmlns:a16="http://schemas.microsoft.com/office/drawing/2014/main" id="{02BD75F5-F032-51FA-943F-8E892C4A6CB2}"/>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ro-RO"/>
          </a:p>
        </p:txBody>
      </p:sp>
      <p:sp>
        <p:nvSpPr>
          <p:cNvPr id="7" name="Slide Number Placeholder 6">
            <a:extLst>
              <a:ext uri="{FF2B5EF4-FFF2-40B4-BE49-F238E27FC236}">
                <a16:creationId xmlns:a16="http://schemas.microsoft.com/office/drawing/2014/main" id="{F584959B-1E95-4C72-88E3-5D7F7A57F76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53DE07C-BF8C-46AB-AF09-69918F957B53}" type="slidenum">
              <a:rPr lang="ro-RO" altLang="en-US"/>
              <a:pPr/>
              <a:t>‹#›</a:t>
            </a:fld>
            <a:endParaRPr lang="ro-RO" altLang="en-US"/>
          </a:p>
        </p:txBody>
      </p:sp>
    </p:spTree>
  </p:cSld>
  <p:clrMap bg1="lt1" tx1="dk1" bg2="lt2" tx2="dk2" accent1="accent1" accent2="accent2" accent3="accent3" accent4="accent4" accent5="accent5" accent6="accent6" hlink="hlink" folHlink="folHlink"/>
  <p:notesStyle>
    <a:lvl1pPr algn="l" defTabSz="1828800" rtl="0" eaLnBrk="0" fontAlgn="base" hangingPunct="0">
      <a:spcBef>
        <a:spcPct val="30000"/>
      </a:spcBef>
      <a:spcAft>
        <a:spcPct val="0"/>
      </a:spcAft>
      <a:defRPr sz="2400" kern="1200">
        <a:solidFill>
          <a:schemeClr val="tx1"/>
        </a:solidFill>
        <a:latin typeface="+mn-lt"/>
        <a:ea typeface="+mn-ea"/>
        <a:cs typeface="+mn-cs"/>
      </a:defRPr>
    </a:lvl1pPr>
    <a:lvl2pPr marL="914400" algn="l" defTabSz="1828800" rtl="0" eaLnBrk="0" fontAlgn="base" hangingPunct="0">
      <a:spcBef>
        <a:spcPct val="30000"/>
      </a:spcBef>
      <a:spcAft>
        <a:spcPct val="0"/>
      </a:spcAft>
      <a:defRPr sz="2400" kern="1200">
        <a:solidFill>
          <a:schemeClr val="tx1"/>
        </a:solidFill>
        <a:latin typeface="+mn-lt"/>
        <a:ea typeface="+mn-ea"/>
        <a:cs typeface="+mn-cs"/>
      </a:defRPr>
    </a:lvl2pPr>
    <a:lvl3pPr marL="1828800" algn="l" defTabSz="1828800" rtl="0" eaLnBrk="0" fontAlgn="base" hangingPunct="0">
      <a:spcBef>
        <a:spcPct val="30000"/>
      </a:spcBef>
      <a:spcAft>
        <a:spcPct val="0"/>
      </a:spcAft>
      <a:defRPr sz="2400" kern="1200">
        <a:solidFill>
          <a:schemeClr val="tx1"/>
        </a:solidFill>
        <a:latin typeface="+mn-lt"/>
        <a:ea typeface="+mn-ea"/>
        <a:cs typeface="+mn-cs"/>
      </a:defRPr>
    </a:lvl3pPr>
    <a:lvl4pPr marL="2743200" algn="l" defTabSz="1828800" rtl="0" eaLnBrk="0" fontAlgn="base" hangingPunct="0">
      <a:spcBef>
        <a:spcPct val="30000"/>
      </a:spcBef>
      <a:spcAft>
        <a:spcPct val="0"/>
      </a:spcAft>
      <a:defRPr sz="2400" kern="1200">
        <a:solidFill>
          <a:schemeClr val="tx1"/>
        </a:solidFill>
        <a:latin typeface="+mn-lt"/>
        <a:ea typeface="+mn-ea"/>
        <a:cs typeface="+mn-cs"/>
      </a:defRPr>
    </a:lvl4pPr>
    <a:lvl5pPr marL="3659188" algn="l" defTabSz="1828800" rtl="0" eaLnBrk="0" fontAlgn="base" hangingPunct="0">
      <a:spcBef>
        <a:spcPct val="30000"/>
      </a:spcBef>
      <a:spcAft>
        <a:spcPct val="0"/>
      </a:spcAft>
      <a:defRPr sz="2400" kern="1200">
        <a:solidFill>
          <a:schemeClr val="tx1"/>
        </a:solidFill>
        <a:latin typeface="+mn-lt"/>
        <a:ea typeface="+mn-ea"/>
        <a:cs typeface="+mn-cs"/>
      </a:defRPr>
    </a:lvl5pPr>
    <a:lvl6pPr marL="4574057" algn="l" defTabSz="1829623" rtl="0" eaLnBrk="1" latinLnBrk="0" hangingPunct="1">
      <a:defRPr sz="2401" kern="1200">
        <a:solidFill>
          <a:schemeClr val="tx1"/>
        </a:solidFill>
        <a:latin typeface="+mn-lt"/>
        <a:ea typeface="+mn-ea"/>
        <a:cs typeface="+mn-cs"/>
      </a:defRPr>
    </a:lvl6pPr>
    <a:lvl7pPr marL="5488869" algn="l" defTabSz="1829623" rtl="0" eaLnBrk="1" latinLnBrk="0" hangingPunct="1">
      <a:defRPr sz="2401" kern="1200">
        <a:solidFill>
          <a:schemeClr val="tx1"/>
        </a:solidFill>
        <a:latin typeface="+mn-lt"/>
        <a:ea typeface="+mn-ea"/>
        <a:cs typeface="+mn-cs"/>
      </a:defRPr>
    </a:lvl7pPr>
    <a:lvl8pPr marL="6403680" algn="l" defTabSz="1829623" rtl="0" eaLnBrk="1" latinLnBrk="0" hangingPunct="1">
      <a:defRPr sz="2401" kern="1200">
        <a:solidFill>
          <a:schemeClr val="tx1"/>
        </a:solidFill>
        <a:latin typeface="+mn-lt"/>
        <a:ea typeface="+mn-ea"/>
        <a:cs typeface="+mn-cs"/>
      </a:defRPr>
    </a:lvl8pPr>
    <a:lvl9pPr marL="7318492" algn="l" defTabSz="1829623" rtl="0" eaLnBrk="1" latinLnBrk="0" hangingPunct="1">
      <a:defRPr sz="240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143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NSCBT Mulțumim">
    <p:bg>
      <p:bgPr>
        <a:solidFill>
          <a:srgbClr val="FDC24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619F51-141F-C152-C5EA-E4368DF584F2}"/>
              </a:ext>
            </a:extLst>
          </p:cNvPr>
          <p:cNvSpPr/>
          <p:nvPr userDrawn="1"/>
        </p:nvSpPr>
        <p:spPr>
          <a:xfrm>
            <a:off x="0" y="0"/>
            <a:ext cx="5954713" cy="1373346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srgbClr val="FFFFFF"/>
              </a:solidFill>
            </a:endParaRPr>
          </a:p>
        </p:txBody>
      </p:sp>
      <p:sp>
        <p:nvSpPr>
          <p:cNvPr id="3" name="TextBox 2">
            <a:extLst>
              <a:ext uri="{FF2B5EF4-FFF2-40B4-BE49-F238E27FC236}">
                <a16:creationId xmlns:a16="http://schemas.microsoft.com/office/drawing/2014/main" id="{EE19A1F3-DBEA-0627-7DAA-68EE8E200623}"/>
              </a:ext>
            </a:extLst>
          </p:cNvPr>
          <p:cNvSpPr txBox="1">
            <a:spLocks noChangeArrowheads="1"/>
          </p:cNvSpPr>
          <p:nvPr userDrawn="1"/>
        </p:nvSpPr>
        <p:spPr bwMode="auto">
          <a:xfrm rot="10800000">
            <a:off x="23239413" y="11066463"/>
            <a:ext cx="584200" cy="1611312"/>
          </a:xfrm>
          <a:prstGeom prst="rect">
            <a:avLst/>
          </a:prstGeom>
          <a:noFill/>
          <a:ln>
            <a:noFill/>
          </a:ln>
        </p:spPr>
        <p:txBody>
          <a:bodyPr vert="eaVert"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2600" b="1">
                <a:solidFill>
                  <a:schemeClr val="tx2"/>
                </a:solidFill>
              </a:rPr>
              <a:t>insp.gov.ro</a:t>
            </a:r>
          </a:p>
        </p:txBody>
      </p:sp>
      <p:sp>
        <p:nvSpPr>
          <p:cNvPr id="4" name="TextBox 6">
            <a:extLst>
              <a:ext uri="{FF2B5EF4-FFF2-40B4-BE49-F238E27FC236}">
                <a16:creationId xmlns:a16="http://schemas.microsoft.com/office/drawing/2014/main" id="{E04B49BD-FDEF-1550-23E5-7669307258EA}"/>
              </a:ext>
            </a:extLst>
          </p:cNvPr>
          <p:cNvSpPr txBox="1">
            <a:spLocks noChangeArrowheads="1"/>
          </p:cNvSpPr>
          <p:nvPr userDrawn="1"/>
        </p:nvSpPr>
        <p:spPr bwMode="auto">
          <a:xfrm>
            <a:off x="8924925" y="9791700"/>
            <a:ext cx="7519988" cy="11080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6600" b="1">
                <a:solidFill>
                  <a:schemeClr val="tx2"/>
                </a:solidFill>
              </a:rPr>
              <a:t>Mulțumim.</a:t>
            </a:r>
          </a:p>
        </p:txBody>
      </p:sp>
      <p:sp>
        <p:nvSpPr>
          <p:cNvPr id="5" name="TextBox 7">
            <a:extLst>
              <a:ext uri="{FF2B5EF4-FFF2-40B4-BE49-F238E27FC236}">
                <a16:creationId xmlns:a16="http://schemas.microsoft.com/office/drawing/2014/main" id="{F5D79BAC-D5CA-0B0E-CC35-D723218310E3}"/>
              </a:ext>
            </a:extLst>
          </p:cNvPr>
          <p:cNvSpPr txBox="1">
            <a:spLocks noChangeArrowheads="1"/>
          </p:cNvSpPr>
          <p:nvPr userDrawn="1"/>
        </p:nvSpPr>
        <p:spPr bwMode="auto">
          <a:xfrm>
            <a:off x="8924925" y="11364913"/>
            <a:ext cx="7785100" cy="107632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1600">
                <a:solidFill>
                  <a:schemeClr val="tx2"/>
                </a:solidFill>
              </a:rPr>
              <a:t>Adresa: str. Dr. Leonte Anastasievici nr. 1-3, sector 5, cod poștal 050463, București, România</a:t>
            </a:r>
          </a:p>
          <a:p>
            <a:pPr eaLnBrk="1" hangingPunct="1">
              <a:defRPr/>
            </a:pPr>
            <a:r>
              <a:rPr lang="ro-RO" altLang="ro-RO" sz="1600">
                <a:solidFill>
                  <a:schemeClr val="tx2"/>
                </a:solidFill>
              </a:rPr>
              <a:t>Telefon secretariat: +4 0213 183 620, +4 0213 183 619</a:t>
            </a:r>
          </a:p>
          <a:p>
            <a:pPr eaLnBrk="1" hangingPunct="1">
              <a:defRPr/>
            </a:pPr>
            <a:r>
              <a:rPr lang="ro-RO" altLang="ro-RO" sz="1600">
                <a:solidFill>
                  <a:schemeClr val="tx2"/>
                </a:solidFill>
              </a:rPr>
              <a:t>Fax: +4 0213 123 426</a:t>
            </a:r>
          </a:p>
          <a:p>
            <a:pPr eaLnBrk="1" hangingPunct="1">
              <a:defRPr/>
            </a:pPr>
            <a:r>
              <a:rPr lang="ro-RO" altLang="ro-RO" sz="1600">
                <a:solidFill>
                  <a:schemeClr val="tx2"/>
                </a:solidFill>
              </a:rPr>
              <a:t>E-mail: directie.generala@insp.gov.ro</a:t>
            </a:r>
          </a:p>
        </p:txBody>
      </p:sp>
      <p:grpSp>
        <p:nvGrpSpPr>
          <p:cNvPr id="6" name="Graphic 4">
            <a:extLst>
              <a:ext uri="{FF2B5EF4-FFF2-40B4-BE49-F238E27FC236}">
                <a16:creationId xmlns:a16="http://schemas.microsoft.com/office/drawing/2014/main" id="{F27BF8B0-DAB6-F76B-E240-ED1088558E57}"/>
              </a:ext>
            </a:extLst>
          </p:cNvPr>
          <p:cNvGrpSpPr/>
          <p:nvPr userDrawn="1"/>
        </p:nvGrpSpPr>
        <p:grpSpPr>
          <a:xfrm>
            <a:off x="1105200" y="1162800"/>
            <a:ext cx="3741841" cy="1536944"/>
            <a:chOff x="1105200" y="1162800"/>
            <a:chExt cx="3741841" cy="1536944"/>
          </a:xfrm>
          <a:solidFill>
            <a:srgbClr val="FFFFFF"/>
          </a:solidFill>
        </p:grpSpPr>
        <p:grpSp>
          <p:nvGrpSpPr>
            <p:cNvPr id="7" name="Graphic 4">
              <a:extLst>
                <a:ext uri="{FF2B5EF4-FFF2-40B4-BE49-F238E27FC236}">
                  <a16:creationId xmlns:a16="http://schemas.microsoft.com/office/drawing/2014/main" id="{8B61D6C9-F891-2397-8B41-0DC99B819B34}"/>
                </a:ext>
              </a:extLst>
            </p:cNvPr>
            <p:cNvGrpSpPr/>
            <p:nvPr/>
          </p:nvGrpSpPr>
          <p:grpSpPr>
            <a:xfrm>
              <a:off x="2553683" y="1497475"/>
              <a:ext cx="2293358" cy="867719"/>
              <a:chOff x="2553683" y="1497475"/>
              <a:chExt cx="2293358" cy="867719"/>
            </a:xfrm>
            <a:solidFill>
              <a:srgbClr val="FFFFFF"/>
            </a:solidFill>
          </p:grpSpPr>
          <p:sp>
            <p:nvSpPr>
              <p:cNvPr id="15" name="Freeform: Shape 17">
                <a:extLst>
                  <a:ext uri="{FF2B5EF4-FFF2-40B4-BE49-F238E27FC236}">
                    <a16:creationId xmlns:a16="http://schemas.microsoft.com/office/drawing/2014/main" id="{BBBBE452-7A6A-D5E0-6E2D-32897B579F8A}"/>
                  </a:ext>
                </a:extLst>
              </p:cNvPr>
              <p:cNvSpPr/>
              <p:nvPr/>
            </p:nvSpPr>
            <p:spPr>
              <a:xfrm>
                <a:off x="2555968" y="1519051"/>
                <a:ext cx="80718" cy="208267"/>
              </a:xfrm>
              <a:custGeom>
                <a:avLst/>
                <a:gdLst>
                  <a:gd name="connsiteX0" fmla="*/ 0 w 80718"/>
                  <a:gd name="connsiteY0" fmla="*/ 208268 h 208267"/>
                  <a:gd name="connsiteX1" fmla="*/ 0 w 80718"/>
                  <a:gd name="connsiteY1" fmla="*/ 193292 h 208267"/>
                  <a:gd name="connsiteX2" fmla="*/ 24749 w 80718"/>
                  <a:gd name="connsiteY2" fmla="*/ 189611 h 208267"/>
                  <a:gd name="connsiteX3" fmla="*/ 24749 w 80718"/>
                  <a:gd name="connsiteY3" fmla="*/ 18783 h 208267"/>
                  <a:gd name="connsiteX4" fmla="*/ 0 w 80718"/>
                  <a:gd name="connsiteY4" fmla="*/ 15103 h 208267"/>
                  <a:gd name="connsiteX5" fmla="*/ 0 w 80718"/>
                  <a:gd name="connsiteY5" fmla="*/ 0 h 208267"/>
                  <a:gd name="connsiteX6" fmla="*/ 80718 w 80718"/>
                  <a:gd name="connsiteY6" fmla="*/ 0 h 208267"/>
                  <a:gd name="connsiteX7" fmla="*/ 80718 w 80718"/>
                  <a:gd name="connsiteY7" fmla="*/ 15103 h 208267"/>
                  <a:gd name="connsiteX8" fmla="*/ 56223 w 80718"/>
                  <a:gd name="connsiteY8" fmla="*/ 18783 h 208267"/>
                  <a:gd name="connsiteX9" fmla="*/ 56223 w 80718"/>
                  <a:gd name="connsiteY9" fmla="*/ 189611 h 208267"/>
                  <a:gd name="connsiteX10" fmla="*/ 80718 w 80718"/>
                  <a:gd name="connsiteY10" fmla="*/ 193800 h 208267"/>
                  <a:gd name="connsiteX11" fmla="*/ 80718 w 80718"/>
                  <a:gd name="connsiteY11" fmla="*/ 208268 h 208267"/>
                  <a:gd name="connsiteX12" fmla="*/ 0 w 80718"/>
                  <a:gd name="connsiteY12" fmla="*/ 208268 h 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18" h="208267">
                    <a:moveTo>
                      <a:pt x="0" y="208268"/>
                    </a:moveTo>
                    <a:lnTo>
                      <a:pt x="0" y="193292"/>
                    </a:lnTo>
                    <a:lnTo>
                      <a:pt x="24749" y="189611"/>
                    </a:lnTo>
                    <a:lnTo>
                      <a:pt x="24749" y="18783"/>
                    </a:lnTo>
                    <a:lnTo>
                      <a:pt x="0" y="15103"/>
                    </a:lnTo>
                    <a:lnTo>
                      <a:pt x="0" y="0"/>
                    </a:lnTo>
                    <a:lnTo>
                      <a:pt x="80718" y="0"/>
                    </a:lnTo>
                    <a:lnTo>
                      <a:pt x="80718" y="15103"/>
                    </a:lnTo>
                    <a:lnTo>
                      <a:pt x="56223" y="18783"/>
                    </a:lnTo>
                    <a:lnTo>
                      <a:pt x="56223" y="189611"/>
                    </a:lnTo>
                    <a:lnTo>
                      <a:pt x="80718" y="193800"/>
                    </a:lnTo>
                    <a:lnTo>
                      <a:pt x="80718" y="208268"/>
                    </a:lnTo>
                    <a:lnTo>
                      <a:pt x="0" y="208268"/>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6" name="Freeform: Shape 18">
                <a:extLst>
                  <a:ext uri="{FF2B5EF4-FFF2-40B4-BE49-F238E27FC236}">
                    <a16:creationId xmlns:a16="http://schemas.microsoft.com/office/drawing/2014/main" id="{41CF2310-35DD-3309-398E-2A04DE7ADEDC}"/>
                  </a:ext>
                </a:extLst>
              </p:cNvPr>
              <p:cNvSpPr/>
              <p:nvPr/>
            </p:nvSpPr>
            <p:spPr>
              <a:xfrm>
                <a:off x="2667399" y="1568294"/>
                <a:ext cx="167147" cy="159278"/>
              </a:xfrm>
              <a:custGeom>
                <a:avLst/>
                <a:gdLst>
                  <a:gd name="connsiteX0" fmla="*/ 762 w 167147"/>
                  <a:gd name="connsiteY0" fmla="*/ 159025 h 159278"/>
                  <a:gd name="connsiteX1" fmla="*/ 762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049 h 159278"/>
                  <a:gd name="connsiteX24" fmla="*/ 116381 w 167147"/>
                  <a:gd name="connsiteY24" fmla="*/ 141764 h 159278"/>
                  <a:gd name="connsiteX25" fmla="*/ 116381 w 167147"/>
                  <a:gd name="connsiteY25" fmla="*/ 64854 h 159278"/>
                  <a:gd name="connsiteX26" fmla="*/ 115493 w 167147"/>
                  <a:gd name="connsiteY26" fmla="*/ 45689 h 159278"/>
                  <a:gd name="connsiteX27" fmla="*/ 111559 w 167147"/>
                  <a:gd name="connsiteY27" fmla="*/ 31983 h 159278"/>
                  <a:gd name="connsiteX28" fmla="*/ 103182 w 167147"/>
                  <a:gd name="connsiteY28" fmla="*/ 23733 h 159278"/>
                  <a:gd name="connsiteX29" fmla="*/ 88841 w 167147"/>
                  <a:gd name="connsiteY29" fmla="*/ 20941 h 159278"/>
                  <a:gd name="connsiteX30" fmla="*/ 68027 w 167147"/>
                  <a:gd name="connsiteY30" fmla="*/ 24748 h 159278"/>
                  <a:gd name="connsiteX31" fmla="*/ 49751 w 167147"/>
                  <a:gd name="connsiteY31" fmla="*/ 34267 h 159278"/>
                  <a:gd name="connsiteX32" fmla="*/ 49751 w 167147"/>
                  <a:gd name="connsiteY32" fmla="*/ 141637 h 159278"/>
                  <a:gd name="connsiteX33" fmla="*/ 69042 w 167147"/>
                  <a:gd name="connsiteY33" fmla="*/ 143922 h 159278"/>
                  <a:gd name="connsiteX34" fmla="*/ 69042 w 167147"/>
                  <a:gd name="connsiteY34" fmla="*/ 159025 h 159278"/>
                  <a:gd name="connsiteX35" fmla="*/ 762 w 167147"/>
                  <a:gd name="connsiteY35" fmla="*/ 159025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2" y="159025"/>
                    </a:moveTo>
                    <a:lnTo>
                      <a:pt x="762"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049"/>
                    </a:lnTo>
                    <a:lnTo>
                      <a:pt x="116381" y="141764"/>
                    </a:lnTo>
                    <a:lnTo>
                      <a:pt x="116381" y="64854"/>
                    </a:lnTo>
                    <a:cubicBezTo>
                      <a:pt x="116381" y="57620"/>
                      <a:pt x="116001" y="51147"/>
                      <a:pt x="115493" y="45689"/>
                    </a:cubicBezTo>
                    <a:cubicBezTo>
                      <a:pt x="114858" y="40232"/>
                      <a:pt x="113589" y="35663"/>
                      <a:pt x="111559" y="31983"/>
                    </a:cubicBezTo>
                    <a:cubicBezTo>
                      <a:pt x="109528" y="28302"/>
                      <a:pt x="106736" y="25637"/>
                      <a:pt x="103182" y="23733"/>
                    </a:cubicBezTo>
                    <a:cubicBezTo>
                      <a:pt x="99502" y="21956"/>
                      <a:pt x="94679" y="20941"/>
                      <a:pt x="88841" y="20941"/>
                    </a:cubicBezTo>
                    <a:cubicBezTo>
                      <a:pt x="81860" y="20941"/>
                      <a:pt x="75007" y="22210"/>
                      <a:pt x="68027" y="24748"/>
                    </a:cubicBezTo>
                    <a:cubicBezTo>
                      <a:pt x="61046" y="27287"/>
                      <a:pt x="54954" y="30460"/>
                      <a:pt x="49751" y="34267"/>
                    </a:cubicBezTo>
                    <a:lnTo>
                      <a:pt x="49751" y="141637"/>
                    </a:lnTo>
                    <a:lnTo>
                      <a:pt x="69042" y="143922"/>
                    </a:lnTo>
                    <a:lnTo>
                      <a:pt x="69042" y="159025"/>
                    </a:lnTo>
                    <a:lnTo>
                      <a:pt x="762" y="15902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7" name="Freeform: Shape 19">
                <a:extLst>
                  <a:ext uri="{FF2B5EF4-FFF2-40B4-BE49-F238E27FC236}">
                    <a16:creationId xmlns:a16="http://schemas.microsoft.com/office/drawing/2014/main" id="{3C8C5589-E3FA-2391-8B87-E28066737611}"/>
                  </a:ext>
                </a:extLst>
              </p:cNvPr>
              <p:cNvSpPr/>
              <p:nvPr/>
            </p:nvSpPr>
            <p:spPr>
              <a:xfrm>
                <a:off x="2859930" y="1568421"/>
                <a:ext cx="112193" cy="162197"/>
              </a:xfrm>
              <a:custGeom>
                <a:avLst/>
                <a:gdLst>
                  <a:gd name="connsiteX0" fmla="*/ 0 w 112193"/>
                  <a:gd name="connsiteY0" fmla="*/ 150141 h 162197"/>
                  <a:gd name="connsiteX1" fmla="*/ 0 w 112193"/>
                  <a:gd name="connsiteY1" fmla="*/ 114351 h 162197"/>
                  <a:gd name="connsiteX2" fmla="*/ 19418 w 112193"/>
                  <a:gd name="connsiteY2" fmla="*/ 114351 h 162197"/>
                  <a:gd name="connsiteX3" fmla="*/ 25002 w 112193"/>
                  <a:gd name="connsiteY3" fmla="*/ 134657 h 162197"/>
                  <a:gd name="connsiteX4" fmla="*/ 29191 w 112193"/>
                  <a:gd name="connsiteY4" fmla="*/ 138972 h 162197"/>
                  <a:gd name="connsiteX5" fmla="*/ 36298 w 112193"/>
                  <a:gd name="connsiteY5" fmla="*/ 142780 h 162197"/>
                  <a:gd name="connsiteX6" fmla="*/ 45436 w 112193"/>
                  <a:gd name="connsiteY6" fmla="*/ 145572 h 162197"/>
                  <a:gd name="connsiteX7" fmla="*/ 55970 w 112193"/>
                  <a:gd name="connsiteY7" fmla="*/ 146587 h 162197"/>
                  <a:gd name="connsiteX8" fmla="*/ 69930 w 112193"/>
                  <a:gd name="connsiteY8" fmla="*/ 144683 h 162197"/>
                  <a:gd name="connsiteX9" fmla="*/ 78561 w 112193"/>
                  <a:gd name="connsiteY9" fmla="*/ 139861 h 162197"/>
                  <a:gd name="connsiteX10" fmla="*/ 82876 w 112193"/>
                  <a:gd name="connsiteY10" fmla="*/ 132753 h 162197"/>
                  <a:gd name="connsiteX11" fmla="*/ 84018 w 112193"/>
                  <a:gd name="connsiteY11" fmla="*/ 124504 h 162197"/>
                  <a:gd name="connsiteX12" fmla="*/ 81607 w 112193"/>
                  <a:gd name="connsiteY12" fmla="*/ 114858 h 162197"/>
                  <a:gd name="connsiteX13" fmla="*/ 74246 w 112193"/>
                  <a:gd name="connsiteY13" fmla="*/ 106609 h 162197"/>
                  <a:gd name="connsiteX14" fmla="*/ 61554 w 112193"/>
                  <a:gd name="connsiteY14" fmla="*/ 98994 h 162197"/>
                  <a:gd name="connsiteX15" fmla="*/ 43151 w 112193"/>
                  <a:gd name="connsiteY15" fmla="*/ 91125 h 162197"/>
                  <a:gd name="connsiteX16" fmla="*/ 23987 w 112193"/>
                  <a:gd name="connsiteY16" fmla="*/ 82114 h 162197"/>
                  <a:gd name="connsiteX17" fmla="*/ 10534 w 112193"/>
                  <a:gd name="connsiteY17" fmla="*/ 71326 h 162197"/>
                  <a:gd name="connsiteX18" fmla="*/ 2665 w 112193"/>
                  <a:gd name="connsiteY18" fmla="*/ 58000 h 162197"/>
                  <a:gd name="connsiteX19" fmla="*/ 127 w 112193"/>
                  <a:gd name="connsiteY19" fmla="*/ 41374 h 162197"/>
                  <a:gd name="connsiteX20" fmla="*/ 4442 w 112193"/>
                  <a:gd name="connsiteY20" fmla="*/ 24368 h 162197"/>
                  <a:gd name="connsiteX21" fmla="*/ 16372 w 112193"/>
                  <a:gd name="connsiteY21" fmla="*/ 11295 h 162197"/>
                  <a:gd name="connsiteX22" fmla="*/ 34267 w 112193"/>
                  <a:gd name="connsiteY22" fmla="*/ 2919 h 162197"/>
                  <a:gd name="connsiteX23" fmla="*/ 56604 w 112193"/>
                  <a:gd name="connsiteY23" fmla="*/ 0 h 162197"/>
                  <a:gd name="connsiteX24" fmla="*/ 72215 w 112193"/>
                  <a:gd name="connsiteY24" fmla="*/ 1015 h 162197"/>
                  <a:gd name="connsiteX25" fmla="*/ 85033 w 112193"/>
                  <a:gd name="connsiteY25" fmla="*/ 3427 h 162197"/>
                  <a:gd name="connsiteX26" fmla="*/ 95060 w 112193"/>
                  <a:gd name="connsiteY26" fmla="*/ 6346 h 162197"/>
                  <a:gd name="connsiteX27" fmla="*/ 101913 w 112193"/>
                  <a:gd name="connsiteY27" fmla="*/ 8630 h 162197"/>
                  <a:gd name="connsiteX28" fmla="*/ 101913 w 112193"/>
                  <a:gd name="connsiteY28" fmla="*/ 42897 h 162197"/>
                  <a:gd name="connsiteX29" fmla="*/ 83764 w 112193"/>
                  <a:gd name="connsiteY29" fmla="*/ 42770 h 162197"/>
                  <a:gd name="connsiteX30" fmla="*/ 77799 w 112193"/>
                  <a:gd name="connsiteY30" fmla="*/ 25129 h 162197"/>
                  <a:gd name="connsiteX31" fmla="*/ 70057 w 112193"/>
                  <a:gd name="connsiteY31" fmla="*/ 18530 h 162197"/>
                  <a:gd name="connsiteX32" fmla="*/ 54827 w 112193"/>
                  <a:gd name="connsiteY32" fmla="*/ 15484 h 162197"/>
                  <a:gd name="connsiteX33" fmla="*/ 42644 w 112193"/>
                  <a:gd name="connsiteY33" fmla="*/ 16880 h 162197"/>
                  <a:gd name="connsiteX34" fmla="*/ 34394 w 112193"/>
                  <a:gd name="connsiteY34" fmla="*/ 20941 h 162197"/>
                  <a:gd name="connsiteX35" fmla="*/ 29698 w 112193"/>
                  <a:gd name="connsiteY35" fmla="*/ 27033 h 162197"/>
                  <a:gd name="connsiteX36" fmla="*/ 28175 w 112193"/>
                  <a:gd name="connsiteY36" fmla="*/ 34521 h 162197"/>
                  <a:gd name="connsiteX37" fmla="*/ 31348 w 112193"/>
                  <a:gd name="connsiteY37" fmla="*/ 46578 h 162197"/>
                  <a:gd name="connsiteX38" fmla="*/ 39598 w 112193"/>
                  <a:gd name="connsiteY38" fmla="*/ 54574 h 162197"/>
                  <a:gd name="connsiteX39" fmla="*/ 51274 w 112193"/>
                  <a:gd name="connsiteY39" fmla="*/ 60285 h 162197"/>
                  <a:gd name="connsiteX40" fmla="*/ 64727 w 112193"/>
                  <a:gd name="connsiteY40" fmla="*/ 65742 h 162197"/>
                  <a:gd name="connsiteX41" fmla="*/ 82749 w 112193"/>
                  <a:gd name="connsiteY41" fmla="*/ 74372 h 162197"/>
                  <a:gd name="connsiteX42" fmla="*/ 97852 w 112193"/>
                  <a:gd name="connsiteY42" fmla="*/ 84653 h 162197"/>
                  <a:gd name="connsiteX43" fmla="*/ 108259 w 112193"/>
                  <a:gd name="connsiteY43" fmla="*/ 98232 h 162197"/>
                  <a:gd name="connsiteX44" fmla="*/ 112193 w 112193"/>
                  <a:gd name="connsiteY44" fmla="*/ 116508 h 162197"/>
                  <a:gd name="connsiteX45" fmla="*/ 108132 w 112193"/>
                  <a:gd name="connsiteY45" fmla="*/ 135419 h 162197"/>
                  <a:gd name="connsiteX46" fmla="*/ 96456 w 112193"/>
                  <a:gd name="connsiteY46" fmla="*/ 149887 h 162197"/>
                  <a:gd name="connsiteX47" fmla="*/ 77799 w 112193"/>
                  <a:gd name="connsiteY47" fmla="*/ 159025 h 162197"/>
                  <a:gd name="connsiteX48" fmla="*/ 52924 w 112193"/>
                  <a:gd name="connsiteY48" fmla="*/ 162198 h 162197"/>
                  <a:gd name="connsiteX49" fmla="*/ 37567 w 112193"/>
                  <a:gd name="connsiteY49" fmla="*/ 160929 h 162197"/>
                  <a:gd name="connsiteX50" fmla="*/ 22337 w 112193"/>
                  <a:gd name="connsiteY50" fmla="*/ 157883 h 162197"/>
                  <a:gd name="connsiteX51" fmla="*/ 9011 w 112193"/>
                  <a:gd name="connsiteY51" fmla="*/ 153948 h 162197"/>
                  <a:gd name="connsiteX52" fmla="*/ 0 w 112193"/>
                  <a:gd name="connsiteY52" fmla="*/ 150141 h 16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193" h="162197">
                    <a:moveTo>
                      <a:pt x="0" y="150141"/>
                    </a:moveTo>
                    <a:lnTo>
                      <a:pt x="0" y="114351"/>
                    </a:lnTo>
                    <a:lnTo>
                      <a:pt x="19418" y="114351"/>
                    </a:lnTo>
                    <a:lnTo>
                      <a:pt x="25002" y="134657"/>
                    </a:lnTo>
                    <a:cubicBezTo>
                      <a:pt x="25764" y="136180"/>
                      <a:pt x="27287" y="137576"/>
                      <a:pt x="29191" y="138972"/>
                    </a:cubicBezTo>
                    <a:cubicBezTo>
                      <a:pt x="31221" y="140368"/>
                      <a:pt x="33506" y="141637"/>
                      <a:pt x="36298" y="142780"/>
                    </a:cubicBezTo>
                    <a:cubicBezTo>
                      <a:pt x="38963" y="143922"/>
                      <a:pt x="42136" y="144810"/>
                      <a:pt x="45436" y="145572"/>
                    </a:cubicBezTo>
                    <a:cubicBezTo>
                      <a:pt x="48862" y="146206"/>
                      <a:pt x="52289" y="146587"/>
                      <a:pt x="55970" y="146587"/>
                    </a:cubicBezTo>
                    <a:cubicBezTo>
                      <a:pt x="61681" y="146587"/>
                      <a:pt x="66250" y="145953"/>
                      <a:pt x="69930" y="144683"/>
                    </a:cubicBezTo>
                    <a:cubicBezTo>
                      <a:pt x="73611" y="143414"/>
                      <a:pt x="76403" y="141891"/>
                      <a:pt x="78561" y="139861"/>
                    </a:cubicBezTo>
                    <a:cubicBezTo>
                      <a:pt x="80718" y="137830"/>
                      <a:pt x="82114" y="135546"/>
                      <a:pt x="82876" y="132753"/>
                    </a:cubicBezTo>
                    <a:cubicBezTo>
                      <a:pt x="83637" y="130088"/>
                      <a:pt x="84018" y="127296"/>
                      <a:pt x="84018" y="124504"/>
                    </a:cubicBezTo>
                    <a:cubicBezTo>
                      <a:pt x="84018" y="120950"/>
                      <a:pt x="83257" y="117777"/>
                      <a:pt x="81607" y="114858"/>
                    </a:cubicBezTo>
                    <a:cubicBezTo>
                      <a:pt x="79957" y="111939"/>
                      <a:pt x="77545" y="109274"/>
                      <a:pt x="74246" y="106609"/>
                    </a:cubicBezTo>
                    <a:cubicBezTo>
                      <a:pt x="70946" y="103944"/>
                      <a:pt x="66758" y="101405"/>
                      <a:pt x="61554" y="98994"/>
                    </a:cubicBezTo>
                    <a:cubicBezTo>
                      <a:pt x="56350" y="96456"/>
                      <a:pt x="50259" y="93917"/>
                      <a:pt x="43151" y="91125"/>
                    </a:cubicBezTo>
                    <a:cubicBezTo>
                      <a:pt x="35790" y="88333"/>
                      <a:pt x="29318" y="85287"/>
                      <a:pt x="23987" y="82114"/>
                    </a:cubicBezTo>
                    <a:cubicBezTo>
                      <a:pt x="18657" y="78941"/>
                      <a:pt x="14088" y="75388"/>
                      <a:pt x="10534" y="71326"/>
                    </a:cubicBezTo>
                    <a:cubicBezTo>
                      <a:pt x="6980" y="67392"/>
                      <a:pt x="4315" y="62950"/>
                      <a:pt x="2665" y="58000"/>
                    </a:cubicBezTo>
                    <a:cubicBezTo>
                      <a:pt x="1015" y="53178"/>
                      <a:pt x="127" y="47593"/>
                      <a:pt x="127" y="41374"/>
                    </a:cubicBezTo>
                    <a:cubicBezTo>
                      <a:pt x="127" y="35029"/>
                      <a:pt x="1523" y="29444"/>
                      <a:pt x="4442" y="24368"/>
                    </a:cubicBezTo>
                    <a:cubicBezTo>
                      <a:pt x="7361" y="19291"/>
                      <a:pt x="11295" y="14976"/>
                      <a:pt x="16372" y="11295"/>
                    </a:cubicBezTo>
                    <a:cubicBezTo>
                      <a:pt x="21449" y="7615"/>
                      <a:pt x="27414" y="4823"/>
                      <a:pt x="34267" y="2919"/>
                    </a:cubicBezTo>
                    <a:cubicBezTo>
                      <a:pt x="41121" y="1015"/>
                      <a:pt x="48609" y="0"/>
                      <a:pt x="56604" y="0"/>
                    </a:cubicBezTo>
                    <a:cubicBezTo>
                      <a:pt x="62189" y="0"/>
                      <a:pt x="67392" y="381"/>
                      <a:pt x="72215" y="1015"/>
                    </a:cubicBezTo>
                    <a:cubicBezTo>
                      <a:pt x="76911" y="1650"/>
                      <a:pt x="81226" y="2538"/>
                      <a:pt x="85033" y="3427"/>
                    </a:cubicBezTo>
                    <a:cubicBezTo>
                      <a:pt x="88841" y="4442"/>
                      <a:pt x="92267" y="5330"/>
                      <a:pt x="95060" y="6346"/>
                    </a:cubicBezTo>
                    <a:cubicBezTo>
                      <a:pt x="97979" y="7361"/>
                      <a:pt x="100263" y="8123"/>
                      <a:pt x="101913" y="8630"/>
                    </a:cubicBezTo>
                    <a:lnTo>
                      <a:pt x="101913" y="42897"/>
                    </a:lnTo>
                    <a:lnTo>
                      <a:pt x="83764" y="42770"/>
                    </a:lnTo>
                    <a:lnTo>
                      <a:pt x="77799" y="25129"/>
                    </a:lnTo>
                    <a:cubicBezTo>
                      <a:pt x="76657" y="22718"/>
                      <a:pt x="73992" y="20560"/>
                      <a:pt x="70057" y="18530"/>
                    </a:cubicBezTo>
                    <a:cubicBezTo>
                      <a:pt x="66123" y="16499"/>
                      <a:pt x="61046" y="15484"/>
                      <a:pt x="54827" y="15484"/>
                    </a:cubicBezTo>
                    <a:cubicBezTo>
                      <a:pt x="50132" y="15357"/>
                      <a:pt x="46070" y="15864"/>
                      <a:pt x="42644" y="16880"/>
                    </a:cubicBezTo>
                    <a:cubicBezTo>
                      <a:pt x="39217" y="17895"/>
                      <a:pt x="36552" y="19291"/>
                      <a:pt x="34394" y="20941"/>
                    </a:cubicBezTo>
                    <a:cubicBezTo>
                      <a:pt x="32237" y="22718"/>
                      <a:pt x="30713" y="24748"/>
                      <a:pt x="29698" y="27033"/>
                    </a:cubicBezTo>
                    <a:cubicBezTo>
                      <a:pt x="28683" y="29317"/>
                      <a:pt x="28175" y="31856"/>
                      <a:pt x="28175" y="34521"/>
                    </a:cubicBezTo>
                    <a:cubicBezTo>
                      <a:pt x="28175" y="39471"/>
                      <a:pt x="29191" y="43405"/>
                      <a:pt x="31348" y="46578"/>
                    </a:cubicBezTo>
                    <a:cubicBezTo>
                      <a:pt x="33379" y="49624"/>
                      <a:pt x="36171" y="52289"/>
                      <a:pt x="39598" y="54574"/>
                    </a:cubicBezTo>
                    <a:cubicBezTo>
                      <a:pt x="43024" y="56731"/>
                      <a:pt x="46959" y="58635"/>
                      <a:pt x="51274" y="60285"/>
                    </a:cubicBezTo>
                    <a:cubicBezTo>
                      <a:pt x="55589" y="61935"/>
                      <a:pt x="60158" y="63711"/>
                      <a:pt x="64727" y="65742"/>
                    </a:cubicBezTo>
                    <a:cubicBezTo>
                      <a:pt x="71073" y="68534"/>
                      <a:pt x="77038" y="71326"/>
                      <a:pt x="82749" y="74372"/>
                    </a:cubicBezTo>
                    <a:cubicBezTo>
                      <a:pt x="88460" y="77418"/>
                      <a:pt x="93537" y="80845"/>
                      <a:pt x="97852" y="84653"/>
                    </a:cubicBezTo>
                    <a:cubicBezTo>
                      <a:pt x="102167" y="88587"/>
                      <a:pt x="105720" y="93029"/>
                      <a:pt x="108259" y="98232"/>
                    </a:cubicBezTo>
                    <a:cubicBezTo>
                      <a:pt x="110797" y="103436"/>
                      <a:pt x="112193" y="109528"/>
                      <a:pt x="112193" y="116508"/>
                    </a:cubicBezTo>
                    <a:cubicBezTo>
                      <a:pt x="112193" y="123489"/>
                      <a:pt x="110797" y="129707"/>
                      <a:pt x="108132" y="135419"/>
                    </a:cubicBezTo>
                    <a:cubicBezTo>
                      <a:pt x="105467" y="141130"/>
                      <a:pt x="101532" y="145826"/>
                      <a:pt x="96456" y="149887"/>
                    </a:cubicBezTo>
                    <a:cubicBezTo>
                      <a:pt x="91379" y="153821"/>
                      <a:pt x="85160" y="156867"/>
                      <a:pt x="77799" y="159025"/>
                    </a:cubicBezTo>
                    <a:cubicBezTo>
                      <a:pt x="70438" y="161182"/>
                      <a:pt x="62189" y="162198"/>
                      <a:pt x="52924" y="162198"/>
                    </a:cubicBezTo>
                    <a:cubicBezTo>
                      <a:pt x="47974" y="162198"/>
                      <a:pt x="42897" y="161817"/>
                      <a:pt x="37567" y="160929"/>
                    </a:cubicBezTo>
                    <a:cubicBezTo>
                      <a:pt x="32237" y="160167"/>
                      <a:pt x="27160" y="159152"/>
                      <a:pt x="22337" y="157883"/>
                    </a:cubicBezTo>
                    <a:cubicBezTo>
                      <a:pt x="17514" y="156740"/>
                      <a:pt x="13072" y="155344"/>
                      <a:pt x="9011" y="153948"/>
                    </a:cubicBezTo>
                    <a:cubicBezTo>
                      <a:pt x="5457" y="152552"/>
                      <a:pt x="2285" y="151283"/>
                      <a:pt x="0" y="15014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8" name="Freeform: Shape 20">
                <a:extLst>
                  <a:ext uri="{FF2B5EF4-FFF2-40B4-BE49-F238E27FC236}">
                    <a16:creationId xmlns:a16="http://schemas.microsoft.com/office/drawing/2014/main" id="{9DBF84C6-AE33-8402-3E9E-5DCF3B55BEC6}"/>
                  </a:ext>
                </a:extLst>
              </p:cNvPr>
              <p:cNvSpPr/>
              <p:nvPr/>
            </p:nvSpPr>
            <p:spPr>
              <a:xfrm>
                <a:off x="2995983"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1020 w 100390"/>
                  <a:gd name="connsiteY32" fmla="*/ 196846 h 196845"/>
                  <a:gd name="connsiteX33" fmla="*/ 38075 w 100390"/>
                  <a:gd name="connsiteY33" fmla="*/ 195196 h 196845"/>
                  <a:gd name="connsiteX34" fmla="*/ 28302 w 100390"/>
                  <a:gd name="connsiteY34" fmla="*/ 189738 h 196845"/>
                  <a:gd name="connsiteX35" fmla="*/ 22083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287"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9" name="Freeform: Shape 21">
                <a:extLst>
                  <a:ext uri="{FF2B5EF4-FFF2-40B4-BE49-F238E27FC236}">
                    <a16:creationId xmlns:a16="http://schemas.microsoft.com/office/drawing/2014/main" id="{3B155382-F870-C23A-9A05-BCC1763372C7}"/>
                  </a:ext>
                </a:extLst>
              </p:cNvPr>
              <p:cNvSpPr/>
              <p:nvPr/>
            </p:nvSpPr>
            <p:spPr>
              <a:xfrm>
                <a:off x="3110968" y="1501156"/>
                <a:ext cx="75260" cy="226416"/>
              </a:xfrm>
              <a:custGeom>
                <a:avLst/>
                <a:gdLst>
                  <a:gd name="connsiteX0" fmla="*/ 0 w 75260"/>
                  <a:gd name="connsiteY0" fmla="*/ 226163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5 h 226416"/>
                  <a:gd name="connsiteX5" fmla="*/ 3427 w 75260"/>
                  <a:gd name="connsiteY5" fmla="*/ 72722 h 226416"/>
                  <a:gd name="connsiteX6" fmla="*/ 45182 w 75260"/>
                  <a:gd name="connsiteY6" fmla="*/ 67138 h 226416"/>
                  <a:gd name="connsiteX7" fmla="*/ 45816 w 75260"/>
                  <a:gd name="connsiteY7" fmla="*/ 67138 h 226416"/>
                  <a:gd name="connsiteX8" fmla="*/ 53051 w 75260"/>
                  <a:gd name="connsiteY8" fmla="*/ 72596 h 226416"/>
                  <a:gd name="connsiteX9" fmla="*/ 53051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5 h 226416"/>
                  <a:gd name="connsiteX15" fmla="*/ 20560 w 75260"/>
                  <a:gd name="connsiteY15" fmla="*/ 35790 h 226416"/>
                  <a:gd name="connsiteX16" fmla="*/ 17007 w 75260"/>
                  <a:gd name="connsiteY16" fmla="*/ 29825 h 226416"/>
                  <a:gd name="connsiteX17" fmla="*/ 15738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040 w 75260"/>
                  <a:gd name="connsiteY23" fmla="*/ 1650 h 226416"/>
                  <a:gd name="connsiteX24" fmla="*/ 49751 w 75260"/>
                  <a:gd name="connsiteY24" fmla="*/ 5965 h 226416"/>
                  <a:gd name="connsiteX25" fmla="*/ 53305 w 75260"/>
                  <a:gd name="connsiteY25" fmla="*/ 12057 h 226416"/>
                  <a:gd name="connsiteX26" fmla="*/ 54574 w 75260"/>
                  <a:gd name="connsiteY26" fmla="*/ 19164 h 226416"/>
                  <a:gd name="connsiteX27" fmla="*/ 53305 w 75260"/>
                  <a:gd name="connsiteY27" fmla="*/ 27794 h 226416"/>
                  <a:gd name="connsiteX28" fmla="*/ 49370 w 75260"/>
                  <a:gd name="connsiteY28" fmla="*/ 34648 h 226416"/>
                  <a:gd name="connsiteX29" fmla="*/ 42771 w 75260"/>
                  <a:gd name="connsiteY29" fmla="*/ 39344 h 226416"/>
                  <a:gd name="connsiteX30" fmla="*/ 33506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163"/>
                    </a:moveTo>
                    <a:lnTo>
                      <a:pt x="0" y="211187"/>
                    </a:lnTo>
                    <a:lnTo>
                      <a:pt x="22591" y="208903"/>
                    </a:lnTo>
                    <a:lnTo>
                      <a:pt x="22591" y="95060"/>
                    </a:lnTo>
                    <a:lnTo>
                      <a:pt x="3427" y="89095"/>
                    </a:lnTo>
                    <a:lnTo>
                      <a:pt x="3427" y="72722"/>
                    </a:lnTo>
                    <a:lnTo>
                      <a:pt x="45182" y="67138"/>
                    </a:lnTo>
                    <a:lnTo>
                      <a:pt x="45816" y="67138"/>
                    </a:lnTo>
                    <a:lnTo>
                      <a:pt x="53051" y="72596"/>
                    </a:lnTo>
                    <a:lnTo>
                      <a:pt x="53051" y="209156"/>
                    </a:lnTo>
                    <a:lnTo>
                      <a:pt x="75261" y="211314"/>
                    </a:lnTo>
                    <a:lnTo>
                      <a:pt x="75261" y="226417"/>
                    </a:lnTo>
                    <a:lnTo>
                      <a:pt x="0" y="226417"/>
                    </a:lnTo>
                    <a:close/>
                    <a:moveTo>
                      <a:pt x="33379" y="41121"/>
                    </a:moveTo>
                    <a:cubicBezTo>
                      <a:pt x="30714" y="41121"/>
                      <a:pt x="28302" y="40613"/>
                      <a:pt x="26145" y="39725"/>
                    </a:cubicBezTo>
                    <a:cubicBezTo>
                      <a:pt x="23987" y="38709"/>
                      <a:pt x="22083" y="37440"/>
                      <a:pt x="20560"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2"/>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0" name="Freeform: Shape 22">
                <a:extLst>
                  <a:ext uri="{FF2B5EF4-FFF2-40B4-BE49-F238E27FC236}">
                    <a16:creationId xmlns:a16="http://schemas.microsoft.com/office/drawing/2014/main" id="{FE5849A5-502E-9D76-E7F2-5CF7DE50F9F8}"/>
                  </a:ext>
                </a:extLst>
              </p:cNvPr>
              <p:cNvSpPr/>
              <p:nvPr/>
            </p:nvSpPr>
            <p:spPr>
              <a:xfrm>
                <a:off x="3205901" y="1533900"/>
                <a:ext cx="100389" cy="196845"/>
              </a:xfrm>
              <a:custGeom>
                <a:avLst/>
                <a:gdLst>
                  <a:gd name="connsiteX0" fmla="*/ 19799 w 100389"/>
                  <a:gd name="connsiteY0" fmla="*/ 164355 h 196845"/>
                  <a:gd name="connsiteX1" fmla="*/ 19799 w 100389"/>
                  <a:gd name="connsiteY1" fmla="*/ 57620 h 196845"/>
                  <a:gd name="connsiteX2" fmla="*/ 0 w 100389"/>
                  <a:gd name="connsiteY2" fmla="*/ 57620 h 196845"/>
                  <a:gd name="connsiteX3" fmla="*/ 0 w 100389"/>
                  <a:gd name="connsiteY3" fmla="*/ 44801 h 196845"/>
                  <a:gd name="connsiteX4" fmla="*/ 8376 w 100389"/>
                  <a:gd name="connsiteY4" fmla="*/ 41882 h 196845"/>
                  <a:gd name="connsiteX5" fmla="*/ 14468 w 100389"/>
                  <a:gd name="connsiteY5" fmla="*/ 39090 h 196845"/>
                  <a:gd name="connsiteX6" fmla="*/ 22083 w 100389"/>
                  <a:gd name="connsiteY6" fmla="*/ 28810 h 196845"/>
                  <a:gd name="connsiteX7" fmla="*/ 24875 w 100389"/>
                  <a:gd name="connsiteY7" fmla="*/ 22337 h 196845"/>
                  <a:gd name="connsiteX8" fmla="*/ 28048 w 100389"/>
                  <a:gd name="connsiteY8" fmla="*/ 14088 h 196845"/>
                  <a:gd name="connsiteX9" fmla="*/ 30967 w 100389"/>
                  <a:gd name="connsiteY9" fmla="*/ 5965 h 196845"/>
                  <a:gd name="connsiteX10" fmla="*/ 32744 w 100389"/>
                  <a:gd name="connsiteY10" fmla="*/ 0 h 196845"/>
                  <a:gd name="connsiteX11" fmla="*/ 50258 w 100389"/>
                  <a:gd name="connsiteY11" fmla="*/ 0 h 196845"/>
                  <a:gd name="connsiteX12" fmla="*/ 50258 w 100389"/>
                  <a:gd name="connsiteY12" fmla="*/ 37821 h 196845"/>
                  <a:gd name="connsiteX13" fmla="*/ 96075 w 100389"/>
                  <a:gd name="connsiteY13" fmla="*/ 37821 h 196845"/>
                  <a:gd name="connsiteX14" fmla="*/ 96075 w 100389"/>
                  <a:gd name="connsiteY14" fmla="*/ 57620 h 196845"/>
                  <a:gd name="connsiteX15" fmla="*/ 50258 w 100389"/>
                  <a:gd name="connsiteY15" fmla="*/ 57620 h 196845"/>
                  <a:gd name="connsiteX16" fmla="*/ 50258 w 100389"/>
                  <a:gd name="connsiteY16" fmla="*/ 139480 h 196845"/>
                  <a:gd name="connsiteX17" fmla="*/ 50639 w 100389"/>
                  <a:gd name="connsiteY17" fmla="*/ 158517 h 196845"/>
                  <a:gd name="connsiteX18" fmla="*/ 52543 w 100389"/>
                  <a:gd name="connsiteY18" fmla="*/ 168670 h 196845"/>
                  <a:gd name="connsiteX19" fmla="*/ 57239 w 100389"/>
                  <a:gd name="connsiteY19" fmla="*/ 172732 h 196845"/>
                  <a:gd name="connsiteX20" fmla="*/ 65869 w 100389"/>
                  <a:gd name="connsiteY20" fmla="*/ 173493 h 196845"/>
                  <a:gd name="connsiteX21" fmla="*/ 65996 w 100389"/>
                  <a:gd name="connsiteY21" fmla="*/ 173493 h 196845"/>
                  <a:gd name="connsiteX22" fmla="*/ 74245 w 100389"/>
                  <a:gd name="connsiteY22" fmla="*/ 172986 h 196845"/>
                  <a:gd name="connsiteX23" fmla="*/ 82622 w 100389"/>
                  <a:gd name="connsiteY23" fmla="*/ 171716 h 196845"/>
                  <a:gd name="connsiteX24" fmla="*/ 90110 w 100389"/>
                  <a:gd name="connsiteY24" fmla="*/ 170066 h 196845"/>
                  <a:gd name="connsiteX25" fmla="*/ 95567 w 100389"/>
                  <a:gd name="connsiteY25" fmla="*/ 168417 h 196845"/>
                  <a:gd name="connsiteX26" fmla="*/ 95694 w 100389"/>
                  <a:gd name="connsiteY26" fmla="*/ 168417 h 196845"/>
                  <a:gd name="connsiteX27" fmla="*/ 100390 w 100389"/>
                  <a:gd name="connsiteY27" fmla="*/ 181870 h 196845"/>
                  <a:gd name="connsiteX28" fmla="*/ 91379 w 100389"/>
                  <a:gd name="connsiteY28" fmla="*/ 186946 h 196845"/>
                  <a:gd name="connsiteX29" fmla="*/ 78814 w 100389"/>
                  <a:gd name="connsiteY29" fmla="*/ 191769 h 196845"/>
                  <a:gd name="connsiteX30" fmla="*/ 64727 w 100389"/>
                  <a:gd name="connsiteY30" fmla="*/ 195450 h 196845"/>
                  <a:gd name="connsiteX31" fmla="*/ 51020 w 100389"/>
                  <a:gd name="connsiteY31" fmla="*/ 196846 h 196845"/>
                  <a:gd name="connsiteX32" fmla="*/ 50766 w 100389"/>
                  <a:gd name="connsiteY32" fmla="*/ 196846 h 196845"/>
                  <a:gd name="connsiteX33" fmla="*/ 37821 w 100389"/>
                  <a:gd name="connsiteY33" fmla="*/ 195196 h 196845"/>
                  <a:gd name="connsiteX34" fmla="*/ 28048 w 100389"/>
                  <a:gd name="connsiteY34" fmla="*/ 189738 h 196845"/>
                  <a:gd name="connsiteX35" fmla="*/ 21829 w 100389"/>
                  <a:gd name="connsiteY35" fmla="*/ 179712 h 196845"/>
                  <a:gd name="connsiteX36" fmla="*/ 19799 w 100389"/>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89"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8" y="0"/>
                    </a:lnTo>
                    <a:lnTo>
                      <a:pt x="50258" y="37821"/>
                    </a:lnTo>
                    <a:lnTo>
                      <a:pt x="96075" y="37821"/>
                    </a:lnTo>
                    <a:lnTo>
                      <a:pt x="96075" y="57620"/>
                    </a:lnTo>
                    <a:lnTo>
                      <a:pt x="50258" y="57620"/>
                    </a:lnTo>
                    <a:lnTo>
                      <a:pt x="50258" y="139480"/>
                    </a:lnTo>
                    <a:cubicBezTo>
                      <a:pt x="50258" y="147602"/>
                      <a:pt x="50385" y="153948"/>
                      <a:pt x="50639" y="158517"/>
                    </a:cubicBezTo>
                    <a:cubicBezTo>
                      <a:pt x="50893" y="163086"/>
                      <a:pt x="51528" y="166513"/>
                      <a:pt x="52543" y="168670"/>
                    </a:cubicBezTo>
                    <a:cubicBezTo>
                      <a:pt x="53558" y="170828"/>
                      <a:pt x="55208" y="172224"/>
                      <a:pt x="57239" y="172732"/>
                    </a:cubicBezTo>
                    <a:cubicBezTo>
                      <a:pt x="59396" y="173239"/>
                      <a:pt x="62188" y="173493"/>
                      <a:pt x="65869" y="173493"/>
                    </a:cubicBezTo>
                    <a:lnTo>
                      <a:pt x="65996" y="173493"/>
                    </a:lnTo>
                    <a:cubicBezTo>
                      <a:pt x="68661" y="173493"/>
                      <a:pt x="71453" y="173366"/>
                      <a:pt x="74245" y="172986"/>
                    </a:cubicBezTo>
                    <a:cubicBezTo>
                      <a:pt x="77165" y="172605"/>
                      <a:pt x="79957" y="172224"/>
                      <a:pt x="82622" y="171716"/>
                    </a:cubicBezTo>
                    <a:cubicBezTo>
                      <a:pt x="85414"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1" y="188723"/>
                      <a:pt x="83383" y="190373"/>
                      <a:pt x="78814" y="191769"/>
                    </a:cubicBezTo>
                    <a:cubicBezTo>
                      <a:pt x="74372" y="193292"/>
                      <a:pt x="69676"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1" name="Freeform: Shape 23">
                <a:extLst>
                  <a:ext uri="{FF2B5EF4-FFF2-40B4-BE49-F238E27FC236}">
                    <a16:creationId xmlns:a16="http://schemas.microsoft.com/office/drawing/2014/main" id="{514AE41D-5E8C-19CF-6CFE-2F49358F6908}"/>
                  </a:ext>
                </a:extLst>
              </p:cNvPr>
              <p:cNvSpPr/>
              <p:nvPr/>
            </p:nvSpPr>
            <p:spPr>
              <a:xfrm>
                <a:off x="3323297"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1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4 w 155978"/>
                  <a:gd name="connsiteY16" fmla="*/ 0 h 162705"/>
                  <a:gd name="connsiteX17" fmla="*/ 45943 w 155978"/>
                  <a:gd name="connsiteY17" fmla="*/ 3807 h 162705"/>
                  <a:gd name="connsiteX18" fmla="*/ 45943 w 155978"/>
                  <a:gd name="connsiteY18" fmla="*/ 100136 h 162705"/>
                  <a:gd name="connsiteX19" fmla="*/ 47085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1"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943" y="3807"/>
                    </a:lnTo>
                    <a:lnTo>
                      <a:pt x="45943" y="100136"/>
                    </a:lnTo>
                    <a:cubicBezTo>
                      <a:pt x="45943" y="107751"/>
                      <a:pt x="46324" y="114097"/>
                      <a:pt x="47085"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8" y="159533"/>
                      <a:pt x="144683" y="160675"/>
                    </a:cubicBezTo>
                    <a:cubicBezTo>
                      <a:pt x="140241" y="162071"/>
                      <a:pt x="135292"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2" name="Freeform: Shape 24">
                <a:extLst>
                  <a:ext uri="{FF2B5EF4-FFF2-40B4-BE49-F238E27FC236}">
                    <a16:creationId xmlns:a16="http://schemas.microsoft.com/office/drawing/2014/main" id="{DEF5D832-A102-8605-5F19-0786ED77A358}"/>
                  </a:ext>
                </a:extLst>
              </p:cNvPr>
              <p:cNvSpPr/>
              <p:nvPr/>
            </p:nvSpPr>
            <p:spPr>
              <a:xfrm>
                <a:off x="3501232"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3" name="Freeform: Shape 25">
                <a:extLst>
                  <a:ext uri="{FF2B5EF4-FFF2-40B4-BE49-F238E27FC236}">
                    <a16:creationId xmlns:a16="http://schemas.microsoft.com/office/drawing/2014/main" id="{4F2E5E5C-4CFA-4AC1-3B8B-DFB1DBBD6F3F}"/>
                  </a:ext>
                </a:extLst>
              </p:cNvPr>
              <p:cNvSpPr/>
              <p:nvPr/>
            </p:nvSpPr>
            <p:spPr>
              <a:xfrm>
                <a:off x="3618502"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2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5 w 155978"/>
                  <a:gd name="connsiteY16" fmla="*/ 0 h 162705"/>
                  <a:gd name="connsiteX17" fmla="*/ 45943 w 155978"/>
                  <a:gd name="connsiteY17" fmla="*/ 3807 h 162705"/>
                  <a:gd name="connsiteX18" fmla="*/ 45943 w 155978"/>
                  <a:gd name="connsiteY18" fmla="*/ 100136 h 162705"/>
                  <a:gd name="connsiteX19" fmla="*/ 47086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5" y="0"/>
                    </a:lnTo>
                    <a:lnTo>
                      <a:pt x="45943" y="3807"/>
                    </a:lnTo>
                    <a:lnTo>
                      <a:pt x="45943" y="100136"/>
                    </a:lnTo>
                    <a:cubicBezTo>
                      <a:pt x="45943" y="107751"/>
                      <a:pt x="46324" y="114097"/>
                      <a:pt x="47086"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9" y="159533"/>
                      <a:pt x="144683" y="160675"/>
                    </a:cubicBezTo>
                    <a:cubicBezTo>
                      <a:pt x="140241" y="162071"/>
                      <a:pt x="135419"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4" name="Freeform: Shape 26">
                <a:extLst>
                  <a:ext uri="{FF2B5EF4-FFF2-40B4-BE49-F238E27FC236}">
                    <a16:creationId xmlns:a16="http://schemas.microsoft.com/office/drawing/2014/main" id="{3A4A9A8D-1365-51B7-C72D-6D320637199F}"/>
                  </a:ext>
                </a:extLst>
              </p:cNvPr>
              <p:cNvSpPr/>
              <p:nvPr/>
            </p:nvSpPr>
            <p:spPr>
              <a:xfrm>
                <a:off x="3795549" y="1497475"/>
                <a:ext cx="76783" cy="229970"/>
              </a:xfrm>
              <a:custGeom>
                <a:avLst/>
                <a:gdLst>
                  <a:gd name="connsiteX0" fmla="*/ 0 w 76783"/>
                  <a:gd name="connsiteY0" fmla="*/ 229844 h 229970"/>
                  <a:gd name="connsiteX1" fmla="*/ 0 w 76783"/>
                  <a:gd name="connsiteY1" fmla="*/ 214868 h 229970"/>
                  <a:gd name="connsiteX2" fmla="*/ 22591 w 76783"/>
                  <a:gd name="connsiteY2" fmla="*/ 212583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1 w 76783"/>
                  <a:gd name="connsiteY8" fmla="*/ 4823 h 229970"/>
                  <a:gd name="connsiteX9" fmla="*/ 53051 w 76783"/>
                  <a:gd name="connsiteY9" fmla="*/ 212583 h 229970"/>
                  <a:gd name="connsiteX10" fmla="*/ 76784 w 76783"/>
                  <a:gd name="connsiteY10" fmla="*/ 214868 h 229970"/>
                  <a:gd name="connsiteX11" fmla="*/ 76784 w 76783"/>
                  <a:gd name="connsiteY11" fmla="*/ 229971 h 229970"/>
                  <a:gd name="connsiteX12" fmla="*/ 0 w 76783"/>
                  <a:gd name="connsiteY12" fmla="*/ 229971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868"/>
                    </a:lnTo>
                    <a:lnTo>
                      <a:pt x="22591" y="212583"/>
                    </a:lnTo>
                    <a:lnTo>
                      <a:pt x="22591" y="21576"/>
                    </a:lnTo>
                    <a:lnTo>
                      <a:pt x="0" y="19164"/>
                    </a:lnTo>
                    <a:lnTo>
                      <a:pt x="0" y="6219"/>
                    </a:lnTo>
                    <a:lnTo>
                      <a:pt x="45943" y="0"/>
                    </a:lnTo>
                    <a:lnTo>
                      <a:pt x="46197" y="0"/>
                    </a:lnTo>
                    <a:lnTo>
                      <a:pt x="53051" y="4823"/>
                    </a:lnTo>
                    <a:lnTo>
                      <a:pt x="53051" y="212583"/>
                    </a:lnTo>
                    <a:lnTo>
                      <a:pt x="76784" y="214868"/>
                    </a:lnTo>
                    <a:lnTo>
                      <a:pt x="76784" y="229971"/>
                    </a:lnTo>
                    <a:lnTo>
                      <a:pt x="0" y="229971"/>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5" name="Freeform: Shape 27">
                <a:extLst>
                  <a:ext uri="{FF2B5EF4-FFF2-40B4-BE49-F238E27FC236}">
                    <a16:creationId xmlns:a16="http://schemas.microsoft.com/office/drawing/2014/main" id="{304D1B1C-3F48-F3E4-1BF6-EA3A6073EAA3}"/>
                  </a:ext>
                </a:extLst>
              </p:cNvPr>
              <p:cNvSpPr/>
              <p:nvPr/>
            </p:nvSpPr>
            <p:spPr>
              <a:xfrm>
                <a:off x="2553683" y="1836212"/>
                <a:ext cx="203952" cy="208394"/>
              </a:xfrm>
              <a:custGeom>
                <a:avLst/>
                <a:gdLst>
                  <a:gd name="connsiteX0" fmla="*/ 0 w 203952"/>
                  <a:gd name="connsiteY0" fmla="*/ 208395 h 208394"/>
                  <a:gd name="connsiteX1" fmla="*/ 0 w 203952"/>
                  <a:gd name="connsiteY1" fmla="*/ 193292 h 208394"/>
                  <a:gd name="connsiteX2" fmla="*/ 22845 w 203952"/>
                  <a:gd name="connsiteY2" fmla="*/ 189611 h 208394"/>
                  <a:gd name="connsiteX3" fmla="*/ 22845 w 203952"/>
                  <a:gd name="connsiteY3" fmla="*/ 18783 h 208394"/>
                  <a:gd name="connsiteX4" fmla="*/ 0 w 203952"/>
                  <a:gd name="connsiteY4" fmla="*/ 15103 h 208394"/>
                  <a:gd name="connsiteX5" fmla="*/ 0 w 203952"/>
                  <a:gd name="connsiteY5" fmla="*/ 0 h 208394"/>
                  <a:gd name="connsiteX6" fmla="*/ 52924 w 203952"/>
                  <a:gd name="connsiteY6" fmla="*/ 0 h 208394"/>
                  <a:gd name="connsiteX7" fmla="*/ 146333 w 203952"/>
                  <a:gd name="connsiteY7" fmla="*/ 134911 h 208394"/>
                  <a:gd name="connsiteX8" fmla="*/ 159913 w 203952"/>
                  <a:gd name="connsiteY8" fmla="*/ 160167 h 208394"/>
                  <a:gd name="connsiteX9" fmla="*/ 159913 w 203952"/>
                  <a:gd name="connsiteY9" fmla="*/ 18783 h 208394"/>
                  <a:gd name="connsiteX10" fmla="*/ 135165 w 203952"/>
                  <a:gd name="connsiteY10" fmla="*/ 15103 h 208394"/>
                  <a:gd name="connsiteX11" fmla="*/ 135165 w 203952"/>
                  <a:gd name="connsiteY11" fmla="*/ 0 h 208394"/>
                  <a:gd name="connsiteX12" fmla="*/ 203953 w 203952"/>
                  <a:gd name="connsiteY12" fmla="*/ 0 h 208394"/>
                  <a:gd name="connsiteX13" fmla="*/ 203953 w 203952"/>
                  <a:gd name="connsiteY13" fmla="*/ 15103 h 208394"/>
                  <a:gd name="connsiteX14" fmla="*/ 180854 w 203952"/>
                  <a:gd name="connsiteY14" fmla="*/ 18910 h 208394"/>
                  <a:gd name="connsiteX15" fmla="*/ 180854 w 203952"/>
                  <a:gd name="connsiteY15" fmla="*/ 208268 h 208394"/>
                  <a:gd name="connsiteX16" fmla="*/ 160548 w 203952"/>
                  <a:gd name="connsiteY16" fmla="*/ 208268 h 208394"/>
                  <a:gd name="connsiteX17" fmla="*/ 64981 w 203952"/>
                  <a:gd name="connsiteY17" fmla="*/ 71326 h 208394"/>
                  <a:gd name="connsiteX18" fmla="*/ 43659 w 203952"/>
                  <a:gd name="connsiteY18" fmla="*/ 34775 h 208394"/>
                  <a:gd name="connsiteX19" fmla="*/ 43659 w 203952"/>
                  <a:gd name="connsiteY19" fmla="*/ 189611 h 208394"/>
                  <a:gd name="connsiteX20" fmla="*/ 68915 w 203952"/>
                  <a:gd name="connsiteY20" fmla="*/ 193292 h 208394"/>
                  <a:gd name="connsiteX21" fmla="*/ 68915 w 203952"/>
                  <a:gd name="connsiteY21" fmla="*/ 208395 h 208394"/>
                  <a:gd name="connsiteX22" fmla="*/ 0 w 203952"/>
                  <a:gd name="connsiteY22" fmla="*/ 208395 h 2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3952" h="208394">
                    <a:moveTo>
                      <a:pt x="0" y="208395"/>
                    </a:moveTo>
                    <a:lnTo>
                      <a:pt x="0" y="193292"/>
                    </a:lnTo>
                    <a:lnTo>
                      <a:pt x="22845" y="189611"/>
                    </a:lnTo>
                    <a:lnTo>
                      <a:pt x="22845" y="18783"/>
                    </a:lnTo>
                    <a:lnTo>
                      <a:pt x="0" y="15103"/>
                    </a:lnTo>
                    <a:lnTo>
                      <a:pt x="0" y="0"/>
                    </a:lnTo>
                    <a:lnTo>
                      <a:pt x="52924" y="0"/>
                    </a:lnTo>
                    <a:lnTo>
                      <a:pt x="146333" y="134911"/>
                    </a:lnTo>
                    <a:lnTo>
                      <a:pt x="159913" y="160167"/>
                    </a:lnTo>
                    <a:lnTo>
                      <a:pt x="159913" y="18783"/>
                    </a:lnTo>
                    <a:lnTo>
                      <a:pt x="135165" y="15103"/>
                    </a:lnTo>
                    <a:lnTo>
                      <a:pt x="135165" y="0"/>
                    </a:lnTo>
                    <a:lnTo>
                      <a:pt x="203953" y="0"/>
                    </a:lnTo>
                    <a:lnTo>
                      <a:pt x="203953" y="15103"/>
                    </a:lnTo>
                    <a:lnTo>
                      <a:pt x="180854" y="18910"/>
                    </a:lnTo>
                    <a:lnTo>
                      <a:pt x="180854" y="208268"/>
                    </a:lnTo>
                    <a:lnTo>
                      <a:pt x="160548" y="208268"/>
                    </a:lnTo>
                    <a:lnTo>
                      <a:pt x="64981" y="71326"/>
                    </a:lnTo>
                    <a:lnTo>
                      <a:pt x="43659" y="34775"/>
                    </a:lnTo>
                    <a:lnTo>
                      <a:pt x="43659" y="189611"/>
                    </a:lnTo>
                    <a:lnTo>
                      <a:pt x="68915" y="193292"/>
                    </a:lnTo>
                    <a:lnTo>
                      <a:pt x="68915" y="208395"/>
                    </a:lnTo>
                    <a:lnTo>
                      <a:pt x="0" y="20839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6" name="Freeform: Shape 28">
                <a:extLst>
                  <a:ext uri="{FF2B5EF4-FFF2-40B4-BE49-F238E27FC236}">
                    <a16:creationId xmlns:a16="http://schemas.microsoft.com/office/drawing/2014/main" id="{C092C777-244C-6CF9-86D0-FFCDF8DFD4FF}"/>
                  </a:ext>
                </a:extLst>
              </p:cNvPr>
              <p:cNvSpPr/>
              <p:nvPr/>
            </p:nvSpPr>
            <p:spPr>
              <a:xfrm>
                <a:off x="2775785" y="1885455"/>
                <a:ext cx="137195" cy="161943"/>
              </a:xfrm>
              <a:custGeom>
                <a:avLst/>
                <a:gdLst>
                  <a:gd name="connsiteX0" fmla="*/ 0 w 137195"/>
                  <a:gd name="connsiteY0" fmla="*/ 118031 h 161943"/>
                  <a:gd name="connsiteX1" fmla="*/ 3680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3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6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3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7 w 137195"/>
                  <a:gd name="connsiteY39" fmla="*/ 153948 h 161943"/>
                  <a:gd name="connsiteX40" fmla="*/ 63584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016 w 137195"/>
                  <a:gd name="connsiteY46" fmla="*/ 141257 h 161943"/>
                  <a:gd name="connsiteX47" fmla="*/ 65869 w 137195"/>
                  <a:gd name="connsiteY47" fmla="*/ 140495 h 161943"/>
                  <a:gd name="connsiteX48" fmla="*/ 74118 w 137195"/>
                  <a:gd name="connsiteY48" fmla="*/ 138338 h 161943"/>
                  <a:gd name="connsiteX49" fmla="*/ 82495 w 137195"/>
                  <a:gd name="connsiteY49" fmla="*/ 134911 h 161943"/>
                  <a:gd name="connsiteX50" fmla="*/ 90110 w 137195"/>
                  <a:gd name="connsiteY50" fmla="*/ 130342 h 161943"/>
                  <a:gd name="connsiteX51" fmla="*/ 90110 w 137195"/>
                  <a:gd name="connsiteY51" fmla="*/ 79957 h 161943"/>
                  <a:gd name="connsiteX52" fmla="*/ 62696 w 137195"/>
                  <a:gd name="connsiteY52" fmla="*/ 82876 h 161943"/>
                  <a:gd name="connsiteX53" fmla="*/ 45055 w 137195"/>
                  <a:gd name="connsiteY53" fmla="*/ 90491 h 161943"/>
                  <a:gd name="connsiteX54" fmla="*/ 35790 w 137195"/>
                  <a:gd name="connsiteY54" fmla="*/ 101278 h 161943"/>
                  <a:gd name="connsiteX55" fmla="*/ 32998 w 137195"/>
                  <a:gd name="connsiteY55" fmla="*/ 113843 h 161943"/>
                  <a:gd name="connsiteX56" fmla="*/ 35029 w 137195"/>
                  <a:gd name="connsiteY56" fmla="*/ 126535 h 161943"/>
                  <a:gd name="connsiteX57" fmla="*/ 40486 w 137195"/>
                  <a:gd name="connsiteY57" fmla="*/ 135038 h 161943"/>
                  <a:gd name="connsiteX58" fmla="*/ 48735 w 137195"/>
                  <a:gd name="connsiteY58" fmla="*/ 139734 h 161943"/>
                  <a:gd name="connsiteX59" fmla="*/ 59016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0"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29" y="64981"/>
                      <a:pt x="90237" y="64727"/>
                    </a:cubicBezTo>
                    <a:lnTo>
                      <a:pt x="90237" y="57493"/>
                    </a:lnTo>
                    <a:cubicBezTo>
                      <a:pt x="90237" y="51147"/>
                      <a:pt x="89729" y="45690"/>
                      <a:pt x="88841" y="41247"/>
                    </a:cubicBezTo>
                    <a:cubicBezTo>
                      <a:pt x="87952" y="36805"/>
                      <a:pt x="86302" y="33252"/>
                      <a:pt x="84145" y="30460"/>
                    </a:cubicBezTo>
                    <a:cubicBezTo>
                      <a:pt x="81987" y="27668"/>
                      <a:pt x="78941" y="25637"/>
                      <a:pt x="75134" y="24495"/>
                    </a:cubicBezTo>
                    <a:cubicBezTo>
                      <a:pt x="71326" y="23226"/>
                      <a:pt x="66631" y="22591"/>
                      <a:pt x="60919" y="22591"/>
                    </a:cubicBezTo>
                    <a:cubicBezTo>
                      <a:pt x="55969" y="22591"/>
                      <a:pt x="51020" y="23099"/>
                      <a:pt x="46197" y="23987"/>
                    </a:cubicBezTo>
                    <a:cubicBezTo>
                      <a:pt x="41247" y="24875"/>
                      <a:pt x="36551" y="26018"/>
                      <a:pt x="31983" y="27287"/>
                    </a:cubicBezTo>
                    <a:cubicBezTo>
                      <a:pt x="27414" y="28556"/>
                      <a:pt x="23352" y="30079"/>
                      <a:pt x="19545" y="31475"/>
                    </a:cubicBezTo>
                    <a:cubicBezTo>
                      <a:pt x="15737" y="32998"/>
                      <a:pt x="12564" y="34394"/>
                      <a:pt x="10026" y="35663"/>
                    </a:cubicBezTo>
                    <a:lnTo>
                      <a:pt x="9899" y="35663"/>
                    </a:lnTo>
                    <a:lnTo>
                      <a:pt x="3807" y="22464"/>
                    </a:lnTo>
                    <a:cubicBezTo>
                      <a:pt x="5584" y="20814"/>
                      <a:pt x="8630" y="18783"/>
                      <a:pt x="12945" y="16118"/>
                    </a:cubicBezTo>
                    <a:cubicBezTo>
                      <a:pt x="17387" y="13580"/>
                      <a:pt x="22464" y="11042"/>
                      <a:pt x="28429" y="8757"/>
                    </a:cubicBezTo>
                    <a:cubicBezTo>
                      <a:pt x="34394" y="6346"/>
                      <a:pt x="40867" y="4315"/>
                      <a:pt x="47720" y="2538"/>
                    </a:cubicBezTo>
                    <a:cubicBezTo>
                      <a:pt x="54573" y="762"/>
                      <a:pt x="61427" y="0"/>
                      <a:pt x="68280" y="0"/>
                    </a:cubicBezTo>
                    <a:cubicBezTo>
                      <a:pt x="77799" y="0"/>
                      <a:pt x="85921" y="1015"/>
                      <a:pt x="92521" y="2919"/>
                    </a:cubicBezTo>
                    <a:cubicBezTo>
                      <a:pt x="99121" y="4823"/>
                      <a:pt x="104451" y="7996"/>
                      <a:pt x="108639" y="12311"/>
                    </a:cubicBezTo>
                    <a:cubicBezTo>
                      <a:pt x="112828" y="16626"/>
                      <a:pt x="115747" y="22210"/>
                      <a:pt x="117523" y="29191"/>
                    </a:cubicBezTo>
                    <a:cubicBezTo>
                      <a:pt x="119300" y="36044"/>
                      <a:pt x="120189" y="44547"/>
                      <a:pt x="120189" y="54447"/>
                    </a:cubicBezTo>
                    <a:lnTo>
                      <a:pt x="120189" y="143668"/>
                    </a:lnTo>
                    <a:lnTo>
                      <a:pt x="137195" y="143668"/>
                    </a:lnTo>
                    <a:lnTo>
                      <a:pt x="137195" y="156994"/>
                    </a:lnTo>
                    <a:cubicBezTo>
                      <a:pt x="135419" y="157502"/>
                      <a:pt x="133388" y="158010"/>
                      <a:pt x="130976" y="158517"/>
                    </a:cubicBezTo>
                    <a:cubicBezTo>
                      <a:pt x="128565" y="159152"/>
                      <a:pt x="126027" y="159659"/>
                      <a:pt x="123362" y="160167"/>
                    </a:cubicBezTo>
                    <a:cubicBezTo>
                      <a:pt x="120696" y="160675"/>
                      <a:pt x="118031" y="161055"/>
                      <a:pt x="115239" y="161436"/>
                    </a:cubicBezTo>
                    <a:cubicBezTo>
                      <a:pt x="112447" y="161817"/>
                      <a:pt x="109908" y="161944"/>
                      <a:pt x="107497" y="161944"/>
                    </a:cubicBezTo>
                    <a:cubicBezTo>
                      <a:pt x="104959" y="161944"/>
                      <a:pt x="102674" y="161817"/>
                      <a:pt x="100898" y="161563"/>
                    </a:cubicBezTo>
                    <a:cubicBezTo>
                      <a:pt x="98994" y="161309"/>
                      <a:pt x="97471" y="160802"/>
                      <a:pt x="96329" y="159786"/>
                    </a:cubicBezTo>
                    <a:cubicBezTo>
                      <a:pt x="95186" y="158771"/>
                      <a:pt x="94298" y="157375"/>
                      <a:pt x="93663" y="155471"/>
                    </a:cubicBezTo>
                    <a:cubicBezTo>
                      <a:pt x="93029" y="153568"/>
                      <a:pt x="92775" y="150902"/>
                      <a:pt x="92775" y="147729"/>
                    </a:cubicBezTo>
                    <a:lnTo>
                      <a:pt x="92775" y="142653"/>
                    </a:lnTo>
                    <a:cubicBezTo>
                      <a:pt x="91633" y="143795"/>
                      <a:pt x="89602" y="145318"/>
                      <a:pt x="86937" y="147476"/>
                    </a:cubicBezTo>
                    <a:cubicBezTo>
                      <a:pt x="84272" y="149633"/>
                      <a:pt x="80972" y="151791"/>
                      <a:pt x="77037" y="153948"/>
                    </a:cubicBezTo>
                    <a:cubicBezTo>
                      <a:pt x="73103" y="156106"/>
                      <a:pt x="68661" y="158010"/>
                      <a:pt x="63584" y="159533"/>
                    </a:cubicBezTo>
                    <a:cubicBezTo>
                      <a:pt x="58508" y="161182"/>
                      <a:pt x="53178" y="161944"/>
                      <a:pt x="47466" y="161944"/>
                    </a:cubicBezTo>
                    <a:cubicBezTo>
                      <a:pt x="41120" y="161944"/>
                      <a:pt x="35155" y="161055"/>
                      <a:pt x="29444" y="159406"/>
                    </a:cubicBezTo>
                    <a:cubicBezTo>
                      <a:pt x="23733" y="157756"/>
                      <a:pt x="18783" y="155091"/>
                      <a:pt x="14341" y="151537"/>
                    </a:cubicBezTo>
                    <a:cubicBezTo>
                      <a:pt x="10026" y="147983"/>
                      <a:pt x="6599" y="143414"/>
                      <a:pt x="3934" y="137830"/>
                    </a:cubicBezTo>
                    <a:cubicBezTo>
                      <a:pt x="1269" y="132500"/>
                      <a:pt x="0" y="125773"/>
                      <a:pt x="0" y="118031"/>
                    </a:cubicBezTo>
                    <a:close/>
                    <a:moveTo>
                      <a:pt x="59016" y="141257"/>
                    </a:moveTo>
                    <a:cubicBezTo>
                      <a:pt x="60919" y="141257"/>
                      <a:pt x="63204" y="141003"/>
                      <a:pt x="65869" y="140495"/>
                    </a:cubicBezTo>
                    <a:cubicBezTo>
                      <a:pt x="68534" y="139988"/>
                      <a:pt x="71326" y="139226"/>
                      <a:pt x="74118" y="138338"/>
                    </a:cubicBezTo>
                    <a:cubicBezTo>
                      <a:pt x="76911" y="137449"/>
                      <a:pt x="79703" y="136307"/>
                      <a:pt x="82495" y="134911"/>
                    </a:cubicBezTo>
                    <a:cubicBezTo>
                      <a:pt x="85287" y="133515"/>
                      <a:pt x="87825" y="131992"/>
                      <a:pt x="90110" y="130342"/>
                    </a:cubicBezTo>
                    <a:lnTo>
                      <a:pt x="90110" y="79957"/>
                    </a:lnTo>
                    <a:cubicBezTo>
                      <a:pt x="79195" y="79957"/>
                      <a:pt x="70057" y="80972"/>
                      <a:pt x="62696" y="82876"/>
                    </a:cubicBezTo>
                    <a:cubicBezTo>
                      <a:pt x="55335" y="84779"/>
                      <a:pt x="49497" y="87318"/>
                      <a:pt x="45055" y="90491"/>
                    </a:cubicBezTo>
                    <a:cubicBezTo>
                      <a:pt x="40740" y="93664"/>
                      <a:pt x="37567" y="97217"/>
                      <a:pt x="35790" y="101278"/>
                    </a:cubicBezTo>
                    <a:cubicBezTo>
                      <a:pt x="34013" y="105340"/>
                      <a:pt x="32998" y="109528"/>
                      <a:pt x="32998" y="113843"/>
                    </a:cubicBezTo>
                    <a:cubicBezTo>
                      <a:pt x="32998" y="118920"/>
                      <a:pt x="33632" y="123108"/>
                      <a:pt x="35029" y="126535"/>
                    </a:cubicBezTo>
                    <a:cubicBezTo>
                      <a:pt x="36298" y="129961"/>
                      <a:pt x="38201" y="132880"/>
                      <a:pt x="40486" y="135038"/>
                    </a:cubicBezTo>
                    <a:cubicBezTo>
                      <a:pt x="42770" y="137195"/>
                      <a:pt x="45563" y="138845"/>
                      <a:pt x="48735" y="139734"/>
                    </a:cubicBezTo>
                    <a:cubicBezTo>
                      <a:pt x="52035" y="140876"/>
                      <a:pt x="55462" y="141257"/>
                      <a:pt x="59016"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7" name="Freeform: Shape 29">
                <a:extLst>
                  <a:ext uri="{FF2B5EF4-FFF2-40B4-BE49-F238E27FC236}">
                    <a16:creationId xmlns:a16="http://schemas.microsoft.com/office/drawing/2014/main" id="{48AA603F-1F93-B436-890F-C84B3A734443}"/>
                  </a:ext>
                </a:extLst>
              </p:cNvPr>
              <p:cNvSpPr/>
              <p:nvPr/>
            </p:nvSpPr>
            <p:spPr>
              <a:xfrm>
                <a:off x="2931510" y="1851061"/>
                <a:ext cx="100390" cy="270075"/>
              </a:xfrm>
              <a:custGeom>
                <a:avLst/>
                <a:gdLst>
                  <a:gd name="connsiteX0" fmla="*/ 19799 w 100390"/>
                  <a:gd name="connsiteY0" fmla="*/ 164355 h 270075"/>
                  <a:gd name="connsiteX1" fmla="*/ 19799 w 100390"/>
                  <a:gd name="connsiteY1" fmla="*/ 57620 h 270075"/>
                  <a:gd name="connsiteX2" fmla="*/ 0 w 100390"/>
                  <a:gd name="connsiteY2" fmla="*/ 57620 h 270075"/>
                  <a:gd name="connsiteX3" fmla="*/ 0 w 100390"/>
                  <a:gd name="connsiteY3" fmla="*/ 44801 h 270075"/>
                  <a:gd name="connsiteX4" fmla="*/ 8376 w 100390"/>
                  <a:gd name="connsiteY4" fmla="*/ 41882 h 270075"/>
                  <a:gd name="connsiteX5" fmla="*/ 14468 w 100390"/>
                  <a:gd name="connsiteY5" fmla="*/ 39090 h 270075"/>
                  <a:gd name="connsiteX6" fmla="*/ 22083 w 100390"/>
                  <a:gd name="connsiteY6" fmla="*/ 28810 h 270075"/>
                  <a:gd name="connsiteX7" fmla="*/ 24875 w 100390"/>
                  <a:gd name="connsiteY7" fmla="*/ 22337 h 270075"/>
                  <a:gd name="connsiteX8" fmla="*/ 28048 w 100390"/>
                  <a:gd name="connsiteY8" fmla="*/ 14088 h 270075"/>
                  <a:gd name="connsiteX9" fmla="*/ 30967 w 100390"/>
                  <a:gd name="connsiteY9" fmla="*/ 5965 h 270075"/>
                  <a:gd name="connsiteX10" fmla="*/ 32744 w 100390"/>
                  <a:gd name="connsiteY10" fmla="*/ 0 h 270075"/>
                  <a:gd name="connsiteX11" fmla="*/ 50259 w 100390"/>
                  <a:gd name="connsiteY11" fmla="*/ 0 h 270075"/>
                  <a:gd name="connsiteX12" fmla="*/ 50259 w 100390"/>
                  <a:gd name="connsiteY12" fmla="*/ 37821 h 270075"/>
                  <a:gd name="connsiteX13" fmla="*/ 96075 w 100390"/>
                  <a:gd name="connsiteY13" fmla="*/ 37821 h 270075"/>
                  <a:gd name="connsiteX14" fmla="*/ 96075 w 100390"/>
                  <a:gd name="connsiteY14" fmla="*/ 57620 h 270075"/>
                  <a:gd name="connsiteX15" fmla="*/ 50259 w 100390"/>
                  <a:gd name="connsiteY15" fmla="*/ 57620 h 270075"/>
                  <a:gd name="connsiteX16" fmla="*/ 50259 w 100390"/>
                  <a:gd name="connsiteY16" fmla="*/ 139480 h 270075"/>
                  <a:gd name="connsiteX17" fmla="*/ 50639 w 100390"/>
                  <a:gd name="connsiteY17" fmla="*/ 158517 h 270075"/>
                  <a:gd name="connsiteX18" fmla="*/ 52543 w 100390"/>
                  <a:gd name="connsiteY18" fmla="*/ 168670 h 270075"/>
                  <a:gd name="connsiteX19" fmla="*/ 57239 w 100390"/>
                  <a:gd name="connsiteY19" fmla="*/ 172732 h 270075"/>
                  <a:gd name="connsiteX20" fmla="*/ 65869 w 100390"/>
                  <a:gd name="connsiteY20" fmla="*/ 173493 h 270075"/>
                  <a:gd name="connsiteX21" fmla="*/ 65996 w 100390"/>
                  <a:gd name="connsiteY21" fmla="*/ 173493 h 270075"/>
                  <a:gd name="connsiteX22" fmla="*/ 74246 w 100390"/>
                  <a:gd name="connsiteY22" fmla="*/ 172986 h 270075"/>
                  <a:gd name="connsiteX23" fmla="*/ 82622 w 100390"/>
                  <a:gd name="connsiteY23" fmla="*/ 171716 h 270075"/>
                  <a:gd name="connsiteX24" fmla="*/ 90110 w 100390"/>
                  <a:gd name="connsiteY24" fmla="*/ 170066 h 270075"/>
                  <a:gd name="connsiteX25" fmla="*/ 95567 w 100390"/>
                  <a:gd name="connsiteY25" fmla="*/ 168417 h 270075"/>
                  <a:gd name="connsiteX26" fmla="*/ 95694 w 100390"/>
                  <a:gd name="connsiteY26" fmla="*/ 168417 h 270075"/>
                  <a:gd name="connsiteX27" fmla="*/ 100390 w 100390"/>
                  <a:gd name="connsiteY27" fmla="*/ 181870 h 270075"/>
                  <a:gd name="connsiteX28" fmla="*/ 91379 w 100390"/>
                  <a:gd name="connsiteY28" fmla="*/ 186946 h 270075"/>
                  <a:gd name="connsiteX29" fmla="*/ 78814 w 100390"/>
                  <a:gd name="connsiteY29" fmla="*/ 191769 h 270075"/>
                  <a:gd name="connsiteX30" fmla="*/ 64727 w 100390"/>
                  <a:gd name="connsiteY30" fmla="*/ 195450 h 270075"/>
                  <a:gd name="connsiteX31" fmla="*/ 51020 w 100390"/>
                  <a:gd name="connsiteY31" fmla="*/ 196846 h 270075"/>
                  <a:gd name="connsiteX32" fmla="*/ 50766 w 100390"/>
                  <a:gd name="connsiteY32" fmla="*/ 196846 h 270075"/>
                  <a:gd name="connsiteX33" fmla="*/ 37821 w 100390"/>
                  <a:gd name="connsiteY33" fmla="*/ 195196 h 270075"/>
                  <a:gd name="connsiteX34" fmla="*/ 28048 w 100390"/>
                  <a:gd name="connsiteY34" fmla="*/ 189738 h 270075"/>
                  <a:gd name="connsiteX35" fmla="*/ 21829 w 100390"/>
                  <a:gd name="connsiteY35" fmla="*/ 179712 h 270075"/>
                  <a:gd name="connsiteX36" fmla="*/ 19799 w 100390"/>
                  <a:gd name="connsiteY36" fmla="*/ 164355 h 270075"/>
                  <a:gd name="connsiteX37" fmla="*/ 52543 w 100390"/>
                  <a:gd name="connsiteY37" fmla="*/ 270076 h 270075"/>
                  <a:gd name="connsiteX38" fmla="*/ 43532 w 100390"/>
                  <a:gd name="connsiteY38" fmla="*/ 263095 h 270075"/>
                  <a:gd name="connsiteX39" fmla="*/ 43532 w 100390"/>
                  <a:gd name="connsiteY39" fmla="*/ 261572 h 270075"/>
                  <a:gd name="connsiteX40" fmla="*/ 47086 w 100390"/>
                  <a:gd name="connsiteY40" fmla="*/ 258653 h 270075"/>
                  <a:gd name="connsiteX41" fmla="*/ 49624 w 100390"/>
                  <a:gd name="connsiteY41" fmla="*/ 254338 h 270075"/>
                  <a:gd name="connsiteX42" fmla="*/ 51147 w 100390"/>
                  <a:gd name="connsiteY42" fmla="*/ 249135 h 270075"/>
                  <a:gd name="connsiteX43" fmla="*/ 51655 w 100390"/>
                  <a:gd name="connsiteY43" fmla="*/ 244058 h 270075"/>
                  <a:gd name="connsiteX44" fmla="*/ 49751 w 100390"/>
                  <a:gd name="connsiteY44" fmla="*/ 238981 h 270075"/>
                  <a:gd name="connsiteX45" fmla="*/ 45563 w 100390"/>
                  <a:gd name="connsiteY45" fmla="*/ 236062 h 270075"/>
                  <a:gd name="connsiteX46" fmla="*/ 41121 w 100390"/>
                  <a:gd name="connsiteY46" fmla="*/ 231874 h 270075"/>
                  <a:gd name="connsiteX47" fmla="*/ 39090 w 100390"/>
                  <a:gd name="connsiteY47" fmla="*/ 223879 h 270075"/>
                  <a:gd name="connsiteX48" fmla="*/ 40740 w 100390"/>
                  <a:gd name="connsiteY48" fmla="*/ 216137 h 270075"/>
                  <a:gd name="connsiteX49" fmla="*/ 44928 w 100390"/>
                  <a:gd name="connsiteY49" fmla="*/ 211441 h 270075"/>
                  <a:gd name="connsiteX50" fmla="*/ 50005 w 100390"/>
                  <a:gd name="connsiteY50" fmla="*/ 209156 h 270075"/>
                  <a:gd name="connsiteX51" fmla="*/ 54447 w 100390"/>
                  <a:gd name="connsiteY51" fmla="*/ 208522 h 270075"/>
                  <a:gd name="connsiteX52" fmla="*/ 55970 w 100390"/>
                  <a:gd name="connsiteY52" fmla="*/ 208522 h 270075"/>
                  <a:gd name="connsiteX53" fmla="*/ 70438 w 100390"/>
                  <a:gd name="connsiteY53" fmla="*/ 214868 h 270075"/>
                  <a:gd name="connsiteX54" fmla="*/ 75768 w 100390"/>
                  <a:gd name="connsiteY54" fmla="*/ 231494 h 270075"/>
                  <a:gd name="connsiteX55" fmla="*/ 72215 w 100390"/>
                  <a:gd name="connsiteY55" fmla="*/ 248246 h 270075"/>
                  <a:gd name="connsiteX56" fmla="*/ 64346 w 100390"/>
                  <a:gd name="connsiteY56" fmla="*/ 260303 h 270075"/>
                  <a:gd name="connsiteX57" fmla="*/ 56477 w 100390"/>
                  <a:gd name="connsiteY57" fmla="*/ 267537 h 270075"/>
                  <a:gd name="connsiteX58" fmla="*/ 52543 w 100390"/>
                  <a:gd name="connsiteY58" fmla="*/ 269949 h 270075"/>
                  <a:gd name="connsiteX59" fmla="*/ 52543 w 100390"/>
                  <a:gd name="connsiteY59" fmla="*/ 269949 h 27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390" h="27007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3"/>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560" y="175397"/>
                      <a:pt x="19799" y="170320"/>
                      <a:pt x="19799" y="164355"/>
                    </a:cubicBezTo>
                    <a:close/>
                    <a:moveTo>
                      <a:pt x="52543" y="270076"/>
                    </a:moveTo>
                    <a:lnTo>
                      <a:pt x="43532" y="263095"/>
                    </a:lnTo>
                    <a:lnTo>
                      <a:pt x="43532" y="261572"/>
                    </a:lnTo>
                    <a:cubicBezTo>
                      <a:pt x="44928" y="260938"/>
                      <a:pt x="46070" y="259923"/>
                      <a:pt x="47086" y="258653"/>
                    </a:cubicBezTo>
                    <a:cubicBezTo>
                      <a:pt x="48101" y="257384"/>
                      <a:pt x="48989" y="255861"/>
                      <a:pt x="49624" y="254338"/>
                    </a:cubicBezTo>
                    <a:cubicBezTo>
                      <a:pt x="50259" y="252815"/>
                      <a:pt x="50893" y="250912"/>
                      <a:pt x="51147" y="249135"/>
                    </a:cubicBezTo>
                    <a:cubicBezTo>
                      <a:pt x="51528" y="247358"/>
                      <a:pt x="51655" y="245581"/>
                      <a:pt x="51655" y="244058"/>
                    </a:cubicBezTo>
                    <a:cubicBezTo>
                      <a:pt x="51655" y="241647"/>
                      <a:pt x="51020" y="239997"/>
                      <a:pt x="49751" y="238981"/>
                    </a:cubicBezTo>
                    <a:cubicBezTo>
                      <a:pt x="48482" y="237966"/>
                      <a:pt x="47086" y="237078"/>
                      <a:pt x="45563" y="236062"/>
                    </a:cubicBezTo>
                    <a:cubicBezTo>
                      <a:pt x="43913" y="235047"/>
                      <a:pt x="42390" y="233651"/>
                      <a:pt x="41121" y="231874"/>
                    </a:cubicBezTo>
                    <a:cubicBezTo>
                      <a:pt x="39851" y="230097"/>
                      <a:pt x="39090" y="227432"/>
                      <a:pt x="39090" y="223879"/>
                    </a:cubicBezTo>
                    <a:cubicBezTo>
                      <a:pt x="39090" y="220706"/>
                      <a:pt x="39598" y="218041"/>
                      <a:pt x="40740" y="216137"/>
                    </a:cubicBezTo>
                    <a:cubicBezTo>
                      <a:pt x="41882" y="214106"/>
                      <a:pt x="43278" y="212583"/>
                      <a:pt x="44928" y="211441"/>
                    </a:cubicBezTo>
                    <a:cubicBezTo>
                      <a:pt x="46578" y="210299"/>
                      <a:pt x="48228" y="209537"/>
                      <a:pt x="50005" y="209156"/>
                    </a:cubicBezTo>
                    <a:cubicBezTo>
                      <a:pt x="51781" y="208776"/>
                      <a:pt x="53305" y="208522"/>
                      <a:pt x="54447" y="208522"/>
                    </a:cubicBezTo>
                    <a:lnTo>
                      <a:pt x="55970" y="208522"/>
                    </a:lnTo>
                    <a:cubicBezTo>
                      <a:pt x="62062" y="208522"/>
                      <a:pt x="66884" y="210679"/>
                      <a:pt x="70438" y="214868"/>
                    </a:cubicBezTo>
                    <a:cubicBezTo>
                      <a:pt x="73992" y="219056"/>
                      <a:pt x="75768" y="224640"/>
                      <a:pt x="75768" y="231494"/>
                    </a:cubicBezTo>
                    <a:cubicBezTo>
                      <a:pt x="75768" y="237839"/>
                      <a:pt x="74626" y="243424"/>
                      <a:pt x="72215" y="248246"/>
                    </a:cubicBezTo>
                    <a:cubicBezTo>
                      <a:pt x="69803" y="253069"/>
                      <a:pt x="67265" y="257004"/>
                      <a:pt x="64346" y="260303"/>
                    </a:cubicBezTo>
                    <a:cubicBezTo>
                      <a:pt x="61427" y="263603"/>
                      <a:pt x="58889" y="266014"/>
                      <a:pt x="56477" y="267537"/>
                    </a:cubicBezTo>
                    <a:cubicBezTo>
                      <a:pt x="54066" y="269187"/>
                      <a:pt x="52797" y="269949"/>
                      <a:pt x="52543" y="269949"/>
                    </a:cubicBezTo>
                    <a:lnTo>
                      <a:pt x="52543" y="269949"/>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8" name="Freeform: Shape 30">
                <a:extLst>
                  <a:ext uri="{FF2B5EF4-FFF2-40B4-BE49-F238E27FC236}">
                    <a16:creationId xmlns:a16="http://schemas.microsoft.com/office/drawing/2014/main" id="{83ADEE8E-348F-F15F-D670-FFFD9685AEC9}"/>
                  </a:ext>
                </a:extLst>
              </p:cNvPr>
              <p:cNvSpPr/>
              <p:nvPr/>
            </p:nvSpPr>
            <p:spPr>
              <a:xfrm>
                <a:off x="3046495" y="1818317"/>
                <a:ext cx="75260" cy="226416"/>
              </a:xfrm>
              <a:custGeom>
                <a:avLst/>
                <a:gdLst>
                  <a:gd name="connsiteX0" fmla="*/ 0 w 75260"/>
                  <a:gd name="connsiteY0" fmla="*/ 226290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4 h 226416"/>
                  <a:gd name="connsiteX5" fmla="*/ 3427 w 75260"/>
                  <a:gd name="connsiteY5" fmla="*/ 72722 h 226416"/>
                  <a:gd name="connsiteX6" fmla="*/ 45182 w 75260"/>
                  <a:gd name="connsiteY6" fmla="*/ 67138 h 226416"/>
                  <a:gd name="connsiteX7" fmla="*/ 45816 w 75260"/>
                  <a:gd name="connsiteY7" fmla="*/ 67138 h 226416"/>
                  <a:gd name="connsiteX8" fmla="*/ 53050 w 75260"/>
                  <a:gd name="connsiteY8" fmla="*/ 72596 h 226416"/>
                  <a:gd name="connsiteX9" fmla="*/ 53050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4 h 226416"/>
                  <a:gd name="connsiteX15" fmla="*/ 20560 w 75260"/>
                  <a:gd name="connsiteY15" fmla="*/ 35790 h 226416"/>
                  <a:gd name="connsiteX16" fmla="*/ 17007 w 75260"/>
                  <a:gd name="connsiteY16" fmla="*/ 29825 h 226416"/>
                  <a:gd name="connsiteX17" fmla="*/ 15737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166 w 75260"/>
                  <a:gd name="connsiteY23" fmla="*/ 1650 h 226416"/>
                  <a:gd name="connsiteX24" fmla="*/ 49878 w 75260"/>
                  <a:gd name="connsiteY24" fmla="*/ 5965 h 226416"/>
                  <a:gd name="connsiteX25" fmla="*/ 53431 w 75260"/>
                  <a:gd name="connsiteY25" fmla="*/ 12057 h 226416"/>
                  <a:gd name="connsiteX26" fmla="*/ 54700 w 75260"/>
                  <a:gd name="connsiteY26" fmla="*/ 19164 h 226416"/>
                  <a:gd name="connsiteX27" fmla="*/ 53431 w 75260"/>
                  <a:gd name="connsiteY27" fmla="*/ 27794 h 226416"/>
                  <a:gd name="connsiteX28" fmla="*/ 49497 w 75260"/>
                  <a:gd name="connsiteY28" fmla="*/ 34648 h 226416"/>
                  <a:gd name="connsiteX29" fmla="*/ 42897 w 75260"/>
                  <a:gd name="connsiteY29" fmla="*/ 39344 h 226416"/>
                  <a:gd name="connsiteX30" fmla="*/ 33632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290"/>
                    </a:moveTo>
                    <a:lnTo>
                      <a:pt x="0" y="211187"/>
                    </a:lnTo>
                    <a:lnTo>
                      <a:pt x="22591" y="208903"/>
                    </a:lnTo>
                    <a:lnTo>
                      <a:pt x="22591" y="95060"/>
                    </a:lnTo>
                    <a:lnTo>
                      <a:pt x="3427" y="89094"/>
                    </a:lnTo>
                    <a:lnTo>
                      <a:pt x="3427" y="72722"/>
                    </a:lnTo>
                    <a:lnTo>
                      <a:pt x="45182" y="67138"/>
                    </a:lnTo>
                    <a:lnTo>
                      <a:pt x="45816" y="67138"/>
                    </a:lnTo>
                    <a:lnTo>
                      <a:pt x="53050" y="72596"/>
                    </a:lnTo>
                    <a:lnTo>
                      <a:pt x="53050" y="209156"/>
                    </a:lnTo>
                    <a:lnTo>
                      <a:pt x="75261" y="211314"/>
                    </a:lnTo>
                    <a:lnTo>
                      <a:pt x="75261" y="226417"/>
                    </a:lnTo>
                    <a:lnTo>
                      <a:pt x="0" y="226417"/>
                    </a:lnTo>
                    <a:close/>
                    <a:moveTo>
                      <a:pt x="33379" y="41121"/>
                    </a:moveTo>
                    <a:cubicBezTo>
                      <a:pt x="30713" y="41121"/>
                      <a:pt x="28302" y="40613"/>
                      <a:pt x="26145" y="39724"/>
                    </a:cubicBezTo>
                    <a:cubicBezTo>
                      <a:pt x="23987" y="38709"/>
                      <a:pt x="22083" y="37440"/>
                      <a:pt x="20560" y="35790"/>
                    </a:cubicBezTo>
                    <a:cubicBezTo>
                      <a:pt x="19037" y="34140"/>
                      <a:pt x="17895" y="32110"/>
                      <a:pt x="17007" y="29825"/>
                    </a:cubicBezTo>
                    <a:cubicBezTo>
                      <a:pt x="16245" y="27541"/>
                      <a:pt x="15737" y="25002"/>
                      <a:pt x="15737" y="22337"/>
                    </a:cubicBezTo>
                    <a:cubicBezTo>
                      <a:pt x="15737" y="19418"/>
                      <a:pt x="16118" y="16626"/>
                      <a:pt x="17007" y="13961"/>
                    </a:cubicBezTo>
                    <a:cubicBezTo>
                      <a:pt x="17895" y="11295"/>
                      <a:pt x="19164" y="9011"/>
                      <a:pt x="20814" y="6853"/>
                    </a:cubicBezTo>
                    <a:cubicBezTo>
                      <a:pt x="22464" y="4823"/>
                      <a:pt x="24621" y="3173"/>
                      <a:pt x="27160" y="1904"/>
                    </a:cubicBezTo>
                    <a:cubicBezTo>
                      <a:pt x="29698" y="635"/>
                      <a:pt x="32617" y="0"/>
                      <a:pt x="36044" y="0"/>
                    </a:cubicBezTo>
                    <a:lnTo>
                      <a:pt x="36171" y="0"/>
                    </a:lnTo>
                    <a:cubicBezTo>
                      <a:pt x="39217" y="0"/>
                      <a:pt x="41882" y="508"/>
                      <a:pt x="44166" y="1650"/>
                    </a:cubicBezTo>
                    <a:cubicBezTo>
                      <a:pt x="46451" y="2792"/>
                      <a:pt x="48355" y="4188"/>
                      <a:pt x="49878" y="5965"/>
                    </a:cubicBezTo>
                    <a:cubicBezTo>
                      <a:pt x="51401" y="7742"/>
                      <a:pt x="52543" y="9772"/>
                      <a:pt x="53431" y="12057"/>
                    </a:cubicBezTo>
                    <a:cubicBezTo>
                      <a:pt x="54193" y="14341"/>
                      <a:pt x="54700" y="16753"/>
                      <a:pt x="54700" y="19164"/>
                    </a:cubicBezTo>
                    <a:cubicBezTo>
                      <a:pt x="54700" y="22210"/>
                      <a:pt x="54320" y="25129"/>
                      <a:pt x="53431" y="27794"/>
                    </a:cubicBezTo>
                    <a:cubicBezTo>
                      <a:pt x="52543" y="30460"/>
                      <a:pt x="51274" y="32744"/>
                      <a:pt x="49497" y="34648"/>
                    </a:cubicBezTo>
                    <a:cubicBezTo>
                      <a:pt x="47720" y="36552"/>
                      <a:pt x="45563" y="38201"/>
                      <a:pt x="42897" y="39344"/>
                    </a:cubicBezTo>
                    <a:cubicBezTo>
                      <a:pt x="40232" y="40486"/>
                      <a:pt x="37186" y="40994"/>
                      <a:pt x="33632"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9" name="Freeform: Shape 31">
                <a:extLst>
                  <a:ext uri="{FF2B5EF4-FFF2-40B4-BE49-F238E27FC236}">
                    <a16:creationId xmlns:a16="http://schemas.microsoft.com/office/drawing/2014/main" id="{C76EBD78-95F7-0096-90FB-21343C9A3974}"/>
                  </a:ext>
                </a:extLst>
              </p:cNvPr>
              <p:cNvSpPr/>
              <p:nvPr/>
            </p:nvSpPr>
            <p:spPr>
              <a:xfrm>
                <a:off x="3140920" y="1884694"/>
                <a:ext cx="143795" cy="162832"/>
              </a:xfrm>
              <a:custGeom>
                <a:avLst/>
                <a:gdLst>
                  <a:gd name="connsiteX0" fmla="*/ 0 w 143795"/>
                  <a:gd name="connsiteY0" fmla="*/ 81353 h 162832"/>
                  <a:gd name="connsiteX1" fmla="*/ 6346 w 143795"/>
                  <a:gd name="connsiteY1" fmla="*/ 46832 h 162832"/>
                  <a:gd name="connsiteX2" fmla="*/ 23099 w 143795"/>
                  <a:gd name="connsiteY2" fmla="*/ 21322 h 162832"/>
                  <a:gd name="connsiteX3" fmla="*/ 46832 w 143795"/>
                  <a:gd name="connsiteY3" fmla="*/ 5457 h 162832"/>
                  <a:gd name="connsiteX4" fmla="*/ 73738 w 143795"/>
                  <a:gd name="connsiteY4" fmla="*/ 0 h 162832"/>
                  <a:gd name="connsiteX5" fmla="*/ 105720 w 143795"/>
                  <a:gd name="connsiteY5" fmla="*/ 6346 h 162832"/>
                  <a:gd name="connsiteX6" fmla="*/ 127423 w 143795"/>
                  <a:gd name="connsiteY6" fmla="*/ 23733 h 162832"/>
                  <a:gd name="connsiteX7" fmla="*/ 139861 w 143795"/>
                  <a:gd name="connsiteY7" fmla="*/ 49751 h 162832"/>
                  <a:gd name="connsiteX8" fmla="*/ 143795 w 143795"/>
                  <a:gd name="connsiteY8" fmla="*/ 81607 h 162832"/>
                  <a:gd name="connsiteX9" fmla="*/ 137449 w 143795"/>
                  <a:gd name="connsiteY9" fmla="*/ 116381 h 162832"/>
                  <a:gd name="connsiteX10" fmla="*/ 120697 w 143795"/>
                  <a:gd name="connsiteY10" fmla="*/ 141891 h 162832"/>
                  <a:gd name="connsiteX11" fmla="*/ 97090 w 143795"/>
                  <a:gd name="connsiteY11" fmla="*/ 157502 h 162832"/>
                  <a:gd name="connsiteX12" fmla="*/ 70057 w 143795"/>
                  <a:gd name="connsiteY12" fmla="*/ 162832 h 162832"/>
                  <a:gd name="connsiteX13" fmla="*/ 38202 w 143795"/>
                  <a:gd name="connsiteY13" fmla="*/ 156487 h 162832"/>
                  <a:gd name="connsiteX14" fmla="*/ 16372 w 143795"/>
                  <a:gd name="connsiteY14" fmla="*/ 139099 h 162832"/>
                  <a:gd name="connsiteX15" fmla="*/ 3807 w 143795"/>
                  <a:gd name="connsiteY15" fmla="*/ 113082 h 162832"/>
                  <a:gd name="connsiteX16" fmla="*/ 0 w 143795"/>
                  <a:gd name="connsiteY16" fmla="*/ 81353 h 162832"/>
                  <a:gd name="connsiteX17" fmla="*/ 71834 w 143795"/>
                  <a:gd name="connsiteY17" fmla="*/ 146206 h 162832"/>
                  <a:gd name="connsiteX18" fmla="*/ 100644 w 143795"/>
                  <a:gd name="connsiteY18" fmla="*/ 130723 h 162832"/>
                  <a:gd name="connsiteX19" fmla="*/ 109909 w 143795"/>
                  <a:gd name="connsiteY19" fmla="*/ 84272 h 162832"/>
                  <a:gd name="connsiteX20" fmla="*/ 107878 w 143795"/>
                  <a:gd name="connsiteY20" fmla="*/ 57873 h 162832"/>
                  <a:gd name="connsiteX21" fmla="*/ 101279 w 143795"/>
                  <a:gd name="connsiteY21" fmla="*/ 36425 h 162832"/>
                  <a:gd name="connsiteX22" fmla="*/ 89602 w 143795"/>
                  <a:gd name="connsiteY22" fmla="*/ 22083 h 162832"/>
                  <a:gd name="connsiteX23" fmla="*/ 72088 w 143795"/>
                  <a:gd name="connsiteY23" fmla="*/ 16753 h 162832"/>
                  <a:gd name="connsiteX24" fmla="*/ 43278 w 143795"/>
                  <a:gd name="connsiteY24" fmla="*/ 32236 h 162832"/>
                  <a:gd name="connsiteX25" fmla="*/ 34013 w 143795"/>
                  <a:gd name="connsiteY25" fmla="*/ 78687 h 162832"/>
                  <a:gd name="connsiteX26" fmla="*/ 36171 w 143795"/>
                  <a:gd name="connsiteY26" fmla="*/ 105086 h 162832"/>
                  <a:gd name="connsiteX27" fmla="*/ 42771 w 143795"/>
                  <a:gd name="connsiteY27" fmla="*/ 126535 h 162832"/>
                  <a:gd name="connsiteX28" fmla="*/ 54447 w 143795"/>
                  <a:gd name="connsiteY28" fmla="*/ 141003 h 162832"/>
                  <a:gd name="connsiteX29" fmla="*/ 71834 w 143795"/>
                  <a:gd name="connsiteY29" fmla="*/ 146206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3795" h="162832">
                    <a:moveTo>
                      <a:pt x="0" y="81353"/>
                    </a:moveTo>
                    <a:cubicBezTo>
                      <a:pt x="0" y="68407"/>
                      <a:pt x="2158" y="56858"/>
                      <a:pt x="6346" y="46832"/>
                    </a:cubicBezTo>
                    <a:cubicBezTo>
                      <a:pt x="10534" y="36805"/>
                      <a:pt x="16118" y="28302"/>
                      <a:pt x="23099" y="21322"/>
                    </a:cubicBezTo>
                    <a:cubicBezTo>
                      <a:pt x="30079" y="14341"/>
                      <a:pt x="37948" y="9138"/>
                      <a:pt x="46832" y="5457"/>
                    </a:cubicBezTo>
                    <a:cubicBezTo>
                      <a:pt x="55716" y="1904"/>
                      <a:pt x="64600" y="0"/>
                      <a:pt x="73738" y="0"/>
                    </a:cubicBezTo>
                    <a:cubicBezTo>
                      <a:pt x="86302" y="0"/>
                      <a:pt x="96963" y="2158"/>
                      <a:pt x="105720" y="6346"/>
                    </a:cubicBezTo>
                    <a:cubicBezTo>
                      <a:pt x="114604" y="10534"/>
                      <a:pt x="121839" y="16372"/>
                      <a:pt x="127423" y="23733"/>
                    </a:cubicBezTo>
                    <a:cubicBezTo>
                      <a:pt x="133134" y="31094"/>
                      <a:pt x="137196" y="39851"/>
                      <a:pt x="139861" y="49751"/>
                    </a:cubicBezTo>
                    <a:cubicBezTo>
                      <a:pt x="142526" y="59650"/>
                      <a:pt x="143795" y="70311"/>
                      <a:pt x="143795" y="81607"/>
                    </a:cubicBezTo>
                    <a:cubicBezTo>
                      <a:pt x="143795" y="94679"/>
                      <a:pt x="141637" y="106228"/>
                      <a:pt x="137449" y="116381"/>
                    </a:cubicBezTo>
                    <a:cubicBezTo>
                      <a:pt x="133261" y="126535"/>
                      <a:pt x="127677" y="135038"/>
                      <a:pt x="120697" y="141891"/>
                    </a:cubicBezTo>
                    <a:cubicBezTo>
                      <a:pt x="113843" y="148745"/>
                      <a:pt x="105974" y="153948"/>
                      <a:pt x="97090" y="157502"/>
                    </a:cubicBezTo>
                    <a:cubicBezTo>
                      <a:pt x="88206" y="161055"/>
                      <a:pt x="79195" y="162832"/>
                      <a:pt x="70057" y="162832"/>
                    </a:cubicBezTo>
                    <a:cubicBezTo>
                      <a:pt x="57620" y="162832"/>
                      <a:pt x="46959" y="160675"/>
                      <a:pt x="38202" y="156487"/>
                    </a:cubicBezTo>
                    <a:cubicBezTo>
                      <a:pt x="29318" y="152298"/>
                      <a:pt x="22083" y="146460"/>
                      <a:pt x="16372" y="139099"/>
                    </a:cubicBezTo>
                    <a:cubicBezTo>
                      <a:pt x="10661" y="131738"/>
                      <a:pt x="6473" y="122981"/>
                      <a:pt x="3807" y="113082"/>
                    </a:cubicBezTo>
                    <a:cubicBezTo>
                      <a:pt x="1396" y="103309"/>
                      <a:pt x="0" y="92648"/>
                      <a:pt x="0" y="81353"/>
                    </a:cubicBezTo>
                    <a:close/>
                    <a:moveTo>
                      <a:pt x="71834" y="146206"/>
                    </a:moveTo>
                    <a:cubicBezTo>
                      <a:pt x="84906" y="146206"/>
                      <a:pt x="94425" y="141003"/>
                      <a:pt x="100644" y="130723"/>
                    </a:cubicBezTo>
                    <a:cubicBezTo>
                      <a:pt x="106736" y="120443"/>
                      <a:pt x="109909" y="104959"/>
                      <a:pt x="109909" y="84272"/>
                    </a:cubicBezTo>
                    <a:cubicBezTo>
                      <a:pt x="109909" y="74880"/>
                      <a:pt x="109274" y="66123"/>
                      <a:pt x="107878" y="57873"/>
                    </a:cubicBezTo>
                    <a:cubicBezTo>
                      <a:pt x="106482" y="49624"/>
                      <a:pt x="104324" y="42517"/>
                      <a:pt x="101279" y="36425"/>
                    </a:cubicBezTo>
                    <a:cubicBezTo>
                      <a:pt x="98232" y="30333"/>
                      <a:pt x="94425" y="25637"/>
                      <a:pt x="89602" y="22083"/>
                    </a:cubicBezTo>
                    <a:cubicBezTo>
                      <a:pt x="84779" y="18530"/>
                      <a:pt x="78941" y="16753"/>
                      <a:pt x="72088" y="16753"/>
                    </a:cubicBezTo>
                    <a:cubicBezTo>
                      <a:pt x="59016" y="16753"/>
                      <a:pt x="49370" y="21956"/>
                      <a:pt x="43278" y="32236"/>
                    </a:cubicBezTo>
                    <a:cubicBezTo>
                      <a:pt x="37059" y="42517"/>
                      <a:pt x="34013" y="58000"/>
                      <a:pt x="34013" y="78687"/>
                    </a:cubicBezTo>
                    <a:cubicBezTo>
                      <a:pt x="34013" y="88079"/>
                      <a:pt x="34775" y="96836"/>
                      <a:pt x="36171" y="105086"/>
                    </a:cubicBezTo>
                    <a:cubicBezTo>
                      <a:pt x="37567" y="113208"/>
                      <a:pt x="39725" y="120443"/>
                      <a:pt x="42771" y="126535"/>
                    </a:cubicBezTo>
                    <a:cubicBezTo>
                      <a:pt x="45816" y="132626"/>
                      <a:pt x="49751" y="137449"/>
                      <a:pt x="54447" y="141003"/>
                    </a:cubicBezTo>
                    <a:cubicBezTo>
                      <a:pt x="59270" y="144430"/>
                      <a:pt x="65108" y="146206"/>
                      <a:pt x="71834" y="146206"/>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0" name="Freeform: Shape 32">
                <a:extLst>
                  <a:ext uri="{FF2B5EF4-FFF2-40B4-BE49-F238E27FC236}">
                    <a16:creationId xmlns:a16="http://schemas.microsoft.com/office/drawing/2014/main" id="{59AC5019-7AC1-9065-9259-03BD4262C2A5}"/>
                  </a:ext>
                </a:extLst>
              </p:cNvPr>
              <p:cNvSpPr/>
              <p:nvPr/>
            </p:nvSpPr>
            <p:spPr>
              <a:xfrm>
                <a:off x="3309844" y="1885455"/>
                <a:ext cx="167274" cy="159278"/>
              </a:xfrm>
              <a:custGeom>
                <a:avLst/>
                <a:gdLst>
                  <a:gd name="connsiteX0" fmla="*/ 888 w 167274"/>
                  <a:gd name="connsiteY0" fmla="*/ 159152 h 159278"/>
                  <a:gd name="connsiteX1" fmla="*/ 888 w 167274"/>
                  <a:gd name="connsiteY1" fmla="*/ 144049 h 159278"/>
                  <a:gd name="connsiteX2" fmla="*/ 19164 w 167274"/>
                  <a:gd name="connsiteY2" fmla="*/ 141764 h 159278"/>
                  <a:gd name="connsiteX3" fmla="*/ 19164 w 167274"/>
                  <a:gd name="connsiteY3" fmla="*/ 27921 h 159278"/>
                  <a:gd name="connsiteX4" fmla="*/ 0 w 167274"/>
                  <a:gd name="connsiteY4" fmla="*/ 21956 h 159278"/>
                  <a:gd name="connsiteX5" fmla="*/ 0 w 167274"/>
                  <a:gd name="connsiteY5" fmla="*/ 5584 h 159278"/>
                  <a:gd name="connsiteX6" fmla="*/ 38963 w 167274"/>
                  <a:gd name="connsiteY6" fmla="*/ 0 h 159278"/>
                  <a:gd name="connsiteX7" fmla="*/ 39597 w 167274"/>
                  <a:gd name="connsiteY7" fmla="*/ 0 h 159278"/>
                  <a:gd name="connsiteX8" fmla="*/ 46324 w 167274"/>
                  <a:gd name="connsiteY8" fmla="*/ 5457 h 159278"/>
                  <a:gd name="connsiteX9" fmla="*/ 46324 w 167274"/>
                  <a:gd name="connsiteY9" fmla="*/ 16118 h 159278"/>
                  <a:gd name="connsiteX10" fmla="*/ 46070 w 167274"/>
                  <a:gd name="connsiteY10" fmla="*/ 21956 h 159278"/>
                  <a:gd name="connsiteX11" fmla="*/ 57239 w 167274"/>
                  <a:gd name="connsiteY11" fmla="*/ 13961 h 159278"/>
                  <a:gd name="connsiteX12" fmla="*/ 71453 w 167274"/>
                  <a:gd name="connsiteY12" fmla="*/ 6980 h 159278"/>
                  <a:gd name="connsiteX13" fmla="*/ 86937 w 167274"/>
                  <a:gd name="connsiteY13" fmla="*/ 2031 h 159278"/>
                  <a:gd name="connsiteX14" fmla="*/ 102167 w 167274"/>
                  <a:gd name="connsiteY14" fmla="*/ 127 h 159278"/>
                  <a:gd name="connsiteX15" fmla="*/ 124504 w 167274"/>
                  <a:gd name="connsiteY15" fmla="*/ 3807 h 159278"/>
                  <a:gd name="connsiteX16" fmla="*/ 138211 w 167274"/>
                  <a:gd name="connsiteY16" fmla="*/ 15484 h 159278"/>
                  <a:gd name="connsiteX17" fmla="*/ 145064 w 167274"/>
                  <a:gd name="connsiteY17" fmla="*/ 35663 h 159278"/>
                  <a:gd name="connsiteX18" fmla="*/ 146968 w 167274"/>
                  <a:gd name="connsiteY18" fmla="*/ 65108 h 159278"/>
                  <a:gd name="connsiteX19" fmla="*/ 146968 w 167274"/>
                  <a:gd name="connsiteY19" fmla="*/ 141891 h 159278"/>
                  <a:gd name="connsiteX20" fmla="*/ 167274 w 167274"/>
                  <a:gd name="connsiteY20" fmla="*/ 144176 h 159278"/>
                  <a:gd name="connsiteX21" fmla="*/ 167274 w 167274"/>
                  <a:gd name="connsiteY21" fmla="*/ 159279 h 159278"/>
                  <a:gd name="connsiteX22" fmla="*/ 98486 w 167274"/>
                  <a:gd name="connsiteY22" fmla="*/ 159279 h 159278"/>
                  <a:gd name="connsiteX23" fmla="*/ 98486 w 167274"/>
                  <a:gd name="connsiteY23" fmla="*/ 144176 h 159278"/>
                  <a:gd name="connsiteX24" fmla="*/ 116508 w 167274"/>
                  <a:gd name="connsiteY24" fmla="*/ 141891 h 159278"/>
                  <a:gd name="connsiteX25" fmla="*/ 116508 w 167274"/>
                  <a:gd name="connsiteY25" fmla="*/ 64981 h 159278"/>
                  <a:gd name="connsiteX26" fmla="*/ 115620 w 167274"/>
                  <a:gd name="connsiteY26" fmla="*/ 45816 h 159278"/>
                  <a:gd name="connsiteX27" fmla="*/ 111685 w 167274"/>
                  <a:gd name="connsiteY27" fmla="*/ 32110 h 159278"/>
                  <a:gd name="connsiteX28" fmla="*/ 103309 w 167274"/>
                  <a:gd name="connsiteY28" fmla="*/ 23860 h 159278"/>
                  <a:gd name="connsiteX29" fmla="*/ 88968 w 167274"/>
                  <a:gd name="connsiteY29" fmla="*/ 21068 h 159278"/>
                  <a:gd name="connsiteX30" fmla="*/ 68153 w 167274"/>
                  <a:gd name="connsiteY30" fmla="*/ 24875 h 159278"/>
                  <a:gd name="connsiteX31" fmla="*/ 49878 w 167274"/>
                  <a:gd name="connsiteY31" fmla="*/ 34394 h 159278"/>
                  <a:gd name="connsiteX32" fmla="*/ 49878 w 167274"/>
                  <a:gd name="connsiteY32" fmla="*/ 141764 h 159278"/>
                  <a:gd name="connsiteX33" fmla="*/ 69169 w 167274"/>
                  <a:gd name="connsiteY33" fmla="*/ 144049 h 159278"/>
                  <a:gd name="connsiteX34" fmla="*/ 69169 w 167274"/>
                  <a:gd name="connsiteY34" fmla="*/ 159152 h 159278"/>
                  <a:gd name="connsiteX35" fmla="*/ 888 w 167274"/>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274" h="159278">
                    <a:moveTo>
                      <a:pt x="888" y="159152"/>
                    </a:moveTo>
                    <a:lnTo>
                      <a:pt x="888" y="144049"/>
                    </a:lnTo>
                    <a:lnTo>
                      <a:pt x="19164" y="141764"/>
                    </a:lnTo>
                    <a:lnTo>
                      <a:pt x="19164" y="27921"/>
                    </a:lnTo>
                    <a:lnTo>
                      <a:pt x="0" y="21956"/>
                    </a:lnTo>
                    <a:lnTo>
                      <a:pt x="0" y="5584"/>
                    </a:lnTo>
                    <a:lnTo>
                      <a:pt x="38963" y="0"/>
                    </a:lnTo>
                    <a:lnTo>
                      <a:pt x="39597" y="0"/>
                    </a:lnTo>
                    <a:lnTo>
                      <a:pt x="46324" y="5457"/>
                    </a:lnTo>
                    <a:lnTo>
                      <a:pt x="46324" y="16118"/>
                    </a:lnTo>
                    <a:lnTo>
                      <a:pt x="46070" y="21956"/>
                    </a:lnTo>
                    <a:cubicBezTo>
                      <a:pt x="49116" y="19164"/>
                      <a:pt x="52797" y="16499"/>
                      <a:pt x="57239" y="13961"/>
                    </a:cubicBezTo>
                    <a:cubicBezTo>
                      <a:pt x="61681" y="11296"/>
                      <a:pt x="66377" y="9011"/>
                      <a:pt x="71453" y="6980"/>
                    </a:cubicBezTo>
                    <a:cubicBezTo>
                      <a:pt x="76530" y="4950"/>
                      <a:pt x="81606" y="3300"/>
                      <a:pt x="86937" y="2031"/>
                    </a:cubicBezTo>
                    <a:cubicBezTo>
                      <a:pt x="92267" y="762"/>
                      <a:pt x="97344" y="127"/>
                      <a:pt x="102167" y="127"/>
                    </a:cubicBezTo>
                    <a:cubicBezTo>
                      <a:pt x="111178" y="127"/>
                      <a:pt x="118666" y="1396"/>
                      <a:pt x="124504" y="3807"/>
                    </a:cubicBezTo>
                    <a:cubicBezTo>
                      <a:pt x="130342" y="6219"/>
                      <a:pt x="134911" y="10153"/>
                      <a:pt x="138211" y="15484"/>
                    </a:cubicBezTo>
                    <a:cubicBezTo>
                      <a:pt x="141510" y="20814"/>
                      <a:pt x="143795" y="27541"/>
                      <a:pt x="145064" y="35663"/>
                    </a:cubicBezTo>
                    <a:cubicBezTo>
                      <a:pt x="146333" y="43786"/>
                      <a:pt x="146968" y="53685"/>
                      <a:pt x="146968" y="65108"/>
                    </a:cubicBezTo>
                    <a:lnTo>
                      <a:pt x="146968" y="141891"/>
                    </a:lnTo>
                    <a:lnTo>
                      <a:pt x="167274" y="144176"/>
                    </a:lnTo>
                    <a:lnTo>
                      <a:pt x="167274" y="159279"/>
                    </a:lnTo>
                    <a:lnTo>
                      <a:pt x="98486" y="159279"/>
                    </a:lnTo>
                    <a:lnTo>
                      <a:pt x="98486" y="144176"/>
                    </a:lnTo>
                    <a:lnTo>
                      <a:pt x="116508" y="141891"/>
                    </a:lnTo>
                    <a:lnTo>
                      <a:pt x="116508" y="64981"/>
                    </a:lnTo>
                    <a:cubicBezTo>
                      <a:pt x="116508" y="57746"/>
                      <a:pt x="116254" y="51274"/>
                      <a:pt x="115620" y="45816"/>
                    </a:cubicBezTo>
                    <a:cubicBezTo>
                      <a:pt x="114985" y="40359"/>
                      <a:pt x="113716" y="35790"/>
                      <a:pt x="111685" y="32110"/>
                    </a:cubicBezTo>
                    <a:cubicBezTo>
                      <a:pt x="109655" y="28429"/>
                      <a:pt x="106863" y="25764"/>
                      <a:pt x="103309" y="23860"/>
                    </a:cubicBezTo>
                    <a:cubicBezTo>
                      <a:pt x="99628" y="22083"/>
                      <a:pt x="94806" y="21068"/>
                      <a:pt x="88968" y="21068"/>
                    </a:cubicBezTo>
                    <a:cubicBezTo>
                      <a:pt x="81987" y="21068"/>
                      <a:pt x="75134" y="22337"/>
                      <a:pt x="68153" y="24875"/>
                    </a:cubicBezTo>
                    <a:cubicBezTo>
                      <a:pt x="61173" y="27414"/>
                      <a:pt x="55081" y="30587"/>
                      <a:pt x="49878" y="34394"/>
                    </a:cubicBezTo>
                    <a:lnTo>
                      <a:pt x="49878" y="141764"/>
                    </a:lnTo>
                    <a:lnTo>
                      <a:pt x="69169" y="144049"/>
                    </a:lnTo>
                    <a:lnTo>
                      <a:pt x="69169" y="159152"/>
                    </a:lnTo>
                    <a:lnTo>
                      <a:pt x="888"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1" name="Freeform: Shape 33">
                <a:extLst>
                  <a:ext uri="{FF2B5EF4-FFF2-40B4-BE49-F238E27FC236}">
                    <a16:creationId xmlns:a16="http://schemas.microsoft.com/office/drawing/2014/main" id="{1C9416F1-14AC-C3DE-94DB-F68E6E946040}"/>
                  </a:ext>
                </a:extLst>
              </p:cNvPr>
              <p:cNvSpPr/>
              <p:nvPr/>
            </p:nvSpPr>
            <p:spPr>
              <a:xfrm>
                <a:off x="3496283" y="1885455"/>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40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6 w 137195"/>
                  <a:gd name="connsiteY27" fmla="*/ 143668 h 161943"/>
                  <a:gd name="connsiteX28" fmla="*/ 137196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5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90"/>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3"/>
                      <a:pt x="12945" y="16118"/>
                    </a:cubicBezTo>
                    <a:cubicBezTo>
                      <a:pt x="17260" y="13580"/>
                      <a:pt x="22464" y="11042"/>
                      <a:pt x="28429" y="8757"/>
                    </a:cubicBezTo>
                    <a:cubicBezTo>
                      <a:pt x="34394" y="6346"/>
                      <a:pt x="40867" y="4315"/>
                      <a:pt x="47720" y="2538"/>
                    </a:cubicBezTo>
                    <a:cubicBezTo>
                      <a:pt x="54574" y="762"/>
                      <a:pt x="61427" y="0"/>
                      <a:pt x="68280" y="0"/>
                    </a:cubicBezTo>
                    <a:cubicBezTo>
                      <a:pt x="77799" y="0"/>
                      <a:pt x="85922" y="1015"/>
                      <a:pt x="92521" y="2919"/>
                    </a:cubicBezTo>
                    <a:cubicBezTo>
                      <a:pt x="99121" y="4823"/>
                      <a:pt x="104451" y="7996"/>
                      <a:pt x="108640" y="12311"/>
                    </a:cubicBezTo>
                    <a:cubicBezTo>
                      <a:pt x="112701" y="16626"/>
                      <a:pt x="115620" y="22210"/>
                      <a:pt x="117524" y="29191"/>
                    </a:cubicBezTo>
                    <a:cubicBezTo>
                      <a:pt x="119300" y="36044"/>
                      <a:pt x="120189" y="44547"/>
                      <a:pt x="120189" y="54447"/>
                    </a:cubicBezTo>
                    <a:lnTo>
                      <a:pt x="120189" y="143668"/>
                    </a:lnTo>
                    <a:lnTo>
                      <a:pt x="137196" y="143668"/>
                    </a:lnTo>
                    <a:lnTo>
                      <a:pt x="137196" y="156994"/>
                    </a:lnTo>
                    <a:cubicBezTo>
                      <a:pt x="135419" y="157502"/>
                      <a:pt x="133388" y="158010"/>
                      <a:pt x="130977" y="158517"/>
                    </a:cubicBezTo>
                    <a:cubicBezTo>
                      <a:pt x="128565" y="159152"/>
                      <a:pt x="126027" y="159659"/>
                      <a:pt x="123362" y="160167"/>
                    </a:cubicBezTo>
                    <a:cubicBezTo>
                      <a:pt x="120697" y="160675"/>
                      <a:pt x="118031" y="161055"/>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8"/>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5"/>
                      <a:pt x="29444" y="159406"/>
                    </a:cubicBezTo>
                    <a:cubicBezTo>
                      <a:pt x="23733" y="157756"/>
                      <a:pt x="18784" y="155091"/>
                      <a:pt x="14341" y="151537"/>
                    </a:cubicBezTo>
                    <a:cubicBezTo>
                      <a:pt x="10026" y="147983"/>
                      <a:pt x="6600" y="143414"/>
                      <a:pt x="3935"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4"/>
                      <a:pt x="37694" y="97217"/>
                      <a:pt x="35917" y="101278"/>
                    </a:cubicBezTo>
                    <a:cubicBezTo>
                      <a:pt x="34140" y="105340"/>
                      <a:pt x="33252" y="109528"/>
                      <a:pt x="33252" y="113843"/>
                    </a:cubicBezTo>
                    <a:cubicBezTo>
                      <a:pt x="33252" y="118920"/>
                      <a:pt x="33887" y="123108"/>
                      <a:pt x="35282" y="126535"/>
                    </a:cubicBezTo>
                    <a:cubicBezTo>
                      <a:pt x="36552" y="129961"/>
                      <a:pt x="38455" y="132880"/>
                      <a:pt x="40740" y="135038"/>
                    </a:cubicBezTo>
                    <a:cubicBezTo>
                      <a:pt x="43024" y="137195"/>
                      <a:pt x="45816" y="138845"/>
                      <a:pt x="48989" y="139734"/>
                    </a:cubicBezTo>
                    <a:cubicBezTo>
                      <a:pt x="52035"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2" name="Freeform: Shape 34">
                <a:extLst>
                  <a:ext uri="{FF2B5EF4-FFF2-40B4-BE49-F238E27FC236}">
                    <a16:creationId xmlns:a16="http://schemas.microsoft.com/office/drawing/2014/main" id="{960F793C-65BC-BC79-81AE-81416FE487BD}"/>
                  </a:ext>
                </a:extLst>
              </p:cNvPr>
              <p:cNvSpPr/>
              <p:nvPr/>
            </p:nvSpPr>
            <p:spPr>
              <a:xfrm>
                <a:off x="3651246" y="1814763"/>
                <a:ext cx="76783" cy="229970"/>
              </a:xfrm>
              <a:custGeom>
                <a:avLst/>
                <a:gdLst>
                  <a:gd name="connsiteX0" fmla="*/ 0 w 76783"/>
                  <a:gd name="connsiteY0" fmla="*/ 229844 h 229970"/>
                  <a:gd name="connsiteX1" fmla="*/ 0 w 76783"/>
                  <a:gd name="connsiteY1" fmla="*/ 214741 h 229970"/>
                  <a:gd name="connsiteX2" fmla="*/ 22591 w 76783"/>
                  <a:gd name="connsiteY2" fmla="*/ 212456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0 w 76783"/>
                  <a:gd name="connsiteY8" fmla="*/ 4823 h 229970"/>
                  <a:gd name="connsiteX9" fmla="*/ 53050 w 76783"/>
                  <a:gd name="connsiteY9" fmla="*/ 212583 h 229970"/>
                  <a:gd name="connsiteX10" fmla="*/ 76784 w 76783"/>
                  <a:gd name="connsiteY10" fmla="*/ 214868 h 229970"/>
                  <a:gd name="connsiteX11" fmla="*/ 76784 w 76783"/>
                  <a:gd name="connsiteY11" fmla="*/ 229970 h 229970"/>
                  <a:gd name="connsiteX12" fmla="*/ 0 w 76783"/>
                  <a:gd name="connsiteY12" fmla="*/ 229970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741"/>
                    </a:lnTo>
                    <a:lnTo>
                      <a:pt x="22591" y="212456"/>
                    </a:lnTo>
                    <a:lnTo>
                      <a:pt x="22591" y="21576"/>
                    </a:lnTo>
                    <a:lnTo>
                      <a:pt x="0" y="19164"/>
                    </a:lnTo>
                    <a:lnTo>
                      <a:pt x="0" y="6219"/>
                    </a:lnTo>
                    <a:lnTo>
                      <a:pt x="45943" y="0"/>
                    </a:lnTo>
                    <a:lnTo>
                      <a:pt x="46197" y="0"/>
                    </a:lnTo>
                    <a:lnTo>
                      <a:pt x="53050" y="4823"/>
                    </a:lnTo>
                    <a:lnTo>
                      <a:pt x="53050" y="212583"/>
                    </a:lnTo>
                    <a:lnTo>
                      <a:pt x="76784" y="214868"/>
                    </a:lnTo>
                    <a:lnTo>
                      <a:pt x="76784" y="229970"/>
                    </a:lnTo>
                    <a:lnTo>
                      <a:pt x="0" y="229970"/>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3" name="Freeform: Shape 35">
                <a:extLst>
                  <a:ext uri="{FF2B5EF4-FFF2-40B4-BE49-F238E27FC236}">
                    <a16:creationId xmlns:a16="http://schemas.microsoft.com/office/drawing/2014/main" id="{BB486C37-36F3-5D1B-B088-574C56A62FED}"/>
                  </a:ext>
                </a:extLst>
              </p:cNvPr>
              <p:cNvSpPr/>
              <p:nvPr/>
            </p:nvSpPr>
            <p:spPr>
              <a:xfrm>
                <a:off x="3837812" y="1814509"/>
                <a:ext cx="152171" cy="233143"/>
              </a:xfrm>
              <a:custGeom>
                <a:avLst/>
                <a:gdLst>
                  <a:gd name="connsiteX0" fmla="*/ 61173 w 152171"/>
                  <a:gd name="connsiteY0" fmla="*/ 233143 h 233143"/>
                  <a:gd name="connsiteX1" fmla="*/ 37948 w 152171"/>
                  <a:gd name="connsiteY1" fmla="*/ 228448 h 233143"/>
                  <a:gd name="connsiteX2" fmla="*/ 18403 w 152171"/>
                  <a:gd name="connsiteY2" fmla="*/ 214106 h 233143"/>
                  <a:gd name="connsiteX3" fmla="*/ 4950 w 152171"/>
                  <a:gd name="connsiteY3" fmla="*/ 189992 h 233143"/>
                  <a:gd name="connsiteX4" fmla="*/ 0 w 152171"/>
                  <a:gd name="connsiteY4" fmla="*/ 155725 h 233143"/>
                  <a:gd name="connsiteX5" fmla="*/ 5584 w 152171"/>
                  <a:gd name="connsiteY5" fmla="*/ 121966 h 233143"/>
                  <a:gd name="connsiteX6" fmla="*/ 21576 w 152171"/>
                  <a:gd name="connsiteY6" fmla="*/ 94679 h 233143"/>
                  <a:gd name="connsiteX7" fmla="*/ 46832 w 152171"/>
                  <a:gd name="connsiteY7" fmla="*/ 76530 h 233143"/>
                  <a:gd name="connsiteX8" fmla="*/ 80337 w 152171"/>
                  <a:gd name="connsiteY8" fmla="*/ 69930 h 233143"/>
                  <a:gd name="connsiteX9" fmla="*/ 93283 w 152171"/>
                  <a:gd name="connsiteY9" fmla="*/ 70565 h 233143"/>
                  <a:gd name="connsiteX10" fmla="*/ 105340 w 152171"/>
                  <a:gd name="connsiteY10" fmla="*/ 72342 h 233143"/>
                  <a:gd name="connsiteX11" fmla="*/ 105340 w 152171"/>
                  <a:gd name="connsiteY11" fmla="*/ 21322 h 233143"/>
                  <a:gd name="connsiteX12" fmla="*/ 78434 w 152171"/>
                  <a:gd name="connsiteY12" fmla="*/ 18784 h 233143"/>
                  <a:gd name="connsiteX13" fmla="*/ 78434 w 152171"/>
                  <a:gd name="connsiteY13" fmla="*/ 5838 h 233143"/>
                  <a:gd name="connsiteX14" fmla="*/ 128438 w 152171"/>
                  <a:gd name="connsiteY14" fmla="*/ 0 h 233143"/>
                  <a:gd name="connsiteX15" fmla="*/ 129073 w 152171"/>
                  <a:gd name="connsiteY15" fmla="*/ 0 h 233143"/>
                  <a:gd name="connsiteX16" fmla="*/ 135926 w 152171"/>
                  <a:gd name="connsiteY16" fmla="*/ 4823 h 233143"/>
                  <a:gd name="connsiteX17" fmla="*/ 135926 w 152171"/>
                  <a:gd name="connsiteY17" fmla="*/ 213472 h 233143"/>
                  <a:gd name="connsiteX18" fmla="*/ 152171 w 152171"/>
                  <a:gd name="connsiteY18" fmla="*/ 213472 h 233143"/>
                  <a:gd name="connsiteX19" fmla="*/ 152171 w 152171"/>
                  <a:gd name="connsiteY19" fmla="*/ 227940 h 233143"/>
                  <a:gd name="connsiteX20" fmla="*/ 138718 w 152171"/>
                  <a:gd name="connsiteY20" fmla="*/ 231240 h 233143"/>
                  <a:gd name="connsiteX21" fmla="*/ 122346 w 152171"/>
                  <a:gd name="connsiteY21" fmla="*/ 233016 h 233143"/>
                  <a:gd name="connsiteX22" fmla="*/ 115874 w 152171"/>
                  <a:gd name="connsiteY22" fmla="*/ 232509 h 233143"/>
                  <a:gd name="connsiteX23" fmla="*/ 111178 w 152171"/>
                  <a:gd name="connsiteY23" fmla="*/ 230478 h 233143"/>
                  <a:gd name="connsiteX24" fmla="*/ 108259 w 152171"/>
                  <a:gd name="connsiteY24" fmla="*/ 226036 h 233143"/>
                  <a:gd name="connsiteX25" fmla="*/ 107370 w 152171"/>
                  <a:gd name="connsiteY25" fmla="*/ 218548 h 233143"/>
                  <a:gd name="connsiteX26" fmla="*/ 107370 w 152171"/>
                  <a:gd name="connsiteY26" fmla="*/ 212583 h 233143"/>
                  <a:gd name="connsiteX27" fmla="*/ 99121 w 152171"/>
                  <a:gd name="connsiteY27" fmla="*/ 219944 h 233143"/>
                  <a:gd name="connsiteX28" fmla="*/ 88714 w 152171"/>
                  <a:gd name="connsiteY28" fmla="*/ 226544 h 233143"/>
                  <a:gd name="connsiteX29" fmla="*/ 76149 w 152171"/>
                  <a:gd name="connsiteY29" fmla="*/ 231240 h 233143"/>
                  <a:gd name="connsiteX30" fmla="*/ 61173 w 152171"/>
                  <a:gd name="connsiteY30" fmla="*/ 233143 h 233143"/>
                  <a:gd name="connsiteX31" fmla="*/ 73992 w 152171"/>
                  <a:gd name="connsiteY31" fmla="*/ 212202 h 233143"/>
                  <a:gd name="connsiteX32" fmla="*/ 84272 w 152171"/>
                  <a:gd name="connsiteY32" fmla="*/ 210806 h 233143"/>
                  <a:gd name="connsiteX33" fmla="*/ 93029 w 152171"/>
                  <a:gd name="connsiteY33" fmla="*/ 207380 h 233143"/>
                  <a:gd name="connsiteX34" fmla="*/ 100136 w 152171"/>
                  <a:gd name="connsiteY34" fmla="*/ 202811 h 233143"/>
                  <a:gd name="connsiteX35" fmla="*/ 105340 w 152171"/>
                  <a:gd name="connsiteY35" fmla="*/ 198115 h 233143"/>
                  <a:gd name="connsiteX36" fmla="*/ 105340 w 152171"/>
                  <a:gd name="connsiteY36" fmla="*/ 94552 h 233143"/>
                  <a:gd name="connsiteX37" fmla="*/ 101913 w 152171"/>
                  <a:gd name="connsiteY37" fmla="*/ 91379 h 233143"/>
                  <a:gd name="connsiteX38" fmla="*/ 95821 w 152171"/>
                  <a:gd name="connsiteY38" fmla="*/ 88587 h 233143"/>
                  <a:gd name="connsiteX39" fmla="*/ 87825 w 152171"/>
                  <a:gd name="connsiteY39" fmla="*/ 86683 h 233143"/>
                  <a:gd name="connsiteX40" fmla="*/ 78561 w 152171"/>
                  <a:gd name="connsiteY40" fmla="*/ 86049 h 233143"/>
                  <a:gd name="connsiteX41" fmla="*/ 61300 w 152171"/>
                  <a:gd name="connsiteY41" fmla="*/ 89475 h 233143"/>
                  <a:gd name="connsiteX42" fmla="*/ 47086 w 152171"/>
                  <a:gd name="connsiteY42" fmla="*/ 100644 h 233143"/>
                  <a:gd name="connsiteX43" fmla="*/ 37313 w 152171"/>
                  <a:gd name="connsiteY43" fmla="*/ 120823 h 233143"/>
                  <a:gd name="connsiteX44" fmla="*/ 33379 w 152171"/>
                  <a:gd name="connsiteY44" fmla="*/ 151029 h 233143"/>
                  <a:gd name="connsiteX45" fmla="*/ 36171 w 152171"/>
                  <a:gd name="connsiteY45" fmla="*/ 178570 h 233143"/>
                  <a:gd name="connsiteX46" fmla="*/ 44801 w 152171"/>
                  <a:gd name="connsiteY46" fmla="*/ 197607 h 233143"/>
                  <a:gd name="connsiteX47" fmla="*/ 57873 w 152171"/>
                  <a:gd name="connsiteY47" fmla="*/ 208649 h 233143"/>
                  <a:gd name="connsiteX48" fmla="*/ 73992 w 152171"/>
                  <a:gd name="connsiteY48" fmla="*/ 212202 h 23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2171" h="233143">
                    <a:moveTo>
                      <a:pt x="61173" y="233143"/>
                    </a:moveTo>
                    <a:cubicBezTo>
                      <a:pt x="53051" y="233143"/>
                      <a:pt x="45309" y="231620"/>
                      <a:pt x="37948" y="228448"/>
                    </a:cubicBezTo>
                    <a:cubicBezTo>
                      <a:pt x="30587" y="225275"/>
                      <a:pt x="24114" y="220579"/>
                      <a:pt x="18403" y="214106"/>
                    </a:cubicBezTo>
                    <a:cubicBezTo>
                      <a:pt x="12819" y="207760"/>
                      <a:pt x="8376" y="199638"/>
                      <a:pt x="4950" y="189992"/>
                    </a:cubicBezTo>
                    <a:cubicBezTo>
                      <a:pt x="1650" y="180347"/>
                      <a:pt x="0" y="168924"/>
                      <a:pt x="0" y="155725"/>
                    </a:cubicBezTo>
                    <a:cubicBezTo>
                      <a:pt x="0" y="143668"/>
                      <a:pt x="1904" y="132500"/>
                      <a:pt x="5584" y="121966"/>
                    </a:cubicBezTo>
                    <a:cubicBezTo>
                      <a:pt x="9265" y="111559"/>
                      <a:pt x="14595" y="102421"/>
                      <a:pt x="21576" y="94679"/>
                    </a:cubicBezTo>
                    <a:cubicBezTo>
                      <a:pt x="28556" y="86937"/>
                      <a:pt x="36932" y="80972"/>
                      <a:pt x="46832" y="76530"/>
                    </a:cubicBezTo>
                    <a:cubicBezTo>
                      <a:pt x="56731" y="72215"/>
                      <a:pt x="67900" y="69930"/>
                      <a:pt x="80337" y="69930"/>
                    </a:cubicBezTo>
                    <a:cubicBezTo>
                      <a:pt x="84779" y="69930"/>
                      <a:pt x="88968" y="70184"/>
                      <a:pt x="93283" y="70565"/>
                    </a:cubicBezTo>
                    <a:cubicBezTo>
                      <a:pt x="97471" y="71073"/>
                      <a:pt x="101532" y="71580"/>
                      <a:pt x="105340" y="72342"/>
                    </a:cubicBezTo>
                    <a:lnTo>
                      <a:pt x="105340" y="21322"/>
                    </a:lnTo>
                    <a:lnTo>
                      <a:pt x="78434" y="18784"/>
                    </a:lnTo>
                    <a:lnTo>
                      <a:pt x="78434" y="5838"/>
                    </a:lnTo>
                    <a:lnTo>
                      <a:pt x="128438" y="0"/>
                    </a:lnTo>
                    <a:lnTo>
                      <a:pt x="129073" y="0"/>
                    </a:lnTo>
                    <a:lnTo>
                      <a:pt x="135926" y="4823"/>
                    </a:lnTo>
                    <a:lnTo>
                      <a:pt x="135926" y="213472"/>
                    </a:lnTo>
                    <a:lnTo>
                      <a:pt x="152171" y="213472"/>
                    </a:lnTo>
                    <a:lnTo>
                      <a:pt x="152171" y="227940"/>
                    </a:lnTo>
                    <a:cubicBezTo>
                      <a:pt x="148364" y="228955"/>
                      <a:pt x="143922" y="230097"/>
                      <a:pt x="138718" y="231240"/>
                    </a:cubicBezTo>
                    <a:cubicBezTo>
                      <a:pt x="133515" y="232382"/>
                      <a:pt x="128057" y="233016"/>
                      <a:pt x="122346" y="233016"/>
                    </a:cubicBezTo>
                    <a:cubicBezTo>
                      <a:pt x="119808" y="233016"/>
                      <a:pt x="117777" y="232890"/>
                      <a:pt x="115874" y="232509"/>
                    </a:cubicBezTo>
                    <a:cubicBezTo>
                      <a:pt x="114097" y="232128"/>
                      <a:pt x="112447" y="231493"/>
                      <a:pt x="111178" y="230478"/>
                    </a:cubicBezTo>
                    <a:cubicBezTo>
                      <a:pt x="109909" y="229463"/>
                      <a:pt x="108893" y="227940"/>
                      <a:pt x="108259" y="226036"/>
                    </a:cubicBezTo>
                    <a:cubicBezTo>
                      <a:pt x="107624" y="224132"/>
                      <a:pt x="107370" y="221594"/>
                      <a:pt x="107370" y="218548"/>
                    </a:cubicBezTo>
                    <a:lnTo>
                      <a:pt x="107370" y="212583"/>
                    </a:lnTo>
                    <a:cubicBezTo>
                      <a:pt x="104959" y="214995"/>
                      <a:pt x="102294" y="217533"/>
                      <a:pt x="99121" y="219944"/>
                    </a:cubicBezTo>
                    <a:cubicBezTo>
                      <a:pt x="96075" y="222356"/>
                      <a:pt x="92521" y="224640"/>
                      <a:pt x="88714" y="226544"/>
                    </a:cubicBezTo>
                    <a:cubicBezTo>
                      <a:pt x="84906" y="228448"/>
                      <a:pt x="80718" y="229971"/>
                      <a:pt x="76149" y="231240"/>
                    </a:cubicBezTo>
                    <a:cubicBezTo>
                      <a:pt x="71580" y="232636"/>
                      <a:pt x="66631" y="233143"/>
                      <a:pt x="61173" y="233143"/>
                    </a:cubicBezTo>
                    <a:close/>
                    <a:moveTo>
                      <a:pt x="73992" y="212202"/>
                    </a:moveTo>
                    <a:cubicBezTo>
                      <a:pt x="77672" y="212202"/>
                      <a:pt x="81099" y="211695"/>
                      <a:pt x="84272" y="210806"/>
                    </a:cubicBezTo>
                    <a:cubicBezTo>
                      <a:pt x="87445" y="209918"/>
                      <a:pt x="90364" y="208776"/>
                      <a:pt x="93029" y="207380"/>
                    </a:cubicBezTo>
                    <a:cubicBezTo>
                      <a:pt x="95694" y="205984"/>
                      <a:pt x="98105" y="204461"/>
                      <a:pt x="100136" y="202811"/>
                    </a:cubicBezTo>
                    <a:cubicBezTo>
                      <a:pt x="102294" y="201161"/>
                      <a:pt x="103944" y="199638"/>
                      <a:pt x="105340" y="198115"/>
                    </a:cubicBezTo>
                    <a:lnTo>
                      <a:pt x="105340" y="94552"/>
                    </a:lnTo>
                    <a:cubicBezTo>
                      <a:pt x="104705" y="93410"/>
                      <a:pt x="103563" y="92394"/>
                      <a:pt x="101913" y="91379"/>
                    </a:cubicBezTo>
                    <a:cubicBezTo>
                      <a:pt x="100263" y="90364"/>
                      <a:pt x="98105" y="89348"/>
                      <a:pt x="95821" y="88587"/>
                    </a:cubicBezTo>
                    <a:cubicBezTo>
                      <a:pt x="93410" y="87825"/>
                      <a:pt x="90745" y="87191"/>
                      <a:pt x="87825" y="86683"/>
                    </a:cubicBezTo>
                    <a:cubicBezTo>
                      <a:pt x="84906" y="86175"/>
                      <a:pt x="81860" y="86049"/>
                      <a:pt x="78561" y="86049"/>
                    </a:cubicBezTo>
                    <a:cubicBezTo>
                      <a:pt x="72469" y="86049"/>
                      <a:pt x="66631" y="87191"/>
                      <a:pt x="61300" y="89475"/>
                    </a:cubicBezTo>
                    <a:cubicBezTo>
                      <a:pt x="55970" y="91760"/>
                      <a:pt x="51147" y="95567"/>
                      <a:pt x="47086" y="100644"/>
                    </a:cubicBezTo>
                    <a:cubicBezTo>
                      <a:pt x="43024" y="105847"/>
                      <a:pt x="39725" y="112447"/>
                      <a:pt x="37313" y="120823"/>
                    </a:cubicBezTo>
                    <a:cubicBezTo>
                      <a:pt x="34902" y="129073"/>
                      <a:pt x="33633" y="139099"/>
                      <a:pt x="33379" y="151029"/>
                    </a:cubicBezTo>
                    <a:cubicBezTo>
                      <a:pt x="33252" y="161690"/>
                      <a:pt x="34140" y="170828"/>
                      <a:pt x="36171" y="178570"/>
                    </a:cubicBezTo>
                    <a:cubicBezTo>
                      <a:pt x="38202" y="186312"/>
                      <a:pt x="41121" y="192657"/>
                      <a:pt x="44801" y="197607"/>
                    </a:cubicBezTo>
                    <a:cubicBezTo>
                      <a:pt x="48482" y="202684"/>
                      <a:pt x="52924" y="206364"/>
                      <a:pt x="57873" y="208649"/>
                    </a:cubicBezTo>
                    <a:cubicBezTo>
                      <a:pt x="62823" y="211060"/>
                      <a:pt x="68280" y="212202"/>
                      <a:pt x="73992" y="21220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4" name="Freeform: Shape 36">
                <a:extLst>
                  <a:ext uri="{FF2B5EF4-FFF2-40B4-BE49-F238E27FC236}">
                    <a16:creationId xmlns:a16="http://schemas.microsoft.com/office/drawing/2014/main" id="{A9CB8500-A809-158F-1681-88FCC3AC7489}"/>
                  </a:ext>
                </a:extLst>
              </p:cNvPr>
              <p:cNvSpPr/>
              <p:nvPr/>
            </p:nvSpPr>
            <p:spPr>
              <a:xfrm>
                <a:off x="4011686" y="1884821"/>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1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3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5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2"/>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1" y="117524"/>
                      <a:pt x="43278" y="123615"/>
                      <a:pt x="47466" y="128311"/>
                    </a:cubicBezTo>
                    <a:cubicBezTo>
                      <a:pt x="51655" y="133007"/>
                      <a:pt x="56604" y="136434"/>
                      <a:pt x="62062" y="138591"/>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2"/>
                      <a:pt x="116128" y="150014"/>
                    </a:cubicBezTo>
                    <a:cubicBezTo>
                      <a:pt x="112066" y="152425"/>
                      <a:pt x="107497" y="154710"/>
                      <a:pt x="102548" y="156487"/>
                    </a:cubicBezTo>
                    <a:cubicBezTo>
                      <a:pt x="97598" y="158390"/>
                      <a:pt x="92267" y="159913"/>
                      <a:pt x="86683" y="161056"/>
                    </a:cubicBezTo>
                    <a:cubicBezTo>
                      <a:pt x="80972" y="162325"/>
                      <a:pt x="75388" y="162832"/>
                      <a:pt x="69803" y="162832"/>
                    </a:cubicBezTo>
                    <a:close/>
                    <a:moveTo>
                      <a:pt x="66377" y="16372"/>
                    </a:moveTo>
                    <a:cubicBezTo>
                      <a:pt x="61808" y="16372"/>
                      <a:pt x="57620" y="17134"/>
                      <a:pt x="53685" y="18783"/>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5"/>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5" name="Freeform: Shape 37">
                <a:extLst>
                  <a:ext uri="{FF2B5EF4-FFF2-40B4-BE49-F238E27FC236}">
                    <a16:creationId xmlns:a16="http://schemas.microsoft.com/office/drawing/2014/main" id="{6FFF3EFF-42B6-CF27-8ABE-300AEA5AA81E}"/>
                  </a:ext>
                </a:extLst>
              </p:cNvPr>
              <p:cNvSpPr/>
              <p:nvPr/>
            </p:nvSpPr>
            <p:spPr>
              <a:xfrm>
                <a:off x="2557491" y="2150835"/>
                <a:ext cx="137703" cy="213979"/>
              </a:xfrm>
              <a:custGeom>
                <a:avLst/>
                <a:gdLst>
                  <a:gd name="connsiteX0" fmla="*/ 63585 w 137703"/>
                  <a:gd name="connsiteY0" fmla="*/ 213979 h 213979"/>
                  <a:gd name="connsiteX1" fmla="*/ 41247 w 137703"/>
                  <a:gd name="connsiteY1" fmla="*/ 212075 h 213979"/>
                  <a:gd name="connsiteX2" fmla="*/ 22972 w 137703"/>
                  <a:gd name="connsiteY2" fmla="*/ 207887 h 213979"/>
                  <a:gd name="connsiteX3" fmla="*/ 9138 w 137703"/>
                  <a:gd name="connsiteY3" fmla="*/ 203445 h 213979"/>
                  <a:gd name="connsiteX4" fmla="*/ 0 w 137703"/>
                  <a:gd name="connsiteY4" fmla="*/ 201161 h 213979"/>
                  <a:gd name="connsiteX5" fmla="*/ 2284 w 137703"/>
                  <a:gd name="connsiteY5" fmla="*/ 150648 h 213979"/>
                  <a:gd name="connsiteX6" fmla="*/ 21195 w 137703"/>
                  <a:gd name="connsiteY6" fmla="*/ 150648 h 213979"/>
                  <a:gd name="connsiteX7" fmla="*/ 26906 w 137703"/>
                  <a:gd name="connsiteY7" fmla="*/ 184535 h 213979"/>
                  <a:gd name="connsiteX8" fmla="*/ 32998 w 137703"/>
                  <a:gd name="connsiteY8" fmla="*/ 189485 h 213979"/>
                  <a:gd name="connsiteX9" fmla="*/ 41755 w 137703"/>
                  <a:gd name="connsiteY9" fmla="*/ 193546 h 213979"/>
                  <a:gd name="connsiteX10" fmla="*/ 52416 w 137703"/>
                  <a:gd name="connsiteY10" fmla="*/ 196211 h 213979"/>
                  <a:gd name="connsiteX11" fmla="*/ 64346 w 137703"/>
                  <a:gd name="connsiteY11" fmla="*/ 197226 h 213979"/>
                  <a:gd name="connsiteX12" fmla="*/ 94806 w 137703"/>
                  <a:gd name="connsiteY12" fmla="*/ 188088 h 213979"/>
                  <a:gd name="connsiteX13" fmla="*/ 104578 w 137703"/>
                  <a:gd name="connsiteY13" fmla="*/ 163086 h 213979"/>
                  <a:gd name="connsiteX14" fmla="*/ 101405 w 137703"/>
                  <a:gd name="connsiteY14" fmla="*/ 148491 h 213979"/>
                  <a:gd name="connsiteX15" fmla="*/ 92141 w 137703"/>
                  <a:gd name="connsiteY15" fmla="*/ 136942 h 213979"/>
                  <a:gd name="connsiteX16" fmla="*/ 77418 w 137703"/>
                  <a:gd name="connsiteY16" fmla="*/ 127169 h 213979"/>
                  <a:gd name="connsiteX17" fmla="*/ 58127 w 137703"/>
                  <a:gd name="connsiteY17" fmla="*/ 117651 h 213979"/>
                  <a:gd name="connsiteX18" fmla="*/ 39978 w 137703"/>
                  <a:gd name="connsiteY18" fmla="*/ 108513 h 213979"/>
                  <a:gd name="connsiteX19" fmla="*/ 22083 w 137703"/>
                  <a:gd name="connsiteY19" fmla="*/ 95440 h 213979"/>
                  <a:gd name="connsiteX20" fmla="*/ 8376 w 137703"/>
                  <a:gd name="connsiteY20" fmla="*/ 77418 h 213979"/>
                  <a:gd name="connsiteX21" fmla="*/ 2919 w 137703"/>
                  <a:gd name="connsiteY21" fmla="*/ 53431 h 213979"/>
                  <a:gd name="connsiteX22" fmla="*/ 7742 w 137703"/>
                  <a:gd name="connsiteY22" fmla="*/ 31856 h 213979"/>
                  <a:gd name="connsiteX23" fmla="*/ 21449 w 137703"/>
                  <a:gd name="connsiteY23" fmla="*/ 14976 h 213979"/>
                  <a:gd name="connsiteX24" fmla="*/ 42644 w 137703"/>
                  <a:gd name="connsiteY24" fmla="*/ 3934 h 213979"/>
                  <a:gd name="connsiteX25" fmla="*/ 70184 w 137703"/>
                  <a:gd name="connsiteY25" fmla="*/ 0 h 213979"/>
                  <a:gd name="connsiteX26" fmla="*/ 88079 w 137703"/>
                  <a:gd name="connsiteY26" fmla="*/ 1396 h 213979"/>
                  <a:gd name="connsiteX27" fmla="*/ 103563 w 137703"/>
                  <a:gd name="connsiteY27" fmla="*/ 4442 h 213979"/>
                  <a:gd name="connsiteX28" fmla="*/ 116001 w 137703"/>
                  <a:gd name="connsiteY28" fmla="*/ 7869 h 213979"/>
                  <a:gd name="connsiteX29" fmla="*/ 124504 w 137703"/>
                  <a:gd name="connsiteY29" fmla="*/ 10153 h 213979"/>
                  <a:gd name="connsiteX30" fmla="*/ 122727 w 137703"/>
                  <a:gd name="connsiteY30" fmla="*/ 56604 h 213979"/>
                  <a:gd name="connsiteX31" fmla="*/ 104578 w 137703"/>
                  <a:gd name="connsiteY31" fmla="*/ 56604 h 213979"/>
                  <a:gd name="connsiteX32" fmla="*/ 97852 w 137703"/>
                  <a:gd name="connsiteY32" fmla="*/ 24495 h 213979"/>
                  <a:gd name="connsiteX33" fmla="*/ 93790 w 137703"/>
                  <a:gd name="connsiteY33" fmla="*/ 21703 h 213979"/>
                  <a:gd name="connsiteX34" fmla="*/ 87191 w 137703"/>
                  <a:gd name="connsiteY34" fmla="*/ 19164 h 213979"/>
                  <a:gd name="connsiteX35" fmla="*/ 78814 w 137703"/>
                  <a:gd name="connsiteY35" fmla="*/ 17260 h 213979"/>
                  <a:gd name="connsiteX36" fmla="*/ 69296 w 137703"/>
                  <a:gd name="connsiteY36" fmla="*/ 16499 h 213979"/>
                  <a:gd name="connsiteX37" fmla="*/ 41882 w 137703"/>
                  <a:gd name="connsiteY37" fmla="*/ 23733 h 213979"/>
                  <a:gd name="connsiteX38" fmla="*/ 33252 w 137703"/>
                  <a:gd name="connsiteY38" fmla="*/ 45816 h 213979"/>
                  <a:gd name="connsiteX39" fmla="*/ 36298 w 137703"/>
                  <a:gd name="connsiteY39" fmla="*/ 59650 h 213979"/>
                  <a:gd name="connsiteX40" fmla="*/ 45309 w 137703"/>
                  <a:gd name="connsiteY40" fmla="*/ 70565 h 213979"/>
                  <a:gd name="connsiteX41" fmla="*/ 59904 w 137703"/>
                  <a:gd name="connsiteY41" fmla="*/ 80337 h 213979"/>
                  <a:gd name="connsiteX42" fmla="*/ 79830 w 137703"/>
                  <a:gd name="connsiteY42" fmla="*/ 90744 h 213979"/>
                  <a:gd name="connsiteX43" fmla="*/ 100263 w 137703"/>
                  <a:gd name="connsiteY43" fmla="*/ 101659 h 213979"/>
                  <a:gd name="connsiteX44" fmla="*/ 118920 w 137703"/>
                  <a:gd name="connsiteY44" fmla="*/ 114858 h 213979"/>
                  <a:gd name="connsiteX45" fmla="*/ 132500 w 137703"/>
                  <a:gd name="connsiteY45" fmla="*/ 131738 h 213979"/>
                  <a:gd name="connsiteX46" fmla="*/ 137703 w 137703"/>
                  <a:gd name="connsiteY46" fmla="*/ 153821 h 213979"/>
                  <a:gd name="connsiteX47" fmla="*/ 132880 w 137703"/>
                  <a:gd name="connsiteY47" fmla="*/ 175397 h 213979"/>
                  <a:gd name="connsiteX48" fmla="*/ 118793 w 137703"/>
                  <a:gd name="connsiteY48" fmla="*/ 194688 h 213979"/>
                  <a:gd name="connsiteX49" fmla="*/ 95567 w 137703"/>
                  <a:gd name="connsiteY49" fmla="*/ 208522 h 213979"/>
                  <a:gd name="connsiteX50" fmla="*/ 63585 w 137703"/>
                  <a:gd name="connsiteY50" fmla="*/ 213979 h 21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7703" h="213979">
                    <a:moveTo>
                      <a:pt x="63585" y="213979"/>
                    </a:moveTo>
                    <a:cubicBezTo>
                      <a:pt x="55462" y="213979"/>
                      <a:pt x="47974" y="213345"/>
                      <a:pt x="41247" y="212075"/>
                    </a:cubicBezTo>
                    <a:cubicBezTo>
                      <a:pt x="34394" y="210806"/>
                      <a:pt x="28302" y="209410"/>
                      <a:pt x="22972" y="207887"/>
                    </a:cubicBezTo>
                    <a:cubicBezTo>
                      <a:pt x="17641" y="206364"/>
                      <a:pt x="12945" y="204841"/>
                      <a:pt x="9138" y="203445"/>
                    </a:cubicBezTo>
                    <a:cubicBezTo>
                      <a:pt x="5203" y="202049"/>
                      <a:pt x="2284" y="201288"/>
                      <a:pt x="0" y="201161"/>
                    </a:cubicBezTo>
                    <a:lnTo>
                      <a:pt x="2284" y="150648"/>
                    </a:lnTo>
                    <a:lnTo>
                      <a:pt x="21195" y="150648"/>
                    </a:lnTo>
                    <a:lnTo>
                      <a:pt x="26906" y="184535"/>
                    </a:lnTo>
                    <a:cubicBezTo>
                      <a:pt x="28429" y="186312"/>
                      <a:pt x="30460" y="187962"/>
                      <a:pt x="32998" y="189485"/>
                    </a:cubicBezTo>
                    <a:cubicBezTo>
                      <a:pt x="35536" y="191008"/>
                      <a:pt x="38455" y="192404"/>
                      <a:pt x="41755" y="193546"/>
                    </a:cubicBezTo>
                    <a:cubicBezTo>
                      <a:pt x="45055" y="194688"/>
                      <a:pt x="48609" y="195577"/>
                      <a:pt x="52416" y="196211"/>
                    </a:cubicBezTo>
                    <a:cubicBezTo>
                      <a:pt x="56223" y="196846"/>
                      <a:pt x="60158" y="197226"/>
                      <a:pt x="64346" y="197226"/>
                    </a:cubicBezTo>
                    <a:cubicBezTo>
                      <a:pt x="78053" y="197226"/>
                      <a:pt x="88206" y="194180"/>
                      <a:pt x="94806" y="188088"/>
                    </a:cubicBezTo>
                    <a:cubicBezTo>
                      <a:pt x="101278" y="181997"/>
                      <a:pt x="104578" y="173747"/>
                      <a:pt x="104578" y="163086"/>
                    </a:cubicBezTo>
                    <a:cubicBezTo>
                      <a:pt x="104578" y="157502"/>
                      <a:pt x="103436" y="152679"/>
                      <a:pt x="101405" y="148491"/>
                    </a:cubicBezTo>
                    <a:cubicBezTo>
                      <a:pt x="99248" y="144303"/>
                      <a:pt x="96202" y="140495"/>
                      <a:pt x="92141" y="136942"/>
                    </a:cubicBezTo>
                    <a:cubicBezTo>
                      <a:pt x="88079" y="133515"/>
                      <a:pt x="83130" y="130215"/>
                      <a:pt x="77418" y="127169"/>
                    </a:cubicBezTo>
                    <a:cubicBezTo>
                      <a:pt x="71707" y="124123"/>
                      <a:pt x="65234" y="120950"/>
                      <a:pt x="58127" y="117651"/>
                    </a:cubicBezTo>
                    <a:cubicBezTo>
                      <a:pt x="52416" y="115112"/>
                      <a:pt x="46451" y="112066"/>
                      <a:pt x="39978" y="108513"/>
                    </a:cubicBezTo>
                    <a:cubicBezTo>
                      <a:pt x="33506" y="104959"/>
                      <a:pt x="27541" y="100644"/>
                      <a:pt x="22083" y="95440"/>
                    </a:cubicBezTo>
                    <a:cubicBezTo>
                      <a:pt x="16626" y="90237"/>
                      <a:pt x="12057" y="84272"/>
                      <a:pt x="8376" y="77418"/>
                    </a:cubicBezTo>
                    <a:cubicBezTo>
                      <a:pt x="4696" y="70565"/>
                      <a:pt x="2919" y="62569"/>
                      <a:pt x="2919" y="53431"/>
                    </a:cubicBezTo>
                    <a:cubicBezTo>
                      <a:pt x="2919" y="45563"/>
                      <a:pt x="4569" y="38455"/>
                      <a:pt x="7742" y="31856"/>
                    </a:cubicBezTo>
                    <a:cubicBezTo>
                      <a:pt x="11042" y="25383"/>
                      <a:pt x="15484" y="19672"/>
                      <a:pt x="21449" y="14976"/>
                    </a:cubicBezTo>
                    <a:cubicBezTo>
                      <a:pt x="27287" y="10280"/>
                      <a:pt x="34394" y="6600"/>
                      <a:pt x="42644" y="3934"/>
                    </a:cubicBezTo>
                    <a:cubicBezTo>
                      <a:pt x="50893" y="1269"/>
                      <a:pt x="60031" y="0"/>
                      <a:pt x="70184" y="0"/>
                    </a:cubicBezTo>
                    <a:cubicBezTo>
                      <a:pt x="76530" y="0"/>
                      <a:pt x="82495" y="508"/>
                      <a:pt x="88079" y="1396"/>
                    </a:cubicBezTo>
                    <a:cubicBezTo>
                      <a:pt x="93790" y="2284"/>
                      <a:pt x="98867" y="3300"/>
                      <a:pt x="103563" y="4442"/>
                    </a:cubicBezTo>
                    <a:cubicBezTo>
                      <a:pt x="108259" y="5584"/>
                      <a:pt x="112447" y="6726"/>
                      <a:pt x="116001" y="7869"/>
                    </a:cubicBezTo>
                    <a:cubicBezTo>
                      <a:pt x="119554" y="9011"/>
                      <a:pt x="122346" y="9773"/>
                      <a:pt x="124504" y="10153"/>
                    </a:cubicBezTo>
                    <a:lnTo>
                      <a:pt x="122727" y="56604"/>
                    </a:lnTo>
                    <a:lnTo>
                      <a:pt x="104578" y="56604"/>
                    </a:lnTo>
                    <a:lnTo>
                      <a:pt x="97852" y="24495"/>
                    </a:lnTo>
                    <a:cubicBezTo>
                      <a:pt x="97090" y="23606"/>
                      <a:pt x="95694" y="22591"/>
                      <a:pt x="93790" y="21703"/>
                    </a:cubicBezTo>
                    <a:cubicBezTo>
                      <a:pt x="91887" y="20687"/>
                      <a:pt x="89729" y="19926"/>
                      <a:pt x="87191" y="19164"/>
                    </a:cubicBezTo>
                    <a:cubicBezTo>
                      <a:pt x="84652" y="18403"/>
                      <a:pt x="81860" y="17768"/>
                      <a:pt x="78814" y="17260"/>
                    </a:cubicBezTo>
                    <a:cubicBezTo>
                      <a:pt x="75768" y="16753"/>
                      <a:pt x="72469" y="16499"/>
                      <a:pt x="69296" y="16499"/>
                    </a:cubicBezTo>
                    <a:cubicBezTo>
                      <a:pt x="56731" y="16499"/>
                      <a:pt x="47593" y="18910"/>
                      <a:pt x="41882" y="23733"/>
                    </a:cubicBezTo>
                    <a:cubicBezTo>
                      <a:pt x="36044" y="28556"/>
                      <a:pt x="33252" y="35917"/>
                      <a:pt x="33252" y="45816"/>
                    </a:cubicBezTo>
                    <a:cubicBezTo>
                      <a:pt x="33252" y="51147"/>
                      <a:pt x="34267" y="55716"/>
                      <a:pt x="36298" y="59650"/>
                    </a:cubicBezTo>
                    <a:cubicBezTo>
                      <a:pt x="38328" y="63585"/>
                      <a:pt x="41374" y="67265"/>
                      <a:pt x="45309" y="70565"/>
                    </a:cubicBezTo>
                    <a:cubicBezTo>
                      <a:pt x="49243" y="73865"/>
                      <a:pt x="54066" y="77165"/>
                      <a:pt x="59904" y="80337"/>
                    </a:cubicBezTo>
                    <a:cubicBezTo>
                      <a:pt x="65742" y="83510"/>
                      <a:pt x="72342" y="87064"/>
                      <a:pt x="79830" y="90744"/>
                    </a:cubicBezTo>
                    <a:cubicBezTo>
                      <a:pt x="86556" y="94171"/>
                      <a:pt x="93410" y="97725"/>
                      <a:pt x="100263" y="101659"/>
                    </a:cubicBezTo>
                    <a:cubicBezTo>
                      <a:pt x="107117" y="105594"/>
                      <a:pt x="113335" y="109909"/>
                      <a:pt x="118920" y="114858"/>
                    </a:cubicBezTo>
                    <a:cubicBezTo>
                      <a:pt x="124504" y="119808"/>
                      <a:pt x="128946" y="125392"/>
                      <a:pt x="132500" y="131738"/>
                    </a:cubicBezTo>
                    <a:cubicBezTo>
                      <a:pt x="136053" y="138084"/>
                      <a:pt x="137703" y="145445"/>
                      <a:pt x="137703" y="153821"/>
                    </a:cubicBezTo>
                    <a:cubicBezTo>
                      <a:pt x="137703" y="161056"/>
                      <a:pt x="136053" y="168163"/>
                      <a:pt x="132880" y="175397"/>
                    </a:cubicBezTo>
                    <a:cubicBezTo>
                      <a:pt x="129707" y="182504"/>
                      <a:pt x="125012" y="188977"/>
                      <a:pt x="118793" y="194688"/>
                    </a:cubicBezTo>
                    <a:cubicBezTo>
                      <a:pt x="112574" y="200399"/>
                      <a:pt x="104832" y="204968"/>
                      <a:pt x="95567" y="208522"/>
                    </a:cubicBezTo>
                    <a:cubicBezTo>
                      <a:pt x="86429" y="212329"/>
                      <a:pt x="75768" y="213979"/>
                      <a:pt x="63585" y="213979"/>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6" name="Freeform: Shape 38">
                <a:extLst>
                  <a:ext uri="{FF2B5EF4-FFF2-40B4-BE49-F238E27FC236}">
                    <a16:creationId xmlns:a16="http://schemas.microsoft.com/office/drawing/2014/main" id="{46CB7E8F-8DE7-FC73-D55F-47B6251DAA6F}"/>
                  </a:ext>
                </a:extLst>
              </p:cNvPr>
              <p:cNvSpPr/>
              <p:nvPr/>
            </p:nvSpPr>
            <p:spPr>
              <a:xfrm>
                <a:off x="2717404"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1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7 w 137195"/>
                  <a:gd name="connsiteY52" fmla="*/ 0 h 242408"/>
                  <a:gd name="connsiteX53" fmla="*/ 36552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2" y="106482"/>
                      <a:pt x="31983" y="107751"/>
                    </a:cubicBezTo>
                    <a:cubicBezTo>
                      <a:pt x="27541" y="109020"/>
                      <a:pt x="23352" y="110543"/>
                      <a:pt x="19545" y="111939"/>
                    </a:cubicBezTo>
                    <a:cubicBezTo>
                      <a:pt x="15738" y="113462"/>
                      <a:pt x="12565" y="114858"/>
                      <a:pt x="10026" y="116128"/>
                    </a:cubicBezTo>
                    <a:lnTo>
                      <a:pt x="9899" y="116128"/>
                    </a:lnTo>
                    <a:lnTo>
                      <a:pt x="3681" y="102928"/>
                    </a:lnTo>
                    <a:cubicBezTo>
                      <a:pt x="5457" y="101278"/>
                      <a:pt x="8503" y="99248"/>
                      <a:pt x="12818" y="96583"/>
                    </a:cubicBezTo>
                    <a:cubicBezTo>
                      <a:pt x="17134"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4" y="239997"/>
                    </a:cubicBezTo>
                    <a:cubicBezTo>
                      <a:pt x="58508" y="241647"/>
                      <a:pt x="53178" y="242408"/>
                      <a:pt x="47466" y="242408"/>
                    </a:cubicBezTo>
                    <a:cubicBezTo>
                      <a:pt x="41121" y="242408"/>
                      <a:pt x="35156" y="241520"/>
                      <a:pt x="29444" y="239870"/>
                    </a:cubicBezTo>
                    <a:cubicBezTo>
                      <a:pt x="23733" y="238220"/>
                      <a:pt x="18783" y="235555"/>
                      <a:pt x="14341" y="232001"/>
                    </a:cubicBezTo>
                    <a:cubicBezTo>
                      <a:pt x="10026" y="228448"/>
                      <a:pt x="6473" y="223879"/>
                      <a:pt x="3934" y="218294"/>
                    </a:cubicBezTo>
                    <a:cubicBezTo>
                      <a:pt x="1396"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7" y="0"/>
                    </a:cubicBezTo>
                    <a:lnTo>
                      <a:pt x="36552" y="0"/>
                    </a:lnTo>
                    <a:cubicBezTo>
                      <a:pt x="36552" y="508"/>
                      <a:pt x="36552"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1"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6" y="218802"/>
                    </a:cubicBezTo>
                    <a:cubicBezTo>
                      <a:pt x="77038"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2"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7" name="Freeform: Shape 39">
                <a:extLst>
                  <a:ext uri="{FF2B5EF4-FFF2-40B4-BE49-F238E27FC236}">
                    <a16:creationId xmlns:a16="http://schemas.microsoft.com/office/drawing/2014/main" id="{1195E5C3-7A0C-6A77-A17C-D15E9655FBF1}"/>
                  </a:ext>
                </a:extLst>
              </p:cNvPr>
              <p:cNvSpPr/>
              <p:nvPr/>
            </p:nvSpPr>
            <p:spPr>
              <a:xfrm>
                <a:off x="2877190" y="2202616"/>
                <a:ext cx="167147" cy="159278"/>
              </a:xfrm>
              <a:custGeom>
                <a:avLst/>
                <a:gdLst>
                  <a:gd name="connsiteX0" fmla="*/ 761 w 167147"/>
                  <a:gd name="connsiteY0" fmla="*/ 159152 h 159278"/>
                  <a:gd name="connsiteX1" fmla="*/ 761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176 h 159278"/>
                  <a:gd name="connsiteX24" fmla="*/ 116381 w 167147"/>
                  <a:gd name="connsiteY24" fmla="*/ 141891 h 159278"/>
                  <a:gd name="connsiteX25" fmla="*/ 116381 w 167147"/>
                  <a:gd name="connsiteY25" fmla="*/ 64981 h 159278"/>
                  <a:gd name="connsiteX26" fmla="*/ 115493 w 167147"/>
                  <a:gd name="connsiteY26" fmla="*/ 45816 h 159278"/>
                  <a:gd name="connsiteX27" fmla="*/ 111559 w 167147"/>
                  <a:gd name="connsiteY27" fmla="*/ 32110 h 159278"/>
                  <a:gd name="connsiteX28" fmla="*/ 103182 w 167147"/>
                  <a:gd name="connsiteY28" fmla="*/ 23860 h 159278"/>
                  <a:gd name="connsiteX29" fmla="*/ 88841 w 167147"/>
                  <a:gd name="connsiteY29" fmla="*/ 21068 h 159278"/>
                  <a:gd name="connsiteX30" fmla="*/ 68027 w 167147"/>
                  <a:gd name="connsiteY30" fmla="*/ 24875 h 159278"/>
                  <a:gd name="connsiteX31" fmla="*/ 49751 w 167147"/>
                  <a:gd name="connsiteY31" fmla="*/ 34394 h 159278"/>
                  <a:gd name="connsiteX32" fmla="*/ 49751 w 167147"/>
                  <a:gd name="connsiteY32" fmla="*/ 141764 h 159278"/>
                  <a:gd name="connsiteX33" fmla="*/ 69042 w 167147"/>
                  <a:gd name="connsiteY33" fmla="*/ 144049 h 159278"/>
                  <a:gd name="connsiteX34" fmla="*/ 69042 w 167147"/>
                  <a:gd name="connsiteY34" fmla="*/ 159152 h 159278"/>
                  <a:gd name="connsiteX35" fmla="*/ 761 w 167147"/>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1" y="159152"/>
                    </a:moveTo>
                    <a:lnTo>
                      <a:pt x="761"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176"/>
                    </a:lnTo>
                    <a:lnTo>
                      <a:pt x="116381" y="141891"/>
                    </a:lnTo>
                    <a:lnTo>
                      <a:pt x="116381" y="64981"/>
                    </a:lnTo>
                    <a:cubicBezTo>
                      <a:pt x="116381" y="57746"/>
                      <a:pt x="116001" y="51274"/>
                      <a:pt x="115493" y="45816"/>
                    </a:cubicBezTo>
                    <a:cubicBezTo>
                      <a:pt x="114858" y="40359"/>
                      <a:pt x="113589" y="35790"/>
                      <a:pt x="111559" y="32110"/>
                    </a:cubicBezTo>
                    <a:cubicBezTo>
                      <a:pt x="109528" y="28429"/>
                      <a:pt x="106736" y="25764"/>
                      <a:pt x="103182" y="23860"/>
                    </a:cubicBezTo>
                    <a:cubicBezTo>
                      <a:pt x="99502" y="22083"/>
                      <a:pt x="94679" y="21068"/>
                      <a:pt x="88841" y="21068"/>
                    </a:cubicBezTo>
                    <a:cubicBezTo>
                      <a:pt x="81860" y="21068"/>
                      <a:pt x="75007" y="22337"/>
                      <a:pt x="68027" y="24875"/>
                    </a:cubicBezTo>
                    <a:cubicBezTo>
                      <a:pt x="61046" y="27414"/>
                      <a:pt x="54954" y="30587"/>
                      <a:pt x="49751" y="34394"/>
                    </a:cubicBezTo>
                    <a:lnTo>
                      <a:pt x="49751" y="141764"/>
                    </a:lnTo>
                    <a:lnTo>
                      <a:pt x="69042" y="144049"/>
                    </a:lnTo>
                    <a:lnTo>
                      <a:pt x="69042" y="159152"/>
                    </a:lnTo>
                    <a:lnTo>
                      <a:pt x="761"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8" name="Freeform: Shape 40">
                <a:extLst>
                  <a:ext uri="{FF2B5EF4-FFF2-40B4-BE49-F238E27FC236}">
                    <a16:creationId xmlns:a16="http://schemas.microsoft.com/office/drawing/2014/main" id="{A8F224F9-2BF2-55C5-CD55-FF26CEF3018E}"/>
                  </a:ext>
                </a:extLst>
              </p:cNvPr>
              <p:cNvSpPr/>
              <p:nvPr/>
            </p:nvSpPr>
            <p:spPr>
              <a:xfrm>
                <a:off x="3063502" y="2122152"/>
                <a:ext cx="137195" cy="242408"/>
              </a:xfrm>
              <a:custGeom>
                <a:avLst/>
                <a:gdLst>
                  <a:gd name="connsiteX0" fmla="*/ 0 w 137195"/>
                  <a:gd name="connsiteY0" fmla="*/ 198496 h 242408"/>
                  <a:gd name="connsiteX1" fmla="*/ 3680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0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6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3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7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6 w 137195"/>
                  <a:gd name="connsiteY52" fmla="*/ 0 h 242408"/>
                  <a:gd name="connsiteX53" fmla="*/ 36551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5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0"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1" y="106482"/>
                      <a:pt x="31983" y="107751"/>
                    </a:cubicBezTo>
                    <a:cubicBezTo>
                      <a:pt x="27541" y="109020"/>
                      <a:pt x="23352" y="110543"/>
                      <a:pt x="19545" y="111939"/>
                    </a:cubicBezTo>
                    <a:cubicBezTo>
                      <a:pt x="15737" y="113462"/>
                      <a:pt x="12564" y="114858"/>
                      <a:pt x="10026" y="116128"/>
                    </a:cubicBezTo>
                    <a:lnTo>
                      <a:pt x="9899" y="116128"/>
                    </a:lnTo>
                    <a:lnTo>
                      <a:pt x="3680" y="102928"/>
                    </a:lnTo>
                    <a:cubicBezTo>
                      <a:pt x="5457" y="101278"/>
                      <a:pt x="8503" y="99248"/>
                      <a:pt x="12818" y="96583"/>
                    </a:cubicBezTo>
                    <a:cubicBezTo>
                      <a:pt x="17133"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6"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3" y="235936"/>
                    </a:cubicBezTo>
                    <a:cubicBezTo>
                      <a:pt x="93029" y="234032"/>
                      <a:pt x="92775" y="231367"/>
                      <a:pt x="92775" y="228194"/>
                    </a:cubicBezTo>
                    <a:lnTo>
                      <a:pt x="92775" y="223117"/>
                    </a:lnTo>
                    <a:cubicBezTo>
                      <a:pt x="91633" y="224259"/>
                      <a:pt x="89602" y="225782"/>
                      <a:pt x="86937" y="227940"/>
                    </a:cubicBezTo>
                    <a:cubicBezTo>
                      <a:pt x="84272" y="230097"/>
                      <a:pt x="80972" y="232255"/>
                      <a:pt x="77037" y="234413"/>
                    </a:cubicBezTo>
                    <a:cubicBezTo>
                      <a:pt x="73103" y="236570"/>
                      <a:pt x="68661" y="238474"/>
                      <a:pt x="63584" y="239997"/>
                    </a:cubicBezTo>
                    <a:cubicBezTo>
                      <a:pt x="58508" y="241647"/>
                      <a:pt x="53178" y="242408"/>
                      <a:pt x="47466" y="242408"/>
                    </a:cubicBezTo>
                    <a:cubicBezTo>
                      <a:pt x="41120" y="242408"/>
                      <a:pt x="35156" y="241520"/>
                      <a:pt x="29444" y="239870"/>
                    </a:cubicBezTo>
                    <a:cubicBezTo>
                      <a:pt x="23733" y="238220"/>
                      <a:pt x="18783" y="235555"/>
                      <a:pt x="14341" y="232001"/>
                    </a:cubicBezTo>
                    <a:cubicBezTo>
                      <a:pt x="10026" y="228448"/>
                      <a:pt x="6473" y="223879"/>
                      <a:pt x="3934" y="218294"/>
                    </a:cubicBezTo>
                    <a:cubicBezTo>
                      <a:pt x="1269"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6" y="0"/>
                    </a:cubicBezTo>
                    <a:lnTo>
                      <a:pt x="36551" y="0"/>
                    </a:lnTo>
                    <a:cubicBezTo>
                      <a:pt x="36551" y="508"/>
                      <a:pt x="36551"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0"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5" y="218802"/>
                    </a:cubicBezTo>
                    <a:cubicBezTo>
                      <a:pt x="77037"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1"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9" name="Freeform: Shape 41">
                <a:extLst>
                  <a:ext uri="{FF2B5EF4-FFF2-40B4-BE49-F238E27FC236}">
                    <a16:creationId xmlns:a16="http://schemas.microsoft.com/office/drawing/2014/main" id="{3ACCA2F6-8823-C060-3651-93DED6D8B668}"/>
                  </a:ext>
                </a:extLst>
              </p:cNvPr>
              <p:cNvSpPr/>
              <p:nvPr/>
            </p:nvSpPr>
            <p:spPr>
              <a:xfrm>
                <a:off x="3219227" y="2168222"/>
                <a:ext cx="100516" cy="196845"/>
              </a:xfrm>
              <a:custGeom>
                <a:avLst/>
                <a:gdLst>
                  <a:gd name="connsiteX0" fmla="*/ 19799 w 100516"/>
                  <a:gd name="connsiteY0" fmla="*/ 164355 h 196845"/>
                  <a:gd name="connsiteX1" fmla="*/ 19799 w 100516"/>
                  <a:gd name="connsiteY1" fmla="*/ 57620 h 196845"/>
                  <a:gd name="connsiteX2" fmla="*/ 0 w 100516"/>
                  <a:gd name="connsiteY2" fmla="*/ 57620 h 196845"/>
                  <a:gd name="connsiteX3" fmla="*/ 0 w 100516"/>
                  <a:gd name="connsiteY3" fmla="*/ 44801 h 196845"/>
                  <a:gd name="connsiteX4" fmla="*/ 8376 w 100516"/>
                  <a:gd name="connsiteY4" fmla="*/ 41882 h 196845"/>
                  <a:gd name="connsiteX5" fmla="*/ 14468 w 100516"/>
                  <a:gd name="connsiteY5" fmla="*/ 39090 h 196845"/>
                  <a:gd name="connsiteX6" fmla="*/ 22083 w 100516"/>
                  <a:gd name="connsiteY6" fmla="*/ 28810 h 196845"/>
                  <a:gd name="connsiteX7" fmla="*/ 24875 w 100516"/>
                  <a:gd name="connsiteY7" fmla="*/ 22337 h 196845"/>
                  <a:gd name="connsiteX8" fmla="*/ 28048 w 100516"/>
                  <a:gd name="connsiteY8" fmla="*/ 14088 h 196845"/>
                  <a:gd name="connsiteX9" fmla="*/ 30967 w 100516"/>
                  <a:gd name="connsiteY9" fmla="*/ 5965 h 196845"/>
                  <a:gd name="connsiteX10" fmla="*/ 32871 w 100516"/>
                  <a:gd name="connsiteY10" fmla="*/ 0 h 196845"/>
                  <a:gd name="connsiteX11" fmla="*/ 50385 w 100516"/>
                  <a:gd name="connsiteY11" fmla="*/ 0 h 196845"/>
                  <a:gd name="connsiteX12" fmla="*/ 50385 w 100516"/>
                  <a:gd name="connsiteY12" fmla="*/ 37821 h 196845"/>
                  <a:gd name="connsiteX13" fmla="*/ 96202 w 100516"/>
                  <a:gd name="connsiteY13" fmla="*/ 37821 h 196845"/>
                  <a:gd name="connsiteX14" fmla="*/ 96202 w 100516"/>
                  <a:gd name="connsiteY14" fmla="*/ 57620 h 196845"/>
                  <a:gd name="connsiteX15" fmla="*/ 50385 w 100516"/>
                  <a:gd name="connsiteY15" fmla="*/ 57620 h 196845"/>
                  <a:gd name="connsiteX16" fmla="*/ 50385 w 100516"/>
                  <a:gd name="connsiteY16" fmla="*/ 139480 h 196845"/>
                  <a:gd name="connsiteX17" fmla="*/ 50766 w 100516"/>
                  <a:gd name="connsiteY17" fmla="*/ 158517 h 196845"/>
                  <a:gd name="connsiteX18" fmla="*/ 52670 w 100516"/>
                  <a:gd name="connsiteY18" fmla="*/ 168670 h 196845"/>
                  <a:gd name="connsiteX19" fmla="*/ 57366 w 100516"/>
                  <a:gd name="connsiteY19" fmla="*/ 172732 h 196845"/>
                  <a:gd name="connsiteX20" fmla="*/ 65996 w 100516"/>
                  <a:gd name="connsiteY20" fmla="*/ 173493 h 196845"/>
                  <a:gd name="connsiteX21" fmla="*/ 66123 w 100516"/>
                  <a:gd name="connsiteY21" fmla="*/ 173493 h 196845"/>
                  <a:gd name="connsiteX22" fmla="*/ 74372 w 100516"/>
                  <a:gd name="connsiteY22" fmla="*/ 172986 h 196845"/>
                  <a:gd name="connsiteX23" fmla="*/ 82749 w 100516"/>
                  <a:gd name="connsiteY23" fmla="*/ 171716 h 196845"/>
                  <a:gd name="connsiteX24" fmla="*/ 90237 w 100516"/>
                  <a:gd name="connsiteY24" fmla="*/ 170067 h 196845"/>
                  <a:gd name="connsiteX25" fmla="*/ 95694 w 100516"/>
                  <a:gd name="connsiteY25" fmla="*/ 168417 h 196845"/>
                  <a:gd name="connsiteX26" fmla="*/ 95821 w 100516"/>
                  <a:gd name="connsiteY26" fmla="*/ 168417 h 196845"/>
                  <a:gd name="connsiteX27" fmla="*/ 100517 w 100516"/>
                  <a:gd name="connsiteY27" fmla="*/ 181870 h 196845"/>
                  <a:gd name="connsiteX28" fmla="*/ 91506 w 100516"/>
                  <a:gd name="connsiteY28" fmla="*/ 186946 h 196845"/>
                  <a:gd name="connsiteX29" fmla="*/ 78941 w 100516"/>
                  <a:gd name="connsiteY29" fmla="*/ 191769 h 196845"/>
                  <a:gd name="connsiteX30" fmla="*/ 64981 w 100516"/>
                  <a:gd name="connsiteY30" fmla="*/ 195450 h 196845"/>
                  <a:gd name="connsiteX31" fmla="*/ 51274 w 100516"/>
                  <a:gd name="connsiteY31" fmla="*/ 196846 h 196845"/>
                  <a:gd name="connsiteX32" fmla="*/ 51020 w 100516"/>
                  <a:gd name="connsiteY32" fmla="*/ 196846 h 196845"/>
                  <a:gd name="connsiteX33" fmla="*/ 38075 w 100516"/>
                  <a:gd name="connsiteY33" fmla="*/ 195196 h 196845"/>
                  <a:gd name="connsiteX34" fmla="*/ 28302 w 100516"/>
                  <a:gd name="connsiteY34" fmla="*/ 189738 h 196845"/>
                  <a:gd name="connsiteX35" fmla="*/ 22083 w 100516"/>
                  <a:gd name="connsiteY35" fmla="*/ 179712 h 196845"/>
                  <a:gd name="connsiteX36" fmla="*/ 19799 w 100516"/>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516"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2" y="33633"/>
                      <a:pt x="22083" y="28810"/>
                    </a:cubicBezTo>
                    <a:cubicBezTo>
                      <a:pt x="22845" y="27160"/>
                      <a:pt x="23733" y="25002"/>
                      <a:pt x="24875" y="22337"/>
                    </a:cubicBezTo>
                    <a:cubicBezTo>
                      <a:pt x="26017" y="19672"/>
                      <a:pt x="27033" y="16880"/>
                      <a:pt x="28048" y="14088"/>
                    </a:cubicBezTo>
                    <a:cubicBezTo>
                      <a:pt x="29064" y="11295"/>
                      <a:pt x="30079" y="8630"/>
                      <a:pt x="30967" y="5965"/>
                    </a:cubicBezTo>
                    <a:cubicBezTo>
                      <a:pt x="31856" y="3427"/>
                      <a:pt x="32490" y="1396"/>
                      <a:pt x="32871" y="0"/>
                    </a:cubicBezTo>
                    <a:lnTo>
                      <a:pt x="50385" y="0"/>
                    </a:lnTo>
                    <a:lnTo>
                      <a:pt x="50385" y="37821"/>
                    </a:lnTo>
                    <a:lnTo>
                      <a:pt x="96202" y="37821"/>
                    </a:lnTo>
                    <a:lnTo>
                      <a:pt x="96202" y="57620"/>
                    </a:lnTo>
                    <a:lnTo>
                      <a:pt x="50385" y="57620"/>
                    </a:lnTo>
                    <a:lnTo>
                      <a:pt x="50385" y="139480"/>
                    </a:lnTo>
                    <a:cubicBezTo>
                      <a:pt x="50385" y="147602"/>
                      <a:pt x="50512" y="153948"/>
                      <a:pt x="50766" y="158517"/>
                    </a:cubicBezTo>
                    <a:cubicBezTo>
                      <a:pt x="51020" y="163086"/>
                      <a:pt x="51654" y="166513"/>
                      <a:pt x="52670" y="168670"/>
                    </a:cubicBezTo>
                    <a:cubicBezTo>
                      <a:pt x="53685" y="170828"/>
                      <a:pt x="55335" y="172224"/>
                      <a:pt x="57366" y="172732"/>
                    </a:cubicBezTo>
                    <a:cubicBezTo>
                      <a:pt x="59523" y="173239"/>
                      <a:pt x="62315" y="173493"/>
                      <a:pt x="65996" y="173493"/>
                    </a:cubicBezTo>
                    <a:lnTo>
                      <a:pt x="66123" y="173493"/>
                    </a:lnTo>
                    <a:cubicBezTo>
                      <a:pt x="68788" y="173493"/>
                      <a:pt x="71580" y="173366"/>
                      <a:pt x="74372" y="172986"/>
                    </a:cubicBezTo>
                    <a:cubicBezTo>
                      <a:pt x="77291" y="172605"/>
                      <a:pt x="80083" y="172224"/>
                      <a:pt x="82749" y="171716"/>
                    </a:cubicBezTo>
                    <a:cubicBezTo>
                      <a:pt x="85414" y="171209"/>
                      <a:pt x="87952" y="170701"/>
                      <a:pt x="90237" y="170067"/>
                    </a:cubicBezTo>
                    <a:cubicBezTo>
                      <a:pt x="92521" y="169432"/>
                      <a:pt x="94298" y="168924"/>
                      <a:pt x="95694" y="168417"/>
                    </a:cubicBezTo>
                    <a:lnTo>
                      <a:pt x="95821" y="168417"/>
                    </a:lnTo>
                    <a:lnTo>
                      <a:pt x="100517" y="181870"/>
                    </a:lnTo>
                    <a:cubicBezTo>
                      <a:pt x="98359" y="183520"/>
                      <a:pt x="95313" y="185169"/>
                      <a:pt x="91506" y="186946"/>
                    </a:cubicBezTo>
                    <a:cubicBezTo>
                      <a:pt x="87698" y="188723"/>
                      <a:pt x="83510" y="190373"/>
                      <a:pt x="78941" y="191769"/>
                    </a:cubicBezTo>
                    <a:cubicBezTo>
                      <a:pt x="74499" y="193292"/>
                      <a:pt x="69803" y="194434"/>
                      <a:pt x="64981" y="195450"/>
                    </a:cubicBezTo>
                    <a:cubicBezTo>
                      <a:pt x="60158" y="196465"/>
                      <a:pt x="55589" y="196846"/>
                      <a:pt x="51274"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0" name="Freeform: Shape 42">
                <a:extLst>
                  <a:ext uri="{FF2B5EF4-FFF2-40B4-BE49-F238E27FC236}">
                    <a16:creationId xmlns:a16="http://schemas.microsoft.com/office/drawing/2014/main" id="{A591FE37-A854-CED5-98BE-A86DA9BB5540}"/>
                  </a:ext>
                </a:extLst>
              </p:cNvPr>
              <p:cNvSpPr/>
              <p:nvPr/>
            </p:nvSpPr>
            <p:spPr>
              <a:xfrm>
                <a:off x="3335481" y="2202616"/>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6"/>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89"/>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4"/>
                      <a:pt x="12945" y="16118"/>
                    </a:cubicBezTo>
                    <a:cubicBezTo>
                      <a:pt x="17260" y="13580"/>
                      <a:pt x="22464" y="11042"/>
                      <a:pt x="28429" y="8757"/>
                    </a:cubicBezTo>
                    <a:cubicBezTo>
                      <a:pt x="34394" y="6346"/>
                      <a:pt x="40867" y="4315"/>
                      <a:pt x="47720" y="2538"/>
                    </a:cubicBezTo>
                    <a:cubicBezTo>
                      <a:pt x="54574" y="761"/>
                      <a:pt x="61427" y="0"/>
                      <a:pt x="68280" y="0"/>
                    </a:cubicBezTo>
                    <a:cubicBezTo>
                      <a:pt x="77799" y="0"/>
                      <a:pt x="85922" y="1015"/>
                      <a:pt x="92521" y="2919"/>
                    </a:cubicBezTo>
                    <a:cubicBezTo>
                      <a:pt x="99121" y="4823"/>
                      <a:pt x="104451" y="7996"/>
                      <a:pt x="108639" y="12311"/>
                    </a:cubicBezTo>
                    <a:cubicBezTo>
                      <a:pt x="112701" y="16626"/>
                      <a:pt x="115620" y="22210"/>
                      <a:pt x="117524" y="29191"/>
                    </a:cubicBezTo>
                    <a:cubicBezTo>
                      <a:pt x="119300" y="36044"/>
                      <a:pt x="120189" y="44547"/>
                      <a:pt x="120189" y="54447"/>
                    </a:cubicBezTo>
                    <a:lnTo>
                      <a:pt x="120189" y="143668"/>
                    </a:lnTo>
                    <a:lnTo>
                      <a:pt x="137195" y="143668"/>
                    </a:lnTo>
                    <a:lnTo>
                      <a:pt x="137195" y="156994"/>
                    </a:lnTo>
                    <a:cubicBezTo>
                      <a:pt x="135419" y="157502"/>
                      <a:pt x="133388" y="158010"/>
                      <a:pt x="130977" y="158517"/>
                    </a:cubicBezTo>
                    <a:cubicBezTo>
                      <a:pt x="128565" y="159152"/>
                      <a:pt x="126027" y="159659"/>
                      <a:pt x="123362" y="160167"/>
                    </a:cubicBezTo>
                    <a:cubicBezTo>
                      <a:pt x="120697" y="160675"/>
                      <a:pt x="118031" y="161056"/>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7"/>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6"/>
                      <a:pt x="29444" y="159406"/>
                    </a:cubicBezTo>
                    <a:cubicBezTo>
                      <a:pt x="23733" y="157756"/>
                      <a:pt x="18784" y="155091"/>
                      <a:pt x="14341" y="151537"/>
                    </a:cubicBezTo>
                    <a:cubicBezTo>
                      <a:pt x="10026" y="147983"/>
                      <a:pt x="6600" y="143414"/>
                      <a:pt x="3934"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3"/>
                      <a:pt x="37694" y="97217"/>
                      <a:pt x="35917" y="101278"/>
                    </a:cubicBezTo>
                    <a:cubicBezTo>
                      <a:pt x="34140" y="105340"/>
                      <a:pt x="33252" y="109528"/>
                      <a:pt x="33252" y="113843"/>
                    </a:cubicBezTo>
                    <a:cubicBezTo>
                      <a:pt x="33252" y="118920"/>
                      <a:pt x="33886" y="123108"/>
                      <a:pt x="35282" y="126535"/>
                    </a:cubicBezTo>
                    <a:cubicBezTo>
                      <a:pt x="36552" y="129961"/>
                      <a:pt x="38455" y="132880"/>
                      <a:pt x="40740" y="135038"/>
                    </a:cubicBezTo>
                    <a:cubicBezTo>
                      <a:pt x="43024" y="137195"/>
                      <a:pt x="45816" y="138845"/>
                      <a:pt x="48989" y="139734"/>
                    </a:cubicBezTo>
                    <a:cubicBezTo>
                      <a:pt x="52162"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1" name="Freeform: Shape 43">
                <a:extLst>
                  <a:ext uri="{FF2B5EF4-FFF2-40B4-BE49-F238E27FC236}">
                    <a16:creationId xmlns:a16="http://schemas.microsoft.com/office/drawing/2014/main" id="{2BE3A270-E55F-4E0B-54CC-9EFA8E6052D4}"/>
                  </a:ext>
                </a:extLst>
              </p:cNvPr>
              <p:cNvSpPr/>
              <p:nvPr/>
            </p:nvSpPr>
            <p:spPr>
              <a:xfrm>
                <a:off x="3491333" y="2168222"/>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749 w 100390"/>
                  <a:gd name="connsiteY7" fmla="*/ 22337 h 196845"/>
                  <a:gd name="connsiteX8" fmla="*/ 27922 w 100390"/>
                  <a:gd name="connsiteY8" fmla="*/ 14088 h 196845"/>
                  <a:gd name="connsiteX9" fmla="*/ 30841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7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749" y="22337"/>
                    </a:cubicBezTo>
                    <a:cubicBezTo>
                      <a:pt x="25891" y="19672"/>
                      <a:pt x="26906" y="16880"/>
                      <a:pt x="27922" y="14088"/>
                    </a:cubicBezTo>
                    <a:cubicBezTo>
                      <a:pt x="28937" y="11295"/>
                      <a:pt x="29952" y="8630"/>
                      <a:pt x="30841" y="5965"/>
                    </a:cubicBezTo>
                    <a:cubicBezTo>
                      <a:pt x="31729" y="3427"/>
                      <a:pt x="32363"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269"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5" y="170701"/>
                      <a:pt x="90110" y="170067"/>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2" name="Freeform: Shape 44">
                <a:extLst>
                  <a:ext uri="{FF2B5EF4-FFF2-40B4-BE49-F238E27FC236}">
                    <a16:creationId xmlns:a16="http://schemas.microsoft.com/office/drawing/2014/main" id="{C847A121-DD56-6B69-DCC9-066066B4865E}"/>
                  </a:ext>
                </a:extLst>
              </p:cNvPr>
              <p:cNvSpPr/>
              <p:nvPr/>
            </p:nvSpPr>
            <p:spPr>
              <a:xfrm>
                <a:off x="3607714" y="2201982"/>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2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4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6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3"/>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2" y="117524"/>
                      <a:pt x="43278" y="123616"/>
                      <a:pt x="47466" y="128311"/>
                    </a:cubicBezTo>
                    <a:cubicBezTo>
                      <a:pt x="51655" y="133007"/>
                      <a:pt x="56604" y="136434"/>
                      <a:pt x="62062" y="138592"/>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3"/>
                      <a:pt x="116128" y="150014"/>
                    </a:cubicBezTo>
                    <a:cubicBezTo>
                      <a:pt x="112066" y="152425"/>
                      <a:pt x="107497" y="154710"/>
                      <a:pt x="102548" y="156487"/>
                    </a:cubicBezTo>
                    <a:cubicBezTo>
                      <a:pt x="97598" y="158390"/>
                      <a:pt x="92267" y="159913"/>
                      <a:pt x="86683" y="161056"/>
                    </a:cubicBezTo>
                    <a:cubicBezTo>
                      <a:pt x="81099" y="162325"/>
                      <a:pt x="75388" y="162832"/>
                      <a:pt x="69803" y="162832"/>
                    </a:cubicBezTo>
                    <a:close/>
                    <a:moveTo>
                      <a:pt x="66377" y="16372"/>
                    </a:moveTo>
                    <a:cubicBezTo>
                      <a:pt x="61808" y="16372"/>
                      <a:pt x="57620" y="17134"/>
                      <a:pt x="53685" y="18784"/>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6"/>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3" name="Freeform: Shape 45">
                <a:extLst>
                  <a:ext uri="{FF2B5EF4-FFF2-40B4-BE49-F238E27FC236}">
                    <a16:creationId xmlns:a16="http://schemas.microsoft.com/office/drawing/2014/main" id="{1AABDAC2-47B8-2138-4603-451B329C3E79}"/>
                  </a:ext>
                </a:extLst>
              </p:cNvPr>
              <p:cNvSpPr/>
              <p:nvPr/>
            </p:nvSpPr>
            <p:spPr>
              <a:xfrm>
                <a:off x="3851899" y="2151597"/>
                <a:ext cx="159532" cy="210298"/>
              </a:xfrm>
              <a:custGeom>
                <a:avLst/>
                <a:gdLst>
                  <a:gd name="connsiteX0" fmla="*/ 0 w 159532"/>
                  <a:gd name="connsiteY0" fmla="*/ 210172 h 210298"/>
                  <a:gd name="connsiteX1" fmla="*/ 0 w 159532"/>
                  <a:gd name="connsiteY1" fmla="*/ 195069 h 210298"/>
                  <a:gd name="connsiteX2" fmla="*/ 22972 w 159532"/>
                  <a:gd name="connsiteY2" fmla="*/ 191515 h 210298"/>
                  <a:gd name="connsiteX3" fmla="*/ 22972 w 159532"/>
                  <a:gd name="connsiteY3" fmla="*/ 20560 h 210298"/>
                  <a:gd name="connsiteX4" fmla="*/ 1650 w 159532"/>
                  <a:gd name="connsiteY4" fmla="*/ 16880 h 210298"/>
                  <a:gd name="connsiteX5" fmla="*/ 1650 w 159532"/>
                  <a:gd name="connsiteY5" fmla="*/ 1777 h 210298"/>
                  <a:gd name="connsiteX6" fmla="*/ 38709 w 159532"/>
                  <a:gd name="connsiteY6" fmla="*/ 1777 h 210298"/>
                  <a:gd name="connsiteX7" fmla="*/ 50512 w 159532"/>
                  <a:gd name="connsiteY7" fmla="*/ 1523 h 210298"/>
                  <a:gd name="connsiteX8" fmla="*/ 60539 w 159532"/>
                  <a:gd name="connsiteY8" fmla="*/ 888 h 210298"/>
                  <a:gd name="connsiteX9" fmla="*/ 71707 w 159532"/>
                  <a:gd name="connsiteY9" fmla="*/ 254 h 210298"/>
                  <a:gd name="connsiteX10" fmla="*/ 86810 w 159532"/>
                  <a:gd name="connsiteY10" fmla="*/ 0 h 210298"/>
                  <a:gd name="connsiteX11" fmla="*/ 121585 w 159532"/>
                  <a:gd name="connsiteY11" fmla="*/ 4061 h 210298"/>
                  <a:gd name="connsiteX12" fmla="*/ 144049 w 159532"/>
                  <a:gd name="connsiteY12" fmla="*/ 15737 h 210298"/>
                  <a:gd name="connsiteX13" fmla="*/ 155979 w 159532"/>
                  <a:gd name="connsiteY13" fmla="*/ 34394 h 210298"/>
                  <a:gd name="connsiteX14" fmla="*/ 159533 w 159532"/>
                  <a:gd name="connsiteY14" fmla="*/ 59523 h 210298"/>
                  <a:gd name="connsiteX15" fmla="*/ 153441 w 159532"/>
                  <a:gd name="connsiteY15" fmla="*/ 90491 h 210298"/>
                  <a:gd name="connsiteX16" fmla="*/ 136434 w 159532"/>
                  <a:gd name="connsiteY16" fmla="*/ 113335 h 210298"/>
                  <a:gd name="connsiteX17" fmla="*/ 110797 w 159532"/>
                  <a:gd name="connsiteY17" fmla="*/ 127550 h 210298"/>
                  <a:gd name="connsiteX18" fmla="*/ 78814 w 159532"/>
                  <a:gd name="connsiteY18" fmla="*/ 132373 h 210298"/>
                  <a:gd name="connsiteX19" fmla="*/ 70819 w 159532"/>
                  <a:gd name="connsiteY19" fmla="*/ 132246 h 210298"/>
                  <a:gd name="connsiteX20" fmla="*/ 63458 w 159532"/>
                  <a:gd name="connsiteY20" fmla="*/ 131992 h 210298"/>
                  <a:gd name="connsiteX21" fmla="*/ 57620 w 159532"/>
                  <a:gd name="connsiteY21" fmla="*/ 131611 h 210298"/>
                  <a:gd name="connsiteX22" fmla="*/ 54193 w 159532"/>
                  <a:gd name="connsiteY22" fmla="*/ 131230 h 210298"/>
                  <a:gd name="connsiteX23" fmla="*/ 54193 w 159532"/>
                  <a:gd name="connsiteY23" fmla="*/ 191515 h 210298"/>
                  <a:gd name="connsiteX24" fmla="*/ 90364 w 159532"/>
                  <a:gd name="connsiteY24" fmla="*/ 195196 h 210298"/>
                  <a:gd name="connsiteX25" fmla="*/ 90364 w 159532"/>
                  <a:gd name="connsiteY25" fmla="*/ 210299 h 210298"/>
                  <a:gd name="connsiteX26" fmla="*/ 0 w 159532"/>
                  <a:gd name="connsiteY26" fmla="*/ 210299 h 210298"/>
                  <a:gd name="connsiteX27" fmla="*/ 54193 w 159532"/>
                  <a:gd name="connsiteY27" fmla="*/ 114604 h 210298"/>
                  <a:gd name="connsiteX28" fmla="*/ 58381 w 159532"/>
                  <a:gd name="connsiteY28" fmla="*/ 115239 h 210298"/>
                  <a:gd name="connsiteX29" fmla="*/ 63458 w 159532"/>
                  <a:gd name="connsiteY29" fmla="*/ 115620 h 210298"/>
                  <a:gd name="connsiteX30" fmla="*/ 70057 w 159532"/>
                  <a:gd name="connsiteY30" fmla="*/ 115874 h 210298"/>
                  <a:gd name="connsiteX31" fmla="*/ 78941 w 159532"/>
                  <a:gd name="connsiteY31" fmla="*/ 116001 h 210298"/>
                  <a:gd name="connsiteX32" fmla="*/ 96456 w 159532"/>
                  <a:gd name="connsiteY32" fmla="*/ 113462 h 210298"/>
                  <a:gd name="connsiteX33" fmla="*/ 111685 w 159532"/>
                  <a:gd name="connsiteY33" fmla="*/ 104451 h 210298"/>
                  <a:gd name="connsiteX34" fmla="*/ 122473 w 159532"/>
                  <a:gd name="connsiteY34" fmla="*/ 87064 h 210298"/>
                  <a:gd name="connsiteX35" fmla="*/ 126535 w 159532"/>
                  <a:gd name="connsiteY35" fmla="*/ 59650 h 210298"/>
                  <a:gd name="connsiteX36" fmla="*/ 123488 w 159532"/>
                  <a:gd name="connsiteY36" fmla="*/ 39471 h 210298"/>
                  <a:gd name="connsiteX37" fmla="*/ 114351 w 159532"/>
                  <a:gd name="connsiteY37" fmla="*/ 25891 h 210298"/>
                  <a:gd name="connsiteX38" fmla="*/ 99248 w 159532"/>
                  <a:gd name="connsiteY38" fmla="*/ 18276 h 210298"/>
                  <a:gd name="connsiteX39" fmla="*/ 77926 w 159532"/>
                  <a:gd name="connsiteY39" fmla="*/ 15864 h 210298"/>
                  <a:gd name="connsiteX40" fmla="*/ 69677 w 159532"/>
                  <a:gd name="connsiteY40" fmla="*/ 16118 h 210298"/>
                  <a:gd name="connsiteX41" fmla="*/ 63712 w 159532"/>
                  <a:gd name="connsiteY41" fmla="*/ 16626 h 210298"/>
                  <a:gd name="connsiteX42" fmla="*/ 58889 w 159532"/>
                  <a:gd name="connsiteY42" fmla="*/ 17260 h 210298"/>
                  <a:gd name="connsiteX43" fmla="*/ 54193 w 159532"/>
                  <a:gd name="connsiteY43" fmla="*/ 17514 h 210298"/>
                  <a:gd name="connsiteX44" fmla="*/ 54193 w 159532"/>
                  <a:gd name="connsiteY44" fmla="*/ 114604 h 21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9532" h="210298">
                    <a:moveTo>
                      <a:pt x="0" y="210172"/>
                    </a:moveTo>
                    <a:lnTo>
                      <a:pt x="0" y="195069"/>
                    </a:lnTo>
                    <a:lnTo>
                      <a:pt x="22972" y="191515"/>
                    </a:lnTo>
                    <a:lnTo>
                      <a:pt x="22972" y="20560"/>
                    </a:lnTo>
                    <a:lnTo>
                      <a:pt x="1650" y="16880"/>
                    </a:lnTo>
                    <a:lnTo>
                      <a:pt x="1650" y="1777"/>
                    </a:lnTo>
                    <a:lnTo>
                      <a:pt x="38709" y="1777"/>
                    </a:lnTo>
                    <a:cubicBezTo>
                      <a:pt x="43278" y="1777"/>
                      <a:pt x="47212" y="1650"/>
                      <a:pt x="50512" y="1523"/>
                    </a:cubicBezTo>
                    <a:cubicBezTo>
                      <a:pt x="53812" y="1396"/>
                      <a:pt x="57112" y="1142"/>
                      <a:pt x="60539" y="888"/>
                    </a:cubicBezTo>
                    <a:cubicBezTo>
                      <a:pt x="63965" y="635"/>
                      <a:pt x="67646" y="381"/>
                      <a:pt x="71707" y="254"/>
                    </a:cubicBezTo>
                    <a:cubicBezTo>
                      <a:pt x="75768" y="127"/>
                      <a:pt x="80845" y="0"/>
                      <a:pt x="86810" y="0"/>
                    </a:cubicBezTo>
                    <a:cubicBezTo>
                      <a:pt x="100644" y="0"/>
                      <a:pt x="112320" y="1396"/>
                      <a:pt x="121585" y="4061"/>
                    </a:cubicBezTo>
                    <a:cubicBezTo>
                      <a:pt x="130977" y="6726"/>
                      <a:pt x="138465" y="10661"/>
                      <a:pt x="144049" y="15737"/>
                    </a:cubicBezTo>
                    <a:cubicBezTo>
                      <a:pt x="149633" y="20814"/>
                      <a:pt x="153694" y="27033"/>
                      <a:pt x="155979" y="34394"/>
                    </a:cubicBezTo>
                    <a:cubicBezTo>
                      <a:pt x="158390" y="41755"/>
                      <a:pt x="159533" y="50132"/>
                      <a:pt x="159533" y="59523"/>
                    </a:cubicBezTo>
                    <a:cubicBezTo>
                      <a:pt x="159533" y="71073"/>
                      <a:pt x="157502" y="81353"/>
                      <a:pt x="153441" y="90491"/>
                    </a:cubicBezTo>
                    <a:cubicBezTo>
                      <a:pt x="149379" y="99502"/>
                      <a:pt x="143668" y="107116"/>
                      <a:pt x="136434" y="113335"/>
                    </a:cubicBezTo>
                    <a:cubicBezTo>
                      <a:pt x="129200" y="119554"/>
                      <a:pt x="120569" y="124250"/>
                      <a:pt x="110797" y="127550"/>
                    </a:cubicBezTo>
                    <a:cubicBezTo>
                      <a:pt x="100898" y="130850"/>
                      <a:pt x="90237" y="132373"/>
                      <a:pt x="78814" y="132373"/>
                    </a:cubicBezTo>
                    <a:cubicBezTo>
                      <a:pt x="76149" y="132373"/>
                      <a:pt x="73484" y="132373"/>
                      <a:pt x="70819" y="132246"/>
                    </a:cubicBezTo>
                    <a:cubicBezTo>
                      <a:pt x="68153" y="132119"/>
                      <a:pt x="65742" y="132119"/>
                      <a:pt x="63458" y="131992"/>
                    </a:cubicBezTo>
                    <a:cubicBezTo>
                      <a:pt x="61173" y="131865"/>
                      <a:pt x="59269" y="131738"/>
                      <a:pt x="57620" y="131611"/>
                    </a:cubicBezTo>
                    <a:cubicBezTo>
                      <a:pt x="55970" y="131484"/>
                      <a:pt x="54827" y="131357"/>
                      <a:pt x="54193" y="131230"/>
                    </a:cubicBezTo>
                    <a:lnTo>
                      <a:pt x="54193" y="191515"/>
                    </a:lnTo>
                    <a:lnTo>
                      <a:pt x="90364" y="195196"/>
                    </a:lnTo>
                    <a:lnTo>
                      <a:pt x="90364" y="210299"/>
                    </a:lnTo>
                    <a:lnTo>
                      <a:pt x="0" y="210299"/>
                    </a:lnTo>
                    <a:close/>
                    <a:moveTo>
                      <a:pt x="54193" y="114604"/>
                    </a:moveTo>
                    <a:cubicBezTo>
                      <a:pt x="55589" y="114858"/>
                      <a:pt x="56985" y="115112"/>
                      <a:pt x="58381" y="115239"/>
                    </a:cubicBezTo>
                    <a:cubicBezTo>
                      <a:pt x="59777" y="115366"/>
                      <a:pt x="61554" y="115493"/>
                      <a:pt x="63458" y="115620"/>
                    </a:cubicBezTo>
                    <a:cubicBezTo>
                      <a:pt x="65361" y="115747"/>
                      <a:pt x="67646" y="115747"/>
                      <a:pt x="70057" y="115874"/>
                    </a:cubicBezTo>
                    <a:cubicBezTo>
                      <a:pt x="72596" y="115874"/>
                      <a:pt x="75515" y="116001"/>
                      <a:pt x="78941" y="116001"/>
                    </a:cubicBezTo>
                    <a:cubicBezTo>
                      <a:pt x="84906" y="116001"/>
                      <a:pt x="90871" y="115112"/>
                      <a:pt x="96456" y="113462"/>
                    </a:cubicBezTo>
                    <a:cubicBezTo>
                      <a:pt x="102040" y="111685"/>
                      <a:pt x="107117" y="108766"/>
                      <a:pt x="111685" y="104451"/>
                    </a:cubicBezTo>
                    <a:cubicBezTo>
                      <a:pt x="116128" y="100136"/>
                      <a:pt x="119681" y="94425"/>
                      <a:pt x="122473" y="87064"/>
                    </a:cubicBezTo>
                    <a:cubicBezTo>
                      <a:pt x="125138" y="79830"/>
                      <a:pt x="126535" y="70692"/>
                      <a:pt x="126535" y="59650"/>
                    </a:cubicBezTo>
                    <a:cubicBezTo>
                      <a:pt x="126535" y="51781"/>
                      <a:pt x="125519" y="45055"/>
                      <a:pt x="123488" y="39471"/>
                    </a:cubicBezTo>
                    <a:cubicBezTo>
                      <a:pt x="121458" y="33886"/>
                      <a:pt x="118412" y="29444"/>
                      <a:pt x="114351" y="25891"/>
                    </a:cubicBezTo>
                    <a:cubicBezTo>
                      <a:pt x="110289" y="22464"/>
                      <a:pt x="105340" y="19926"/>
                      <a:pt x="99248" y="18276"/>
                    </a:cubicBezTo>
                    <a:cubicBezTo>
                      <a:pt x="93156" y="16626"/>
                      <a:pt x="86049" y="15864"/>
                      <a:pt x="77926" y="15864"/>
                    </a:cubicBezTo>
                    <a:cubicBezTo>
                      <a:pt x="74626" y="15864"/>
                      <a:pt x="71834" y="15991"/>
                      <a:pt x="69677" y="16118"/>
                    </a:cubicBezTo>
                    <a:cubicBezTo>
                      <a:pt x="67392" y="16245"/>
                      <a:pt x="65488" y="16499"/>
                      <a:pt x="63712" y="16626"/>
                    </a:cubicBezTo>
                    <a:cubicBezTo>
                      <a:pt x="61935" y="16880"/>
                      <a:pt x="60412" y="17007"/>
                      <a:pt x="58889" y="17260"/>
                    </a:cubicBezTo>
                    <a:cubicBezTo>
                      <a:pt x="57366" y="17387"/>
                      <a:pt x="55843" y="17514"/>
                      <a:pt x="54193" y="17514"/>
                    </a:cubicBezTo>
                    <a:lnTo>
                      <a:pt x="54193" y="11460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4" name="Freeform: Shape 46">
                <a:extLst>
                  <a:ext uri="{FF2B5EF4-FFF2-40B4-BE49-F238E27FC236}">
                    <a16:creationId xmlns:a16="http://schemas.microsoft.com/office/drawing/2014/main" id="{1335BCBD-46FC-075D-BEE9-305072D87D20}"/>
                  </a:ext>
                </a:extLst>
              </p:cNvPr>
              <p:cNvSpPr/>
              <p:nvPr/>
            </p:nvSpPr>
            <p:spPr>
              <a:xfrm>
                <a:off x="4031231" y="2202363"/>
                <a:ext cx="155725" cy="162705"/>
              </a:xfrm>
              <a:custGeom>
                <a:avLst/>
                <a:gdLst>
                  <a:gd name="connsiteX0" fmla="*/ 129961 w 155725"/>
                  <a:gd name="connsiteY0" fmla="*/ 162705 h 162705"/>
                  <a:gd name="connsiteX1" fmla="*/ 116762 w 155725"/>
                  <a:gd name="connsiteY1" fmla="*/ 159533 h 162705"/>
                  <a:gd name="connsiteX2" fmla="*/ 112193 w 155725"/>
                  <a:gd name="connsiteY2" fmla="*/ 147729 h 162705"/>
                  <a:gd name="connsiteX3" fmla="*/ 112193 w 155725"/>
                  <a:gd name="connsiteY3" fmla="*/ 142145 h 162705"/>
                  <a:gd name="connsiteX4" fmla="*/ 103055 w 155725"/>
                  <a:gd name="connsiteY4" fmla="*/ 148999 h 162705"/>
                  <a:gd name="connsiteX5" fmla="*/ 91506 w 155725"/>
                  <a:gd name="connsiteY5" fmla="*/ 155598 h 162705"/>
                  <a:gd name="connsiteX6" fmla="*/ 78180 w 155725"/>
                  <a:gd name="connsiteY6" fmla="*/ 160548 h 162705"/>
                  <a:gd name="connsiteX7" fmla="*/ 63712 w 155725"/>
                  <a:gd name="connsiteY7" fmla="*/ 162452 h 162705"/>
                  <a:gd name="connsiteX8" fmla="*/ 41882 w 155725"/>
                  <a:gd name="connsiteY8" fmla="*/ 159152 h 162705"/>
                  <a:gd name="connsiteX9" fmla="*/ 26779 w 155725"/>
                  <a:gd name="connsiteY9" fmla="*/ 148618 h 162705"/>
                  <a:gd name="connsiteX10" fmla="*/ 18149 w 155725"/>
                  <a:gd name="connsiteY10" fmla="*/ 129834 h 162705"/>
                  <a:gd name="connsiteX11" fmla="*/ 15357 w 155725"/>
                  <a:gd name="connsiteY11" fmla="*/ 101786 h 162705"/>
                  <a:gd name="connsiteX12" fmla="*/ 15357 w 155725"/>
                  <a:gd name="connsiteY12" fmla="*/ 23352 h 162705"/>
                  <a:gd name="connsiteX13" fmla="*/ 0 w 155725"/>
                  <a:gd name="connsiteY13" fmla="*/ 17514 h 162705"/>
                  <a:gd name="connsiteX14" fmla="*/ 0 w 155725"/>
                  <a:gd name="connsiteY14" fmla="*/ 4315 h 162705"/>
                  <a:gd name="connsiteX15" fmla="*/ 39597 w 155725"/>
                  <a:gd name="connsiteY15" fmla="*/ 0 h 162705"/>
                  <a:gd name="connsiteX16" fmla="*/ 39724 w 155725"/>
                  <a:gd name="connsiteY16" fmla="*/ 0 h 162705"/>
                  <a:gd name="connsiteX17" fmla="*/ 45816 w 155725"/>
                  <a:gd name="connsiteY17" fmla="*/ 3807 h 162705"/>
                  <a:gd name="connsiteX18" fmla="*/ 45816 w 155725"/>
                  <a:gd name="connsiteY18" fmla="*/ 100136 h 162705"/>
                  <a:gd name="connsiteX19" fmla="*/ 46959 w 155725"/>
                  <a:gd name="connsiteY19" fmla="*/ 119300 h 162705"/>
                  <a:gd name="connsiteX20" fmla="*/ 51274 w 155725"/>
                  <a:gd name="connsiteY20" fmla="*/ 132119 h 162705"/>
                  <a:gd name="connsiteX21" fmla="*/ 59777 w 155725"/>
                  <a:gd name="connsiteY21" fmla="*/ 139226 h 162705"/>
                  <a:gd name="connsiteX22" fmla="*/ 73611 w 155725"/>
                  <a:gd name="connsiteY22" fmla="*/ 141384 h 162705"/>
                  <a:gd name="connsiteX23" fmla="*/ 84906 w 155725"/>
                  <a:gd name="connsiteY23" fmla="*/ 140114 h 162705"/>
                  <a:gd name="connsiteX24" fmla="*/ 94679 w 155725"/>
                  <a:gd name="connsiteY24" fmla="*/ 136942 h 162705"/>
                  <a:gd name="connsiteX25" fmla="*/ 102801 w 155725"/>
                  <a:gd name="connsiteY25" fmla="*/ 132880 h 162705"/>
                  <a:gd name="connsiteX26" fmla="*/ 108766 w 155725"/>
                  <a:gd name="connsiteY26" fmla="*/ 128946 h 162705"/>
                  <a:gd name="connsiteX27" fmla="*/ 108766 w 155725"/>
                  <a:gd name="connsiteY27" fmla="*/ 23352 h 162705"/>
                  <a:gd name="connsiteX28" fmla="*/ 89475 w 155725"/>
                  <a:gd name="connsiteY28" fmla="*/ 17514 h 162705"/>
                  <a:gd name="connsiteX29" fmla="*/ 89475 w 155725"/>
                  <a:gd name="connsiteY29" fmla="*/ 4188 h 162705"/>
                  <a:gd name="connsiteX30" fmla="*/ 131357 w 155725"/>
                  <a:gd name="connsiteY30" fmla="*/ 0 h 162705"/>
                  <a:gd name="connsiteX31" fmla="*/ 131611 w 155725"/>
                  <a:gd name="connsiteY31" fmla="*/ 0 h 162705"/>
                  <a:gd name="connsiteX32" fmla="*/ 139226 w 155725"/>
                  <a:gd name="connsiteY32" fmla="*/ 3807 h 162705"/>
                  <a:gd name="connsiteX33" fmla="*/ 139226 w 155725"/>
                  <a:gd name="connsiteY33" fmla="*/ 143668 h 162705"/>
                  <a:gd name="connsiteX34" fmla="*/ 155725 w 155725"/>
                  <a:gd name="connsiteY34" fmla="*/ 143668 h 162705"/>
                  <a:gd name="connsiteX35" fmla="*/ 155725 w 155725"/>
                  <a:gd name="connsiteY35" fmla="*/ 157375 h 162705"/>
                  <a:gd name="connsiteX36" fmla="*/ 144429 w 155725"/>
                  <a:gd name="connsiteY36" fmla="*/ 160675 h 162705"/>
                  <a:gd name="connsiteX37" fmla="*/ 129961 w 155725"/>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725" h="162705">
                    <a:moveTo>
                      <a:pt x="129961" y="162705"/>
                    </a:moveTo>
                    <a:cubicBezTo>
                      <a:pt x="124250" y="162705"/>
                      <a:pt x="119808" y="161690"/>
                      <a:pt x="116762" y="159533"/>
                    </a:cubicBezTo>
                    <a:cubicBezTo>
                      <a:pt x="113716" y="157375"/>
                      <a:pt x="112193" y="153567"/>
                      <a:pt x="112193" y="147729"/>
                    </a:cubicBezTo>
                    <a:lnTo>
                      <a:pt x="112193" y="142145"/>
                    </a:lnTo>
                    <a:cubicBezTo>
                      <a:pt x="109655" y="144303"/>
                      <a:pt x="106609" y="146587"/>
                      <a:pt x="103055" y="148999"/>
                    </a:cubicBezTo>
                    <a:cubicBezTo>
                      <a:pt x="99502" y="151410"/>
                      <a:pt x="95694" y="153567"/>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816" y="3807"/>
                    </a:lnTo>
                    <a:lnTo>
                      <a:pt x="45816" y="100136"/>
                    </a:lnTo>
                    <a:cubicBezTo>
                      <a:pt x="45816" y="107751"/>
                      <a:pt x="46197" y="114097"/>
                      <a:pt x="46959" y="119300"/>
                    </a:cubicBezTo>
                    <a:cubicBezTo>
                      <a:pt x="47720" y="124504"/>
                      <a:pt x="49116" y="128819"/>
                      <a:pt x="51274" y="132119"/>
                    </a:cubicBezTo>
                    <a:cubicBezTo>
                      <a:pt x="53431" y="135419"/>
                      <a:pt x="56223" y="137830"/>
                      <a:pt x="59777" y="139226"/>
                    </a:cubicBezTo>
                    <a:cubicBezTo>
                      <a:pt x="63331" y="140749"/>
                      <a:pt x="68027" y="141384"/>
                      <a:pt x="73611" y="141384"/>
                    </a:cubicBezTo>
                    <a:cubicBezTo>
                      <a:pt x="77672" y="141384"/>
                      <a:pt x="81353" y="141003"/>
                      <a:pt x="84906" y="140114"/>
                    </a:cubicBezTo>
                    <a:cubicBezTo>
                      <a:pt x="88460" y="139226"/>
                      <a:pt x="91633" y="138211"/>
                      <a:pt x="94679" y="136942"/>
                    </a:cubicBezTo>
                    <a:cubicBezTo>
                      <a:pt x="97725" y="135672"/>
                      <a:pt x="100390" y="134403"/>
                      <a:pt x="102801" y="132880"/>
                    </a:cubicBezTo>
                    <a:cubicBezTo>
                      <a:pt x="105213" y="131484"/>
                      <a:pt x="107117" y="130088"/>
                      <a:pt x="108766" y="128946"/>
                    </a:cubicBezTo>
                    <a:lnTo>
                      <a:pt x="108766" y="23352"/>
                    </a:lnTo>
                    <a:lnTo>
                      <a:pt x="89475" y="17514"/>
                    </a:lnTo>
                    <a:lnTo>
                      <a:pt x="89475" y="4188"/>
                    </a:lnTo>
                    <a:lnTo>
                      <a:pt x="131357" y="0"/>
                    </a:lnTo>
                    <a:lnTo>
                      <a:pt x="131611" y="0"/>
                    </a:lnTo>
                    <a:lnTo>
                      <a:pt x="139226" y="3807"/>
                    </a:lnTo>
                    <a:lnTo>
                      <a:pt x="139226" y="143668"/>
                    </a:lnTo>
                    <a:lnTo>
                      <a:pt x="155725" y="143668"/>
                    </a:lnTo>
                    <a:lnTo>
                      <a:pt x="155725" y="157375"/>
                    </a:lnTo>
                    <a:cubicBezTo>
                      <a:pt x="152552" y="158390"/>
                      <a:pt x="148745" y="159533"/>
                      <a:pt x="144429" y="160675"/>
                    </a:cubicBezTo>
                    <a:cubicBezTo>
                      <a:pt x="140368" y="162071"/>
                      <a:pt x="135419" y="162705"/>
                      <a:pt x="129961"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5" name="Freeform: Shape 47">
                <a:extLst>
                  <a:ext uri="{FF2B5EF4-FFF2-40B4-BE49-F238E27FC236}">
                    <a16:creationId xmlns:a16="http://schemas.microsoft.com/office/drawing/2014/main" id="{84D66703-6065-A732-F071-B0363478CC29}"/>
                  </a:ext>
                </a:extLst>
              </p:cNvPr>
              <p:cNvSpPr/>
              <p:nvPr/>
            </p:nvSpPr>
            <p:spPr>
              <a:xfrm>
                <a:off x="4197743" y="2131925"/>
                <a:ext cx="157882" cy="233270"/>
              </a:xfrm>
              <a:custGeom>
                <a:avLst/>
                <a:gdLst>
                  <a:gd name="connsiteX0" fmla="*/ 22464 w 157882"/>
                  <a:gd name="connsiteY0" fmla="*/ 222102 h 233270"/>
                  <a:gd name="connsiteX1" fmla="*/ 22464 w 157882"/>
                  <a:gd name="connsiteY1" fmla="*/ 21576 h 233270"/>
                  <a:gd name="connsiteX2" fmla="*/ 0 w 157882"/>
                  <a:gd name="connsiteY2" fmla="*/ 19164 h 233270"/>
                  <a:gd name="connsiteX3" fmla="*/ 0 w 157882"/>
                  <a:gd name="connsiteY3" fmla="*/ 6219 h 233270"/>
                  <a:gd name="connsiteX4" fmla="*/ 45563 w 157882"/>
                  <a:gd name="connsiteY4" fmla="*/ 0 h 233270"/>
                  <a:gd name="connsiteX5" fmla="*/ 46070 w 157882"/>
                  <a:gd name="connsiteY5" fmla="*/ 0 h 233270"/>
                  <a:gd name="connsiteX6" fmla="*/ 52924 w 157882"/>
                  <a:gd name="connsiteY6" fmla="*/ 4696 h 233270"/>
                  <a:gd name="connsiteX7" fmla="*/ 52924 w 157882"/>
                  <a:gd name="connsiteY7" fmla="*/ 88587 h 233270"/>
                  <a:gd name="connsiteX8" fmla="*/ 60919 w 157882"/>
                  <a:gd name="connsiteY8" fmla="*/ 81860 h 233270"/>
                  <a:gd name="connsiteX9" fmla="*/ 70819 w 157882"/>
                  <a:gd name="connsiteY9" fmla="*/ 75895 h 233270"/>
                  <a:gd name="connsiteX10" fmla="*/ 82749 w 157882"/>
                  <a:gd name="connsiteY10" fmla="*/ 71707 h 233270"/>
                  <a:gd name="connsiteX11" fmla="*/ 96836 w 157882"/>
                  <a:gd name="connsiteY11" fmla="*/ 70184 h 233270"/>
                  <a:gd name="connsiteX12" fmla="*/ 119681 w 157882"/>
                  <a:gd name="connsiteY12" fmla="*/ 74499 h 233270"/>
                  <a:gd name="connsiteX13" fmla="*/ 139226 w 157882"/>
                  <a:gd name="connsiteY13" fmla="*/ 88079 h 233270"/>
                  <a:gd name="connsiteX14" fmla="*/ 152806 w 157882"/>
                  <a:gd name="connsiteY14" fmla="*/ 111812 h 233270"/>
                  <a:gd name="connsiteX15" fmla="*/ 157882 w 157882"/>
                  <a:gd name="connsiteY15" fmla="*/ 146714 h 233270"/>
                  <a:gd name="connsiteX16" fmla="*/ 152298 w 157882"/>
                  <a:gd name="connsiteY16" fmla="*/ 180474 h 233270"/>
                  <a:gd name="connsiteX17" fmla="*/ 136307 w 157882"/>
                  <a:gd name="connsiteY17" fmla="*/ 208014 h 233270"/>
                  <a:gd name="connsiteX18" fmla="*/ 110924 w 157882"/>
                  <a:gd name="connsiteY18" fmla="*/ 226544 h 233270"/>
                  <a:gd name="connsiteX19" fmla="*/ 77418 w 157882"/>
                  <a:gd name="connsiteY19" fmla="*/ 233270 h 233270"/>
                  <a:gd name="connsiteX20" fmla="*/ 57746 w 157882"/>
                  <a:gd name="connsiteY20" fmla="*/ 232128 h 233270"/>
                  <a:gd name="connsiteX21" fmla="*/ 40867 w 157882"/>
                  <a:gd name="connsiteY21" fmla="*/ 229209 h 233270"/>
                  <a:gd name="connsiteX22" fmla="*/ 28556 w 157882"/>
                  <a:gd name="connsiteY22" fmla="*/ 225655 h 233270"/>
                  <a:gd name="connsiteX23" fmla="*/ 22464 w 157882"/>
                  <a:gd name="connsiteY23" fmla="*/ 222102 h 233270"/>
                  <a:gd name="connsiteX24" fmla="*/ 84018 w 157882"/>
                  <a:gd name="connsiteY24" fmla="*/ 90871 h 233270"/>
                  <a:gd name="connsiteX25" fmla="*/ 73738 w 157882"/>
                  <a:gd name="connsiteY25" fmla="*/ 92141 h 233270"/>
                  <a:gd name="connsiteX26" fmla="*/ 65108 w 157882"/>
                  <a:gd name="connsiteY26" fmla="*/ 95440 h 233270"/>
                  <a:gd name="connsiteX27" fmla="*/ 58127 w 157882"/>
                  <a:gd name="connsiteY27" fmla="*/ 100009 h 233270"/>
                  <a:gd name="connsiteX28" fmla="*/ 53051 w 157882"/>
                  <a:gd name="connsiteY28" fmla="*/ 104832 h 233270"/>
                  <a:gd name="connsiteX29" fmla="*/ 53051 w 157882"/>
                  <a:gd name="connsiteY29" fmla="*/ 207887 h 233270"/>
                  <a:gd name="connsiteX30" fmla="*/ 56477 w 157882"/>
                  <a:gd name="connsiteY30" fmla="*/ 211949 h 233270"/>
                  <a:gd name="connsiteX31" fmla="*/ 62442 w 157882"/>
                  <a:gd name="connsiteY31" fmla="*/ 214868 h 233270"/>
                  <a:gd name="connsiteX32" fmla="*/ 70438 w 157882"/>
                  <a:gd name="connsiteY32" fmla="*/ 216644 h 233270"/>
                  <a:gd name="connsiteX33" fmla="*/ 79703 w 157882"/>
                  <a:gd name="connsiteY33" fmla="*/ 217279 h 233270"/>
                  <a:gd name="connsiteX34" fmla="*/ 97598 w 157882"/>
                  <a:gd name="connsiteY34" fmla="*/ 213218 h 233270"/>
                  <a:gd name="connsiteX35" fmla="*/ 111685 w 157882"/>
                  <a:gd name="connsiteY35" fmla="*/ 200907 h 233270"/>
                  <a:gd name="connsiteX36" fmla="*/ 121077 w 157882"/>
                  <a:gd name="connsiteY36" fmla="*/ 180347 h 233270"/>
                  <a:gd name="connsiteX37" fmla="*/ 124758 w 157882"/>
                  <a:gd name="connsiteY37" fmla="*/ 151537 h 233270"/>
                  <a:gd name="connsiteX38" fmla="*/ 121966 w 157882"/>
                  <a:gd name="connsiteY38" fmla="*/ 124885 h 233270"/>
                  <a:gd name="connsiteX39" fmla="*/ 113462 w 157882"/>
                  <a:gd name="connsiteY39" fmla="*/ 105974 h 233270"/>
                  <a:gd name="connsiteX40" fmla="*/ 100517 w 157882"/>
                  <a:gd name="connsiteY40" fmla="*/ 94806 h 233270"/>
                  <a:gd name="connsiteX41" fmla="*/ 84018 w 157882"/>
                  <a:gd name="connsiteY41" fmla="*/ 90871 h 23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7882" h="233270">
                    <a:moveTo>
                      <a:pt x="22464" y="222102"/>
                    </a:moveTo>
                    <a:lnTo>
                      <a:pt x="22464" y="21576"/>
                    </a:lnTo>
                    <a:lnTo>
                      <a:pt x="0" y="19164"/>
                    </a:lnTo>
                    <a:lnTo>
                      <a:pt x="0" y="6219"/>
                    </a:lnTo>
                    <a:lnTo>
                      <a:pt x="45563" y="0"/>
                    </a:lnTo>
                    <a:lnTo>
                      <a:pt x="46070" y="0"/>
                    </a:lnTo>
                    <a:lnTo>
                      <a:pt x="52924" y="4696"/>
                    </a:lnTo>
                    <a:lnTo>
                      <a:pt x="52924" y="88587"/>
                    </a:lnTo>
                    <a:cubicBezTo>
                      <a:pt x="55335" y="86302"/>
                      <a:pt x="58000" y="84018"/>
                      <a:pt x="60919" y="81860"/>
                    </a:cubicBezTo>
                    <a:cubicBezTo>
                      <a:pt x="63838" y="79576"/>
                      <a:pt x="67138" y="77672"/>
                      <a:pt x="70819" y="75895"/>
                    </a:cubicBezTo>
                    <a:cubicBezTo>
                      <a:pt x="74372" y="74118"/>
                      <a:pt x="78434" y="72722"/>
                      <a:pt x="82749" y="71707"/>
                    </a:cubicBezTo>
                    <a:cubicBezTo>
                      <a:pt x="87064" y="70692"/>
                      <a:pt x="91760" y="70184"/>
                      <a:pt x="96836" y="70184"/>
                    </a:cubicBezTo>
                    <a:cubicBezTo>
                      <a:pt x="104705" y="70184"/>
                      <a:pt x="112320" y="71580"/>
                      <a:pt x="119681" y="74499"/>
                    </a:cubicBezTo>
                    <a:cubicBezTo>
                      <a:pt x="127042" y="77418"/>
                      <a:pt x="133642" y="81860"/>
                      <a:pt x="139226" y="88079"/>
                    </a:cubicBezTo>
                    <a:cubicBezTo>
                      <a:pt x="144937" y="94298"/>
                      <a:pt x="149379" y="102167"/>
                      <a:pt x="152806" y="111812"/>
                    </a:cubicBezTo>
                    <a:cubicBezTo>
                      <a:pt x="156233" y="121458"/>
                      <a:pt x="157882" y="133134"/>
                      <a:pt x="157882" y="146714"/>
                    </a:cubicBezTo>
                    <a:cubicBezTo>
                      <a:pt x="157882" y="158644"/>
                      <a:pt x="156106" y="169940"/>
                      <a:pt x="152298" y="180474"/>
                    </a:cubicBezTo>
                    <a:cubicBezTo>
                      <a:pt x="148618" y="191008"/>
                      <a:pt x="143287" y="200145"/>
                      <a:pt x="136307" y="208014"/>
                    </a:cubicBezTo>
                    <a:cubicBezTo>
                      <a:pt x="129327" y="215756"/>
                      <a:pt x="120950" y="221975"/>
                      <a:pt x="110924" y="226544"/>
                    </a:cubicBezTo>
                    <a:cubicBezTo>
                      <a:pt x="101025" y="231113"/>
                      <a:pt x="89856" y="233270"/>
                      <a:pt x="77418" y="233270"/>
                    </a:cubicBezTo>
                    <a:cubicBezTo>
                      <a:pt x="70565" y="233270"/>
                      <a:pt x="63965" y="232890"/>
                      <a:pt x="57746" y="232128"/>
                    </a:cubicBezTo>
                    <a:cubicBezTo>
                      <a:pt x="51528" y="231367"/>
                      <a:pt x="45816" y="230351"/>
                      <a:pt x="40867" y="229209"/>
                    </a:cubicBezTo>
                    <a:cubicBezTo>
                      <a:pt x="35917" y="228067"/>
                      <a:pt x="31856" y="226925"/>
                      <a:pt x="28556" y="225655"/>
                    </a:cubicBezTo>
                    <a:cubicBezTo>
                      <a:pt x="25510" y="224132"/>
                      <a:pt x="23352" y="222990"/>
                      <a:pt x="22464" y="222102"/>
                    </a:cubicBezTo>
                    <a:close/>
                    <a:moveTo>
                      <a:pt x="84018" y="90871"/>
                    </a:moveTo>
                    <a:cubicBezTo>
                      <a:pt x="80337" y="90871"/>
                      <a:pt x="76911" y="91252"/>
                      <a:pt x="73738" y="92141"/>
                    </a:cubicBezTo>
                    <a:cubicBezTo>
                      <a:pt x="70565" y="93029"/>
                      <a:pt x="67646" y="94171"/>
                      <a:pt x="65108" y="95440"/>
                    </a:cubicBezTo>
                    <a:cubicBezTo>
                      <a:pt x="62442" y="96836"/>
                      <a:pt x="60158" y="98359"/>
                      <a:pt x="58127" y="100009"/>
                    </a:cubicBezTo>
                    <a:cubicBezTo>
                      <a:pt x="56097" y="101659"/>
                      <a:pt x="54320" y="103309"/>
                      <a:pt x="53051" y="104832"/>
                    </a:cubicBezTo>
                    <a:lnTo>
                      <a:pt x="53051" y="207887"/>
                    </a:lnTo>
                    <a:cubicBezTo>
                      <a:pt x="53685" y="209410"/>
                      <a:pt x="54827" y="210806"/>
                      <a:pt x="56477" y="211949"/>
                    </a:cubicBezTo>
                    <a:cubicBezTo>
                      <a:pt x="58127" y="213091"/>
                      <a:pt x="60158" y="214106"/>
                      <a:pt x="62442" y="214868"/>
                    </a:cubicBezTo>
                    <a:cubicBezTo>
                      <a:pt x="64854" y="215629"/>
                      <a:pt x="67519" y="216264"/>
                      <a:pt x="70438" y="216644"/>
                    </a:cubicBezTo>
                    <a:cubicBezTo>
                      <a:pt x="73357" y="217025"/>
                      <a:pt x="76403" y="217279"/>
                      <a:pt x="79703" y="217279"/>
                    </a:cubicBezTo>
                    <a:cubicBezTo>
                      <a:pt x="86176" y="217279"/>
                      <a:pt x="92140" y="215883"/>
                      <a:pt x="97598" y="213218"/>
                    </a:cubicBezTo>
                    <a:cubicBezTo>
                      <a:pt x="103055" y="210426"/>
                      <a:pt x="107751" y="206364"/>
                      <a:pt x="111685" y="200907"/>
                    </a:cubicBezTo>
                    <a:cubicBezTo>
                      <a:pt x="115620" y="195450"/>
                      <a:pt x="118793" y="188596"/>
                      <a:pt x="121077" y="180347"/>
                    </a:cubicBezTo>
                    <a:cubicBezTo>
                      <a:pt x="123362" y="172097"/>
                      <a:pt x="124631" y="162578"/>
                      <a:pt x="124758" y="151537"/>
                    </a:cubicBezTo>
                    <a:cubicBezTo>
                      <a:pt x="124885" y="141257"/>
                      <a:pt x="123996" y="132373"/>
                      <a:pt x="121966" y="124885"/>
                    </a:cubicBezTo>
                    <a:cubicBezTo>
                      <a:pt x="119935" y="117270"/>
                      <a:pt x="117143" y="111051"/>
                      <a:pt x="113462" y="105974"/>
                    </a:cubicBezTo>
                    <a:cubicBezTo>
                      <a:pt x="109782" y="100898"/>
                      <a:pt x="105467" y="97217"/>
                      <a:pt x="100517" y="94806"/>
                    </a:cubicBezTo>
                    <a:cubicBezTo>
                      <a:pt x="95440" y="92141"/>
                      <a:pt x="89983" y="90871"/>
                      <a:pt x="84018" y="9087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6" name="Freeform: Shape 48">
                <a:extLst>
                  <a:ext uri="{FF2B5EF4-FFF2-40B4-BE49-F238E27FC236}">
                    <a16:creationId xmlns:a16="http://schemas.microsoft.com/office/drawing/2014/main" id="{41D54E14-1289-D57D-300A-B42BBC8FEC95}"/>
                  </a:ext>
                </a:extLst>
              </p:cNvPr>
              <p:cNvSpPr/>
              <p:nvPr/>
            </p:nvSpPr>
            <p:spPr>
              <a:xfrm>
                <a:off x="4377202" y="2131925"/>
                <a:ext cx="76783" cy="229843"/>
              </a:xfrm>
              <a:custGeom>
                <a:avLst/>
                <a:gdLst>
                  <a:gd name="connsiteX0" fmla="*/ 0 w 76783"/>
                  <a:gd name="connsiteY0" fmla="*/ 229844 h 229843"/>
                  <a:gd name="connsiteX1" fmla="*/ 0 w 76783"/>
                  <a:gd name="connsiteY1" fmla="*/ 214741 h 229843"/>
                  <a:gd name="connsiteX2" fmla="*/ 22591 w 76783"/>
                  <a:gd name="connsiteY2" fmla="*/ 212456 h 229843"/>
                  <a:gd name="connsiteX3" fmla="*/ 22591 w 76783"/>
                  <a:gd name="connsiteY3" fmla="*/ 21576 h 229843"/>
                  <a:gd name="connsiteX4" fmla="*/ 0 w 76783"/>
                  <a:gd name="connsiteY4" fmla="*/ 19164 h 229843"/>
                  <a:gd name="connsiteX5" fmla="*/ 0 w 76783"/>
                  <a:gd name="connsiteY5" fmla="*/ 6219 h 229843"/>
                  <a:gd name="connsiteX6" fmla="*/ 45943 w 76783"/>
                  <a:gd name="connsiteY6" fmla="*/ 0 h 229843"/>
                  <a:gd name="connsiteX7" fmla="*/ 46197 w 76783"/>
                  <a:gd name="connsiteY7" fmla="*/ 0 h 229843"/>
                  <a:gd name="connsiteX8" fmla="*/ 53050 w 76783"/>
                  <a:gd name="connsiteY8" fmla="*/ 4823 h 229843"/>
                  <a:gd name="connsiteX9" fmla="*/ 53050 w 76783"/>
                  <a:gd name="connsiteY9" fmla="*/ 212456 h 229843"/>
                  <a:gd name="connsiteX10" fmla="*/ 76784 w 76783"/>
                  <a:gd name="connsiteY10" fmla="*/ 214741 h 229843"/>
                  <a:gd name="connsiteX11" fmla="*/ 76784 w 76783"/>
                  <a:gd name="connsiteY11" fmla="*/ 229844 h 229843"/>
                  <a:gd name="connsiteX12" fmla="*/ 0 w 76783"/>
                  <a:gd name="connsiteY12" fmla="*/ 229844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843">
                    <a:moveTo>
                      <a:pt x="0" y="229844"/>
                    </a:moveTo>
                    <a:lnTo>
                      <a:pt x="0" y="214741"/>
                    </a:lnTo>
                    <a:lnTo>
                      <a:pt x="22591" y="212456"/>
                    </a:lnTo>
                    <a:lnTo>
                      <a:pt x="22591" y="21576"/>
                    </a:lnTo>
                    <a:lnTo>
                      <a:pt x="0" y="19164"/>
                    </a:lnTo>
                    <a:lnTo>
                      <a:pt x="0" y="6219"/>
                    </a:lnTo>
                    <a:lnTo>
                      <a:pt x="45943" y="0"/>
                    </a:lnTo>
                    <a:lnTo>
                      <a:pt x="46197" y="0"/>
                    </a:lnTo>
                    <a:lnTo>
                      <a:pt x="53050" y="4823"/>
                    </a:lnTo>
                    <a:lnTo>
                      <a:pt x="53050" y="212456"/>
                    </a:lnTo>
                    <a:lnTo>
                      <a:pt x="76784" y="214741"/>
                    </a:lnTo>
                    <a:lnTo>
                      <a:pt x="76784" y="229844"/>
                    </a:lnTo>
                    <a:lnTo>
                      <a:pt x="0" y="22984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7" name="Freeform: Shape 49">
                <a:extLst>
                  <a:ext uri="{FF2B5EF4-FFF2-40B4-BE49-F238E27FC236}">
                    <a16:creationId xmlns:a16="http://schemas.microsoft.com/office/drawing/2014/main" id="{9ED599C1-7554-81C2-D5DD-9C1205EDAD89}"/>
                  </a:ext>
                </a:extLst>
              </p:cNvPr>
              <p:cNvSpPr/>
              <p:nvPr/>
            </p:nvSpPr>
            <p:spPr>
              <a:xfrm>
                <a:off x="4471880" y="2135478"/>
                <a:ext cx="75261" cy="226416"/>
              </a:xfrm>
              <a:custGeom>
                <a:avLst/>
                <a:gdLst>
                  <a:gd name="connsiteX0" fmla="*/ 0 w 75261"/>
                  <a:gd name="connsiteY0" fmla="*/ 226290 h 226416"/>
                  <a:gd name="connsiteX1" fmla="*/ 0 w 75261"/>
                  <a:gd name="connsiteY1" fmla="*/ 211187 h 226416"/>
                  <a:gd name="connsiteX2" fmla="*/ 22591 w 75261"/>
                  <a:gd name="connsiteY2" fmla="*/ 208903 h 226416"/>
                  <a:gd name="connsiteX3" fmla="*/ 22591 w 75261"/>
                  <a:gd name="connsiteY3" fmla="*/ 95060 h 226416"/>
                  <a:gd name="connsiteX4" fmla="*/ 3427 w 75261"/>
                  <a:gd name="connsiteY4" fmla="*/ 89095 h 226416"/>
                  <a:gd name="connsiteX5" fmla="*/ 3427 w 75261"/>
                  <a:gd name="connsiteY5" fmla="*/ 72723 h 226416"/>
                  <a:gd name="connsiteX6" fmla="*/ 45182 w 75261"/>
                  <a:gd name="connsiteY6" fmla="*/ 67138 h 226416"/>
                  <a:gd name="connsiteX7" fmla="*/ 45817 w 75261"/>
                  <a:gd name="connsiteY7" fmla="*/ 67138 h 226416"/>
                  <a:gd name="connsiteX8" fmla="*/ 53051 w 75261"/>
                  <a:gd name="connsiteY8" fmla="*/ 72596 h 226416"/>
                  <a:gd name="connsiteX9" fmla="*/ 53051 w 75261"/>
                  <a:gd name="connsiteY9" fmla="*/ 209156 h 226416"/>
                  <a:gd name="connsiteX10" fmla="*/ 75261 w 75261"/>
                  <a:gd name="connsiteY10" fmla="*/ 211314 h 226416"/>
                  <a:gd name="connsiteX11" fmla="*/ 75261 w 75261"/>
                  <a:gd name="connsiteY11" fmla="*/ 226417 h 226416"/>
                  <a:gd name="connsiteX12" fmla="*/ 0 w 75261"/>
                  <a:gd name="connsiteY12" fmla="*/ 226417 h 226416"/>
                  <a:gd name="connsiteX13" fmla="*/ 33379 w 75261"/>
                  <a:gd name="connsiteY13" fmla="*/ 41121 h 226416"/>
                  <a:gd name="connsiteX14" fmla="*/ 26145 w 75261"/>
                  <a:gd name="connsiteY14" fmla="*/ 39724 h 226416"/>
                  <a:gd name="connsiteX15" fmla="*/ 20561 w 75261"/>
                  <a:gd name="connsiteY15" fmla="*/ 35790 h 226416"/>
                  <a:gd name="connsiteX16" fmla="*/ 17007 w 75261"/>
                  <a:gd name="connsiteY16" fmla="*/ 29825 h 226416"/>
                  <a:gd name="connsiteX17" fmla="*/ 15738 w 75261"/>
                  <a:gd name="connsiteY17" fmla="*/ 22337 h 226416"/>
                  <a:gd name="connsiteX18" fmla="*/ 17007 w 75261"/>
                  <a:gd name="connsiteY18" fmla="*/ 13961 h 226416"/>
                  <a:gd name="connsiteX19" fmla="*/ 20814 w 75261"/>
                  <a:gd name="connsiteY19" fmla="*/ 6853 h 226416"/>
                  <a:gd name="connsiteX20" fmla="*/ 27160 w 75261"/>
                  <a:gd name="connsiteY20" fmla="*/ 1904 h 226416"/>
                  <a:gd name="connsiteX21" fmla="*/ 36044 w 75261"/>
                  <a:gd name="connsiteY21" fmla="*/ 0 h 226416"/>
                  <a:gd name="connsiteX22" fmla="*/ 36171 w 75261"/>
                  <a:gd name="connsiteY22" fmla="*/ 0 h 226416"/>
                  <a:gd name="connsiteX23" fmla="*/ 44040 w 75261"/>
                  <a:gd name="connsiteY23" fmla="*/ 1650 h 226416"/>
                  <a:gd name="connsiteX24" fmla="*/ 49751 w 75261"/>
                  <a:gd name="connsiteY24" fmla="*/ 5965 h 226416"/>
                  <a:gd name="connsiteX25" fmla="*/ 53305 w 75261"/>
                  <a:gd name="connsiteY25" fmla="*/ 12057 h 226416"/>
                  <a:gd name="connsiteX26" fmla="*/ 54574 w 75261"/>
                  <a:gd name="connsiteY26" fmla="*/ 19164 h 226416"/>
                  <a:gd name="connsiteX27" fmla="*/ 53305 w 75261"/>
                  <a:gd name="connsiteY27" fmla="*/ 27794 h 226416"/>
                  <a:gd name="connsiteX28" fmla="*/ 49370 w 75261"/>
                  <a:gd name="connsiteY28" fmla="*/ 34648 h 226416"/>
                  <a:gd name="connsiteX29" fmla="*/ 42771 w 75261"/>
                  <a:gd name="connsiteY29" fmla="*/ 39344 h 226416"/>
                  <a:gd name="connsiteX30" fmla="*/ 33506 w 75261"/>
                  <a:gd name="connsiteY30" fmla="*/ 40994 h 226416"/>
                  <a:gd name="connsiteX31" fmla="*/ 33379 w 75261"/>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1" h="226416">
                    <a:moveTo>
                      <a:pt x="0" y="226290"/>
                    </a:moveTo>
                    <a:lnTo>
                      <a:pt x="0" y="211187"/>
                    </a:lnTo>
                    <a:lnTo>
                      <a:pt x="22591" y="208903"/>
                    </a:lnTo>
                    <a:lnTo>
                      <a:pt x="22591" y="95060"/>
                    </a:lnTo>
                    <a:lnTo>
                      <a:pt x="3427" y="89095"/>
                    </a:lnTo>
                    <a:lnTo>
                      <a:pt x="3427" y="72723"/>
                    </a:lnTo>
                    <a:lnTo>
                      <a:pt x="45182" y="67138"/>
                    </a:lnTo>
                    <a:lnTo>
                      <a:pt x="45817" y="67138"/>
                    </a:lnTo>
                    <a:lnTo>
                      <a:pt x="53051" y="72596"/>
                    </a:lnTo>
                    <a:lnTo>
                      <a:pt x="53051" y="209156"/>
                    </a:lnTo>
                    <a:lnTo>
                      <a:pt x="75261" y="211314"/>
                    </a:lnTo>
                    <a:lnTo>
                      <a:pt x="75261" y="226417"/>
                    </a:lnTo>
                    <a:lnTo>
                      <a:pt x="0" y="226417"/>
                    </a:lnTo>
                    <a:close/>
                    <a:moveTo>
                      <a:pt x="33379" y="41121"/>
                    </a:moveTo>
                    <a:cubicBezTo>
                      <a:pt x="30714" y="41121"/>
                      <a:pt x="28302" y="40613"/>
                      <a:pt x="26145" y="39724"/>
                    </a:cubicBezTo>
                    <a:cubicBezTo>
                      <a:pt x="23987" y="38709"/>
                      <a:pt x="22084" y="37440"/>
                      <a:pt x="20561"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3"/>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8" name="Freeform: Shape 50">
                <a:extLst>
                  <a:ext uri="{FF2B5EF4-FFF2-40B4-BE49-F238E27FC236}">
                    <a16:creationId xmlns:a16="http://schemas.microsoft.com/office/drawing/2014/main" id="{69BA98F2-B902-286E-53E6-9381A37B80D1}"/>
                  </a:ext>
                </a:extLst>
              </p:cNvPr>
              <p:cNvSpPr/>
              <p:nvPr/>
            </p:nvSpPr>
            <p:spPr>
              <a:xfrm>
                <a:off x="4568082" y="2201982"/>
                <a:ext cx="122473" cy="162959"/>
              </a:xfrm>
              <a:custGeom>
                <a:avLst/>
                <a:gdLst>
                  <a:gd name="connsiteX0" fmla="*/ 0 w 122473"/>
                  <a:gd name="connsiteY0" fmla="*/ 84145 h 162959"/>
                  <a:gd name="connsiteX1" fmla="*/ 5330 w 122473"/>
                  <a:gd name="connsiteY1" fmla="*/ 51781 h 162959"/>
                  <a:gd name="connsiteX2" fmla="*/ 20814 w 122473"/>
                  <a:gd name="connsiteY2" fmla="*/ 25002 h 162959"/>
                  <a:gd name="connsiteX3" fmla="*/ 45816 w 122473"/>
                  <a:gd name="connsiteY3" fmla="*/ 6727 h 162959"/>
                  <a:gd name="connsiteX4" fmla="*/ 79195 w 122473"/>
                  <a:gd name="connsiteY4" fmla="*/ 0 h 162959"/>
                  <a:gd name="connsiteX5" fmla="*/ 92394 w 122473"/>
                  <a:gd name="connsiteY5" fmla="*/ 888 h 162959"/>
                  <a:gd name="connsiteX6" fmla="*/ 104070 w 122473"/>
                  <a:gd name="connsiteY6" fmla="*/ 3046 h 162959"/>
                  <a:gd name="connsiteX7" fmla="*/ 113716 w 122473"/>
                  <a:gd name="connsiteY7" fmla="*/ 5838 h 162959"/>
                  <a:gd name="connsiteX8" fmla="*/ 120696 w 122473"/>
                  <a:gd name="connsiteY8" fmla="*/ 8630 h 162959"/>
                  <a:gd name="connsiteX9" fmla="*/ 119300 w 122473"/>
                  <a:gd name="connsiteY9" fmla="*/ 48862 h 162959"/>
                  <a:gd name="connsiteX10" fmla="*/ 100897 w 122473"/>
                  <a:gd name="connsiteY10" fmla="*/ 48862 h 162959"/>
                  <a:gd name="connsiteX11" fmla="*/ 94679 w 122473"/>
                  <a:gd name="connsiteY11" fmla="*/ 26145 h 162959"/>
                  <a:gd name="connsiteX12" fmla="*/ 85668 w 122473"/>
                  <a:gd name="connsiteY12" fmla="*/ 18910 h 162959"/>
                  <a:gd name="connsiteX13" fmla="*/ 72469 w 122473"/>
                  <a:gd name="connsiteY13" fmla="*/ 16372 h 162959"/>
                  <a:gd name="connsiteX14" fmla="*/ 57493 w 122473"/>
                  <a:gd name="connsiteY14" fmla="*/ 19926 h 162959"/>
                  <a:gd name="connsiteX15" fmla="*/ 44801 w 122473"/>
                  <a:gd name="connsiteY15" fmla="*/ 30714 h 162959"/>
                  <a:gd name="connsiteX16" fmla="*/ 35917 w 122473"/>
                  <a:gd name="connsiteY16" fmla="*/ 48609 h 162959"/>
                  <a:gd name="connsiteX17" fmla="*/ 32490 w 122473"/>
                  <a:gd name="connsiteY17" fmla="*/ 73738 h 162959"/>
                  <a:gd name="connsiteX18" fmla="*/ 36171 w 122473"/>
                  <a:gd name="connsiteY18" fmla="*/ 105213 h 162959"/>
                  <a:gd name="connsiteX19" fmla="*/ 46197 w 122473"/>
                  <a:gd name="connsiteY19" fmla="*/ 126408 h 162959"/>
                  <a:gd name="connsiteX20" fmla="*/ 60793 w 122473"/>
                  <a:gd name="connsiteY20" fmla="*/ 138211 h 162959"/>
                  <a:gd name="connsiteX21" fmla="*/ 78180 w 122473"/>
                  <a:gd name="connsiteY21" fmla="*/ 141891 h 162959"/>
                  <a:gd name="connsiteX22" fmla="*/ 90237 w 122473"/>
                  <a:gd name="connsiteY22" fmla="*/ 140749 h 162959"/>
                  <a:gd name="connsiteX23" fmla="*/ 100771 w 122473"/>
                  <a:gd name="connsiteY23" fmla="*/ 137830 h 162959"/>
                  <a:gd name="connsiteX24" fmla="*/ 109528 w 122473"/>
                  <a:gd name="connsiteY24" fmla="*/ 133769 h 162959"/>
                  <a:gd name="connsiteX25" fmla="*/ 116508 w 122473"/>
                  <a:gd name="connsiteY25" fmla="*/ 129327 h 162959"/>
                  <a:gd name="connsiteX26" fmla="*/ 122473 w 122473"/>
                  <a:gd name="connsiteY26" fmla="*/ 142526 h 162959"/>
                  <a:gd name="connsiteX27" fmla="*/ 113335 w 122473"/>
                  <a:gd name="connsiteY27" fmla="*/ 150014 h 162959"/>
                  <a:gd name="connsiteX28" fmla="*/ 101151 w 122473"/>
                  <a:gd name="connsiteY28" fmla="*/ 156487 h 162959"/>
                  <a:gd name="connsiteX29" fmla="*/ 86810 w 122473"/>
                  <a:gd name="connsiteY29" fmla="*/ 161182 h 162959"/>
                  <a:gd name="connsiteX30" fmla="*/ 71453 w 122473"/>
                  <a:gd name="connsiteY30" fmla="*/ 162959 h 162959"/>
                  <a:gd name="connsiteX31" fmla="*/ 40486 w 122473"/>
                  <a:gd name="connsiteY31" fmla="*/ 156867 h 162959"/>
                  <a:gd name="connsiteX32" fmla="*/ 18149 w 122473"/>
                  <a:gd name="connsiteY32" fmla="*/ 140241 h 162959"/>
                  <a:gd name="connsiteX33" fmla="*/ 4569 w 122473"/>
                  <a:gd name="connsiteY33" fmla="*/ 115239 h 162959"/>
                  <a:gd name="connsiteX34" fmla="*/ 0 w 122473"/>
                  <a:gd name="connsiteY34" fmla="*/ 84145 h 1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473" h="162959">
                    <a:moveTo>
                      <a:pt x="0" y="84145"/>
                    </a:moveTo>
                    <a:cubicBezTo>
                      <a:pt x="0" y="72723"/>
                      <a:pt x="1777" y="61935"/>
                      <a:pt x="5330" y="51781"/>
                    </a:cubicBezTo>
                    <a:cubicBezTo>
                      <a:pt x="8884" y="41628"/>
                      <a:pt x="14087" y="32617"/>
                      <a:pt x="20814" y="25002"/>
                    </a:cubicBezTo>
                    <a:cubicBezTo>
                      <a:pt x="27667" y="17260"/>
                      <a:pt x="35917" y="11169"/>
                      <a:pt x="45816" y="6727"/>
                    </a:cubicBezTo>
                    <a:cubicBezTo>
                      <a:pt x="55716" y="2158"/>
                      <a:pt x="66757" y="0"/>
                      <a:pt x="79195" y="0"/>
                    </a:cubicBezTo>
                    <a:cubicBezTo>
                      <a:pt x="83764" y="0"/>
                      <a:pt x="88206" y="254"/>
                      <a:pt x="92394" y="888"/>
                    </a:cubicBezTo>
                    <a:cubicBezTo>
                      <a:pt x="96582" y="1523"/>
                      <a:pt x="100517" y="2158"/>
                      <a:pt x="104070" y="3046"/>
                    </a:cubicBezTo>
                    <a:cubicBezTo>
                      <a:pt x="107624" y="3934"/>
                      <a:pt x="110924" y="4823"/>
                      <a:pt x="113716" y="5838"/>
                    </a:cubicBezTo>
                    <a:cubicBezTo>
                      <a:pt x="116508" y="6853"/>
                      <a:pt x="118920" y="7742"/>
                      <a:pt x="120696" y="8630"/>
                    </a:cubicBezTo>
                    <a:lnTo>
                      <a:pt x="119300" y="48862"/>
                    </a:lnTo>
                    <a:lnTo>
                      <a:pt x="100897" y="48862"/>
                    </a:lnTo>
                    <a:lnTo>
                      <a:pt x="94679" y="26145"/>
                    </a:lnTo>
                    <a:cubicBezTo>
                      <a:pt x="92267" y="23099"/>
                      <a:pt x="89348" y="20687"/>
                      <a:pt x="85668" y="18910"/>
                    </a:cubicBezTo>
                    <a:cubicBezTo>
                      <a:pt x="82114" y="17260"/>
                      <a:pt x="77672" y="16372"/>
                      <a:pt x="72469" y="16372"/>
                    </a:cubicBezTo>
                    <a:cubicBezTo>
                      <a:pt x="67265" y="16372"/>
                      <a:pt x="62315" y="17514"/>
                      <a:pt x="57493" y="19926"/>
                    </a:cubicBezTo>
                    <a:cubicBezTo>
                      <a:pt x="52797" y="22337"/>
                      <a:pt x="48482" y="25891"/>
                      <a:pt x="44801" y="30714"/>
                    </a:cubicBezTo>
                    <a:cubicBezTo>
                      <a:pt x="41120" y="35536"/>
                      <a:pt x="38201" y="41501"/>
                      <a:pt x="35917" y="48609"/>
                    </a:cubicBezTo>
                    <a:cubicBezTo>
                      <a:pt x="33632" y="55716"/>
                      <a:pt x="32490" y="64092"/>
                      <a:pt x="32490" y="73738"/>
                    </a:cubicBezTo>
                    <a:cubicBezTo>
                      <a:pt x="32363" y="86049"/>
                      <a:pt x="33632" y="96583"/>
                      <a:pt x="36171" y="105213"/>
                    </a:cubicBezTo>
                    <a:cubicBezTo>
                      <a:pt x="38709" y="113843"/>
                      <a:pt x="42009" y="120950"/>
                      <a:pt x="46197" y="126408"/>
                    </a:cubicBezTo>
                    <a:cubicBezTo>
                      <a:pt x="50385" y="131865"/>
                      <a:pt x="55208" y="135799"/>
                      <a:pt x="60793" y="138211"/>
                    </a:cubicBezTo>
                    <a:cubicBezTo>
                      <a:pt x="66376" y="140622"/>
                      <a:pt x="72088" y="141891"/>
                      <a:pt x="78180" y="141891"/>
                    </a:cubicBezTo>
                    <a:cubicBezTo>
                      <a:pt x="82495" y="141891"/>
                      <a:pt x="86556" y="141511"/>
                      <a:pt x="90237" y="140749"/>
                    </a:cubicBezTo>
                    <a:cubicBezTo>
                      <a:pt x="94044" y="139988"/>
                      <a:pt x="97471" y="139099"/>
                      <a:pt x="100771" y="137830"/>
                    </a:cubicBezTo>
                    <a:cubicBezTo>
                      <a:pt x="103944" y="136688"/>
                      <a:pt x="106862" y="135292"/>
                      <a:pt x="109528" y="133769"/>
                    </a:cubicBezTo>
                    <a:cubicBezTo>
                      <a:pt x="112193" y="132246"/>
                      <a:pt x="114477" y="130723"/>
                      <a:pt x="116508" y="129327"/>
                    </a:cubicBezTo>
                    <a:lnTo>
                      <a:pt x="122473" y="142526"/>
                    </a:lnTo>
                    <a:cubicBezTo>
                      <a:pt x="120062" y="145064"/>
                      <a:pt x="116889" y="147603"/>
                      <a:pt x="113335" y="150014"/>
                    </a:cubicBezTo>
                    <a:cubicBezTo>
                      <a:pt x="109655" y="152425"/>
                      <a:pt x="105594" y="154583"/>
                      <a:pt x="101151" y="156487"/>
                    </a:cubicBezTo>
                    <a:cubicBezTo>
                      <a:pt x="96582" y="158390"/>
                      <a:pt x="91887" y="159913"/>
                      <a:pt x="86810" y="161182"/>
                    </a:cubicBezTo>
                    <a:cubicBezTo>
                      <a:pt x="81733" y="162325"/>
                      <a:pt x="76657" y="162959"/>
                      <a:pt x="71453" y="162959"/>
                    </a:cubicBezTo>
                    <a:cubicBezTo>
                      <a:pt x="59650" y="162959"/>
                      <a:pt x="49370" y="160929"/>
                      <a:pt x="40486" y="156867"/>
                    </a:cubicBezTo>
                    <a:cubicBezTo>
                      <a:pt x="31602" y="152806"/>
                      <a:pt x="24114" y="147222"/>
                      <a:pt x="18149" y="140241"/>
                    </a:cubicBezTo>
                    <a:cubicBezTo>
                      <a:pt x="12184" y="133261"/>
                      <a:pt x="7615" y="124885"/>
                      <a:pt x="4569" y="115239"/>
                    </a:cubicBezTo>
                    <a:cubicBezTo>
                      <a:pt x="1650" y="105594"/>
                      <a:pt x="0" y="95186"/>
                      <a:pt x="0" y="8414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9" name="Freeform: Shape 51">
                <a:extLst>
                  <a:ext uri="{FF2B5EF4-FFF2-40B4-BE49-F238E27FC236}">
                    <a16:creationId xmlns:a16="http://schemas.microsoft.com/office/drawing/2014/main" id="{F74BF16D-29E5-F8D9-A444-C95B9B9168C6}"/>
                  </a:ext>
                </a:extLst>
              </p:cNvPr>
              <p:cNvSpPr/>
              <p:nvPr/>
            </p:nvSpPr>
            <p:spPr>
              <a:xfrm>
                <a:off x="4709846"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20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808 w 137195"/>
                  <a:gd name="connsiteY17" fmla="*/ 102928 h 242408"/>
                  <a:gd name="connsiteX18" fmla="*/ 12946 w 137195"/>
                  <a:gd name="connsiteY18" fmla="*/ 96583 h 242408"/>
                  <a:gd name="connsiteX19" fmla="*/ 28429 w 137195"/>
                  <a:gd name="connsiteY19" fmla="*/ 89222 h 242408"/>
                  <a:gd name="connsiteX20" fmla="*/ 47720 w 137195"/>
                  <a:gd name="connsiteY20" fmla="*/ 83003 h 242408"/>
                  <a:gd name="connsiteX21" fmla="*/ 68280 w 137195"/>
                  <a:gd name="connsiteY21" fmla="*/ 80464 h 242408"/>
                  <a:gd name="connsiteX22" fmla="*/ 92521 w 137195"/>
                  <a:gd name="connsiteY22" fmla="*/ 83383 h 242408"/>
                  <a:gd name="connsiteX23" fmla="*/ 108639 w 137195"/>
                  <a:gd name="connsiteY23" fmla="*/ 92775 h 242408"/>
                  <a:gd name="connsiteX24" fmla="*/ 117524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5 w 137195"/>
                  <a:gd name="connsiteY40" fmla="*/ 239997 h 242408"/>
                  <a:gd name="connsiteX41" fmla="*/ 47467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742 w 137195"/>
                  <a:gd name="connsiteY46" fmla="*/ 54574 h 242408"/>
                  <a:gd name="connsiteX47" fmla="*/ 46324 w 137195"/>
                  <a:gd name="connsiteY47" fmla="*/ 50639 h 242408"/>
                  <a:gd name="connsiteX48" fmla="*/ 31856 w 137195"/>
                  <a:gd name="connsiteY48" fmla="*/ 40232 h 242408"/>
                  <a:gd name="connsiteX49" fmla="*/ 22718 w 137195"/>
                  <a:gd name="connsiteY49" fmla="*/ 25256 h 242408"/>
                  <a:gd name="connsiteX50" fmla="*/ 19545 w 137195"/>
                  <a:gd name="connsiteY50" fmla="*/ 7488 h 242408"/>
                  <a:gd name="connsiteX51" fmla="*/ 19545 w 137195"/>
                  <a:gd name="connsiteY51" fmla="*/ 3554 h 242408"/>
                  <a:gd name="connsiteX52" fmla="*/ 19926 w 137195"/>
                  <a:gd name="connsiteY52" fmla="*/ 0 h 242408"/>
                  <a:gd name="connsiteX53" fmla="*/ 36171 w 137195"/>
                  <a:gd name="connsiteY53" fmla="*/ 0 h 242408"/>
                  <a:gd name="connsiteX54" fmla="*/ 36171 w 137195"/>
                  <a:gd name="connsiteY54" fmla="*/ 2031 h 242408"/>
                  <a:gd name="connsiteX55" fmla="*/ 36552 w 137195"/>
                  <a:gd name="connsiteY55" fmla="*/ 4950 h 242408"/>
                  <a:gd name="connsiteX56" fmla="*/ 38709 w 137195"/>
                  <a:gd name="connsiteY56" fmla="*/ 12565 h 242408"/>
                  <a:gd name="connsiteX57" fmla="*/ 43659 w 137195"/>
                  <a:gd name="connsiteY57" fmla="*/ 20687 h 242408"/>
                  <a:gd name="connsiteX58" fmla="*/ 52289 w 137195"/>
                  <a:gd name="connsiteY58" fmla="*/ 27033 h 242408"/>
                  <a:gd name="connsiteX59" fmla="*/ 65869 w 137195"/>
                  <a:gd name="connsiteY59" fmla="*/ 29571 h 242408"/>
                  <a:gd name="connsiteX60" fmla="*/ 79195 w 137195"/>
                  <a:gd name="connsiteY60" fmla="*/ 27033 h 242408"/>
                  <a:gd name="connsiteX61" fmla="*/ 87698 w 137195"/>
                  <a:gd name="connsiteY61" fmla="*/ 20687 h 242408"/>
                  <a:gd name="connsiteX62" fmla="*/ 92394 w 137195"/>
                  <a:gd name="connsiteY62" fmla="*/ 12565 h 242408"/>
                  <a:gd name="connsiteX63" fmla="*/ 94425 w 137195"/>
                  <a:gd name="connsiteY63" fmla="*/ 4950 h 242408"/>
                  <a:gd name="connsiteX64" fmla="*/ 94806 w 137195"/>
                  <a:gd name="connsiteY64" fmla="*/ 0 h 242408"/>
                  <a:gd name="connsiteX65" fmla="*/ 110543 w 137195"/>
                  <a:gd name="connsiteY65" fmla="*/ 0 h 242408"/>
                  <a:gd name="connsiteX66" fmla="*/ 110797 w 137195"/>
                  <a:gd name="connsiteY66" fmla="*/ 3554 h 242408"/>
                  <a:gd name="connsiteX67" fmla="*/ 110924 w 137195"/>
                  <a:gd name="connsiteY67" fmla="*/ 7488 h 242408"/>
                  <a:gd name="connsiteX68" fmla="*/ 107751 w 137195"/>
                  <a:gd name="connsiteY68" fmla="*/ 25383 h 242408"/>
                  <a:gd name="connsiteX69" fmla="*/ 98613 w 137195"/>
                  <a:gd name="connsiteY69" fmla="*/ 40486 h 242408"/>
                  <a:gd name="connsiteX70" fmla="*/ 84272 w 137195"/>
                  <a:gd name="connsiteY70" fmla="*/ 50893 h 242408"/>
                  <a:gd name="connsiteX71" fmla="*/ 65742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125 w 137195"/>
                  <a:gd name="connsiteY81" fmla="*/ 194307 h 242408"/>
                  <a:gd name="connsiteX82" fmla="*/ 35156 w 137195"/>
                  <a:gd name="connsiteY82" fmla="*/ 206999 h 242408"/>
                  <a:gd name="connsiteX83" fmla="*/ 40613 w 137195"/>
                  <a:gd name="connsiteY83" fmla="*/ 215502 h 242408"/>
                  <a:gd name="connsiteX84" fmla="*/ 48862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3" y="117270"/>
                      <a:pt x="86303" y="113716"/>
                      <a:pt x="84145" y="110924"/>
                    </a:cubicBezTo>
                    <a:cubicBezTo>
                      <a:pt x="81860" y="108132"/>
                      <a:pt x="78941" y="106101"/>
                      <a:pt x="75134" y="104959"/>
                    </a:cubicBezTo>
                    <a:cubicBezTo>
                      <a:pt x="71327" y="103690"/>
                      <a:pt x="66631" y="103055"/>
                      <a:pt x="60920" y="103055"/>
                    </a:cubicBezTo>
                    <a:cubicBezTo>
                      <a:pt x="55970" y="103055"/>
                      <a:pt x="51020" y="103563"/>
                      <a:pt x="46197" y="104451"/>
                    </a:cubicBezTo>
                    <a:cubicBezTo>
                      <a:pt x="41247" y="105340"/>
                      <a:pt x="36552" y="106482"/>
                      <a:pt x="31983" y="107751"/>
                    </a:cubicBezTo>
                    <a:cubicBezTo>
                      <a:pt x="27414" y="109020"/>
                      <a:pt x="23352" y="110543"/>
                      <a:pt x="19545" y="111939"/>
                    </a:cubicBezTo>
                    <a:cubicBezTo>
                      <a:pt x="15738" y="113462"/>
                      <a:pt x="12565" y="114858"/>
                      <a:pt x="10026" y="116128"/>
                    </a:cubicBezTo>
                    <a:lnTo>
                      <a:pt x="9899" y="116128"/>
                    </a:lnTo>
                    <a:lnTo>
                      <a:pt x="3808" y="102928"/>
                    </a:lnTo>
                    <a:cubicBezTo>
                      <a:pt x="5584" y="101278"/>
                      <a:pt x="8631" y="99248"/>
                      <a:pt x="12946" y="96583"/>
                    </a:cubicBezTo>
                    <a:cubicBezTo>
                      <a:pt x="17388" y="94044"/>
                      <a:pt x="22464" y="91506"/>
                      <a:pt x="28429" y="89222"/>
                    </a:cubicBezTo>
                    <a:cubicBezTo>
                      <a:pt x="34394" y="86810"/>
                      <a:pt x="40867" y="84779"/>
                      <a:pt x="47720" y="83003"/>
                    </a:cubicBezTo>
                    <a:cubicBezTo>
                      <a:pt x="54574" y="81226"/>
                      <a:pt x="61427" y="80464"/>
                      <a:pt x="68280" y="80464"/>
                    </a:cubicBezTo>
                    <a:cubicBezTo>
                      <a:pt x="77799" y="80464"/>
                      <a:pt x="85922" y="81480"/>
                      <a:pt x="92521" y="83383"/>
                    </a:cubicBezTo>
                    <a:cubicBezTo>
                      <a:pt x="99121" y="85287"/>
                      <a:pt x="104451" y="88460"/>
                      <a:pt x="108639" y="92775"/>
                    </a:cubicBezTo>
                    <a:cubicBezTo>
                      <a:pt x="112828" y="97090"/>
                      <a:pt x="115747" y="102675"/>
                      <a:pt x="117524" y="109655"/>
                    </a:cubicBezTo>
                    <a:cubicBezTo>
                      <a:pt x="119301"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7" y="241139"/>
                      <a:pt x="118031" y="241520"/>
                      <a:pt x="115239" y="241901"/>
                    </a:cubicBezTo>
                    <a:cubicBezTo>
                      <a:pt x="112447"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5" y="239997"/>
                    </a:cubicBezTo>
                    <a:cubicBezTo>
                      <a:pt x="58508" y="241647"/>
                      <a:pt x="53178" y="242408"/>
                      <a:pt x="47467" y="242408"/>
                    </a:cubicBezTo>
                    <a:cubicBezTo>
                      <a:pt x="41121" y="242408"/>
                      <a:pt x="35156" y="241520"/>
                      <a:pt x="29444" y="239870"/>
                    </a:cubicBezTo>
                    <a:cubicBezTo>
                      <a:pt x="23733" y="238220"/>
                      <a:pt x="18784" y="235555"/>
                      <a:pt x="14341" y="232001"/>
                    </a:cubicBezTo>
                    <a:cubicBezTo>
                      <a:pt x="10026" y="228448"/>
                      <a:pt x="6600" y="223879"/>
                      <a:pt x="3934" y="218294"/>
                    </a:cubicBezTo>
                    <a:cubicBezTo>
                      <a:pt x="1269" y="212964"/>
                      <a:pt x="0" y="206237"/>
                      <a:pt x="0" y="198496"/>
                    </a:cubicBezTo>
                    <a:close/>
                    <a:moveTo>
                      <a:pt x="65742" y="54574"/>
                    </a:moveTo>
                    <a:cubicBezTo>
                      <a:pt x="58508" y="54574"/>
                      <a:pt x="52035" y="53304"/>
                      <a:pt x="46324" y="50639"/>
                    </a:cubicBezTo>
                    <a:cubicBezTo>
                      <a:pt x="40613" y="47974"/>
                      <a:pt x="35790" y="44547"/>
                      <a:pt x="31856" y="40232"/>
                    </a:cubicBezTo>
                    <a:cubicBezTo>
                      <a:pt x="27922" y="35917"/>
                      <a:pt x="24876" y="30967"/>
                      <a:pt x="22718" y="25256"/>
                    </a:cubicBezTo>
                    <a:cubicBezTo>
                      <a:pt x="20561" y="19545"/>
                      <a:pt x="19545" y="13707"/>
                      <a:pt x="19545" y="7488"/>
                    </a:cubicBezTo>
                    <a:cubicBezTo>
                      <a:pt x="19545" y="6219"/>
                      <a:pt x="19545" y="4823"/>
                      <a:pt x="19545" y="3554"/>
                    </a:cubicBezTo>
                    <a:cubicBezTo>
                      <a:pt x="19545" y="2158"/>
                      <a:pt x="19672" y="1015"/>
                      <a:pt x="19926" y="0"/>
                    </a:cubicBezTo>
                    <a:lnTo>
                      <a:pt x="36171" y="0"/>
                    </a:lnTo>
                    <a:cubicBezTo>
                      <a:pt x="36171" y="508"/>
                      <a:pt x="36171" y="1142"/>
                      <a:pt x="36171" y="2031"/>
                    </a:cubicBezTo>
                    <a:cubicBezTo>
                      <a:pt x="36171" y="2919"/>
                      <a:pt x="36298" y="3934"/>
                      <a:pt x="36552" y="4950"/>
                    </a:cubicBezTo>
                    <a:cubicBezTo>
                      <a:pt x="36932" y="7107"/>
                      <a:pt x="37567" y="9646"/>
                      <a:pt x="38709" y="12565"/>
                    </a:cubicBezTo>
                    <a:cubicBezTo>
                      <a:pt x="39725" y="15484"/>
                      <a:pt x="41374" y="18149"/>
                      <a:pt x="43659" y="20687"/>
                    </a:cubicBezTo>
                    <a:cubicBezTo>
                      <a:pt x="45944" y="23226"/>
                      <a:pt x="48735" y="25383"/>
                      <a:pt x="52289" y="27033"/>
                    </a:cubicBezTo>
                    <a:cubicBezTo>
                      <a:pt x="55843" y="28810"/>
                      <a:pt x="60412" y="29571"/>
                      <a:pt x="65869" y="29571"/>
                    </a:cubicBezTo>
                    <a:cubicBezTo>
                      <a:pt x="71200" y="29571"/>
                      <a:pt x="75768" y="28683"/>
                      <a:pt x="79195" y="27033"/>
                    </a:cubicBezTo>
                    <a:cubicBezTo>
                      <a:pt x="82749" y="25256"/>
                      <a:pt x="85541" y="23226"/>
                      <a:pt x="87698" y="20687"/>
                    </a:cubicBezTo>
                    <a:cubicBezTo>
                      <a:pt x="89856" y="18149"/>
                      <a:pt x="91379" y="15484"/>
                      <a:pt x="92394" y="12565"/>
                    </a:cubicBezTo>
                    <a:cubicBezTo>
                      <a:pt x="93410" y="9646"/>
                      <a:pt x="94044" y="7107"/>
                      <a:pt x="94425" y="4950"/>
                    </a:cubicBezTo>
                    <a:cubicBezTo>
                      <a:pt x="94679" y="2792"/>
                      <a:pt x="94806" y="1142"/>
                      <a:pt x="94806" y="0"/>
                    </a:cubicBezTo>
                    <a:lnTo>
                      <a:pt x="110543" y="0"/>
                    </a:lnTo>
                    <a:cubicBezTo>
                      <a:pt x="110670" y="1015"/>
                      <a:pt x="110670" y="2158"/>
                      <a:pt x="110797" y="3554"/>
                    </a:cubicBezTo>
                    <a:cubicBezTo>
                      <a:pt x="110924" y="4823"/>
                      <a:pt x="110924" y="6219"/>
                      <a:pt x="110924" y="7488"/>
                    </a:cubicBezTo>
                    <a:cubicBezTo>
                      <a:pt x="110924" y="13707"/>
                      <a:pt x="109782" y="19672"/>
                      <a:pt x="107751" y="25383"/>
                    </a:cubicBezTo>
                    <a:cubicBezTo>
                      <a:pt x="105594" y="31094"/>
                      <a:pt x="102548" y="36044"/>
                      <a:pt x="98613" y="40486"/>
                    </a:cubicBezTo>
                    <a:cubicBezTo>
                      <a:pt x="94679" y="44801"/>
                      <a:pt x="89983" y="48228"/>
                      <a:pt x="84272" y="50893"/>
                    </a:cubicBezTo>
                    <a:cubicBezTo>
                      <a:pt x="78815" y="53304"/>
                      <a:pt x="72596" y="54574"/>
                      <a:pt x="65742" y="54574"/>
                    </a:cubicBezTo>
                    <a:close/>
                    <a:moveTo>
                      <a:pt x="59143" y="221721"/>
                    </a:moveTo>
                    <a:cubicBezTo>
                      <a:pt x="61046" y="221721"/>
                      <a:pt x="63331" y="221467"/>
                      <a:pt x="65996" y="220960"/>
                    </a:cubicBezTo>
                    <a:cubicBezTo>
                      <a:pt x="68661" y="220452"/>
                      <a:pt x="71453" y="219690"/>
                      <a:pt x="74246" y="218802"/>
                    </a:cubicBezTo>
                    <a:cubicBezTo>
                      <a:pt x="77038" y="217914"/>
                      <a:pt x="79830" y="216771"/>
                      <a:pt x="82622" y="215375"/>
                    </a:cubicBezTo>
                    <a:cubicBezTo>
                      <a:pt x="85414" y="213979"/>
                      <a:pt x="87953"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125" y="189992"/>
                      <a:pt x="33125" y="194307"/>
                    </a:cubicBezTo>
                    <a:cubicBezTo>
                      <a:pt x="33125" y="199384"/>
                      <a:pt x="33760" y="203572"/>
                      <a:pt x="35156" y="206999"/>
                    </a:cubicBezTo>
                    <a:cubicBezTo>
                      <a:pt x="36425" y="210426"/>
                      <a:pt x="38329" y="213345"/>
                      <a:pt x="40613" y="215502"/>
                    </a:cubicBezTo>
                    <a:cubicBezTo>
                      <a:pt x="42897" y="217660"/>
                      <a:pt x="45690" y="219310"/>
                      <a:pt x="48862"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8" name="Graphic 4">
              <a:extLst>
                <a:ext uri="{FF2B5EF4-FFF2-40B4-BE49-F238E27FC236}">
                  <a16:creationId xmlns:a16="http://schemas.microsoft.com/office/drawing/2014/main" id="{2C94B9D1-6E70-F240-2117-B2F1E5075990}"/>
                </a:ext>
              </a:extLst>
            </p:cNvPr>
            <p:cNvGrpSpPr/>
            <p:nvPr/>
          </p:nvGrpSpPr>
          <p:grpSpPr>
            <a:xfrm>
              <a:off x="1105200" y="1162800"/>
              <a:ext cx="1058600" cy="1536944"/>
              <a:chOff x="1105200" y="1162800"/>
              <a:chExt cx="1058600" cy="1536944"/>
            </a:xfrm>
            <a:solidFill>
              <a:srgbClr val="FFFFFF"/>
            </a:solidFill>
          </p:grpSpPr>
          <p:grpSp>
            <p:nvGrpSpPr>
              <p:cNvPr id="9" name="Graphic 4">
                <a:extLst>
                  <a:ext uri="{FF2B5EF4-FFF2-40B4-BE49-F238E27FC236}">
                    <a16:creationId xmlns:a16="http://schemas.microsoft.com/office/drawing/2014/main" id="{E4209DA9-C9D5-549E-5D72-36EB36067C8B}"/>
                  </a:ext>
                </a:extLst>
              </p:cNvPr>
              <p:cNvGrpSpPr/>
              <p:nvPr/>
            </p:nvGrpSpPr>
            <p:grpSpPr>
              <a:xfrm>
                <a:off x="1105200" y="1313956"/>
                <a:ext cx="1058600" cy="1385788"/>
                <a:chOff x="1105200" y="1313956"/>
                <a:chExt cx="1058600" cy="1385788"/>
              </a:xfrm>
              <a:solidFill>
                <a:srgbClr val="FFFFFF"/>
              </a:solidFill>
            </p:grpSpPr>
            <p:sp>
              <p:nvSpPr>
                <p:cNvPr id="11" name="Freeform: Shape 13">
                  <a:extLst>
                    <a:ext uri="{FF2B5EF4-FFF2-40B4-BE49-F238E27FC236}">
                      <a16:creationId xmlns:a16="http://schemas.microsoft.com/office/drawing/2014/main" id="{966F08E3-ED1F-B82C-783B-2372AA693933}"/>
                    </a:ext>
                  </a:extLst>
                </p:cNvPr>
                <p:cNvSpPr/>
                <p:nvPr/>
              </p:nvSpPr>
              <p:spPr>
                <a:xfrm>
                  <a:off x="1910477" y="1469554"/>
                  <a:ext cx="163720" cy="163720"/>
                </a:xfrm>
                <a:custGeom>
                  <a:avLst/>
                  <a:gdLst>
                    <a:gd name="connsiteX0" fmla="*/ 81860 w 163720"/>
                    <a:gd name="connsiteY0" fmla="*/ 163721 h 163720"/>
                    <a:gd name="connsiteX1" fmla="*/ 163721 w 163720"/>
                    <a:gd name="connsiteY1" fmla="*/ 81860 h 163720"/>
                    <a:gd name="connsiteX2" fmla="*/ 81860 w 163720"/>
                    <a:gd name="connsiteY2" fmla="*/ 0 h 163720"/>
                    <a:gd name="connsiteX3" fmla="*/ 0 w 163720"/>
                    <a:gd name="connsiteY3" fmla="*/ 81860 h 163720"/>
                    <a:gd name="connsiteX4" fmla="*/ 81860 w 163720"/>
                    <a:gd name="connsiteY4" fmla="*/ 163721 h 16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20" h="163720">
                      <a:moveTo>
                        <a:pt x="81860" y="163721"/>
                      </a:moveTo>
                      <a:cubicBezTo>
                        <a:pt x="127042" y="163721"/>
                        <a:pt x="163721" y="127042"/>
                        <a:pt x="163721" y="81860"/>
                      </a:cubicBezTo>
                      <a:cubicBezTo>
                        <a:pt x="163721" y="36679"/>
                        <a:pt x="127042" y="0"/>
                        <a:pt x="81860" y="0"/>
                      </a:cubicBezTo>
                      <a:cubicBezTo>
                        <a:pt x="36678" y="0"/>
                        <a:pt x="0" y="36679"/>
                        <a:pt x="0" y="81860"/>
                      </a:cubicBezTo>
                      <a:cubicBezTo>
                        <a:pt x="0" y="127042"/>
                        <a:pt x="36552" y="163721"/>
                        <a:pt x="81860" y="163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2" name="Freeform: Shape 14">
                  <a:extLst>
                    <a:ext uri="{FF2B5EF4-FFF2-40B4-BE49-F238E27FC236}">
                      <a16:creationId xmlns:a16="http://schemas.microsoft.com/office/drawing/2014/main" id="{733A3566-A3BE-BDBC-5CEB-C9058E539839}"/>
                    </a:ext>
                  </a:extLst>
                </p:cNvPr>
                <p:cNvSpPr/>
                <p:nvPr/>
              </p:nvSpPr>
              <p:spPr>
                <a:xfrm>
                  <a:off x="1687360" y="1432494"/>
                  <a:ext cx="172097" cy="172097"/>
                </a:xfrm>
                <a:custGeom>
                  <a:avLst/>
                  <a:gdLst>
                    <a:gd name="connsiteX0" fmla="*/ 86049 w 172097"/>
                    <a:gd name="connsiteY0" fmla="*/ 172097 h 172097"/>
                    <a:gd name="connsiteX1" fmla="*/ 172097 w 172097"/>
                    <a:gd name="connsiteY1" fmla="*/ 86049 h 172097"/>
                    <a:gd name="connsiteX2" fmla="*/ 86049 w 172097"/>
                    <a:gd name="connsiteY2" fmla="*/ 0 h 172097"/>
                    <a:gd name="connsiteX3" fmla="*/ 0 w 172097"/>
                    <a:gd name="connsiteY3" fmla="*/ 86049 h 172097"/>
                    <a:gd name="connsiteX4" fmla="*/ 86049 w 172097"/>
                    <a:gd name="connsiteY4" fmla="*/ 172097 h 17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97" h="172097">
                      <a:moveTo>
                        <a:pt x="86049" y="172097"/>
                      </a:moveTo>
                      <a:cubicBezTo>
                        <a:pt x="133642" y="172097"/>
                        <a:pt x="172097" y="133515"/>
                        <a:pt x="172097" y="86049"/>
                      </a:cubicBezTo>
                      <a:cubicBezTo>
                        <a:pt x="172097" y="38455"/>
                        <a:pt x="133515" y="0"/>
                        <a:pt x="86049" y="0"/>
                      </a:cubicBezTo>
                      <a:cubicBezTo>
                        <a:pt x="38455" y="0"/>
                        <a:pt x="0" y="38582"/>
                        <a:pt x="0" y="86049"/>
                      </a:cubicBezTo>
                      <a:cubicBezTo>
                        <a:pt x="0" y="133515"/>
                        <a:pt x="38455" y="172097"/>
                        <a:pt x="86049" y="17209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3" name="Freeform: Shape 15">
                  <a:extLst>
                    <a:ext uri="{FF2B5EF4-FFF2-40B4-BE49-F238E27FC236}">
                      <a16:creationId xmlns:a16="http://schemas.microsoft.com/office/drawing/2014/main" id="{36674750-081A-BF01-EB2A-4D509F0182ED}"/>
                    </a:ext>
                  </a:extLst>
                </p:cNvPr>
                <p:cNvSpPr/>
                <p:nvPr/>
              </p:nvSpPr>
              <p:spPr>
                <a:xfrm>
                  <a:off x="1105200" y="1313956"/>
                  <a:ext cx="1058600" cy="1385788"/>
                </a:xfrm>
                <a:custGeom>
                  <a:avLst/>
                  <a:gdLst>
                    <a:gd name="connsiteX0" fmla="*/ 529490 w 1058600"/>
                    <a:gd name="connsiteY0" fmla="*/ 0 h 1385788"/>
                    <a:gd name="connsiteX1" fmla="*/ 529490 w 1058600"/>
                    <a:gd name="connsiteY1" fmla="*/ 0 h 1385788"/>
                    <a:gd name="connsiteX2" fmla="*/ 529110 w 1058600"/>
                    <a:gd name="connsiteY2" fmla="*/ 0 h 1385788"/>
                    <a:gd name="connsiteX3" fmla="*/ 501061 w 1058600"/>
                    <a:gd name="connsiteY3" fmla="*/ 254 h 1385788"/>
                    <a:gd name="connsiteX4" fmla="*/ 477201 w 1058600"/>
                    <a:gd name="connsiteY4" fmla="*/ 761 h 1385788"/>
                    <a:gd name="connsiteX5" fmla="*/ 477074 w 1058600"/>
                    <a:gd name="connsiteY5" fmla="*/ 761 h 1385788"/>
                    <a:gd name="connsiteX6" fmla="*/ 0 w 1058600"/>
                    <a:gd name="connsiteY6" fmla="*/ 65361 h 1385788"/>
                    <a:gd name="connsiteX7" fmla="*/ 0 w 1058600"/>
                    <a:gd name="connsiteY7" fmla="*/ 849190 h 1385788"/>
                    <a:gd name="connsiteX8" fmla="*/ 156360 w 1058600"/>
                    <a:gd name="connsiteY8" fmla="*/ 1139572 h 1385788"/>
                    <a:gd name="connsiteX9" fmla="*/ 529364 w 1058600"/>
                    <a:gd name="connsiteY9" fmla="*/ 1385788 h 1385788"/>
                    <a:gd name="connsiteX10" fmla="*/ 902241 w 1058600"/>
                    <a:gd name="connsiteY10" fmla="*/ 1139572 h 1385788"/>
                    <a:gd name="connsiteX11" fmla="*/ 1058600 w 1058600"/>
                    <a:gd name="connsiteY11" fmla="*/ 849190 h 1385788"/>
                    <a:gd name="connsiteX12" fmla="*/ 1058600 w 1058600"/>
                    <a:gd name="connsiteY12" fmla="*/ 65361 h 1385788"/>
                    <a:gd name="connsiteX13" fmla="*/ 529490 w 1058600"/>
                    <a:gd name="connsiteY13" fmla="*/ 0 h 1385788"/>
                    <a:gd name="connsiteX14" fmla="*/ 390772 w 1058600"/>
                    <a:gd name="connsiteY14" fmla="*/ 118412 h 1385788"/>
                    <a:gd name="connsiteX15" fmla="*/ 476821 w 1058600"/>
                    <a:gd name="connsiteY15" fmla="*/ 204587 h 1385788"/>
                    <a:gd name="connsiteX16" fmla="*/ 390772 w 1058600"/>
                    <a:gd name="connsiteY16" fmla="*/ 290636 h 1385788"/>
                    <a:gd name="connsiteX17" fmla="*/ 304597 w 1058600"/>
                    <a:gd name="connsiteY17" fmla="*/ 204587 h 1385788"/>
                    <a:gd name="connsiteX18" fmla="*/ 390772 w 1058600"/>
                    <a:gd name="connsiteY18" fmla="*/ 118412 h 1385788"/>
                    <a:gd name="connsiteX19" fmla="*/ 159532 w 1058600"/>
                    <a:gd name="connsiteY19" fmla="*/ 155598 h 1385788"/>
                    <a:gd name="connsiteX20" fmla="*/ 241393 w 1058600"/>
                    <a:gd name="connsiteY20" fmla="*/ 237332 h 1385788"/>
                    <a:gd name="connsiteX21" fmla="*/ 159532 w 1058600"/>
                    <a:gd name="connsiteY21" fmla="*/ 319192 h 1385788"/>
                    <a:gd name="connsiteX22" fmla="*/ 77672 w 1058600"/>
                    <a:gd name="connsiteY22" fmla="*/ 237332 h 1385788"/>
                    <a:gd name="connsiteX23" fmla="*/ 159532 w 1058600"/>
                    <a:gd name="connsiteY23" fmla="*/ 155598 h 1385788"/>
                    <a:gd name="connsiteX24" fmla="*/ 1009357 w 1058600"/>
                    <a:gd name="connsiteY24" fmla="*/ 445346 h 1385788"/>
                    <a:gd name="connsiteX25" fmla="*/ 529490 w 1058600"/>
                    <a:gd name="connsiteY25" fmla="*/ 392041 h 1385788"/>
                    <a:gd name="connsiteX26" fmla="*/ 529364 w 1058600"/>
                    <a:gd name="connsiteY26" fmla="*/ 392041 h 1385788"/>
                    <a:gd name="connsiteX27" fmla="*/ 529364 w 1058600"/>
                    <a:gd name="connsiteY27" fmla="*/ 627723 h 1385788"/>
                    <a:gd name="connsiteX28" fmla="*/ 656533 w 1058600"/>
                    <a:gd name="connsiteY28" fmla="*/ 557793 h 1385788"/>
                    <a:gd name="connsiteX29" fmla="*/ 807562 w 1058600"/>
                    <a:gd name="connsiteY29" fmla="*/ 708949 h 1385788"/>
                    <a:gd name="connsiteX30" fmla="*/ 529364 w 1058600"/>
                    <a:gd name="connsiteY30" fmla="*/ 1056951 h 1385788"/>
                    <a:gd name="connsiteX31" fmla="*/ 529364 w 1058600"/>
                    <a:gd name="connsiteY31" fmla="*/ 1326772 h 1385788"/>
                    <a:gd name="connsiteX32" fmla="*/ 479867 w 1058600"/>
                    <a:gd name="connsiteY32" fmla="*/ 1293901 h 1385788"/>
                    <a:gd name="connsiteX33" fmla="*/ 183519 w 1058600"/>
                    <a:gd name="connsiteY33" fmla="*/ 1098198 h 1385788"/>
                    <a:gd name="connsiteX34" fmla="*/ 49497 w 1058600"/>
                    <a:gd name="connsiteY34" fmla="*/ 849190 h 1385788"/>
                    <a:gd name="connsiteX35" fmla="*/ 49497 w 1058600"/>
                    <a:gd name="connsiteY35" fmla="*/ 445346 h 1385788"/>
                    <a:gd name="connsiteX36" fmla="*/ 529237 w 1058600"/>
                    <a:gd name="connsiteY36" fmla="*/ 392168 h 1385788"/>
                    <a:gd name="connsiteX37" fmla="*/ 529490 w 1058600"/>
                    <a:gd name="connsiteY37" fmla="*/ 392168 h 1385788"/>
                    <a:gd name="connsiteX38" fmla="*/ 529490 w 1058600"/>
                    <a:gd name="connsiteY38" fmla="*/ 49497 h 1385788"/>
                    <a:gd name="connsiteX39" fmla="*/ 529617 w 1058600"/>
                    <a:gd name="connsiteY39" fmla="*/ 49497 h 1385788"/>
                    <a:gd name="connsiteX40" fmla="*/ 1009357 w 1058600"/>
                    <a:gd name="connsiteY40" fmla="*/ 103944 h 1385788"/>
                    <a:gd name="connsiteX41" fmla="*/ 1009357 w 1058600"/>
                    <a:gd name="connsiteY41" fmla="*/ 445346 h 13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8600" h="1385788">
                      <a:moveTo>
                        <a:pt x="529490" y="0"/>
                      </a:moveTo>
                      <a:cubicBezTo>
                        <a:pt x="529490" y="0"/>
                        <a:pt x="529490" y="0"/>
                        <a:pt x="529490" y="0"/>
                      </a:cubicBezTo>
                      <a:cubicBezTo>
                        <a:pt x="529237" y="0"/>
                        <a:pt x="529237" y="0"/>
                        <a:pt x="529110" y="0"/>
                      </a:cubicBezTo>
                      <a:cubicBezTo>
                        <a:pt x="519718" y="0"/>
                        <a:pt x="510326" y="127"/>
                        <a:pt x="501061" y="254"/>
                      </a:cubicBezTo>
                      <a:cubicBezTo>
                        <a:pt x="493066" y="381"/>
                        <a:pt x="485070" y="508"/>
                        <a:pt x="477201" y="761"/>
                      </a:cubicBezTo>
                      <a:cubicBezTo>
                        <a:pt x="477074" y="761"/>
                        <a:pt x="477074" y="761"/>
                        <a:pt x="477074" y="761"/>
                      </a:cubicBezTo>
                      <a:cubicBezTo>
                        <a:pt x="305866" y="4569"/>
                        <a:pt x="144176" y="27414"/>
                        <a:pt x="0" y="65361"/>
                      </a:cubicBezTo>
                      <a:lnTo>
                        <a:pt x="0" y="849190"/>
                      </a:lnTo>
                      <a:cubicBezTo>
                        <a:pt x="0" y="966079"/>
                        <a:pt x="58635" y="1075100"/>
                        <a:pt x="156360" y="1139572"/>
                      </a:cubicBezTo>
                      <a:lnTo>
                        <a:pt x="529364" y="1385788"/>
                      </a:lnTo>
                      <a:lnTo>
                        <a:pt x="902241" y="1139572"/>
                      </a:lnTo>
                      <a:cubicBezTo>
                        <a:pt x="999965" y="1075226"/>
                        <a:pt x="1058600" y="966206"/>
                        <a:pt x="1058600" y="849190"/>
                      </a:cubicBezTo>
                      <a:lnTo>
                        <a:pt x="1058600" y="65361"/>
                      </a:lnTo>
                      <a:cubicBezTo>
                        <a:pt x="900083" y="23606"/>
                        <a:pt x="720117" y="0"/>
                        <a:pt x="529490" y="0"/>
                      </a:cubicBezTo>
                      <a:close/>
                      <a:moveTo>
                        <a:pt x="390772" y="118412"/>
                      </a:moveTo>
                      <a:cubicBezTo>
                        <a:pt x="438238" y="118412"/>
                        <a:pt x="476821" y="156867"/>
                        <a:pt x="476821" y="204587"/>
                      </a:cubicBezTo>
                      <a:cubicBezTo>
                        <a:pt x="476821" y="252054"/>
                        <a:pt x="438238" y="290636"/>
                        <a:pt x="390772" y="290636"/>
                      </a:cubicBezTo>
                      <a:cubicBezTo>
                        <a:pt x="343179" y="290636"/>
                        <a:pt x="304597" y="252054"/>
                        <a:pt x="304597" y="204587"/>
                      </a:cubicBezTo>
                      <a:cubicBezTo>
                        <a:pt x="304597" y="156867"/>
                        <a:pt x="343179" y="118412"/>
                        <a:pt x="390772" y="118412"/>
                      </a:cubicBezTo>
                      <a:close/>
                      <a:moveTo>
                        <a:pt x="159532" y="155598"/>
                      </a:moveTo>
                      <a:cubicBezTo>
                        <a:pt x="204714" y="155598"/>
                        <a:pt x="241393" y="192150"/>
                        <a:pt x="241393" y="237332"/>
                      </a:cubicBezTo>
                      <a:cubicBezTo>
                        <a:pt x="241393" y="282513"/>
                        <a:pt x="204714" y="319192"/>
                        <a:pt x="159532" y="319192"/>
                      </a:cubicBezTo>
                      <a:cubicBezTo>
                        <a:pt x="114351" y="319192"/>
                        <a:pt x="77672" y="282513"/>
                        <a:pt x="77672" y="237332"/>
                      </a:cubicBezTo>
                      <a:cubicBezTo>
                        <a:pt x="77672" y="192277"/>
                        <a:pt x="114351" y="155598"/>
                        <a:pt x="159532" y="155598"/>
                      </a:cubicBezTo>
                      <a:close/>
                      <a:moveTo>
                        <a:pt x="1009357" y="445346"/>
                      </a:moveTo>
                      <a:cubicBezTo>
                        <a:pt x="863024" y="411206"/>
                        <a:pt x="700699" y="392041"/>
                        <a:pt x="529490" y="392041"/>
                      </a:cubicBezTo>
                      <a:cubicBezTo>
                        <a:pt x="529364" y="392041"/>
                        <a:pt x="529364" y="392041"/>
                        <a:pt x="529364" y="392041"/>
                      </a:cubicBezTo>
                      <a:lnTo>
                        <a:pt x="529364" y="627723"/>
                      </a:lnTo>
                      <a:cubicBezTo>
                        <a:pt x="556143" y="585714"/>
                        <a:pt x="603101" y="557793"/>
                        <a:pt x="656533" y="557793"/>
                      </a:cubicBezTo>
                      <a:cubicBezTo>
                        <a:pt x="739916" y="557793"/>
                        <a:pt x="807562" y="625439"/>
                        <a:pt x="807562" y="708949"/>
                      </a:cubicBezTo>
                      <a:cubicBezTo>
                        <a:pt x="807562" y="904906"/>
                        <a:pt x="529364" y="1056951"/>
                        <a:pt x="529364" y="1056951"/>
                      </a:cubicBezTo>
                      <a:lnTo>
                        <a:pt x="529364" y="1326772"/>
                      </a:lnTo>
                      <a:lnTo>
                        <a:pt x="479867" y="1293901"/>
                      </a:lnTo>
                      <a:lnTo>
                        <a:pt x="183519" y="1098198"/>
                      </a:lnTo>
                      <a:cubicBezTo>
                        <a:pt x="99628" y="1042990"/>
                        <a:pt x="49497" y="949834"/>
                        <a:pt x="49497" y="849190"/>
                      </a:cubicBezTo>
                      <a:lnTo>
                        <a:pt x="49497" y="445346"/>
                      </a:lnTo>
                      <a:cubicBezTo>
                        <a:pt x="195830" y="411206"/>
                        <a:pt x="358282" y="392168"/>
                        <a:pt x="529237" y="392168"/>
                      </a:cubicBezTo>
                      <a:cubicBezTo>
                        <a:pt x="529364" y="392168"/>
                        <a:pt x="529364" y="392168"/>
                        <a:pt x="529490" y="392168"/>
                      </a:cubicBezTo>
                      <a:lnTo>
                        <a:pt x="529490" y="49497"/>
                      </a:lnTo>
                      <a:lnTo>
                        <a:pt x="529617" y="49497"/>
                      </a:lnTo>
                      <a:cubicBezTo>
                        <a:pt x="695496" y="49497"/>
                        <a:pt x="860485" y="68280"/>
                        <a:pt x="1009357" y="103944"/>
                      </a:cubicBezTo>
                      <a:lnTo>
                        <a:pt x="1009357" y="445346"/>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4" name="Freeform: Shape 16">
                  <a:extLst>
                    <a:ext uri="{FF2B5EF4-FFF2-40B4-BE49-F238E27FC236}">
                      <a16:creationId xmlns:a16="http://schemas.microsoft.com/office/drawing/2014/main" id="{49B564A2-2F4A-9EDB-6B38-DAA5CA93AB2F}"/>
                    </a:ext>
                  </a:extLst>
                </p:cNvPr>
                <p:cNvSpPr/>
                <p:nvPr/>
              </p:nvSpPr>
              <p:spPr>
                <a:xfrm>
                  <a:off x="1356365" y="1871748"/>
                  <a:ext cx="278325" cy="499157"/>
                </a:xfrm>
                <a:custGeom>
                  <a:avLst/>
                  <a:gdLst>
                    <a:gd name="connsiteX0" fmla="*/ 278325 w 278325"/>
                    <a:gd name="connsiteY0" fmla="*/ 70057 h 499157"/>
                    <a:gd name="connsiteX1" fmla="*/ 278325 w 278325"/>
                    <a:gd name="connsiteY1" fmla="*/ 499158 h 499157"/>
                    <a:gd name="connsiteX2" fmla="*/ 0 w 278325"/>
                    <a:gd name="connsiteY2" fmla="*/ 151156 h 499157"/>
                    <a:gd name="connsiteX3" fmla="*/ 151029 w 278325"/>
                    <a:gd name="connsiteY3" fmla="*/ 0 h 499157"/>
                    <a:gd name="connsiteX4" fmla="*/ 278325 w 278325"/>
                    <a:gd name="connsiteY4" fmla="*/ 70057 h 49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5" h="499157">
                      <a:moveTo>
                        <a:pt x="278325" y="70057"/>
                      </a:moveTo>
                      <a:lnTo>
                        <a:pt x="278325" y="499158"/>
                      </a:lnTo>
                      <a:cubicBezTo>
                        <a:pt x="278325" y="499158"/>
                        <a:pt x="0" y="347113"/>
                        <a:pt x="0" y="151156"/>
                      </a:cubicBezTo>
                      <a:cubicBezTo>
                        <a:pt x="0" y="67646"/>
                        <a:pt x="67646" y="0"/>
                        <a:pt x="151029" y="0"/>
                      </a:cubicBezTo>
                      <a:cubicBezTo>
                        <a:pt x="204587" y="127"/>
                        <a:pt x="251292" y="28048"/>
                        <a:pt x="278325" y="700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sp>
            <p:nvSpPr>
              <p:cNvPr id="10" name="Freeform: Shape 12">
                <a:extLst>
                  <a:ext uri="{FF2B5EF4-FFF2-40B4-BE49-F238E27FC236}">
                    <a16:creationId xmlns:a16="http://schemas.microsoft.com/office/drawing/2014/main" id="{CB4913DA-4361-3F33-C428-8AA77512D157}"/>
                  </a:ext>
                </a:extLst>
              </p:cNvPr>
              <p:cNvSpPr/>
              <p:nvPr/>
            </p:nvSpPr>
            <p:spPr>
              <a:xfrm>
                <a:off x="1366772" y="1162800"/>
                <a:ext cx="535582" cy="87444"/>
              </a:xfrm>
              <a:custGeom>
                <a:avLst/>
                <a:gdLst>
                  <a:gd name="connsiteX0" fmla="*/ 0 w 535582"/>
                  <a:gd name="connsiteY0" fmla="*/ 0 h 87444"/>
                  <a:gd name="connsiteX1" fmla="*/ 0 w 535582"/>
                  <a:gd name="connsiteY1" fmla="*/ 87445 h 87444"/>
                  <a:gd name="connsiteX2" fmla="*/ 535582 w 535582"/>
                  <a:gd name="connsiteY2" fmla="*/ 87445 h 87444"/>
                  <a:gd name="connsiteX3" fmla="*/ 535582 w 535582"/>
                  <a:gd name="connsiteY3" fmla="*/ 0 h 87444"/>
                  <a:gd name="connsiteX4" fmla="*/ 0 w 535582"/>
                  <a:gd name="connsiteY4" fmla="*/ 0 h 87444"/>
                  <a:gd name="connsiteX5" fmla="*/ 267918 w 535582"/>
                  <a:gd name="connsiteY5" fmla="*/ 58254 h 87444"/>
                  <a:gd name="connsiteX6" fmla="*/ 29190 w 535582"/>
                  <a:gd name="connsiteY6" fmla="*/ 58254 h 87444"/>
                  <a:gd name="connsiteX7" fmla="*/ 29190 w 535582"/>
                  <a:gd name="connsiteY7" fmla="*/ 29064 h 87444"/>
                  <a:gd name="connsiteX8" fmla="*/ 267918 w 535582"/>
                  <a:gd name="connsiteY8" fmla="*/ 29064 h 87444"/>
                  <a:gd name="connsiteX9" fmla="*/ 267918 w 535582"/>
                  <a:gd name="connsiteY9" fmla="*/ 58254 h 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582" h="87444">
                    <a:moveTo>
                      <a:pt x="0" y="0"/>
                    </a:moveTo>
                    <a:lnTo>
                      <a:pt x="0" y="87445"/>
                    </a:lnTo>
                    <a:lnTo>
                      <a:pt x="535582" y="87445"/>
                    </a:lnTo>
                    <a:lnTo>
                      <a:pt x="535582" y="0"/>
                    </a:lnTo>
                    <a:lnTo>
                      <a:pt x="0" y="0"/>
                    </a:lnTo>
                    <a:close/>
                    <a:moveTo>
                      <a:pt x="267918" y="58254"/>
                    </a:moveTo>
                    <a:lnTo>
                      <a:pt x="29190" y="58254"/>
                    </a:lnTo>
                    <a:lnTo>
                      <a:pt x="29190" y="29064"/>
                    </a:lnTo>
                    <a:lnTo>
                      <a:pt x="267918" y="29064"/>
                    </a:lnTo>
                    <a:lnTo>
                      <a:pt x="267918" y="5825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grpSp>
        <p:nvGrpSpPr>
          <p:cNvPr id="50" name="Graphic 9">
            <a:extLst>
              <a:ext uri="{FF2B5EF4-FFF2-40B4-BE49-F238E27FC236}">
                <a16:creationId xmlns:a16="http://schemas.microsoft.com/office/drawing/2014/main" id="{E1118BD9-E7E9-FEC7-2C29-33DA98A1FAFB}"/>
              </a:ext>
            </a:extLst>
          </p:cNvPr>
          <p:cNvGrpSpPr>
            <a:grpSpLocks noChangeAspect="1"/>
          </p:cNvGrpSpPr>
          <p:nvPr userDrawn="1"/>
        </p:nvGrpSpPr>
        <p:grpSpPr>
          <a:xfrm>
            <a:off x="19238400" y="1393200"/>
            <a:ext cx="3779999" cy="1011613"/>
            <a:chOff x="10772775" y="6485731"/>
            <a:chExt cx="2836258" cy="759047"/>
          </a:xfrm>
          <a:solidFill>
            <a:srgbClr val="262262"/>
          </a:solidFill>
        </p:grpSpPr>
        <p:sp>
          <p:nvSpPr>
            <p:cNvPr id="51" name="Freeform: Shape 53">
              <a:extLst>
                <a:ext uri="{FF2B5EF4-FFF2-40B4-BE49-F238E27FC236}">
                  <a16:creationId xmlns:a16="http://schemas.microsoft.com/office/drawing/2014/main" id="{305A1F53-C54C-6D41-DC35-031237EC075A}"/>
                </a:ext>
              </a:extLst>
            </p:cNvPr>
            <p:cNvSpPr/>
            <p:nvPr/>
          </p:nvSpPr>
          <p:spPr>
            <a:xfrm>
              <a:off x="10772775" y="6502114"/>
              <a:ext cx="140493" cy="183172"/>
            </a:xfrm>
            <a:custGeom>
              <a:avLst/>
              <a:gdLst>
                <a:gd name="connsiteX0" fmla="*/ 37910 w 140493"/>
                <a:gd name="connsiteY0" fmla="*/ 171926 h 183172"/>
                <a:gd name="connsiteX1" fmla="*/ 9620 w 140493"/>
                <a:gd name="connsiteY1" fmla="*/ 139827 h 183172"/>
                <a:gd name="connsiteX2" fmla="*/ 0 w 140493"/>
                <a:gd name="connsiteY2" fmla="*/ 91154 h 183172"/>
                <a:gd name="connsiteX3" fmla="*/ 11335 w 140493"/>
                <a:gd name="connsiteY3" fmla="*/ 43529 h 183172"/>
                <a:gd name="connsiteX4" fmla="*/ 42386 w 140493"/>
                <a:gd name="connsiteY4" fmla="*/ 11430 h 183172"/>
                <a:gd name="connsiteX5" fmla="*/ 86678 w 140493"/>
                <a:gd name="connsiteY5" fmla="*/ 0 h 183172"/>
                <a:gd name="connsiteX6" fmla="*/ 131159 w 140493"/>
                <a:gd name="connsiteY6" fmla="*/ 5810 h 183172"/>
                <a:gd name="connsiteX7" fmla="*/ 139065 w 140493"/>
                <a:gd name="connsiteY7" fmla="*/ 7239 h 183172"/>
                <a:gd name="connsiteX8" fmla="*/ 136684 w 140493"/>
                <a:gd name="connsiteY8" fmla="*/ 50578 h 183172"/>
                <a:gd name="connsiteX9" fmla="*/ 120587 w 140493"/>
                <a:gd name="connsiteY9" fmla="*/ 50578 h 183172"/>
                <a:gd name="connsiteX10" fmla="*/ 114586 w 140493"/>
                <a:gd name="connsiteY10" fmla="*/ 20003 h 183172"/>
                <a:gd name="connsiteX11" fmla="*/ 102870 w 140493"/>
                <a:gd name="connsiteY11" fmla="*/ 15049 h 183172"/>
                <a:gd name="connsiteX12" fmla="*/ 82582 w 140493"/>
                <a:gd name="connsiteY12" fmla="*/ 13049 h 183172"/>
                <a:gd name="connsiteX13" fmla="*/ 55150 w 140493"/>
                <a:gd name="connsiteY13" fmla="*/ 21717 h 183172"/>
                <a:gd name="connsiteX14" fmla="*/ 36195 w 140493"/>
                <a:gd name="connsiteY14" fmla="*/ 47625 h 183172"/>
                <a:gd name="connsiteX15" fmla="*/ 29337 w 140493"/>
                <a:gd name="connsiteY15" fmla="*/ 88487 h 183172"/>
                <a:gd name="connsiteX16" fmla="*/ 35338 w 140493"/>
                <a:gd name="connsiteY16" fmla="*/ 129635 h 183172"/>
                <a:gd name="connsiteX17" fmla="*/ 53626 w 140493"/>
                <a:gd name="connsiteY17" fmla="*/ 159068 h 183172"/>
                <a:gd name="connsiteX18" fmla="*/ 83915 w 140493"/>
                <a:gd name="connsiteY18" fmla="*/ 170021 h 183172"/>
                <a:gd name="connsiteX19" fmla="*/ 103537 w 140493"/>
                <a:gd name="connsiteY19" fmla="*/ 167831 h 183172"/>
                <a:gd name="connsiteX20" fmla="*/ 115253 w 140493"/>
                <a:gd name="connsiteY20" fmla="*/ 161544 h 183172"/>
                <a:gd name="connsiteX21" fmla="*/ 125349 w 140493"/>
                <a:gd name="connsiteY21" fmla="*/ 137922 h 183172"/>
                <a:gd name="connsiteX22" fmla="*/ 140494 w 140493"/>
                <a:gd name="connsiteY22" fmla="*/ 139827 h 183172"/>
                <a:gd name="connsiteX23" fmla="*/ 134684 w 140493"/>
                <a:gd name="connsiteY23" fmla="*/ 174022 h 183172"/>
                <a:gd name="connsiteX24" fmla="*/ 119729 w 140493"/>
                <a:gd name="connsiteY24" fmla="*/ 177356 h 183172"/>
                <a:gd name="connsiteX25" fmla="*/ 102965 w 140493"/>
                <a:gd name="connsiteY25" fmla="*/ 181547 h 183172"/>
                <a:gd name="connsiteX26" fmla="*/ 82868 w 140493"/>
                <a:gd name="connsiteY26" fmla="*/ 183166 h 183172"/>
                <a:gd name="connsiteX27" fmla="*/ 37910 w 140493"/>
                <a:gd name="connsiteY27" fmla="*/ 171926 h 18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493" h="183172">
                  <a:moveTo>
                    <a:pt x="37910" y="171926"/>
                  </a:moveTo>
                  <a:cubicBezTo>
                    <a:pt x="25432" y="164306"/>
                    <a:pt x="16097" y="153638"/>
                    <a:pt x="9620" y="139827"/>
                  </a:cubicBezTo>
                  <a:cubicBezTo>
                    <a:pt x="3239" y="126016"/>
                    <a:pt x="0" y="109823"/>
                    <a:pt x="0" y="91154"/>
                  </a:cubicBezTo>
                  <a:cubicBezTo>
                    <a:pt x="0" y="73152"/>
                    <a:pt x="3810" y="57340"/>
                    <a:pt x="11335" y="43529"/>
                  </a:cubicBezTo>
                  <a:cubicBezTo>
                    <a:pt x="18860" y="29718"/>
                    <a:pt x="29242" y="19050"/>
                    <a:pt x="42386" y="11430"/>
                  </a:cubicBezTo>
                  <a:cubicBezTo>
                    <a:pt x="55531" y="3810"/>
                    <a:pt x="70295" y="0"/>
                    <a:pt x="86678" y="0"/>
                  </a:cubicBezTo>
                  <a:cubicBezTo>
                    <a:pt x="99060" y="0"/>
                    <a:pt x="113919" y="1905"/>
                    <a:pt x="131159" y="5810"/>
                  </a:cubicBezTo>
                  <a:lnTo>
                    <a:pt x="139065" y="7239"/>
                  </a:lnTo>
                  <a:lnTo>
                    <a:pt x="136684" y="50578"/>
                  </a:lnTo>
                  <a:lnTo>
                    <a:pt x="120587" y="50578"/>
                  </a:lnTo>
                  <a:lnTo>
                    <a:pt x="114586" y="20003"/>
                  </a:lnTo>
                  <a:cubicBezTo>
                    <a:pt x="112300" y="18097"/>
                    <a:pt x="108490" y="16383"/>
                    <a:pt x="102870" y="15049"/>
                  </a:cubicBezTo>
                  <a:cubicBezTo>
                    <a:pt x="97346" y="13716"/>
                    <a:pt x="90583" y="13049"/>
                    <a:pt x="82582" y="13049"/>
                  </a:cubicBezTo>
                  <a:cubicBezTo>
                    <a:pt x="72295" y="12954"/>
                    <a:pt x="63151" y="15907"/>
                    <a:pt x="55150" y="21717"/>
                  </a:cubicBezTo>
                  <a:cubicBezTo>
                    <a:pt x="47054" y="27622"/>
                    <a:pt x="40767" y="36195"/>
                    <a:pt x="36195" y="47625"/>
                  </a:cubicBezTo>
                  <a:cubicBezTo>
                    <a:pt x="31623" y="59055"/>
                    <a:pt x="29337" y="72676"/>
                    <a:pt x="29337" y="88487"/>
                  </a:cubicBezTo>
                  <a:cubicBezTo>
                    <a:pt x="29337" y="103537"/>
                    <a:pt x="31337" y="117253"/>
                    <a:pt x="35338" y="129635"/>
                  </a:cubicBezTo>
                  <a:cubicBezTo>
                    <a:pt x="39338" y="142018"/>
                    <a:pt x="45434" y="151829"/>
                    <a:pt x="53626" y="159068"/>
                  </a:cubicBezTo>
                  <a:cubicBezTo>
                    <a:pt x="61817" y="166402"/>
                    <a:pt x="71914" y="170021"/>
                    <a:pt x="83915" y="170021"/>
                  </a:cubicBezTo>
                  <a:cubicBezTo>
                    <a:pt x="92393" y="170021"/>
                    <a:pt x="98965" y="169259"/>
                    <a:pt x="103537" y="167831"/>
                  </a:cubicBezTo>
                  <a:cubicBezTo>
                    <a:pt x="108109" y="166402"/>
                    <a:pt x="112014" y="164306"/>
                    <a:pt x="115253" y="161544"/>
                  </a:cubicBezTo>
                  <a:lnTo>
                    <a:pt x="125349" y="137922"/>
                  </a:lnTo>
                  <a:lnTo>
                    <a:pt x="140494" y="139827"/>
                  </a:lnTo>
                  <a:lnTo>
                    <a:pt x="134684" y="174022"/>
                  </a:lnTo>
                  <a:cubicBezTo>
                    <a:pt x="131350" y="174212"/>
                    <a:pt x="126302" y="175260"/>
                    <a:pt x="119729" y="177356"/>
                  </a:cubicBezTo>
                  <a:cubicBezTo>
                    <a:pt x="113919" y="179165"/>
                    <a:pt x="108395" y="180499"/>
                    <a:pt x="102965" y="181547"/>
                  </a:cubicBezTo>
                  <a:cubicBezTo>
                    <a:pt x="97536" y="182594"/>
                    <a:pt x="90869" y="183166"/>
                    <a:pt x="82868" y="183166"/>
                  </a:cubicBezTo>
                  <a:cubicBezTo>
                    <a:pt x="65342" y="183356"/>
                    <a:pt x="50292" y="179546"/>
                    <a:pt x="37910" y="171926"/>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2" name="Freeform: Shape 54">
              <a:extLst>
                <a:ext uri="{FF2B5EF4-FFF2-40B4-BE49-F238E27FC236}">
                  <a16:creationId xmlns:a16="http://schemas.microsoft.com/office/drawing/2014/main" id="{555DE8A4-126E-4214-A9E0-A48A8ECBB7BF}"/>
                </a:ext>
              </a:extLst>
            </p:cNvPr>
            <p:cNvSpPr/>
            <p:nvPr/>
          </p:nvSpPr>
          <p:spPr>
            <a:xfrm>
              <a:off x="10932318" y="6545548"/>
              <a:ext cx="110680" cy="139828"/>
            </a:xfrm>
            <a:custGeom>
              <a:avLst/>
              <a:gdLst>
                <a:gd name="connsiteX0" fmla="*/ 15240 w 110680"/>
                <a:gd name="connsiteY0" fmla="*/ 120872 h 139828"/>
                <a:gd name="connsiteX1" fmla="*/ 0 w 110680"/>
                <a:gd name="connsiteY1" fmla="*/ 70104 h 139828"/>
                <a:gd name="connsiteX2" fmla="*/ 7906 w 110680"/>
                <a:gd name="connsiteY2" fmla="*/ 33242 h 139828"/>
                <a:gd name="connsiteX3" fmla="*/ 30194 w 110680"/>
                <a:gd name="connsiteY3" fmla="*/ 8668 h 139828"/>
                <a:gd name="connsiteX4" fmla="*/ 62770 w 110680"/>
                <a:gd name="connsiteY4" fmla="*/ 0 h 139828"/>
                <a:gd name="connsiteX5" fmla="*/ 97536 w 110680"/>
                <a:gd name="connsiteY5" fmla="*/ 12382 h 139828"/>
                <a:gd name="connsiteX6" fmla="*/ 110681 w 110680"/>
                <a:gd name="connsiteY6" fmla="*/ 47911 h 139828"/>
                <a:gd name="connsiteX7" fmla="*/ 108966 w 110680"/>
                <a:gd name="connsiteY7" fmla="*/ 70295 h 139828"/>
                <a:gd name="connsiteX8" fmla="*/ 26194 w 110680"/>
                <a:gd name="connsiteY8" fmla="*/ 70295 h 139828"/>
                <a:gd name="connsiteX9" fmla="*/ 37243 w 110680"/>
                <a:gd name="connsiteY9" fmla="*/ 108680 h 139828"/>
                <a:gd name="connsiteX10" fmla="*/ 67342 w 110680"/>
                <a:gd name="connsiteY10" fmla="*/ 123253 h 139828"/>
                <a:gd name="connsiteX11" fmla="*/ 87440 w 110680"/>
                <a:gd name="connsiteY11" fmla="*/ 119729 h 139828"/>
                <a:gd name="connsiteX12" fmla="*/ 103727 w 110680"/>
                <a:gd name="connsiteY12" fmla="*/ 111442 h 139828"/>
                <a:gd name="connsiteX13" fmla="*/ 108299 w 110680"/>
                <a:gd name="connsiteY13" fmla="*/ 122015 h 139828"/>
                <a:gd name="connsiteX14" fmla="*/ 87630 w 110680"/>
                <a:gd name="connsiteY14" fmla="*/ 134493 h 139828"/>
                <a:gd name="connsiteX15" fmla="*/ 59722 w 110680"/>
                <a:gd name="connsiteY15" fmla="*/ 139827 h 139828"/>
                <a:gd name="connsiteX16" fmla="*/ 15240 w 110680"/>
                <a:gd name="connsiteY16" fmla="*/ 120872 h 139828"/>
                <a:gd name="connsiteX17" fmla="*/ 84201 w 110680"/>
                <a:gd name="connsiteY17" fmla="*/ 57626 h 139828"/>
                <a:gd name="connsiteX18" fmla="*/ 84963 w 110680"/>
                <a:gd name="connsiteY18" fmla="*/ 47244 h 139828"/>
                <a:gd name="connsiteX19" fmla="*/ 78391 w 110680"/>
                <a:gd name="connsiteY19" fmla="*/ 22574 h 139828"/>
                <a:gd name="connsiteX20" fmla="*/ 58293 w 110680"/>
                <a:gd name="connsiteY20" fmla="*/ 13525 h 139828"/>
                <a:gd name="connsiteX21" fmla="*/ 36005 w 110680"/>
                <a:gd name="connsiteY21" fmla="*/ 23622 h 139828"/>
                <a:gd name="connsiteX22" fmla="*/ 26480 w 110680"/>
                <a:gd name="connsiteY22" fmla="*/ 57531 h 139828"/>
                <a:gd name="connsiteX23" fmla="*/ 84201 w 110680"/>
                <a:gd name="connsiteY23" fmla="*/ 57531 h 13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680" h="139828">
                  <a:moveTo>
                    <a:pt x="15240" y="120872"/>
                  </a:moveTo>
                  <a:cubicBezTo>
                    <a:pt x="5048" y="108204"/>
                    <a:pt x="0" y="91249"/>
                    <a:pt x="0" y="70104"/>
                  </a:cubicBezTo>
                  <a:cubicBezTo>
                    <a:pt x="0" y="56102"/>
                    <a:pt x="2667" y="43910"/>
                    <a:pt x="7906" y="33242"/>
                  </a:cubicBezTo>
                  <a:cubicBezTo>
                    <a:pt x="13144" y="22574"/>
                    <a:pt x="20574" y="14478"/>
                    <a:pt x="30194" y="8668"/>
                  </a:cubicBezTo>
                  <a:cubicBezTo>
                    <a:pt x="39815" y="2857"/>
                    <a:pt x="50578" y="0"/>
                    <a:pt x="62770" y="0"/>
                  </a:cubicBezTo>
                  <a:cubicBezTo>
                    <a:pt x="77724" y="0"/>
                    <a:pt x="89249" y="4096"/>
                    <a:pt x="97536" y="12382"/>
                  </a:cubicBezTo>
                  <a:cubicBezTo>
                    <a:pt x="105823" y="20669"/>
                    <a:pt x="110204" y="32480"/>
                    <a:pt x="110681" y="47911"/>
                  </a:cubicBezTo>
                  <a:cubicBezTo>
                    <a:pt x="110681" y="57722"/>
                    <a:pt x="110109" y="65151"/>
                    <a:pt x="108966" y="70295"/>
                  </a:cubicBezTo>
                  <a:lnTo>
                    <a:pt x="26194" y="70295"/>
                  </a:lnTo>
                  <a:cubicBezTo>
                    <a:pt x="26480" y="86201"/>
                    <a:pt x="30194" y="98965"/>
                    <a:pt x="37243" y="108680"/>
                  </a:cubicBezTo>
                  <a:cubicBezTo>
                    <a:pt x="44291" y="118396"/>
                    <a:pt x="54293" y="123253"/>
                    <a:pt x="67342" y="123253"/>
                  </a:cubicBezTo>
                  <a:cubicBezTo>
                    <a:pt x="73724" y="123253"/>
                    <a:pt x="80486" y="122111"/>
                    <a:pt x="87440" y="119729"/>
                  </a:cubicBezTo>
                  <a:cubicBezTo>
                    <a:pt x="94393" y="117443"/>
                    <a:pt x="99822" y="114586"/>
                    <a:pt x="103727" y="111442"/>
                  </a:cubicBezTo>
                  <a:lnTo>
                    <a:pt x="108299" y="122015"/>
                  </a:lnTo>
                  <a:cubicBezTo>
                    <a:pt x="103632" y="126873"/>
                    <a:pt x="96774" y="130969"/>
                    <a:pt x="87630" y="134493"/>
                  </a:cubicBezTo>
                  <a:cubicBezTo>
                    <a:pt x="78486" y="138017"/>
                    <a:pt x="69152" y="139827"/>
                    <a:pt x="59722" y="139827"/>
                  </a:cubicBezTo>
                  <a:cubicBezTo>
                    <a:pt x="40291" y="139922"/>
                    <a:pt x="25432" y="133540"/>
                    <a:pt x="15240" y="120872"/>
                  </a:cubicBezTo>
                  <a:close/>
                  <a:moveTo>
                    <a:pt x="84201" y="57626"/>
                  </a:moveTo>
                  <a:cubicBezTo>
                    <a:pt x="84677" y="54292"/>
                    <a:pt x="84963" y="50863"/>
                    <a:pt x="84963" y="47244"/>
                  </a:cubicBezTo>
                  <a:cubicBezTo>
                    <a:pt x="84773" y="36862"/>
                    <a:pt x="82582" y="28575"/>
                    <a:pt x="78391" y="22574"/>
                  </a:cubicBezTo>
                  <a:cubicBezTo>
                    <a:pt x="74105" y="16574"/>
                    <a:pt x="67437" y="13525"/>
                    <a:pt x="58293" y="13525"/>
                  </a:cubicBezTo>
                  <a:cubicBezTo>
                    <a:pt x="48958" y="13525"/>
                    <a:pt x="41529" y="16859"/>
                    <a:pt x="36005" y="23622"/>
                  </a:cubicBezTo>
                  <a:cubicBezTo>
                    <a:pt x="30480" y="30385"/>
                    <a:pt x="27337" y="41624"/>
                    <a:pt x="26480" y="57531"/>
                  </a:cubicBezTo>
                  <a:lnTo>
                    <a:pt x="84201" y="57531"/>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3" name="Freeform: Shape 55">
              <a:extLst>
                <a:ext uri="{FF2B5EF4-FFF2-40B4-BE49-F238E27FC236}">
                  <a16:creationId xmlns:a16="http://schemas.microsoft.com/office/drawing/2014/main" id="{03C5BFC3-06F3-699C-86EA-3DCCFC016D56}"/>
                </a:ext>
              </a:extLst>
            </p:cNvPr>
            <p:cNvSpPr/>
            <p:nvPr/>
          </p:nvSpPr>
          <p:spPr>
            <a:xfrm>
              <a:off x="11060810" y="6546024"/>
              <a:ext cx="145256" cy="136779"/>
            </a:xfrm>
            <a:custGeom>
              <a:avLst/>
              <a:gdLst>
                <a:gd name="connsiteX0" fmla="*/ 17336 w 145256"/>
                <a:gd name="connsiteY0" fmla="*/ 21717 h 136779"/>
                <a:gd name="connsiteX1" fmla="*/ 0 w 145256"/>
                <a:gd name="connsiteY1" fmla="*/ 17335 h 136779"/>
                <a:gd name="connsiteX2" fmla="*/ 0 w 145256"/>
                <a:gd name="connsiteY2" fmla="*/ 4382 h 136779"/>
                <a:gd name="connsiteX3" fmla="*/ 34385 w 145256"/>
                <a:gd name="connsiteY3" fmla="*/ 95 h 136779"/>
                <a:gd name="connsiteX4" fmla="*/ 35147 w 145256"/>
                <a:gd name="connsiteY4" fmla="*/ 95 h 136779"/>
                <a:gd name="connsiteX5" fmla="*/ 40195 w 145256"/>
                <a:gd name="connsiteY5" fmla="*/ 4382 h 136779"/>
                <a:gd name="connsiteX6" fmla="*/ 40195 w 145256"/>
                <a:gd name="connsiteY6" fmla="*/ 14478 h 136779"/>
                <a:gd name="connsiteX7" fmla="*/ 39910 w 145256"/>
                <a:gd name="connsiteY7" fmla="*/ 20288 h 136779"/>
                <a:gd name="connsiteX8" fmla="*/ 62770 w 145256"/>
                <a:gd name="connsiteY8" fmla="*/ 6286 h 136779"/>
                <a:gd name="connsiteX9" fmla="*/ 90011 w 145256"/>
                <a:gd name="connsiteY9" fmla="*/ 0 h 136779"/>
                <a:gd name="connsiteX10" fmla="*/ 113443 w 145256"/>
                <a:gd name="connsiteY10" fmla="*/ 5810 h 136779"/>
                <a:gd name="connsiteX11" fmla="*/ 125063 w 145256"/>
                <a:gd name="connsiteY11" fmla="*/ 23527 h 136779"/>
                <a:gd name="connsiteX12" fmla="*/ 128397 w 145256"/>
                <a:gd name="connsiteY12" fmla="*/ 55626 h 136779"/>
                <a:gd name="connsiteX13" fmla="*/ 128397 w 145256"/>
                <a:gd name="connsiteY13" fmla="*/ 122968 h 136779"/>
                <a:gd name="connsiteX14" fmla="*/ 145256 w 145256"/>
                <a:gd name="connsiteY14" fmla="*/ 124682 h 136779"/>
                <a:gd name="connsiteX15" fmla="*/ 145256 w 145256"/>
                <a:gd name="connsiteY15" fmla="*/ 136684 h 136779"/>
                <a:gd name="connsiteX16" fmla="*/ 88202 w 145256"/>
                <a:gd name="connsiteY16" fmla="*/ 136684 h 136779"/>
                <a:gd name="connsiteX17" fmla="*/ 88202 w 145256"/>
                <a:gd name="connsiteY17" fmla="*/ 124873 h 136779"/>
                <a:gd name="connsiteX18" fmla="*/ 103156 w 145256"/>
                <a:gd name="connsiteY18" fmla="*/ 122968 h 136779"/>
                <a:gd name="connsiteX19" fmla="*/ 103156 w 145256"/>
                <a:gd name="connsiteY19" fmla="*/ 55340 h 136779"/>
                <a:gd name="connsiteX20" fmla="*/ 101251 w 145256"/>
                <a:gd name="connsiteY20" fmla="*/ 33052 h 136779"/>
                <a:gd name="connsiteX21" fmla="*/ 94012 w 145256"/>
                <a:gd name="connsiteY21" fmla="*/ 21050 h 136779"/>
                <a:gd name="connsiteX22" fmla="*/ 78581 w 145256"/>
                <a:gd name="connsiteY22" fmla="*/ 17050 h 136779"/>
                <a:gd name="connsiteX23" fmla="*/ 60008 w 145256"/>
                <a:gd name="connsiteY23" fmla="*/ 21431 h 136779"/>
                <a:gd name="connsiteX24" fmla="*/ 42482 w 145256"/>
                <a:gd name="connsiteY24" fmla="*/ 31528 h 136779"/>
                <a:gd name="connsiteX25" fmla="*/ 42482 w 145256"/>
                <a:gd name="connsiteY25" fmla="*/ 122777 h 136779"/>
                <a:gd name="connsiteX26" fmla="*/ 58864 w 145256"/>
                <a:gd name="connsiteY26" fmla="*/ 124968 h 136779"/>
                <a:gd name="connsiteX27" fmla="*/ 58864 w 145256"/>
                <a:gd name="connsiteY27" fmla="*/ 136779 h 136779"/>
                <a:gd name="connsiteX28" fmla="*/ 2095 w 145256"/>
                <a:gd name="connsiteY28" fmla="*/ 136779 h 136779"/>
                <a:gd name="connsiteX29" fmla="*/ 2095 w 145256"/>
                <a:gd name="connsiteY29" fmla="*/ 124968 h 136779"/>
                <a:gd name="connsiteX30" fmla="*/ 17240 w 145256"/>
                <a:gd name="connsiteY30" fmla="*/ 122777 h 136779"/>
                <a:gd name="connsiteX31" fmla="*/ 17240 w 145256"/>
                <a:gd name="connsiteY31" fmla="*/ 21717 h 1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256" h="136779">
                  <a:moveTo>
                    <a:pt x="17336" y="21717"/>
                  </a:moveTo>
                  <a:lnTo>
                    <a:pt x="0" y="17335"/>
                  </a:lnTo>
                  <a:lnTo>
                    <a:pt x="0" y="4382"/>
                  </a:lnTo>
                  <a:lnTo>
                    <a:pt x="34385" y="95"/>
                  </a:lnTo>
                  <a:lnTo>
                    <a:pt x="35147" y="95"/>
                  </a:lnTo>
                  <a:lnTo>
                    <a:pt x="40195" y="4382"/>
                  </a:lnTo>
                  <a:lnTo>
                    <a:pt x="40195" y="14478"/>
                  </a:lnTo>
                  <a:lnTo>
                    <a:pt x="39910" y="20288"/>
                  </a:lnTo>
                  <a:cubicBezTo>
                    <a:pt x="45720" y="15145"/>
                    <a:pt x="53340" y="10477"/>
                    <a:pt x="62770" y="6286"/>
                  </a:cubicBezTo>
                  <a:cubicBezTo>
                    <a:pt x="72200" y="2096"/>
                    <a:pt x="81343" y="0"/>
                    <a:pt x="90011" y="0"/>
                  </a:cubicBezTo>
                  <a:cubicBezTo>
                    <a:pt x="100108" y="0"/>
                    <a:pt x="107918" y="1905"/>
                    <a:pt x="113443" y="5810"/>
                  </a:cubicBezTo>
                  <a:cubicBezTo>
                    <a:pt x="118967" y="9620"/>
                    <a:pt x="122873" y="15526"/>
                    <a:pt x="125063" y="23527"/>
                  </a:cubicBezTo>
                  <a:cubicBezTo>
                    <a:pt x="127349" y="31433"/>
                    <a:pt x="128397" y="42196"/>
                    <a:pt x="128397" y="55626"/>
                  </a:cubicBezTo>
                  <a:lnTo>
                    <a:pt x="128397" y="122968"/>
                  </a:lnTo>
                  <a:lnTo>
                    <a:pt x="145256" y="124682"/>
                  </a:lnTo>
                  <a:lnTo>
                    <a:pt x="145256" y="136684"/>
                  </a:lnTo>
                  <a:lnTo>
                    <a:pt x="88202" y="136684"/>
                  </a:lnTo>
                  <a:lnTo>
                    <a:pt x="88202" y="124873"/>
                  </a:lnTo>
                  <a:lnTo>
                    <a:pt x="103156" y="122968"/>
                  </a:lnTo>
                  <a:lnTo>
                    <a:pt x="103156" y="55340"/>
                  </a:lnTo>
                  <a:cubicBezTo>
                    <a:pt x="103156" y="45910"/>
                    <a:pt x="102489" y="38481"/>
                    <a:pt x="101251" y="33052"/>
                  </a:cubicBezTo>
                  <a:cubicBezTo>
                    <a:pt x="100013" y="27622"/>
                    <a:pt x="97536" y="23622"/>
                    <a:pt x="94012" y="21050"/>
                  </a:cubicBezTo>
                  <a:cubicBezTo>
                    <a:pt x="90488" y="18383"/>
                    <a:pt x="85344" y="17050"/>
                    <a:pt x="78581" y="17050"/>
                  </a:cubicBezTo>
                  <a:cubicBezTo>
                    <a:pt x="72771" y="17050"/>
                    <a:pt x="66675" y="18479"/>
                    <a:pt x="60008" y="21431"/>
                  </a:cubicBezTo>
                  <a:cubicBezTo>
                    <a:pt x="53435" y="24289"/>
                    <a:pt x="47530" y="27718"/>
                    <a:pt x="42482" y="31528"/>
                  </a:cubicBezTo>
                  <a:lnTo>
                    <a:pt x="42482" y="122777"/>
                  </a:lnTo>
                  <a:lnTo>
                    <a:pt x="58864" y="124968"/>
                  </a:lnTo>
                  <a:lnTo>
                    <a:pt x="58864" y="136779"/>
                  </a:lnTo>
                  <a:lnTo>
                    <a:pt x="2095" y="136779"/>
                  </a:lnTo>
                  <a:lnTo>
                    <a:pt x="2095" y="124968"/>
                  </a:lnTo>
                  <a:lnTo>
                    <a:pt x="17240" y="122777"/>
                  </a:lnTo>
                  <a:lnTo>
                    <a:pt x="17240" y="21717"/>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4" name="Freeform: Shape 56">
              <a:extLst>
                <a:ext uri="{FF2B5EF4-FFF2-40B4-BE49-F238E27FC236}">
                  <a16:creationId xmlns:a16="http://schemas.microsoft.com/office/drawing/2014/main" id="{63307C78-2137-DD45-C8AE-499BB0C487AE}"/>
                </a:ext>
              </a:extLst>
            </p:cNvPr>
            <p:cNvSpPr/>
            <p:nvPr/>
          </p:nvSpPr>
          <p:spPr>
            <a:xfrm>
              <a:off x="11220068" y="6514591"/>
              <a:ext cx="86677" cy="170688"/>
            </a:xfrm>
            <a:custGeom>
              <a:avLst/>
              <a:gdLst>
                <a:gd name="connsiteX0" fmla="*/ 24098 w 86677"/>
                <a:gd name="connsiteY0" fmla="*/ 164402 h 170688"/>
                <a:gd name="connsiteX1" fmla="*/ 17335 w 86677"/>
                <a:gd name="connsiteY1" fmla="*/ 142970 h 170688"/>
                <a:gd name="connsiteX2" fmla="*/ 17335 w 86677"/>
                <a:gd name="connsiteY2" fmla="*/ 50578 h 170688"/>
                <a:gd name="connsiteX3" fmla="*/ 0 w 86677"/>
                <a:gd name="connsiteY3" fmla="*/ 50578 h 170688"/>
                <a:gd name="connsiteX4" fmla="*/ 0 w 86677"/>
                <a:gd name="connsiteY4" fmla="*/ 39719 h 170688"/>
                <a:gd name="connsiteX5" fmla="*/ 6763 w 86677"/>
                <a:gd name="connsiteY5" fmla="*/ 38005 h 170688"/>
                <a:gd name="connsiteX6" fmla="*/ 14192 w 86677"/>
                <a:gd name="connsiteY6" fmla="*/ 35338 h 170688"/>
                <a:gd name="connsiteX7" fmla="*/ 20193 w 86677"/>
                <a:gd name="connsiteY7" fmla="*/ 26670 h 170688"/>
                <a:gd name="connsiteX8" fmla="*/ 24765 w 86677"/>
                <a:gd name="connsiteY8" fmla="*/ 12002 h 170688"/>
                <a:gd name="connsiteX9" fmla="*/ 27908 w 86677"/>
                <a:gd name="connsiteY9" fmla="*/ 0 h 170688"/>
                <a:gd name="connsiteX10" fmla="*/ 42101 w 86677"/>
                <a:gd name="connsiteY10" fmla="*/ 0 h 170688"/>
                <a:gd name="connsiteX11" fmla="*/ 42577 w 86677"/>
                <a:gd name="connsiteY11" fmla="*/ 34671 h 170688"/>
                <a:gd name="connsiteX12" fmla="*/ 82772 w 86677"/>
                <a:gd name="connsiteY12" fmla="*/ 34671 h 170688"/>
                <a:gd name="connsiteX13" fmla="*/ 82772 w 86677"/>
                <a:gd name="connsiteY13" fmla="*/ 50578 h 170688"/>
                <a:gd name="connsiteX14" fmla="*/ 42577 w 86677"/>
                <a:gd name="connsiteY14" fmla="*/ 50578 h 170688"/>
                <a:gd name="connsiteX15" fmla="*/ 42577 w 86677"/>
                <a:gd name="connsiteY15" fmla="*/ 124492 h 170688"/>
                <a:gd name="connsiteX16" fmla="*/ 43434 w 86677"/>
                <a:gd name="connsiteY16" fmla="*/ 143732 h 170688"/>
                <a:gd name="connsiteX17" fmla="*/ 47054 w 86677"/>
                <a:gd name="connsiteY17" fmla="*/ 150971 h 170688"/>
                <a:gd name="connsiteX18" fmla="*/ 56579 w 86677"/>
                <a:gd name="connsiteY18" fmla="*/ 152686 h 170688"/>
                <a:gd name="connsiteX19" fmla="*/ 70866 w 86677"/>
                <a:gd name="connsiteY19" fmla="*/ 150971 h 170688"/>
                <a:gd name="connsiteX20" fmla="*/ 83058 w 86677"/>
                <a:gd name="connsiteY20" fmla="*/ 147352 h 170688"/>
                <a:gd name="connsiteX21" fmla="*/ 86678 w 86677"/>
                <a:gd name="connsiteY21" fmla="*/ 158210 h 170688"/>
                <a:gd name="connsiteX22" fmla="*/ 68008 w 86677"/>
                <a:gd name="connsiteY22" fmla="*/ 166592 h 170688"/>
                <a:gd name="connsiteX23" fmla="*/ 44577 w 86677"/>
                <a:gd name="connsiteY23" fmla="*/ 170688 h 170688"/>
                <a:gd name="connsiteX24" fmla="*/ 24098 w 86677"/>
                <a:gd name="connsiteY24" fmla="*/ 164402 h 17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677" h="170688">
                  <a:moveTo>
                    <a:pt x="24098" y="164402"/>
                  </a:moveTo>
                  <a:cubicBezTo>
                    <a:pt x="19622" y="160211"/>
                    <a:pt x="17335" y="153067"/>
                    <a:pt x="17335" y="142970"/>
                  </a:cubicBezTo>
                  <a:lnTo>
                    <a:pt x="17335" y="50578"/>
                  </a:lnTo>
                  <a:lnTo>
                    <a:pt x="0" y="50578"/>
                  </a:lnTo>
                  <a:lnTo>
                    <a:pt x="0" y="39719"/>
                  </a:lnTo>
                  <a:cubicBezTo>
                    <a:pt x="762" y="39529"/>
                    <a:pt x="3048" y="38957"/>
                    <a:pt x="6763" y="38005"/>
                  </a:cubicBezTo>
                  <a:cubicBezTo>
                    <a:pt x="10478" y="37052"/>
                    <a:pt x="12954" y="36195"/>
                    <a:pt x="14192" y="35338"/>
                  </a:cubicBezTo>
                  <a:cubicBezTo>
                    <a:pt x="16764" y="33909"/>
                    <a:pt x="18764" y="30956"/>
                    <a:pt x="20193" y="26670"/>
                  </a:cubicBezTo>
                  <a:cubicBezTo>
                    <a:pt x="21431" y="23622"/>
                    <a:pt x="22955" y="18764"/>
                    <a:pt x="24765" y="12002"/>
                  </a:cubicBezTo>
                  <a:cubicBezTo>
                    <a:pt x="26575" y="5239"/>
                    <a:pt x="27527" y="1238"/>
                    <a:pt x="27908" y="0"/>
                  </a:cubicBezTo>
                  <a:lnTo>
                    <a:pt x="42101" y="0"/>
                  </a:lnTo>
                  <a:lnTo>
                    <a:pt x="42577" y="34671"/>
                  </a:lnTo>
                  <a:lnTo>
                    <a:pt x="82772" y="34671"/>
                  </a:lnTo>
                  <a:lnTo>
                    <a:pt x="82772" y="50578"/>
                  </a:lnTo>
                  <a:lnTo>
                    <a:pt x="42577" y="50578"/>
                  </a:lnTo>
                  <a:lnTo>
                    <a:pt x="42577" y="124492"/>
                  </a:lnTo>
                  <a:cubicBezTo>
                    <a:pt x="42577" y="133636"/>
                    <a:pt x="42863" y="140018"/>
                    <a:pt x="43434" y="143732"/>
                  </a:cubicBezTo>
                  <a:cubicBezTo>
                    <a:pt x="44006" y="147447"/>
                    <a:pt x="45244" y="149828"/>
                    <a:pt x="47054" y="150971"/>
                  </a:cubicBezTo>
                  <a:cubicBezTo>
                    <a:pt x="48863" y="152114"/>
                    <a:pt x="52102" y="152686"/>
                    <a:pt x="56579" y="152686"/>
                  </a:cubicBezTo>
                  <a:cubicBezTo>
                    <a:pt x="60960" y="152686"/>
                    <a:pt x="65723" y="152114"/>
                    <a:pt x="70866" y="150971"/>
                  </a:cubicBezTo>
                  <a:cubicBezTo>
                    <a:pt x="76105" y="149828"/>
                    <a:pt x="80105" y="148685"/>
                    <a:pt x="83058" y="147352"/>
                  </a:cubicBezTo>
                  <a:lnTo>
                    <a:pt x="86678" y="158210"/>
                  </a:lnTo>
                  <a:cubicBezTo>
                    <a:pt x="82868" y="161068"/>
                    <a:pt x="76581" y="163925"/>
                    <a:pt x="68008" y="166592"/>
                  </a:cubicBezTo>
                  <a:cubicBezTo>
                    <a:pt x="59436" y="169355"/>
                    <a:pt x="51626" y="170688"/>
                    <a:pt x="44577" y="170688"/>
                  </a:cubicBezTo>
                  <a:cubicBezTo>
                    <a:pt x="35338" y="170593"/>
                    <a:pt x="28575" y="168497"/>
                    <a:pt x="24098" y="164402"/>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5" name="Freeform: Shape 57">
              <a:extLst>
                <a:ext uri="{FF2B5EF4-FFF2-40B4-BE49-F238E27FC236}">
                  <a16:creationId xmlns:a16="http://schemas.microsoft.com/office/drawing/2014/main" id="{BC0223F8-C451-F2FF-9EC0-1C8A3FA954DA}"/>
                </a:ext>
              </a:extLst>
            </p:cNvPr>
            <p:cNvSpPr/>
            <p:nvPr/>
          </p:nvSpPr>
          <p:spPr>
            <a:xfrm>
              <a:off x="11321891" y="6545643"/>
              <a:ext cx="93821" cy="137160"/>
            </a:xfrm>
            <a:custGeom>
              <a:avLst/>
              <a:gdLst>
                <a:gd name="connsiteX0" fmla="*/ 0 w 93821"/>
                <a:gd name="connsiteY0" fmla="*/ 125349 h 137160"/>
                <a:gd name="connsiteX1" fmla="*/ 18002 w 93821"/>
                <a:gd name="connsiteY1" fmla="*/ 123920 h 137160"/>
                <a:gd name="connsiteX2" fmla="*/ 18002 w 93821"/>
                <a:gd name="connsiteY2" fmla="*/ 22098 h 137160"/>
                <a:gd name="connsiteX3" fmla="*/ 667 w 93821"/>
                <a:gd name="connsiteY3" fmla="*/ 17716 h 137160"/>
                <a:gd name="connsiteX4" fmla="*/ 667 w 93821"/>
                <a:gd name="connsiteY4" fmla="*/ 4763 h 137160"/>
                <a:gd name="connsiteX5" fmla="*/ 33909 w 93821"/>
                <a:gd name="connsiteY5" fmla="*/ 476 h 137160"/>
                <a:gd name="connsiteX6" fmla="*/ 34385 w 93821"/>
                <a:gd name="connsiteY6" fmla="*/ 476 h 137160"/>
                <a:gd name="connsiteX7" fmla="*/ 39719 w 93821"/>
                <a:gd name="connsiteY7" fmla="*/ 4763 h 137160"/>
                <a:gd name="connsiteX8" fmla="*/ 39719 w 93821"/>
                <a:gd name="connsiteY8" fmla="*/ 9144 h 137160"/>
                <a:gd name="connsiteX9" fmla="*/ 38957 w 93821"/>
                <a:gd name="connsiteY9" fmla="*/ 27908 h 137160"/>
                <a:gd name="connsiteX10" fmla="*/ 39719 w 93821"/>
                <a:gd name="connsiteY10" fmla="*/ 27908 h 137160"/>
                <a:gd name="connsiteX11" fmla="*/ 48387 w 93821"/>
                <a:gd name="connsiteY11" fmla="*/ 17335 h 137160"/>
                <a:gd name="connsiteX12" fmla="*/ 64484 w 93821"/>
                <a:gd name="connsiteY12" fmla="*/ 5429 h 137160"/>
                <a:gd name="connsiteX13" fmla="*/ 85915 w 93821"/>
                <a:gd name="connsiteY13" fmla="*/ 0 h 137160"/>
                <a:gd name="connsiteX14" fmla="*/ 93821 w 93821"/>
                <a:gd name="connsiteY14" fmla="*/ 1238 h 137160"/>
                <a:gd name="connsiteX15" fmla="*/ 93821 w 93821"/>
                <a:gd name="connsiteY15" fmla="*/ 28194 h 137160"/>
                <a:gd name="connsiteX16" fmla="*/ 88392 w 93821"/>
                <a:gd name="connsiteY16" fmla="*/ 25908 h 137160"/>
                <a:gd name="connsiteX17" fmla="*/ 80105 w 93821"/>
                <a:gd name="connsiteY17" fmla="*/ 24860 h 137160"/>
                <a:gd name="connsiteX18" fmla="*/ 43053 w 93821"/>
                <a:gd name="connsiteY18" fmla="*/ 37147 h 137160"/>
                <a:gd name="connsiteX19" fmla="*/ 43053 w 93821"/>
                <a:gd name="connsiteY19" fmla="*/ 123730 h 137160"/>
                <a:gd name="connsiteX20" fmla="*/ 73628 w 93821"/>
                <a:gd name="connsiteY20" fmla="*/ 125635 h 137160"/>
                <a:gd name="connsiteX21" fmla="*/ 73628 w 93821"/>
                <a:gd name="connsiteY21" fmla="*/ 137160 h 137160"/>
                <a:gd name="connsiteX22" fmla="*/ 0 w 93821"/>
                <a:gd name="connsiteY22" fmla="*/ 137160 h 137160"/>
                <a:gd name="connsiteX23" fmla="*/ 0 w 93821"/>
                <a:gd name="connsiteY23" fmla="*/ 125349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821" h="137160">
                  <a:moveTo>
                    <a:pt x="0" y="125349"/>
                  </a:moveTo>
                  <a:lnTo>
                    <a:pt x="18002" y="123920"/>
                  </a:lnTo>
                  <a:lnTo>
                    <a:pt x="18002" y="22098"/>
                  </a:lnTo>
                  <a:lnTo>
                    <a:pt x="667" y="17716"/>
                  </a:lnTo>
                  <a:lnTo>
                    <a:pt x="667" y="4763"/>
                  </a:lnTo>
                  <a:lnTo>
                    <a:pt x="33909" y="476"/>
                  </a:lnTo>
                  <a:lnTo>
                    <a:pt x="34385" y="476"/>
                  </a:lnTo>
                  <a:lnTo>
                    <a:pt x="39719" y="4763"/>
                  </a:lnTo>
                  <a:lnTo>
                    <a:pt x="39719" y="9144"/>
                  </a:lnTo>
                  <a:lnTo>
                    <a:pt x="38957" y="27908"/>
                  </a:lnTo>
                  <a:lnTo>
                    <a:pt x="39719" y="27908"/>
                  </a:lnTo>
                  <a:cubicBezTo>
                    <a:pt x="41339" y="25146"/>
                    <a:pt x="44196" y="21622"/>
                    <a:pt x="48387" y="17335"/>
                  </a:cubicBezTo>
                  <a:cubicBezTo>
                    <a:pt x="52578" y="13049"/>
                    <a:pt x="57912" y="9049"/>
                    <a:pt x="64484" y="5429"/>
                  </a:cubicBezTo>
                  <a:cubicBezTo>
                    <a:pt x="71056" y="1810"/>
                    <a:pt x="78200" y="0"/>
                    <a:pt x="85915" y="0"/>
                  </a:cubicBezTo>
                  <a:cubicBezTo>
                    <a:pt x="89154" y="0"/>
                    <a:pt x="91726" y="381"/>
                    <a:pt x="93821" y="1238"/>
                  </a:cubicBezTo>
                  <a:lnTo>
                    <a:pt x="93821" y="28194"/>
                  </a:lnTo>
                  <a:cubicBezTo>
                    <a:pt x="92678" y="27432"/>
                    <a:pt x="90869" y="26575"/>
                    <a:pt x="88392" y="25908"/>
                  </a:cubicBezTo>
                  <a:cubicBezTo>
                    <a:pt x="85915" y="25146"/>
                    <a:pt x="83153" y="24860"/>
                    <a:pt x="80105" y="24860"/>
                  </a:cubicBezTo>
                  <a:cubicBezTo>
                    <a:pt x="66770" y="24860"/>
                    <a:pt x="54483" y="28956"/>
                    <a:pt x="43053" y="37147"/>
                  </a:cubicBezTo>
                  <a:lnTo>
                    <a:pt x="43053" y="123730"/>
                  </a:lnTo>
                  <a:lnTo>
                    <a:pt x="73628" y="125635"/>
                  </a:lnTo>
                  <a:lnTo>
                    <a:pt x="73628" y="137160"/>
                  </a:lnTo>
                  <a:lnTo>
                    <a:pt x="0" y="137160"/>
                  </a:lnTo>
                  <a:lnTo>
                    <a:pt x="0" y="125349"/>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6" name="Freeform: Shape 58">
              <a:extLst>
                <a:ext uri="{FF2B5EF4-FFF2-40B4-BE49-F238E27FC236}">
                  <a16:creationId xmlns:a16="http://schemas.microsoft.com/office/drawing/2014/main" id="{D87D6B03-97EE-1F80-A5CD-E5FBA88D85DB}"/>
                </a:ext>
              </a:extLst>
            </p:cNvPr>
            <p:cNvSpPr/>
            <p:nvPr/>
          </p:nvSpPr>
          <p:spPr>
            <a:xfrm>
              <a:off x="11429428" y="6546310"/>
              <a:ext cx="134969" cy="139160"/>
            </a:xfrm>
            <a:custGeom>
              <a:avLst/>
              <a:gdLst>
                <a:gd name="connsiteX0" fmla="*/ 101632 w 134969"/>
                <a:gd name="connsiteY0" fmla="*/ 136017 h 139160"/>
                <a:gd name="connsiteX1" fmla="*/ 98393 w 134969"/>
                <a:gd name="connsiteY1" fmla="*/ 127349 h 139160"/>
                <a:gd name="connsiteX2" fmla="*/ 98393 w 134969"/>
                <a:gd name="connsiteY2" fmla="*/ 119158 h 139160"/>
                <a:gd name="connsiteX3" fmla="*/ 78581 w 134969"/>
                <a:gd name="connsiteY3" fmla="*/ 133160 h 139160"/>
                <a:gd name="connsiteX4" fmla="*/ 54673 w 134969"/>
                <a:gd name="connsiteY4" fmla="*/ 139160 h 139160"/>
                <a:gd name="connsiteX5" fmla="*/ 22955 w 134969"/>
                <a:gd name="connsiteY5" fmla="*/ 127159 h 139160"/>
                <a:gd name="connsiteX6" fmla="*/ 13525 w 134969"/>
                <a:gd name="connsiteY6" fmla="*/ 87440 h 139160"/>
                <a:gd name="connsiteX7" fmla="*/ 13525 w 134969"/>
                <a:gd name="connsiteY7" fmla="*/ 17621 h 139160"/>
                <a:gd name="connsiteX8" fmla="*/ 0 w 134969"/>
                <a:gd name="connsiteY8" fmla="*/ 13811 h 139160"/>
                <a:gd name="connsiteX9" fmla="*/ 0 w 134969"/>
                <a:gd name="connsiteY9" fmla="*/ 3143 h 139160"/>
                <a:gd name="connsiteX10" fmla="*/ 33719 w 134969"/>
                <a:gd name="connsiteY10" fmla="*/ 0 h 139160"/>
                <a:gd name="connsiteX11" fmla="*/ 34004 w 134969"/>
                <a:gd name="connsiteY11" fmla="*/ 0 h 139160"/>
                <a:gd name="connsiteX12" fmla="*/ 38576 w 134969"/>
                <a:gd name="connsiteY12" fmla="*/ 2857 h 139160"/>
                <a:gd name="connsiteX13" fmla="*/ 38576 w 134969"/>
                <a:gd name="connsiteY13" fmla="*/ 85439 h 139160"/>
                <a:gd name="connsiteX14" fmla="*/ 40576 w 134969"/>
                <a:gd name="connsiteY14" fmla="*/ 107252 h 139160"/>
                <a:gd name="connsiteX15" fmla="*/ 47815 w 134969"/>
                <a:gd name="connsiteY15" fmla="*/ 118777 h 139160"/>
                <a:gd name="connsiteX16" fmla="*/ 62865 w 134969"/>
                <a:gd name="connsiteY16" fmla="*/ 122491 h 139160"/>
                <a:gd name="connsiteX17" fmla="*/ 80867 w 134969"/>
                <a:gd name="connsiteY17" fmla="*/ 118396 h 139160"/>
                <a:gd name="connsiteX18" fmla="*/ 95536 w 134969"/>
                <a:gd name="connsiteY18" fmla="*/ 108776 h 139160"/>
                <a:gd name="connsiteX19" fmla="*/ 95536 w 134969"/>
                <a:gd name="connsiteY19" fmla="*/ 17621 h 139160"/>
                <a:gd name="connsiteX20" fmla="*/ 78200 w 134969"/>
                <a:gd name="connsiteY20" fmla="*/ 13811 h 139160"/>
                <a:gd name="connsiteX21" fmla="*/ 78200 w 134969"/>
                <a:gd name="connsiteY21" fmla="*/ 3143 h 139160"/>
                <a:gd name="connsiteX22" fmla="*/ 114776 w 134969"/>
                <a:gd name="connsiteY22" fmla="*/ 0 h 139160"/>
                <a:gd name="connsiteX23" fmla="*/ 114967 w 134969"/>
                <a:gd name="connsiteY23" fmla="*/ 0 h 139160"/>
                <a:gd name="connsiteX24" fmla="*/ 120491 w 134969"/>
                <a:gd name="connsiteY24" fmla="*/ 2857 h 139160"/>
                <a:gd name="connsiteX25" fmla="*/ 120491 w 134969"/>
                <a:gd name="connsiteY25" fmla="*/ 124206 h 139160"/>
                <a:gd name="connsiteX26" fmla="*/ 134969 w 134969"/>
                <a:gd name="connsiteY26" fmla="*/ 124206 h 139160"/>
                <a:gd name="connsiteX27" fmla="*/ 134684 w 134969"/>
                <a:gd name="connsiteY27" fmla="*/ 135065 h 139160"/>
                <a:gd name="connsiteX28" fmla="*/ 122968 w 134969"/>
                <a:gd name="connsiteY28" fmla="*/ 137732 h 139160"/>
                <a:gd name="connsiteX29" fmla="*/ 111538 w 134969"/>
                <a:gd name="connsiteY29" fmla="*/ 138684 h 139160"/>
                <a:gd name="connsiteX30" fmla="*/ 101632 w 134969"/>
                <a:gd name="connsiteY30" fmla="*/ 136017 h 13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969" h="139160">
                  <a:moveTo>
                    <a:pt x="101632" y="136017"/>
                  </a:moveTo>
                  <a:cubicBezTo>
                    <a:pt x="99441" y="134302"/>
                    <a:pt x="98393" y="131350"/>
                    <a:pt x="98393" y="127349"/>
                  </a:cubicBezTo>
                  <a:lnTo>
                    <a:pt x="98393" y="119158"/>
                  </a:lnTo>
                  <a:cubicBezTo>
                    <a:pt x="93059" y="124492"/>
                    <a:pt x="86487" y="129064"/>
                    <a:pt x="78581" y="133160"/>
                  </a:cubicBezTo>
                  <a:cubicBezTo>
                    <a:pt x="70675" y="137160"/>
                    <a:pt x="62674" y="139160"/>
                    <a:pt x="54673" y="139160"/>
                  </a:cubicBezTo>
                  <a:cubicBezTo>
                    <a:pt x="39719" y="139160"/>
                    <a:pt x="29146" y="135160"/>
                    <a:pt x="22955" y="127159"/>
                  </a:cubicBezTo>
                  <a:cubicBezTo>
                    <a:pt x="16669" y="119158"/>
                    <a:pt x="13525" y="105918"/>
                    <a:pt x="13525" y="87440"/>
                  </a:cubicBezTo>
                  <a:lnTo>
                    <a:pt x="13525" y="17621"/>
                  </a:lnTo>
                  <a:lnTo>
                    <a:pt x="0" y="13811"/>
                  </a:lnTo>
                  <a:lnTo>
                    <a:pt x="0" y="3143"/>
                  </a:lnTo>
                  <a:lnTo>
                    <a:pt x="33719" y="0"/>
                  </a:lnTo>
                  <a:lnTo>
                    <a:pt x="34004" y="0"/>
                  </a:lnTo>
                  <a:lnTo>
                    <a:pt x="38576" y="2857"/>
                  </a:lnTo>
                  <a:lnTo>
                    <a:pt x="38576" y="85439"/>
                  </a:lnTo>
                  <a:cubicBezTo>
                    <a:pt x="38576" y="94774"/>
                    <a:pt x="39243" y="102013"/>
                    <a:pt x="40576" y="107252"/>
                  </a:cubicBezTo>
                  <a:cubicBezTo>
                    <a:pt x="41910" y="112490"/>
                    <a:pt x="44386" y="116300"/>
                    <a:pt x="47815" y="118777"/>
                  </a:cubicBezTo>
                  <a:cubicBezTo>
                    <a:pt x="51244" y="121253"/>
                    <a:pt x="56293" y="122491"/>
                    <a:pt x="62865" y="122491"/>
                  </a:cubicBezTo>
                  <a:cubicBezTo>
                    <a:pt x="69247" y="122491"/>
                    <a:pt x="75247" y="121158"/>
                    <a:pt x="80867" y="118396"/>
                  </a:cubicBezTo>
                  <a:cubicBezTo>
                    <a:pt x="86487" y="115634"/>
                    <a:pt x="91345" y="112490"/>
                    <a:pt x="95536" y="108776"/>
                  </a:cubicBezTo>
                  <a:lnTo>
                    <a:pt x="95536" y="17621"/>
                  </a:lnTo>
                  <a:lnTo>
                    <a:pt x="78200" y="13811"/>
                  </a:lnTo>
                  <a:lnTo>
                    <a:pt x="78200" y="3143"/>
                  </a:lnTo>
                  <a:lnTo>
                    <a:pt x="114776" y="0"/>
                  </a:lnTo>
                  <a:lnTo>
                    <a:pt x="114967" y="0"/>
                  </a:lnTo>
                  <a:lnTo>
                    <a:pt x="120491" y="2857"/>
                  </a:lnTo>
                  <a:lnTo>
                    <a:pt x="120491" y="124206"/>
                  </a:lnTo>
                  <a:lnTo>
                    <a:pt x="134969" y="124206"/>
                  </a:lnTo>
                  <a:lnTo>
                    <a:pt x="134684" y="135065"/>
                  </a:lnTo>
                  <a:cubicBezTo>
                    <a:pt x="130207" y="136208"/>
                    <a:pt x="126301" y="137065"/>
                    <a:pt x="122968" y="137732"/>
                  </a:cubicBezTo>
                  <a:cubicBezTo>
                    <a:pt x="119634" y="138398"/>
                    <a:pt x="115824" y="138684"/>
                    <a:pt x="111538" y="138684"/>
                  </a:cubicBezTo>
                  <a:cubicBezTo>
                    <a:pt x="107156" y="138684"/>
                    <a:pt x="103822" y="137732"/>
                    <a:pt x="101632" y="136017"/>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7" name="Freeform: Shape 59">
              <a:extLst>
                <a:ext uri="{FF2B5EF4-FFF2-40B4-BE49-F238E27FC236}">
                  <a16:creationId xmlns:a16="http://schemas.microsoft.com/office/drawing/2014/main" id="{75F7A8C4-7981-8B1C-283D-680EBF7A2711}"/>
                </a:ext>
              </a:extLst>
            </p:cNvPr>
            <p:cNvSpPr/>
            <p:nvPr/>
          </p:nvSpPr>
          <p:spPr>
            <a:xfrm>
              <a:off x="11581733" y="6485731"/>
              <a:ext cx="65055" cy="197072"/>
            </a:xfrm>
            <a:custGeom>
              <a:avLst/>
              <a:gdLst>
                <a:gd name="connsiteX0" fmla="*/ 19526 w 65055"/>
                <a:gd name="connsiteY0" fmla="*/ 17526 h 197072"/>
                <a:gd name="connsiteX1" fmla="*/ 0 w 65055"/>
                <a:gd name="connsiteY1" fmla="*/ 14859 h 197072"/>
                <a:gd name="connsiteX2" fmla="*/ 0 w 65055"/>
                <a:gd name="connsiteY2" fmla="*/ 4572 h 197072"/>
                <a:gd name="connsiteX3" fmla="*/ 38767 w 65055"/>
                <a:gd name="connsiteY3" fmla="*/ 0 h 197072"/>
                <a:gd name="connsiteX4" fmla="*/ 39243 w 65055"/>
                <a:gd name="connsiteY4" fmla="*/ 0 h 197072"/>
                <a:gd name="connsiteX5" fmla="*/ 44577 w 65055"/>
                <a:gd name="connsiteY5" fmla="*/ 3620 h 197072"/>
                <a:gd name="connsiteX6" fmla="*/ 44577 w 65055"/>
                <a:gd name="connsiteY6" fmla="*/ 183356 h 197072"/>
                <a:gd name="connsiteX7" fmla="*/ 65056 w 65055"/>
                <a:gd name="connsiteY7" fmla="*/ 185261 h 197072"/>
                <a:gd name="connsiteX8" fmla="*/ 65056 w 65055"/>
                <a:gd name="connsiteY8" fmla="*/ 197072 h 197072"/>
                <a:gd name="connsiteX9" fmla="*/ 95 w 65055"/>
                <a:gd name="connsiteY9" fmla="*/ 197072 h 197072"/>
                <a:gd name="connsiteX10" fmla="*/ 95 w 65055"/>
                <a:gd name="connsiteY10" fmla="*/ 185261 h 197072"/>
                <a:gd name="connsiteX11" fmla="*/ 19621 w 65055"/>
                <a:gd name="connsiteY11" fmla="*/ 183071 h 197072"/>
                <a:gd name="connsiteX12" fmla="*/ 19621 w 65055"/>
                <a:gd name="connsiteY12" fmla="*/ 17526 h 1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55" h="197072">
                  <a:moveTo>
                    <a:pt x="19526" y="17526"/>
                  </a:moveTo>
                  <a:lnTo>
                    <a:pt x="0" y="14859"/>
                  </a:lnTo>
                  <a:lnTo>
                    <a:pt x="0" y="4572"/>
                  </a:lnTo>
                  <a:lnTo>
                    <a:pt x="38767" y="0"/>
                  </a:lnTo>
                  <a:lnTo>
                    <a:pt x="39243" y="0"/>
                  </a:lnTo>
                  <a:lnTo>
                    <a:pt x="44577" y="3620"/>
                  </a:lnTo>
                  <a:lnTo>
                    <a:pt x="44577" y="183356"/>
                  </a:lnTo>
                  <a:lnTo>
                    <a:pt x="65056" y="185261"/>
                  </a:lnTo>
                  <a:lnTo>
                    <a:pt x="65056" y="197072"/>
                  </a:lnTo>
                  <a:lnTo>
                    <a:pt x="95" y="197072"/>
                  </a:lnTo>
                  <a:lnTo>
                    <a:pt x="95" y="185261"/>
                  </a:lnTo>
                  <a:lnTo>
                    <a:pt x="19621" y="183071"/>
                  </a:lnTo>
                  <a:lnTo>
                    <a:pt x="19621" y="17526"/>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8" name="Freeform: Shape 60">
              <a:extLst>
                <a:ext uri="{FF2B5EF4-FFF2-40B4-BE49-F238E27FC236}">
                  <a16:creationId xmlns:a16="http://schemas.microsoft.com/office/drawing/2014/main" id="{C6CBEA61-713B-A51B-2334-D9052BBB1475}"/>
                </a:ext>
              </a:extLst>
            </p:cNvPr>
            <p:cNvSpPr/>
            <p:nvPr/>
          </p:nvSpPr>
          <p:spPr>
            <a:xfrm>
              <a:off x="11721941" y="6504018"/>
              <a:ext cx="174307" cy="178784"/>
            </a:xfrm>
            <a:custGeom>
              <a:avLst/>
              <a:gdLst>
                <a:gd name="connsiteX0" fmla="*/ 19336 w 174307"/>
                <a:gd name="connsiteY0" fmla="*/ 14954 h 178784"/>
                <a:gd name="connsiteX1" fmla="*/ 95 w 174307"/>
                <a:gd name="connsiteY1" fmla="*/ 12097 h 178784"/>
                <a:gd name="connsiteX2" fmla="*/ 95 w 174307"/>
                <a:gd name="connsiteY2" fmla="*/ 0 h 178784"/>
                <a:gd name="connsiteX3" fmla="*/ 44863 w 174307"/>
                <a:gd name="connsiteY3" fmla="*/ 0 h 178784"/>
                <a:gd name="connsiteX4" fmla="*/ 124968 w 174307"/>
                <a:gd name="connsiteY4" fmla="*/ 117443 h 178784"/>
                <a:gd name="connsiteX5" fmla="*/ 138494 w 174307"/>
                <a:gd name="connsiteY5" fmla="*/ 142970 h 178784"/>
                <a:gd name="connsiteX6" fmla="*/ 138494 w 174307"/>
                <a:gd name="connsiteY6" fmla="*/ 14954 h 178784"/>
                <a:gd name="connsiteX7" fmla="*/ 117538 w 174307"/>
                <a:gd name="connsiteY7" fmla="*/ 12097 h 178784"/>
                <a:gd name="connsiteX8" fmla="*/ 117538 w 174307"/>
                <a:gd name="connsiteY8" fmla="*/ 0 h 178784"/>
                <a:gd name="connsiteX9" fmla="*/ 174307 w 174307"/>
                <a:gd name="connsiteY9" fmla="*/ 0 h 178784"/>
                <a:gd name="connsiteX10" fmla="*/ 174307 w 174307"/>
                <a:gd name="connsiteY10" fmla="*/ 12002 h 178784"/>
                <a:gd name="connsiteX11" fmla="*/ 155067 w 174307"/>
                <a:gd name="connsiteY11" fmla="*/ 14859 h 178784"/>
                <a:gd name="connsiteX12" fmla="*/ 155067 w 174307"/>
                <a:gd name="connsiteY12" fmla="*/ 178689 h 178784"/>
                <a:gd name="connsiteX13" fmla="*/ 136017 w 174307"/>
                <a:gd name="connsiteY13" fmla="*/ 178689 h 178784"/>
                <a:gd name="connsiteX14" fmla="*/ 54197 w 174307"/>
                <a:gd name="connsiteY14" fmla="*/ 58579 h 178784"/>
                <a:gd name="connsiteX15" fmla="*/ 35623 w 174307"/>
                <a:gd name="connsiteY15" fmla="*/ 26860 h 178784"/>
                <a:gd name="connsiteX16" fmla="*/ 35623 w 174307"/>
                <a:gd name="connsiteY16" fmla="*/ 164592 h 178784"/>
                <a:gd name="connsiteX17" fmla="*/ 58483 w 174307"/>
                <a:gd name="connsiteY17" fmla="*/ 166973 h 178784"/>
                <a:gd name="connsiteX18" fmla="*/ 58483 w 174307"/>
                <a:gd name="connsiteY18" fmla="*/ 178784 h 178784"/>
                <a:gd name="connsiteX19" fmla="*/ 0 w 174307"/>
                <a:gd name="connsiteY19" fmla="*/ 178784 h 178784"/>
                <a:gd name="connsiteX20" fmla="*/ 0 w 174307"/>
                <a:gd name="connsiteY20" fmla="*/ 166973 h 178784"/>
                <a:gd name="connsiteX21" fmla="*/ 19240 w 174307"/>
                <a:gd name="connsiteY21" fmla="*/ 164306 h 178784"/>
                <a:gd name="connsiteX22" fmla="*/ 19240 w 174307"/>
                <a:gd name="connsiteY22" fmla="*/ 14954 h 17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4307" h="178784">
                  <a:moveTo>
                    <a:pt x="19336" y="14954"/>
                  </a:moveTo>
                  <a:lnTo>
                    <a:pt x="95" y="12097"/>
                  </a:lnTo>
                  <a:lnTo>
                    <a:pt x="95" y="0"/>
                  </a:lnTo>
                  <a:lnTo>
                    <a:pt x="44863" y="0"/>
                  </a:lnTo>
                  <a:lnTo>
                    <a:pt x="124968" y="117443"/>
                  </a:lnTo>
                  <a:lnTo>
                    <a:pt x="138494" y="142970"/>
                  </a:lnTo>
                  <a:lnTo>
                    <a:pt x="138494" y="14954"/>
                  </a:lnTo>
                  <a:lnTo>
                    <a:pt x="117538" y="12097"/>
                  </a:lnTo>
                  <a:lnTo>
                    <a:pt x="117538" y="0"/>
                  </a:lnTo>
                  <a:lnTo>
                    <a:pt x="174307" y="0"/>
                  </a:lnTo>
                  <a:lnTo>
                    <a:pt x="174307" y="12002"/>
                  </a:lnTo>
                  <a:lnTo>
                    <a:pt x="155067" y="14859"/>
                  </a:lnTo>
                  <a:lnTo>
                    <a:pt x="155067" y="178689"/>
                  </a:lnTo>
                  <a:lnTo>
                    <a:pt x="136017" y="178689"/>
                  </a:lnTo>
                  <a:lnTo>
                    <a:pt x="54197" y="58579"/>
                  </a:lnTo>
                  <a:lnTo>
                    <a:pt x="35623" y="26860"/>
                  </a:lnTo>
                  <a:lnTo>
                    <a:pt x="35623" y="164592"/>
                  </a:lnTo>
                  <a:lnTo>
                    <a:pt x="58483" y="166973"/>
                  </a:lnTo>
                  <a:lnTo>
                    <a:pt x="58483" y="178784"/>
                  </a:lnTo>
                  <a:lnTo>
                    <a:pt x="0" y="178784"/>
                  </a:lnTo>
                  <a:lnTo>
                    <a:pt x="0" y="166973"/>
                  </a:lnTo>
                  <a:lnTo>
                    <a:pt x="19240" y="164306"/>
                  </a:lnTo>
                  <a:lnTo>
                    <a:pt x="19240" y="14954"/>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9" name="Freeform: Shape 61">
              <a:extLst>
                <a:ext uri="{FF2B5EF4-FFF2-40B4-BE49-F238E27FC236}">
                  <a16:creationId xmlns:a16="http://schemas.microsoft.com/office/drawing/2014/main" id="{33B37507-6E93-D114-17E1-C512D7421E8F}"/>
                </a:ext>
              </a:extLst>
            </p:cNvPr>
            <p:cNvSpPr/>
            <p:nvPr/>
          </p:nvSpPr>
          <p:spPr>
            <a:xfrm>
              <a:off x="11912917" y="6546405"/>
              <a:ext cx="118205" cy="139160"/>
            </a:xfrm>
            <a:custGeom>
              <a:avLst/>
              <a:gdLst>
                <a:gd name="connsiteX0" fmla="*/ 22765 w 118205"/>
                <a:gd name="connsiteY0" fmla="*/ 66961 h 139160"/>
                <a:gd name="connsiteX1" fmla="*/ 80010 w 118205"/>
                <a:gd name="connsiteY1" fmla="*/ 55531 h 139160"/>
                <a:gd name="connsiteX2" fmla="*/ 80010 w 118205"/>
                <a:gd name="connsiteY2" fmla="*/ 48768 h 139160"/>
                <a:gd name="connsiteX3" fmla="*/ 77629 w 118205"/>
                <a:gd name="connsiteY3" fmla="*/ 30956 h 139160"/>
                <a:gd name="connsiteX4" fmla="*/ 69342 w 118205"/>
                <a:gd name="connsiteY4" fmla="*/ 21431 h 139160"/>
                <a:gd name="connsiteX5" fmla="*/ 52578 w 118205"/>
                <a:gd name="connsiteY5" fmla="*/ 18383 h 139160"/>
                <a:gd name="connsiteX6" fmla="*/ 30575 w 118205"/>
                <a:gd name="connsiteY6" fmla="*/ 21908 h 139160"/>
                <a:gd name="connsiteX7" fmla="*/ 11240 w 118205"/>
                <a:gd name="connsiteY7" fmla="*/ 30480 h 139160"/>
                <a:gd name="connsiteX8" fmla="*/ 5239 w 118205"/>
                <a:gd name="connsiteY8" fmla="*/ 18002 h 139160"/>
                <a:gd name="connsiteX9" fmla="*/ 16764 w 118205"/>
                <a:gd name="connsiteY9" fmla="*/ 11049 h 139160"/>
                <a:gd name="connsiteX10" fmla="*/ 36290 w 118205"/>
                <a:gd name="connsiteY10" fmla="*/ 3334 h 139160"/>
                <a:gd name="connsiteX11" fmla="*/ 58388 w 118205"/>
                <a:gd name="connsiteY11" fmla="*/ 0 h 139160"/>
                <a:gd name="connsiteX12" fmla="*/ 85439 w 118205"/>
                <a:gd name="connsiteY12" fmla="*/ 4667 h 139160"/>
                <a:gd name="connsiteX13" fmla="*/ 99727 w 118205"/>
                <a:gd name="connsiteY13" fmla="*/ 19717 h 139160"/>
                <a:gd name="connsiteX14" fmla="*/ 104013 w 118205"/>
                <a:gd name="connsiteY14" fmla="*/ 47435 h 139160"/>
                <a:gd name="connsiteX15" fmla="*/ 104013 w 118205"/>
                <a:gd name="connsiteY15" fmla="*/ 124682 h 139160"/>
                <a:gd name="connsiteX16" fmla="*/ 118205 w 118205"/>
                <a:gd name="connsiteY16" fmla="*/ 124682 h 139160"/>
                <a:gd name="connsiteX17" fmla="*/ 118205 w 118205"/>
                <a:gd name="connsiteY17" fmla="*/ 135255 h 139160"/>
                <a:gd name="connsiteX18" fmla="*/ 106013 w 118205"/>
                <a:gd name="connsiteY18" fmla="*/ 137636 h 139160"/>
                <a:gd name="connsiteX19" fmla="*/ 93154 w 118205"/>
                <a:gd name="connsiteY19" fmla="*/ 138875 h 139160"/>
                <a:gd name="connsiteX20" fmla="*/ 84011 w 118205"/>
                <a:gd name="connsiteY20" fmla="*/ 136874 h 139160"/>
                <a:gd name="connsiteX21" fmla="*/ 81629 w 118205"/>
                <a:gd name="connsiteY21" fmla="*/ 127826 h 139160"/>
                <a:gd name="connsiteX22" fmla="*/ 81629 w 118205"/>
                <a:gd name="connsiteY22" fmla="*/ 119920 h 139160"/>
                <a:gd name="connsiteX23" fmla="*/ 63913 w 118205"/>
                <a:gd name="connsiteY23" fmla="*/ 133160 h 139160"/>
                <a:gd name="connsiteX24" fmla="*/ 40196 w 118205"/>
                <a:gd name="connsiteY24" fmla="*/ 139160 h 139160"/>
                <a:gd name="connsiteX25" fmla="*/ 11430 w 118205"/>
                <a:gd name="connsiteY25" fmla="*/ 129159 h 139160"/>
                <a:gd name="connsiteX26" fmla="*/ 0 w 118205"/>
                <a:gd name="connsiteY26" fmla="*/ 100394 h 139160"/>
                <a:gd name="connsiteX27" fmla="*/ 22765 w 118205"/>
                <a:gd name="connsiteY27" fmla="*/ 66961 h 139160"/>
                <a:gd name="connsiteX28" fmla="*/ 65151 w 118205"/>
                <a:gd name="connsiteY28" fmla="*/ 118872 h 139160"/>
                <a:gd name="connsiteX29" fmla="*/ 80105 w 118205"/>
                <a:gd name="connsiteY29" fmla="*/ 109728 h 139160"/>
                <a:gd name="connsiteX30" fmla="*/ 80105 w 118205"/>
                <a:gd name="connsiteY30" fmla="*/ 68294 h 139160"/>
                <a:gd name="connsiteX31" fmla="*/ 40481 w 118205"/>
                <a:gd name="connsiteY31" fmla="*/ 76391 h 139160"/>
                <a:gd name="connsiteX32" fmla="*/ 27146 w 118205"/>
                <a:gd name="connsiteY32" fmla="*/ 97441 h 139160"/>
                <a:gd name="connsiteX33" fmla="*/ 33528 w 118205"/>
                <a:gd name="connsiteY33" fmla="*/ 116586 h 139160"/>
                <a:gd name="connsiteX34" fmla="*/ 50768 w 118205"/>
                <a:gd name="connsiteY34" fmla="*/ 122682 h 139160"/>
                <a:gd name="connsiteX35" fmla="*/ 65151 w 118205"/>
                <a:gd name="connsiteY35" fmla="*/ 118872 h 13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205" h="139160">
                  <a:moveTo>
                    <a:pt x="22765" y="66961"/>
                  </a:moveTo>
                  <a:cubicBezTo>
                    <a:pt x="37814" y="59817"/>
                    <a:pt x="56960" y="56007"/>
                    <a:pt x="80010" y="55531"/>
                  </a:cubicBezTo>
                  <a:lnTo>
                    <a:pt x="80010" y="48768"/>
                  </a:lnTo>
                  <a:cubicBezTo>
                    <a:pt x="80010" y="41243"/>
                    <a:pt x="79248" y="35243"/>
                    <a:pt x="77629" y="30956"/>
                  </a:cubicBezTo>
                  <a:cubicBezTo>
                    <a:pt x="76010" y="26575"/>
                    <a:pt x="73247" y="23432"/>
                    <a:pt x="69342" y="21431"/>
                  </a:cubicBezTo>
                  <a:cubicBezTo>
                    <a:pt x="65437" y="19431"/>
                    <a:pt x="59817" y="18383"/>
                    <a:pt x="52578" y="18383"/>
                  </a:cubicBezTo>
                  <a:cubicBezTo>
                    <a:pt x="44387" y="18383"/>
                    <a:pt x="37052" y="19526"/>
                    <a:pt x="30575" y="21908"/>
                  </a:cubicBezTo>
                  <a:cubicBezTo>
                    <a:pt x="24098" y="24289"/>
                    <a:pt x="17621" y="27051"/>
                    <a:pt x="11240" y="30480"/>
                  </a:cubicBezTo>
                  <a:lnTo>
                    <a:pt x="5239" y="18002"/>
                  </a:lnTo>
                  <a:cubicBezTo>
                    <a:pt x="7334" y="16192"/>
                    <a:pt x="11144" y="13907"/>
                    <a:pt x="16764" y="11049"/>
                  </a:cubicBezTo>
                  <a:cubicBezTo>
                    <a:pt x="22384" y="8192"/>
                    <a:pt x="28861" y="5620"/>
                    <a:pt x="36290" y="3334"/>
                  </a:cubicBezTo>
                  <a:cubicBezTo>
                    <a:pt x="43625" y="1048"/>
                    <a:pt x="51054" y="0"/>
                    <a:pt x="58388" y="0"/>
                  </a:cubicBezTo>
                  <a:cubicBezTo>
                    <a:pt x="69818" y="0"/>
                    <a:pt x="78772" y="1619"/>
                    <a:pt x="85439" y="4667"/>
                  </a:cubicBezTo>
                  <a:cubicBezTo>
                    <a:pt x="92107" y="7811"/>
                    <a:pt x="96869" y="12764"/>
                    <a:pt x="99727" y="19717"/>
                  </a:cubicBezTo>
                  <a:cubicBezTo>
                    <a:pt x="102584" y="26575"/>
                    <a:pt x="104013" y="35814"/>
                    <a:pt x="104013" y="47435"/>
                  </a:cubicBezTo>
                  <a:lnTo>
                    <a:pt x="104013" y="124682"/>
                  </a:lnTo>
                  <a:lnTo>
                    <a:pt x="118205" y="124682"/>
                  </a:lnTo>
                  <a:lnTo>
                    <a:pt x="118205" y="135255"/>
                  </a:lnTo>
                  <a:cubicBezTo>
                    <a:pt x="114967" y="136017"/>
                    <a:pt x="110966" y="136874"/>
                    <a:pt x="106013" y="137636"/>
                  </a:cubicBezTo>
                  <a:cubicBezTo>
                    <a:pt x="101060" y="138398"/>
                    <a:pt x="96869" y="138875"/>
                    <a:pt x="93154" y="138875"/>
                  </a:cubicBezTo>
                  <a:cubicBezTo>
                    <a:pt x="88678" y="138875"/>
                    <a:pt x="85630" y="138208"/>
                    <a:pt x="84011" y="136874"/>
                  </a:cubicBezTo>
                  <a:cubicBezTo>
                    <a:pt x="82391" y="135541"/>
                    <a:pt x="81629" y="132493"/>
                    <a:pt x="81629" y="127826"/>
                  </a:cubicBezTo>
                  <a:lnTo>
                    <a:pt x="81629" y="119920"/>
                  </a:lnTo>
                  <a:cubicBezTo>
                    <a:pt x="76772" y="124682"/>
                    <a:pt x="70961" y="129159"/>
                    <a:pt x="63913" y="133160"/>
                  </a:cubicBezTo>
                  <a:cubicBezTo>
                    <a:pt x="56864" y="137160"/>
                    <a:pt x="49054" y="139160"/>
                    <a:pt x="40196" y="139160"/>
                  </a:cubicBezTo>
                  <a:cubicBezTo>
                    <a:pt x="28670" y="139160"/>
                    <a:pt x="19050" y="135827"/>
                    <a:pt x="11430" y="129159"/>
                  </a:cubicBezTo>
                  <a:cubicBezTo>
                    <a:pt x="3810" y="122492"/>
                    <a:pt x="0" y="112871"/>
                    <a:pt x="0" y="100394"/>
                  </a:cubicBezTo>
                  <a:cubicBezTo>
                    <a:pt x="191" y="85249"/>
                    <a:pt x="7715" y="74105"/>
                    <a:pt x="22765" y="66961"/>
                  </a:cubicBezTo>
                  <a:close/>
                  <a:moveTo>
                    <a:pt x="65151" y="118872"/>
                  </a:moveTo>
                  <a:cubicBezTo>
                    <a:pt x="70580" y="116300"/>
                    <a:pt x="75533" y="113252"/>
                    <a:pt x="80105" y="109728"/>
                  </a:cubicBezTo>
                  <a:lnTo>
                    <a:pt x="80105" y="68294"/>
                  </a:lnTo>
                  <a:cubicBezTo>
                    <a:pt x="62675" y="68294"/>
                    <a:pt x="49435" y="70961"/>
                    <a:pt x="40481" y="76391"/>
                  </a:cubicBezTo>
                  <a:cubicBezTo>
                    <a:pt x="31528" y="81820"/>
                    <a:pt x="27146" y="88773"/>
                    <a:pt x="27146" y="97441"/>
                  </a:cubicBezTo>
                  <a:cubicBezTo>
                    <a:pt x="27146" y="106109"/>
                    <a:pt x="29242" y="112490"/>
                    <a:pt x="33528" y="116586"/>
                  </a:cubicBezTo>
                  <a:cubicBezTo>
                    <a:pt x="37814" y="120682"/>
                    <a:pt x="43529" y="122682"/>
                    <a:pt x="50768" y="122682"/>
                  </a:cubicBezTo>
                  <a:cubicBezTo>
                    <a:pt x="54864" y="122682"/>
                    <a:pt x="59627" y="121444"/>
                    <a:pt x="65151" y="118872"/>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0" name="Freeform: Shape 62">
              <a:extLst>
                <a:ext uri="{FF2B5EF4-FFF2-40B4-BE49-F238E27FC236}">
                  <a16:creationId xmlns:a16="http://schemas.microsoft.com/office/drawing/2014/main" id="{73E26D79-EEEE-B624-87E0-821C61A88114}"/>
                </a:ext>
              </a:extLst>
            </p:cNvPr>
            <p:cNvSpPr/>
            <p:nvPr/>
          </p:nvSpPr>
          <p:spPr>
            <a:xfrm>
              <a:off x="12044648" y="6514591"/>
              <a:ext cx="86677" cy="233743"/>
            </a:xfrm>
            <a:custGeom>
              <a:avLst/>
              <a:gdLst>
                <a:gd name="connsiteX0" fmla="*/ 24098 w 86677"/>
                <a:gd name="connsiteY0" fmla="*/ 164402 h 233743"/>
                <a:gd name="connsiteX1" fmla="*/ 17336 w 86677"/>
                <a:gd name="connsiteY1" fmla="*/ 142970 h 233743"/>
                <a:gd name="connsiteX2" fmla="*/ 17336 w 86677"/>
                <a:gd name="connsiteY2" fmla="*/ 50578 h 233743"/>
                <a:gd name="connsiteX3" fmla="*/ 0 w 86677"/>
                <a:gd name="connsiteY3" fmla="*/ 50578 h 233743"/>
                <a:gd name="connsiteX4" fmla="*/ 0 w 86677"/>
                <a:gd name="connsiteY4" fmla="*/ 39719 h 233743"/>
                <a:gd name="connsiteX5" fmla="*/ 6763 w 86677"/>
                <a:gd name="connsiteY5" fmla="*/ 38005 h 233743"/>
                <a:gd name="connsiteX6" fmla="*/ 14192 w 86677"/>
                <a:gd name="connsiteY6" fmla="*/ 35338 h 233743"/>
                <a:gd name="connsiteX7" fmla="*/ 20193 w 86677"/>
                <a:gd name="connsiteY7" fmla="*/ 26670 h 233743"/>
                <a:gd name="connsiteX8" fmla="*/ 24765 w 86677"/>
                <a:gd name="connsiteY8" fmla="*/ 12002 h 233743"/>
                <a:gd name="connsiteX9" fmla="*/ 27908 w 86677"/>
                <a:gd name="connsiteY9" fmla="*/ 0 h 233743"/>
                <a:gd name="connsiteX10" fmla="*/ 42100 w 86677"/>
                <a:gd name="connsiteY10" fmla="*/ 0 h 233743"/>
                <a:gd name="connsiteX11" fmla="*/ 42577 w 86677"/>
                <a:gd name="connsiteY11" fmla="*/ 34671 h 233743"/>
                <a:gd name="connsiteX12" fmla="*/ 82772 w 86677"/>
                <a:gd name="connsiteY12" fmla="*/ 34671 h 233743"/>
                <a:gd name="connsiteX13" fmla="*/ 82772 w 86677"/>
                <a:gd name="connsiteY13" fmla="*/ 50578 h 233743"/>
                <a:gd name="connsiteX14" fmla="*/ 42577 w 86677"/>
                <a:gd name="connsiteY14" fmla="*/ 50578 h 233743"/>
                <a:gd name="connsiteX15" fmla="*/ 42577 w 86677"/>
                <a:gd name="connsiteY15" fmla="*/ 124492 h 233743"/>
                <a:gd name="connsiteX16" fmla="*/ 43434 w 86677"/>
                <a:gd name="connsiteY16" fmla="*/ 143732 h 233743"/>
                <a:gd name="connsiteX17" fmla="*/ 47054 w 86677"/>
                <a:gd name="connsiteY17" fmla="*/ 150971 h 233743"/>
                <a:gd name="connsiteX18" fmla="*/ 56579 w 86677"/>
                <a:gd name="connsiteY18" fmla="*/ 152686 h 233743"/>
                <a:gd name="connsiteX19" fmla="*/ 70866 w 86677"/>
                <a:gd name="connsiteY19" fmla="*/ 150971 h 233743"/>
                <a:gd name="connsiteX20" fmla="*/ 83058 w 86677"/>
                <a:gd name="connsiteY20" fmla="*/ 147352 h 233743"/>
                <a:gd name="connsiteX21" fmla="*/ 86678 w 86677"/>
                <a:gd name="connsiteY21" fmla="*/ 158210 h 233743"/>
                <a:gd name="connsiteX22" fmla="*/ 68008 w 86677"/>
                <a:gd name="connsiteY22" fmla="*/ 166592 h 233743"/>
                <a:gd name="connsiteX23" fmla="*/ 44577 w 86677"/>
                <a:gd name="connsiteY23" fmla="*/ 170688 h 233743"/>
                <a:gd name="connsiteX24" fmla="*/ 24098 w 86677"/>
                <a:gd name="connsiteY24" fmla="*/ 164402 h 233743"/>
                <a:gd name="connsiteX25" fmla="*/ 61150 w 86677"/>
                <a:gd name="connsiteY25" fmla="*/ 216599 h 233743"/>
                <a:gd name="connsiteX26" fmla="*/ 52959 w 86677"/>
                <a:gd name="connsiteY26" fmla="*/ 228410 h 233743"/>
                <a:gd name="connsiteX27" fmla="*/ 46006 w 86677"/>
                <a:gd name="connsiteY27" fmla="*/ 233744 h 233743"/>
                <a:gd name="connsiteX28" fmla="*/ 45720 w 86677"/>
                <a:gd name="connsiteY28" fmla="*/ 233744 h 233743"/>
                <a:gd name="connsiteX29" fmla="*/ 37529 w 86677"/>
                <a:gd name="connsiteY29" fmla="*/ 229457 h 233743"/>
                <a:gd name="connsiteX30" fmla="*/ 37338 w 86677"/>
                <a:gd name="connsiteY30" fmla="*/ 228029 h 233743"/>
                <a:gd name="connsiteX31" fmla="*/ 42863 w 86677"/>
                <a:gd name="connsiteY31" fmla="*/ 221552 h 233743"/>
                <a:gd name="connsiteX32" fmla="*/ 45053 w 86677"/>
                <a:gd name="connsiteY32" fmla="*/ 211455 h 233743"/>
                <a:gd name="connsiteX33" fmla="*/ 43720 w 86677"/>
                <a:gd name="connsiteY33" fmla="*/ 206407 h 233743"/>
                <a:gd name="connsiteX34" fmla="*/ 40005 w 86677"/>
                <a:gd name="connsiteY34" fmla="*/ 202787 h 233743"/>
                <a:gd name="connsiteX35" fmla="*/ 35242 w 86677"/>
                <a:gd name="connsiteY35" fmla="*/ 193167 h 233743"/>
                <a:gd name="connsiteX36" fmla="*/ 39338 w 86677"/>
                <a:gd name="connsiteY36" fmla="*/ 184309 h 233743"/>
                <a:gd name="connsiteX37" fmla="*/ 48006 w 86677"/>
                <a:gd name="connsiteY37" fmla="*/ 181642 h 233743"/>
                <a:gd name="connsiteX38" fmla="*/ 48958 w 86677"/>
                <a:gd name="connsiteY38" fmla="*/ 181642 h 233743"/>
                <a:gd name="connsiteX39" fmla="*/ 60484 w 86677"/>
                <a:gd name="connsiteY39" fmla="*/ 186690 h 233743"/>
                <a:gd name="connsiteX40" fmla="*/ 64865 w 86677"/>
                <a:gd name="connsiteY40" fmla="*/ 200882 h 233743"/>
                <a:gd name="connsiteX41" fmla="*/ 61150 w 86677"/>
                <a:gd name="connsiteY41" fmla="*/ 216599 h 23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677" h="233743">
                  <a:moveTo>
                    <a:pt x="24098" y="164402"/>
                  </a:moveTo>
                  <a:cubicBezTo>
                    <a:pt x="19621" y="160211"/>
                    <a:pt x="17336" y="153067"/>
                    <a:pt x="17336" y="142970"/>
                  </a:cubicBezTo>
                  <a:lnTo>
                    <a:pt x="17336" y="50578"/>
                  </a:lnTo>
                  <a:lnTo>
                    <a:pt x="0" y="50578"/>
                  </a:lnTo>
                  <a:lnTo>
                    <a:pt x="0" y="39719"/>
                  </a:lnTo>
                  <a:cubicBezTo>
                    <a:pt x="762" y="39529"/>
                    <a:pt x="3048" y="38957"/>
                    <a:pt x="6763" y="38005"/>
                  </a:cubicBezTo>
                  <a:cubicBezTo>
                    <a:pt x="10478" y="37052"/>
                    <a:pt x="12954" y="36195"/>
                    <a:pt x="14192" y="35338"/>
                  </a:cubicBezTo>
                  <a:cubicBezTo>
                    <a:pt x="16764" y="33909"/>
                    <a:pt x="18764" y="30956"/>
                    <a:pt x="20193" y="26670"/>
                  </a:cubicBezTo>
                  <a:cubicBezTo>
                    <a:pt x="21431" y="23622"/>
                    <a:pt x="22955" y="18764"/>
                    <a:pt x="24765" y="12002"/>
                  </a:cubicBezTo>
                  <a:cubicBezTo>
                    <a:pt x="26575" y="5239"/>
                    <a:pt x="27527" y="1238"/>
                    <a:pt x="27908" y="0"/>
                  </a:cubicBezTo>
                  <a:lnTo>
                    <a:pt x="42100" y="0"/>
                  </a:lnTo>
                  <a:lnTo>
                    <a:pt x="42577" y="34671"/>
                  </a:lnTo>
                  <a:lnTo>
                    <a:pt x="82772" y="34671"/>
                  </a:lnTo>
                  <a:lnTo>
                    <a:pt x="82772" y="50578"/>
                  </a:lnTo>
                  <a:lnTo>
                    <a:pt x="42577" y="50578"/>
                  </a:lnTo>
                  <a:lnTo>
                    <a:pt x="42577" y="124492"/>
                  </a:lnTo>
                  <a:cubicBezTo>
                    <a:pt x="42577" y="133636"/>
                    <a:pt x="42863" y="140018"/>
                    <a:pt x="43434" y="143732"/>
                  </a:cubicBezTo>
                  <a:cubicBezTo>
                    <a:pt x="44005" y="147447"/>
                    <a:pt x="45244" y="149828"/>
                    <a:pt x="47054" y="150971"/>
                  </a:cubicBezTo>
                  <a:cubicBezTo>
                    <a:pt x="48863" y="152114"/>
                    <a:pt x="52102" y="152686"/>
                    <a:pt x="56579" y="152686"/>
                  </a:cubicBezTo>
                  <a:cubicBezTo>
                    <a:pt x="60960" y="152686"/>
                    <a:pt x="65722" y="152114"/>
                    <a:pt x="70866" y="150971"/>
                  </a:cubicBezTo>
                  <a:cubicBezTo>
                    <a:pt x="76105" y="149828"/>
                    <a:pt x="80105" y="148685"/>
                    <a:pt x="83058" y="147352"/>
                  </a:cubicBezTo>
                  <a:lnTo>
                    <a:pt x="86678" y="158210"/>
                  </a:lnTo>
                  <a:cubicBezTo>
                    <a:pt x="82867" y="161068"/>
                    <a:pt x="76581" y="163925"/>
                    <a:pt x="68008" y="166592"/>
                  </a:cubicBezTo>
                  <a:cubicBezTo>
                    <a:pt x="59436" y="169355"/>
                    <a:pt x="51625" y="170688"/>
                    <a:pt x="44577" y="170688"/>
                  </a:cubicBezTo>
                  <a:cubicBezTo>
                    <a:pt x="35433" y="170593"/>
                    <a:pt x="28575" y="168497"/>
                    <a:pt x="24098" y="164402"/>
                  </a:cubicBezTo>
                  <a:close/>
                  <a:moveTo>
                    <a:pt x="61150" y="216599"/>
                  </a:moveTo>
                  <a:cubicBezTo>
                    <a:pt x="58769" y="221361"/>
                    <a:pt x="56007" y="225362"/>
                    <a:pt x="52959" y="228410"/>
                  </a:cubicBezTo>
                  <a:cubicBezTo>
                    <a:pt x="49911" y="231458"/>
                    <a:pt x="47625" y="233267"/>
                    <a:pt x="46006" y="233744"/>
                  </a:cubicBezTo>
                  <a:lnTo>
                    <a:pt x="45720" y="233744"/>
                  </a:lnTo>
                  <a:lnTo>
                    <a:pt x="37529" y="229457"/>
                  </a:lnTo>
                  <a:lnTo>
                    <a:pt x="37338" y="228029"/>
                  </a:lnTo>
                  <a:cubicBezTo>
                    <a:pt x="39624" y="226886"/>
                    <a:pt x="41434" y="224790"/>
                    <a:pt x="42863" y="221552"/>
                  </a:cubicBezTo>
                  <a:cubicBezTo>
                    <a:pt x="44291" y="218313"/>
                    <a:pt x="45053" y="214979"/>
                    <a:pt x="45053" y="211455"/>
                  </a:cubicBezTo>
                  <a:cubicBezTo>
                    <a:pt x="45053" y="209360"/>
                    <a:pt x="44577" y="207645"/>
                    <a:pt x="43720" y="206407"/>
                  </a:cubicBezTo>
                  <a:cubicBezTo>
                    <a:pt x="42863" y="205169"/>
                    <a:pt x="41624" y="203930"/>
                    <a:pt x="40005" y="202787"/>
                  </a:cubicBezTo>
                  <a:cubicBezTo>
                    <a:pt x="36767" y="200501"/>
                    <a:pt x="35242" y="197358"/>
                    <a:pt x="35242" y="193167"/>
                  </a:cubicBezTo>
                  <a:cubicBezTo>
                    <a:pt x="35242" y="188976"/>
                    <a:pt x="36576" y="186023"/>
                    <a:pt x="39338" y="184309"/>
                  </a:cubicBezTo>
                  <a:cubicBezTo>
                    <a:pt x="42100" y="182499"/>
                    <a:pt x="44958" y="181642"/>
                    <a:pt x="48006" y="181642"/>
                  </a:cubicBezTo>
                  <a:lnTo>
                    <a:pt x="48958" y="181642"/>
                  </a:lnTo>
                  <a:cubicBezTo>
                    <a:pt x="53816" y="181642"/>
                    <a:pt x="57626" y="183356"/>
                    <a:pt x="60484" y="186690"/>
                  </a:cubicBezTo>
                  <a:cubicBezTo>
                    <a:pt x="63341" y="190024"/>
                    <a:pt x="64865" y="194786"/>
                    <a:pt x="64865" y="200882"/>
                  </a:cubicBezTo>
                  <a:cubicBezTo>
                    <a:pt x="64770" y="206502"/>
                    <a:pt x="63532" y="211741"/>
                    <a:pt x="61150" y="216599"/>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1" name="Freeform: Shape 1023">
              <a:extLst>
                <a:ext uri="{FF2B5EF4-FFF2-40B4-BE49-F238E27FC236}">
                  <a16:creationId xmlns:a16="http://schemas.microsoft.com/office/drawing/2014/main" id="{9A582D72-54C7-8AE6-05EC-B0697D3F0BF9}"/>
                </a:ext>
              </a:extLst>
            </p:cNvPr>
            <p:cNvSpPr/>
            <p:nvPr/>
          </p:nvSpPr>
          <p:spPr>
            <a:xfrm>
              <a:off x="12145232" y="6492017"/>
              <a:ext cx="63817" cy="190690"/>
            </a:xfrm>
            <a:custGeom>
              <a:avLst/>
              <a:gdLst>
                <a:gd name="connsiteX0" fmla="*/ 19526 w 63817"/>
                <a:gd name="connsiteY0" fmla="*/ 75724 h 190690"/>
                <a:gd name="connsiteX1" fmla="*/ 1238 w 63817"/>
                <a:gd name="connsiteY1" fmla="*/ 71342 h 190690"/>
                <a:gd name="connsiteX2" fmla="*/ 1238 w 63817"/>
                <a:gd name="connsiteY2" fmla="*/ 58674 h 190690"/>
                <a:gd name="connsiteX3" fmla="*/ 38576 w 63817"/>
                <a:gd name="connsiteY3" fmla="*/ 54102 h 190690"/>
                <a:gd name="connsiteX4" fmla="*/ 39053 w 63817"/>
                <a:gd name="connsiteY4" fmla="*/ 54102 h 190690"/>
                <a:gd name="connsiteX5" fmla="*/ 44577 w 63817"/>
                <a:gd name="connsiteY5" fmla="*/ 58388 h 190690"/>
                <a:gd name="connsiteX6" fmla="*/ 44577 w 63817"/>
                <a:gd name="connsiteY6" fmla="*/ 176975 h 190690"/>
                <a:gd name="connsiteX7" fmla="*/ 63817 w 63817"/>
                <a:gd name="connsiteY7" fmla="*/ 178880 h 190690"/>
                <a:gd name="connsiteX8" fmla="*/ 63817 w 63817"/>
                <a:gd name="connsiteY8" fmla="*/ 190691 h 190690"/>
                <a:gd name="connsiteX9" fmla="*/ 0 w 63817"/>
                <a:gd name="connsiteY9" fmla="*/ 190691 h 190690"/>
                <a:gd name="connsiteX10" fmla="*/ 0 w 63817"/>
                <a:gd name="connsiteY10" fmla="*/ 178880 h 190690"/>
                <a:gd name="connsiteX11" fmla="*/ 19526 w 63817"/>
                <a:gd name="connsiteY11" fmla="*/ 176689 h 190690"/>
                <a:gd name="connsiteX12" fmla="*/ 19526 w 63817"/>
                <a:gd name="connsiteY12" fmla="*/ 75724 h 190690"/>
                <a:gd name="connsiteX13" fmla="*/ 17621 w 63817"/>
                <a:gd name="connsiteY13" fmla="*/ 28861 h 190690"/>
                <a:gd name="connsiteX14" fmla="*/ 13811 w 63817"/>
                <a:gd name="connsiteY14" fmla="*/ 17812 h 190690"/>
                <a:gd name="connsiteX15" fmla="*/ 18479 w 63817"/>
                <a:gd name="connsiteY15" fmla="*/ 5048 h 190690"/>
                <a:gd name="connsiteX16" fmla="*/ 31337 w 63817"/>
                <a:gd name="connsiteY16" fmla="*/ 0 h 190690"/>
                <a:gd name="connsiteX17" fmla="*/ 43339 w 63817"/>
                <a:gd name="connsiteY17" fmla="*/ 4382 h 190690"/>
                <a:gd name="connsiteX18" fmla="*/ 47149 w 63817"/>
                <a:gd name="connsiteY18" fmla="*/ 15430 h 190690"/>
                <a:gd name="connsiteX19" fmla="*/ 42482 w 63817"/>
                <a:gd name="connsiteY19" fmla="*/ 28385 h 190690"/>
                <a:gd name="connsiteX20" fmla="*/ 29337 w 63817"/>
                <a:gd name="connsiteY20" fmla="*/ 33147 h 190690"/>
                <a:gd name="connsiteX21" fmla="*/ 29146 w 63817"/>
                <a:gd name="connsiteY21" fmla="*/ 33147 h 190690"/>
                <a:gd name="connsiteX22" fmla="*/ 17621 w 63817"/>
                <a:gd name="connsiteY22" fmla="*/ 28861 h 19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817" h="190690">
                  <a:moveTo>
                    <a:pt x="19526" y="75724"/>
                  </a:moveTo>
                  <a:lnTo>
                    <a:pt x="1238" y="71342"/>
                  </a:lnTo>
                  <a:lnTo>
                    <a:pt x="1238" y="58674"/>
                  </a:lnTo>
                  <a:lnTo>
                    <a:pt x="38576" y="54102"/>
                  </a:lnTo>
                  <a:lnTo>
                    <a:pt x="39053" y="54102"/>
                  </a:lnTo>
                  <a:lnTo>
                    <a:pt x="44577" y="58388"/>
                  </a:lnTo>
                  <a:lnTo>
                    <a:pt x="44577" y="176975"/>
                  </a:lnTo>
                  <a:lnTo>
                    <a:pt x="63817" y="178880"/>
                  </a:lnTo>
                  <a:lnTo>
                    <a:pt x="63817" y="190691"/>
                  </a:lnTo>
                  <a:lnTo>
                    <a:pt x="0" y="190691"/>
                  </a:lnTo>
                  <a:lnTo>
                    <a:pt x="0" y="178880"/>
                  </a:lnTo>
                  <a:lnTo>
                    <a:pt x="19526" y="176689"/>
                  </a:lnTo>
                  <a:lnTo>
                    <a:pt x="19526" y="75724"/>
                  </a:lnTo>
                  <a:close/>
                  <a:moveTo>
                    <a:pt x="17621" y="28861"/>
                  </a:moveTo>
                  <a:cubicBezTo>
                    <a:pt x="15050" y="26003"/>
                    <a:pt x="13811" y="22289"/>
                    <a:pt x="13811" y="17812"/>
                  </a:cubicBezTo>
                  <a:cubicBezTo>
                    <a:pt x="13811" y="12668"/>
                    <a:pt x="15335" y="8477"/>
                    <a:pt x="18479" y="5048"/>
                  </a:cubicBezTo>
                  <a:cubicBezTo>
                    <a:pt x="21622" y="1714"/>
                    <a:pt x="25908" y="0"/>
                    <a:pt x="31337" y="0"/>
                  </a:cubicBezTo>
                  <a:cubicBezTo>
                    <a:pt x="36767" y="0"/>
                    <a:pt x="40767" y="1429"/>
                    <a:pt x="43339" y="4382"/>
                  </a:cubicBezTo>
                  <a:cubicBezTo>
                    <a:pt x="45911" y="7239"/>
                    <a:pt x="47149" y="10954"/>
                    <a:pt x="47149" y="15430"/>
                  </a:cubicBezTo>
                  <a:cubicBezTo>
                    <a:pt x="47149" y="20860"/>
                    <a:pt x="45625" y="25241"/>
                    <a:pt x="42482" y="28385"/>
                  </a:cubicBezTo>
                  <a:cubicBezTo>
                    <a:pt x="39338" y="31623"/>
                    <a:pt x="34957" y="33147"/>
                    <a:pt x="29337" y="33147"/>
                  </a:cubicBezTo>
                  <a:lnTo>
                    <a:pt x="29146" y="33147"/>
                  </a:lnTo>
                  <a:cubicBezTo>
                    <a:pt x="24003" y="33147"/>
                    <a:pt x="20193" y="31718"/>
                    <a:pt x="17621" y="2886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2" name="Freeform: Shape 1024">
              <a:extLst>
                <a:ext uri="{FF2B5EF4-FFF2-40B4-BE49-F238E27FC236}">
                  <a16:creationId xmlns:a16="http://schemas.microsoft.com/office/drawing/2014/main" id="{6A4B5D46-09B1-E7C3-62A4-DF1220005676}"/>
                </a:ext>
              </a:extLst>
            </p:cNvPr>
            <p:cNvSpPr/>
            <p:nvPr/>
          </p:nvSpPr>
          <p:spPr>
            <a:xfrm>
              <a:off x="12226192" y="6545643"/>
              <a:ext cx="124303" cy="139922"/>
            </a:xfrm>
            <a:custGeom>
              <a:avLst/>
              <a:gdLst>
                <a:gd name="connsiteX0" fmla="*/ 8861 w 124303"/>
                <a:gd name="connsiteY0" fmla="*/ 32480 h 139922"/>
                <a:gd name="connsiteX1" fmla="*/ 32292 w 124303"/>
                <a:gd name="connsiteY1" fmla="*/ 8287 h 139922"/>
                <a:gd name="connsiteX2" fmla="*/ 63439 w 124303"/>
                <a:gd name="connsiteY2" fmla="*/ 0 h 139922"/>
                <a:gd name="connsiteX3" fmla="*/ 109063 w 124303"/>
                <a:gd name="connsiteY3" fmla="*/ 19241 h 139922"/>
                <a:gd name="connsiteX4" fmla="*/ 124304 w 124303"/>
                <a:gd name="connsiteY4" fmla="*/ 69818 h 139922"/>
                <a:gd name="connsiteX5" fmla="*/ 115445 w 124303"/>
                <a:gd name="connsiteY5" fmla="*/ 107633 h 139922"/>
                <a:gd name="connsiteX6" fmla="*/ 92014 w 124303"/>
                <a:gd name="connsiteY6" fmla="*/ 131731 h 139922"/>
                <a:gd name="connsiteX7" fmla="*/ 60867 w 124303"/>
                <a:gd name="connsiteY7" fmla="*/ 139922 h 139922"/>
                <a:gd name="connsiteX8" fmla="*/ 15242 w 124303"/>
                <a:gd name="connsiteY8" fmla="*/ 120682 h 139922"/>
                <a:gd name="connsiteX9" fmla="*/ 2 w 124303"/>
                <a:gd name="connsiteY9" fmla="*/ 70199 h 139922"/>
                <a:gd name="connsiteX10" fmla="*/ 8861 w 124303"/>
                <a:gd name="connsiteY10" fmla="*/ 32480 h 139922"/>
                <a:gd name="connsiteX11" fmla="*/ 87728 w 124303"/>
                <a:gd name="connsiteY11" fmla="*/ 112395 h 139922"/>
                <a:gd name="connsiteX12" fmla="*/ 96586 w 124303"/>
                <a:gd name="connsiteY12" fmla="*/ 71723 h 139922"/>
                <a:gd name="connsiteX13" fmla="*/ 88394 w 124303"/>
                <a:gd name="connsiteY13" fmla="*/ 29337 h 139922"/>
                <a:gd name="connsiteX14" fmla="*/ 62200 w 124303"/>
                <a:gd name="connsiteY14" fmla="*/ 13716 h 139922"/>
                <a:gd name="connsiteX15" fmla="*/ 36578 w 124303"/>
                <a:gd name="connsiteY15" fmla="*/ 27432 h 139922"/>
                <a:gd name="connsiteX16" fmla="*/ 27529 w 124303"/>
                <a:gd name="connsiteY16" fmla="*/ 68104 h 139922"/>
                <a:gd name="connsiteX17" fmla="*/ 35912 w 124303"/>
                <a:gd name="connsiteY17" fmla="*/ 110490 h 139922"/>
                <a:gd name="connsiteX18" fmla="*/ 62105 w 124303"/>
                <a:gd name="connsiteY18" fmla="*/ 126111 h 139922"/>
                <a:gd name="connsiteX19" fmla="*/ 87728 w 124303"/>
                <a:gd name="connsiteY19" fmla="*/ 112395 h 1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303" h="139922">
                  <a:moveTo>
                    <a:pt x="8861" y="32480"/>
                  </a:moveTo>
                  <a:cubicBezTo>
                    <a:pt x="14766" y="21908"/>
                    <a:pt x="22577" y="13811"/>
                    <a:pt x="32292" y="8287"/>
                  </a:cubicBezTo>
                  <a:cubicBezTo>
                    <a:pt x="42008" y="2762"/>
                    <a:pt x="52390" y="0"/>
                    <a:pt x="63439" y="0"/>
                  </a:cubicBezTo>
                  <a:cubicBezTo>
                    <a:pt x="83632" y="0"/>
                    <a:pt x="98872" y="6382"/>
                    <a:pt x="109063" y="19241"/>
                  </a:cubicBezTo>
                  <a:cubicBezTo>
                    <a:pt x="119255" y="32099"/>
                    <a:pt x="124304" y="48959"/>
                    <a:pt x="124304" y="69818"/>
                  </a:cubicBezTo>
                  <a:cubicBezTo>
                    <a:pt x="124304" y="84392"/>
                    <a:pt x="121351" y="96964"/>
                    <a:pt x="115445" y="107633"/>
                  </a:cubicBezTo>
                  <a:cubicBezTo>
                    <a:pt x="109540" y="118300"/>
                    <a:pt x="101729" y="126206"/>
                    <a:pt x="92014" y="131731"/>
                  </a:cubicBezTo>
                  <a:cubicBezTo>
                    <a:pt x="82298" y="137160"/>
                    <a:pt x="71916" y="139922"/>
                    <a:pt x="60867" y="139922"/>
                  </a:cubicBezTo>
                  <a:cubicBezTo>
                    <a:pt x="40674" y="139922"/>
                    <a:pt x="25434" y="133541"/>
                    <a:pt x="15242" y="120682"/>
                  </a:cubicBezTo>
                  <a:cubicBezTo>
                    <a:pt x="5050" y="107823"/>
                    <a:pt x="2" y="90964"/>
                    <a:pt x="2" y="70199"/>
                  </a:cubicBezTo>
                  <a:cubicBezTo>
                    <a:pt x="-93" y="55626"/>
                    <a:pt x="2860" y="43053"/>
                    <a:pt x="8861" y="32480"/>
                  </a:cubicBezTo>
                  <a:close/>
                  <a:moveTo>
                    <a:pt x="87728" y="112395"/>
                  </a:moveTo>
                  <a:cubicBezTo>
                    <a:pt x="93633" y="103251"/>
                    <a:pt x="96586" y="89726"/>
                    <a:pt x="96586" y="71723"/>
                  </a:cubicBezTo>
                  <a:cubicBezTo>
                    <a:pt x="96586" y="53912"/>
                    <a:pt x="93824" y="39815"/>
                    <a:pt x="88394" y="29337"/>
                  </a:cubicBezTo>
                  <a:cubicBezTo>
                    <a:pt x="82965" y="18955"/>
                    <a:pt x="74202" y="13716"/>
                    <a:pt x="62200" y="13716"/>
                  </a:cubicBezTo>
                  <a:cubicBezTo>
                    <a:pt x="51152" y="13716"/>
                    <a:pt x="42579" y="18288"/>
                    <a:pt x="36578" y="27432"/>
                  </a:cubicBezTo>
                  <a:cubicBezTo>
                    <a:pt x="30578" y="36576"/>
                    <a:pt x="27529" y="50102"/>
                    <a:pt x="27529" y="68104"/>
                  </a:cubicBezTo>
                  <a:cubicBezTo>
                    <a:pt x="27529" y="85916"/>
                    <a:pt x="30292" y="100013"/>
                    <a:pt x="35912" y="110490"/>
                  </a:cubicBezTo>
                  <a:cubicBezTo>
                    <a:pt x="41531" y="120872"/>
                    <a:pt x="50294" y="126111"/>
                    <a:pt x="62105" y="126111"/>
                  </a:cubicBezTo>
                  <a:cubicBezTo>
                    <a:pt x="73345" y="126111"/>
                    <a:pt x="81822" y="121539"/>
                    <a:pt x="87728" y="112395"/>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3" name="Freeform: Shape 1027">
              <a:extLst>
                <a:ext uri="{FF2B5EF4-FFF2-40B4-BE49-F238E27FC236}">
                  <a16:creationId xmlns:a16="http://schemas.microsoft.com/office/drawing/2014/main" id="{34E031FA-F6E8-6EE0-BA97-6E628810F3B4}"/>
                </a:ext>
              </a:extLst>
            </p:cNvPr>
            <p:cNvSpPr/>
            <p:nvPr/>
          </p:nvSpPr>
          <p:spPr>
            <a:xfrm>
              <a:off x="12369545" y="6546024"/>
              <a:ext cx="145256" cy="136779"/>
            </a:xfrm>
            <a:custGeom>
              <a:avLst/>
              <a:gdLst>
                <a:gd name="connsiteX0" fmla="*/ 17336 w 145256"/>
                <a:gd name="connsiteY0" fmla="*/ 21717 h 136779"/>
                <a:gd name="connsiteX1" fmla="*/ 0 w 145256"/>
                <a:gd name="connsiteY1" fmla="*/ 17335 h 136779"/>
                <a:gd name="connsiteX2" fmla="*/ 0 w 145256"/>
                <a:gd name="connsiteY2" fmla="*/ 4382 h 136779"/>
                <a:gd name="connsiteX3" fmla="*/ 34385 w 145256"/>
                <a:gd name="connsiteY3" fmla="*/ 95 h 136779"/>
                <a:gd name="connsiteX4" fmla="*/ 35147 w 145256"/>
                <a:gd name="connsiteY4" fmla="*/ 95 h 136779"/>
                <a:gd name="connsiteX5" fmla="*/ 40196 w 145256"/>
                <a:gd name="connsiteY5" fmla="*/ 4382 h 136779"/>
                <a:gd name="connsiteX6" fmla="*/ 40196 w 145256"/>
                <a:gd name="connsiteY6" fmla="*/ 14478 h 136779"/>
                <a:gd name="connsiteX7" fmla="*/ 39910 w 145256"/>
                <a:gd name="connsiteY7" fmla="*/ 20288 h 136779"/>
                <a:gd name="connsiteX8" fmla="*/ 62770 w 145256"/>
                <a:gd name="connsiteY8" fmla="*/ 6286 h 136779"/>
                <a:gd name="connsiteX9" fmla="*/ 90011 w 145256"/>
                <a:gd name="connsiteY9" fmla="*/ 0 h 136779"/>
                <a:gd name="connsiteX10" fmla="*/ 113443 w 145256"/>
                <a:gd name="connsiteY10" fmla="*/ 5810 h 136779"/>
                <a:gd name="connsiteX11" fmla="*/ 125063 w 145256"/>
                <a:gd name="connsiteY11" fmla="*/ 23527 h 136779"/>
                <a:gd name="connsiteX12" fmla="*/ 128397 w 145256"/>
                <a:gd name="connsiteY12" fmla="*/ 55626 h 136779"/>
                <a:gd name="connsiteX13" fmla="*/ 128397 w 145256"/>
                <a:gd name="connsiteY13" fmla="*/ 122968 h 136779"/>
                <a:gd name="connsiteX14" fmla="*/ 145256 w 145256"/>
                <a:gd name="connsiteY14" fmla="*/ 124682 h 136779"/>
                <a:gd name="connsiteX15" fmla="*/ 145256 w 145256"/>
                <a:gd name="connsiteY15" fmla="*/ 136684 h 136779"/>
                <a:gd name="connsiteX16" fmla="*/ 88201 w 145256"/>
                <a:gd name="connsiteY16" fmla="*/ 136684 h 136779"/>
                <a:gd name="connsiteX17" fmla="*/ 88201 w 145256"/>
                <a:gd name="connsiteY17" fmla="*/ 124873 h 136779"/>
                <a:gd name="connsiteX18" fmla="*/ 103156 w 145256"/>
                <a:gd name="connsiteY18" fmla="*/ 122968 h 136779"/>
                <a:gd name="connsiteX19" fmla="*/ 103156 w 145256"/>
                <a:gd name="connsiteY19" fmla="*/ 55340 h 136779"/>
                <a:gd name="connsiteX20" fmla="*/ 101251 w 145256"/>
                <a:gd name="connsiteY20" fmla="*/ 33052 h 136779"/>
                <a:gd name="connsiteX21" fmla="*/ 94012 w 145256"/>
                <a:gd name="connsiteY21" fmla="*/ 21050 h 136779"/>
                <a:gd name="connsiteX22" fmla="*/ 78581 w 145256"/>
                <a:gd name="connsiteY22" fmla="*/ 17050 h 136779"/>
                <a:gd name="connsiteX23" fmla="*/ 60008 w 145256"/>
                <a:gd name="connsiteY23" fmla="*/ 21431 h 136779"/>
                <a:gd name="connsiteX24" fmla="*/ 42482 w 145256"/>
                <a:gd name="connsiteY24" fmla="*/ 31528 h 136779"/>
                <a:gd name="connsiteX25" fmla="*/ 42482 w 145256"/>
                <a:gd name="connsiteY25" fmla="*/ 122777 h 136779"/>
                <a:gd name="connsiteX26" fmla="*/ 58865 w 145256"/>
                <a:gd name="connsiteY26" fmla="*/ 124968 h 136779"/>
                <a:gd name="connsiteX27" fmla="*/ 58865 w 145256"/>
                <a:gd name="connsiteY27" fmla="*/ 136779 h 136779"/>
                <a:gd name="connsiteX28" fmla="*/ 2096 w 145256"/>
                <a:gd name="connsiteY28" fmla="*/ 136779 h 136779"/>
                <a:gd name="connsiteX29" fmla="*/ 2096 w 145256"/>
                <a:gd name="connsiteY29" fmla="*/ 124968 h 136779"/>
                <a:gd name="connsiteX30" fmla="*/ 17240 w 145256"/>
                <a:gd name="connsiteY30" fmla="*/ 122777 h 136779"/>
                <a:gd name="connsiteX31" fmla="*/ 17240 w 145256"/>
                <a:gd name="connsiteY31" fmla="*/ 21717 h 1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256" h="136779">
                  <a:moveTo>
                    <a:pt x="17336" y="21717"/>
                  </a:moveTo>
                  <a:lnTo>
                    <a:pt x="0" y="17335"/>
                  </a:lnTo>
                  <a:lnTo>
                    <a:pt x="0" y="4382"/>
                  </a:lnTo>
                  <a:lnTo>
                    <a:pt x="34385" y="95"/>
                  </a:lnTo>
                  <a:lnTo>
                    <a:pt x="35147" y="95"/>
                  </a:lnTo>
                  <a:lnTo>
                    <a:pt x="40196" y="4382"/>
                  </a:lnTo>
                  <a:lnTo>
                    <a:pt x="40196" y="14478"/>
                  </a:lnTo>
                  <a:lnTo>
                    <a:pt x="39910" y="20288"/>
                  </a:lnTo>
                  <a:cubicBezTo>
                    <a:pt x="45720" y="15145"/>
                    <a:pt x="53340" y="10477"/>
                    <a:pt x="62770" y="6286"/>
                  </a:cubicBezTo>
                  <a:cubicBezTo>
                    <a:pt x="72200" y="2096"/>
                    <a:pt x="81343" y="0"/>
                    <a:pt x="90011" y="0"/>
                  </a:cubicBezTo>
                  <a:cubicBezTo>
                    <a:pt x="100108" y="0"/>
                    <a:pt x="107918" y="1905"/>
                    <a:pt x="113443" y="5810"/>
                  </a:cubicBezTo>
                  <a:cubicBezTo>
                    <a:pt x="118967" y="9620"/>
                    <a:pt x="122872" y="15526"/>
                    <a:pt x="125063" y="23527"/>
                  </a:cubicBezTo>
                  <a:cubicBezTo>
                    <a:pt x="127349" y="31433"/>
                    <a:pt x="128397" y="42196"/>
                    <a:pt x="128397" y="55626"/>
                  </a:cubicBezTo>
                  <a:lnTo>
                    <a:pt x="128397" y="122968"/>
                  </a:lnTo>
                  <a:lnTo>
                    <a:pt x="145256" y="124682"/>
                  </a:lnTo>
                  <a:lnTo>
                    <a:pt x="145256" y="136684"/>
                  </a:lnTo>
                  <a:lnTo>
                    <a:pt x="88201" y="136684"/>
                  </a:lnTo>
                  <a:lnTo>
                    <a:pt x="88201" y="124873"/>
                  </a:lnTo>
                  <a:lnTo>
                    <a:pt x="103156" y="122968"/>
                  </a:lnTo>
                  <a:lnTo>
                    <a:pt x="103156" y="55340"/>
                  </a:lnTo>
                  <a:cubicBezTo>
                    <a:pt x="103156" y="45910"/>
                    <a:pt x="102489" y="38481"/>
                    <a:pt x="101251" y="33052"/>
                  </a:cubicBezTo>
                  <a:cubicBezTo>
                    <a:pt x="100013" y="27622"/>
                    <a:pt x="97536" y="23622"/>
                    <a:pt x="94012" y="21050"/>
                  </a:cubicBezTo>
                  <a:cubicBezTo>
                    <a:pt x="90488" y="18383"/>
                    <a:pt x="85344" y="17050"/>
                    <a:pt x="78581" y="17050"/>
                  </a:cubicBezTo>
                  <a:cubicBezTo>
                    <a:pt x="72771" y="17050"/>
                    <a:pt x="66675" y="18479"/>
                    <a:pt x="60008" y="21431"/>
                  </a:cubicBezTo>
                  <a:cubicBezTo>
                    <a:pt x="53435" y="24289"/>
                    <a:pt x="47530" y="27718"/>
                    <a:pt x="42482" y="31528"/>
                  </a:cubicBezTo>
                  <a:lnTo>
                    <a:pt x="42482" y="122777"/>
                  </a:lnTo>
                  <a:lnTo>
                    <a:pt x="58865" y="124968"/>
                  </a:lnTo>
                  <a:lnTo>
                    <a:pt x="58865" y="136779"/>
                  </a:lnTo>
                  <a:lnTo>
                    <a:pt x="2096" y="136779"/>
                  </a:lnTo>
                  <a:lnTo>
                    <a:pt x="2096" y="124968"/>
                  </a:lnTo>
                  <a:lnTo>
                    <a:pt x="17240" y="122777"/>
                  </a:lnTo>
                  <a:lnTo>
                    <a:pt x="17240" y="21717"/>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4" name="Freeform: Shape 1028">
              <a:extLst>
                <a:ext uri="{FF2B5EF4-FFF2-40B4-BE49-F238E27FC236}">
                  <a16:creationId xmlns:a16="http://schemas.microsoft.com/office/drawing/2014/main" id="{A7D300D2-4253-9E15-F973-6564E60845C5}"/>
                </a:ext>
              </a:extLst>
            </p:cNvPr>
            <p:cNvSpPr/>
            <p:nvPr/>
          </p:nvSpPr>
          <p:spPr>
            <a:xfrm>
              <a:off x="12532042" y="6546405"/>
              <a:ext cx="118205" cy="139160"/>
            </a:xfrm>
            <a:custGeom>
              <a:avLst/>
              <a:gdLst>
                <a:gd name="connsiteX0" fmla="*/ 22765 w 118205"/>
                <a:gd name="connsiteY0" fmla="*/ 66961 h 139160"/>
                <a:gd name="connsiteX1" fmla="*/ 80010 w 118205"/>
                <a:gd name="connsiteY1" fmla="*/ 55531 h 139160"/>
                <a:gd name="connsiteX2" fmla="*/ 80010 w 118205"/>
                <a:gd name="connsiteY2" fmla="*/ 48768 h 139160"/>
                <a:gd name="connsiteX3" fmla="*/ 77629 w 118205"/>
                <a:gd name="connsiteY3" fmla="*/ 30956 h 139160"/>
                <a:gd name="connsiteX4" fmla="*/ 69342 w 118205"/>
                <a:gd name="connsiteY4" fmla="*/ 21431 h 139160"/>
                <a:gd name="connsiteX5" fmla="*/ 52578 w 118205"/>
                <a:gd name="connsiteY5" fmla="*/ 18383 h 139160"/>
                <a:gd name="connsiteX6" fmla="*/ 30575 w 118205"/>
                <a:gd name="connsiteY6" fmla="*/ 21908 h 139160"/>
                <a:gd name="connsiteX7" fmla="*/ 11240 w 118205"/>
                <a:gd name="connsiteY7" fmla="*/ 30480 h 139160"/>
                <a:gd name="connsiteX8" fmla="*/ 5239 w 118205"/>
                <a:gd name="connsiteY8" fmla="*/ 18002 h 139160"/>
                <a:gd name="connsiteX9" fmla="*/ 16764 w 118205"/>
                <a:gd name="connsiteY9" fmla="*/ 11049 h 139160"/>
                <a:gd name="connsiteX10" fmla="*/ 36290 w 118205"/>
                <a:gd name="connsiteY10" fmla="*/ 3334 h 139160"/>
                <a:gd name="connsiteX11" fmla="*/ 58388 w 118205"/>
                <a:gd name="connsiteY11" fmla="*/ 0 h 139160"/>
                <a:gd name="connsiteX12" fmla="*/ 85439 w 118205"/>
                <a:gd name="connsiteY12" fmla="*/ 4667 h 139160"/>
                <a:gd name="connsiteX13" fmla="*/ 99727 w 118205"/>
                <a:gd name="connsiteY13" fmla="*/ 19717 h 139160"/>
                <a:gd name="connsiteX14" fmla="*/ 104013 w 118205"/>
                <a:gd name="connsiteY14" fmla="*/ 47435 h 139160"/>
                <a:gd name="connsiteX15" fmla="*/ 104013 w 118205"/>
                <a:gd name="connsiteY15" fmla="*/ 124682 h 139160"/>
                <a:gd name="connsiteX16" fmla="*/ 118205 w 118205"/>
                <a:gd name="connsiteY16" fmla="*/ 124682 h 139160"/>
                <a:gd name="connsiteX17" fmla="*/ 118205 w 118205"/>
                <a:gd name="connsiteY17" fmla="*/ 135255 h 139160"/>
                <a:gd name="connsiteX18" fmla="*/ 106013 w 118205"/>
                <a:gd name="connsiteY18" fmla="*/ 137636 h 139160"/>
                <a:gd name="connsiteX19" fmla="*/ 93154 w 118205"/>
                <a:gd name="connsiteY19" fmla="*/ 138875 h 139160"/>
                <a:gd name="connsiteX20" fmla="*/ 84011 w 118205"/>
                <a:gd name="connsiteY20" fmla="*/ 136874 h 139160"/>
                <a:gd name="connsiteX21" fmla="*/ 81629 w 118205"/>
                <a:gd name="connsiteY21" fmla="*/ 127826 h 139160"/>
                <a:gd name="connsiteX22" fmla="*/ 81629 w 118205"/>
                <a:gd name="connsiteY22" fmla="*/ 119920 h 139160"/>
                <a:gd name="connsiteX23" fmla="*/ 63913 w 118205"/>
                <a:gd name="connsiteY23" fmla="*/ 133160 h 139160"/>
                <a:gd name="connsiteX24" fmla="*/ 40196 w 118205"/>
                <a:gd name="connsiteY24" fmla="*/ 139160 h 139160"/>
                <a:gd name="connsiteX25" fmla="*/ 11430 w 118205"/>
                <a:gd name="connsiteY25" fmla="*/ 129159 h 139160"/>
                <a:gd name="connsiteX26" fmla="*/ 0 w 118205"/>
                <a:gd name="connsiteY26" fmla="*/ 100394 h 139160"/>
                <a:gd name="connsiteX27" fmla="*/ 22765 w 118205"/>
                <a:gd name="connsiteY27" fmla="*/ 66961 h 139160"/>
                <a:gd name="connsiteX28" fmla="*/ 65151 w 118205"/>
                <a:gd name="connsiteY28" fmla="*/ 118872 h 139160"/>
                <a:gd name="connsiteX29" fmla="*/ 80105 w 118205"/>
                <a:gd name="connsiteY29" fmla="*/ 109728 h 139160"/>
                <a:gd name="connsiteX30" fmla="*/ 80105 w 118205"/>
                <a:gd name="connsiteY30" fmla="*/ 68294 h 139160"/>
                <a:gd name="connsiteX31" fmla="*/ 40481 w 118205"/>
                <a:gd name="connsiteY31" fmla="*/ 76391 h 139160"/>
                <a:gd name="connsiteX32" fmla="*/ 27146 w 118205"/>
                <a:gd name="connsiteY32" fmla="*/ 97441 h 139160"/>
                <a:gd name="connsiteX33" fmla="*/ 33528 w 118205"/>
                <a:gd name="connsiteY33" fmla="*/ 116586 h 139160"/>
                <a:gd name="connsiteX34" fmla="*/ 50768 w 118205"/>
                <a:gd name="connsiteY34" fmla="*/ 122682 h 139160"/>
                <a:gd name="connsiteX35" fmla="*/ 65151 w 118205"/>
                <a:gd name="connsiteY35" fmla="*/ 118872 h 13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205" h="139160">
                  <a:moveTo>
                    <a:pt x="22765" y="66961"/>
                  </a:moveTo>
                  <a:cubicBezTo>
                    <a:pt x="37814" y="59817"/>
                    <a:pt x="56959" y="56007"/>
                    <a:pt x="80010" y="55531"/>
                  </a:cubicBezTo>
                  <a:lnTo>
                    <a:pt x="80010" y="48768"/>
                  </a:lnTo>
                  <a:cubicBezTo>
                    <a:pt x="80010" y="41243"/>
                    <a:pt x="79248" y="35243"/>
                    <a:pt x="77629" y="30956"/>
                  </a:cubicBezTo>
                  <a:cubicBezTo>
                    <a:pt x="76009" y="26575"/>
                    <a:pt x="73247" y="23432"/>
                    <a:pt x="69342" y="21431"/>
                  </a:cubicBezTo>
                  <a:cubicBezTo>
                    <a:pt x="65437" y="19431"/>
                    <a:pt x="59817" y="18383"/>
                    <a:pt x="52578" y="18383"/>
                  </a:cubicBezTo>
                  <a:cubicBezTo>
                    <a:pt x="44387" y="18383"/>
                    <a:pt x="37052" y="19526"/>
                    <a:pt x="30575" y="21908"/>
                  </a:cubicBezTo>
                  <a:cubicBezTo>
                    <a:pt x="24098" y="24289"/>
                    <a:pt x="17621" y="27051"/>
                    <a:pt x="11240" y="30480"/>
                  </a:cubicBezTo>
                  <a:lnTo>
                    <a:pt x="5239" y="18002"/>
                  </a:lnTo>
                  <a:cubicBezTo>
                    <a:pt x="7334" y="16192"/>
                    <a:pt x="11144" y="13907"/>
                    <a:pt x="16764" y="11049"/>
                  </a:cubicBezTo>
                  <a:cubicBezTo>
                    <a:pt x="22384" y="8192"/>
                    <a:pt x="28861" y="5620"/>
                    <a:pt x="36290" y="3334"/>
                  </a:cubicBezTo>
                  <a:cubicBezTo>
                    <a:pt x="43625" y="1048"/>
                    <a:pt x="51054" y="0"/>
                    <a:pt x="58388" y="0"/>
                  </a:cubicBezTo>
                  <a:cubicBezTo>
                    <a:pt x="69818" y="0"/>
                    <a:pt x="78772" y="1619"/>
                    <a:pt x="85439" y="4667"/>
                  </a:cubicBezTo>
                  <a:cubicBezTo>
                    <a:pt x="92107" y="7811"/>
                    <a:pt x="96869" y="12764"/>
                    <a:pt x="99727" y="19717"/>
                  </a:cubicBezTo>
                  <a:cubicBezTo>
                    <a:pt x="102584" y="26575"/>
                    <a:pt x="104013" y="35814"/>
                    <a:pt x="104013" y="47435"/>
                  </a:cubicBezTo>
                  <a:lnTo>
                    <a:pt x="104013" y="124682"/>
                  </a:lnTo>
                  <a:lnTo>
                    <a:pt x="118205" y="124682"/>
                  </a:lnTo>
                  <a:lnTo>
                    <a:pt x="118205" y="135255"/>
                  </a:lnTo>
                  <a:cubicBezTo>
                    <a:pt x="114967" y="136017"/>
                    <a:pt x="110966" y="136874"/>
                    <a:pt x="106013" y="137636"/>
                  </a:cubicBezTo>
                  <a:cubicBezTo>
                    <a:pt x="101060" y="138398"/>
                    <a:pt x="96869" y="138875"/>
                    <a:pt x="93154" y="138875"/>
                  </a:cubicBezTo>
                  <a:cubicBezTo>
                    <a:pt x="88678" y="138875"/>
                    <a:pt x="85630" y="138208"/>
                    <a:pt x="84011" y="136874"/>
                  </a:cubicBezTo>
                  <a:cubicBezTo>
                    <a:pt x="82391" y="135541"/>
                    <a:pt x="81629" y="132493"/>
                    <a:pt x="81629" y="127826"/>
                  </a:cubicBezTo>
                  <a:lnTo>
                    <a:pt x="81629" y="119920"/>
                  </a:lnTo>
                  <a:cubicBezTo>
                    <a:pt x="76771" y="124682"/>
                    <a:pt x="70961" y="129159"/>
                    <a:pt x="63913" y="133160"/>
                  </a:cubicBezTo>
                  <a:cubicBezTo>
                    <a:pt x="56864" y="137160"/>
                    <a:pt x="49054" y="139160"/>
                    <a:pt x="40196" y="139160"/>
                  </a:cubicBezTo>
                  <a:cubicBezTo>
                    <a:pt x="28670" y="139160"/>
                    <a:pt x="19050" y="135827"/>
                    <a:pt x="11430" y="129159"/>
                  </a:cubicBezTo>
                  <a:cubicBezTo>
                    <a:pt x="3810" y="122492"/>
                    <a:pt x="0" y="112871"/>
                    <a:pt x="0" y="100394"/>
                  </a:cubicBezTo>
                  <a:cubicBezTo>
                    <a:pt x="95" y="85249"/>
                    <a:pt x="7715" y="74105"/>
                    <a:pt x="22765" y="66961"/>
                  </a:cubicBezTo>
                  <a:close/>
                  <a:moveTo>
                    <a:pt x="65151" y="118872"/>
                  </a:moveTo>
                  <a:cubicBezTo>
                    <a:pt x="70580" y="116300"/>
                    <a:pt x="75533" y="113252"/>
                    <a:pt x="80105" y="109728"/>
                  </a:cubicBezTo>
                  <a:lnTo>
                    <a:pt x="80105" y="68294"/>
                  </a:lnTo>
                  <a:cubicBezTo>
                    <a:pt x="62675" y="68294"/>
                    <a:pt x="49435" y="70961"/>
                    <a:pt x="40481" y="76391"/>
                  </a:cubicBezTo>
                  <a:cubicBezTo>
                    <a:pt x="31528" y="81820"/>
                    <a:pt x="27146" y="88773"/>
                    <a:pt x="27146" y="97441"/>
                  </a:cubicBezTo>
                  <a:cubicBezTo>
                    <a:pt x="27146" y="106109"/>
                    <a:pt x="29242" y="112490"/>
                    <a:pt x="33528" y="116586"/>
                  </a:cubicBezTo>
                  <a:cubicBezTo>
                    <a:pt x="37814" y="120682"/>
                    <a:pt x="43529" y="122682"/>
                    <a:pt x="50768" y="122682"/>
                  </a:cubicBezTo>
                  <a:cubicBezTo>
                    <a:pt x="54864" y="122682"/>
                    <a:pt x="59627" y="121444"/>
                    <a:pt x="65151" y="118872"/>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5" name="Freeform: Shape 1029">
              <a:extLst>
                <a:ext uri="{FF2B5EF4-FFF2-40B4-BE49-F238E27FC236}">
                  <a16:creationId xmlns:a16="http://schemas.microsoft.com/office/drawing/2014/main" id="{72845705-FEB3-740D-45FC-7398DE8D7F2B}"/>
                </a:ext>
              </a:extLst>
            </p:cNvPr>
            <p:cNvSpPr/>
            <p:nvPr/>
          </p:nvSpPr>
          <p:spPr>
            <a:xfrm>
              <a:off x="12665201" y="6485731"/>
              <a:ext cx="65055" cy="197072"/>
            </a:xfrm>
            <a:custGeom>
              <a:avLst/>
              <a:gdLst>
                <a:gd name="connsiteX0" fmla="*/ 19526 w 65055"/>
                <a:gd name="connsiteY0" fmla="*/ 17526 h 197072"/>
                <a:gd name="connsiteX1" fmla="*/ 0 w 65055"/>
                <a:gd name="connsiteY1" fmla="*/ 14859 h 197072"/>
                <a:gd name="connsiteX2" fmla="*/ 0 w 65055"/>
                <a:gd name="connsiteY2" fmla="*/ 4572 h 197072"/>
                <a:gd name="connsiteX3" fmla="*/ 38767 w 65055"/>
                <a:gd name="connsiteY3" fmla="*/ 0 h 197072"/>
                <a:gd name="connsiteX4" fmla="*/ 39243 w 65055"/>
                <a:gd name="connsiteY4" fmla="*/ 0 h 197072"/>
                <a:gd name="connsiteX5" fmla="*/ 44577 w 65055"/>
                <a:gd name="connsiteY5" fmla="*/ 3620 h 197072"/>
                <a:gd name="connsiteX6" fmla="*/ 44577 w 65055"/>
                <a:gd name="connsiteY6" fmla="*/ 183356 h 197072"/>
                <a:gd name="connsiteX7" fmla="*/ 65056 w 65055"/>
                <a:gd name="connsiteY7" fmla="*/ 185261 h 197072"/>
                <a:gd name="connsiteX8" fmla="*/ 65056 w 65055"/>
                <a:gd name="connsiteY8" fmla="*/ 197072 h 197072"/>
                <a:gd name="connsiteX9" fmla="*/ 95 w 65055"/>
                <a:gd name="connsiteY9" fmla="*/ 197072 h 197072"/>
                <a:gd name="connsiteX10" fmla="*/ 95 w 65055"/>
                <a:gd name="connsiteY10" fmla="*/ 185261 h 197072"/>
                <a:gd name="connsiteX11" fmla="*/ 19622 w 65055"/>
                <a:gd name="connsiteY11" fmla="*/ 183071 h 197072"/>
                <a:gd name="connsiteX12" fmla="*/ 19622 w 65055"/>
                <a:gd name="connsiteY12" fmla="*/ 17526 h 1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55" h="197072">
                  <a:moveTo>
                    <a:pt x="19526" y="17526"/>
                  </a:moveTo>
                  <a:lnTo>
                    <a:pt x="0" y="14859"/>
                  </a:lnTo>
                  <a:lnTo>
                    <a:pt x="0" y="4572"/>
                  </a:lnTo>
                  <a:lnTo>
                    <a:pt x="38767" y="0"/>
                  </a:lnTo>
                  <a:lnTo>
                    <a:pt x="39243" y="0"/>
                  </a:lnTo>
                  <a:lnTo>
                    <a:pt x="44577" y="3620"/>
                  </a:lnTo>
                  <a:lnTo>
                    <a:pt x="44577" y="183356"/>
                  </a:lnTo>
                  <a:lnTo>
                    <a:pt x="65056" y="185261"/>
                  </a:lnTo>
                  <a:lnTo>
                    <a:pt x="65056" y="197072"/>
                  </a:lnTo>
                  <a:lnTo>
                    <a:pt x="95" y="197072"/>
                  </a:lnTo>
                  <a:lnTo>
                    <a:pt x="95" y="185261"/>
                  </a:lnTo>
                  <a:lnTo>
                    <a:pt x="19622" y="183071"/>
                  </a:lnTo>
                  <a:lnTo>
                    <a:pt x="19622" y="17526"/>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6" name="Freeform: Shape 1030">
              <a:extLst>
                <a:ext uri="{FF2B5EF4-FFF2-40B4-BE49-F238E27FC236}">
                  <a16:creationId xmlns:a16="http://schemas.microsoft.com/office/drawing/2014/main" id="{C1843E34-6A12-EA98-8314-B410D1E170D7}"/>
                </a:ext>
              </a:extLst>
            </p:cNvPr>
            <p:cNvSpPr/>
            <p:nvPr/>
          </p:nvSpPr>
          <p:spPr>
            <a:xfrm>
              <a:off x="12803504" y="6485731"/>
              <a:ext cx="131064" cy="199646"/>
            </a:xfrm>
            <a:custGeom>
              <a:avLst/>
              <a:gdLst>
                <a:gd name="connsiteX0" fmla="*/ 26289 w 131064"/>
                <a:gd name="connsiteY0" fmla="*/ 192500 h 199646"/>
                <a:gd name="connsiteX1" fmla="*/ 7144 w 131064"/>
                <a:gd name="connsiteY1" fmla="*/ 170402 h 199646"/>
                <a:gd name="connsiteX2" fmla="*/ 0 w 131064"/>
                <a:gd name="connsiteY2" fmla="*/ 133541 h 199646"/>
                <a:gd name="connsiteX3" fmla="*/ 8382 w 131064"/>
                <a:gd name="connsiteY3" fmla="*/ 96203 h 199646"/>
                <a:gd name="connsiteX4" fmla="*/ 32575 w 131064"/>
                <a:gd name="connsiteY4" fmla="*/ 69628 h 199646"/>
                <a:gd name="connsiteX5" fmla="*/ 69723 w 131064"/>
                <a:gd name="connsiteY5" fmla="*/ 59912 h 199646"/>
                <a:gd name="connsiteX6" fmla="*/ 92107 w 131064"/>
                <a:gd name="connsiteY6" fmla="*/ 62579 h 199646"/>
                <a:gd name="connsiteX7" fmla="*/ 92107 w 131064"/>
                <a:gd name="connsiteY7" fmla="*/ 17526 h 199646"/>
                <a:gd name="connsiteX8" fmla="*/ 67532 w 131064"/>
                <a:gd name="connsiteY8" fmla="*/ 14669 h 199646"/>
                <a:gd name="connsiteX9" fmla="*/ 67532 w 131064"/>
                <a:gd name="connsiteY9" fmla="*/ 4286 h 199646"/>
                <a:gd name="connsiteX10" fmla="*/ 111062 w 131064"/>
                <a:gd name="connsiteY10" fmla="*/ 0 h 199646"/>
                <a:gd name="connsiteX11" fmla="*/ 111824 w 131064"/>
                <a:gd name="connsiteY11" fmla="*/ 0 h 199646"/>
                <a:gd name="connsiteX12" fmla="*/ 117158 w 131064"/>
                <a:gd name="connsiteY12" fmla="*/ 3810 h 199646"/>
                <a:gd name="connsiteX13" fmla="*/ 117158 w 131064"/>
                <a:gd name="connsiteY13" fmla="*/ 184785 h 199646"/>
                <a:gd name="connsiteX14" fmla="*/ 131064 w 131064"/>
                <a:gd name="connsiteY14" fmla="*/ 184785 h 199646"/>
                <a:gd name="connsiteX15" fmla="*/ 131064 w 131064"/>
                <a:gd name="connsiteY15" fmla="*/ 195834 h 199646"/>
                <a:gd name="connsiteX16" fmla="*/ 117729 w 131064"/>
                <a:gd name="connsiteY16" fmla="*/ 198501 h 199646"/>
                <a:gd name="connsiteX17" fmla="*/ 105823 w 131064"/>
                <a:gd name="connsiteY17" fmla="*/ 199454 h 199646"/>
                <a:gd name="connsiteX18" fmla="*/ 96965 w 131064"/>
                <a:gd name="connsiteY18" fmla="*/ 197263 h 199646"/>
                <a:gd name="connsiteX19" fmla="*/ 94298 w 131064"/>
                <a:gd name="connsiteY19" fmla="*/ 188119 h 199646"/>
                <a:gd name="connsiteX20" fmla="*/ 94298 w 131064"/>
                <a:gd name="connsiteY20" fmla="*/ 180404 h 199646"/>
                <a:gd name="connsiteX21" fmla="*/ 76581 w 131064"/>
                <a:gd name="connsiteY21" fmla="*/ 194119 h 199646"/>
                <a:gd name="connsiteX22" fmla="*/ 52864 w 131064"/>
                <a:gd name="connsiteY22" fmla="*/ 199644 h 199646"/>
                <a:gd name="connsiteX23" fmla="*/ 26289 w 131064"/>
                <a:gd name="connsiteY23" fmla="*/ 192500 h 199646"/>
                <a:gd name="connsiteX24" fmla="*/ 80010 w 131064"/>
                <a:gd name="connsiteY24" fmla="*/ 178403 h 199646"/>
                <a:gd name="connsiteX25" fmla="*/ 92297 w 131064"/>
                <a:gd name="connsiteY25" fmla="*/ 168688 h 199646"/>
                <a:gd name="connsiteX26" fmla="*/ 92297 w 131064"/>
                <a:gd name="connsiteY26" fmla="*/ 80582 h 199646"/>
                <a:gd name="connsiteX27" fmla="*/ 83249 w 131064"/>
                <a:gd name="connsiteY27" fmla="*/ 75438 h 199646"/>
                <a:gd name="connsiteX28" fmla="*/ 68199 w 131064"/>
                <a:gd name="connsiteY28" fmla="*/ 73152 h 199646"/>
                <a:gd name="connsiteX29" fmla="*/ 38291 w 131064"/>
                <a:gd name="connsiteY29" fmla="*/ 87440 h 199646"/>
                <a:gd name="connsiteX30" fmla="*/ 27146 w 131064"/>
                <a:gd name="connsiteY30" fmla="*/ 131636 h 199646"/>
                <a:gd name="connsiteX31" fmla="*/ 37052 w 131064"/>
                <a:gd name="connsiteY31" fmla="*/ 170117 h 199646"/>
                <a:gd name="connsiteX32" fmla="*/ 62579 w 131064"/>
                <a:gd name="connsiteY32" fmla="*/ 182594 h 199646"/>
                <a:gd name="connsiteX33" fmla="*/ 80010 w 131064"/>
                <a:gd name="connsiteY33" fmla="*/ 178403 h 19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064" h="199646">
                  <a:moveTo>
                    <a:pt x="26289" y="192500"/>
                  </a:moveTo>
                  <a:cubicBezTo>
                    <a:pt x="18288" y="187738"/>
                    <a:pt x="11906" y="180308"/>
                    <a:pt x="7144" y="170402"/>
                  </a:cubicBezTo>
                  <a:cubicBezTo>
                    <a:pt x="2381" y="160496"/>
                    <a:pt x="0" y="148209"/>
                    <a:pt x="0" y="133541"/>
                  </a:cubicBezTo>
                  <a:cubicBezTo>
                    <a:pt x="0" y="119920"/>
                    <a:pt x="2762" y="107442"/>
                    <a:pt x="8382" y="96203"/>
                  </a:cubicBezTo>
                  <a:cubicBezTo>
                    <a:pt x="14002" y="84963"/>
                    <a:pt x="22098" y="76105"/>
                    <a:pt x="32575" y="69628"/>
                  </a:cubicBezTo>
                  <a:cubicBezTo>
                    <a:pt x="43053" y="63151"/>
                    <a:pt x="55436" y="59912"/>
                    <a:pt x="69723" y="59912"/>
                  </a:cubicBezTo>
                  <a:cubicBezTo>
                    <a:pt x="77915" y="59912"/>
                    <a:pt x="85344" y="60770"/>
                    <a:pt x="92107" y="62579"/>
                  </a:cubicBezTo>
                  <a:lnTo>
                    <a:pt x="92107" y="17526"/>
                  </a:lnTo>
                  <a:lnTo>
                    <a:pt x="67532" y="14669"/>
                  </a:lnTo>
                  <a:lnTo>
                    <a:pt x="67532" y="4286"/>
                  </a:lnTo>
                  <a:lnTo>
                    <a:pt x="111062" y="0"/>
                  </a:lnTo>
                  <a:lnTo>
                    <a:pt x="111824" y="0"/>
                  </a:lnTo>
                  <a:lnTo>
                    <a:pt x="117158" y="3810"/>
                  </a:lnTo>
                  <a:lnTo>
                    <a:pt x="117158" y="184785"/>
                  </a:lnTo>
                  <a:lnTo>
                    <a:pt x="131064" y="184785"/>
                  </a:lnTo>
                  <a:lnTo>
                    <a:pt x="131064" y="195834"/>
                  </a:lnTo>
                  <a:cubicBezTo>
                    <a:pt x="125921" y="196977"/>
                    <a:pt x="121444" y="197834"/>
                    <a:pt x="117729" y="198501"/>
                  </a:cubicBezTo>
                  <a:cubicBezTo>
                    <a:pt x="114014" y="199168"/>
                    <a:pt x="110014" y="199454"/>
                    <a:pt x="105823" y="199454"/>
                  </a:cubicBezTo>
                  <a:cubicBezTo>
                    <a:pt x="101632" y="199454"/>
                    <a:pt x="98679" y="198692"/>
                    <a:pt x="96965" y="197263"/>
                  </a:cubicBezTo>
                  <a:cubicBezTo>
                    <a:pt x="95155" y="195834"/>
                    <a:pt x="94298" y="192786"/>
                    <a:pt x="94298" y="188119"/>
                  </a:cubicBezTo>
                  <a:lnTo>
                    <a:pt x="94298" y="180404"/>
                  </a:lnTo>
                  <a:cubicBezTo>
                    <a:pt x="89821" y="185833"/>
                    <a:pt x="83915" y="190405"/>
                    <a:pt x="76581" y="194119"/>
                  </a:cubicBezTo>
                  <a:cubicBezTo>
                    <a:pt x="69247" y="197834"/>
                    <a:pt x="61341" y="199644"/>
                    <a:pt x="52864" y="199644"/>
                  </a:cubicBezTo>
                  <a:cubicBezTo>
                    <a:pt x="43148" y="199739"/>
                    <a:pt x="34290" y="197263"/>
                    <a:pt x="26289" y="192500"/>
                  </a:cubicBezTo>
                  <a:close/>
                  <a:moveTo>
                    <a:pt x="80010" y="178403"/>
                  </a:moveTo>
                  <a:cubicBezTo>
                    <a:pt x="85439" y="175641"/>
                    <a:pt x="89535" y="172307"/>
                    <a:pt x="92297" y="168688"/>
                  </a:cubicBezTo>
                  <a:lnTo>
                    <a:pt x="92297" y="80582"/>
                  </a:lnTo>
                  <a:cubicBezTo>
                    <a:pt x="91059" y="78677"/>
                    <a:pt x="88011" y="76962"/>
                    <a:pt x="83249" y="75438"/>
                  </a:cubicBezTo>
                  <a:cubicBezTo>
                    <a:pt x="78486" y="73914"/>
                    <a:pt x="73533" y="73152"/>
                    <a:pt x="68199" y="73152"/>
                  </a:cubicBezTo>
                  <a:cubicBezTo>
                    <a:pt x="55721" y="73152"/>
                    <a:pt x="45720" y="77915"/>
                    <a:pt x="38291" y="87440"/>
                  </a:cubicBezTo>
                  <a:cubicBezTo>
                    <a:pt x="30861" y="96965"/>
                    <a:pt x="27146" y="111728"/>
                    <a:pt x="27146" y="131636"/>
                  </a:cubicBezTo>
                  <a:cubicBezTo>
                    <a:pt x="27146" y="148971"/>
                    <a:pt x="30385" y="161830"/>
                    <a:pt x="37052" y="170117"/>
                  </a:cubicBezTo>
                  <a:cubicBezTo>
                    <a:pt x="43720" y="178403"/>
                    <a:pt x="52102" y="182594"/>
                    <a:pt x="62579" y="182594"/>
                  </a:cubicBezTo>
                  <a:cubicBezTo>
                    <a:pt x="68675" y="182594"/>
                    <a:pt x="74486" y="181261"/>
                    <a:pt x="80010" y="178403"/>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7" name="Freeform: Shape 1031">
              <a:extLst>
                <a:ext uri="{FF2B5EF4-FFF2-40B4-BE49-F238E27FC236}">
                  <a16:creationId xmlns:a16="http://schemas.microsoft.com/office/drawing/2014/main" id="{8CA0B5DD-128B-B514-3396-F0E4BD967AE2}"/>
                </a:ext>
              </a:extLst>
            </p:cNvPr>
            <p:cNvSpPr/>
            <p:nvPr/>
          </p:nvSpPr>
          <p:spPr>
            <a:xfrm>
              <a:off x="12953333" y="6545548"/>
              <a:ext cx="110680" cy="139828"/>
            </a:xfrm>
            <a:custGeom>
              <a:avLst/>
              <a:gdLst>
                <a:gd name="connsiteX0" fmla="*/ 15240 w 110680"/>
                <a:gd name="connsiteY0" fmla="*/ 120872 h 139828"/>
                <a:gd name="connsiteX1" fmla="*/ 0 w 110680"/>
                <a:gd name="connsiteY1" fmla="*/ 70104 h 139828"/>
                <a:gd name="connsiteX2" fmla="*/ 7906 w 110680"/>
                <a:gd name="connsiteY2" fmla="*/ 33242 h 139828"/>
                <a:gd name="connsiteX3" fmla="*/ 30194 w 110680"/>
                <a:gd name="connsiteY3" fmla="*/ 8668 h 139828"/>
                <a:gd name="connsiteX4" fmla="*/ 62770 w 110680"/>
                <a:gd name="connsiteY4" fmla="*/ 0 h 139828"/>
                <a:gd name="connsiteX5" fmla="*/ 97536 w 110680"/>
                <a:gd name="connsiteY5" fmla="*/ 12382 h 139828"/>
                <a:gd name="connsiteX6" fmla="*/ 110681 w 110680"/>
                <a:gd name="connsiteY6" fmla="*/ 47911 h 139828"/>
                <a:gd name="connsiteX7" fmla="*/ 108966 w 110680"/>
                <a:gd name="connsiteY7" fmla="*/ 70295 h 139828"/>
                <a:gd name="connsiteX8" fmla="*/ 26194 w 110680"/>
                <a:gd name="connsiteY8" fmla="*/ 70295 h 139828"/>
                <a:gd name="connsiteX9" fmla="*/ 37243 w 110680"/>
                <a:gd name="connsiteY9" fmla="*/ 108680 h 139828"/>
                <a:gd name="connsiteX10" fmla="*/ 67342 w 110680"/>
                <a:gd name="connsiteY10" fmla="*/ 123253 h 139828"/>
                <a:gd name="connsiteX11" fmla="*/ 87440 w 110680"/>
                <a:gd name="connsiteY11" fmla="*/ 119729 h 139828"/>
                <a:gd name="connsiteX12" fmla="*/ 103727 w 110680"/>
                <a:gd name="connsiteY12" fmla="*/ 111442 h 139828"/>
                <a:gd name="connsiteX13" fmla="*/ 108299 w 110680"/>
                <a:gd name="connsiteY13" fmla="*/ 122015 h 139828"/>
                <a:gd name="connsiteX14" fmla="*/ 87630 w 110680"/>
                <a:gd name="connsiteY14" fmla="*/ 134493 h 139828"/>
                <a:gd name="connsiteX15" fmla="*/ 59722 w 110680"/>
                <a:gd name="connsiteY15" fmla="*/ 139827 h 139828"/>
                <a:gd name="connsiteX16" fmla="*/ 15240 w 110680"/>
                <a:gd name="connsiteY16" fmla="*/ 120872 h 139828"/>
                <a:gd name="connsiteX17" fmla="*/ 84106 w 110680"/>
                <a:gd name="connsiteY17" fmla="*/ 57626 h 139828"/>
                <a:gd name="connsiteX18" fmla="*/ 84868 w 110680"/>
                <a:gd name="connsiteY18" fmla="*/ 47244 h 139828"/>
                <a:gd name="connsiteX19" fmla="*/ 78296 w 110680"/>
                <a:gd name="connsiteY19" fmla="*/ 22574 h 139828"/>
                <a:gd name="connsiteX20" fmla="*/ 58198 w 110680"/>
                <a:gd name="connsiteY20" fmla="*/ 13525 h 139828"/>
                <a:gd name="connsiteX21" fmla="*/ 35909 w 110680"/>
                <a:gd name="connsiteY21" fmla="*/ 23622 h 139828"/>
                <a:gd name="connsiteX22" fmla="*/ 26384 w 110680"/>
                <a:gd name="connsiteY22" fmla="*/ 57531 h 139828"/>
                <a:gd name="connsiteX23" fmla="*/ 84106 w 110680"/>
                <a:gd name="connsiteY23" fmla="*/ 57531 h 13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680" h="139828">
                  <a:moveTo>
                    <a:pt x="15240" y="120872"/>
                  </a:moveTo>
                  <a:cubicBezTo>
                    <a:pt x="5048" y="108204"/>
                    <a:pt x="0" y="91249"/>
                    <a:pt x="0" y="70104"/>
                  </a:cubicBezTo>
                  <a:cubicBezTo>
                    <a:pt x="0" y="56102"/>
                    <a:pt x="2667" y="43910"/>
                    <a:pt x="7906" y="33242"/>
                  </a:cubicBezTo>
                  <a:cubicBezTo>
                    <a:pt x="13145" y="22574"/>
                    <a:pt x="20574" y="14478"/>
                    <a:pt x="30194" y="8668"/>
                  </a:cubicBezTo>
                  <a:cubicBezTo>
                    <a:pt x="39815" y="2857"/>
                    <a:pt x="50578" y="0"/>
                    <a:pt x="62770" y="0"/>
                  </a:cubicBezTo>
                  <a:cubicBezTo>
                    <a:pt x="77724" y="0"/>
                    <a:pt x="89249" y="4096"/>
                    <a:pt x="97536" y="12382"/>
                  </a:cubicBezTo>
                  <a:cubicBezTo>
                    <a:pt x="105823" y="20669"/>
                    <a:pt x="110204" y="32480"/>
                    <a:pt x="110681" y="47911"/>
                  </a:cubicBezTo>
                  <a:cubicBezTo>
                    <a:pt x="110681" y="57722"/>
                    <a:pt x="110109" y="65151"/>
                    <a:pt x="108966" y="70295"/>
                  </a:cubicBezTo>
                  <a:lnTo>
                    <a:pt x="26194" y="70295"/>
                  </a:lnTo>
                  <a:cubicBezTo>
                    <a:pt x="26480" y="86201"/>
                    <a:pt x="30194" y="98965"/>
                    <a:pt x="37243" y="108680"/>
                  </a:cubicBezTo>
                  <a:cubicBezTo>
                    <a:pt x="44291" y="118396"/>
                    <a:pt x="54293" y="123253"/>
                    <a:pt x="67342" y="123253"/>
                  </a:cubicBezTo>
                  <a:cubicBezTo>
                    <a:pt x="73724" y="123253"/>
                    <a:pt x="80486" y="122111"/>
                    <a:pt x="87440" y="119729"/>
                  </a:cubicBezTo>
                  <a:cubicBezTo>
                    <a:pt x="94393" y="117443"/>
                    <a:pt x="99822" y="114586"/>
                    <a:pt x="103727" y="111442"/>
                  </a:cubicBezTo>
                  <a:lnTo>
                    <a:pt x="108299" y="122015"/>
                  </a:lnTo>
                  <a:cubicBezTo>
                    <a:pt x="103632" y="126873"/>
                    <a:pt x="96774" y="130969"/>
                    <a:pt x="87630" y="134493"/>
                  </a:cubicBezTo>
                  <a:cubicBezTo>
                    <a:pt x="78486" y="138017"/>
                    <a:pt x="69152" y="139827"/>
                    <a:pt x="59722" y="139827"/>
                  </a:cubicBezTo>
                  <a:cubicBezTo>
                    <a:pt x="40196" y="139922"/>
                    <a:pt x="25432" y="133540"/>
                    <a:pt x="15240" y="120872"/>
                  </a:cubicBezTo>
                  <a:close/>
                  <a:moveTo>
                    <a:pt x="84106" y="57626"/>
                  </a:moveTo>
                  <a:cubicBezTo>
                    <a:pt x="84582" y="54292"/>
                    <a:pt x="84868" y="50863"/>
                    <a:pt x="84868" y="47244"/>
                  </a:cubicBezTo>
                  <a:cubicBezTo>
                    <a:pt x="84677" y="36862"/>
                    <a:pt x="82487" y="28575"/>
                    <a:pt x="78296" y="22574"/>
                  </a:cubicBezTo>
                  <a:cubicBezTo>
                    <a:pt x="74009" y="16574"/>
                    <a:pt x="67342" y="13525"/>
                    <a:pt x="58198" y="13525"/>
                  </a:cubicBezTo>
                  <a:cubicBezTo>
                    <a:pt x="48863" y="13525"/>
                    <a:pt x="41434" y="16859"/>
                    <a:pt x="35909" y="23622"/>
                  </a:cubicBezTo>
                  <a:cubicBezTo>
                    <a:pt x="30385" y="30385"/>
                    <a:pt x="27242" y="41624"/>
                    <a:pt x="26384" y="57531"/>
                  </a:cubicBezTo>
                  <a:lnTo>
                    <a:pt x="84106" y="57531"/>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8" name="Freeform: Shape 1032">
              <a:extLst>
                <a:ext uri="{FF2B5EF4-FFF2-40B4-BE49-F238E27FC236}">
                  <a16:creationId xmlns:a16="http://schemas.microsoft.com/office/drawing/2014/main" id="{0EA94F23-3DB0-C3A5-EE97-1788B7A8E2FC}"/>
                </a:ext>
              </a:extLst>
            </p:cNvPr>
            <p:cNvSpPr/>
            <p:nvPr/>
          </p:nvSpPr>
          <p:spPr>
            <a:xfrm>
              <a:off x="10779728" y="6781672"/>
              <a:ext cx="118872" cy="183269"/>
            </a:xfrm>
            <a:custGeom>
              <a:avLst/>
              <a:gdLst>
                <a:gd name="connsiteX0" fmla="*/ 32480 w 118872"/>
                <a:gd name="connsiteY0" fmla="*/ 181166 h 183269"/>
                <a:gd name="connsiteX1" fmla="*/ 10859 w 118872"/>
                <a:gd name="connsiteY1" fmla="*/ 175355 h 183269"/>
                <a:gd name="connsiteX2" fmla="*/ 0 w 118872"/>
                <a:gd name="connsiteY2" fmla="*/ 172498 h 183269"/>
                <a:gd name="connsiteX3" fmla="*/ 1905 w 118872"/>
                <a:gd name="connsiteY3" fmla="*/ 128969 h 183269"/>
                <a:gd name="connsiteX4" fmla="*/ 17336 w 118872"/>
                <a:gd name="connsiteY4" fmla="*/ 128969 h 183269"/>
                <a:gd name="connsiteX5" fmla="*/ 21431 w 118872"/>
                <a:gd name="connsiteY5" fmla="*/ 160211 h 183269"/>
                <a:gd name="connsiteX6" fmla="*/ 34766 w 118872"/>
                <a:gd name="connsiteY6" fmla="*/ 167069 h 183269"/>
                <a:gd name="connsiteX7" fmla="*/ 55055 w 118872"/>
                <a:gd name="connsiteY7" fmla="*/ 170117 h 183269"/>
                <a:gd name="connsiteX8" fmla="*/ 82868 w 118872"/>
                <a:gd name="connsiteY8" fmla="*/ 161925 h 183269"/>
                <a:gd name="connsiteX9" fmla="*/ 92393 w 118872"/>
                <a:gd name="connsiteY9" fmla="*/ 139351 h 183269"/>
                <a:gd name="connsiteX10" fmla="*/ 87249 w 118872"/>
                <a:gd name="connsiteY10" fmla="*/ 123253 h 183269"/>
                <a:gd name="connsiteX11" fmla="*/ 73533 w 118872"/>
                <a:gd name="connsiteY11" fmla="*/ 111728 h 183269"/>
                <a:gd name="connsiteX12" fmla="*/ 50101 w 118872"/>
                <a:gd name="connsiteY12" fmla="*/ 100394 h 183269"/>
                <a:gd name="connsiteX13" fmla="*/ 26670 w 118872"/>
                <a:gd name="connsiteY13" fmla="*/ 88106 h 183269"/>
                <a:gd name="connsiteX14" fmla="*/ 9335 w 118872"/>
                <a:gd name="connsiteY14" fmla="*/ 71342 h 183269"/>
                <a:gd name="connsiteX15" fmla="*/ 2000 w 118872"/>
                <a:gd name="connsiteY15" fmla="*/ 46196 h 183269"/>
                <a:gd name="connsiteX16" fmla="*/ 9144 w 118872"/>
                <a:gd name="connsiteY16" fmla="*/ 22479 h 183269"/>
                <a:gd name="connsiteX17" fmla="*/ 29623 w 118872"/>
                <a:gd name="connsiteY17" fmla="*/ 6001 h 183269"/>
                <a:gd name="connsiteX18" fmla="*/ 60770 w 118872"/>
                <a:gd name="connsiteY18" fmla="*/ 0 h 183269"/>
                <a:gd name="connsiteX19" fmla="*/ 80391 w 118872"/>
                <a:gd name="connsiteY19" fmla="*/ 1715 h 183269"/>
                <a:gd name="connsiteX20" fmla="*/ 99727 w 118872"/>
                <a:gd name="connsiteY20" fmla="*/ 6286 h 183269"/>
                <a:gd name="connsiteX21" fmla="*/ 107918 w 118872"/>
                <a:gd name="connsiteY21" fmla="*/ 8477 h 183269"/>
                <a:gd name="connsiteX22" fmla="*/ 106394 w 118872"/>
                <a:gd name="connsiteY22" fmla="*/ 48863 h 183269"/>
                <a:gd name="connsiteX23" fmla="*/ 91726 w 118872"/>
                <a:gd name="connsiteY23" fmla="*/ 48863 h 183269"/>
                <a:gd name="connsiteX24" fmla="*/ 86868 w 118872"/>
                <a:gd name="connsiteY24" fmla="*/ 19241 h 183269"/>
                <a:gd name="connsiteX25" fmla="*/ 76867 w 118872"/>
                <a:gd name="connsiteY25" fmla="*/ 14669 h 183269"/>
                <a:gd name="connsiteX26" fmla="*/ 60389 w 118872"/>
                <a:gd name="connsiteY26" fmla="*/ 12478 h 183269"/>
                <a:gd name="connsiteX27" fmla="*/ 35243 w 118872"/>
                <a:gd name="connsiteY27" fmla="*/ 19431 h 183269"/>
                <a:gd name="connsiteX28" fmla="*/ 26670 w 118872"/>
                <a:gd name="connsiteY28" fmla="*/ 39624 h 183269"/>
                <a:gd name="connsiteX29" fmla="*/ 31814 w 118872"/>
                <a:gd name="connsiteY29" fmla="*/ 55721 h 183269"/>
                <a:gd name="connsiteX30" fmla="*/ 44672 w 118872"/>
                <a:gd name="connsiteY30" fmla="*/ 66770 h 183269"/>
                <a:gd name="connsiteX31" fmla="*/ 69247 w 118872"/>
                <a:gd name="connsiteY31" fmla="*/ 79248 h 183269"/>
                <a:gd name="connsiteX32" fmla="*/ 94774 w 118872"/>
                <a:gd name="connsiteY32" fmla="*/ 92774 h 183269"/>
                <a:gd name="connsiteX33" fmla="*/ 111728 w 118872"/>
                <a:gd name="connsiteY33" fmla="*/ 108490 h 183269"/>
                <a:gd name="connsiteX34" fmla="*/ 118872 w 118872"/>
                <a:gd name="connsiteY34" fmla="*/ 131731 h 183269"/>
                <a:gd name="connsiteX35" fmla="*/ 111728 w 118872"/>
                <a:gd name="connsiteY35" fmla="*/ 156305 h 183269"/>
                <a:gd name="connsiteX36" fmla="*/ 90106 w 118872"/>
                <a:gd name="connsiteY36" fmla="*/ 175641 h 183269"/>
                <a:gd name="connsiteX37" fmla="*/ 54864 w 118872"/>
                <a:gd name="connsiteY37" fmla="*/ 183261 h 183269"/>
                <a:gd name="connsiteX38" fmla="*/ 32480 w 118872"/>
                <a:gd name="connsiteY38" fmla="*/ 181166 h 18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8872" h="183269">
                  <a:moveTo>
                    <a:pt x="32480" y="181166"/>
                  </a:moveTo>
                  <a:cubicBezTo>
                    <a:pt x="25908" y="179737"/>
                    <a:pt x="18669" y="177832"/>
                    <a:pt x="10859" y="175355"/>
                  </a:cubicBezTo>
                  <a:cubicBezTo>
                    <a:pt x="6096" y="173546"/>
                    <a:pt x="2477" y="172593"/>
                    <a:pt x="0" y="172498"/>
                  </a:cubicBezTo>
                  <a:lnTo>
                    <a:pt x="1905" y="128969"/>
                  </a:lnTo>
                  <a:lnTo>
                    <a:pt x="17336" y="128969"/>
                  </a:lnTo>
                  <a:lnTo>
                    <a:pt x="21431" y="160211"/>
                  </a:lnTo>
                  <a:cubicBezTo>
                    <a:pt x="24194" y="162782"/>
                    <a:pt x="28575" y="165068"/>
                    <a:pt x="34766" y="167069"/>
                  </a:cubicBezTo>
                  <a:cubicBezTo>
                    <a:pt x="40958" y="169069"/>
                    <a:pt x="47720" y="170117"/>
                    <a:pt x="55055" y="170117"/>
                  </a:cubicBezTo>
                  <a:cubicBezTo>
                    <a:pt x="67247" y="170117"/>
                    <a:pt x="76486" y="167354"/>
                    <a:pt x="82868" y="161925"/>
                  </a:cubicBezTo>
                  <a:cubicBezTo>
                    <a:pt x="89249" y="156496"/>
                    <a:pt x="92393" y="148971"/>
                    <a:pt x="92393" y="139351"/>
                  </a:cubicBezTo>
                  <a:cubicBezTo>
                    <a:pt x="92393" y="133064"/>
                    <a:pt x="90678" y="127730"/>
                    <a:pt x="87249" y="123253"/>
                  </a:cubicBezTo>
                  <a:cubicBezTo>
                    <a:pt x="83820" y="118777"/>
                    <a:pt x="79248" y="114872"/>
                    <a:pt x="73533" y="111728"/>
                  </a:cubicBezTo>
                  <a:cubicBezTo>
                    <a:pt x="67818" y="108490"/>
                    <a:pt x="60008" y="104775"/>
                    <a:pt x="50101" y="100394"/>
                  </a:cubicBezTo>
                  <a:cubicBezTo>
                    <a:pt x="41148" y="96393"/>
                    <a:pt x="33338" y="92297"/>
                    <a:pt x="26670" y="88106"/>
                  </a:cubicBezTo>
                  <a:cubicBezTo>
                    <a:pt x="20003" y="83915"/>
                    <a:pt x="14288" y="78391"/>
                    <a:pt x="9335" y="71342"/>
                  </a:cubicBezTo>
                  <a:cubicBezTo>
                    <a:pt x="4382" y="64294"/>
                    <a:pt x="2000" y="56007"/>
                    <a:pt x="2000" y="46196"/>
                  </a:cubicBezTo>
                  <a:cubicBezTo>
                    <a:pt x="2000" y="37338"/>
                    <a:pt x="4382" y="29527"/>
                    <a:pt x="9144" y="22479"/>
                  </a:cubicBezTo>
                  <a:cubicBezTo>
                    <a:pt x="13907" y="15526"/>
                    <a:pt x="20669" y="10001"/>
                    <a:pt x="29623" y="6001"/>
                  </a:cubicBezTo>
                  <a:cubicBezTo>
                    <a:pt x="38481" y="2000"/>
                    <a:pt x="48863" y="0"/>
                    <a:pt x="60770" y="0"/>
                  </a:cubicBezTo>
                  <a:cubicBezTo>
                    <a:pt x="68104" y="0"/>
                    <a:pt x="74676" y="571"/>
                    <a:pt x="80391" y="1715"/>
                  </a:cubicBezTo>
                  <a:cubicBezTo>
                    <a:pt x="86106" y="2858"/>
                    <a:pt x="92583" y="4382"/>
                    <a:pt x="99727" y="6286"/>
                  </a:cubicBezTo>
                  <a:cubicBezTo>
                    <a:pt x="102965" y="7430"/>
                    <a:pt x="105632" y="8096"/>
                    <a:pt x="107918" y="8477"/>
                  </a:cubicBezTo>
                  <a:lnTo>
                    <a:pt x="106394" y="48863"/>
                  </a:lnTo>
                  <a:lnTo>
                    <a:pt x="91726" y="48863"/>
                  </a:lnTo>
                  <a:lnTo>
                    <a:pt x="86868" y="19241"/>
                  </a:lnTo>
                  <a:cubicBezTo>
                    <a:pt x="85249" y="17621"/>
                    <a:pt x="81915" y="16097"/>
                    <a:pt x="76867" y="14669"/>
                  </a:cubicBezTo>
                  <a:cubicBezTo>
                    <a:pt x="71819" y="13240"/>
                    <a:pt x="66294" y="12478"/>
                    <a:pt x="60389" y="12478"/>
                  </a:cubicBezTo>
                  <a:cubicBezTo>
                    <a:pt x="49340" y="12478"/>
                    <a:pt x="40958" y="14764"/>
                    <a:pt x="35243" y="19431"/>
                  </a:cubicBezTo>
                  <a:cubicBezTo>
                    <a:pt x="29528" y="24098"/>
                    <a:pt x="26670" y="30861"/>
                    <a:pt x="26670" y="39624"/>
                  </a:cubicBezTo>
                  <a:cubicBezTo>
                    <a:pt x="26670" y="46006"/>
                    <a:pt x="28385" y="51435"/>
                    <a:pt x="31814" y="55721"/>
                  </a:cubicBezTo>
                  <a:cubicBezTo>
                    <a:pt x="35243" y="60103"/>
                    <a:pt x="39529" y="63722"/>
                    <a:pt x="44672" y="66770"/>
                  </a:cubicBezTo>
                  <a:cubicBezTo>
                    <a:pt x="49816" y="69818"/>
                    <a:pt x="58007" y="74009"/>
                    <a:pt x="69247" y="79248"/>
                  </a:cubicBezTo>
                  <a:cubicBezTo>
                    <a:pt x="79629" y="84201"/>
                    <a:pt x="88202" y="88678"/>
                    <a:pt x="94774" y="92774"/>
                  </a:cubicBezTo>
                  <a:cubicBezTo>
                    <a:pt x="101346" y="96869"/>
                    <a:pt x="106966" y="102013"/>
                    <a:pt x="111728" y="108490"/>
                  </a:cubicBezTo>
                  <a:cubicBezTo>
                    <a:pt x="116491" y="114967"/>
                    <a:pt x="118872" y="122777"/>
                    <a:pt x="118872" y="131731"/>
                  </a:cubicBezTo>
                  <a:cubicBezTo>
                    <a:pt x="118872" y="140208"/>
                    <a:pt x="116491" y="148400"/>
                    <a:pt x="111728" y="156305"/>
                  </a:cubicBezTo>
                  <a:cubicBezTo>
                    <a:pt x="106966" y="164211"/>
                    <a:pt x="99822" y="170593"/>
                    <a:pt x="90106" y="175641"/>
                  </a:cubicBezTo>
                  <a:cubicBezTo>
                    <a:pt x="80391" y="180689"/>
                    <a:pt x="68675" y="183261"/>
                    <a:pt x="54864" y="183261"/>
                  </a:cubicBezTo>
                  <a:cubicBezTo>
                    <a:pt x="46577" y="183356"/>
                    <a:pt x="39053" y="182690"/>
                    <a:pt x="32480" y="181166"/>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9" name="Freeform: Shape 1033">
              <a:extLst>
                <a:ext uri="{FF2B5EF4-FFF2-40B4-BE49-F238E27FC236}">
                  <a16:creationId xmlns:a16="http://schemas.microsoft.com/office/drawing/2014/main" id="{2164E3D8-7E16-CB84-10D7-178129066F08}"/>
                </a:ext>
              </a:extLst>
            </p:cNvPr>
            <p:cNvSpPr/>
            <p:nvPr/>
          </p:nvSpPr>
          <p:spPr>
            <a:xfrm>
              <a:off x="10916411" y="6825964"/>
              <a:ext cx="134969" cy="139064"/>
            </a:xfrm>
            <a:custGeom>
              <a:avLst/>
              <a:gdLst>
                <a:gd name="connsiteX0" fmla="*/ 101632 w 134969"/>
                <a:gd name="connsiteY0" fmla="*/ 135922 h 139064"/>
                <a:gd name="connsiteX1" fmla="*/ 98393 w 134969"/>
                <a:gd name="connsiteY1" fmla="*/ 127254 h 139064"/>
                <a:gd name="connsiteX2" fmla="*/ 98393 w 134969"/>
                <a:gd name="connsiteY2" fmla="*/ 119063 h 139064"/>
                <a:gd name="connsiteX3" fmla="*/ 78581 w 134969"/>
                <a:gd name="connsiteY3" fmla="*/ 133064 h 139064"/>
                <a:gd name="connsiteX4" fmla="*/ 54673 w 134969"/>
                <a:gd name="connsiteY4" fmla="*/ 139065 h 139064"/>
                <a:gd name="connsiteX5" fmla="*/ 22955 w 134969"/>
                <a:gd name="connsiteY5" fmla="*/ 127064 h 139064"/>
                <a:gd name="connsiteX6" fmla="*/ 13526 w 134969"/>
                <a:gd name="connsiteY6" fmla="*/ 87344 h 139064"/>
                <a:gd name="connsiteX7" fmla="*/ 13526 w 134969"/>
                <a:gd name="connsiteY7" fmla="*/ 17526 h 139064"/>
                <a:gd name="connsiteX8" fmla="*/ 0 w 134969"/>
                <a:gd name="connsiteY8" fmla="*/ 13716 h 139064"/>
                <a:gd name="connsiteX9" fmla="*/ 0 w 134969"/>
                <a:gd name="connsiteY9" fmla="*/ 3143 h 139064"/>
                <a:gd name="connsiteX10" fmla="*/ 33719 w 134969"/>
                <a:gd name="connsiteY10" fmla="*/ 0 h 139064"/>
                <a:gd name="connsiteX11" fmla="*/ 34004 w 134969"/>
                <a:gd name="connsiteY11" fmla="*/ 0 h 139064"/>
                <a:gd name="connsiteX12" fmla="*/ 38576 w 134969"/>
                <a:gd name="connsiteY12" fmla="*/ 2857 h 139064"/>
                <a:gd name="connsiteX13" fmla="*/ 38576 w 134969"/>
                <a:gd name="connsiteY13" fmla="*/ 85439 h 139064"/>
                <a:gd name="connsiteX14" fmla="*/ 40577 w 134969"/>
                <a:gd name="connsiteY14" fmla="*/ 107251 h 139064"/>
                <a:gd name="connsiteX15" fmla="*/ 47816 w 134969"/>
                <a:gd name="connsiteY15" fmla="*/ 118777 h 139064"/>
                <a:gd name="connsiteX16" fmla="*/ 62865 w 134969"/>
                <a:gd name="connsiteY16" fmla="*/ 122492 h 139064"/>
                <a:gd name="connsiteX17" fmla="*/ 80867 w 134969"/>
                <a:gd name="connsiteY17" fmla="*/ 118396 h 139064"/>
                <a:gd name="connsiteX18" fmla="*/ 95536 w 134969"/>
                <a:gd name="connsiteY18" fmla="*/ 108775 h 139064"/>
                <a:gd name="connsiteX19" fmla="*/ 95536 w 134969"/>
                <a:gd name="connsiteY19" fmla="*/ 17621 h 139064"/>
                <a:gd name="connsiteX20" fmla="*/ 78200 w 134969"/>
                <a:gd name="connsiteY20" fmla="*/ 13811 h 139064"/>
                <a:gd name="connsiteX21" fmla="*/ 78200 w 134969"/>
                <a:gd name="connsiteY21" fmla="*/ 3239 h 139064"/>
                <a:gd name="connsiteX22" fmla="*/ 114776 w 134969"/>
                <a:gd name="connsiteY22" fmla="*/ 95 h 139064"/>
                <a:gd name="connsiteX23" fmla="*/ 114967 w 134969"/>
                <a:gd name="connsiteY23" fmla="*/ 95 h 139064"/>
                <a:gd name="connsiteX24" fmla="*/ 120491 w 134969"/>
                <a:gd name="connsiteY24" fmla="*/ 2953 h 139064"/>
                <a:gd name="connsiteX25" fmla="*/ 120491 w 134969"/>
                <a:gd name="connsiteY25" fmla="*/ 124206 h 139064"/>
                <a:gd name="connsiteX26" fmla="*/ 134969 w 134969"/>
                <a:gd name="connsiteY26" fmla="*/ 124206 h 139064"/>
                <a:gd name="connsiteX27" fmla="*/ 134684 w 134969"/>
                <a:gd name="connsiteY27" fmla="*/ 135065 h 139064"/>
                <a:gd name="connsiteX28" fmla="*/ 122968 w 134969"/>
                <a:gd name="connsiteY28" fmla="*/ 137731 h 139064"/>
                <a:gd name="connsiteX29" fmla="*/ 111538 w 134969"/>
                <a:gd name="connsiteY29" fmla="*/ 138684 h 139064"/>
                <a:gd name="connsiteX30" fmla="*/ 101632 w 134969"/>
                <a:gd name="connsiteY30" fmla="*/ 135922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969" h="139064">
                  <a:moveTo>
                    <a:pt x="101632" y="135922"/>
                  </a:moveTo>
                  <a:cubicBezTo>
                    <a:pt x="99441" y="134207"/>
                    <a:pt x="98393" y="131254"/>
                    <a:pt x="98393" y="127254"/>
                  </a:cubicBezTo>
                  <a:lnTo>
                    <a:pt x="98393" y="119063"/>
                  </a:lnTo>
                  <a:cubicBezTo>
                    <a:pt x="93059" y="124396"/>
                    <a:pt x="86487" y="128968"/>
                    <a:pt x="78581" y="133064"/>
                  </a:cubicBezTo>
                  <a:cubicBezTo>
                    <a:pt x="70676" y="137065"/>
                    <a:pt x="62675" y="139065"/>
                    <a:pt x="54673" y="139065"/>
                  </a:cubicBezTo>
                  <a:cubicBezTo>
                    <a:pt x="39719" y="139065"/>
                    <a:pt x="29146" y="135065"/>
                    <a:pt x="22955" y="127064"/>
                  </a:cubicBezTo>
                  <a:cubicBezTo>
                    <a:pt x="16669" y="119063"/>
                    <a:pt x="13526" y="105823"/>
                    <a:pt x="13526" y="87344"/>
                  </a:cubicBezTo>
                  <a:lnTo>
                    <a:pt x="13526" y="17526"/>
                  </a:lnTo>
                  <a:lnTo>
                    <a:pt x="0" y="13716"/>
                  </a:lnTo>
                  <a:lnTo>
                    <a:pt x="0" y="3143"/>
                  </a:lnTo>
                  <a:lnTo>
                    <a:pt x="33719" y="0"/>
                  </a:lnTo>
                  <a:lnTo>
                    <a:pt x="34004" y="0"/>
                  </a:lnTo>
                  <a:lnTo>
                    <a:pt x="38576" y="2857"/>
                  </a:lnTo>
                  <a:lnTo>
                    <a:pt x="38576" y="85439"/>
                  </a:lnTo>
                  <a:cubicBezTo>
                    <a:pt x="38576" y="94774"/>
                    <a:pt x="39243" y="102013"/>
                    <a:pt x="40577" y="107251"/>
                  </a:cubicBezTo>
                  <a:cubicBezTo>
                    <a:pt x="41910" y="112490"/>
                    <a:pt x="44387" y="116300"/>
                    <a:pt x="47816" y="118777"/>
                  </a:cubicBezTo>
                  <a:cubicBezTo>
                    <a:pt x="51244" y="121253"/>
                    <a:pt x="56293" y="122492"/>
                    <a:pt x="62865" y="122492"/>
                  </a:cubicBezTo>
                  <a:cubicBezTo>
                    <a:pt x="69247" y="122492"/>
                    <a:pt x="75248" y="121158"/>
                    <a:pt x="80867" y="118396"/>
                  </a:cubicBezTo>
                  <a:cubicBezTo>
                    <a:pt x="86487" y="115633"/>
                    <a:pt x="91345" y="112490"/>
                    <a:pt x="95536" y="108775"/>
                  </a:cubicBezTo>
                  <a:lnTo>
                    <a:pt x="95536" y="17621"/>
                  </a:lnTo>
                  <a:lnTo>
                    <a:pt x="78200" y="13811"/>
                  </a:lnTo>
                  <a:lnTo>
                    <a:pt x="78200" y="3239"/>
                  </a:lnTo>
                  <a:lnTo>
                    <a:pt x="114776" y="95"/>
                  </a:lnTo>
                  <a:lnTo>
                    <a:pt x="114967" y="95"/>
                  </a:lnTo>
                  <a:lnTo>
                    <a:pt x="120491" y="2953"/>
                  </a:lnTo>
                  <a:lnTo>
                    <a:pt x="120491" y="124206"/>
                  </a:lnTo>
                  <a:lnTo>
                    <a:pt x="134969" y="124206"/>
                  </a:lnTo>
                  <a:lnTo>
                    <a:pt x="134684" y="135065"/>
                  </a:lnTo>
                  <a:cubicBezTo>
                    <a:pt x="130207" y="136208"/>
                    <a:pt x="126302" y="137065"/>
                    <a:pt x="122968" y="137731"/>
                  </a:cubicBezTo>
                  <a:cubicBezTo>
                    <a:pt x="119634" y="138398"/>
                    <a:pt x="115824" y="138684"/>
                    <a:pt x="111538" y="138684"/>
                  </a:cubicBezTo>
                  <a:cubicBezTo>
                    <a:pt x="107156" y="138589"/>
                    <a:pt x="103823" y="137731"/>
                    <a:pt x="101632" y="135922"/>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0" name="Freeform: Shape 1034">
              <a:extLst>
                <a:ext uri="{FF2B5EF4-FFF2-40B4-BE49-F238E27FC236}">
                  <a16:creationId xmlns:a16="http://schemas.microsoft.com/office/drawing/2014/main" id="{3E3F10CD-D438-693A-B92A-6CD47446290D}"/>
                </a:ext>
              </a:extLst>
            </p:cNvPr>
            <p:cNvSpPr/>
            <p:nvPr/>
          </p:nvSpPr>
          <p:spPr>
            <a:xfrm>
              <a:off x="11066906" y="6825201"/>
              <a:ext cx="134016" cy="195548"/>
            </a:xfrm>
            <a:custGeom>
              <a:avLst/>
              <a:gdLst>
                <a:gd name="connsiteX0" fmla="*/ 125540 w 134016"/>
                <a:gd name="connsiteY0" fmla="*/ 103156 h 195548"/>
                <a:gd name="connsiteX1" fmla="*/ 101441 w 134016"/>
                <a:gd name="connsiteY1" fmla="*/ 130016 h 195548"/>
                <a:gd name="connsiteX2" fmla="*/ 64865 w 134016"/>
                <a:gd name="connsiteY2" fmla="*/ 139922 h 195548"/>
                <a:gd name="connsiteX3" fmla="*/ 52388 w 134016"/>
                <a:gd name="connsiteY3" fmla="*/ 138970 h 195548"/>
                <a:gd name="connsiteX4" fmla="*/ 41529 w 134016"/>
                <a:gd name="connsiteY4" fmla="*/ 136589 h 195548"/>
                <a:gd name="connsiteX5" fmla="*/ 42291 w 134016"/>
                <a:gd name="connsiteY5" fmla="*/ 156781 h 195548"/>
                <a:gd name="connsiteX6" fmla="*/ 42291 w 134016"/>
                <a:gd name="connsiteY6" fmla="*/ 181070 h 195548"/>
                <a:gd name="connsiteX7" fmla="*/ 67342 w 134016"/>
                <a:gd name="connsiteY7" fmla="*/ 183737 h 195548"/>
                <a:gd name="connsiteX8" fmla="*/ 67342 w 134016"/>
                <a:gd name="connsiteY8" fmla="*/ 195548 h 195548"/>
                <a:gd name="connsiteX9" fmla="*/ 191 w 134016"/>
                <a:gd name="connsiteY9" fmla="*/ 195548 h 195548"/>
                <a:gd name="connsiteX10" fmla="*/ 191 w 134016"/>
                <a:gd name="connsiteY10" fmla="*/ 183737 h 195548"/>
                <a:gd name="connsiteX11" fmla="*/ 17526 w 134016"/>
                <a:gd name="connsiteY11" fmla="*/ 181070 h 195548"/>
                <a:gd name="connsiteX12" fmla="*/ 17526 w 134016"/>
                <a:gd name="connsiteY12" fmla="*/ 22193 h 195548"/>
                <a:gd name="connsiteX13" fmla="*/ 0 w 134016"/>
                <a:gd name="connsiteY13" fmla="*/ 17812 h 195548"/>
                <a:gd name="connsiteX14" fmla="*/ 0 w 134016"/>
                <a:gd name="connsiteY14" fmla="*/ 4858 h 195548"/>
                <a:gd name="connsiteX15" fmla="*/ 34195 w 134016"/>
                <a:gd name="connsiteY15" fmla="*/ 572 h 195548"/>
                <a:gd name="connsiteX16" fmla="*/ 34671 w 134016"/>
                <a:gd name="connsiteY16" fmla="*/ 572 h 195548"/>
                <a:gd name="connsiteX17" fmla="*/ 39719 w 134016"/>
                <a:gd name="connsiteY17" fmla="*/ 4858 h 195548"/>
                <a:gd name="connsiteX18" fmla="*/ 39719 w 134016"/>
                <a:gd name="connsiteY18" fmla="*/ 19050 h 195548"/>
                <a:gd name="connsiteX19" fmla="*/ 57626 w 134016"/>
                <a:gd name="connsiteY19" fmla="*/ 5525 h 195548"/>
                <a:gd name="connsiteX20" fmla="*/ 81534 w 134016"/>
                <a:gd name="connsiteY20" fmla="*/ 0 h 195548"/>
                <a:gd name="connsiteX21" fmla="*/ 107633 w 134016"/>
                <a:gd name="connsiteY21" fmla="*/ 6953 h 195548"/>
                <a:gd name="connsiteX22" fmla="*/ 126778 w 134016"/>
                <a:gd name="connsiteY22" fmla="*/ 28575 h 195548"/>
                <a:gd name="connsiteX23" fmla="*/ 134017 w 134016"/>
                <a:gd name="connsiteY23" fmla="*/ 65627 h 195548"/>
                <a:gd name="connsiteX24" fmla="*/ 125540 w 134016"/>
                <a:gd name="connsiteY24" fmla="*/ 103156 h 195548"/>
                <a:gd name="connsiteX25" fmla="*/ 54483 w 134016"/>
                <a:gd name="connsiteY25" fmla="*/ 20765 h 195548"/>
                <a:gd name="connsiteX26" fmla="*/ 42196 w 134016"/>
                <a:gd name="connsiteY26" fmla="*/ 29147 h 195548"/>
                <a:gd name="connsiteX27" fmla="*/ 42196 w 134016"/>
                <a:gd name="connsiteY27" fmla="*/ 119825 h 195548"/>
                <a:gd name="connsiteX28" fmla="*/ 50768 w 134016"/>
                <a:gd name="connsiteY28" fmla="*/ 124968 h 195548"/>
                <a:gd name="connsiteX29" fmla="*/ 65818 w 134016"/>
                <a:gd name="connsiteY29" fmla="*/ 127254 h 195548"/>
                <a:gd name="connsiteX30" fmla="*/ 95821 w 134016"/>
                <a:gd name="connsiteY30" fmla="*/ 112586 h 195548"/>
                <a:gd name="connsiteX31" fmla="*/ 107252 w 134016"/>
                <a:gd name="connsiteY31" fmla="*/ 68294 h 195548"/>
                <a:gd name="connsiteX32" fmla="*/ 97250 w 134016"/>
                <a:gd name="connsiteY32" fmla="*/ 29528 h 195548"/>
                <a:gd name="connsiteX33" fmla="*/ 71628 w 134016"/>
                <a:gd name="connsiteY33" fmla="*/ 16764 h 195548"/>
                <a:gd name="connsiteX34" fmla="*/ 54483 w 134016"/>
                <a:gd name="connsiteY34" fmla="*/ 20765 h 19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4016" h="195548">
                  <a:moveTo>
                    <a:pt x="125540" y="103156"/>
                  </a:moveTo>
                  <a:cubicBezTo>
                    <a:pt x="119920" y="114491"/>
                    <a:pt x="111919" y="123444"/>
                    <a:pt x="101441" y="130016"/>
                  </a:cubicBezTo>
                  <a:cubicBezTo>
                    <a:pt x="90964" y="136589"/>
                    <a:pt x="78772" y="139922"/>
                    <a:pt x="64865" y="139922"/>
                  </a:cubicBezTo>
                  <a:cubicBezTo>
                    <a:pt x="61055" y="139922"/>
                    <a:pt x="56864" y="139637"/>
                    <a:pt x="52388" y="138970"/>
                  </a:cubicBezTo>
                  <a:cubicBezTo>
                    <a:pt x="47911" y="138303"/>
                    <a:pt x="44291" y="137541"/>
                    <a:pt x="41529" y="136589"/>
                  </a:cubicBezTo>
                  <a:lnTo>
                    <a:pt x="42291" y="156781"/>
                  </a:lnTo>
                  <a:lnTo>
                    <a:pt x="42291" y="181070"/>
                  </a:lnTo>
                  <a:lnTo>
                    <a:pt x="67342" y="183737"/>
                  </a:lnTo>
                  <a:lnTo>
                    <a:pt x="67342" y="195548"/>
                  </a:lnTo>
                  <a:lnTo>
                    <a:pt x="191" y="195548"/>
                  </a:lnTo>
                  <a:lnTo>
                    <a:pt x="191" y="183737"/>
                  </a:lnTo>
                  <a:lnTo>
                    <a:pt x="17526" y="181070"/>
                  </a:lnTo>
                  <a:lnTo>
                    <a:pt x="17526" y="22193"/>
                  </a:lnTo>
                  <a:lnTo>
                    <a:pt x="0" y="17812"/>
                  </a:lnTo>
                  <a:lnTo>
                    <a:pt x="0" y="4858"/>
                  </a:lnTo>
                  <a:lnTo>
                    <a:pt x="34195" y="572"/>
                  </a:lnTo>
                  <a:lnTo>
                    <a:pt x="34671" y="572"/>
                  </a:lnTo>
                  <a:lnTo>
                    <a:pt x="39719" y="4858"/>
                  </a:lnTo>
                  <a:lnTo>
                    <a:pt x="39719" y="19050"/>
                  </a:lnTo>
                  <a:cubicBezTo>
                    <a:pt x="44482" y="13716"/>
                    <a:pt x="50483" y="9239"/>
                    <a:pt x="57626" y="5525"/>
                  </a:cubicBezTo>
                  <a:cubicBezTo>
                    <a:pt x="64770" y="1810"/>
                    <a:pt x="72771" y="0"/>
                    <a:pt x="81534" y="0"/>
                  </a:cubicBezTo>
                  <a:cubicBezTo>
                    <a:pt x="90964" y="0"/>
                    <a:pt x="99727" y="2286"/>
                    <a:pt x="107633" y="6953"/>
                  </a:cubicBezTo>
                  <a:cubicBezTo>
                    <a:pt x="115538" y="11621"/>
                    <a:pt x="121920" y="18859"/>
                    <a:pt x="126778" y="28575"/>
                  </a:cubicBezTo>
                  <a:cubicBezTo>
                    <a:pt x="131540" y="38386"/>
                    <a:pt x="134017" y="50673"/>
                    <a:pt x="134017" y="65627"/>
                  </a:cubicBezTo>
                  <a:cubicBezTo>
                    <a:pt x="133922" y="79343"/>
                    <a:pt x="131159" y="91821"/>
                    <a:pt x="125540" y="103156"/>
                  </a:cubicBezTo>
                  <a:close/>
                  <a:moveTo>
                    <a:pt x="54483" y="20765"/>
                  </a:moveTo>
                  <a:cubicBezTo>
                    <a:pt x="49149" y="23336"/>
                    <a:pt x="45053" y="26099"/>
                    <a:pt x="42196" y="29147"/>
                  </a:cubicBezTo>
                  <a:lnTo>
                    <a:pt x="42196" y="119825"/>
                  </a:lnTo>
                  <a:cubicBezTo>
                    <a:pt x="43339" y="121729"/>
                    <a:pt x="46196" y="123444"/>
                    <a:pt x="50768" y="124968"/>
                  </a:cubicBezTo>
                  <a:cubicBezTo>
                    <a:pt x="55340" y="126492"/>
                    <a:pt x="60389" y="127254"/>
                    <a:pt x="65818" y="127254"/>
                  </a:cubicBezTo>
                  <a:cubicBezTo>
                    <a:pt x="78200" y="127254"/>
                    <a:pt x="88202" y="122396"/>
                    <a:pt x="95821" y="112586"/>
                  </a:cubicBezTo>
                  <a:cubicBezTo>
                    <a:pt x="103442" y="102775"/>
                    <a:pt x="107252" y="88011"/>
                    <a:pt x="107252" y="68294"/>
                  </a:cubicBezTo>
                  <a:cubicBezTo>
                    <a:pt x="107252" y="50959"/>
                    <a:pt x="103918" y="38100"/>
                    <a:pt x="97250" y="29528"/>
                  </a:cubicBezTo>
                  <a:cubicBezTo>
                    <a:pt x="90583" y="21050"/>
                    <a:pt x="82010" y="16764"/>
                    <a:pt x="71628" y="16764"/>
                  </a:cubicBezTo>
                  <a:cubicBezTo>
                    <a:pt x="65532" y="16859"/>
                    <a:pt x="59817" y="18193"/>
                    <a:pt x="54483" y="20765"/>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1" name="Freeform: Shape 1035">
              <a:extLst>
                <a:ext uri="{FF2B5EF4-FFF2-40B4-BE49-F238E27FC236}">
                  <a16:creationId xmlns:a16="http://schemas.microsoft.com/office/drawing/2014/main" id="{EE5E2856-A27F-24A9-0525-83FAD816D32F}"/>
                </a:ext>
              </a:extLst>
            </p:cNvPr>
            <p:cNvSpPr/>
            <p:nvPr/>
          </p:nvSpPr>
          <p:spPr>
            <a:xfrm>
              <a:off x="11222259" y="6825297"/>
              <a:ext cx="93821" cy="137159"/>
            </a:xfrm>
            <a:custGeom>
              <a:avLst/>
              <a:gdLst>
                <a:gd name="connsiteX0" fmla="*/ 0 w 93821"/>
                <a:gd name="connsiteY0" fmla="*/ 125254 h 137159"/>
                <a:gd name="connsiteX1" fmla="*/ 18002 w 93821"/>
                <a:gd name="connsiteY1" fmla="*/ 123825 h 137159"/>
                <a:gd name="connsiteX2" fmla="*/ 18002 w 93821"/>
                <a:gd name="connsiteY2" fmla="*/ 22098 h 137159"/>
                <a:gd name="connsiteX3" fmla="*/ 667 w 93821"/>
                <a:gd name="connsiteY3" fmla="*/ 17716 h 137159"/>
                <a:gd name="connsiteX4" fmla="*/ 667 w 93821"/>
                <a:gd name="connsiteY4" fmla="*/ 4763 h 137159"/>
                <a:gd name="connsiteX5" fmla="*/ 33909 w 93821"/>
                <a:gd name="connsiteY5" fmla="*/ 476 h 137159"/>
                <a:gd name="connsiteX6" fmla="*/ 34385 w 93821"/>
                <a:gd name="connsiteY6" fmla="*/ 476 h 137159"/>
                <a:gd name="connsiteX7" fmla="*/ 39719 w 93821"/>
                <a:gd name="connsiteY7" fmla="*/ 4763 h 137159"/>
                <a:gd name="connsiteX8" fmla="*/ 39719 w 93821"/>
                <a:gd name="connsiteY8" fmla="*/ 9144 h 137159"/>
                <a:gd name="connsiteX9" fmla="*/ 38957 w 93821"/>
                <a:gd name="connsiteY9" fmla="*/ 27908 h 137159"/>
                <a:gd name="connsiteX10" fmla="*/ 39719 w 93821"/>
                <a:gd name="connsiteY10" fmla="*/ 27908 h 137159"/>
                <a:gd name="connsiteX11" fmla="*/ 48387 w 93821"/>
                <a:gd name="connsiteY11" fmla="*/ 17335 h 137159"/>
                <a:gd name="connsiteX12" fmla="*/ 64484 w 93821"/>
                <a:gd name="connsiteY12" fmla="*/ 5429 h 137159"/>
                <a:gd name="connsiteX13" fmla="*/ 85916 w 93821"/>
                <a:gd name="connsiteY13" fmla="*/ 0 h 137159"/>
                <a:gd name="connsiteX14" fmla="*/ 93821 w 93821"/>
                <a:gd name="connsiteY14" fmla="*/ 1238 h 137159"/>
                <a:gd name="connsiteX15" fmla="*/ 93821 w 93821"/>
                <a:gd name="connsiteY15" fmla="*/ 28194 h 137159"/>
                <a:gd name="connsiteX16" fmla="*/ 88392 w 93821"/>
                <a:gd name="connsiteY16" fmla="*/ 25908 h 137159"/>
                <a:gd name="connsiteX17" fmla="*/ 80105 w 93821"/>
                <a:gd name="connsiteY17" fmla="*/ 24860 h 137159"/>
                <a:gd name="connsiteX18" fmla="*/ 43053 w 93821"/>
                <a:gd name="connsiteY18" fmla="*/ 37147 h 137159"/>
                <a:gd name="connsiteX19" fmla="*/ 43053 w 93821"/>
                <a:gd name="connsiteY19" fmla="*/ 123730 h 137159"/>
                <a:gd name="connsiteX20" fmla="*/ 73628 w 93821"/>
                <a:gd name="connsiteY20" fmla="*/ 125635 h 137159"/>
                <a:gd name="connsiteX21" fmla="*/ 73628 w 93821"/>
                <a:gd name="connsiteY21" fmla="*/ 137160 h 137159"/>
                <a:gd name="connsiteX22" fmla="*/ 0 w 93821"/>
                <a:gd name="connsiteY22" fmla="*/ 137160 h 137159"/>
                <a:gd name="connsiteX23" fmla="*/ 0 w 93821"/>
                <a:gd name="connsiteY23" fmla="*/ 125254 h 1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821" h="137159">
                  <a:moveTo>
                    <a:pt x="0" y="125254"/>
                  </a:moveTo>
                  <a:lnTo>
                    <a:pt x="18002" y="123825"/>
                  </a:lnTo>
                  <a:lnTo>
                    <a:pt x="18002" y="22098"/>
                  </a:lnTo>
                  <a:lnTo>
                    <a:pt x="667" y="17716"/>
                  </a:lnTo>
                  <a:lnTo>
                    <a:pt x="667" y="4763"/>
                  </a:lnTo>
                  <a:lnTo>
                    <a:pt x="33909" y="476"/>
                  </a:lnTo>
                  <a:lnTo>
                    <a:pt x="34385" y="476"/>
                  </a:lnTo>
                  <a:lnTo>
                    <a:pt x="39719" y="4763"/>
                  </a:lnTo>
                  <a:lnTo>
                    <a:pt x="39719" y="9144"/>
                  </a:lnTo>
                  <a:lnTo>
                    <a:pt x="38957" y="27908"/>
                  </a:lnTo>
                  <a:lnTo>
                    <a:pt x="39719" y="27908"/>
                  </a:lnTo>
                  <a:cubicBezTo>
                    <a:pt x="41339" y="25146"/>
                    <a:pt x="44196" y="21622"/>
                    <a:pt x="48387" y="17335"/>
                  </a:cubicBezTo>
                  <a:cubicBezTo>
                    <a:pt x="52578" y="13049"/>
                    <a:pt x="57912" y="9049"/>
                    <a:pt x="64484" y="5429"/>
                  </a:cubicBezTo>
                  <a:cubicBezTo>
                    <a:pt x="71057" y="1810"/>
                    <a:pt x="78200" y="0"/>
                    <a:pt x="85916" y="0"/>
                  </a:cubicBezTo>
                  <a:cubicBezTo>
                    <a:pt x="89154" y="0"/>
                    <a:pt x="91726" y="381"/>
                    <a:pt x="93821" y="1238"/>
                  </a:cubicBezTo>
                  <a:lnTo>
                    <a:pt x="93821" y="28194"/>
                  </a:lnTo>
                  <a:cubicBezTo>
                    <a:pt x="92678" y="27432"/>
                    <a:pt x="90869" y="26575"/>
                    <a:pt x="88392" y="25908"/>
                  </a:cubicBezTo>
                  <a:cubicBezTo>
                    <a:pt x="85916" y="25146"/>
                    <a:pt x="83153" y="24860"/>
                    <a:pt x="80105" y="24860"/>
                  </a:cubicBezTo>
                  <a:cubicBezTo>
                    <a:pt x="66770" y="24860"/>
                    <a:pt x="54483" y="28956"/>
                    <a:pt x="43053" y="37147"/>
                  </a:cubicBezTo>
                  <a:lnTo>
                    <a:pt x="43053" y="123730"/>
                  </a:lnTo>
                  <a:lnTo>
                    <a:pt x="73628" y="125635"/>
                  </a:lnTo>
                  <a:lnTo>
                    <a:pt x="73628" y="137160"/>
                  </a:lnTo>
                  <a:lnTo>
                    <a:pt x="0" y="137160"/>
                  </a:lnTo>
                  <a:lnTo>
                    <a:pt x="0" y="125254"/>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2" name="Freeform: Shape 1036">
              <a:extLst>
                <a:ext uri="{FF2B5EF4-FFF2-40B4-BE49-F238E27FC236}">
                  <a16:creationId xmlns:a16="http://schemas.microsoft.com/office/drawing/2014/main" id="{C7FEC677-75F1-AD8E-649E-B8A0EABF4BA6}"/>
                </a:ext>
              </a:extLst>
            </p:cNvPr>
            <p:cNvSpPr/>
            <p:nvPr/>
          </p:nvSpPr>
          <p:spPr>
            <a:xfrm>
              <a:off x="11331797" y="6825964"/>
              <a:ext cx="118205" cy="139064"/>
            </a:xfrm>
            <a:custGeom>
              <a:avLst/>
              <a:gdLst>
                <a:gd name="connsiteX0" fmla="*/ 22765 w 118205"/>
                <a:gd name="connsiteY0" fmla="*/ 66961 h 139064"/>
                <a:gd name="connsiteX1" fmla="*/ 80010 w 118205"/>
                <a:gd name="connsiteY1" fmla="*/ 55531 h 139064"/>
                <a:gd name="connsiteX2" fmla="*/ 80010 w 118205"/>
                <a:gd name="connsiteY2" fmla="*/ 48768 h 139064"/>
                <a:gd name="connsiteX3" fmla="*/ 77629 w 118205"/>
                <a:gd name="connsiteY3" fmla="*/ 30956 h 139064"/>
                <a:gd name="connsiteX4" fmla="*/ 69342 w 118205"/>
                <a:gd name="connsiteY4" fmla="*/ 21431 h 139064"/>
                <a:gd name="connsiteX5" fmla="*/ 52578 w 118205"/>
                <a:gd name="connsiteY5" fmla="*/ 18383 h 139064"/>
                <a:gd name="connsiteX6" fmla="*/ 30575 w 118205"/>
                <a:gd name="connsiteY6" fmla="*/ 21907 h 139064"/>
                <a:gd name="connsiteX7" fmla="*/ 11240 w 118205"/>
                <a:gd name="connsiteY7" fmla="*/ 30480 h 139064"/>
                <a:gd name="connsiteX8" fmla="*/ 5239 w 118205"/>
                <a:gd name="connsiteY8" fmla="*/ 18002 h 139064"/>
                <a:gd name="connsiteX9" fmla="*/ 16764 w 118205"/>
                <a:gd name="connsiteY9" fmla="*/ 11049 h 139064"/>
                <a:gd name="connsiteX10" fmla="*/ 36290 w 118205"/>
                <a:gd name="connsiteY10" fmla="*/ 3334 h 139064"/>
                <a:gd name="connsiteX11" fmla="*/ 58388 w 118205"/>
                <a:gd name="connsiteY11" fmla="*/ 0 h 139064"/>
                <a:gd name="connsiteX12" fmla="*/ 85439 w 118205"/>
                <a:gd name="connsiteY12" fmla="*/ 4667 h 139064"/>
                <a:gd name="connsiteX13" fmla="*/ 99727 w 118205"/>
                <a:gd name="connsiteY13" fmla="*/ 19717 h 139064"/>
                <a:gd name="connsiteX14" fmla="*/ 104013 w 118205"/>
                <a:gd name="connsiteY14" fmla="*/ 47434 h 139064"/>
                <a:gd name="connsiteX15" fmla="*/ 104013 w 118205"/>
                <a:gd name="connsiteY15" fmla="*/ 124682 h 139064"/>
                <a:gd name="connsiteX16" fmla="*/ 118205 w 118205"/>
                <a:gd name="connsiteY16" fmla="*/ 124682 h 139064"/>
                <a:gd name="connsiteX17" fmla="*/ 118205 w 118205"/>
                <a:gd name="connsiteY17" fmla="*/ 135255 h 139064"/>
                <a:gd name="connsiteX18" fmla="*/ 106013 w 118205"/>
                <a:gd name="connsiteY18" fmla="*/ 137636 h 139064"/>
                <a:gd name="connsiteX19" fmla="*/ 93155 w 118205"/>
                <a:gd name="connsiteY19" fmla="*/ 138874 h 139064"/>
                <a:gd name="connsiteX20" fmla="*/ 84011 w 118205"/>
                <a:gd name="connsiteY20" fmla="*/ 136874 h 139064"/>
                <a:gd name="connsiteX21" fmla="*/ 81629 w 118205"/>
                <a:gd name="connsiteY21" fmla="*/ 127825 h 139064"/>
                <a:gd name="connsiteX22" fmla="*/ 81629 w 118205"/>
                <a:gd name="connsiteY22" fmla="*/ 119824 h 139064"/>
                <a:gd name="connsiteX23" fmla="*/ 63913 w 118205"/>
                <a:gd name="connsiteY23" fmla="*/ 133064 h 139064"/>
                <a:gd name="connsiteX24" fmla="*/ 40196 w 118205"/>
                <a:gd name="connsiteY24" fmla="*/ 139065 h 139064"/>
                <a:gd name="connsiteX25" fmla="*/ 11430 w 118205"/>
                <a:gd name="connsiteY25" fmla="*/ 129064 h 139064"/>
                <a:gd name="connsiteX26" fmla="*/ 0 w 118205"/>
                <a:gd name="connsiteY26" fmla="*/ 100298 h 139064"/>
                <a:gd name="connsiteX27" fmla="*/ 22765 w 118205"/>
                <a:gd name="connsiteY27" fmla="*/ 66961 h 139064"/>
                <a:gd name="connsiteX28" fmla="*/ 65151 w 118205"/>
                <a:gd name="connsiteY28" fmla="*/ 118872 h 139064"/>
                <a:gd name="connsiteX29" fmla="*/ 80105 w 118205"/>
                <a:gd name="connsiteY29" fmla="*/ 109728 h 139064"/>
                <a:gd name="connsiteX30" fmla="*/ 80105 w 118205"/>
                <a:gd name="connsiteY30" fmla="*/ 68294 h 139064"/>
                <a:gd name="connsiteX31" fmla="*/ 40481 w 118205"/>
                <a:gd name="connsiteY31" fmla="*/ 76391 h 139064"/>
                <a:gd name="connsiteX32" fmla="*/ 27146 w 118205"/>
                <a:gd name="connsiteY32" fmla="*/ 97441 h 139064"/>
                <a:gd name="connsiteX33" fmla="*/ 33528 w 118205"/>
                <a:gd name="connsiteY33" fmla="*/ 116586 h 139064"/>
                <a:gd name="connsiteX34" fmla="*/ 50768 w 118205"/>
                <a:gd name="connsiteY34" fmla="*/ 122682 h 139064"/>
                <a:gd name="connsiteX35" fmla="*/ 65151 w 118205"/>
                <a:gd name="connsiteY35" fmla="*/ 118872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205" h="139064">
                  <a:moveTo>
                    <a:pt x="22765" y="66961"/>
                  </a:moveTo>
                  <a:cubicBezTo>
                    <a:pt x="37814" y="59817"/>
                    <a:pt x="56959" y="56007"/>
                    <a:pt x="80010" y="55531"/>
                  </a:cubicBezTo>
                  <a:lnTo>
                    <a:pt x="80010" y="48768"/>
                  </a:lnTo>
                  <a:cubicBezTo>
                    <a:pt x="80010" y="41243"/>
                    <a:pt x="79248" y="35242"/>
                    <a:pt x="77629" y="30956"/>
                  </a:cubicBezTo>
                  <a:cubicBezTo>
                    <a:pt x="76009" y="26575"/>
                    <a:pt x="73247" y="23431"/>
                    <a:pt x="69342" y="21431"/>
                  </a:cubicBezTo>
                  <a:cubicBezTo>
                    <a:pt x="65437" y="19431"/>
                    <a:pt x="59817" y="18383"/>
                    <a:pt x="52578" y="18383"/>
                  </a:cubicBezTo>
                  <a:cubicBezTo>
                    <a:pt x="44387" y="18383"/>
                    <a:pt x="37052" y="19526"/>
                    <a:pt x="30575" y="21907"/>
                  </a:cubicBezTo>
                  <a:cubicBezTo>
                    <a:pt x="24098" y="24289"/>
                    <a:pt x="17621" y="27051"/>
                    <a:pt x="11240" y="30480"/>
                  </a:cubicBezTo>
                  <a:lnTo>
                    <a:pt x="5239" y="18002"/>
                  </a:lnTo>
                  <a:cubicBezTo>
                    <a:pt x="7334" y="16192"/>
                    <a:pt x="11144" y="13906"/>
                    <a:pt x="16764" y="11049"/>
                  </a:cubicBezTo>
                  <a:cubicBezTo>
                    <a:pt x="22384" y="8192"/>
                    <a:pt x="28861" y="5620"/>
                    <a:pt x="36290" y="3334"/>
                  </a:cubicBezTo>
                  <a:cubicBezTo>
                    <a:pt x="43625" y="1048"/>
                    <a:pt x="51054" y="0"/>
                    <a:pt x="58388" y="0"/>
                  </a:cubicBezTo>
                  <a:cubicBezTo>
                    <a:pt x="69818" y="0"/>
                    <a:pt x="78772" y="1619"/>
                    <a:pt x="85439" y="4667"/>
                  </a:cubicBezTo>
                  <a:cubicBezTo>
                    <a:pt x="92107" y="7810"/>
                    <a:pt x="96869" y="12764"/>
                    <a:pt x="99727" y="19717"/>
                  </a:cubicBezTo>
                  <a:cubicBezTo>
                    <a:pt x="102584" y="26575"/>
                    <a:pt x="104013" y="35814"/>
                    <a:pt x="104013" y="47434"/>
                  </a:cubicBezTo>
                  <a:lnTo>
                    <a:pt x="104013" y="124682"/>
                  </a:lnTo>
                  <a:lnTo>
                    <a:pt x="118205" y="124682"/>
                  </a:lnTo>
                  <a:lnTo>
                    <a:pt x="118205" y="135255"/>
                  </a:lnTo>
                  <a:cubicBezTo>
                    <a:pt x="114967" y="136017"/>
                    <a:pt x="110966" y="136874"/>
                    <a:pt x="106013" y="137636"/>
                  </a:cubicBezTo>
                  <a:cubicBezTo>
                    <a:pt x="101060" y="138398"/>
                    <a:pt x="96869" y="138874"/>
                    <a:pt x="93155" y="138874"/>
                  </a:cubicBezTo>
                  <a:cubicBezTo>
                    <a:pt x="88678" y="138874"/>
                    <a:pt x="85630" y="138208"/>
                    <a:pt x="84011" y="136874"/>
                  </a:cubicBezTo>
                  <a:cubicBezTo>
                    <a:pt x="82391" y="135541"/>
                    <a:pt x="81629" y="132493"/>
                    <a:pt x="81629" y="127825"/>
                  </a:cubicBezTo>
                  <a:lnTo>
                    <a:pt x="81629" y="119824"/>
                  </a:lnTo>
                  <a:cubicBezTo>
                    <a:pt x="76772" y="124587"/>
                    <a:pt x="70961" y="129064"/>
                    <a:pt x="63913" y="133064"/>
                  </a:cubicBezTo>
                  <a:cubicBezTo>
                    <a:pt x="56864" y="137065"/>
                    <a:pt x="49054" y="139065"/>
                    <a:pt x="40196" y="139065"/>
                  </a:cubicBezTo>
                  <a:cubicBezTo>
                    <a:pt x="28670" y="139065"/>
                    <a:pt x="19050" y="135731"/>
                    <a:pt x="11430" y="129064"/>
                  </a:cubicBezTo>
                  <a:cubicBezTo>
                    <a:pt x="3810" y="122396"/>
                    <a:pt x="0" y="112776"/>
                    <a:pt x="0" y="100298"/>
                  </a:cubicBezTo>
                  <a:cubicBezTo>
                    <a:pt x="191" y="85249"/>
                    <a:pt x="7715" y="74104"/>
                    <a:pt x="22765" y="66961"/>
                  </a:cubicBezTo>
                  <a:close/>
                  <a:moveTo>
                    <a:pt x="65151" y="118872"/>
                  </a:moveTo>
                  <a:cubicBezTo>
                    <a:pt x="70580" y="116300"/>
                    <a:pt x="75533" y="113252"/>
                    <a:pt x="80105" y="109728"/>
                  </a:cubicBezTo>
                  <a:lnTo>
                    <a:pt x="80105" y="68294"/>
                  </a:lnTo>
                  <a:cubicBezTo>
                    <a:pt x="62674" y="68294"/>
                    <a:pt x="49435" y="70961"/>
                    <a:pt x="40481" y="76391"/>
                  </a:cubicBezTo>
                  <a:cubicBezTo>
                    <a:pt x="31528" y="81820"/>
                    <a:pt x="27146" y="88773"/>
                    <a:pt x="27146" y="97441"/>
                  </a:cubicBezTo>
                  <a:cubicBezTo>
                    <a:pt x="27146" y="106108"/>
                    <a:pt x="29242" y="112490"/>
                    <a:pt x="33528" y="116586"/>
                  </a:cubicBezTo>
                  <a:cubicBezTo>
                    <a:pt x="37814" y="120682"/>
                    <a:pt x="43529" y="122682"/>
                    <a:pt x="50768" y="122682"/>
                  </a:cubicBezTo>
                  <a:cubicBezTo>
                    <a:pt x="54864" y="122682"/>
                    <a:pt x="59722" y="121444"/>
                    <a:pt x="65151" y="118872"/>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3" name="Freeform: Shape 1037">
              <a:extLst>
                <a:ext uri="{FF2B5EF4-FFF2-40B4-BE49-F238E27FC236}">
                  <a16:creationId xmlns:a16="http://schemas.microsoft.com/office/drawing/2014/main" id="{FB68852C-02B9-D68A-EAD6-E704CF91D247}"/>
                </a:ext>
              </a:extLst>
            </p:cNvPr>
            <p:cNvSpPr/>
            <p:nvPr/>
          </p:nvSpPr>
          <p:spPr>
            <a:xfrm>
              <a:off x="11455812" y="6828821"/>
              <a:ext cx="138683" cy="135540"/>
            </a:xfrm>
            <a:custGeom>
              <a:avLst/>
              <a:gdLst>
                <a:gd name="connsiteX0" fmla="*/ 95 w 138683"/>
                <a:gd name="connsiteY0" fmla="*/ 0 h 135540"/>
                <a:gd name="connsiteX1" fmla="*/ 55912 w 138683"/>
                <a:gd name="connsiteY1" fmla="*/ 0 h 135540"/>
                <a:gd name="connsiteX2" fmla="*/ 55912 w 138683"/>
                <a:gd name="connsiteY2" fmla="*/ 11335 h 135540"/>
                <a:gd name="connsiteX3" fmla="*/ 38862 w 138683"/>
                <a:gd name="connsiteY3" fmla="*/ 14478 h 135540"/>
                <a:gd name="connsiteX4" fmla="*/ 63151 w 138683"/>
                <a:gd name="connsiteY4" fmla="*/ 83820 h 135540"/>
                <a:gd name="connsiteX5" fmla="*/ 73247 w 138683"/>
                <a:gd name="connsiteY5" fmla="*/ 114395 h 135540"/>
                <a:gd name="connsiteX6" fmla="*/ 81915 w 138683"/>
                <a:gd name="connsiteY6" fmla="*/ 84772 h 135540"/>
                <a:gd name="connsiteX7" fmla="*/ 106204 w 138683"/>
                <a:gd name="connsiteY7" fmla="*/ 14478 h 135540"/>
                <a:gd name="connsiteX8" fmla="*/ 89821 w 138683"/>
                <a:gd name="connsiteY8" fmla="*/ 11335 h 135540"/>
                <a:gd name="connsiteX9" fmla="*/ 89821 w 138683"/>
                <a:gd name="connsiteY9" fmla="*/ 0 h 135540"/>
                <a:gd name="connsiteX10" fmla="*/ 138684 w 138683"/>
                <a:gd name="connsiteY10" fmla="*/ 0 h 135540"/>
                <a:gd name="connsiteX11" fmla="*/ 138684 w 138683"/>
                <a:gd name="connsiteY11" fmla="*/ 11335 h 135540"/>
                <a:gd name="connsiteX12" fmla="*/ 126206 w 138683"/>
                <a:gd name="connsiteY12" fmla="*/ 14478 h 135540"/>
                <a:gd name="connsiteX13" fmla="*/ 79724 w 138683"/>
                <a:gd name="connsiteY13" fmla="*/ 135541 h 135540"/>
                <a:gd name="connsiteX14" fmla="*/ 59246 w 138683"/>
                <a:gd name="connsiteY14" fmla="*/ 135541 h 135540"/>
                <a:gd name="connsiteX15" fmla="*/ 10858 w 138683"/>
                <a:gd name="connsiteY15" fmla="*/ 14478 h 135540"/>
                <a:gd name="connsiteX16" fmla="*/ 0 w 138683"/>
                <a:gd name="connsiteY16" fmla="*/ 11335 h 135540"/>
                <a:gd name="connsiteX17" fmla="*/ 0 w 138683"/>
                <a:gd name="connsiteY17" fmla="*/ 0 h 13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683" h="135540">
                  <a:moveTo>
                    <a:pt x="95" y="0"/>
                  </a:moveTo>
                  <a:lnTo>
                    <a:pt x="55912" y="0"/>
                  </a:lnTo>
                  <a:lnTo>
                    <a:pt x="55912" y="11335"/>
                  </a:lnTo>
                  <a:lnTo>
                    <a:pt x="38862" y="14478"/>
                  </a:lnTo>
                  <a:lnTo>
                    <a:pt x="63151" y="83820"/>
                  </a:lnTo>
                  <a:lnTo>
                    <a:pt x="73247" y="114395"/>
                  </a:lnTo>
                  <a:lnTo>
                    <a:pt x="81915" y="84772"/>
                  </a:lnTo>
                  <a:lnTo>
                    <a:pt x="106204" y="14478"/>
                  </a:lnTo>
                  <a:lnTo>
                    <a:pt x="89821" y="11335"/>
                  </a:lnTo>
                  <a:lnTo>
                    <a:pt x="89821" y="0"/>
                  </a:lnTo>
                  <a:lnTo>
                    <a:pt x="138684" y="0"/>
                  </a:lnTo>
                  <a:lnTo>
                    <a:pt x="138684" y="11335"/>
                  </a:lnTo>
                  <a:lnTo>
                    <a:pt x="126206" y="14478"/>
                  </a:lnTo>
                  <a:lnTo>
                    <a:pt x="79724" y="135541"/>
                  </a:lnTo>
                  <a:lnTo>
                    <a:pt x="59246" y="135541"/>
                  </a:lnTo>
                  <a:lnTo>
                    <a:pt x="10858" y="14478"/>
                  </a:lnTo>
                  <a:lnTo>
                    <a:pt x="0" y="11335"/>
                  </a:lnTo>
                  <a:lnTo>
                    <a:pt x="0" y="0"/>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4" name="Freeform: Shape 1038">
              <a:extLst>
                <a:ext uri="{FF2B5EF4-FFF2-40B4-BE49-F238E27FC236}">
                  <a16:creationId xmlns:a16="http://schemas.microsoft.com/office/drawing/2014/main" id="{9D55472D-F623-7BFC-3851-80715BE0FF22}"/>
                </a:ext>
              </a:extLst>
            </p:cNvPr>
            <p:cNvSpPr/>
            <p:nvPr/>
          </p:nvSpPr>
          <p:spPr>
            <a:xfrm>
              <a:off x="11603164" y="6825201"/>
              <a:ext cx="110680" cy="139827"/>
            </a:xfrm>
            <a:custGeom>
              <a:avLst/>
              <a:gdLst>
                <a:gd name="connsiteX0" fmla="*/ 15240 w 110680"/>
                <a:gd name="connsiteY0" fmla="*/ 120872 h 139827"/>
                <a:gd name="connsiteX1" fmla="*/ 0 w 110680"/>
                <a:gd name="connsiteY1" fmla="*/ 70104 h 139827"/>
                <a:gd name="connsiteX2" fmla="*/ 7906 w 110680"/>
                <a:gd name="connsiteY2" fmla="*/ 33242 h 139827"/>
                <a:gd name="connsiteX3" fmla="*/ 30194 w 110680"/>
                <a:gd name="connsiteY3" fmla="*/ 8668 h 139827"/>
                <a:gd name="connsiteX4" fmla="*/ 62770 w 110680"/>
                <a:gd name="connsiteY4" fmla="*/ 0 h 139827"/>
                <a:gd name="connsiteX5" fmla="*/ 97536 w 110680"/>
                <a:gd name="connsiteY5" fmla="*/ 12382 h 139827"/>
                <a:gd name="connsiteX6" fmla="*/ 110681 w 110680"/>
                <a:gd name="connsiteY6" fmla="*/ 47911 h 139827"/>
                <a:gd name="connsiteX7" fmla="*/ 108966 w 110680"/>
                <a:gd name="connsiteY7" fmla="*/ 70295 h 139827"/>
                <a:gd name="connsiteX8" fmla="*/ 26194 w 110680"/>
                <a:gd name="connsiteY8" fmla="*/ 70295 h 139827"/>
                <a:gd name="connsiteX9" fmla="*/ 37243 w 110680"/>
                <a:gd name="connsiteY9" fmla="*/ 108680 h 139827"/>
                <a:gd name="connsiteX10" fmla="*/ 67342 w 110680"/>
                <a:gd name="connsiteY10" fmla="*/ 123254 h 139827"/>
                <a:gd name="connsiteX11" fmla="*/ 87440 w 110680"/>
                <a:gd name="connsiteY11" fmla="*/ 119729 h 139827"/>
                <a:gd name="connsiteX12" fmla="*/ 103727 w 110680"/>
                <a:gd name="connsiteY12" fmla="*/ 111443 h 139827"/>
                <a:gd name="connsiteX13" fmla="*/ 108299 w 110680"/>
                <a:gd name="connsiteY13" fmla="*/ 122015 h 139827"/>
                <a:gd name="connsiteX14" fmla="*/ 87630 w 110680"/>
                <a:gd name="connsiteY14" fmla="*/ 134493 h 139827"/>
                <a:gd name="connsiteX15" fmla="*/ 59722 w 110680"/>
                <a:gd name="connsiteY15" fmla="*/ 139827 h 139827"/>
                <a:gd name="connsiteX16" fmla="*/ 15240 w 110680"/>
                <a:gd name="connsiteY16" fmla="*/ 120872 h 139827"/>
                <a:gd name="connsiteX17" fmla="*/ 84201 w 110680"/>
                <a:gd name="connsiteY17" fmla="*/ 57531 h 139827"/>
                <a:gd name="connsiteX18" fmla="*/ 84963 w 110680"/>
                <a:gd name="connsiteY18" fmla="*/ 47149 h 139827"/>
                <a:gd name="connsiteX19" fmla="*/ 78391 w 110680"/>
                <a:gd name="connsiteY19" fmla="*/ 22479 h 139827"/>
                <a:gd name="connsiteX20" fmla="*/ 58293 w 110680"/>
                <a:gd name="connsiteY20" fmla="*/ 13430 h 139827"/>
                <a:gd name="connsiteX21" fmla="*/ 36004 w 110680"/>
                <a:gd name="connsiteY21" fmla="*/ 23527 h 139827"/>
                <a:gd name="connsiteX22" fmla="*/ 26479 w 110680"/>
                <a:gd name="connsiteY22" fmla="*/ 57436 h 139827"/>
                <a:gd name="connsiteX23" fmla="*/ 84201 w 110680"/>
                <a:gd name="connsiteY23" fmla="*/ 57436 h 1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680" h="139827">
                  <a:moveTo>
                    <a:pt x="15240" y="120872"/>
                  </a:moveTo>
                  <a:cubicBezTo>
                    <a:pt x="5048" y="108204"/>
                    <a:pt x="0" y="91250"/>
                    <a:pt x="0" y="70104"/>
                  </a:cubicBezTo>
                  <a:cubicBezTo>
                    <a:pt x="0" y="56102"/>
                    <a:pt x="2667" y="43910"/>
                    <a:pt x="7906" y="33242"/>
                  </a:cubicBezTo>
                  <a:cubicBezTo>
                    <a:pt x="13144" y="22574"/>
                    <a:pt x="20574" y="14478"/>
                    <a:pt x="30194" y="8668"/>
                  </a:cubicBezTo>
                  <a:cubicBezTo>
                    <a:pt x="39815" y="2857"/>
                    <a:pt x="50578" y="0"/>
                    <a:pt x="62770" y="0"/>
                  </a:cubicBezTo>
                  <a:cubicBezTo>
                    <a:pt x="77724" y="0"/>
                    <a:pt x="89249" y="4096"/>
                    <a:pt x="97536" y="12382"/>
                  </a:cubicBezTo>
                  <a:cubicBezTo>
                    <a:pt x="105823" y="20669"/>
                    <a:pt x="110204" y="32480"/>
                    <a:pt x="110681" y="47911"/>
                  </a:cubicBezTo>
                  <a:cubicBezTo>
                    <a:pt x="110681" y="57722"/>
                    <a:pt x="110109" y="65151"/>
                    <a:pt x="108966" y="70295"/>
                  </a:cubicBezTo>
                  <a:lnTo>
                    <a:pt x="26194" y="70295"/>
                  </a:lnTo>
                  <a:cubicBezTo>
                    <a:pt x="26479" y="86201"/>
                    <a:pt x="30194" y="98965"/>
                    <a:pt x="37243" y="108680"/>
                  </a:cubicBezTo>
                  <a:cubicBezTo>
                    <a:pt x="44291" y="118396"/>
                    <a:pt x="54292" y="123254"/>
                    <a:pt x="67342" y="123254"/>
                  </a:cubicBezTo>
                  <a:cubicBezTo>
                    <a:pt x="73723" y="123254"/>
                    <a:pt x="80486" y="122111"/>
                    <a:pt x="87440" y="119729"/>
                  </a:cubicBezTo>
                  <a:cubicBezTo>
                    <a:pt x="94393" y="117443"/>
                    <a:pt x="99822" y="114586"/>
                    <a:pt x="103727" y="111443"/>
                  </a:cubicBezTo>
                  <a:lnTo>
                    <a:pt x="108299" y="122015"/>
                  </a:lnTo>
                  <a:cubicBezTo>
                    <a:pt x="103632" y="126873"/>
                    <a:pt x="96774" y="130969"/>
                    <a:pt x="87630" y="134493"/>
                  </a:cubicBezTo>
                  <a:cubicBezTo>
                    <a:pt x="78486" y="138017"/>
                    <a:pt x="69152" y="139827"/>
                    <a:pt x="59722" y="139827"/>
                  </a:cubicBezTo>
                  <a:cubicBezTo>
                    <a:pt x="40291" y="139827"/>
                    <a:pt x="25432" y="133541"/>
                    <a:pt x="15240" y="120872"/>
                  </a:cubicBezTo>
                  <a:close/>
                  <a:moveTo>
                    <a:pt x="84201" y="57531"/>
                  </a:moveTo>
                  <a:cubicBezTo>
                    <a:pt x="84677" y="54197"/>
                    <a:pt x="84963" y="50768"/>
                    <a:pt x="84963" y="47149"/>
                  </a:cubicBezTo>
                  <a:cubicBezTo>
                    <a:pt x="84773" y="36767"/>
                    <a:pt x="82582" y="28480"/>
                    <a:pt x="78391" y="22479"/>
                  </a:cubicBezTo>
                  <a:cubicBezTo>
                    <a:pt x="74104" y="16478"/>
                    <a:pt x="67437" y="13430"/>
                    <a:pt x="58293" y="13430"/>
                  </a:cubicBezTo>
                  <a:cubicBezTo>
                    <a:pt x="48958" y="13430"/>
                    <a:pt x="41529" y="16764"/>
                    <a:pt x="36004" y="23527"/>
                  </a:cubicBezTo>
                  <a:cubicBezTo>
                    <a:pt x="30480" y="30290"/>
                    <a:pt x="27337" y="41529"/>
                    <a:pt x="26479" y="57436"/>
                  </a:cubicBezTo>
                  <a:lnTo>
                    <a:pt x="84201" y="57436"/>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5" name="Freeform: Shape 1039">
              <a:extLst>
                <a:ext uri="{FF2B5EF4-FFF2-40B4-BE49-F238E27FC236}">
                  <a16:creationId xmlns:a16="http://schemas.microsoft.com/office/drawing/2014/main" id="{970954D7-153D-4C12-40B1-EE001D1C6444}"/>
                </a:ext>
              </a:extLst>
            </p:cNvPr>
            <p:cNvSpPr/>
            <p:nvPr/>
          </p:nvSpPr>
          <p:spPr>
            <a:xfrm>
              <a:off x="11733561" y="6824916"/>
              <a:ext cx="133731" cy="202223"/>
            </a:xfrm>
            <a:custGeom>
              <a:avLst/>
              <a:gdLst>
                <a:gd name="connsiteX0" fmla="*/ 13811 w 133731"/>
                <a:gd name="connsiteY0" fmla="*/ 192691 h 202223"/>
                <a:gd name="connsiteX1" fmla="*/ 0 w 133731"/>
                <a:gd name="connsiteY1" fmla="*/ 165830 h 202223"/>
                <a:gd name="connsiteX2" fmla="*/ 6572 w 133731"/>
                <a:gd name="connsiteY2" fmla="*/ 146304 h 202223"/>
                <a:gd name="connsiteX3" fmla="*/ 22288 w 133731"/>
                <a:gd name="connsiteY3" fmla="*/ 132778 h 202223"/>
                <a:gd name="connsiteX4" fmla="*/ 11240 w 133731"/>
                <a:gd name="connsiteY4" fmla="*/ 112586 h 202223"/>
                <a:gd name="connsiteX5" fmla="*/ 16288 w 133731"/>
                <a:gd name="connsiteY5" fmla="*/ 96202 h 202223"/>
                <a:gd name="connsiteX6" fmla="*/ 29527 w 133731"/>
                <a:gd name="connsiteY6" fmla="*/ 84392 h 202223"/>
                <a:gd name="connsiteX7" fmla="*/ 11144 w 133731"/>
                <a:gd name="connsiteY7" fmla="*/ 69247 h 202223"/>
                <a:gd name="connsiteX8" fmla="*/ 4763 w 133731"/>
                <a:gd name="connsiteY8" fmla="*/ 45910 h 202223"/>
                <a:gd name="connsiteX9" fmla="*/ 12573 w 133731"/>
                <a:gd name="connsiteY9" fmla="*/ 21622 h 202223"/>
                <a:gd name="connsiteX10" fmla="*/ 33242 w 133731"/>
                <a:gd name="connsiteY10" fmla="*/ 5715 h 202223"/>
                <a:gd name="connsiteX11" fmla="*/ 60579 w 133731"/>
                <a:gd name="connsiteY11" fmla="*/ 191 h 202223"/>
                <a:gd name="connsiteX12" fmla="*/ 98584 w 133731"/>
                <a:gd name="connsiteY12" fmla="*/ 10287 h 202223"/>
                <a:gd name="connsiteX13" fmla="*/ 109633 w 133731"/>
                <a:gd name="connsiteY13" fmla="*/ 3334 h 202223"/>
                <a:gd name="connsiteX14" fmla="*/ 125540 w 133731"/>
                <a:gd name="connsiteY14" fmla="*/ 0 h 202223"/>
                <a:gd name="connsiteX15" fmla="*/ 133731 w 133731"/>
                <a:gd name="connsiteY15" fmla="*/ 0 h 202223"/>
                <a:gd name="connsiteX16" fmla="*/ 133731 w 133731"/>
                <a:gd name="connsiteY16" fmla="*/ 21146 h 202223"/>
                <a:gd name="connsiteX17" fmla="*/ 107251 w 133731"/>
                <a:gd name="connsiteY17" fmla="*/ 21146 h 202223"/>
                <a:gd name="connsiteX18" fmla="*/ 113062 w 133731"/>
                <a:gd name="connsiteY18" fmla="*/ 41815 h 202223"/>
                <a:gd name="connsiteX19" fmla="*/ 105918 w 133731"/>
                <a:gd name="connsiteY19" fmla="*/ 66961 h 202223"/>
                <a:gd name="connsiteX20" fmla="*/ 86201 w 133731"/>
                <a:gd name="connsiteY20" fmla="*/ 83915 h 202223"/>
                <a:gd name="connsiteX21" fmla="*/ 57721 w 133731"/>
                <a:gd name="connsiteY21" fmla="*/ 89916 h 202223"/>
                <a:gd name="connsiteX22" fmla="*/ 39148 w 133731"/>
                <a:gd name="connsiteY22" fmla="*/ 87725 h 202223"/>
                <a:gd name="connsiteX23" fmla="*/ 33623 w 133731"/>
                <a:gd name="connsiteY23" fmla="*/ 95155 h 202223"/>
                <a:gd name="connsiteX24" fmla="*/ 31432 w 133731"/>
                <a:gd name="connsiteY24" fmla="*/ 103061 h 202223"/>
                <a:gd name="connsiteX25" fmla="*/ 37243 w 133731"/>
                <a:gd name="connsiteY25" fmla="*/ 114967 h 202223"/>
                <a:gd name="connsiteX26" fmla="*/ 57912 w 133731"/>
                <a:gd name="connsiteY26" fmla="*/ 118205 h 202223"/>
                <a:gd name="connsiteX27" fmla="*/ 85058 w 133731"/>
                <a:gd name="connsiteY27" fmla="*/ 118205 h 202223"/>
                <a:gd name="connsiteX28" fmla="*/ 119729 w 133731"/>
                <a:gd name="connsiteY28" fmla="*/ 127159 h 202223"/>
                <a:gd name="connsiteX29" fmla="*/ 131064 w 133731"/>
                <a:gd name="connsiteY29" fmla="*/ 152400 h 202223"/>
                <a:gd name="connsiteX30" fmla="*/ 121158 w 133731"/>
                <a:gd name="connsiteY30" fmla="*/ 177546 h 202223"/>
                <a:gd name="connsiteX31" fmla="*/ 94583 w 133731"/>
                <a:gd name="connsiteY31" fmla="*/ 195548 h 202223"/>
                <a:gd name="connsiteX32" fmla="*/ 58388 w 133731"/>
                <a:gd name="connsiteY32" fmla="*/ 202216 h 202223"/>
                <a:gd name="connsiteX33" fmla="*/ 13811 w 133731"/>
                <a:gd name="connsiteY33" fmla="*/ 192691 h 202223"/>
                <a:gd name="connsiteX34" fmla="*/ 82867 w 133731"/>
                <a:gd name="connsiteY34" fmla="*/ 184975 h 202223"/>
                <a:gd name="connsiteX35" fmla="*/ 99822 w 133731"/>
                <a:gd name="connsiteY35" fmla="*/ 174593 h 202223"/>
                <a:gd name="connsiteX36" fmla="*/ 106299 w 133731"/>
                <a:gd name="connsiteY36" fmla="*/ 158591 h 202223"/>
                <a:gd name="connsiteX37" fmla="*/ 100489 w 133731"/>
                <a:gd name="connsiteY37" fmla="*/ 142875 h 202223"/>
                <a:gd name="connsiteX38" fmla="*/ 78105 w 133731"/>
                <a:gd name="connsiteY38" fmla="*/ 137922 h 202223"/>
                <a:gd name="connsiteX39" fmla="*/ 49720 w 133731"/>
                <a:gd name="connsiteY39" fmla="*/ 137922 h 202223"/>
                <a:gd name="connsiteX40" fmla="*/ 34576 w 133731"/>
                <a:gd name="connsiteY40" fmla="*/ 136684 h 202223"/>
                <a:gd name="connsiteX41" fmla="*/ 24670 w 133731"/>
                <a:gd name="connsiteY41" fmla="*/ 160972 h 202223"/>
                <a:gd name="connsiteX42" fmla="*/ 32861 w 133731"/>
                <a:gd name="connsiteY42" fmla="*/ 181451 h 202223"/>
                <a:gd name="connsiteX43" fmla="*/ 60579 w 133731"/>
                <a:gd name="connsiteY43" fmla="*/ 188404 h 202223"/>
                <a:gd name="connsiteX44" fmla="*/ 82867 w 133731"/>
                <a:gd name="connsiteY44" fmla="*/ 184975 h 202223"/>
                <a:gd name="connsiteX45" fmla="*/ 87630 w 133731"/>
                <a:gd name="connsiteY45" fmla="*/ 44387 h 202223"/>
                <a:gd name="connsiteX46" fmla="*/ 80486 w 133731"/>
                <a:gd name="connsiteY46" fmla="*/ 20669 h 202223"/>
                <a:gd name="connsiteX47" fmla="*/ 59150 w 133731"/>
                <a:gd name="connsiteY47" fmla="*/ 13049 h 202223"/>
                <a:gd name="connsiteX48" fmla="*/ 38195 w 133731"/>
                <a:gd name="connsiteY48" fmla="*/ 20383 h 202223"/>
                <a:gd name="connsiteX49" fmla="*/ 30480 w 133731"/>
                <a:gd name="connsiteY49" fmla="*/ 43815 h 202223"/>
                <a:gd name="connsiteX50" fmla="*/ 37814 w 133731"/>
                <a:gd name="connsiteY50" fmla="*/ 67913 h 202223"/>
                <a:gd name="connsiteX51" fmla="*/ 60103 w 133731"/>
                <a:gd name="connsiteY51" fmla="*/ 76771 h 202223"/>
                <a:gd name="connsiteX52" fmla="*/ 87630 w 133731"/>
                <a:gd name="connsiteY52" fmla="*/ 44387 h 20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3731" h="202223">
                  <a:moveTo>
                    <a:pt x="13811" y="192691"/>
                  </a:moveTo>
                  <a:cubicBezTo>
                    <a:pt x="4572" y="186214"/>
                    <a:pt x="0" y="177260"/>
                    <a:pt x="0" y="165830"/>
                  </a:cubicBezTo>
                  <a:cubicBezTo>
                    <a:pt x="0" y="158782"/>
                    <a:pt x="2191" y="152305"/>
                    <a:pt x="6572" y="146304"/>
                  </a:cubicBezTo>
                  <a:cubicBezTo>
                    <a:pt x="10954" y="140398"/>
                    <a:pt x="16192" y="135922"/>
                    <a:pt x="22288" y="132778"/>
                  </a:cubicBezTo>
                  <a:cubicBezTo>
                    <a:pt x="14954" y="128588"/>
                    <a:pt x="11240" y="121920"/>
                    <a:pt x="11240" y="112586"/>
                  </a:cubicBezTo>
                  <a:cubicBezTo>
                    <a:pt x="11240" y="106775"/>
                    <a:pt x="12954" y="101346"/>
                    <a:pt x="16288" y="96202"/>
                  </a:cubicBezTo>
                  <a:cubicBezTo>
                    <a:pt x="19621" y="91059"/>
                    <a:pt x="24098" y="87154"/>
                    <a:pt x="29527" y="84392"/>
                  </a:cubicBezTo>
                  <a:cubicBezTo>
                    <a:pt x="21526" y="80867"/>
                    <a:pt x="15335" y="75819"/>
                    <a:pt x="11144" y="69247"/>
                  </a:cubicBezTo>
                  <a:cubicBezTo>
                    <a:pt x="6858" y="62674"/>
                    <a:pt x="4763" y="54864"/>
                    <a:pt x="4763" y="45910"/>
                  </a:cubicBezTo>
                  <a:cubicBezTo>
                    <a:pt x="4763" y="36576"/>
                    <a:pt x="7334" y="28480"/>
                    <a:pt x="12573" y="21622"/>
                  </a:cubicBezTo>
                  <a:cubicBezTo>
                    <a:pt x="17812" y="14764"/>
                    <a:pt x="24670" y="9430"/>
                    <a:pt x="33242" y="5715"/>
                  </a:cubicBezTo>
                  <a:cubicBezTo>
                    <a:pt x="41815" y="2000"/>
                    <a:pt x="50959" y="191"/>
                    <a:pt x="60579" y="191"/>
                  </a:cubicBezTo>
                  <a:cubicBezTo>
                    <a:pt x="76771" y="191"/>
                    <a:pt x="89440" y="3524"/>
                    <a:pt x="98584" y="10287"/>
                  </a:cubicBezTo>
                  <a:cubicBezTo>
                    <a:pt x="100965" y="7906"/>
                    <a:pt x="104680" y="5524"/>
                    <a:pt x="109633" y="3334"/>
                  </a:cubicBezTo>
                  <a:cubicBezTo>
                    <a:pt x="114586" y="1048"/>
                    <a:pt x="119920" y="0"/>
                    <a:pt x="125540" y="0"/>
                  </a:cubicBezTo>
                  <a:lnTo>
                    <a:pt x="133731" y="0"/>
                  </a:lnTo>
                  <a:lnTo>
                    <a:pt x="133731" y="21146"/>
                  </a:lnTo>
                  <a:lnTo>
                    <a:pt x="107251" y="21146"/>
                  </a:lnTo>
                  <a:cubicBezTo>
                    <a:pt x="111061" y="27051"/>
                    <a:pt x="113062" y="34004"/>
                    <a:pt x="113062" y="41815"/>
                  </a:cubicBezTo>
                  <a:cubicBezTo>
                    <a:pt x="113062" y="51245"/>
                    <a:pt x="110680" y="59626"/>
                    <a:pt x="105918" y="66961"/>
                  </a:cubicBezTo>
                  <a:cubicBezTo>
                    <a:pt x="101155" y="74295"/>
                    <a:pt x="94583" y="79915"/>
                    <a:pt x="86201" y="83915"/>
                  </a:cubicBezTo>
                  <a:cubicBezTo>
                    <a:pt x="77819" y="87916"/>
                    <a:pt x="68294" y="89916"/>
                    <a:pt x="57721" y="89916"/>
                  </a:cubicBezTo>
                  <a:cubicBezTo>
                    <a:pt x="50863" y="89916"/>
                    <a:pt x="44672" y="89154"/>
                    <a:pt x="39148" y="87725"/>
                  </a:cubicBezTo>
                  <a:cubicBezTo>
                    <a:pt x="36862" y="90011"/>
                    <a:pt x="35052" y="92488"/>
                    <a:pt x="33623" y="95155"/>
                  </a:cubicBezTo>
                  <a:cubicBezTo>
                    <a:pt x="32194" y="97822"/>
                    <a:pt x="31432" y="100489"/>
                    <a:pt x="31432" y="103061"/>
                  </a:cubicBezTo>
                  <a:cubicBezTo>
                    <a:pt x="31432" y="108871"/>
                    <a:pt x="33338" y="112776"/>
                    <a:pt x="37243" y="114967"/>
                  </a:cubicBezTo>
                  <a:cubicBezTo>
                    <a:pt x="41148" y="117157"/>
                    <a:pt x="48006" y="118205"/>
                    <a:pt x="57912" y="118205"/>
                  </a:cubicBezTo>
                  <a:lnTo>
                    <a:pt x="85058" y="118205"/>
                  </a:lnTo>
                  <a:cubicBezTo>
                    <a:pt x="100584" y="118205"/>
                    <a:pt x="112204" y="121158"/>
                    <a:pt x="119729" y="127159"/>
                  </a:cubicBezTo>
                  <a:cubicBezTo>
                    <a:pt x="127254" y="133160"/>
                    <a:pt x="131064" y="141542"/>
                    <a:pt x="131064" y="152400"/>
                  </a:cubicBezTo>
                  <a:cubicBezTo>
                    <a:pt x="131064" y="161544"/>
                    <a:pt x="127730" y="169926"/>
                    <a:pt x="121158" y="177546"/>
                  </a:cubicBezTo>
                  <a:cubicBezTo>
                    <a:pt x="114586" y="185166"/>
                    <a:pt x="105727" y="191167"/>
                    <a:pt x="94583" y="195548"/>
                  </a:cubicBezTo>
                  <a:cubicBezTo>
                    <a:pt x="83439" y="199930"/>
                    <a:pt x="71342" y="202216"/>
                    <a:pt x="58388" y="202216"/>
                  </a:cubicBezTo>
                  <a:cubicBezTo>
                    <a:pt x="37909" y="202406"/>
                    <a:pt x="23050" y="199168"/>
                    <a:pt x="13811" y="192691"/>
                  </a:cubicBezTo>
                  <a:close/>
                  <a:moveTo>
                    <a:pt x="82867" y="184975"/>
                  </a:moveTo>
                  <a:cubicBezTo>
                    <a:pt x="89821" y="182690"/>
                    <a:pt x="95536" y="179165"/>
                    <a:pt x="99822" y="174593"/>
                  </a:cubicBezTo>
                  <a:cubicBezTo>
                    <a:pt x="104203" y="170021"/>
                    <a:pt x="106299" y="164687"/>
                    <a:pt x="106299" y="158591"/>
                  </a:cubicBezTo>
                  <a:cubicBezTo>
                    <a:pt x="106299" y="151352"/>
                    <a:pt x="104394" y="146114"/>
                    <a:pt x="100489" y="142875"/>
                  </a:cubicBezTo>
                  <a:cubicBezTo>
                    <a:pt x="96679" y="139541"/>
                    <a:pt x="89154" y="137922"/>
                    <a:pt x="78105" y="137922"/>
                  </a:cubicBezTo>
                  <a:lnTo>
                    <a:pt x="49720" y="137922"/>
                  </a:lnTo>
                  <a:cubicBezTo>
                    <a:pt x="43339" y="137922"/>
                    <a:pt x="38290" y="137541"/>
                    <a:pt x="34576" y="136684"/>
                  </a:cubicBezTo>
                  <a:cubicBezTo>
                    <a:pt x="28003" y="143923"/>
                    <a:pt x="24670" y="152019"/>
                    <a:pt x="24670" y="160972"/>
                  </a:cubicBezTo>
                  <a:cubicBezTo>
                    <a:pt x="24670" y="169926"/>
                    <a:pt x="27432" y="176784"/>
                    <a:pt x="32861" y="181451"/>
                  </a:cubicBezTo>
                  <a:cubicBezTo>
                    <a:pt x="38290" y="186119"/>
                    <a:pt x="47530" y="188404"/>
                    <a:pt x="60579" y="188404"/>
                  </a:cubicBezTo>
                  <a:cubicBezTo>
                    <a:pt x="68485" y="188500"/>
                    <a:pt x="75914" y="187357"/>
                    <a:pt x="82867" y="184975"/>
                  </a:cubicBezTo>
                  <a:close/>
                  <a:moveTo>
                    <a:pt x="87630" y="44387"/>
                  </a:moveTo>
                  <a:cubicBezTo>
                    <a:pt x="87630" y="33623"/>
                    <a:pt x="85249" y="25718"/>
                    <a:pt x="80486" y="20669"/>
                  </a:cubicBezTo>
                  <a:cubicBezTo>
                    <a:pt x="75724" y="15621"/>
                    <a:pt x="68675" y="13049"/>
                    <a:pt x="59150" y="13049"/>
                  </a:cubicBezTo>
                  <a:cubicBezTo>
                    <a:pt x="50292" y="13049"/>
                    <a:pt x="43339" y="15526"/>
                    <a:pt x="38195" y="20383"/>
                  </a:cubicBezTo>
                  <a:cubicBezTo>
                    <a:pt x="33052" y="25241"/>
                    <a:pt x="30480" y="33052"/>
                    <a:pt x="30480" y="43815"/>
                  </a:cubicBezTo>
                  <a:cubicBezTo>
                    <a:pt x="30480" y="53912"/>
                    <a:pt x="32956" y="61913"/>
                    <a:pt x="37814" y="67913"/>
                  </a:cubicBezTo>
                  <a:cubicBezTo>
                    <a:pt x="42672" y="73914"/>
                    <a:pt x="50101" y="76771"/>
                    <a:pt x="60103" y="76771"/>
                  </a:cubicBezTo>
                  <a:cubicBezTo>
                    <a:pt x="78486" y="76867"/>
                    <a:pt x="87630" y="66008"/>
                    <a:pt x="87630" y="44387"/>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6" name="Freeform: Shape 1040">
              <a:extLst>
                <a:ext uri="{FF2B5EF4-FFF2-40B4-BE49-F238E27FC236}">
                  <a16:creationId xmlns:a16="http://schemas.microsoft.com/office/drawing/2014/main" id="{BFB995E9-3E63-36CA-D5E5-34025307E773}"/>
                </a:ext>
              </a:extLst>
            </p:cNvPr>
            <p:cNvSpPr/>
            <p:nvPr/>
          </p:nvSpPr>
          <p:spPr>
            <a:xfrm>
              <a:off x="11873388" y="6765289"/>
              <a:ext cx="148113" cy="197167"/>
            </a:xfrm>
            <a:custGeom>
              <a:avLst/>
              <a:gdLst>
                <a:gd name="connsiteX0" fmla="*/ 20193 w 148113"/>
                <a:gd name="connsiteY0" fmla="*/ 17621 h 197167"/>
                <a:gd name="connsiteX1" fmla="*/ 0 w 148113"/>
                <a:gd name="connsiteY1" fmla="*/ 14954 h 197167"/>
                <a:gd name="connsiteX2" fmla="*/ 0 w 148113"/>
                <a:gd name="connsiteY2" fmla="*/ 4572 h 197167"/>
                <a:gd name="connsiteX3" fmla="*/ 39243 w 148113"/>
                <a:gd name="connsiteY3" fmla="*/ 0 h 197167"/>
                <a:gd name="connsiteX4" fmla="*/ 39719 w 148113"/>
                <a:gd name="connsiteY4" fmla="*/ 0 h 197167"/>
                <a:gd name="connsiteX5" fmla="*/ 45053 w 148113"/>
                <a:gd name="connsiteY5" fmla="*/ 3619 h 197167"/>
                <a:gd name="connsiteX6" fmla="*/ 45053 w 148113"/>
                <a:gd name="connsiteY6" fmla="*/ 59436 h 197167"/>
                <a:gd name="connsiteX7" fmla="*/ 44101 w 148113"/>
                <a:gd name="connsiteY7" fmla="*/ 79915 h 197167"/>
                <a:gd name="connsiteX8" fmla="*/ 65246 w 148113"/>
                <a:gd name="connsiteY8" fmla="*/ 66675 h 197167"/>
                <a:gd name="connsiteX9" fmla="*/ 92488 w 148113"/>
                <a:gd name="connsiteY9" fmla="*/ 60388 h 197167"/>
                <a:gd name="connsiteX10" fmla="*/ 116110 w 148113"/>
                <a:gd name="connsiteY10" fmla="*/ 66199 h 197167"/>
                <a:gd name="connsiteX11" fmla="*/ 127921 w 148113"/>
                <a:gd name="connsiteY11" fmla="*/ 83915 h 197167"/>
                <a:gd name="connsiteX12" fmla="*/ 131254 w 148113"/>
                <a:gd name="connsiteY12" fmla="*/ 116014 h 197167"/>
                <a:gd name="connsiteX13" fmla="*/ 131254 w 148113"/>
                <a:gd name="connsiteY13" fmla="*/ 183166 h 197167"/>
                <a:gd name="connsiteX14" fmla="*/ 148114 w 148113"/>
                <a:gd name="connsiteY14" fmla="*/ 185357 h 197167"/>
                <a:gd name="connsiteX15" fmla="*/ 148114 w 148113"/>
                <a:gd name="connsiteY15" fmla="*/ 197167 h 197167"/>
                <a:gd name="connsiteX16" fmla="*/ 90583 w 148113"/>
                <a:gd name="connsiteY16" fmla="*/ 197167 h 197167"/>
                <a:gd name="connsiteX17" fmla="*/ 90583 w 148113"/>
                <a:gd name="connsiteY17" fmla="*/ 185261 h 197167"/>
                <a:gd name="connsiteX18" fmla="*/ 106204 w 148113"/>
                <a:gd name="connsiteY18" fmla="*/ 183071 h 197167"/>
                <a:gd name="connsiteX19" fmla="*/ 106204 w 148113"/>
                <a:gd name="connsiteY19" fmla="*/ 115729 h 197167"/>
                <a:gd name="connsiteX20" fmla="*/ 104299 w 148113"/>
                <a:gd name="connsiteY20" fmla="*/ 93440 h 197167"/>
                <a:gd name="connsiteX21" fmla="*/ 97060 w 148113"/>
                <a:gd name="connsiteY21" fmla="*/ 81439 h 197167"/>
                <a:gd name="connsiteX22" fmla="*/ 81153 w 148113"/>
                <a:gd name="connsiteY22" fmla="*/ 77438 h 197167"/>
                <a:gd name="connsiteX23" fmla="*/ 62579 w 148113"/>
                <a:gd name="connsiteY23" fmla="*/ 81820 h 197167"/>
                <a:gd name="connsiteX24" fmla="*/ 45244 w 148113"/>
                <a:gd name="connsiteY24" fmla="*/ 91916 h 197167"/>
                <a:gd name="connsiteX25" fmla="*/ 45244 w 148113"/>
                <a:gd name="connsiteY25" fmla="*/ 183166 h 197167"/>
                <a:gd name="connsiteX26" fmla="*/ 61817 w 148113"/>
                <a:gd name="connsiteY26" fmla="*/ 185357 h 197167"/>
                <a:gd name="connsiteX27" fmla="*/ 61817 w 148113"/>
                <a:gd name="connsiteY27" fmla="*/ 197167 h 197167"/>
                <a:gd name="connsiteX28" fmla="*/ 5715 w 148113"/>
                <a:gd name="connsiteY28" fmla="*/ 197167 h 197167"/>
                <a:gd name="connsiteX29" fmla="*/ 5715 w 148113"/>
                <a:gd name="connsiteY29" fmla="*/ 185261 h 197167"/>
                <a:gd name="connsiteX30" fmla="*/ 20193 w 148113"/>
                <a:gd name="connsiteY30" fmla="*/ 183356 h 197167"/>
                <a:gd name="connsiteX31" fmla="*/ 20193 w 148113"/>
                <a:gd name="connsiteY31" fmla="*/ 17621 h 19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113" h="197167">
                  <a:moveTo>
                    <a:pt x="20193" y="17621"/>
                  </a:moveTo>
                  <a:lnTo>
                    <a:pt x="0" y="14954"/>
                  </a:lnTo>
                  <a:lnTo>
                    <a:pt x="0" y="4572"/>
                  </a:lnTo>
                  <a:lnTo>
                    <a:pt x="39243" y="0"/>
                  </a:lnTo>
                  <a:lnTo>
                    <a:pt x="39719" y="0"/>
                  </a:lnTo>
                  <a:lnTo>
                    <a:pt x="45053" y="3619"/>
                  </a:lnTo>
                  <a:lnTo>
                    <a:pt x="45053" y="59436"/>
                  </a:lnTo>
                  <a:lnTo>
                    <a:pt x="44101" y="79915"/>
                  </a:lnTo>
                  <a:cubicBezTo>
                    <a:pt x="49244" y="75248"/>
                    <a:pt x="56293" y="70866"/>
                    <a:pt x="65246" y="66675"/>
                  </a:cubicBezTo>
                  <a:cubicBezTo>
                    <a:pt x="74200" y="62484"/>
                    <a:pt x="83344" y="60388"/>
                    <a:pt x="92488" y="60388"/>
                  </a:cubicBezTo>
                  <a:cubicBezTo>
                    <a:pt x="102584" y="60388"/>
                    <a:pt x="110490" y="62293"/>
                    <a:pt x="116110" y="66199"/>
                  </a:cubicBezTo>
                  <a:cubicBezTo>
                    <a:pt x="121729" y="70009"/>
                    <a:pt x="125635" y="75914"/>
                    <a:pt x="127921" y="83915"/>
                  </a:cubicBezTo>
                  <a:cubicBezTo>
                    <a:pt x="130207" y="91821"/>
                    <a:pt x="131254" y="102584"/>
                    <a:pt x="131254" y="116014"/>
                  </a:cubicBezTo>
                  <a:lnTo>
                    <a:pt x="131254" y="183166"/>
                  </a:lnTo>
                  <a:lnTo>
                    <a:pt x="148114" y="185357"/>
                  </a:lnTo>
                  <a:lnTo>
                    <a:pt x="148114" y="197167"/>
                  </a:lnTo>
                  <a:lnTo>
                    <a:pt x="90583" y="197167"/>
                  </a:lnTo>
                  <a:lnTo>
                    <a:pt x="90583" y="185261"/>
                  </a:lnTo>
                  <a:lnTo>
                    <a:pt x="106204" y="183071"/>
                  </a:lnTo>
                  <a:lnTo>
                    <a:pt x="106204" y="115729"/>
                  </a:lnTo>
                  <a:cubicBezTo>
                    <a:pt x="106204" y="106299"/>
                    <a:pt x="105537" y="98869"/>
                    <a:pt x="104299" y="93440"/>
                  </a:cubicBezTo>
                  <a:cubicBezTo>
                    <a:pt x="103061" y="88011"/>
                    <a:pt x="100584" y="84010"/>
                    <a:pt x="97060" y="81439"/>
                  </a:cubicBezTo>
                  <a:cubicBezTo>
                    <a:pt x="93536" y="78772"/>
                    <a:pt x="88201" y="77438"/>
                    <a:pt x="81153" y="77438"/>
                  </a:cubicBezTo>
                  <a:cubicBezTo>
                    <a:pt x="75343" y="77438"/>
                    <a:pt x="69247" y="78867"/>
                    <a:pt x="62579" y="81820"/>
                  </a:cubicBezTo>
                  <a:cubicBezTo>
                    <a:pt x="55912" y="84773"/>
                    <a:pt x="50197" y="88106"/>
                    <a:pt x="45244" y="91916"/>
                  </a:cubicBezTo>
                  <a:lnTo>
                    <a:pt x="45244" y="183166"/>
                  </a:lnTo>
                  <a:lnTo>
                    <a:pt x="61817" y="185357"/>
                  </a:lnTo>
                  <a:lnTo>
                    <a:pt x="61817" y="197167"/>
                  </a:lnTo>
                  <a:lnTo>
                    <a:pt x="5715" y="197167"/>
                  </a:lnTo>
                  <a:lnTo>
                    <a:pt x="5715" y="185261"/>
                  </a:lnTo>
                  <a:lnTo>
                    <a:pt x="20193" y="183356"/>
                  </a:lnTo>
                  <a:lnTo>
                    <a:pt x="20193" y="17621"/>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7" name="Freeform: Shape 1041">
              <a:extLst>
                <a:ext uri="{FF2B5EF4-FFF2-40B4-BE49-F238E27FC236}">
                  <a16:creationId xmlns:a16="http://schemas.microsoft.com/office/drawing/2014/main" id="{E0C4CBA4-26AE-350B-6CDE-C5A44F32315A}"/>
                </a:ext>
              </a:extLst>
            </p:cNvPr>
            <p:cNvSpPr/>
            <p:nvPr/>
          </p:nvSpPr>
          <p:spPr>
            <a:xfrm>
              <a:off x="12038742" y="6825201"/>
              <a:ext cx="110680" cy="139827"/>
            </a:xfrm>
            <a:custGeom>
              <a:avLst/>
              <a:gdLst>
                <a:gd name="connsiteX0" fmla="*/ 15240 w 110680"/>
                <a:gd name="connsiteY0" fmla="*/ 120872 h 139827"/>
                <a:gd name="connsiteX1" fmla="*/ 0 w 110680"/>
                <a:gd name="connsiteY1" fmla="*/ 70104 h 139827"/>
                <a:gd name="connsiteX2" fmla="*/ 7906 w 110680"/>
                <a:gd name="connsiteY2" fmla="*/ 33242 h 139827"/>
                <a:gd name="connsiteX3" fmla="*/ 30194 w 110680"/>
                <a:gd name="connsiteY3" fmla="*/ 8668 h 139827"/>
                <a:gd name="connsiteX4" fmla="*/ 62770 w 110680"/>
                <a:gd name="connsiteY4" fmla="*/ 0 h 139827"/>
                <a:gd name="connsiteX5" fmla="*/ 97536 w 110680"/>
                <a:gd name="connsiteY5" fmla="*/ 12382 h 139827"/>
                <a:gd name="connsiteX6" fmla="*/ 110680 w 110680"/>
                <a:gd name="connsiteY6" fmla="*/ 47911 h 139827"/>
                <a:gd name="connsiteX7" fmla="*/ 108966 w 110680"/>
                <a:gd name="connsiteY7" fmla="*/ 70295 h 139827"/>
                <a:gd name="connsiteX8" fmla="*/ 26194 w 110680"/>
                <a:gd name="connsiteY8" fmla="*/ 70295 h 139827"/>
                <a:gd name="connsiteX9" fmla="*/ 37243 w 110680"/>
                <a:gd name="connsiteY9" fmla="*/ 108680 h 139827"/>
                <a:gd name="connsiteX10" fmla="*/ 67342 w 110680"/>
                <a:gd name="connsiteY10" fmla="*/ 123254 h 139827"/>
                <a:gd name="connsiteX11" fmla="*/ 87439 w 110680"/>
                <a:gd name="connsiteY11" fmla="*/ 119729 h 139827"/>
                <a:gd name="connsiteX12" fmla="*/ 103727 w 110680"/>
                <a:gd name="connsiteY12" fmla="*/ 111443 h 139827"/>
                <a:gd name="connsiteX13" fmla="*/ 108299 w 110680"/>
                <a:gd name="connsiteY13" fmla="*/ 122015 h 139827"/>
                <a:gd name="connsiteX14" fmla="*/ 87630 w 110680"/>
                <a:gd name="connsiteY14" fmla="*/ 134493 h 139827"/>
                <a:gd name="connsiteX15" fmla="*/ 59722 w 110680"/>
                <a:gd name="connsiteY15" fmla="*/ 139827 h 139827"/>
                <a:gd name="connsiteX16" fmla="*/ 15240 w 110680"/>
                <a:gd name="connsiteY16" fmla="*/ 120872 h 139827"/>
                <a:gd name="connsiteX17" fmla="*/ 84106 w 110680"/>
                <a:gd name="connsiteY17" fmla="*/ 57531 h 139827"/>
                <a:gd name="connsiteX18" fmla="*/ 84868 w 110680"/>
                <a:gd name="connsiteY18" fmla="*/ 47149 h 139827"/>
                <a:gd name="connsiteX19" fmla="*/ 78296 w 110680"/>
                <a:gd name="connsiteY19" fmla="*/ 22479 h 139827"/>
                <a:gd name="connsiteX20" fmla="*/ 58198 w 110680"/>
                <a:gd name="connsiteY20" fmla="*/ 13430 h 139827"/>
                <a:gd name="connsiteX21" fmla="*/ 35909 w 110680"/>
                <a:gd name="connsiteY21" fmla="*/ 23527 h 139827"/>
                <a:gd name="connsiteX22" fmla="*/ 26384 w 110680"/>
                <a:gd name="connsiteY22" fmla="*/ 57436 h 139827"/>
                <a:gd name="connsiteX23" fmla="*/ 84106 w 110680"/>
                <a:gd name="connsiteY23" fmla="*/ 57436 h 1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680" h="139827">
                  <a:moveTo>
                    <a:pt x="15240" y="120872"/>
                  </a:moveTo>
                  <a:cubicBezTo>
                    <a:pt x="5048" y="108204"/>
                    <a:pt x="0" y="91250"/>
                    <a:pt x="0" y="70104"/>
                  </a:cubicBezTo>
                  <a:cubicBezTo>
                    <a:pt x="0" y="56102"/>
                    <a:pt x="2667" y="43910"/>
                    <a:pt x="7906" y="33242"/>
                  </a:cubicBezTo>
                  <a:cubicBezTo>
                    <a:pt x="13144" y="22574"/>
                    <a:pt x="20574" y="14478"/>
                    <a:pt x="30194" y="8668"/>
                  </a:cubicBezTo>
                  <a:cubicBezTo>
                    <a:pt x="39814" y="2857"/>
                    <a:pt x="50578" y="0"/>
                    <a:pt x="62770" y="0"/>
                  </a:cubicBezTo>
                  <a:cubicBezTo>
                    <a:pt x="77724" y="0"/>
                    <a:pt x="89249" y="4096"/>
                    <a:pt x="97536" y="12382"/>
                  </a:cubicBezTo>
                  <a:cubicBezTo>
                    <a:pt x="105823" y="20669"/>
                    <a:pt x="110204" y="32480"/>
                    <a:pt x="110680" y="47911"/>
                  </a:cubicBezTo>
                  <a:cubicBezTo>
                    <a:pt x="110680" y="57722"/>
                    <a:pt x="110109" y="65151"/>
                    <a:pt x="108966" y="70295"/>
                  </a:cubicBezTo>
                  <a:lnTo>
                    <a:pt x="26194" y="70295"/>
                  </a:lnTo>
                  <a:cubicBezTo>
                    <a:pt x="26479" y="86201"/>
                    <a:pt x="30194" y="98965"/>
                    <a:pt x="37243" y="108680"/>
                  </a:cubicBezTo>
                  <a:cubicBezTo>
                    <a:pt x="44291" y="118396"/>
                    <a:pt x="54292" y="123254"/>
                    <a:pt x="67342" y="123254"/>
                  </a:cubicBezTo>
                  <a:cubicBezTo>
                    <a:pt x="73723" y="123254"/>
                    <a:pt x="80486" y="122111"/>
                    <a:pt x="87439" y="119729"/>
                  </a:cubicBezTo>
                  <a:cubicBezTo>
                    <a:pt x="94393" y="117443"/>
                    <a:pt x="99822" y="114586"/>
                    <a:pt x="103727" y="111443"/>
                  </a:cubicBezTo>
                  <a:lnTo>
                    <a:pt x="108299" y="122015"/>
                  </a:lnTo>
                  <a:cubicBezTo>
                    <a:pt x="103632" y="126873"/>
                    <a:pt x="96774" y="130969"/>
                    <a:pt x="87630" y="134493"/>
                  </a:cubicBezTo>
                  <a:cubicBezTo>
                    <a:pt x="78486" y="138017"/>
                    <a:pt x="69151" y="139827"/>
                    <a:pt x="59722" y="139827"/>
                  </a:cubicBezTo>
                  <a:cubicBezTo>
                    <a:pt x="40196" y="139827"/>
                    <a:pt x="25432" y="133541"/>
                    <a:pt x="15240" y="120872"/>
                  </a:cubicBezTo>
                  <a:close/>
                  <a:moveTo>
                    <a:pt x="84106" y="57531"/>
                  </a:moveTo>
                  <a:cubicBezTo>
                    <a:pt x="84582" y="54197"/>
                    <a:pt x="84868" y="50768"/>
                    <a:pt x="84868" y="47149"/>
                  </a:cubicBezTo>
                  <a:cubicBezTo>
                    <a:pt x="84677" y="36767"/>
                    <a:pt x="82487" y="28480"/>
                    <a:pt x="78296" y="22479"/>
                  </a:cubicBezTo>
                  <a:cubicBezTo>
                    <a:pt x="74009" y="16478"/>
                    <a:pt x="67342" y="13430"/>
                    <a:pt x="58198" y="13430"/>
                  </a:cubicBezTo>
                  <a:cubicBezTo>
                    <a:pt x="48863" y="13430"/>
                    <a:pt x="41434" y="16764"/>
                    <a:pt x="35909" y="23527"/>
                  </a:cubicBezTo>
                  <a:cubicBezTo>
                    <a:pt x="30385" y="30290"/>
                    <a:pt x="27242" y="41529"/>
                    <a:pt x="26384" y="57436"/>
                  </a:cubicBezTo>
                  <a:lnTo>
                    <a:pt x="84106" y="57436"/>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8" name="Freeform: Shape 1042">
              <a:extLst>
                <a:ext uri="{FF2B5EF4-FFF2-40B4-BE49-F238E27FC236}">
                  <a16:creationId xmlns:a16="http://schemas.microsoft.com/office/drawing/2014/main" id="{7A73CDC7-D1EF-0D95-1B22-5CD8F64BC46E}"/>
                </a:ext>
              </a:extLst>
            </p:cNvPr>
            <p:cNvSpPr/>
            <p:nvPr/>
          </p:nvSpPr>
          <p:spPr>
            <a:xfrm>
              <a:off x="12170568" y="6825297"/>
              <a:ext cx="93821" cy="137159"/>
            </a:xfrm>
            <a:custGeom>
              <a:avLst/>
              <a:gdLst>
                <a:gd name="connsiteX0" fmla="*/ 0 w 93821"/>
                <a:gd name="connsiteY0" fmla="*/ 125254 h 137159"/>
                <a:gd name="connsiteX1" fmla="*/ 18002 w 93821"/>
                <a:gd name="connsiteY1" fmla="*/ 123825 h 137159"/>
                <a:gd name="connsiteX2" fmla="*/ 18002 w 93821"/>
                <a:gd name="connsiteY2" fmla="*/ 22098 h 137159"/>
                <a:gd name="connsiteX3" fmla="*/ 667 w 93821"/>
                <a:gd name="connsiteY3" fmla="*/ 17716 h 137159"/>
                <a:gd name="connsiteX4" fmla="*/ 667 w 93821"/>
                <a:gd name="connsiteY4" fmla="*/ 4763 h 137159"/>
                <a:gd name="connsiteX5" fmla="*/ 33909 w 93821"/>
                <a:gd name="connsiteY5" fmla="*/ 476 h 137159"/>
                <a:gd name="connsiteX6" fmla="*/ 34385 w 93821"/>
                <a:gd name="connsiteY6" fmla="*/ 476 h 137159"/>
                <a:gd name="connsiteX7" fmla="*/ 39719 w 93821"/>
                <a:gd name="connsiteY7" fmla="*/ 4763 h 137159"/>
                <a:gd name="connsiteX8" fmla="*/ 39719 w 93821"/>
                <a:gd name="connsiteY8" fmla="*/ 9144 h 137159"/>
                <a:gd name="connsiteX9" fmla="*/ 38957 w 93821"/>
                <a:gd name="connsiteY9" fmla="*/ 27908 h 137159"/>
                <a:gd name="connsiteX10" fmla="*/ 39719 w 93821"/>
                <a:gd name="connsiteY10" fmla="*/ 27908 h 137159"/>
                <a:gd name="connsiteX11" fmla="*/ 48387 w 93821"/>
                <a:gd name="connsiteY11" fmla="*/ 17335 h 137159"/>
                <a:gd name="connsiteX12" fmla="*/ 64484 w 93821"/>
                <a:gd name="connsiteY12" fmla="*/ 5429 h 137159"/>
                <a:gd name="connsiteX13" fmla="*/ 85916 w 93821"/>
                <a:gd name="connsiteY13" fmla="*/ 0 h 137159"/>
                <a:gd name="connsiteX14" fmla="*/ 93821 w 93821"/>
                <a:gd name="connsiteY14" fmla="*/ 1238 h 137159"/>
                <a:gd name="connsiteX15" fmla="*/ 93821 w 93821"/>
                <a:gd name="connsiteY15" fmla="*/ 28194 h 137159"/>
                <a:gd name="connsiteX16" fmla="*/ 88392 w 93821"/>
                <a:gd name="connsiteY16" fmla="*/ 25908 h 137159"/>
                <a:gd name="connsiteX17" fmla="*/ 80105 w 93821"/>
                <a:gd name="connsiteY17" fmla="*/ 24860 h 137159"/>
                <a:gd name="connsiteX18" fmla="*/ 43053 w 93821"/>
                <a:gd name="connsiteY18" fmla="*/ 37147 h 137159"/>
                <a:gd name="connsiteX19" fmla="*/ 43053 w 93821"/>
                <a:gd name="connsiteY19" fmla="*/ 123730 h 137159"/>
                <a:gd name="connsiteX20" fmla="*/ 73628 w 93821"/>
                <a:gd name="connsiteY20" fmla="*/ 125635 h 137159"/>
                <a:gd name="connsiteX21" fmla="*/ 73628 w 93821"/>
                <a:gd name="connsiteY21" fmla="*/ 137160 h 137159"/>
                <a:gd name="connsiteX22" fmla="*/ 0 w 93821"/>
                <a:gd name="connsiteY22" fmla="*/ 137160 h 137159"/>
                <a:gd name="connsiteX23" fmla="*/ 0 w 93821"/>
                <a:gd name="connsiteY23" fmla="*/ 125254 h 1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821" h="137159">
                  <a:moveTo>
                    <a:pt x="0" y="125254"/>
                  </a:moveTo>
                  <a:lnTo>
                    <a:pt x="18002" y="123825"/>
                  </a:lnTo>
                  <a:lnTo>
                    <a:pt x="18002" y="22098"/>
                  </a:lnTo>
                  <a:lnTo>
                    <a:pt x="667" y="17716"/>
                  </a:lnTo>
                  <a:lnTo>
                    <a:pt x="667" y="4763"/>
                  </a:lnTo>
                  <a:lnTo>
                    <a:pt x="33909" y="476"/>
                  </a:lnTo>
                  <a:lnTo>
                    <a:pt x="34385" y="476"/>
                  </a:lnTo>
                  <a:lnTo>
                    <a:pt x="39719" y="4763"/>
                  </a:lnTo>
                  <a:lnTo>
                    <a:pt x="39719" y="9144"/>
                  </a:lnTo>
                  <a:lnTo>
                    <a:pt x="38957" y="27908"/>
                  </a:lnTo>
                  <a:lnTo>
                    <a:pt x="39719" y="27908"/>
                  </a:lnTo>
                  <a:cubicBezTo>
                    <a:pt x="41338" y="25146"/>
                    <a:pt x="44196" y="21622"/>
                    <a:pt x="48387" y="17335"/>
                  </a:cubicBezTo>
                  <a:cubicBezTo>
                    <a:pt x="52578" y="13049"/>
                    <a:pt x="57912" y="9049"/>
                    <a:pt x="64484" y="5429"/>
                  </a:cubicBezTo>
                  <a:cubicBezTo>
                    <a:pt x="71057" y="1810"/>
                    <a:pt x="78200" y="0"/>
                    <a:pt x="85916" y="0"/>
                  </a:cubicBezTo>
                  <a:cubicBezTo>
                    <a:pt x="89154" y="0"/>
                    <a:pt x="91726" y="381"/>
                    <a:pt x="93821" y="1238"/>
                  </a:cubicBezTo>
                  <a:lnTo>
                    <a:pt x="93821" y="28194"/>
                  </a:lnTo>
                  <a:cubicBezTo>
                    <a:pt x="92678" y="27432"/>
                    <a:pt x="90868" y="26575"/>
                    <a:pt x="88392" y="25908"/>
                  </a:cubicBezTo>
                  <a:cubicBezTo>
                    <a:pt x="85916" y="25146"/>
                    <a:pt x="83153" y="24860"/>
                    <a:pt x="80105" y="24860"/>
                  </a:cubicBezTo>
                  <a:cubicBezTo>
                    <a:pt x="66770" y="24860"/>
                    <a:pt x="54483" y="28956"/>
                    <a:pt x="43053" y="37147"/>
                  </a:cubicBezTo>
                  <a:lnTo>
                    <a:pt x="43053" y="123730"/>
                  </a:lnTo>
                  <a:lnTo>
                    <a:pt x="73628" y="125635"/>
                  </a:lnTo>
                  <a:lnTo>
                    <a:pt x="73628" y="137160"/>
                  </a:lnTo>
                  <a:lnTo>
                    <a:pt x="0" y="137160"/>
                  </a:lnTo>
                  <a:lnTo>
                    <a:pt x="0" y="125254"/>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9" name="Freeform: Shape 1043">
              <a:extLst>
                <a:ext uri="{FF2B5EF4-FFF2-40B4-BE49-F238E27FC236}">
                  <a16:creationId xmlns:a16="http://schemas.microsoft.com/office/drawing/2014/main" id="{113401E6-5820-E3B2-95DA-7CE627BA5E33}"/>
                </a:ext>
              </a:extLst>
            </p:cNvPr>
            <p:cNvSpPr/>
            <p:nvPr/>
          </p:nvSpPr>
          <p:spPr>
            <a:xfrm>
              <a:off x="12279820" y="6825201"/>
              <a:ext cx="110680" cy="139827"/>
            </a:xfrm>
            <a:custGeom>
              <a:avLst/>
              <a:gdLst>
                <a:gd name="connsiteX0" fmla="*/ 15240 w 110680"/>
                <a:gd name="connsiteY0" fmla="*/ 120872 h 139827"/>
                <a:gd name="connsiteX1" fmla="*/ 0 w 110680"/>
                <a:gd name="connsiteY1" fmla="*/ 70104 h 139827"/>
                <a:gd name="connsiteX2" fmla="*/ 7906 w 110680"/>
                <a:gd name="connsiteY2" fmla="*/ 33242 h 139827"/>
                <a:gd name="connsiteX3" fmla="*/ 30194 w 110680"/>
                <a:gd name="connsiteY3" fmla="*/ 8668 h 139827"/>
                <a:gd name="connsiteX4" fmla="*/ 62770 w 110680"/>
                <a:gd name="connsiteY4" fmla="*/ 0 h 139827"/>
                <a:gd name="connsiteX5" fmla="*/ 97536 w 110680"/>
                <a:gd name="connsiteY5" fmla="*/ 12382 h 139827"/>
                <a:gd name="connsiteX6" fmla="*/ 110680 w 110680"/>
                <a:gd name="connsiteY6" fmla="*/ 47911 h 139827"/>
                <a:gd name="connsiteX7" fmla="*/ 108966 w 110680"/>
                <a:gd name="connsiteY7" fmla="*/ 70295 h 139827"/>
                <a:gd name="connsiteX8" fmla="*/ 26194 w 110680"/>
                <a:gd name="connsiteY8" fmla="*/ 70295 h 139827"/>
                <a:gd name="connsiteX9" fmla="*/ 37243 w 110680"/>
                <a:gd name="connsiteY9" fmla="*/ 108680 h 139827"/>
                <a:gd name="connsiteX10" fmla="*/ 67342 w 110680"/>
                <a:gd name="connsiteY10" fmla="*/ 123254 h 139827"/>
                <a:gd name="connsiteX11" fmla="*/ 87439 w 110680"/>
                <a:gd name="connsiteY11" fmla="*/ 119729 h 139827"/>
                <a:gd name="connsiteX12" fmla="*/ 103727 w 110680"/>
                <a:gd name="connsiteY12" fmla="*/ 111443 h 139827"/>
                <a:gd name="connsiteX13" fmla="*/ 108299 w 110680"/>
                <a:gd name="connsiteY13" fmla="*/ 122015 h 139827"/>
                <a:gd name="connsiteX14" fmla="*/ 87630 w 110680"/>
                <a:gd name="connsiteY14" fmla="*/ 134493 h 139827"/>
                <a:gd name="connsiteX15" fmla="*/ 59722 w 110680"/>
                <a:gd name="connsiteY15" fmla="*/ 139827 h 139827"/>
                <a:gd name="connsiteX16" fmla="*/ 15240 w 110680"/>
                <a:gd name="connsiteY16" fmla="*/ 120872 h 139827"/>
                <a:gd name="connsiteX17" fmla="*/ 84201 w 110680"/>
                <a:gd name="connsiteY17" fmla="*/ 57531 h 139827"/>
                <a:gd name="connsiteX18" fmla="*/ 84963 w 110680"/>
                <a:gd name="connsiteY18" fmla="*/ 47149 h 139827"/>
                <a:gd name="connsiteX19" fmla="*/ 78391 w 110680"/>
                <a:gd name="connsiteY19" fmla="*/ 22479 h 139827"/>
                <a:gd name="connsiteX20" fmla="*/ 58293 w 110680"/>
                <a:gd name="connsiteY20" fmla="*/ 13430 h 139827"/>
                <a:gd name="connsiteX21" fmla="*/ 36004 w 110680"/>
                <a:gd name="connsiteY21" fmla="*/ 23527 h 139827"/>
                <a:gd name="connsiteX22" fmla="*/ 26479 w 110680"/>
                <a:gd name="connsiteY22" fmla="*/ 57436 h 139827"/>
                <a:gd name="connsiteX23" fmla="*/ 84201 w 110680"/>
                <a:gd name="connsiteY23" fmla="*/ 57436 h 1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680" h="139827">
                  <a:moveTo>
                    <a:pt x="15240" y="120872"/>
                  </a:moveTo>
                  <a:cubicBezTo>
                    <a:pt x="5048" y="108204"/>
                    <a:pt x="0" y="91250"/>
                    <a:pt x="0" y="70104"/>
                  </a:cubicBezTo>
                  <a:cubicBezTo>
                    <a:pt x="0" y="56102"/>
                    <a:pt x="2667" y="43910"/>
                    <a:pt x="7906" y="33242"/>
                  </a:cubicBezTo>
                  <a:cubicBezTo>
                    <a:pt x="13145" y="22574"/>
                    <a:pt x="20574" y="14478"/>
                    <a:pt x="30194" y="8668"/>
                  </a:cubicBezTo>
                  <a:cubicBezTo>
                    <a:pt x="39814" y="2857"/>
                    <a:pt x="50578" y="0"/>
                    <a:pt x="62770" y="0"/>
                  </a:cubicBezTo>
                  <a:cubicBezTo>
                    <a:pt x="77724" y="0"/>
                    <a:pt x="89249" y="4096"/>
                    <a:pt x="97536" y="12382"/>
                  </a:cubicBezTo>
                  <a:cubicBezTo>
                    <a:pt x="105823" y="20669"/>
                    <a:pt x="110204" y="32480"/>
                    <a:pt x="110680" y="47911"/>
                  </a:cubicBezTo>
                  <a:cubicBezTo>
                    <a:pt x="110680" y="57722"/>
                    <a:pt x="110109" y="65151"/>
                    <a:pt x="108966" y="70295"/>
                  </a:cubicBezTo>
                  <a:lnTo>
                    <a:pt x="26194" y="70295"/>
                  </a:lnTo>
                  <a:cubicBezTo>
                    <a:pt x="26479" y="86201"/>
                    <a:pt x="30194" y="98965"/>
                    <a:pt x="37243" y="108680"/>
                  </a:cubicBezTo>
                  <a:cubicBezTo>
                    <a:pt x="44291" y="118396"/>
                    <a:pt x="54292" y="123254"/>
                    <a:pt x="67342" y="123254"/>
                  </a:cubicBezTo>
                  <a:cubicBezTo>
                    <a:pt x="73724" y="123254"/>
                    <a:pt x="80486" y="122111"/>
                    <a:pt x="87439" y="119729"/>
                  </a:cubicBezTo>
                  <a:cubicBezTo>
                    <a:pt x="94393" y="117443"/>
                    <a:pt x="99822" y="114586"/>
                    <a:pt x="103727" y="111443"/>
                  </a:cubicBezTo>
                  <a:lnTo>
                    <a:pt x="108299" y="122015"/>
                  </a:lnTo>
                  <a:cubicBezTo>
                    <a:pt x="103632" y="126873"/>
                    <a:pt x="96774" y="130969"/>
                    <a:pt x="87630" y="134493"/>
                  </a:cubicBezTo>
                  <a:cubicBezTo>
                    <a:pt x="78486" y="138017"/>
                    <a:pt x="69151" y="139827"/>
                    <a:pt x="59722" y="139827"/>
                  </a:cubicBezTo>
                  <a:cubicBezTo>
                    <a:pt x="40196" y="139827"/>
                    <a:pt x="25432" y="133541"/>
                    <a:pt x="15240" y="120872"/>
                  </a:cubicBezTo>
                  <a:close/>
                  <a:moveTo>
                    <a:pt x="84201" y="57531"/>
                  </a:moveTo>
                  <a:cubicBezTo>
                    <a:pt x="84677" y="54197"/>
                    <a:pt x="84963" y="50768"/>
                    <a:pt x="84963" y="47149"/>
                  </a:cubicBezTo>
                  <a:cubicBezTo>
                    <a:pt x="84772" y="36767"/>
                    <a:pt x="82582" y="28480"/>
                    <a:pt x="78391" y="22479"/>
                  </a:cubicBezTo>
                  <a:cubicBezTo>
                    <a:pt x="74104" y="16478"/>
                    <a:pt x="67437" y="13430"/>
                    <a:pt x="58293" y="13430"/>
                  </a:cubicBezTo>
                  <a:cubicBezTo>
                    <a:pt x="48958" y="13430"/>
                    <a:pt x="41529" y="16764"/>
                    <a:pt x="36004" y="23527"/>
                  </a:cubicBezTo>
                  <a:cubicBezTo>
                    <a:pt x="30480" y="30290"/>
                    <a:pt x="27337" y="41529"/>
                    <a:pt x="26479" y="57436"/>
                  </a:cubicBezTo>
                  <a:lnTo>
                    <a:pt x="84201" y="57436"/>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0" name="Freeform: Shape 1044">
              <a:extLst>
                <a:ext uri="{FF2B5EF4-FFF2-40B4-BE49-F238E27FC236}">
                  <a16:creationId xmlns:a16="http://schemas.microsoft.com/office/drawing/2014/main" id="{694D7289-AB8C-91E5-F974-5EC6EE26413C}"/>
                </a:ext>
              </a:extLst>
            </p:cNvPr>
            <p:cNvSpPr/>
            <p:nvPr/>
          </p:nvSpPr>
          <p:spPr>
            <a:xfrm>
              <a:off x="12470415" y="6825678"/>
              <a:ext cx="97440" cy="202215"/>
            </a:xfrm>
            <a:custGeom>
              <a:avLst/>
              <a:gdLst>
                <a:gd name="connsiteX0" fmla="*/ 20098 w 97440"/>
                <a:gd name="connsiteY0" fmla="*/ 117443 h 202215"/>
                <a:gd name="connsiteX1" fmla="*/ 30290 w 97440"/>
                <a:gd name="connsiteY1" fmla="*/ 123920 h 202215"/>
                <a:gd name="connsiteX2" fmla="*/ 46768 w 97440"/>
                <a:gd name="connsiteY2" fmla="*/ 126778 h 202215"/>
                <a:gd name="connsiteX3" fmla="*/ 66961 w 97440"/>
                <a:gd name="connsiteY3" fmla="*/ 121444 h 202215"/>
                <a:gd name="connsiteX4" fmla="*/ 73438 w 97440"/>
                <a:gd name="connsiteY4" fmla="*/ 106775 h 202215"/>
                <a:gd name="connsiteX5" fmla="*/ 69342 w 97440"/>
                <a:gd name="connsiteY5" fmla="*/ 95441 h 202215"/>
                <a:gd name="connsiteX6" fmla="*/ 57912 w 97440"/>
                <a:gd name="connsiteY6" fmla="*/ 86868 h 202215"/>
                <a:gd name="connsiteX7" fmla="*/ 36862 w 97440"/>
                <a:gd name="connsiteY7" fmla="*/ 77819 h 202215"/>
                <a:gd name="connsiteX8" fmla="*/ 9811 w 97440"/>
                <a:gd name="connsiteY8" fmla="*/ 61055 h 202215"/>
                <a:gd name="connsiteX9" fmla="*/ 1238 w 97440"/>
                <a:gd name="connsiteY9" fmla="*/ 35433 h 202215"/>
                <a:gd name="connsiteX10" fmla="*/ 7620 w 97440"/>
                <a:gd name="connsiteY10" fmla="*/ 16859 h 202215"/>
                <a:gd name="connsiteX11" fmla="*/ 25146 w 97440"/>
                <a:gd name="connsiteY11" fmla="*/ 4477 h 202215"/>
                <a:gd name="connsiteX12" fmla="*/ 50006 w 97440"/>
                <a:gd name="connsiteY12" fmla="*/ 0 h 202215"/>
                <a:gd name="connsiteX13" fmla="*/ 69342 w 97440"/>
                <a:gd name="connsiteY13" fmla="*/ 1715 h 202215"/>
                <a:gd name="connsiteX14" fmla="*/ 82677 w 97440"/>
                <a:gd name="connsiteY14" fmla="*/ 5048 h 202215"/>
                <a:gd name="connsiteX15" fmla="*/ 89440 w 97440"/>
                <a:gd name="connsiteY15" fmla="*/ 7239 h 202215"/>
                <a:gd name="connsiteX16" fmla="*/ 89440 w 97440"/>
                <a:gd name="connsiteY16" fmla="*/ 37052 h 202215"/>
                <a:gd name="connsiteX17" fmla="*/ 74771 w 97440"/>
                <a:gd name="connsiteY17" fmla="*/ 37052 h 202215"/>
                <a:gd name="connsiteX18" fmla="*/ 70009 w 97440"/>
                <a:gd name="connsiteY18" fmla="*/ 19241 h 202215"/>
                <a:gd name="connsiteX19" fmla="*/ 62294 w 97440"/>
                <a:gd name="connsiteY19" fmla="*/ 14288 h 202215"/>
                <a:gd name="connsiteX20" fmla="*/ 48292 w 97440"/>
                <a:gd name="connsiteY20" fmla="*/ 12287 h 202215"/>
                <a:gd name="connsiteX21" fmla="*/ 30861 w 97440"/>
                <a:gd name="connsiteY21" fmla="*/ 17050 h 202215"/>
                <a:gd name="connsiteX22" fmla="*/ 24289 w 97440"/>
                <a:gd name="connsiteY22" fmla="*/ 30004 h 202215"/>
                <a:gd name="connsiteX23" fmla="*/ 27813 w 97440"/>
                <a:gd name="connsiteY23" fmla="*/ 41910 h 202215"/>
                <a:gd name="connsiteX24" fmla="*/ 36576 w 97440"/>
                <a:gd name="connsiteY24" fmla="*/ 49435 h 202215"/>
                <a:gd name="connsiteX25" fmla="*/ 51054 w 97440"/>
                <a:gd name="connsiteY25" fmla="*/ 56198 h 202215"/>
                <a:gd name="connsiteX26" fmla="*/ 55817 w 97440"/>
                <a:gd name="connsiteY26" fmla="*/ 58103 h 202215"/>
                <a:gd name="connsiteX27" fmla="*/ 77724 w 97440"/>
                <a:gd name="connsiteY27" fmla="*/ 68199 h 202215"/>
                <a:gd name="connsiteX28" fmla="*/ 91821 w 97440"/>
                <a:gd name="connsiteY28" fmla="*/ 80867 h 202215"/>
                <a:gd name="connsiteX29" fmla="*/ 97441 w 97440"/>
                <a:gd name="connsiteY29" fmla="*/ 100013 h 202215"/>
                <a:gd name="connsiteX30" fmla="*/ 83629 w 97440"/>
                <a:gd name="connsiteY30" fmla="*/ 128397 h 202215"/>
                <a:gd name="connsiteX31" fmla="*/ 45720 w 97440"/>
                <a:gd name="connsiteY31" fmla="*/ 138970 h 202215"/>
                <a:gd name="connsiteX32" fmla="*/ 21050 w 97440"/>
                <a:gd name="connsiteY32" fmla="*/ 135731 h 202215"/>
                <a:gd name="connsiteX33" fmla="*/ 0 w 97440"/>
                <a:gd name="connsiteY33" fmla="*/ 129159 h 202215"/>
                <a:gd name="connsiteX34" fmla="*/ 0 w 97440"/>
                <a:gd name="connsiteY34" fmla="*/ 98393 h 202215"/>
                <a:gd name="connsiteX35" fmla="*/ 15621 w 97440"/>
                <a:gd name="connsiteY35" fmla="*/ 98393 h 202215"/>
                <a:gd name="connsiteX36" fmla="*/ 20098 w 97440"/>
                <a:gd name="connsiteY36" fmla="*/ 117443 h 202215"/>
                <a:gd name="connsiteX37" fmla="*/ 61055 w 97440"/>
                <a:gd name="connsiteY37" fmla="*/ 185071 h 202215"/>
                <a:gd name="connsiteX38" fmla="*/ 52864 w 97440"/>
                <a:gd name="connsiteY38" fmla="*/ 196882 h 202215"/>
                <a:gd name="connsiteX39" fmla="*/ 45911 w 97440"/>
                <a:gd name="connsiteY39" fmla="*/ 202216 h 202215"/>
                <a:gd name="connsiteX40" fmla="*/ 45625 w 97440"/>
                <a:gd name="connsiteY40" fmla="*/ 202216 h 202215"/>
                <a:gd name="connsiteX41" fmla="*/ 37433 w 97440"/>
                <a:gd name="connsiteY41" fmla="*/ 197930 h 202215"/>
                <a:gd name="connsiteX42" fmla="*/ 37243 w 97440"/>
                <a:gd name="connsiteY42" fmla="*/ 196501 h 202215"/>
                <a:gd name="connsiteX43" fmla="*/ 42767 w 97440"/>
                <a:gd name="connsiteY43" fmla="*/ 190024 h 202215"/>
                <a:gd name="connsiteX44" fmla="*/ 44958 w 97440"/>
                <a:gd name="connsiteY44" fmla="*/ 179927 h 202215"/>
                <a:gd name="connsiteX45" fmla="*/ 43625 w 97440"/>
                <a:gd name="connsiteY45" fmla="*/ 174879 h 202215"/>
                <a:gd name="connsiteX46" fmla="*/ 39910 w 97440"/>
                <a:gd name="connsiteY46" fmla="*/ 171260 h 202215"/>
                <a:gd name="connsiteX47" fmla="*/ 35147 w 97440"/>
                <a:gd name="connsiteY47" fmla="*/ 161639 h 202215"/>
                <a:gd name="connsiteX48" fmla="*/ 39243 w 97440"/>
                <a:gd name="connsiteY48" fmla="*/ 152781 h 202215"/>
                <a:gd name="connsiteX49" fmla="*/ 47911 w 97440"/>
                <a:gd name="connsiteY49" fmla="*/ 150114 h 202215"/>
                <a:gd name="connsiteX50" fmla="*/ 48863 w 97440"/>
                <a:gd name="connsiteY50" fmla="*/ 150114 h 202215"/>
                <a:gd name="connsiteX51" fmla="*/ 60389 w 97440"/>
                <a:gd name="connsiteY51" fmla="*/ 155162 h 202215"/>
                <a:gd name="connsiteX52" fmla="*/ 64770 w 97440"/>
                <a:gd name="connsiteY52" fmla="*/ 169355 h 202215"/>
                <a:gd name="connsiteX53" fmla="*/ 61055 w 97440"/>
                <a:gd name="connsiteY53" fmla="*/ 185071 h 20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7440" h="202215">
                  <a:moveTo>
                    <a:pt x="20098" y="117443"/>
                  </a:moveTo>
                  <a:cubicBezTo>
                    <a:pt x="21717" y="119825"/>
                    <a:pt x="25146" y="122015"/>
                    <a:pt x="30290" y="123920"/>
                  </a:cubicBezTo>
                  <a:cubicBezTo>
                    <a:pt x="35528" y="125825"/>
                    <a:pt x="40958" y="126778"/>
                    <a:pt x="46768" y="126778"/>
                  </a:cubicBezTo>
                  <a:cubicBezTo>
                    <a:pt x="55912" y="126778"/>
                    <a:pt x="62675" y="125063"/>
                    <a:pt x="66961" y="121444"/>
                  </a:cubicBezTo>
                  <a:cubicBezTo>
                    <a:pt x="71342" y="117920"/>
                    <a:pt x="73438" y="113062"/>
                    <a:pt x="73438" y="106775"/>
                  </a:cubicBezTo>
                  <a:cubicBezTo>
                    <a:pt x="73438" y="102489"/>
                    <a:pt x="72104" y="98679"/>
                    <a:pt x="69342" y="95441"/>
                  </a:cubicBezTo>
                  <a:cubicBezTo>
                    <a:pt x="66580" y="92202"/>
                    <a:pt x="62770" y="89440"/>
                    <a:pt x="57912" y="86868"/>
                  </a:cubicBezTo>
                  <a:cubicBezTo>
                    <a:pt x="53054" y="84392"/>
                    <a:pt x="46006" y="81344"/>
                    <a:pt x="36862" y="77819"/>
                  </a:cubicBezTo>
                  <a:cubicBezTo>
                    <a:pt x="24479" y="73152"/>
                    <a:pt x="15431" y="67628"/>
                    <a:pt x="9811" y="61055"/>
                  </a:cubicBezTo>
                  <a:cubicBezTo>
                    <a:pt x="4096" y="54578"/>
                    <a:pt x="1238" y="46006"/>
                    <a:pt x="1238" y="35433"/>
                  </a:cubicBezTo>
                  <a:cubicBezTo>
                    <a:pt x="1238" y="28384"/>
                    <a:pt x="3334" y="22193"/>
                    <a:pt x="7620" y="16859"/>
                  </a:cubicBezTo>
                  <a:cubicBezTo>
                    <a:pt x="11906" y="11525"/>
                    <a:pt x="17717" y="7430"/>
                    <a:pt x="25146" y="4477"/>
                  </a:cubicBezTo>
                  <a:cubicBezTo>
                    <a:pt x="32575" y="1524"/>
                    <a:pt x="40862" y="0"/>
                    <a:pt x="50006" y="0"/>
                  </a:cubicBezTo>
                  <a:cubicBezTo>
                    <a:pt x="57341" y="0"/>
                    <a:pt x="63817" y="572"/>
                    <a:pt x="69342" y="1715"/>
                  </a:cubicBezTo>
                  <a:cubicBezTo>
                    <a:pt x="74867" y="2858"/>
                    <a:pt x="79343" y="4001"/>
                    <a:pt x="82677" y="5048"/>
                  </a:cubicBezTo>
                  <a:cubicBezTo>
                    <a:pt x="86011" y="6191"/>
                    <a:pt x="88297" y="6858"/>
                    <a:pt x="89440" y="7239"/>
                  </a:cubicBezTo>
                  <a:lnTo>
                    <a:pt x="89440" y="37052"/>
                  </a:lnTo>
                  <a:lnTo>
                    <a:pt x="74771" y="37052"/>
                  </a:lnTo>
                  <a:lnTo>
                    <a:pt x="70009" y="19241"/>
                  </a:lnTo>
                  <a:cubicBezTo>
                    <a:pt x="69056" y="17335"/>
                    <a:pt x="66485" y="15621"/>
                    <a:pt x="62294" y="14288"/>
                  </a:cubicBezTo>
                  <a:cubicBezTo>
                    <a:pt x="58103" y="12954"/>
                    <a:pt x="53435" y="12287"/>
                    <a:pt x="48292" y="12287"/>
                  </a:cubicBezTo>
                  <a:cubicBezTo>
                    <a:pt x="41053" y="12287"/>
                    <a:pt x="35242" y="13907"/>
                    <a:pt x="30861" y="17050"/>
                  </a:cubicBezTo>
                  <a:cubicBezTo>
                    <a:pt x="26479" y="20288"/>
                    <a:pt x="24289" y="24575"/>
                    <a:pt x="24289" y="30004"/>
                  </a:cubicBezTo>
                  <a:cubicBezTo>
                    <a:pt x="24289" y="34766"/>
                    <a:pt x="25432" y="38767"/>
                    <a:pt x="27813" y="41910"/>
                  </a:cubicBezTo>
                  <a:cubicBezTo>
                    <a:pt x="30099" y="45053"/>
                    <a:pt x="33052" y="47530"/>
                    <a:pt x="36576" y="49435"/>
                  </a:cubicBezTo>
                  <a:cubicBezTo>
                    <a:pt x="40100" y="51340"/>
                    <a:pt x="44958" y="53626"/>
                    <a:pt x="51054" y="56198"/>
                  </a:cubicBezTo>
                  <a:lnTo>
                    <a:pt x="55817" y="58103"/>
                  </a:lnTo>
                  <a:cubicBezTo>
                    <a:pt x="64770" y="61627"/>
                    <a:pt x="72104" y="64960"/>
                    <a:pt x="77724" y="68199"/>
                  </a:cubicBezTo>
                  <a:cubicBezTo>
                    <a:pt x="83344" y="71438"/>
                    <a:pt x="88011" y="75629"/>
                    <a:pt x="91821" y="80867"/>
                  </a:cubicBezTo>
                  <a:cubicBezTo>
                    <a:pt x="95631" y="86106"/>
                    <a:pt x="97441" y="92488"/>
                    <a:pt x="97441" y="100013"/>
                  </a:cubicBezTo>
                  <a:cubicBezTo>
                    <a:pt x="97441" y="111919"/>
                    <a:pt x="92869" y="121349"/>
                    <a:pt x="83629" y="128397"/>
                  </a:cubicBezTo>
                  <a:cubicBezTo>
                    <a:pt x="74390" y="135446"/>
                    <a:pt x="61817" y="138970"/>
                    <a:pt x="45720" y="138970"/>
                  </a:cubicBezTo>
                  <a:cubicBezTo>
                    <a:pt x="37814" y="138970"/>
                    <a:pt x="29623" y="137922"/>
                    <a:pt x="21050" y="135731"/>
                  </a:cubicBezTo>
                  <a:cubicBezTo>
                    <a:pt x="12478" y="133541"/>
                    <a:pt x="5429" y="131350"/>
                    <a:pt x="0" y="129159"/>
                  </a:cubicBezTo>
                  <a:lnTo>
                    <a:pt x="0" y="98393"/>
                  </a:lnTo>
                  <a:lnTo>
                    <a:pt x="15621" y="98393"/>
                  </a:lnTo>
                  <a:lnTo>
                    <a:pt x="20098" y="117443"/>
                  </a:lnTo>
                  <a:close/>
                  <a:moveTo>
                    <a:pt x="61055" y="185071"/>
                  </a:moveTo>
                  <a:cubicBezTo>
                    <a:pt x="58674" y="189833"/>
                    <a:pt x="55912" y="193834"/>
                    <a:pt x="52864" y="196882"/>
                  </a:cubicBezTo>
                  <a:cubicBezTo>
                    <a:pt x="49816" y="199930"/>
                    <a:pt x="47530" y="201740"/>
                    <a:pt x="45911" y="202216"/>
                  </a:cubicBezTo>
                  <a:lnTo>
                    <a:pt x="45625" y="202216"/>
                  </a:lnTo>
                  <a:lnTo>
                    <a:pt x="37433" y="197930"/>
                  </a:lnTo>
                  <a:lnTo>
                    <a:pt x="37243" y="196501"/>
                  </a:lnTo>
                  <a:cubicBezTo>
                    <a:pt x="39529" y="195358"/>
                    <a:pt x="41339" y="193262"/>
                    <a:pt x="42767" y="190024"/>
                  </a:cubicBezTo>
                  <a:cubicBezTo>
                    <a:pt x="44196" y="186785"/>
                    <a:pt x="44958" y="183452"/>
                    <a:pt x="44958" y="179927"/>
                  </a:cubicBezTo>
                  <a:cubicBezTo>
                    <a:pt x="44958" y="177832"/>
                    <a:pt x="44482" y="176117"/>
                    <a:pt x="43625" y="174879"/>
                  </a:cubicBezTo>
                  <a:cubicBezTo>
                    <a:pt x="42767" y="173641"/>
                    <a:pt x="41529" y="172403"/>
                    <a:pt x="39910" y="171260"/>
                  </a:cubicBezTo>
                  <a:cubicBezTo>
                    <a:pt x="36671" y="168974"/>
                    <a:pt x="35147" y="165830"/>
                    <a:pt x="35147" y="161639"/>
                  </a:cubicBezTo>
                  <a:cubicBezTo>
                    <a:pt x="35147" y="157448"/>
                    <a:pt x="36481" y="154496"/>
                    <a:pt x="39243" y="152781"/>
                  </a:cubicBezTo>
                  <a:cubicBezTo>
                    <a:pt x="42005" y="150971"/>
                    <a:pt x="44863" y="150114"/>
                    <a:pt x="47911" y="150114"/>
                  </a:cubicBezTo>
                  <a:lnTo>
                    <a:pt x="48863" y="150114"/>
                  </a:lnTo>
                  <a:cubicBezTo>
                    <a:pt x="53721" y="150114"/>
                    <a:pt x="57531" y="151829"/>
                    <a:pt x="60389" y="155162"/>
                  </a:cubicBezTo>
                  <a:cubicBezTo>
                    <a:pt x="63246" y="158496"/>
                    <a:pt x="64770" y="163259"/>
                    <a:pt x="64770" y="169355"/>
                  </a:cubicBezTo>
                  <a:cubicBezTo>
                    <a:pt x="64675" y="174974"/>
                    <a:pt x="63437" y="180308"/>
                    <a:pt x="61055" y="18507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1" name="Freeform: Shape 1045">
              <a:extLst>
                <a:ext uri="{FF2B5EF4-FFF2-40B4-BE49-F238E27FC236}">
                  <a16:creationId xmlns:a16="http://schemas.microsoft.com/office/drawing/2014/main" id="{B823992E-5A9E-2E80-F7D8-EA09430483B5}"/>
                </a:ext>
              </a:extLst>
            </p:cNvPr>
            <p:cNvSpPr/>
            <p:nvPr/>
          </p:nvSpPr>
          <p:spPr>
            <a:xfrm>
              <a:off x="12590430" y="6771576"/>
              <a:ext cx="63817" cy="190785"/>
            </a:xfrm>
            <a:custGeom>
              <a:avLst/>
              <a:gdLst>
                <a:gd name="connsiteX0" fmla="*/ 19526 w 63817"/>
                <a:gd name="connsiteY0" fmla="*/ 75819 h 190785"/>
                <a:gd name="connsiteX1" fmla="*/ 1238 w 63817"/>
                <a:gd name="connsiteY1" fmla="*/ 71437 h 190785"/>
                <a:gd name="connsiteX2" fmla="*/ 1238 w 63817"/>
                <a:gd name="connsiteY2" fmla="*/ 58674 h 190785"/>
                <a:gd name="connsiteX3" fmla="*/ 38576 w 63817"/>
                <a:gd name="connsiteY3" fmla="*/ 54102 h 190785"/>
                <a:gd name="connsiteX4" fmla="*/ 39052 w 63817"/>
                <a:gd name="connsiteY4" fmla="*/ 54102 h 190785"/>
                <a:gd name="connsiteX5" fmla="*/ 44577 w 63817"/>
                <a:gd name="connsiteY5" fmla="*/ 58388 h 190785"/>
                <a:gd name="connsiteX6" fmla="*/ 44577 w 63817"/>
                <a:gd name="connsiteY6" fmla="*/ 177070 h 190785"/>
                <a:gd name="connsiteX7" fmla="*/ 63817 w 63817"/>
                <a:gd name="connsiteY7" fmla="*/ 178975 h 190785"/>
                <a:gd name="connsiteX8" fmla="*/ 63817 w 63817"/>
                <a:gd name="connsiteY8" fmla="*/ 190786 h 190785"/>
                <a:gd name="connsiteX9" fmla="*/ 0 w 63817"/>
                <a:gd name="connsiteY9" fmla="*/ 190786 h 190785"/>
                <a:gd name="connsiteX10" fmla="*/ 0 w 63817"/>
                <a:gd name="connsiteY10" fmla="*/ 178975 h 190785"/>
                <a:gd name="connsiteX11" fmla="*/ 19526 w 63817"/>
                <a:gd name="connsiteY11" fmla="*/ 176784 h 190785"/>
                <a:gd name="connsiteX12" fmla="*/ 19526 w 63817"/>
                <a:gd name="connsiteY12" fmla="*/ 75819 h 190785"/>
                <a:gd name="connsiteX13" fmla="*/ 17526 w 63817"/>
                <a:gd name="connsiteY13" fmla="*/ 28861 h 190785"/>
                <a:gd name="connsiteX14" fmla="*/ 13716 w 63817"/>
                <a:gd name="connsiteY14" fmla="*/ 17812 h 190785"/>
                <a:gd name="connsiteX15" fmla="*/ 18383 w 63817"/>
                <a:gd name="connsiteY15" fmla="*/ 5048 h 190785"/>
                <a:gd name="connsiteX16" fmla="*/ 31242 w 63817"/>
                <a:gd name="connsiteY16" fmla="*/ 0 h 190785"/>
                <a:gd name="connsiteX17" fmla="*/ 43243 w 63817"/>
                <a:gd name="connsiteY17" fmla="*/ 4381 h 190785"/>
                <a:gd name="connsiteX18" fmla="*/ 47054 w 63817"/>
                <a:gd name="connsiteY18" fmla="*/ 15430 h 190785"/>
                <a:gd name="connsiteX19" fmla="*/ 42386 w 63817"/>
                <a:gd name="connsiteY19" fmla="*/ 28385 h 190785"/>
                <a:gd name="connsiteX20" fmla="*/ 29242 w 63817"/>
                <a:gd name="connsiteY20" fmla="*/ 33147 h 190785"/>
                <a:gd name="connsiteX21" fmla="*/ 29051 w 63817"/>
                <a:gd name="connsiteY21" fmla="*/ 33147 h 190785"/>
                <a:gd name="connsiteX22" fmla="*/ 17526 w 63817"/>
                <a:gd name="connsiteY22" fmla="*/ 28861 h 19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817" h="190785">
                  <a:moveTo>
                    <a:pt x="19526" y="75819"/>
                  </a:moveTo>
                  <a:lnTo>
                    <a:pt x="1238" y="71437"/>
                  </a:lnTo>
                  <a:lnTo>
                    <a:pt x="1238" y="58674"/>
                  </a:lnTo>
                  <a:lnTo>
                    <a:pt x="38576" y="54102"/>
                  </a:lnTo>
                  <a:lnTo>
                    <a:pt x="39052" y="54102"/>
                  </a:lnTo>
                  <a:lnTo>
                    <a:pt x="44577" y="58388"/>
                  </a:lnTo>
                  <a:lnTo>
                    <a:pt x="44577" y="177070"/>
                  </a:lnTo>
                  <a:lnTo>
                    <a:pt x="63817" y="178975"/>
                  </a:lnTo>
                  <a:lnTo>
                    <a:pt x="63817" y="190786"/>
                  </a:lnTo>
                  <a:lnTo>
                    <a:pt x="0" y="190786"/>
                  </a:lnTo>
                  <a:lnTo>
                    <a:pt x="0" y="178975"/>
                  </a:lnTo>
                  <a:lnTo>
                    <a:pt x="19526" y="176784"/>
                  </a:lnTo>
                  <a:lnTo>
                    <a:pt x="19526" y="75819"/>
                  </a:lnTo>
                  <a:close/>
                  <a:moveTo>
                    <a:pt x="17526" y="28861"/>
                  </a:moveTo>
                  <a:cubicBezTo>
                    <a:pt x="14954" y="26003"/>
                    <a:pt x="13716" y="22288"/>
                    <a:pt x="13716" y="17812"/>
                  </a:cubicBezTo>
                  <a:cubicBezTo>
                    <a:pt x="13716" y="12668"/>
                    <a:pt x="15240" y="8477"/>
                    <a:pt x="18383" y="5048"/>
                  </a:cubicBezTo>
                  <a:cubicBezTo>
                    <a:pt x="21526" y="1715"/>
                    <a:pt x="25813" y="0"/>
                    <a:pt x="31242" y="0"/>
                  </a:cubicBezTo>
                  <a:cubicBezTo>
                    <a:pt x="36671" y="0"/>
                    <a:pt x="40672" y="1429"/>
                    <a:pt x="43243" y="4381"/>
                  </a:cubicBezTo>
                  <a:cubicBezTo>
                    <a:pt x="45815" y="7239"/>
                    <a:pt x="47054" y="10954"/>
                    <a:pt x="47054" y="15430"/>
                  </a:cubicBezTo>
                  <a:cubicBezTo>
                    <a:pt x="47054" y="20860"/>
                    <a:pt x="45529" y="25241"/>
                    <a:pt x="42386" y="28385"/>
                  </a:cubicBezTo>
                  <a:cubicBezTo>
                    <a:pt x="39243" y="31623"/>
                    <a:pt x="34862" y="33147"/>
                    <a:pt x="29242" y="33147"/>
                  </a:cubicBezTo>
                  <a:lnTo>
                    <a:pt x="29051" y="33147"/>
                  </a:lnTo>
                  <a:cubicBezTo>
                    <a:pt x="24003" y="33242"/>
                    <a:pt x="20098" y="31718"/>
                    <a:pt x="17526" y="2886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2" name="Freeform: Shape 1046">
              <a:extLst>
                <a:ext uri="{FF2B5EF4-FFF2-40B4-BE49-F238E27FC236}">
                  <a16:creationId xmlns:a16="http://schemas.microsoft.com/office/drawing/2014/main" id="{1AB5427D-3E9E-407F-0CDB-03D2F05372A9}"/>
                </a:ext>
              </a:extLst>
            </p:cNvPr>
            <p:cNvSpPr/>
            <p:nvPr/>
          </p:nvSpPr>
          <p:spPr>
            <a:xfrm>
              <a:off x="12725400" y="6781767"/>
              <a:ext cx="140588" cy="183260"/>
            </a:xfrm>
            <a:custGeom>
              <a:avLst/>
              <a:gdLst>
                <a:gd name="connsiteX0" fmla="*/ 37909 w 140588"/>
                <a:gd name="connsiteY0" fmla="*/ 171831 h 183260"/>
                <a:gd name="connsiteX1" fmla="*/ 9620 w 140588"/>
                <a:gd name="connsiteY1" fmla="*/ 139732 h 183260"/>
                <a:gd name="connsiteX2" fmla="*/ 0 w 140588"/>
                <a:gd name="connsiteY2" fmla="*/ 91154 h 183260"/>
                <a:gd name="connsiteX3" fmla="*/ 11335 w 140588"/>
                <a:gd name="connsiteY3" fmla="*/ 43529 h 183260"/>
                <a:gd name="connsiteX4" fmla="*/ 42386 w 140588"/>
                <a:gd name="connsiteY4" fmla="*/ 11430 h 183260"/>
                <a:gd name="connsiteX5" fmla="*/ 86678 w 140588"/>
                <a:gd name="connsiteY5" fmla="*/ 0 h 183260"/>
                <a:gd name="connsiteX6" fmla="*/ 131159 w 140588"/>
                <a:gd name="connsiteY6" fmla="*/ 5810 h 183260"/>
                <a:gd name="connsiteX7" fmla="*/ 139065 w 140588"/>
                <a:gd name="connsiteY7" fmla="*/ 7239 h 183260"/>
                <a:gd name="connsiteX8" fmla="*/ 136684 w 140588"/>
                <a:gd name="connsiteY8" fmla="*/ 50578 h 183260"/>
                <a:gd name="connsiteX9" fmla="*/ 120587 w 140588"/>
                <a:gd name="connsiteY9" fmla="*/ 50578 h 183260"/>
                <a:gd name="connsiteX10" fmla="*/ 114586 w 140588"/>
                <a:gd name="connsiteY10" fmla="*/ 20003 h 183260"/>
                <a:gd name="connsiteX11" fmla="*/ 102870 w 140588"/>
                <a:gd name="connsiteY11" fmla="*/ 15049 h 183260"/>
                <a:gd name="connsiteX12" fmla="*/ 82582 w 140588"/>
                <a:gd name="connsiteY12" fmla="*/ 13049 h 183260"/>
                <a:gd name="connsiteX13" fmla="*/ 55150 w 140588"/>
                <a:gd name="connsiteY13" fmla="*/ 21812 h 183260"/>
                <a:gd name="connsiteX14" fmla="*/ 36290 w 140588"/>
                <a:gd name="connsiteY14" fmla="*/ 47720 h 183260"/>
                <a:gd name="connsiteX15" fmla="*/ 29432 w 140588"/>
                <a:gd name="connsiteY15" fmla="*/ 88583 h 183260"/>
                <a:gd name="connsiteX16" fmla="*/ 35433 w 140588"/>
                <a:gd name="connsiteY16" fmla="*/ 129731 h 183260"/>
                <a:gd name="connsiteX17" fmla="*/ 53721 w 140588"/>
                <a:gd name="connsiteY17" fmla="*/ 159163 h 183260"/>
                <a:gd name="connsiteX18" fmla="*/ 84011 w 140588"/>
                <a:gd name="connsiteY18" fmla="*/ 170116 h 183260"/>
                <a:gd name="connsiteX19" fmla="*/ 103632 w 140588"/>
                <a:gd name="connsiteY19" fmla="*/ 167926 h 183260"/>
                <a:gd name="connsiteX20" fmla="*/ 115348 w 140588"/>
                <a:gd name="connsiteY20" fmla="*/ 161639 h 183260"/>
                <a:gd name="connsiteX21" fmla="*/ 125444 w 140588"/>
                <a:gd name="connsiteY21" fmla="*/ 138017 h 183260"/>
                <a:gd name="connsiteX22" fmla="*/ 140589 w 140588"/>
                <a:gd name="connsiteY22" fmla="*/ 139922 h 183260"/>
                <a:gd name="connsiteX23" fmla="*/ 134779 w 140588"/>
                <a:gd name="connsiteY23" fmla="*/ 174117 h 183260"/>
                <a:gd name="connsiteX24" fmla="*/ 119825 w 140588"/>
                <a:gd name="connsiteY24" fmla="*/ 177451 h 183260"/>
                <a:gd name="connsiteX25" fmla="*/ 103061 w 140588"/>
                <a:gd name="connsiteY25" fmla="*/ 181642 h 183260"/>
                <a:gd name="connsiteX26" fmla="*/ 82963 w 140588"/>
                <a:gd name="connsiteY26" fmla="*/ 183261 h 183260"/>
                <a:gd name="connsiteX27" fmla="*/ 37909 w 140588"/>
                <a:gd name="connsiteY27" fmla="*/ 171831 h 18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588" h="183260">
                  <a:moveTo>
                    <a:pt x="37909" y="171831"/>
                  </a:moveTo>
                  <a:cubicBezTo>
                    <a:pt x="25432" y="164211"/>
                    <a:pt x="16097" y="153543"/>
                    <a:pt x="9620" y="139732"/>
                  </a:cubicBezTo>
                  <a:cubicBezTo>
                    <a:pt x="3238" y="125920"/>
                    <a:pt x="0" y="109728"/>
                    <a:pt x="0" y="91154"/>
                  </a:cubicBezTo>
                  <a:cubicBezTo>
                    <a:pt x="0" y="73152"/>
                    <a:pt x="3810" y="57340"/>
                    <a:pt x="11335" y="43529"/>
                  </a:cubicBezTo>
                  <a:cubicBezTo>
                    <a:pt x="18859" y="29718"/>
                    <a:pt x="29242" y="19050"/>
                    <a:pt x="42386" y="11430"/>
                  </a:cubicBezTo>
                  <a:cubicBezTo>
                    <a:pt x="55531" y="3810"/>
                    <a:pt x="70295" y="0"/>
                    <a:pt x="86678" y="0"/>
                  </a:cubicBezTo>
                  <a:cubicBezTo>
                    <a:pt x="99060" y="0"/>
                    <a:pt x="113919" y="1905"/>
                    <a:pt x="131159" y="5810"/>
                  </a:cubicBezTo>
                  <a:lnTo>
                    <a:pt x="139065" y="7239"/>
                  </a:lnTo>
                  <a:lnTo>
                    <a:pt x="136684" y="50578"/>
                  </a:lnTo>
                  <a:lnTo>
                    <a:pt x="120587" y="50578"/>
                  </a:lnTo>
                  <a:lnTo>
                    <a:pt x="114586" y="20003"/>
                  </a:lnTo>
                  <a:cubicBezTo>
                    <a:pt x="112300" y="18097"/>
                    <a:pt x="108490" y="16383"/>
                    <a:pt x="102870" y="15049"/>
                  </a:cubicBezTo>
                  <a:cubicBezTo>
                    <a:pt x="97346" y="13716"/>
                    <a:pt x="90583" y="13049"/>
                    <a:pt x="82582" y="13049"/>
                  </a:cubicBezTo>
                  <a:cubicBezTo>
                    <a:pt x="72295" y="13049"/>
                    <a:pt x="63151" y="16002"/>
                    <a:pt x="55150" y="21812"/>
                  </a:cubicBezTo>
                  <a:cubicBezTo>
                    <a:pt x="47149" y="27718"/>
                    <a:pt x="40862" y="36290"/>
                    <a:pt x="36290" y="47720"/>
                  </a:cubicBezTo>
                  <a:cubicBezTo>
                    <a:pt x="31718" y="59150"/>
                    <a:pt x="29432" y="72771"/>
                    <a:pt x="29432" y="88583"/>
                  </a:cubicBezTo>
                  <a:cubicBezTo>
                    <a:pt x="29432" y="103632"/>
                    <a:pt x="31433" y="117348"/>
                    <a:pt x="35433" y="129731"/>
                  </a:cubicBezTo>
                  <a:cubicBezTo>
                    <a:pt x="39433" y="142113"/>
                    <a:pt x="45529" y="151924"/>
                    <a:pt x="53721" y="159163"/>
                  </a:cubicBezTo>
                  <a:cubicBezTo>
                    <a:pt x="61913" y="166497"/>
                    <a:pt x="72009" y="170116"/>
                    <a:pt x="84011" y="170116"/>
                  </a:cubicBezTo>
                  <a:cubicBezTo>
                    <a:pt x="92488" y="170116"/>
                    <a:pt x="99060" y="169355"/>
                    <a:pt x="103632" y="167926"/>
                  </a:cubicBezTo>
                  <a:cubicBezTo>
                    <a:pt x="108204" y="166497"/>
                    <a:pt x="112109" y="164402"/>
                    <a:pt x="115348" y="161639"/>
                  </a:cubicBezTo>
                  <a:lnTo>
                    <a:pt x="125444" y="138017"/>
                  </a:lnTo>
                  <a:lnTo>
                    <a:pt x="140589" y="139922"/>
                  </a:lnTo>
                  <a:lnTo>
                    <a:pt x="134779" y="174117"/>
                  </a:lnTo>
                  <a:cubicBezTo>
                    <a:pt x="131445" y="174308"/>
                    <a:pt x="126397" y="175355"/>
                    <a:pt x="119825" y="177451"/>
                  </a:cubicBezTo>
                  <a:cubicBezTo>
                    <a:pt x="114014" y="179261"/>
                    <a:pt x="108490" y="180594"/>
                    <a:pt x="103061" y="181642"/>
                  </a:cubicBezTo>
                  <a:cubicBezTo>
                    <a:pt x="97631" y="182689"/>
                    <a:pt x="90964" y="183261"/>
                    <a:pt x="82963" y="183261"/>
                  </a:cubicBezTo>
                  <a:cubicBezTo>
                    <a:pt x="65342" y="183261"/>
                    <a:pt x="50292" y="179451"/>
                    <a:pt x="37909" y="17183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3" name="Freeform: Shape 1047">
              <a:extLst>
                <a:ext uri="{FF2B5EF4-FFF2-40B4-BE49-F238E27FC236}">
                  <a16:creationId xmlns:a16="http://schemas.microsoft.com/office/drawing/2014/main" id="{248B0D60-5727-BC08-ABE9-11696E446F1F}"/>
                </a:ext>
              </a:extLst>
            </p:cNvPr>
            <p:cNvSpPr/>
            <p:nvPr/>
          </p:nvSpPr>
          <p:spPr>
            <a:xfrm>
              <a:off x="12885420" y="6825201"/>
              <a:ext cx="124301" cy="139922"/>
            </a:xfrm>
            <a:custGeom>
              <a:avLst/>
              <a:gdLst>
                <a:gd name="connsiteX0" fmla="*/ 8858 w 124301"/>
                <a:gd name="connsiteY0" fmla="*/ 32480 h 139922"/>
                <a:gd name="connsiteX1" fmla="*/ 32290 w 124301"/>
                <a:gd name="connsiteY1" fmla="*/ 8287 h 139922"/>
                <a:gd name="connsiteX2" fmla="*/ 63437 w 124301"/>
                <a:gd name="connsiteY2" fmla="*/ 0 h 139922"/>
                <a:gd name="connsiteX3" fmla="*/ 109061 w 124301"/>
                <a:gd name="connsiteY3" fmla="*/ 19241 h 139922"/>
                <a:gd name="connsiteX4" fmla="*/ 124301 w 124301"/>
                <a:gd name="connsiteY4" fmla="*/ 69818 h 139922"/>
                <a:gd name="connsiteX5" fmla="*/ 115443 w 124301"/>
                <a:gd name="connsiteY5" fmla="*/ 107632 h 139922"/>
                <a:gd name="connsiteX6" fmla="*/ 92012 w 124301"/>
                <a:gd name="connsiteY6" fmla="*/ 131731 h 139922"/>
                <a:gd name="connsiteX7" fmla="*/ 60865 w 124301"/>
                <a:gd name="connsiteY7" fmla="*/ 139922 h 139922"/>
                <a:gd name="connsiteX8" fmla="*/ 15240 w 124301"/>
                <a:gd name="connsiteY8" fmla="*/ 120682 h 139922"/>
                <a:gd name="connsiteX9" fmla="*/ 0 w 124301"/>
                <a:gd name="connsiteY9" fmla="*/ 70199 h 139922"/>
                <a:gd name="connsiteX10" fmla="*/ 8858 w 124301"/>
                <a:gd name="connsiteY10" fmla="*/ 32480 h 139922"/>
                <a:gd name="connsiteX11" fmla="*/ 87821 w 124301"/>
                <a:gd name="connsiteY11" fmla="*/ 112395 h 139922"/>
                <a:gd name="connsiteX12" fmla="*/ 96679 w 124301"/>
                <a:gd name="connsiteY12" fmla="*/ 71723 h 139922"/>
                <a:gd name="connsiteX13" fmla="*/ 88487 w 124301"/>
                <a:gd name="connsiteY13" fmla="*/ 29337 h 139922"/>
                <a:gd name="connsiteX14" fmla="*/ 62293 w 124301"/>
                <a:gd name="connsiteY14" fmla="*/ 13716 h 139922"/>
                <a:gd name="connsiteX15" fmla="*/ 36671 w 124301"/>
                <a:gd name="connsiteY15" fmla="*/ 27432 h 139922"/>
                <a:gd name="connsiteX16" fmla="*/ 27622 w 124301"/>
                <a:gd name="connsiteY16" fmla="*/ 68104 h 139922"/>
                <a:gd name="connsiteX17" fmla="*/ 36004 w 124301"/>
                <a:gd name="connsiteY17" fmla="*/ 110490 h 139922"/>
                <a:gd name="connsiteX18" fmla="*/ 62198 w 124301"/>
                <a:gd name="connsiteY18" fmla="*/ 126111 h 139922"/>
                <a:gd name="connsiteX19" fmla="*/ 87821 w 124301"/>
                <a:gd name="connsiteY19" fmla="*/ 112395 h 1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301" h="139922">
                  <a:moveTo>
                    <a:pt x="8858" y="32480"/>
                  </a:moveTo>
                  <a:cubicBezTo>
                    <a:pt x="14764" y="21907"/>
                    <a:pt x="22574" y="13811"/>
                    <a:pt x="32290" y="8287"/>
                  </a:cubicBezTo>
                  <a:cubicBezTo>
                    <a:pt x="42005" y="2762"/>
                    <a:pt x="52388" y="0"/>
                    <a:pt x="63437" y="0"/>
                  </a:cubicBezTo>
                  <a:cubicBezTo>
                    <a:pt x="83629" y="0"/>
                    <a:pt x="98869" y="6382"/>
                    <a:pt x="109061" y="19241"/>
                  </a:cubicBezTo>
                  <a:cubicBezTo>
                    <a:pt x="119253" y="32099"/>
                    <a:pt x="124301" y="48958"/>
                    <a:pt x="124301" y="69818"/>
                  </a:cubicBezTo>
                  <a:cubicBezTo>
                    <a:pt x="124301" y="84392"/>
                    <a:pt x="121348" y="96965"/>
                    <a:pt x="115443" y="107632"/>
                  </a:cubicBezTo>
                  <a:cubicBezTo>
                    <a:pt x="109538" y="118301"/>
                    <a:pt x="101727" y="126206"/>
                    <a:pt x="92012" y="131731"/>
                  </a:cubicBezTo>
                  <a:cubicBezTo>
                    <a:pt x="82296" y="137160"/>
                    <a:pt x="71914" y="139922"/>
                    <a:pt x="60865" y="139922"/>
                  </a:cubicBezTo>
                  <a:cubicBezTo>
                    <a:pt x="40672" y="139922"/>
                    <a:pt x="25432" y="133541"/>
                    <a:pt x="15240" y="120682"/>
                  </a:cubicBezTo>
                  <a:cubicBezTo>
                    <a:pt x="5048" y="107823"/>
                    <a:pt x="0" y="90964"/>
                    <a:pt x="0" y="70199"/>
                  </a:cubicBezTo>
                  <a:cubicBezTo>
                    <a:pt x="0" y="55626"/>
                    <a:pt x="2953" y="43148"/>
                    <a:pt x="8858" y="32480"/>
                  </a:cubicBezTo>
                  <a:close/>
                  <a:moveTo>
                    <a:pt x="87821" y="112395"/>
                  </a:moveTo>
                  <a:cubicBezTo>
                    <a:pt x="93726" y="103251"/>
                    <a:pt x="96679" y="89726"/>
                    <a:pt x="96679" y="71723"/>
                  </a:cubicBezTo>
                  <a:cubicBezTo>
                    <a:pt x="96679" y="53912"/>
                    <a:pt x="93917" y="39815"/>
                    <a:pt x="88487" y="29337"/>
                  </a:cubicBezTo>
                  <a:cubicBezTo>
                    <a:pt x="83058" y="18955"/>
                    <a:pt x="74295" y="13716"/>
                    <a:pt x="62293" y="13716"/>
                  </a:cubicBezTo>
                  <a:cubicBezTo>
                    <a:pt x="51244" y="13716"/>
                    <a:pt x="42672" y="18288"/>
                    <a:pt x="36671" y="27432"/>
                  </a:cubicBezTo>
                  <a:cubicBezTo>
                    <a:pt x="30671" y="36576"/>
                    <a:pt x="27622" y="50102"/>
                    <a:pt x="27622" y="68104"/>
                  </a:cubicBezTo>
                  <a:cubicBezTo>
                    <a:pt x="27622" y="85916"/>
                    <a:pt x="30385" y="100013"/>
                    <a:pt x="36004" y="110490"/>
                  </a:cubicBezTo>
                  <a:cubicBezTo>
                    <a:pt x="41624" y="120872"/>
                    <a:pt x="50387" y="126111"/>
                    <a:pt x="62198" y="126111"/>
                  </a:cubicBezTo>
                  <a:cubicBezTo>
                    <a:pt x="73342" y="126111"/>
                    <a:pt x="81915" y="121539"/>
                    <a:pt x="87821" y="112395"/>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4" name="Freeform: Shape 1048">
              <a:extLst>
                <a:ext uri="{FF2B5EF4-FFF2-40B4-BE49-F238E27FC236}">
                  <a16:creationId xmlns:a16="http://schemas.microsoft.com/office/drawing/2014/main" id="{B55CFD21-4433-B465-4C63-BF66B7998DB1}"/>
                </a:ext>
              </a:extLst>
            </p:cNvPr>
            <p:cNvSpPr/>
            <p:nvPr/>
          </p:nvSpPr>
          <p:spPr>
            <a:xfrm>
              <a:off x="13028771" y="6825678"/>
              <a:ext cx="145256" cy="136779"/>
            </a:xfrm>
            <a:custGeom>
              <a:avLst/>
              <a:gdLst>
                <a:gd name="connsiteX0" fmla="*/ 17335 w 145256"/>
                <a:gd name="connsiteY0" fmla="*/ 21717 h 136779"/>
                <a:gd name="connsiteX1" fmla="*/ 0 w 145256"/>
                <a:gd name="connsiteY1" fmla="*/ 17335 h 136779"/>
                <a:gd name="connsiteX2" fmla="*/ 0 w 145256"/>
                <a:gd name="connsiteY2" fmla="*/ 4382 h 136779"/>
                <a:gd name="connsiteX3" fmla="*/ 34385 w 145256"/>
                <a:gd name="connsiteY3" fmla="*/ 95 h 136779"/>
                <a:gd name="connsiteX4" fmla="*/ 35147 w 145256"/>
                <a:gd name="connsiteY4" fmla="*/ 95 h 136779"/>
                <a:gd name="connsiteX5" fmla="*/ 40196 w 145256"/>
                <a:gd name="connsiteY5" fmla="*/ 4382 h 136779"/>
                <a:gd name="connsiteX6" fmla="*/ 40196 w 145256"/>
                <a:gd name="connsiteY6" fmla="*/ 14478 h 136779"/>
                <a:gd name="connsiteX7" fmla="*/ 39910 w 145256"/>
                <a:gd name="connsiteY7" fmla="*/ 20288 h 136779"/>
                <a:gd name="connsiteX8" fmla="*/ 62770 w 145256"/>
                <a:gd name="connsiteY8" fmla="*/ 6286 h 136779"/>
                <a:gd name="connsiteX9" fmla="*/ 90011 w 145256"/>
                <a:gd name="connsiteY9" fmla="*/ 0 h 136779"/>
                <a:gd name="connsiteX10" fmla="*/ 113443 w 145256"/>
                <a:gd name="connsiteY10" fmla="*/ 5810 h 136779"/>
                <a:gd name="connsiteX11" fmla="*/ 125063 w 145256"/>
                <a:gd name="connsiteY11" fmla="*/ 23527 h 136779"/>
                <a:gd name="connsiteX12" fmla="*/ 128397 w 145256"/>
                <a:gd name="connsiteY12" fmla="*/ 55626 h 136779"/>
                <a:gd name="connsiteX13" fmla="*/ 128397 w 145256"/>
                <a:gd name="connsiteY13" fmla="*/ 122968 h 136779"/>
                <a:gd name="connsiteX14" fmla="*/ 145256 w 145256"/>
                <a:gd name="connsiteY14" fmla="*/ 124682 h 136779"/>
                <a:gd name="connsiteX15" fmla="*/ 145256 w 145256"/>
                <a:gd name="connsiteY15" fmla="*/ 136684 h 136779"/>
                <a:gd name="connsiteX16" fmla="*/ 88201 w 145256"/>
                <a:gd name="connsiteY16" fmla="*/ 136684 h 136779"/>
                <a:gd name="connsiteX17" fmla="*/ 88201 w 145256"/>
                <a:gd name="connsiteY17" fmla="*/ 124873 h 136779"/>
                <a:gd name="connsiteX18" fmla="*/ 103156 w 145256"/>
                <a:gd name="connsiteY18" fmla="*/ 122968 h 136779"/>
                <a:gd name="connsiteX19" fmla="*/ 103156 w 145256"/>
                <a:gd name="connsiteY19" fmla="*/ 55340 h 136779"/>
                <a:gd name="connsiteX20" fmla="*/ 101251 w 145256"/>
                <a:gd name="connsiteY20" fmla="*/ 33052 h 136779"/>
                <a:gd name="connsiteX21" fmla="*/ 94012 w 145256"/>
                <a:gd name="connsiteY21" fmla="*/ 21050 h 136779"/>
                <a:gd name="connsiteX22" fmla="*/ 78581 w 145256"/>
                <a:gd name="connsiteY22" fmla="*/ 17050 h 136779"/>
                <a:gd name="connsiteX23" fmla="*/ 60007 w 145256"/>
                <a:gd name="connsiteY23" fmla="*/ 21431 h 136779"/>
                <a:gd name="connsiteX24" fmla="*/ 42481 w 145256"/>
                <a:gd name="connsiteY24" fmla="*/ 31528 h 136779"/>
                <a:gd name="connsiteX25" fmla="*/ 42481 w 145256"/>
                <a:gd name="connsiteY25" fmla="*/ 122777 h 136779"/>
                <a:gd name="connsiteX26" fmla="*/ 58864 w 145256"/>
                <a:gd name="connsiteY26" fmla="*/ 124968 h 136779"/>
                <a:gd name="connsiteX27" fmla="*/ 58864 w 145256"/>
                <a:gd name="connsiteY27" fmla="*/ 136779 h 136779"/>
                <a:gd name="connsiteX28" fmla="*/ 2096 w 145256"/>
                <a:gd name="connsiteY28" fmla="*/ 136779 h 136779"/>
                <a:gd name="connsiteX29" fmla="*/ 2096 w 145256"/>
                <a:gd name="connsiteY29" fmla="*/ 124873 h 136779"/>
                <a:gd name="connsiteX30" fmla="*/ 17240 w 145256"/>
                <a:gd name="connsiteY30" fmla="*/ 122682 h 136779"/>
                <a:gd name="connsiteX31" fmla="*/ 17240 w 145256"/>
                <a:gd name="connsiteY31" fmla="*/ 21717 h 1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256" h="136779">
                  <a:moveTo>
                    <a:pt x="17335" y="21717"/>
                  </a:moveTo>
                  <a:lnTo>
                    <a:pt x="0" y="17335"/>
                  </a:lnTo>
                  <a:lnTo>
                    <a:pt x="0" y="4382"/>
                  </a:lnTo>
                  <a:lnTo>
                    <a:pt x="34385" y="95"/>
                  </a:lnTo>
                  <a:lnTo>
                    <a:pt x="35147" y="95"/>
                  </a:lnTo>
                  <a:lnTo>
                    <a:pt x="40196" y="4382"/>
                  </a:lnTo>
                  <a:lnTo>
                    <a:pt x="40196" y="14478"/>
                  </a:lnTo>
                  <a:lnTo>
                    <a:pt x="39910" y="20288"/>
                  </a:lnTo>
                  <a:cubicBezTo>
                    <a:pt x="45720" y="15145"/>
                    <a:pt x="53340" y="10478"/>
                    <a:pt x="62770" y="6286"/>
                  </a:cubicBezTo>
                  <a:cubicBezTo>
                    <a:pt x="72199" y="2096"/>
                    <a:pt x="81343" y="0"/>
                    <a:pt x="90011" y="0"/>
                  </a:cubicBezTo>
                  <a:cubicBezTo>
                    <a:pt x="100108" y="0"/>
                    <a:pt x="107918" y="1905"/>
                    <a:pt x="113443" y="5810"/>
                  </a:cubicBezTo>
                  <a:cubicBezTo>
                    <a:pt x="118967" y="9620"/>
                    <a:pt x="122872" y="15526"/>
                    <a:pt x="125063" y="23527"/>
                  </a:cubicBezTo>
                  <a:cubicBezTo>
                    <a:pt x="127349" y="31433"/>
                    <a:pt x="128397" y="42196"/>
                    <a:pt x="128397" y="55626"/>
                  </a:cubicBezTo>
                  <a:lnTo>
                    <a:pt x="128397" y="122968"/>
                  </a:lnTo>
                  <a:lnTo>
                    <a:pt x="145256" y="124682"/>
                  </a:lnTo>
                  <a:lnTo>
                    <a:pt x="145256" y="136684"/>
                  </a:lnTo>
                  <a:lnTo>
                    <a:pt x="88201" y="136684"/>
                  </a:lnTo>
                  <a:lnTo>
                    <a:pt x="88201" y="124873"/>
                  </a:lnTo>
                  <a:lnTo>
                    <a:pt x="103156" y="122968"/>
                  </a:lnTo>
                  <a:lnTo>
                    <a:pt x="103156" y="55340"/>
                  </a:lnTo>
                  <a:cubicBezTo>
                    <a:pt x="103156" y="45910"/>
                    <a:pt x="102489" y="38481"/>
                    <a:pt x="101251" y="33052"/>
                  </a:cubicBezTo>
                  <a:cubicBezTo>
                    <a:pt x="100013" y="27623"/>
                    <a:pt x="97536" y="23622"/>
                    <a:pt x="94012" y="21050"/>
                  </a:cubicBezTo>
                  <a:cubicBezTo>
                    <a:pt x="90488" y="18383"/>
                    <a:pt x="85344" y="17050"/>
                    <a:pt x="78581" y="17050"/>
                  </a:cubicBezTo>
                  <a:cubicBezTo>
                    <a:pt x="72771" y="17050"/>
                    <a:pt x="66675" y="18479"/>
                    <a:pt x="60007" y="21431"/>
                  </a:cubicBezTo>
                  <a:cubicBezTo>
                    <a:pt x="53435" y="24289"/>
                    <a:pt x="47530" y="27718"/>
                    <a:pt x="42481" y="31528"/>
                  </a:cubicBezTo>
                  <a:lnTo>
                    <a:pt x="42481" y="122777"/>
                  </a:lnTo>
                  <a:lnTo>
                    <a:pt x="58864" y="124968"/>
                  </a:lnTo>
                  <a:lnTo>
                    <a:pt x="58864" y="136779"/>
                  </a:lnTo>
                  <a:lnTo>
                    <a:pt x="2096" y="136779"/>
                  </a:lnTo>
                  <a:lnTo>
                    <a:pt x="2096" y="124873"/>
                  </a:lnTo>
                  <a:lnTo>
                    <a:pt x="17240" y="122682"/>
                  </a:lnTo>
                  <a:lnTo>
                    <a:pt x="17240" y="21717"/>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5" name="Freeform: Shape 1049">
              <a:extLst>
                <a:ext uri="{FF2B5EF4-FFF2-40B4-BE49-F238E27FC236}">
                  <a16:creationId xmlns:a16="http://schemas.microsoft.com/office/drawing/2014/main" id="{5B1FB3BA-CCFD-FB1F-FFB7-8A63E63B622D}"/>
                </a:ext>
              </a:extLst>
            </p:cNvPr>
            <p:cNvSpPr/>
            <p:nvPr/>
          </p:nvSpPr>
          <p:spPr>
            <a:xfrm>
              <a:off x="13188124" y="6794150"/>
              <a:ext cx="86677" cy="170687"/>
            </a:xfrm>
            <a:custGeom>
              <a:avLst/>
              <a:gdLst>
                <a:gd name="connsiteX0" fmla="*/ 24098 w 86677"/>
                <a:gd name="connsiteY0" fmla="*/ 164401 h 170687"/>
                <a:gd name="connsiteX1" fmla="*/ 17335 w 86677"/>
                <a:gd name="connsiteY1" fmla="*/ 142970 h 170687"/>
                <a:gd name="connsiteX2" fmla="*/ 17335 w 86677"/>
                <a:gd name="connsiteY2" fmla="*/ 50578 h 170687"/>
                <a:gd name="connsiteX3" fmla="*/ 0 w 86677"/>
                <a:gd name="connsiteY3" fmla="*/ 50578 h 170687"/>
                <a:gd name="connsiteX4" fmla="*/ 0 w 86677"/>
                <a:gd name="connsiteY4" fmla="*/ 39719 h 170687"/>
                <a:gd name="connsiteX5" fmla="*/ 6763 w 86677"/>
                <a:gd name="connsiteY5" fmla="*/ 38005 h 170687"/>
                <a:gd name="connsiteX6" fmla="*/ 14192 w 86677"/>
                <a:gd name="connsiteY6" fmla="*/ 35338 h 170687"/>
                <a:gd name="connsiteX7" fmla="*/ 20193 w 86677"/>
                <a:gd name="connsiteY7" fmla="*/ 26670 h 170687"/>
                <a:gd name="connsiteX8" fmla="*/ 24765 w 86677"/>
                <a:gd name="connsiteY8" fmla="*/ 12001 h 170687"/>
                <a:gd name="connsiteX9" fmla="*/ 27908 w 86677"/>
                <a:gd name="connsiteY9" fmla="*/ 0 h 170687"/>
                <a:gd name="connsiteX10" fmla="*/ 42100 w 86677"/>
                <a:gd name="connsiteY10" fmla="*/ 0 h 170687"/>
                <a:gd name="connsiteX11" fmla="*/ 42577 w 86677"/>
                <a:gd name="connsiteY11" fmla="*/ 34671 h 170687"/>
                <a:gd name="connsiteX12" fmla="*/ 82772 w 86677"/>
                <a:gd name="connsiteY12" fmla="*/ 34671 h 170687"/>
                <a:gd name="connsiteX13" fmla="*/ 82772 w 86677"/>
                <a:gd name="connsiteY13" fmla="*/ 50578 h 170687"/>
                <a:gd name="connsiteX14" fmla="*/ 42577 w 86677"/>
                <a:gd name="connsiteY14" fmla="*/ 50578 h 170687"/>
                <a:gd name="connsiteX15" fmla="*/ 42577 w 86677"/>
                <a:gd name="connsiteY15" fmla="*/ 124492 h 170687"/>
                <a:gd name="connsiteX16" fmla="*/ 43434 w 86677"/>
                <a:gd name="connsiteY16" fmla="*/ 143732 h 170687"/>
                <a:gd name="connsiteX17" fmla="*/ 47053 w 86677"/>
                <a:gd name="connsiteY17" fmla="*/ 150971 h 170687"/>
                <a:gd name="connsiteX18" fmla="*/ 56578 w 86677"/>
                <a:gd name="connsiteY18" fmla="*/ 152686 h 170687"/>
                <a:gd name="connsiteX19" fmla="*/ 70866 w 86677"/>
                <a:gd name="connsiteY19" fmla="*/ 150971 h 170687"/>
                <a:gd name="connsiteX20" fmla="*/ 83058 w 86677"/>
                <a:gd name="connsiteY20" fmla="*/ 147352 h 170687"/>
                <a:gd name="connsiteX21" fmla="*/ 86677 w 86677"/>
                <a:gd name="connsiteY21" fmla="*/ 158210 h 170687"/>
                <a:gd name="connsiteX22" fmla="*/ 68008 w 86677"/>
                <a:gd name="connsiteY22" fmla="*/ 166592 h 170687"/>
                <a:gd name="connsiteX23" fmla="*/ 44577 w 86677"/>
                <a:gd name="connsiteY23" fmla="*/ 170688 h 170687"/>
                <a:gd name="connsiteX24" fmla="*/ 24098 w 86677"/>
                <a:gd name="connsiteY24" fmla="*/ 164401 h 17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677" h="170687">
                  <a:moveTo>
                    <a:pt x="24098" y="164401"/>
                  </a:moveTo>
                  <a:cubicBezTo>
                    <a:pt x="19621" y="160211"/>
                    <a:pt x="17335" y="153067"/>
                    <a:pt x="17335" y="142970"/>
                  </a:cubicBezTo>
                  <a:lnTo>
                    <a:pt x="17335" y="50578"/>
                  </a:lnTo>
                  <a:lnTo>
                    <a:pt x="0" y="50578"/>
                  </a:lnTo>
                  <a:lnTo>
                    <a:pt x="0" y="39719"/>
                  </a:lnTo>
                  <a:cubicBezTo>
                    <a:pt x="762" y="39529"/>
                    <a:pt x="3048" y="38957"/>
                    <a:pt x="6763" y="38005"/>
                  </a:cubicBezTo>
                  <a:cubicBezTo>
                    <a:pt x="10477" y="37052"/>
                    <a:pt x="12954" y="36195"/>
                    <a:pt x="14192" y="35338"/>
                  </a:cubicBezTo>
                  <a:cubicBezTo>
                    <a:pt x="16764" y="33909"/>
                    <a:pt x="18764" y="30956"/>
                    <a:pt x="20193" y="26670"/>
                  </a:cubicBezTo>
                  <a:cubicBezTo>
                    <a:pt x="21431" y="23622"/>
                    <a:pt x="22955" y="18764"/>
                    <a:pt x="24765" y="12001"/>
                  </a:cubicBezTo>
                  <a:cubicBezTo>
                    <a:pt x="26575" y="5239"/>
                    <a:pt x="27527" y="1238"/>
                    <a:pt x="27908" y="0"/>
                  </a:cubicBezTo>
                  <a:lnTo>
                    <a:pt x="42100" y="0"/>
                  </a:lnTo>
                  <a:lnTo>
                    <a:pt x="42577" y="34671"/>
                  </a:lnTo>
                  <a:lnTo>
                    <a:pt x="82772" y="34671"/>
                  </a:lnTo>
                  <a:lnTo>
                    <a:pt x="82772" y="50578"/>
                  </a:lnTo>
                  <a:lnTo>
                    <a:pt x="42577" y="50578"/>
                  </a:lnTo>
                  <a:lnTo>
                    <a:pt x="42577" y="124492"/>
                  </a:lnTo>
                  <a:cubicBezTo>
                    <a:pt x="42577" y="133636"/>
                    <a:pt x="42862" y="140018"/>
                    <a:pt x="43434" y="143732"/>
                  </a:cubicBezTo>
                  <a:cubicBezTo>
                    <a:pt x="44006" y="147447"/>
                    <a:pt x="45244" y="149828"/>
                    <a:pt x="47053" y="150971"/>
                  </a:cubicBezTo>
                  <a:cubicBezTo>
                    <a:pt x="48863" y="152114"/>
                    <a:pt x="52102" y="152686"/>
                    <a:pt x="56578" y="152686"/>
                  </a:cubicBezTo>
                  <a:cubicBezTo>
                    <a:pt x="60960" y="152686"/>
                    <a:pt x="65723" y="152114"/>
                    <a:pt x="70866" y="150971"/>
                  </a:cubicBezTo>
                  <a:cubicBezTo>
                    <a:pt x="76105" y="149828"/>
                    <a:pt x="80105" y="148685"/>
                    <a:pt x="83058" y="147352"/>
                  </a:cubicBezTo>
                  <a:lnTo>
                    <a:pt x="86677" y="158210"/>
                  </a:lnTo>
                  <a:cubicBezTo>
                    <a:pt x="82867" y="161068"/>
                    <a:pt x="76581" y="163925"/>
                    <a:pt x="68008" y="166592"/>
                  </a:cubicBezTo>
                  <a:cubicBezTo>
                    <a:pt x="59436" y="169354"/>
                    <a:pt x="51625" y="170688"/>
                    <a:pt x="44577" y="170688"/>
                  </a:cubicBezTo>
                  <a:cubicBezTo>
                    <a:pt x="35338" y="170688"/>
                    <a:pt x="28575" y="168593"/>
                    <a:pt x="24098" y="16440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6" name="Freeform: Shape 1050">
              <a:extLst>
                <a:ext uri="{FF2B5EF4-FFF2-40B4-BE49-F238E27FC236}">
                  <a16:creationId xmlns:a16="http://schemas.microsoft.com/office/drawing/2014/main" id="{D2059200-9857-30C4-4341-4D0DDA080C46}"/>
                </a:ext>
              </a:extLst>
            </p:cNvPr>
            <p:cNvSpPr/>
            <p:nvPr/>
          </p:nvSpPr>
          <p:spPr>
            <a:xfrm>
              <a:off x="13289851" y="6825297"/>
              <a:ext cx="93821" cy="137159"/>
            </a:xfrm>
            <a:custGeom>
              <a:avLst/>
              <a:gdLst>
                <a:gd name="connsiteX0" fmla="*/ 0 w 93821"/>
                <a:gd name="connsiteY0" fmla="*/ 125254 h 137159"/>
                <a:gd name="connsiteX1" fmla="*/ 18002 w 93821"/>
                <a:gd name="connsiteY1" fmla="*/ 123825 h 137159"/>
                <a:gd name="connsiteX2" fmla="*/ 18002 w 93821"/>
                <a:gd name="connsiteY2" fmla="*/ 22098 h 137159"/>
                <a:gd name="connsiteX3" fmla="*/ 667 w 93821"/>
                <a:gd name="connsiteY3" fmla="*/ 17716 h 137159"/>
                <a:gd name="connsiteX4" fmla="*/ 667 w 93821"/>
                <a:gd name="connsiteY4" fmla="*/ 4763 h 137159"/>
                <a:gd name="connsiteX5" fmla="*/ 33909 w 93821"/>
                <a:gd name="connsiteY5" fmla="*/ 476 h 137159"/>
                <a:gd name="connsiteX6" fmla="*/ 34385 w 93821"/>
                <a:gd name="connsiteY6" fmla="*/ 476 h 137159"/>
                <a:gd name="connsiteX7" fmla="*/ 39719 w 93821"/>
                <a:gd name="connsiteY7" fmla="*/ 4763 h 137159"/>
                <a:gd name="connsiteX8" fmla="*/ 39719 w 93821"/>
                <a:gd name="connsiteY8" fmla="*/ 9144 h 137159"/>
                <a:gd name="connsiteX9" fmla="*/ 38957 w 93821"/>
                <a:gd name="connsiteY9" fmla="*/ 27908 h 137159"/>
                <a:gd name="connsiteX10" fmla="*/ 39719 w 93821"/>
                <a:gd name="connsiteY10" fmla="*/ 27908 h 137159"/>
                <a:gd name="connsiteX11" fmla="*/ 48387 w 93821"/>
                <a:gd name="connsiteY11" fmla="*/ 17335 h 137159"/>
                <a:gd name="connsiteX12" fmla="*/ 64484 w 93821"/>
                <a:gd name="connsiteY12" fmla="*/ 5429 h 137159"/>
                <a:gd name="connsiteX13" fmla="*/ 85915 w 93821"/>
                <a:gd name="connsiteY13" fmla="*/ 0 h 137159"/>
                <a:gd name="connsiteX14" fmla="*/ 93821 w 93821"/>
                <a:gd name="connsiteY14" fmla="*/ 1238 h 137159"/>
                <a:gd name="connsiteX15" fmla="*/ 93821 w 93821"/>
                <a:gd name="connsiteY15" fmla="*/ 28194 h 137159"/>
                <a:gd name="connsiteX16" fmla="*/ 88392 w 93821"/>
                <a:gd name="connsiteY16" fmla="*/ 25908 h 137159"/>
                <a:gd name="connsiteX17" fmla="*/ 80105 w 93821"/>
                <a:gd name="connsiteY17" fmla="*/ 24860 h 137159"/>
                <a:gd name="connsiteX18" fmla="*/ 43053 w 93821"/>
                <a:gd name="connsiteY18" fmla="*/ 37147 h 137159"/>
                <a:gd name="connsiteX19" fmla="*/ 43053 w 93821"/>
                <a:gd name="connsiteY19" fmla="*/ 123730 h 137159"/>
                <a:gd name="connsiteX20" fmla="*/ 73628 w 93821"/>
                <a:gd name="connsiteY20" fmla="*/ 125635 h 137159"/>
                <a:gd name="connsiteX21" fmla="*/ 73628 w 93821"/>
                <a:gd name="connsiteY21" fmla="*/ 137160 h 137159"/>
                <a:gd name="connsiteX22" fmla="*/ 0 w 93821"/>
                <a:gd name="connsiteY22" fmla="*/ 137160 h 137159"/>
                <a:gd name="connsiteX23" fmla="*/ 0 w 93821"/>
                <a:gd name="connsiteY23" fmla="*/ 125254 h 1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821" h="137159">
                  <a:moveTo>
                    <a:pt x="0" y="125254"/>
                  </a:moveTo>
                  <a:lnTo>
                    <a:pt x="18002" y="123825"/>
                  </a:lnTo>
                  <a:lnTo>
                    <a:pt x="18002" y="22098"/>
                  </a:lnTo>
                  <a:lnTo>
                    <a:pt x="667" y="17716"/>
                  </a:lnTo>
                  <a:lnTo>
                    <a:pt x="667" y="4763"/>
                  </a:lnTo>
                  <a:lnTo>
                    <a:pt x="33909" y="476"/>
                  </a:lnTo>
                  <a:lnTo>
                    <a:pt x="34385" y="476"/>
                  </a:lnTo>
                  <a:lnTo>
                    <a:pt x="39719" y="4763"/>
                  </a:lnTo>
                  <a:lnTo>
                    <a:pt x="39719" y="9144"/>
                  </a:lnTo>
                  <a:lnTo>
                    <a:pt x="38957" y="27908"/>
                  </a:lnTo>
                  <a:lnTo>
                    <a:pt x="39719" y="27908"/>
                  </a:lnTo>
                  <a:cubicBezTo>
                    <a:pt x="41338" y="25146"/>
                    <a:pt x="44196" y="21622"/>
                    <a:pt x="48387" y="17335"/>
                  </a:cubicBezTo>
                  <a:cubicBezTo>
                    <a:pt x="52578" y="13049"/>
                    <a:pt x="57912" y="9049"/>
                    <a:pt x="64484" y="5429"/>
                  </a:cubicBezTo>
                  <a:cubicBezTo>
                    <a:pt x="71056" y="1810"/>
                    <a:pt x="78200" y="0"/>
                    <a:pt x="85915" y="0"/>
                  </a:cubicBezTo>
                  <a:cubicBezTo>
                    <a:pt x="89154" y="0"/>
                    <a:pt x="91726" y="381"/>
                    <a:pt x="93821" y="1238"/>
                  </a:cubicBezTo>
                  <a:lnTo>
                    <a:pt x="93821" y="28194"/>
                  </a:lnTo>
                  <a:cubicBezTo>
                    <a:pt x="92678" y="27432"/>
                    <a:pt x="90868" y="26575"/>
                    <a:pt x="88392" y="25908"/>
                  </a:cubicBezTo>
                  <a:cubicBezTo>
                    <a:pt x="85915" y="25146"/>
                    <a:pt x="83153" y="24860"/>
                    <a:pt x="80105" y="24860"/>
                  </a:cubicBezTo>
                  <a:cubicBezTo>
                    <a:pt x="66770" y="24860"/>
                    <a:pt x="54483" y="28956"/>
                    <a:pt x="43053" y="37147"/>
                  </a:cubicBezTo>
                  <a:lnTo>
                    <a:pt x="43053" y="123730"/>
                  </a:lnTo>
                  <a:lnTo>
                    <a:pt x="73628" y="125635"/>
                  </a:lnTo>
                  <a:lnTo>
                    <a:pt x="73628" y="137160"/>
                  </a:lnTo>
                  <a:lnTo>
                    <a:pt x="0" y="137160"/>
                  </a:lnTo>
                  <a:lnTo>
                    <a:pt x="0" y="125254"/>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7" name="Freeform: Shape 1051">
              <a:extLst>
                <a:ext uri="{FF2B5EF4-FFF2-40B4-BE49-F238E27FC236}">
                  <a16:creationId xmlns:a16="http://schemas.microsoft.com/office/drawing/2014/main" id="{6C95363D-2992-E603-5FA5-2BC93031C438}"/>
                </a:ext>
              </a:extLst>
            </p:cNvPr>
            <p:cNvSpPr/>
            <p:nvPr/>
          </p:nvSpPr>
          <p:spPr>
            <a:xfrm>
              <a:off x="13399672" y="6825201"/>
              <a:ext cx="124303" cy="139922"/>
            </a:xfrm>
            <a:custGeom>
              <a:avLst/>
              <a:gdLst>
                <a:gd name="connsiteX0" fmla="*/ 8860 w 124303"/>
                <a:gd name="connsiteY0" fmla="*/ 32480 h 139922"/>
                <a:gd name="connsiteX1" fmla="*/ 32292 w 124303"/>
                <a:gd name="connsiteY1" fmla="*/ 8287 h 139922"/>
                <a:gd name="connsiteX2" fmla="*/ 63439 w 124303"/>
                <a:gd name="connsiteY2" fmla="*/ 0 h 139922"/>
                <a:gd name="connsiteX3" fmla="*/ 109063 w 124303"/>
                <a:gd name="connsiteY3" fmla="*/ 19241 h 139922"/>
                <a:gd name="connsiteX4" fmla="*/ 124303 w 124303"/>
                <a:gd name="connsiteY4" fmla="*/ 69818 h 139922"/>
                <a:gd name="connsiteX5" fmla="*/ 115445 w 124303"/>
                <a:gd name="connsiteY5" fmla="*/ 107632 h 139922"/>
                <a:gd name="connsiteX6" fmla="*/ 92014 w 124303"/>
                <a:gd name="connsiteY6" fmla="*/ 131731 h 139922"/>
                <a:gd name="connsiteX7" fmla="*/ 60867 w 124303"/>
                <a:gd name="connsiteY7" fmla="*/ 139922 h 139922"/>
                <a:gd name="connsiteX8" fmla="*/ 15242 w 124303"/>
                <a:gd name="connsiteY8" fmla="*/ 120682 h 139922"/>
                <a:gd name="connsiteX9" fmla="*/ 2 w 124303"/>
                <a:gd name="connsiteY9" fmla="*/ 70199 h 139922"/>
                <a:gd name="connsiteX10" fmla="*/ 8860 w 124303"/>
                <a:gd name="connsiteY10" fmla="*/ 32480 h 139922"/>
                <a:gd name="connsiteX11" fmla="*/ 87727 w 124303"/>
                <a:gd name="connsiteY11" fmla="*/ 112395 h 139922"/>
                <a:gd name="connsiteX12" fmla="*/ 96586 w 124303"/>
                <a:gd name="connsiteY12" fmla="*/ 71723 h 139922"/>
                <a:gd name="connsiteX13" fmla="*/ 88394 w 124303"/>
                <a:gd name="connsiteY13" fmla="*/ 29337 h 139922"/>
                <a:gd name="connsiteX14" fmla="*/ 62200 w 124303"/>
                <a:gd name="connsiteY14" fmla="*/ 13716 h 139922"/>
                <a:gd name="connsiteX15" fmla="*/ 36578 w 124303"/>
                <a:gd name="connsiteY15" fmla="*/ 27432 h 139922"/>
                <a:gd name="connsiteX16" fmla="*/ 27529 w 124303"/>
                <a:gd name="connsiteY16" fmla="*/ 68104 h 139922"/>
                <a:gd name="connsiteX17" fmla="*/ 35911 w 124303"/>
                <a:gd name="connsiteY17" fmla="*/ 110490 h 139922"/>
                <a:gd name="connsiteX18" fmla="*/ 62105 w 124303"/>
                <a:gd name="connsiteY18" fmla="*/ 126111 h 139922"/>
                <a:gd name="connsiteX19" fmla="*/ 87727 w 124303"/>
                <a:gd name="connsiteY19" fmla="*/ 112395 h 1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303" h="139922">
                  <a:moveTo>
                    <a:pt x="8860" y="32480"/>
                  </a:moveTo>
                  <a:cubicBezTo>
                    <a:pt x="14766" y="21907"/>
                    <a:pt x="22576" y="13811"/>
                    <a:pt x="32292" y="8287"/>
                  </a:cubicBezTo>
                  <a:cubicBezTo>
                    <a:pt x="42007" y="2762"/>
                    <a:pt x="52390" y="0"/>
                    <a:pt x="63439" y="0"/>
                  </a:cubicBezTo>
                  <a:cubicBezTo>
                    <a:pt x="83632" y="0"/>
                    <a:pt x="98872" y="6382"/>
                    <a:pt x="109063" y="19241"/>
                  </a:cubicBezTo>
                  <a:cubicBezTo>
                    <a:pt x="119255" y="32099"/>
                    <a:pt x="124303" y="48958"/>
                    <a:pt x="124303" y="69818"/>
                  </a:cubicBezTo>
                  <a:cubicBezTo>
                    <a:pt x="124303" y="84392"/>
                    <a:pt x="121351" y="96965"/>
                    <a:pt x="115445" y="107632"/>
                  </a:cubicBezTo>
                  <a:cubicBezTo>
                    <a:pt x="109540" y="118301"/>
                    <a:pt x="101729" y="126206"/>
                    <a:pt x="92014" y="131731"/>
                  </a:cubicBezTo>
                  <a:cubicBezTo>
                    <a:pt x="82298" y="137160"/>
                    <a:pt x="71916" y="139922"/>
                    <a:pt x="60867" y="139922"/>
                  </a:cubicBezTo>
                  <a:cubicBezTo>
                    <a:pt x="40674" y="139922"/>
                    <a:pt x="25434" y="133541"/>
                    <a:pt x="15242" y="120682"/>
                  </a:cubicBezTo>
                  <a:cubicBezTo>
                    <a:pt x="5050" y="107823"/>
                    <a:pt x="2" y="90964"/>
                    <a:pt x="2" y="70199"/>
                  </a:cubicBezTo>
                  <a:cubicBezTo>
                    <a:pt x="-93" y="55626"/>
                    <a:pt x="2955" y="43148"/>
                    <a:pt x="8860" y="32480"/>
                  </a:cubicBezTo>
                  <a:close/>
                  <a:moveTo>
                    <a:pt x="87727" y="112395"/>
                  </a:moveTo>
                  <a:cubicBezTo>
                    <a:pt x="93633" y="103251"/>
                    <a:pt x="96586" y="89726"/>
                    <a:pt x="96586" y="71723"/>
                  </a:cubicBezTo>
                  <a:cubicBezTo>
                    <a:pt x="96586" y="53912"/>
                    <a:pt x="93823" y="39815"/>
                    <a:pt x="88394" y="29337"/>
                  </a:cubicBezTo>
                  <a:cubicBezTo>
                    <a:pt x="82965" y="18955"/>
                    <a:pt x="74202" y="13716"/>
                    <a:pt x="62200" y="13716"/>
                  </a:cubicBezTo>
                  <a:cubicBezTo>
                    <a:pt x="51151" y="13716"/>
                    <a:pt x="42579" y="18288"/>
                    <a:pt x="36578" y="27432"/>
                  </a:cubicBezTo>
                  <a:cubicBezTo>
                    <a:pt x="30577" y="36576"/>
                    <a:pt x="27529" y="50102"/>
                    <a:pt x="27529" y="68104"/>
                  </a:cubicBezTo>
                  <a:cubicBezTo>
                    <a:pt x="27529" y="85916"/>
                    <a:pt x="30292" y="100013"/>
                    <a:pt x="35911" y="110490"/>
                  </a:cubicBezTo>
                  <a:cubicBezTo>
                    <a:pt x="41531" y="120872"/>
                    <a:pt x="50294" y="126111"/>
                    <a:pt x="62105" y="126111"/>
                  </a:cubicBezTo>
                  <a:cubicBezTo>
                    <a:pt x="73344" y="126111"/>
                    <a:pt x="81822" y="121539"/>
                    <a:pt x="87727" y="112395"/>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8" name="Freeform: Shape 1052">
              <a:extLst>
                <a:ext uri="{FF2B5EF4-FFF2-40B4-BE49-F238E27FC236}">
                  <a16:creationId xmlns:a16="http://schemas.microsoft.com/office/drawing/2014/main" id="{3B9094F6-66E4-085A-A73B-2F26528FAE65}"/>
                </a:ext>
              </a:extLst>
            </p:cNvPr>
            <p:cNvSpPr/>
            <p:nvPr/>
          </p:nvSpPr>
          <p:spPr>
            <a:xfrm>
              <a:off x="13543978" y="6765289"/>
              <a:ext cx="65055" cy="197072"/>
            </a:xfrm>
            <a:custGeom>
              <a:avLst/>
              <a:gdLst>
                <a:gd name="connsiteX0" fmla="*/ 19526 w 65055"/>
                <a:gd name="connsiteY0" fmla="*/ 17621 h 197072"/>
                <a:gd name="connsiteX1" fmla="*/ 0 w 65055"/>
                <a:gd name="connsiteY1" fmla="*/ 14954 h 197072"/>
                <a:gd name="connsiteX2" fmla="*/ 0 w 65055"/>
                <a:gd name="connsiteY2" fmla="*/ 4572 h 197072"/>
                <a:gd name="connsiteX3" fmla="*/ 38767 w 65055"/>
                <a:gd name="connsiteY3" fmla="*/ 0 h 197072"/>
                <a:gd name="connsiteX4" fmla="*/ 39243 w 65055"/>
                <a:gd name="connsiteY4" fmla="*/ 0 h 197072"/>
                <a:gd name="connsiteX5" fmla="*/ 44577 w 65055"/>
                <a:gd name="connsiteY5" fmla="*/ 3619 h 197072"/>
                <a:gd name="connsiteX6" fmla="*/ 44577 w 65055"/>
                <a:gd name="connsiteY6" fmla="*/ 183356 h 197072"/>
                <a:gd name="connsiteX7" fmla="*/ 65056 w 65055"/>
                <a:gd name="connsiteY7" fmla="*/ 185261 h 197072"/>
                <a:gd name="connsiteX8" fmla="*/ 65056 w 65055"/>
                <a:gd name="connsiteY8" fmla="*/ 197072 h 197072"/>
                <a:gd name="connsiteX9" fmla="*/ 95 w 65055"/>
                <a:gd name="connsiteY9" fmla="*/ 197072 h 197072"/>
                <a:gd name="connsiteX10" fmla="*/ 95 w 65055"/>
                <a:gd name="connsiteY10" fmla="*/ 185261 h 197072"/>
                <a:gd name="connsiteX11" fmla="*/ 19621 w 65055"/>
                <a:gd name="connsiteY11" fmla="*/ 183071 h 197072"/>
                <a:gd name="connsiteX12" fmla="*/ 19621 w 65055"/>
                <a:gd name="connsiteY12" fmla="*/ 17621 h 1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55" h="197072">
                  <a:moveTo>
                    <a:pt x="19526" y="17621"/>
                  </a:moveTo>
                  <a:lnTo>
                    <a:pt x="0" y="14954"/>
                  </a:lnTo>
                  <a:lnTo>
                    <a:pt x="0" y="4572"/>
                  </a:lnTo>
                  <a:lnTo>
                    <a:pt x="38767" y="0"/>
                  </a:lnTo>
                  <a:lnTo>
                    <a:pt x="39243" y="0"/>
                  </a:lnTo>
                  <a:lnTo>
                    <a:pt x="44577" y="3619"/>
                  </a:lnTo>
                  <a:lnTo>
                    <a:pt x="44577" y="183356"/>
                  </a:lnTo>
                  <a:lnTo>
                    <a:pt x="65056" y="185261"/>
                  </a:lnTo>
                  <a:lnTo>
                    <a:pt x="65056" y="197072"/>
                  </a:lnTo>
                  <a:lnTo>
                    <a:pt x="95" y="197072"/>
                  </a:lnTo>
                  <a:lnTo>
                    <a:pt x="95" y="185261"/>
                  </a:lnTo>
                  <a:lnTo>
                    <a:pt x="19621" y="183071"/>
                  </a:lnTo>
                  <a:lnTo>
                    <a:pt x="19621" y="17621"/>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9" name="Freeform: Shape 1053">
              <a:extLst>
                <a:ext uri="{FF2B5EF4-FFF2-40B4-BE49-F238E27FC236}">
                  <a16:creationId xmlns:a16="http://schemas.microsoft.com/office/drawing/2014/main" id="{9B4C9EDB-2BFC-6AAF-1626-F57A1B33BDF1}"/>
                </a:ext>
              </a:extLst>
            </p:cNvPr>
            <p:cNvSpPr/>
            <p:nvPr/>
          </p:nvSpPr>
          <p:spPr>
            <a:xfrm>
              <a:off x="10775537" y="7105618"/>
              <a:ext cx="118205" cy="139160"/>
            </a:xfrm>
            <a:custGeom>
              <a:avLst/>
              <a:gdLst>
                <a:gd name="connsiteX0" fmla="*/ 22765 w 118205"/>
                <a:gd name="connsiteY0" fmla="*/ 66961 h 139160"/>
                <a:gd name="connsiteX1" fmla="*/ 80010 w 118205"/>
                <a:gd name="connsiteY1" fmla="*/ 55531 h 139160"/>
                <a:gd name="connsiteX2" fmla="*/ 80010 w 118205"/>
                <a:gd name="connsiteY2" fmla="*/ 48768 h 139160"/>
                <a:gd name="connsiteX3" fmla="*/ 77629 w 118205"/>
                <a:gd name="connsiteY3" fmla="*/ 30956 h 139160"/>
                <a:gd name="connsiteX4" fmla="*/ 69342 w 118205"/>
                <a:gd name="connsiteY4" fmla="*/ 21431 h 139160"/>
                <a:gd name="connsiteX5" fmla="*/ 52578 w 118205"/>
                <a:gd name="connsiteY5" fmla="*/ 18383 h 139160"/>
                <a:gd name="connsiteX6" fmla="*/ 30575 w 118205"/>
                <a:gd name="connsiteY6" fmla="*/ 21907 h 139160"/>
                <a:gd name="connsiteX7" fmla="*/ 11240 w 118205"/>
                <a:gd name="connsiteY7" fmla="*/ 30480 h 139160"/>
                <a:gd name="connsiteX8" fmla="*/ 5239 w 118205"/>
                <a:gd name="connsiteY8" fmla="*/ 18002 h 139160"/>
                <a:gd name="connsiteX9" fmla="*/ 16764 w 118205"/>
                <a:gd name="connsiteY9" fmla="*/ 11049 h 139160"/>
                <a:gd name="connsiteX10" fmla="*/ 36290 w 118205"/>
                <a:gd name="connsiteY10" fmla="*/ 3334 h 139160"/>
                <a:gd name="connsiteX11" fmla="*/ 58388 w 118205"/>
                <a:gd name="connsiteY11" fmla="*/ 0 h 139160"/>
                <a:gd name="connsiteX12" fmla="*/ 85439 w 118205"/>
                <a:gd name="connsiteY12" fmla="*/ 4667 h 139160"/>
                <a:gd name="connsiteX13" fmla="*/ 99727 w 118205"/>
                <a:gd name="connsiteY13" fmla="*/ 19717 h 139160"/>
                <a:gd name="connsiteX14" fmla="*/ 104013 w 118205"/>
                <a:gd name="connsiteY14" fmla="*/ 47434 h 139160"/>
                <a:gd name="connsiteX15" fmla="*/ 104013 w 118205"/>
                <a:gd name="connsiteY15" fmla="*/ 124682 h 139160"/>
                <a:gd name="connsiteX16" fmla="*/ 118205 w 118205"/>
                <a:gd name="connsiteY16" fmla="*/ 124682 h 139160"/>
                <a:gd name="connsiteX17" fmla="*/ 118205 w 118205"/>
                <a:gd name="connsiteY17" fmla="*/ 135255 h 139160"/>
                <a:gd name="connsiteX18" fmla="*/ 106013 w 118205"/>
                <a:gd name="connsiteY18" fmla="*/ 137636 h 139160"/>
                <a:gd name="connsiteX19" fmla="*/ 93155 w 118205"/>
                <a:gd name="connsiteY19" fmla="*/ 138875 h 139160"/>
                <a:gd name="connsiteX20" fmla="*/ 84011 w 118205"/>
                <a:gd name="connsiteY20" fmla="*/ 136874 h 139160"/>
                <a:gd name="connsiteX21" fmla="*/ 81629 w 118205"/>
                <a:gd name="connsiteY21" fmla="*/ 127825 h 139160"/>
                <a:gd name="connsiteX22" fmla="*/ 81629 w 118205"/>
                <a:gd name="connsiteY22" fmla="*/ 119920 h 139160"/>
                <a:gd name="connsiteX23" fmla="*/ 63913 w 118205"/>
                <a:gd name="connsiteY23" fmla="*/ 133159 h 139160"/>
                <a:gd name="connsiteX24" fmla="*/ 40196 w 118205"/>
                <a:gd name="connsiteY24" fmla="*/ 139160 h 139160"/>
                <a:gd name="connsiteX25" fmla="*/ 11430 w 118205"/>
                <a:gd name="connsiteY25" fmla="*/ 129159 h 139160"/>
                <a:gd name="connsiteX26" fmla="*/ 0 w 118205"/>
                <a:gd name="connsiteY26" fmla="*/ 100394 h 139160"/>
                <a:gd name="connsiteX27" fmla="*/ 22765 w 118205"/>
                <a:gd name="connsiteY27" fmla="*/ 66961 h 139160"/>
                <a:gd name="connsiteX28" fmla="*/ 65056 w 118205"/>
                <a:gd name="connsiteY28" fmla="*/ 118777 h 139160"/>
                <a:gd name="connsiteX29" fmla="*/ 80010 w 118205"/>
                <a:gd name="connsiteY29" fmla="*/ 109633 h 139160"/>
                <a:gd name="connsiteX30" fmla="*/ 80010 w 118205"/>
                <a:gd name="connsiteY30" fmla="*/ 68199 h 139160"/>
                <a:gd name="connsiteX31" fmla="*/ 40386 w 118205"/>
                <a:gd name="connsiteY31" fmla="*/ 76295 h 139160"/>
                <a:gd name="connsiteX32" fmla="*/ 27051 w 118205"/>
                <a:gd name="connsiteY32" fmla="*/ 97346 h 139160"/>
                <a:gd name="connsiteX33" fmla="*/ 33433 w 118205"/>
                <a:gd name="connsiteY33" fmla="*/ 116491 h 139160"/>
                <a:gd name="connsiteX34" fmla="*/ 50673 w 118205"/>
                <a:gd name="connsiteY34" fmla="*/ 122587 h 139160"/>
                <a:gd name="connsiteX35" fmla="*/ 65056 w 118205"/>
                <a:gd name="connsiteY35" fmla="*/ 118777 h 13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205" h="139160">
                  <a:moveTo>
                    <a:pt x="22765" y="66961"/>
                  </a:moveTo>
                  <a:cubicBezTo>
                    <a:pt x="37814" y="59817"/>
                    <a:pt x="56960" y="56007"/>
                    <a:pt x="80010" y="55531"/>
                  </a:cubicBezTo>
                  <a:lnTo>
                    <a:pt x="80010" y="48768"/>
                  </a:lnTo>
                  <a:cubicBezTo>
                    <a:pt x="80010" y="41243"/>
                    <a:pt x="79248" y="35242"/>
                    <a:pt x="77629" y="30956"/>
                  </a:cubicBezTo>
                  <a:cubicBezTo>
                    <a:pt x="76010" y="26575"/>
                    <a:pt x="73247" y="23431"/>
                    <a:pt x="69342" y="21431"/>
                  </a:cubicBezTo>
                  <a:cubicBezTo>
                    <a:pt x="65437" y="19431"/>
                    <a:pt x="59817" y="18383"/>
                    <a:pt x="52578" y="18383"/>
                  </a:cubicBezTo>
                  <a:cubicBezTo>
                    <a:pt x="44387" y="18383"/>
                    <a:pt x="37052" y="19526"/>
                    <a:pt x="30575" y="21907"/>
                  </a:cubicBezTo>
                  <a:cubicBezTo>
                    <a:pt x="24098" y="24289"/>
                    <a:pt x="17621" y="27051"/>
                    <a:pt x="11240" y="30480"/>
                  </a:cubicBezTo>
                  <a:lnTo>
                    <a:pt x="5239" y="18002"/>
                  </a:lnTo>
                  <a:cubicBezTo>
                    <a:pt x="7334" y="16192"/>
                    <a:pt x="11144" y="13906"/>
                    <a:pt x="16764" y="11049"/>
                  </a:cubicBezTo>
                  <a:cubicBezTo>
                    <a:pt x="22384" y="8192"/>
                    <a:pt x="28861" y="5620"/>
                    <a:pt x="36290" y="3334"/>
                  </a:cubicBezTo>
                  <a:cubicBezTo>
                    <a:pt x="43625" y="1048"/>
                    <a:pt x="51054" y="0"/>
                    <a:pt x="58388" y="0"/>
                  </a:cubicBezTo>
                  <a:cubicBezTo>
                    <a:pt x="69818" y="0"/>
                    <a:pt x="78772" y="1619"/>
                    <a:pt x="85439" y="4667"/>
                  </a:cubicBezTo>
                  <a:cubicBezTo>
                    <a:pt x="92107" y="7810"/>
                    <a:pt x="96869" y="12763"/>
                    <a:pt x="99727" y="19717"/>
                  </a:cubicBezTo>
                  <a:cubicBezTo>
                    <a:pt x="102584" y="26575"/>
                    <a:pt x="104013" y="35814"/>
                    <a:pt x="104013" y="47434"/>
                  </a:cubicBezTo>
                  <a:lnTo>
                    <a:pt x="104013" y="124682"/>
                  </a:lnTo>
                  <a:lnTo>
                    <a:pt x="118205" y="124682"/>
                  </a:lnTo>
                  <a:lnTo>
                    <a:pt x="118205" y="135255"/>
                  </a:lnTo>
                  <a:cubicBezTo>
                    <a:pt x="114967" y="136017"/>
                    <a:pt x="110966" y="136874"/>
                    <a:pt x="106013" y="137636"/>
                  </a:cubicBezTo>
                  <a:cubicBezTo>
                    <a:pt x="101060" y="138398"/>
                    <a:pt x="96869" y="138875"/>
                    <a:pt x="93155" y="138875"/>
                  </a:cubicBezTo>
                  <a:cubicBezTo>
                    <a:pt x="88678" y="138875"/>
                    <a:pt x="85630" y="138208"/>
                    <a:pt x="84011" y="136874"/>
                  </a:cubicBezTo>
                  <a:cubicBezTo>
                    <a:pt x="82391" y="135541"/>
                    <a:pt x="81629" y="132493"/>
                    <a:pt x="81629" y="127825"/>
                  </a:cubicBezTo>
                  <a:lnTo>
                    <a:pt x="81629" y="119920"/>
                  </a:lnTo>
                  <a:cubicBezTo>
                    <a:pt x="76772" y="124682"/>
                    <a:pt x="70961" y="129159"/>
                    <a:pt x="63913" y="133159"/>
                  </a:cubicBezTo>
                  <a:cubicBezTo>
                    <a:pt x="56864" y="137160"/>
                    <a:pt x="49054" y="139160"/>
                    <a:pt x="40196" y="139160"/>
                  </a:cubicBezTo>
                  <a:cubicBezTo>
                    <a:pt x="28670" y="139160"/>
                    <a:pt x="19050" y="135826"/>
                    <a:pt x="11430" y="129159"/>
                  </a:cubicBezTo>
                  <a:cubicBezTo>
                    <a:pt x="3810" y="122492"/>
                    <a:pt x="0" y="112871"/>
                    <a:pt x="0" y="100394"/>
                  </a:cubicBezTo>
                  <a:cubicBezTo>
                    <a:pt x="95" y="85153"/>
                    <a:pt x="7620" y="74104"/>
                    <a:pt x="22765" y="66961"/>
                  </a:cubicBezTo>
                  <a:close/>
                  <a:moveTo>
                    <a:pt x="65056" y="118777"/>
                  </a:moveTo>
                  <a:cubicBezTo>
                    <a:pt x="70485" y="116205"/>
                    <a:pt x="75438" y="113157"/>
                    <a:pt x="80010" y="109633"/>
                  </a:cubicBezTo>
                  <a:lnTo>
                    <a:pt x="80010" y="68199"/>
                  </a:lnTo>
                  <a:cubicBezTo>
                    <a:pt x="62579" y="68199"/>
                    <a:pt x="49340" y="70866"/>
                    <a:pt x="40386" y="76295"/>
                  </a:cubicBezTo>
                  <a:cubicBezTo>
                    <a:pt x="31433" y="81725"/>
                    <a:pt x="27051" y="88678"/>
                    <a:pt x="27051" y="97346"/>
                  </a:cubicBezTo>
                  <a:cubicBezTo>
                    <a:pt x="27051" y="106013"/>
                    <a:pt x="29147" y="112395"/>
                    <a:pt x="33433" y="116491"/>
                  </a:cubicBezTo>
                  <a:cubicBezTo>
                    <a:pt x="37719" y="120586"/>
                    <a:pt x="43434" y="122587"/>
                    <a:pt x="50673" y="122587"/>
                  </a:cubicBezTo>
                  <a:cubicBezTo>
                    <a:pt x="54864" y="122682"/>
                    <a:pt x="59627" y="121348"/>
                    <a:pt x="65056" y="118777"/>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0" name="Freeform: Shape 1054">
              <a:extLst>
                <a:ext uri="{FF2B5EF4-FFF2-40B4-BE49-F238E27FC236}">
                  <a16:creationId xmlns:a16="http://schemas.microsoft.com/office/drawing/2014/main" id="{557FE3DF-7B84-5C38-2732-268A49255A0A}"/>
                </a:ext>
              </a:extLst>
            </p:cNvPr>
            <p:cNvSpPr/>
            <p:nvPr/>
          </p:nvSpPr>
          <p:spPr>
            <a:xfrm>
              <a:off x="10908696" y="7044848"/>
              <a:ext cx="65055" cy="197072"/>
            </a:xfrm>
            <a:custGeom>
              <a:avLst/>
              <a:gdLst>
                <a:gd name="connsiteX0" fmla="*/ 19526 w 65055"/>
                <a:gd name="connsiteY0" fmla="*/ 17621 h 197072"/>
                <a:gd name="connsiteX1" fmla="*/ 0 w 65055"/>
                <a:gd name="connsiteY1" fmla="*/ 14954 h 197072"/>
                <a:gd name="connsiteX2" fmla="*/ 0 w 65055"/>
                <a:gd name="connsiteY2" fmla="*/ 4572 h 197072"/>
                <a:gd name="connsiteX3" fmla="*/ 38767 w 65055"/>
                <a:gd name="connsiteY3" fmla="*/ 0 h 197072"/>
                <a:gd name="connsiteX4" fmla="*/ 39243 w 65055"/>
                <a:gd name="connsiteY4" fmla="*/ 0 h 197072"/>
                <a:gd name="connsiteX5" fmla="*/ 44577 w 65055"/>
                <a:gd name="connsiteY5" fmla="*/ 3620 h 197072"/>
                <a:gd name="connsiteX6" fmla="*/ 44577 w 65055"/>
                <a:gd name="connsiteY6" fmla="*/ 183356 h 197072"/>
                <a:gd name="connsiteX7" fmla="*/ 65056 w 65055"/>
                <a:gd name="connsiteY7" fmla="*/ 185261 h 197072"/>
                <a:gd name="connsiteX8" fmla="*/ 65056 w 65055"/>
                <a:gd name="connsiteY8" fmla="*/ 197072 h 197072"/>
                <a:gd name="connsiteX9" fmla="*/ 95 w 65055"/>
                <a:gd name="connsiteY9" fmla="*/ 197072 h 197072"/>
                <a:gd name="connsiteX10" fmla="*/ 95 w 65055"/>
                <a:gd name="connsiteY10" fmla="*/ 185261 h 197072"/>
                <a:gd name="connsiteX11" fmla="*/ 19621 w 65055"/>
                <a:gd name="connsiteY11" fmla="*/ 183070 h 197072"/>
                <a:gd name="connsiteX12" fmla="*/ 19621 w 65055"/>
                <a:gd name="connsiteY12" fmla="*/ 17621 h 1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55" h="197072">
                  <a:moveTo>
                    <a:pt x="19526" y="17621"/>
                  </a:moveTo>
                  <a:lnTo>
                    <a:pt x="0" y="14954"/>
                  </a:lnTo>
                  <a:lnTo>
                    <a:pt x="0" y="4572"/>
                  </a:lnTo>
                  <a:lnTo>
                    <a:pt x="38767" y="0"/>
                  </a:lnTo>
                  <a:lnTo>
                    <a:pt x="39243" y="0"/>
                  </a:lnTo>
                  <a:lnTo>
                    <a:pt x="44577" y="3620"/>
                  </a:lnTo>
                  <a:lnTo>
                    <a:pt x="44577" y="183356"/>
                  </a:lnTo>
                  <a:lnTo>
                    <a:pt x="65056" y="185261"/>
                  </a:lnTo>
                  <a:lnTo>
                    <a:pt x="65056" y="197072"/>
                  </a:lnTo>
                  <a:lnTo>
                    <a:pt x="95" y="197072"/>
                  </a:lnTo>
                  <a:lnTo>
                    <a:pt x="95" y="185261"/>
                  </a:lnTo>
                  <a:lnTo>
                    <a:pt x="19621" y="183070"/>
                  </a:lnTo>
                  <a:lnTo>
                    <a:pt x="19621" y="17621"/>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1" name="Freeform: Shape 1055">
              <a:extLst>
                <a:ext uri="{FF2B5EF4-FFF2-40B4-BE49-F238E27FC236}">
                  <a16:creationId xmlns:a16="http://schemas.microsoft.com/office/drawing/2014/main" id="{1799CFE3-01E3-5AC1-CFBA-1489429D5205}"/>
                </a:ext>
              </a:extLst>
            </p:cNvPr>
            <p:cNvSpPr/>
            <p:nvPr/>
          </p:nvSpPr>
          <p:spPr>
            <a:xfrm>
              <a:off x="11048047" y="7061326"/>
              <a:ext cx="144970" cy="182213"/>
            </a:xfrm>
            <a:custGeom>
              <a:avLst/>
              <a:gdLst>
                <a:gd name="connsiteX0" fmla="*/ 20003 w 144970"/>
                <a:gd name="connsiteY0" fmla="*/ 16764 h 182213"/>
                <a:gd name="connsiteX1" fmla="*/ 286 w 144970"/>
                <a:gd name="connsiteY1" fmla="*/ 13906 h 182213"/>
                <a:gd name="connsiteX2" fmla="*/ 286 w 144970"/>
                <a:gd name="connsiteY2" fmla="*/ 1905 h 182213"/>
                <a:gd name="connsiteX3" fmla="*/ 32766 w 144970"/>
                <a:gd name="connsiteY3" fmla="*/ 1905 h 182213"/>
                <a:gd name="connsiteX4" fmla="*/ 53435 w 144970"/>
                <a:gd name="connsiteY4" fmla="*/ 952 h 182213"/>
                <a:gd name="connsiteX5" fmla="*/ 70485 w 144970"/>
                <a:gd name="connsiteY5" fmla="*/ 0 h 182213"/>
                <a:gd name="connsiteX6" fmla="*/ 118015 w 144970"/>
                <a:gd name="connsiteY6" fmla="*/ 10382 h 182213"/>
                <a:gd name="connsiteX7" fmla="*/ 132302 w 144970"/>
                <a:gd name="connsiteY7" fmla="*/ 40672 h 182213"/>
                <a:gd name="connsiteX8" fmla="*/ 122396 w 144970"/>
                <a:gd name="connsiteY8" fmla="*/ 70009 h 182213"/>
                <a:gd name="connsiteX9" fmla="*/ 95440 w 144970"/>
                <a:gd name="connsiteY9" fmla="*/ 85439 h 182213"/>
                <a:gd name="connsiteX10" fmla="*/ 131731 w 144970"/>
                <a:gd name="connsiteY10" fmla="*/ 96298 h 182213"/>
                <a:gd name="connsiteX11" fmla="*/ 144971 w 144970"/>
                <a:gd name="connsiteY11" fmla="*/ 127063 h 182213"/>
                <a:gd name="connsiteX12" fmla="*/ 127730 w 144970"/>
                <a:gd name="connsiteY12" fmla="*/ 166783 h 182213"/>
                <a:gd name="connsiteX13" fmla="*/ 70866 w 144970"/>
                <a:gd name="connsiteY13" fmla="*/ 182213 h 182213"/>
                <a:gd name="connsiteX14" fmla="*/ 54292 w 144970"/>
                <a:gd name="connsiteY14" fmla="*/ 181451 h 182213"/>
                <a:gd name="connsiteX15" fmla="*/ 31909 w 144970"/>
                <a:gd name="connsiteY15" fmla="*/ 180689 h 182213"/>
                <a:gd name="connsiteX16" fmla="*/ 0 w 144970"/>
                <a:gd name="connsiteY16" fmla="*/ 180689 h 182213"/>
                <a:gd name="connsiteX17" fmla="*/ 0 w 144970"/>
                <a:gd name="connsiteY17" fmla="*/ 168878 h 182213"/>
                <a:gd name="connsiteX18" fmla="*/ 20003 w 144970"/>
                <a:gd name="connsiteY18" fmla="*/ 166497 h 182213"/>
                <a:gd name="connsiteX19" fmla="*/ 20003 w 144970"/>
                <a:gd name="connsiteY19" fmla="*/ 16764 h 182213"/>
                <a:gd name="connsiteX20" fmla="*/ 59150 w 144970"/>
                <a:gd name="connsiteY20" fmla="*/ 81058 h 182213"/>
                <a:gd name="connsiteX21" fmla="*/ 72390 w 144970"/>
                <a:gd name="connsiteY21" fmla="*/ 81058 h 182213"/>
                <a:gd name="connsiteX22" fmla="*/ 97917 w 144970"/>
                <a:gd name="connsiteY22" fmla="*/ 71723 h 182213"/>
                <a:gd name="connsiteX23" fmla="*/ 106585 w 144970"/>
                <a:gd name="connsiteY23" fmla="*/ 45053 h 182213"/>
                <a:gd name="connsiteX24" fmla="*/ 97917 w 144970"/>
                <a:gd name="connsiteY24" fmla="*/ 20383 h 182213"/>
                <a:gd name="connsiteX25" fmla="*/ 68294 w 144970"/>
                <a:gd name="connsiteY25" fmla="*/ 12573 h 182213"/>
                <a:gd name="connsiteX26" fmla="*/ 50483 w 144970"/>
                <a:gd name="connsiteY26" fmla="*/ 13525 h 182213"/>
                <a:gd name="connsiteX27" fmla="*/ 45434 w 144970"/>
                <a:gd name="connsiteY27" fmla="*/ 14002 h 182213"/>
                <a:gd name="connsiteX28" fmla="*/ 45434 w 144970"/>
                <a:gd name="connsiteY28" fmla="*/ 80867 h 182213"/>
                <a:gd name="connsiteX29" fmla="*/ 59150 w 144970"/>
                <a:gd name="connsiteY29" fmla="*/ 81058 h 182213"/>
                <a:gd name="connsiteX30" fmla="*/ 70485 w 144970"/>
                <a:gd name="connsiteY30" fmla="*/ 169069 h 182213"/>
                <a:gd name="connsiteX31" fmla="*/ 105728 w 144970"/>
                <a:gd name="connsiteY31" fmla="*/ 159067 h 182213"/>
                <a:gd name="connsiteX32" fmla="*/ 116681 w 144970"/>
                <a:gd name="connsiteY32" fmla="*/ 130302 h 182213"/>
                <a:gd name="connsiteX33" fmla="*/ 107156 w 144970"/>
                <a:gd name="connsiteY33" fmla="*/ 103346 h 182213"/>
                <a:gd name="connsiteX34" fmla="*/ 76486 w 144970"/>
                <a:gd name="connsiteY34" fmla="*/ 94964 h 182213"/>
                <a:gd name="connsiteX35" fmla="*/ 45434 w 144970"/>
                <a:gd name="connsiteY35" fmla="*/ 95440 h 182213"/>
                <a:gd name="connsiteX36" fmla="*/ 45434 w 144970"/>
                <a:gd name="connsiteY36" fmla="*/ 167164 h 182213"/>
                <a:gd name="connsiteX37" fmla="*/ 70485 w 144970"/>
                <a:gd name="connsiteY37" fmla="*/ 169069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4970" h="182213">
                  <a:moveTo>
                    <a:pt x="20003" y="16764"/>
                  </a:moveTo>
                  <a:lnTo>
                    <a:pt x="286" y="13906"/>
                  </a:lnTo>
                  <a:lnTo>
                    <a:pt x="286" y="1905"/>
                  </a:lnTo>
                  <a:lnTo>
                    <a:pt x="32766" y="1905"/>
                  </a:lnTo>
                  <a:cubicBezTo>
                    <a:pt x="38195" y="1905"/>
                    <a:pt x="45148" y="1619"/>
                    <a:pt x="53435" y="952"/>
                  </a:cubicBezTo>
                  <a:cubicBezTo>
                    <a:pt x="61151" y="286"/>
                    <a:pt x="66865" y="0"/>
                    <a:pt x="70485" y="0"/>
                  </a:cubicBezTo>
                  <a:cubicBezTo>
                    <a:pt x="92583" y="0"/>
                    <a:pt x="108490" y="3429"/>
                    <a:pt x="118015" y="10382"/>
                  </a:cubicBezTo>
                  <a:cubicBezTo>
                    <a:pt x="127540" y="17240"/>
                    <a:pt x="132302" y="27432"/>
                    <a:pt x="132302" y="40672"/>
                  </a:cubicBezTo>
                  <a:cubicBezTo>
                    <a:pt x="132302" y="52102"/>
                    <a:pt x="128968" y="61817"/>
                    <a:pt x="122396" y="70009"/>
                  </a:cubicBezTo>
                  <a:cubicBezTo>
                    <a:pt x="115824" y="78200"/>
                    <a:pt x="106870" y="83344"/>
                    <a:pt x="95440" y="85439"/>
                  </a:cubicBezTo>
                  <a:cubicBezTo>
                    <a:pt x="110871" y="85154"/>
                    <a:pt x="122968" y="88773"/>
                    <a:pt x="131731" y="96298"/>
                  </a:cubicBezTo>
                  <a:cubicBezTo>
                    <a:pt x="140589" y="103823"/>
                    <a:pt x="144971" y="114110"/>
                    <a:pt x="144971" y="127063"/>
                  </a:cubicBezTo>
                  <a:cubicBezTo>
                    <a:pt x="144971" y="143256"/>
                    <a:pt x="139256" y="156496"/>
                    <a:pt x="127730" y="166783"/>
                  </a:cubicBezTo>
                  <a:cubicBezTo>
                    <a:pt x="116300" y="177070"/>
                    <a:pt x="97250" y="182213"/>
                    <a:pt x="70866" y="182213"/>
                  </a:cubicBezTo>
                  <a:cubicBezTo>
                    <a:pt x="65056" y="182213"/>
                    <a:pt x="59531" y="181927"/>
                    <a:pt x="54292" y="181451"/>
                  </a:cubicBezTo>
                  <a:cubicBezTo>
                    <a:pt x="41815" y="180975"/>
                    <a:pt x="34290" y="180689"/>
                    <a:pt x="31909" y="180689"/>
                  </a:cubicBezTo>
                  <a:lnTo>
                    <a:pt x="0" y="180689"/>
                  </a:lnTo>
                  <a:lnTo>
                    <a:pt x="0" y="168878"/>
                  </a:lnTo>
                  <a:lnTo>
                    <a:pt x="20003" y="166497"/>
                  </a:lnTo>
                  <a:lnTo>
                    <a:pt x="20003" y="16764"/>
                  </a:lnTo>
                  <a:close/>
                  <a:moveTo>
                    <a:pt x="59150" y="81058"/>
                  </a:moveTo>
                  <a:lnTo>
                    <a:pt x="72390" y="81058"/>
                  </a:lnTo>
                  <a:cubicBezTo>
                    <a:pt x="83630" y="81058"/>
                    <a:pt x="92107" y="77915"/>
                    <a:pt x="97917" y="71723"/>
                  </a:cubicBezTo>
                  <a:cubicBezTo>
                    <a:pt x="103727" y="65437"/>
                    <a:pt x="106585" y="56579"/>
                    <a:pt x="106585" y="45053"/>
                  </a:cubicBezTo>
                  <a:cubicBezTo>
                    <a:pt x="106585" y="33814"/>
                    <a:pt x="103727" y="25622"/>
                    <a:pt x="97917" y="20383"/>
                  </a:cubicBezTo>
                  <a:cubicBezTo>
                    <a:pt x="92107" y="15145"/>
                    <a:pt x="82296" y="12573"/>
                    <a:pt x="68294" y="12573"/>
                  </a:cubicBezTo>
                  <a:cubicBezTo>
                    <a:pt x="62484" y="12573"/>
                    <a:pt x="56579" y="12859"/>
                    <a:pt x="50483" y="13525"/>
                  </a:cubicBezTo>
                  <a:lnTo>
                    <a:pt x="45434" y="14002"/>
                  </a:lnTo>
                  <a:lnTo>
                    <a:pt x="45434" y="80867"/>
                  </a:lnTo>
                  <a:cubicBezTo>
                    <a:pt x="47720" y="80963"/>
                    <a:pt x="52292" y="81058"/>
                    <a:pt x="59150" y="81058"/>
                  </a:cubicBezTo>
                  <a:close/>
                  <a:moveTo>
                    <a:pt x="70485" y="169069"/>
                  </a:moveTo>
                  <a:cubicBezTo>
                    <a:pt x="86678" y="169069"/>
                    <a:pt x="98393" y="165735"/>
                    <a:pt x="105728" y="159067"/>
                  </a:cubicBezTo>
                  <a:cubicBezTo>
                    <a:pt x="113062" y="152400"/>
                    <a:pt x="116681" y="142780"/>
                    <a:pt x="116681" y="130302"/>
                  </a:cubicBezTo>
                  <a:cubicBezTo>
                    <a:pt x="116681" y="117919"/>
                    <a:pt x="113538" y="108966"/>
                    <a:pt x="107156" y="103346"/>
                  </a:cubicBezTo>
                  <a:cubicBezTo>
                    <a:pt x="100775" y="97727"/>
                    <a:pt x="90583" y="94964"/>
                    <a:pt x="76486" y="94964"/>
                  </a:cubicBezTo>
                  <a:cubicBezTo>
                    <a:pt x="60103" y="94964"/>
                    <a:pt x="49816" y="95155"/>
                    <a:pt x="45434" y="95440"/>
                  </a:cubicBezTo>
                  <a:lnTo>
                    <a:pt x="45434" y="167164"/>
                  </a:lnTo>
                  <a:cubicBezTo>
                    <a:pt x="49149" y="168497"/>
                    <a:pt x="57531" y="169069"/>
                    <a:pt x="70485" y="169069"/>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2" name="Freeform: Shape 1056">
              <a:extLst>
                <a:ext uri="{FF2B5EF4-FFF2-40B4-BE49-F238E27FC236}">
                  <a16:creationId xmlns:a16="http://schemas.microsoft.com/office/drawing/2014/main" id="{5A6B1042-12B7-C869-A318-279A9E50F96B}"/>
                </a:ext>
              </a:extLst>
            </p:cNvPr>
            <p:cNvSpPr/>
            <p:nvPr/>
          </p:nvSpPr>
          <p:spPr>
            <a:xfrm>
              <a:off x="11212732" y="7104856"/>
              <a:ext cx="124303" cy="139922"/>
            </a:xfrm>
            <a:custGeom>
              <a:avLst/>
              <a:gdLst>
                <a:gd name="connsiteX0" fmla="*/ 8765 w 124303"/>
                <a:gd name="connsiteY0" fmla="*/ 32480 h 139922"/>
                <a:gd name="connsiteX1" fmla="*/ 32197 w 124303"/>
                <a:gd name="connsiteY1" fmla="*/ 8287 h 139922"/>
                <a:gd name="connsiteX2" fmla="*/ 63439 w 124303"/>
                <a:gd name="connsiteY2" fmla="*/ 0 h 139922"/>
                <a:gd name="connsiteX3" fmla="*/ 109063 w 124303"/>
                <a:gd name="connsiteY3" fmla="*/ 19240 h 139922"/>
                <a:gd name="connsiteX4" fmla="*/ 124304 w 124303"/>
                <a:gd name="connsiteY4" fmla="*/ 69818 h 139922"/>
                <a:gd name="connsiteX5" fmla="*/ 115445 w 124303"/>
                <a:gd name="connsiteY5" fmla="*/ 107633 h 139922"/>
                <a:gd name="connsiteX6" fmla="*/ 92014 w 124303"/>
                <a:gd name="connsiteY6" fmla="*/ 131731 h 139922"/>
                <a:gd name="connsiteX7" fmla="*/ 60867 w 124303"/>
                <a:gd name="connsiteY7" fmla="*/ 139922 h 139922"/>
                <a:gd name="connsiteX8" fmla="*/ 15242 w 124303"/>
                <a:gd name="connsiteY8" fmla="*/ 120682 h 139922"/>
                <a:gd name="connsiteX9" fmla="*/ 2 w 124303"/>
                <a:gd name="connsiteY9" fmla="*/ 70199 h 139922"/>
                <a:gd name="connsiteX10" fmla="*/ 8765 w 124303"/>
                <a:gd name="connsiteY10" fmla="*/ 32480 h 139922"/>
                <a:gd name="connsiteX11" fmla="*/ 87728 w 124303"/>
                <a:gd name="connsiteY11" fmla="*/ 112300 h 139922"/>
                <a:gd name="connsiteX12" fmla="*/ 96586 w 124303"/>
                <a:gd name="connsiteY12" fmla="*/ 71628 h 139922"/>
                <a:gd name="connsiteX13" fmla="*/ 88394 w 124303"/>
                <a:gd name="connsiteY13" fmla="*/ 29242 h 139922"/>
                <a:gd name="connsiteX14" fmla="*/ 62201 w 124303"/>
                <a:gd name="connsiteY14" fmla="*/ 13621 h 139922"/>
                <a:gd name="connsiteX15" fmla="*/ 36578 w 124303"/>
                <a:gd name="connsiteY15" fmla="*/ 27337 h 139922"/>
                <a:gd name="connsiteX16" fmla="*/ 27530 w 124303"/>
                <a:gd name="connsiteY16" fmla="*/ 68008 h 139922"/>
                <a:gd name="connsiteX17" fmla="*/ 35911 w 124303"/>
                <a:gd name="connsiteY17" fmla="*/ 110395 h 139922"/>
                <a:gd name="connsiteX18" fmla="*/ 62105 w 124303"/>
                <a:gd name="connsiteY18" fmla="*/ 126016 h 139922"/>
                <a:gd name="connsiteX19" fmla="*/ 87728 w 124303"/>
                <a:gd name="connsiteY19" fmla="*/ 112300 h 1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303" h="139922">
                  <a:moveTo>
                    <a:pt x="8765" y="32480"/>
                  </a:moveTo>
                  <a:cubicBezTo>
                    <a:pt x="14671" y="21908"/>
                    <a:pt x="22481" y="13811"/>
                    <a:pt x="32197" y="8287"/>
                  </a:cubicBezTo>
                  <a:cubicBezTo>
                    <a:pt x="42007" y="2762"/>
                    <a:pt x="52390" y="0"/>
                    <a:pt x="63439" y="0"/>
                  </a:cubicBezTo>
                  <a:cubicBezTo>
                    <a:pt x="83632" y="0"/>
                    <a:pt x="98872" y="6382"/>
                    <a:pt x="109063" y="19240"/>
                  </a:cubicBezTo>
                  <a:cubicBezTo>
                    <a:pt x="119255" y="32099"/>
                    <a:pt x="124304" y="48958"/>
                    <a:pt x="124304" y="69818"/>
                  </a:cubicBezTo>
                  <a:cubicBezTo>
                    <a:pt x="124304" y="84392"/>
                    <a:pt x="121351" y="96965"/>
                    <a:pt x="115445" y="107633"/>
                  </a:cubicBezTo>
                  <a:cubicBezTo>
                    <a:pt x="109540" y="118300"/>
                    <a:pt x="101729" y="126206"/>
                    <a:pt x="92014" y="131731"/>
                  </a:cubicBezTo>
                  <a:cubicBezTo>
                    <a:pt x="82298" y="137160"/>
                    <a:pt x="71916" y="139922"/>
                    <a:pt x="60867" y="139922"/>
                  </a:cubicBezTo>
                  <a:cubicBezTo>
                    <a:pt x="40674" y="139922"/>
                    <a:pt x="25434" y="133540"/>
                    <a:pt x="15242" y="120682"/>
                  </a:cubicBezTo>
                  <a:cubicBezTo>
                    <a:pt x="5051" y="107823"/>
                    <a:pt x="2" y="90964"/>
                    <a:pt x="2" y="70199"/>
                  </a:cubicBezTo>
                  <a:cubicBezTo>
                    <a:pt x="-93" y="55531"/>
                    <a:pt x="2860" y="43053"/>
                    <a:pt x="8765" y="32480"/>
                  </a:cubicBezTo>
                  <a:close/>
                  <a:moveTo>
                    <a:pt x="87728" y="112300"/>
                  </a:moveTo>
                  <a:cubicBezTo>
                    <a:pt x="93633" y="103156"/>
                    <a:pt x="96586" y="89630"/>
                    <a:pt x="96586" y="71628"/>
                  </a:cubicBezTo>
                  <a:cubicBezTo>
                    <a:pt x="96586" y="53816"/>
                    <a:pt x="93824" y="39719"/>
                    <a:pt x="88394" y="29242"/>
                  </a:cubicBezTo>
                  <a:cubicBezTo>
                    <a:pt x="82965" y="18860"/>
                    <a:pt x="74202" y="13621"/>
                    <a:pt x="62201" y="13621"/>
                  </a:cubicBezTo>
                  <a:cubicBezTo>
                    <a:pt x="51152" y="13621"/>
                    <a:pt x="42579" y="18193"/>
                    <a:pt x="36578" y="27337"/>
                  </a:cubicBezTo>
                  <a:cubicBezTo>
                    <a:pt x="30578" y="36481"/>
                    <a:pt x="27530" y="50006"/>
                    <a:pt x="27530" y="68008"/>
                  </a:cubicBezTo>
                  <a:cubicBezTo>
                    <a:pt x="27530" y="85820"/>
                    <a:pt x="30292" y="99917"/>
                    <a:pt x="35911" y="110395"/>
                  </a:cubicBezTo>
                  <a:cubicBezTo>
                    <a:pt x="41531" y="120777"/>
                    <a:pt x="50294" y="126016"/>
                    <a:pt x="62105" y="126016"/>
                  </a:cubicBezTo>
                  <a:cubicBezTo>
                    <a:pt x="73250" y="126016"/>
                    <a:pt x="81822" y="121444"/>
                    <a:pt x="87728" y="112300"/>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3" name="Freeform: Shape 1057">
              <a:extLst>
                <a:ext uri="{FF2B5EF4-FFF2-40B4-BE49-F238E27FC236}">
                  <a16:creationId xmlns:a16="http://schemas.microsoft.com/office/drawing/2014/main" id="{CA729FE0-75D8-4690-C8B4-F08FBDE4DC5E}"/>
                </a:ext>
              </a:extLst>
            </p:cNvPr>
            <p:cNvSpPr/>
            <p:nvPr/>
          </p:nvSpPr>
          <p:spPr>
            <a:xfrm>
              <a:off x="11356943" y="7044848"/>
              <a:ext cx="65055" cy="197072"/>
            </a:xfrm>
            <a:custGeom>
              <a:avLst/>
              <a:gdLst>
                <a:gd name="connsiteX0" fmla="*/ 19526 w 65055"/>
                <a:gd name="connsiteY0" fmla="*/ 17621 h 197072"/>
                <a:gd name="connsiteX1" fmla="*/ 0 w 65055"/>
                <a:gd name="connsiteY1" fmla="*/ 14954 h 197072"/>
                <a:gd name="connsiteX2" fmla="*/ 0 w 65055"/>
                <a:gd name="connsiteY2" fmla="*/ 4572 h 197072"/>
                <a:gd name="connsiteX3" fmla="*/ 38767 w 65055"/>
                <a:gd name="connsiteY3" fmla="*/ 0 h 197072"/>
                <a:gd name="connsiteX4" fmla="*/ 39243 w 65055"/>
                <a:gd name="connsiteY4" fmla="*/ 0 h 197072"/>
                <a:gd name="connsiteX5" fmla="*/ 44577 w 65055"/>
                <a:gd name="connsiteY5" fmla="*/ 3620 h 197072"/>
                <a:gd name="connsiteX6" fmla="*/ 44577 w 65055"/>
                <a:gd name="connsiteY6" fmla="*/ 183356 h 197072"/>
                <a:gd name="connsiteX7" fmla="*/ 65056 w 65055"/>
                <a:gd name="connsiteY7" fmla="*/ 185261 h 197072"/>
                <a:gd name="connsiteX8" fmla="*/ 65056 w 65055"/>
                <a:gd name="connsiteY8" fmla="*/ 197072 h 197072"/>
                <a:gd name="connsiteX9" fmla="*/ 95 w 65055"/>
                <a:gd name="connsiteY9" fmla="*/ 197072 h 197072"/>
                <a:gd name="connsiteX10" fmla="*/ 95 w 65055"/>
                <a:gd name="connsiteY10" fmla="*/ 185261 h 197072"/>
                <a:gd name="connsiteX11" fmla="*/ 19621 w 65055"/>
                <a:gd name="connsiteY11" fmla="*/ 183070 h 197072"/>
                <a:gd name="connsiteX12" fmla="*/ 19621 w 65055"/>
                <a:gd name="connsiteY12" fmla="*/ 17621 h 1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55" h="197072">
                  <a:moveTo>
                    <a:pt x="19526" y="17621"/>
                  </a:moveTo>
                  <a:lnTo>
                    <a:pt x="0" y="14954"/>
                  </a:lnTo>
                  <a:lnTo>
                    <a:pt x="0" y="4572"/>
                  </a:lnTo>
                  <a:lnTo>
                    <a:pt x="38767" y="0"/>
                  </a:lnTo>
                  <a:lnTo>
                    <a:pt x="39243" y="0"/>
                  </a:lnTo>
                  <a:lnTo>
                    <a:pt x="44577" y="3620"/>
                  </a:lnTo>
                  <a:lnTo>
                    <a:pt x="44577" y="183356"/>
                  </a:lnTo>
                  <a:lnTo>
                    <a:pt x="65056" y="185261"/>
                  </a:lnTo>
                  <a:lnTo>
                    <a:pt x="65056" y="197072"/>
                  </a:lnTo>
                  <a:lnTo>
                    <a:pt x="95" y="197072"/>
                  </a:lnTo>
                  <a:lnTo>
                    <a:pt x="95" y="185261"/>
                  </a:lnTo>
                  <a:lnTo>
                    <a:pt x="19621" y="183070"/>
                  </a:lnTo>
                  <a:lnTo>
                    <a:pt x="19621" y="17621"/>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4" name="Freeform: Shape 1058">
              <a:extLst>
                <a:ext uri="{FF2B5EF4-FFF2-40B4-BE49-F238E27FC236}">
                  <a16:creationId xmlns:a16="http://schemas.microsoft.com/office/drawing/2014/main" id="{E2C4462B-D148-9FD0-66E4-81FAC6E3F305}"/>
                </a:ext>
              </a:extLst>
            </p:cNvPr>
            <p:cNvSpPr/>
            <p:nvPr/>
          </p:nvSpPr>
          <p:spPr>
            <a:xfrm>
              <a:off x="11438286" y="7051135"/>
              <a:ext cx="63817" cy="190785"/>
            </a:xfrm>
            <a:custGeom>
              <a:avLst/>
              <a:gdLst>
                <a:gd name="connsiteX0" fmla="*/ 19526 w 63817"/>
                <a:gd name="connsiteY0" fmla="*/ 75819 h 190785"/>
                <a:gd name="connsiteX1" fmla="*/ 1238 w 63817"/>
                <a:gd name="connsiteY1" fmla="*/ 71533 h 190785"/>
                <a:gd name="connsiteX2" fmla="*/ 1238 w 63817"/>
                <a:gd name="connsiteY2" fmla="*/ 58769 h 190785"/>
                <a:gd name="connsiteX3" fmla="*/ 38576 w 63817"/>
                <a:gd name="connsiteY3" fmla="*/ 54197 h 190785"/>
                <a:gd name="connsiteX4" fmla="*/ 39052 w 63817"/>
                <a:gd name="connsiteY4" fmla="*/ 54197 h 190785"/>
                <a:gd name="connsiteX5" fmla="*/ 44577 w 63817"/>
                <a:gd name="connsiteY5" fmla="*/ 58483 h 190785"/>
                <a:gd name="connsiteX6" fmla="*/ 44577 w 63817"/>
                <a:gd name="connsiteY6" fmla="*/ 177070 h 190785"/>
                <a:gd name="connsiteX7" fmla="*/ 63817 w 63817"/>
                <a:gd name="connsiteY7" fmla="*/ 178975 h 190785"/>
                <a:gd name="connsiteX8" fmla="*/ 63817 w 63817"/>
                <a:gd name="connsiteY8" fmla="*/ 190786 h 190785"/>
                <a:gd name="connsiteX9" fmla="*/ 0 w 63817"/>
                <a:gd name="connsiteY9" fmla="*/ 190786 h 190785"/>
                <a:gd name="connsiteX10" fmla="*/ 0 w 63817"/>
                <a:gd name="connsiteY10" fmla="*/ 178975 h 190785"/>
                <a:gd name="connsiteX11" fmla="*/ 19526 w 63817"/>
                <a:gd name="connsiteY11" fmla="*/ 176784 h 190785"/>
                <a:gd name="connsiteX12" fmla="*/ 19526 w 63817"/>
                <a:gd name="connsiteY12" fmla="*/ 75819 h 190785"/>
                <a:gd name="connsiteX13" fmla="*/ 17621 w 63817"/>
                <a:gd name="connsiteY13" fmla="*/ 28861 h 190785"/>
                <a:gd name="connsiteX14" fmla="*/ 13811 w 63817"/>
                <a:gd name="connsiteY14" fmla="*/ 17812 h 190785"/>
                <a:gd name="connsiteX15" fmla="*/ 18478 w 63817"/>
                <a:gd name="connsiteY15" fmla="*/ 5048 h 190785"/>
                <a:gd name="connsiteX16" fmla="*/ 31337 w 63817"/>
                <a:gd name="connsiteY16" fmla="*/ 0 h 190785"/>
                <a:gd name="connsiteX17" fmla="*/ 43339 w 63817"/>
                <a:gd name="connsiteY17" fmla="*/ 4381 h 190785"/>
                <a:gd name="connsiteX18" fmla="*/ 47149 w 63817"/>
                <a:gd name="connsiteY18" fmla="*/ 15430 h 190785"/>
                <a:gd name="connsiteX19" fmla="*/ 42481 w 63817"/>
                <a:gd name="connsiteY19" fmla="*/ 28384 h 190785"/>
                <a:gd name="connsiteX20" fmla="*/ 29337 w 63817"/>
                <a:gd name="connsiteY20" fmla="*/ 33147 h 190785"/>
                <a:gd name="connsiteX21" fmla="*/ 29146 w 63817"/>
                <a:gd name="connsiteY21" fmla="*/ 33147 h 190785"/>
                <a:gd name="connsiteX22" fmla="*/ 17621 w 63817"/>
                <a:gd name="connsiteY22" fmla="*/ 28861 h 19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817" h="190785">
                  <a:moveTo>
                    <a:pt x="19526" y="75819"/>
                  </a:moveTo>
                  <a:lnTo>
                    <a:pt x="1238" y="71533"/>
                  </a:lnTo>
                  <a:lnTo>
                    <a:pt x="1238" y="58769"/>
                  </a:lnTo>
                  <a:lnTo>
                    <a:pt x="38576" y="54197"/>
                  </a:lnTo>
                  <a:lnTo>
                    <a:pt x="39052" y="54197"/>
                  </a:lnTo>
                  <a:lnTo>
                    <a:pt x="44577" y="58483"/>
                  </a:lnTo>
                  <a:lnTo>
                    <a:pt x="44577" y="177070"/>
                  </a:lnTo>
                  <a:lnTo>
                    <a:pt x="63817" y="178975"/>
                  </a:lnTo>
                  <a:lnTo>
                    <a:pt x="63817" y="190786"/>
                  </a:lnTo>
                  <a:lnTo>
                    <a:pt x="0" y="190786"/>
                  </a:lnTo>
                  <a:lnTo>
                    <a:pt x="0" y="178975"/>
                  </a:lnTo>
                  <a:lnTo>
                    <a:pt x="19526" y="176784"/>
                  </a:lnTo>
                  <a:lnTo>
                    <a:pt x="19526" y="75819"/>
                  </a:lnTo>
                  <a:close/>
                  <a:moveTo>
                    <a:pt x="17621" y="28861"/>
                  </a:moveTo>
                  <a:cubicBezTo>
                    <a:pt x="15049" y="26003"/>
                    <a:pt x="13811" y="22289"/>
                    <a:pt x="13811" y="17812"/>
                  </a:cubicBezTo>
                  <a:cubicBezTo>
                    <a:pt x="13811" y="12668"/>
                    <a:pt x="15335" y="8477"/>
                    <a:pt x="18478" y="5048"/>
                  </a:cubicBezTo>
                  <a:cubicBezTo>
                    <a:pt x="21622" y="1715"/>
                    <a:pt x="25908" y="0"/>
                    <a:pt x="31337" y="0"/>
                  </a:cubicBezTo>
                  <a:cubicBezTo>
                    <a:pt x="36767" y="0"/>
                    <a:pt x="40767" y="1429"/>
                    <a:pt x="43339" y="4381"/>
                  </a:cubicBezTo>
                  <a:cubicBezTo>
                    <a:pt x="45910" y="7239"/>
                    <a:pt x="47149" y="10954"/>
                    <a:pt x="47149" y="15430"/>
                  </a:cubicBezTo>
                  <a:cubicBezTo>
                    <a:pt x="47149" y="20860"/>
                    <a:pt x="45625" y="25241"/>
                    <a:pt x="42481" y="28384"/>
                  </a:cubicBezTo>
                  <a:cubicBezTo>
                    <a:pt x="39338" y="31623"/>
                    <a:pt x="34957" y="33147"/>
                    <a:pt x="29337" y="33147"/>
                  </a:cubicBezTo>
                  <a:lnTo>
                    <a:pt x="29146" y="33147"/>
                  </a:lnTo>
                  <a:cubicBezTo>
                    <a:pt x="24003" y="33242"/>
                    <a:pt x="20193" y="31814"/>
                    <a:pt x="17621" y="2886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5" name="Freeform: Shape 1059">
              <a:extLst>
                <a:ext uri="{FF2B5EF4-FFF2-40B4-BE49-F238E27FC236}">
                  <a16:creationId xmlns:a16="http://schemas.microsoft.com/office/drawing/2014/main" id="{99B29339-1379-6D10-FB1A-C387078ECD9E}"/>
                </a:ext>
              </a:extLst>
            </p:cNvPr>
            <p:cNvSpPr/>
            <p:nvPr/>
          </p:nvSpPr>
          <p:spPr>
            <a:xfrm>
              <a:off x="11517249" y="7044848"/>
              <a:ext cx="65055" cy="197072"/>
            </a:xfrm>
            <a:custGeom>
              <a:avLst/>
              <a:gdLst>
                <a:gd name="connsiteX0" fmla="*/ 19526 w 65055"/>
                <a:gd name="connsiteY0" fmla="*/ 17621 h 197072"/>
                <a:gd name="connsiteX1" fmla="*/ 0 w 65055"/>
                <a:gd name="connsiteY1" fmla="*/ 14954 h 197072"/>
                <a:gd name="connsiteX2" fmla="*/ 0 w 65055"/>
                <a:gd name="connsiteY2" fmla="*/ 4572 h 197072"/>
                <a:gd name="connsiteX3" fmla="*/ 38767 w 65055"/>
                <a:gd name="connsiteY3" fmla="*/ 0 h 197072"/>
                <a:gd name="connsiteX4" fmla="*/ 39243 w 65055"/>
                <a:gd name="connsiteY4" fmla="*/ 0 h 197072"/>
                <a:gd name="connsiteX5" fmla="*/ 44577 w 65055"/>
                <a:gd name="connsiteY5" fmla="*/ 3620 h 197072"/>
                <a:gd name="connsiteX6" fmla="*/ 44577 w 65055"/>
                <a:gd name="connsiteY6" fmla="*/ 183356 h 197072"/>
                <a:gd name="connsiteX7" fmla="*/ 65056 w 65055"/>
                <a:gd name="connsiteY7" fmla="*/ 185261 h 197072"/>
                <a:gd name="connsiteX8" fmla="*/ 65056 w 65055"/>
                <a:gd name="connsiteY8" fmla="*/ 197072 h 197072"/>
                <a:gd name="connsiteX9" fmla="*/ 95 w 65055"/>
                <a:gd name="connsiteY9" fmla="*/ 197072 h 197072"/>
                <a:gd name="connsiteX10" fmla="*/ 95 w 65055"/>
                <a:gd name="connsiteY10" fmla="*/ 185261 h 197072"/>
                <a:gd name="connsiteX11" fmla="*/ 19621 w 65055"/>
                <a:gd name="connsiteY11" fmla="*/ 183070 h 197072"/>
                <a:gd name="connsiteX12" fmla="*/ 19621 w 65055"/>
                <a:gd name="connsiteY12" fmla="*/ 17621 h 1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55" h="197072">
                  <a:moveTo>
                    <a:pt x="19526" y="17621"/>
                  </a:moveTo>
                  <a:lnTo>
                    <a:pt x="0" y="14954"/>
                  </a:lnTo>
                  <a:lnTo>
                    <a:pt x="0" y="4572"/>
                  </a:lnTo>
                  <a:lnTo>
                    <a:pt x="38767" y="0"/>
                  </a:lnTo>
                  <a:lnTo>
                    <a:pt x="39243" y="0"/>
                  </a:lnTo>
                  <a:lnTo>
                    <a:pt x="44577" y="3620"/>
                  </a:lnTo>
                  <a:lnTo>
                    <a:pt x="44577" y="183356"/>
                  </a:lnTo>
                  <a:lnTo>
                    <a:pt x="65056" y="185261"/>
                  </a:lnTo>
                  <a:lnTo>
                    <a:pt x="65056" y="197072"/>
                  </a:lnTo>
                  <a:lnTo>
                    <a:pt x="95" y="197072"/>
                  </a:lnTo>
                  <a:lnTo>
                    <a:pt x="95" y="185261"/>
                  </a:lnTo>
                  <a:lnTo>
                    <a:pt x="19621" y="183070"/>
                  </a:lnTo>
                  <a:lnTo>
                    <a:pt x="19621" y="17621"/>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6" name="Freeform: Shape 1060">
              <a:extLst>
                <a:ext uri="{FF2B5EF4-FFF2-40B4-BE49-F238E27FC236}">
                  <a16:creationId xmlns:a16="http://schemas.microsoft.com/office/drawing/2014/main" id="{789764E1-C034-D53F-08A0-2F3BD86A77C3}"/>
                </a:ext>
              </a:extLst>
            </p:cNvPr>
            <p:cNvSpPr/>
            <p:nvPr/>
          </p:nvSpPr>
          <p:spPr>
            <a:xfrm>
              <a:off x="11599352" y="7104856"/>
              <a:ext cx="124303" cy="139922"/>
            </a:xfrm>
            <a:custGeom>
              <a:avLst/>
              <a:gdLst>
                <a:gd name="connsiteX0" fmla="*/ 8860 w 124303"/>
                <a:gd name="connsiteY0" fmla="*/ 32480 h 139922"/>
                <a:gd name="connsiteX1" fmla="*/ 32292 w 124303"/>
                <a:gd name="connsiteY1" fmla="*/ 8287 h 139922"/>
                <a:gd name="connsiteX2" fmla="*/ 63439 w 124303"/>
                <a:gd name="connsiteY2" fmla="*/ 0 h 139922"/>
                <a:gd name="connsiteX3" fmla="*/ 109063 w 124303"/>
                <a:gd name="connsiteY3" fmla="*/ 19240 h 139922"/>
                <a:gd name="connsiteX4" fmla="*/ 124303 w 124303"/>
                <a:gd name="connsiteY4" fmla="*/ 69818 h 139922"/>
                <a:gd name="connsiteX5" fmla="*/ 115445 w 124303"/>
                <a:gd name="connsiteY5" fmla="*/ 107633 h 139922"/>
                <a:gd name="connsiteX6" fmla="*/ 92014 w 124303"/>
                <a:gd name="connsiteY6" fmla="*/ 131731 h 139922"/>
                <a:gd name="connsiteX7" fmla="*/ 60867 w 124303"/>
                <a:gd name="connsiteY7" fmla="*/ 139922 h 139922"/>
                <a:gd name="connsiteX8" fmla="*/ 15242 w 124303"/>
                <a:gd name="connsiteY8" fmla="*/ 120682 h 139922"/>
                <a:gd name="connsiteX9" fmla="*/ 2 w 124303"/>
                <a:gd name="connsiteY9" fmla="*/ 70199 h 139922"/>
                <a:gd name="connsiteX10" fmla="*/ 8860 w 124303"/>
                <a:gd name="connsiteY10" fmla="*/ 32480 h 139922"/>
                <a:gd name="connsiteX11" fmla="*/ 87823 w 124303"/>
                <a:gd name="connsiteY11" fmla="*/ 112300 h 139922"/>
                <a:gd name="connsiteX12" fmla="*/ 96681 w 124303"/>
                <a:gd name="connsiteY12" fmla="*/ 71628 h 139922"/>
                <a:gd name="connsiteX13" fmla="*/ 88489 w 124303"/>
                <a:gd name="connsiteY13" fmla="*/ 29242 h 139922"/>
                <a:gd name="connsiteX14" fmla="*/ 62296 w 124303"/>
                <a:gd name="connsiteY14" fmla="*/ 13621 h 139922"/>
                <a:gd name="connsiteX15" fmla="*/ 36673 w 124303"/>
                <a:gd name="connsiteY15" fmla="*/ 27337 h 139922"/>
                <a:gd name="connsiteX16" fmla="*/ 27625 w 124303"/>
                <a:gd name="connsiteY16" fmla="*/ 68008 h 139922"/>
                <a:gd name="connsiteX17" fmla="*/ 36007 w 124303"/>
                <a:gd name="connsiteY17" fmla="*/ 110395 h 139922"/>
                <a:gd name="connsiteX18" fmla="*/ 62200 w 124303"/>
                <a:gd name="connsiteY18" fmla="*/ 126016 h 139922"/>
                <a:gd name="connsiteX19" fmla="*/ 87823 w 124303"/>
                <a:gd name="connsiteY19" fmla="*/ 112300 h 1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303" h="139922">
                  <a:moveTo>
                    <a:pt x="8860" y="32480"/>
                  </a:moveTo>
                  <a:cubicBezTo>
                    <a:pt x="14766" y="21908"/>
                    <a:pt x="22576" y="13811"/>
                    <a:pt x="32292" y="8287"/>
                  </a:cubicBezTo>
                  <a:cubicBezTo>
                    <a:pt x="42007" y="2762"/>
                    <a:pt x="52390" y="0"/>
                    <a:pt x="63439" y="0"/>
                  </a:cubicBezTo>
                  <a:cubicBezTo>
                    <a:pt x="83632" y="0"/>
                    <a:pt x="98872" y="6382"/>
                    <a:pt x="109063" y="19240"/>
                  </a:cubicBezTo>
                  <a:cubicBezTo>
                    <a:pt x="119255" y="32099"/>
                    <a:pt x="124303" y="48958"/>
                    <a:pt x="124303" y="69818"/>
                  </a:cubicBezTo>
                  <a:cubicBezTo>
                    <a:pt x="124303" y="84392"/>
                    <a:pt x="121351" y="96965"/>
                    <a:pt x="115445" y="107633"/>
                  </a:cubicBezTo>
                  <a:cubicBezTo>
                    <a:pt x="109540" y="118300"/>
                    <a:pt x="101729" y="126206"/>
                    <a:pt x="92014" y="131731"/>
                  </a:cubicBezTo>
                  <a:cubicBezTo>
                    <a:pt x="82298" y="137160"/>
                    <a:pt x="71916" y="139922"/>
                    <a:pt x="60867" y="139922"/>
                  </a:cubicBezTo>
                  <a:cubicBezTo>
                    <a:pt x="40674" y="139922"/>
                    <a:pt x="25434" y="133540"/>
                    <a:pt x="15242" y="120682"/>
                  </a:cubicBezTo>
                  <a:cubicBezTo>
                    <a:pt x="5050" y="107823"/>
                    <a:pt x="2" y="90964"/>
                    <a:pt x="2" y="70199"/>
                  </a:cubicBezTo>
                  <a:cubicBezTo>
                    <a:pt x="-93" y="55531"/>
                    <a:pt x="2955" y="43053"/>
                    <a:pt x="8860" y="32480"/>
                  </a:cubicBezTo>
                  <a:close/>
                  <a:moveTo>
                    <a:pt x="87823" y="112300"/>
                  </a:moveTo>
                  <a:cubicBezTo>
                    <a:pt x="93728" y="103156"/>
                    <a:pt x="96681" y="89630"/>
                    <a:pt x="96681" y="71628"/>
                  </a:cubicBezTo>
                  <a:cubicBezTo>
                    <a:pt x="96681" y="53816"/>
                    <a:pt x="93919" y="39719"/>
                    <a:pt x="88489" y="29242"/>
                  </a:cubicBezTo>
                  <a:cubicBezTo>
                    <a:pt x="83060" y="18860"/>
                    <a:pt x="74297" y="13621"/>
                    <a:pt x="62296" y="13621"/>
                  </a:cubicBezTo>
                  <a:cubicBezTo>
                    <a:pt x="51247" y="13621"/>
                    <a:pt x="42674" y="18193"/>
                    <a:pt x="36673" y="27337"/>
                  </a:cubicBezTo>
                  <a:cubicBezTo>
                    <a:pt x="30673" y="36481"/>
                    <a:pt x="27625" y="50006"/>
                    <a:pt x="27625" y="68008"/>
                  </a:cubicBezTo>
                  <a:cubicBezTo>
                    <a:pt x="27625" y="85820"/>
                    <a:pt x="30387" y="99917"/>
                    <a:pt x="36007" y="110395"/>
                  </a:cubicBezTo>
                  <a:cubicBezTo>
                    <a:pt x="41626" y="120777"/>
                    <a:pt x="50389" y="126016"/>
                    <a:pt x="62200" y="126016"/>
                  </a:cubicBezTo>
                  <a:cubicBezTo>
                    <a:pt x="73345" y="126016"/>
                    <a:pt x="81822" y="121444"/>
                    <a:pt x="87823" y="112300"/>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7" name="Freeform: Shape 1061">
              <a:extLst>
                <a:ext uri="{FF2B5EF4-FFF2-40B4-BE49-F238E27FC236}">
                  <a16:creationId xmlns:a16="http://schemas.microsoft.com/office/drawing/2014/main" id="{049B75A2-A1C9-AFA2-2481-1ABA2042CDCB}"/>
                </a:ext>
              </a:extLst>
            </p:cNvPr>
            <p:cNvSpPr/>
            <p:nvPr/>
          </p:nvSpPr>
          <p:spPr>
            <a:xfrm>
              <a:off x="11746039" y="7104856"/>
              <a:ext cx="93821" cy="137160"/>
            </a:xfrm>
            <a:custGeom>
              <a:avLst/>
              <a:gdLst>
                <a:gd name="connsiteX0" fmla="*/ 0 w 93821"/>
                <a:gd name="connsiteY0" fmla="*/ 125349 h 137160"/>
                <a:gd name="connsiteX1" fmla="*/ 18002 w 93821"/>
                <a:gd name="connsiteY1" fmla="*/ 123920 h 137160"/>
                <a:gd name="connsiteX2" fmla="*/ 18002 w 93821"/>
                <a:gd name="connsiteY2" fmla="*/ 22098 h 137160"/>
                <a:gd name="connsiteX3" fmla="*/ 667 w 93821"/>
                <a:gd name="connsiteY3" fmla="*/ 17717 h 137160"/>
                <a:gd name="connsiteX4" fmla="*/ 667 w 93821"/>
                <a:gd name="connsiteY4" fmla="*/ 4763 h 137160"/>
                <a:gd name="connsiteX5" fmla="*/ 33909 w 93821"/>
                <a:gd name="connsiteY5" fmla="*/ 476 h 137160"/>
                <a:gd name="connsiteX6" fmla="*/ 34385 w 93821"/>
                <a:gd name="connsiteY6" fmla="*/ 476 h 137160"/>
                <a:gd name="connsiteX7" fmla="*/ 39719 w 93821"/>
                <a:gd name="connsiteY7" fmla="*/ 4763 h 137160"/>
                <a:gd name="connsiteX8" fmla="*/ 39719 w 93821"/>
                <a:gd name="connsiteY8" fmla="*/ 9144 h 137160"/>
                <a:gd name="connsiteX9" fmla="*/ 38957 w 93821"/>
                <a:gd name="connsiteY9" fmla="*/ 27908 h 137160"/>
                <a:gd name="connsiteX10" fmla="*/ 39719 w 93821"/>
                <a:gd name="connsiteY10" fmla="*/ 27908 h 137160"/>
                <a:gd name="connsiteX11" fmla="*/ 48387 w 93821"/>
                <a:gd name="connsiteY11" fmla="*/ 17335 h 137160"/>
                <a:gd name="connsiteX12" fmla="*/ 64484 w 93821"/>
                <a:gd name="connsiteY12" fmla="*/ 5429 h 137160"/>
                <a:gd name="connsiteX13" fmla="*/ 85915 w 93821"/>
                <a:gd name="connsiteY13" fmla="*/ 0 h 137160"/>
                <a:gd name="connsiteX14" fmla="*/ 93821 w 93821"/>
                <a:gd name="connsiteY14" fmla="*/ 1238 h 137160"/>
                <a:gd name="connsiteX15" fmla="*/ 93821 w 93821"/>
                <a:gd name="connsiteY15" fmla="*/ 28194 h 137160"/>
                <a:gd name="connsiteX16" fmla="*/ 88392 w 93821"/>
                <a:gd name="connsiteY16" fmla="*/ 25908 h 137160"/>
                <a:gd name="connsiteX17" fmla="*/ 80105 w 93821"/>
                <a:gd name="connsiteY17" fmla="*/ 24860 h 137160"/>
                <a:gd name="connsiteX18" fmla="*/ 43053 w 93821"/>
                <a:gd name="connsiteY18" fmla="*/ 37148 h 137160"/>
                <a:gd name="connsiteX19" fmla="*/ 43053 w 93821"/>
                <a:gd name="connsiteY19" fmla="*/ 123730 h 137160"/>
                <a:gd name="connsiteX20" fmla="*/ 73628 w 93821"/>
                <a:gd name="connsiteY20" fmla="*/ 125635 h 137160"/>
                <a:gd name="connsiteX21" fmla="*/ 73628 w 93821"/>
                <a:gd name="connsiteY21" fmla="*/ 137160 h 137160"/>
                <a:gd name="connsiteX22" fmla="*/ 0 w 93821"/>
                <a:gd name="connsiteY22" fmla="*/ 137160 h 137160"/>
                <a:gd name="connsiteX23" fmla="*/ 0 w 93821"/>
                <a:gd name="connsiteY23" fmla="*/ 125349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821" h="137160">
                  <a:moveTo>
                    <a:pt x="0" y="125349"/>
                  </a:moveTo>
                  <a:lnTo>
                    <a:pt x="18002" y="123920"/>
                  </a:lnTo>
                  <a:lnTo>
                    <a:pt x="18002" y="22098"/>
                  </a:lnTo>
                  <a:lnTo>
                    <a:pt x="667" y="17717"/>
                  </a:lnTo>
                  <a:lnTo>
                    <a:pt x="667" y="4763"/>
                  </a:lnTo>
                  <a:lnTo>
                    <a:pt x="33909" y="476"/>
                  </a:lnTo>
                  <a:lnTo>
                    <a:pt x="34385" y="476"/>
                  </a:lnTo>
                  <a:lnTo>
                    <a:pt x="39719" y="4763"/>
                  </a:lnTo>
                  <a:lnTo>
                    <a:pt x="39719" y="9144"/>
                  </a:lnTo>
                  <a:lnTo>
                    <a:pt x="38957" y="27908"/>
                  </a:lnTo>
                  <a:lnTo>
                    <a:pt x="39719" y="27908"/>
                  </a:lnTo>
                  <a:cubicBezTo>
                    <a:pt x="41338" y="25146"/>
                    <a:pt x="44196" y="21622"/>
                    <a:pt x="48387" y="17335"/>
                  </a:cubicBezTo>
                  <a:cubicBezTo>
                    <a:pt x="52578" y="13049"/>
                    <a:pt x="57912" y="9049"/>
                    <a:pt x="64484" y="5429"/>
                  </a:cubicBezTo>
                  <a:cubicBezTo>
                    <a:pt x="71056" y="1810"/>
                    <a:pt x="78200" y="0"/>
                    <a:pt x="85915" y="0"/>
                  </a:cubicBezTo>
                  <a:cubicBezTo>
                    <a:pt x="89154" y="0"/>
                    <a:pt x="91726" y="381"/>
                    <a:pt x="93821" y="1238"/>
                  </a:cubicBezTo>
                  <a:lnTo>
                    <a:pt x="93821" y="28194"/>
                  </a:lnTo>
                  <a:cubicBezTo>
                    <a:pt x="92678" y="27432"/>
                    <a:pt x="90869" y="26575"/>
                    <a:pt x="88392" y="25908"/>
                  </a:cubicBezTo>
                  <a:cubicBezTo>
                    <a:pt x="85915" y="25146"/>
                    <a:pt x="83153" y="24860"/>
                    <a:pt x="80105" y="24860"/>
                  </a:cubicBezTo>
                  <a:cubicBezTo>
                    <a:pt x="66770" y="24860"/>
                    <a:pt x="54483" y="28956"/>
                    <a:pt x="43053" y="37148"/>
                  </a:cubicBezTo>
                  <a:lnTo>
                    <a:pt x="43053" y="123730"/>
                  </a:lnTo>
                  <a:lnTo>
                    <a:pt x="73628" y="125635"/>
                  </a:lnTo>
                  <a:lnTo>
                    <a:pt x="73628" y="137160"/>
                  </a:lnTo>
                  <a:lnTo>
                    <a:pt x="0" y="137160"/>
                  </a:lnTo>
                  <a:lnTo>
                    <a:pt x="0" y="125349"/>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8" name="Freeform: Shape 1062">
              <a:extLst>
                <a:ext uri="{FF2B5EF4-FFF2-40B4-BE49-F238E27FC236}">
                  <a16:creationId xmlns:a16="http://schemas.microsoft.com/office/drawing/2014/main" id="{88C32665-F68B-A757-1A3D-1492C2BF79AC}"/>
                </a:ext>
              </a:extLst>
            </p:cNvPr>
            <p:cNvSpPr/>
            <p:nvPr/>
          </p:nvSpPr>
          <p:spPr>
            <a:xfrm>
              <a:off x="11906059" y="7063231"/>
              <a:ext cx="156876" cy="178784"/>
            </a:xfrm>
            <a:custGeom>
              <a:avLst/>
              <a:gdLst>
                <a:gd name="connsiteX0" fmla="*/ 65722 w 156876"/>
                <a:gd name="connsiteY0" fmla="*/ 12764 h 178784"/>
                <a:gd name="connsiteX1" fmla="*/ 24289 w 156876"/>
                <a:gd name="connsiteY1" fmla="*/ 14192 h 178784"/>
                <a:gd name="connsiteX2" fmla="*/ 15907 w 156876"/>
                <a:gd name="connsiteY2" fmla="*/ 64484 h 178784"/>
                <a:gd name="connsiteX3" fmla="*/ 0 w 156876"/>
                <a:gd name="connsiteY3" fmla="*/ 64484 h 178784"/>
                <a:gd name="connsiteX4" fmla="*/ 4096 w 156876"/>
                <a:gd name="connsiteY4" fmla="*/ 0 h 178784"/>
                <a:gd name="connsiteX5" fmla="*/ 154019 w 156876"/>
                <a:gd name="connsiteY5" fmla="*/ 0 h 178784"/>
                <a:gd name="connsiteX6" fmla="*/ 156877 w 156876"/>
                <a:gd name="connsiteY6" fmla="*/ 64484 h 178784"/>
                <a:gd name="connsiteX7" fmla="*/ 141732 w 156876"/>
                <a:gd name="connsiteY7" fmla="*/ 64484 h 178784"/>
                <a:gd name="connsiteX8" fmla="*/ 133826 w 156876"/>
                <a:gd name="connsiteY8" fmla="*/ 14192 h 178784"/>
                <a:gd name="connsiteX9" fmla="*/ 92202 w 156876"/>
                <a:gd name="connsiteY9" fmla="*/ 12764 h 178784"/>
                <a:gd name="connsiteX10" fmla="*/ 92202 w 156876"/>
                <a:gd name="connsiteY10" fmla="*/ 164592 h 178784"/>
                <a:gd name="connsiteX11" fmla="*/ 126397 w 156876"/>
                <a:gd name="connsiteY11" fmla="*/ 166973 h 178784"/>
                <a:gd name="connsiteX12" fmla="*/ 126397 w 156876"/>
                <a:gd name="connsiteY12" fmla="*/ 178784 h 178784"/>
                <a:gd name="connsiteX13" fmla="*/ 34480 w 156876"/>
                <a:gd name="connsiteY13" fmla="*/ 178784 h 178784"/>
                <a:gd name="connsiteX14" fmla="*/ 34480 w 156876"/>
                <a:gd name="connsiteY14" fmla="*/ 166973 h 178784"/>
                <a:gd name="connsiteX15" fmla="*/ 65722 w 156876"/>
                <a:gd name="connsiteY15" fmla="*/ 164592 h 178784"/>
                <a:gd name="connsiteX16" fmla="*/ 65722 w 156876"/>
                <a:gd name="connsiteY16" fmla="*/ 12764 h 17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876" h="178784">
                  <a:moveTo>
                    <a:pt x="65722" y="12764"/>
                  </a:moveTo>
                  <a:lnTo>
                    <a:pt x="24289" y="14192"/>
                  </a:lnTo>
                  <a:lnTo>
                    <a:pt x="15907" y="64484"/>
                  </a:lnTo>
                  <a:lnTo>
                    <a:pt x="0" y="64484"/>
                  </a:lnTo>
                  <a:lnTo>
                    <a:pt x="4096" y="0"/>
                  </a:lnTo>
                  <a:lnTo>
                    <a:pt x="154019" y="0"/>
                  </a:lnTo>
                  <a:lnTo>
                    <a:pt x="156877" y="64484"/>
                  </a:lnTo>
                  <a:lnTo>
                    <a:pt x="141732" y="64484"/>
                  </a:lnTo>
                  <a:lnTo>
                    <a:pt x="133826" y="14192"/>
                  </a:lnTo>
                  <a:lnTo>
                    <a:pt x="92202" y="12764"/>
                  </a:lnTo>
                  <a:lnTo>
                    <a:pt x="92202" y="164592"/>
                  </a:lnTo>
                  <a:lnTo>
                    <a:pt x="126397" y="166973"/>
                  </a:lnTo>
                  <a:lnTo>
                    <a:pt x="126397" y="178784"/>
                  </a:lnTo>
                  <a:lnTo>
                    <a:pt x="34480" y="178784"/>
                  </a:lnTo>
                  <a:lnTo>
                    <a:pt x="34480" y="166973"/>
                  </a:lnTo>
                  <a:lnTo>
                    <a:pt x="65722" y="164592"/>
                  </a:lnTo>
                  <a:lnTo>
                    <a:pt x="65722" y="12764"/>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9" name="Freeform: Shape 1063">
              <a:extLst>
                <a:ext uri="{FF2B5EF4-FFF2-40B4-BE49-F238E27FC236}">
                  <a16:creationId xmlns:a16="http://schemas.microsoft.com/office/drawing/2014/main" id="{EC2A2DA0-C945-8D60-7293-8159C751B2AC}"/>
                </a:ext>
              </a:extLst>
            </p:cNvPr>
            <p:cNvSpPr/>
            <p:nvPr/>
          </p:nvSpPr>
          <p:spPr>
            <a:xfrm>
              <a:off x="12079795" y="7104856"/>
              <a:ext cx="93821" cy="137160"/>
            </a:xfrm>
            <a:custGeom>
              <a:avLst/>
              <a:gdLst>
                <a:gd name="connsiteX0" fmla="*/ 0 w 93821"/>
                <a:gd name="connsiteY0" fmla="*/ 125349 h 137160"/>
                <a:gd name="connsiteX1" fmla="*/ 18002 w 93821"/>
                <a:gd name="connsiteY1" fmla="*/ 123920 h 137160"/>
                <a:gd name="connsiteX2" fmla="*/ 18002 w 93821"/>
                <a:gd name="connsiteY2" fmla="*/ 22098 h 137160"/>
                <a:gd name="connsiteX3" fmla="*/ 667 w 93821"/>
                <a:gd name="connsiteY3" fmla="*/ 17717 h 137160"/>
                <a:gd name="connsiteX4" fmla="*/ 667 w 93821"/>
                <a:gd name="connsiteY4" fmla="*/ 4763 h 137160"/>
                <a:gd name="connsiteX5" fmla="*/ 33909 w 93821"/>
                <a:gd name="connsiteY5" fmla="*/ 476 h 137160"/>
                <a:gd name="connsiteX6" fmla="*/ 34385 w 93821"/>
                <a:gd name="connsiteY6" fmla="*/ 476 h 137160"/>
                <a:gd name="connsiteX7" fmla="*/ 39719 w 93821"/>
                <a:gd name="connsiteY7" fmla="*/ 4763 h 137160"/>
                <a:gd name="connsiteX8" fmla="*/ 39719 w 93821"/>
                <a:gd name="connsiteY8" fmla="*/ 9144 h 137160"/>
                <a:gd name="connsiteX9" fmla="*/ 38957 w 93821"/>
                <a:gd name="connsiteY9" fmla="*/ 27908 h 137160"/>
                <a:gd name="connsiteX10" fmla="*/ 39719 w 93821"/>
                <a:gd name="connsiteY10" fmla="*/ 27908 h 137160"/>
                <a:gd name="connsiteX11" fmla="*/ 48387 w 93821"/>
                <a:gd name="connsiteY11" fmla="*/ 17335 h 137160"/>
                <a:gd name="connsiteX12" fmla="*/ 64484 w 93821"/>
                <a:gd name="connsiteY12" fmla="*/ 5429 h 137160"/>
                <a:gd name="connsiteX13" fmla="*/ 85916 w 93821"/>
                <a:gd name="connsiteY13" fmla="*/ 0 h 137160"/>
                <a:gd name="connsiteX14" fmla="*/ 93821 w 93821"/>
                <a:gd name="connsiteY14" fmla="*/ 1238 h 137160"/>
                <a:gd name="connsiteX15" fmla="*/ 93821 w 93821"/>
                <a:gd name="connsiteY15" fmla="*/ 28194 h 137160"/>
                <a:gd name="connsiteX16" fmla="*/ 88392 w 93821"/>
                <a:gd name="connsiteY16" fmla="*/ 25908 h 137160"/>
                <a:gd name="connsiteX17" fmla="*/ 80105 w 93821"/>
                <a:gd name="connsiteY17" fmla="*/ 24860 h 137160"/>
                <a:gd name="connsiteX18" fmla="*/ 43053 w 93821"/>
                <a:gd name="connsiteY18" fmla="*/ 37148 h 137160"/>
                <a:gd name="connsiteX19" fmla="*/ 43053 w 93821"/>
                <a:gd name="connsiteY19" fmla="*/ 123730 h 137160"/>
                <a:gd name="connsiteX20" fmla="*/ 73628 w 93821"/>
                <a:gd name="connsiteY20" fmla="*/ 125635 h 137160"/>
                <a:gd name="connsiteX21" fmla="*/ 73628 w 93821"/>
                <a:gd name="connsiteY21" fmla="*/ 137160 h 137160"/>
                <a:gd name="connsiteX22" fmla="*/ 0 w 93821"/>
                <a:gd name="connsiteY22" fmla="*/ 137160 h 137160"/>
                <a:gd name="connsiteX23" fmla="*/ 0 w 93821"/>
                <a:gd name="connsiteY23" fmla="*/ 125349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821" h="137160">
                  <a:moveTo>
                    <a:pt x="0" y="125349"/>
                  </a:moveTo>
                  <a:lnTo>
                    <a:pt x="18002" y="123920"/>
                  </a:lnTo>
                  <a:lnTo>
                    <a:pt x="18002" y="22098"/>
                  </a:lnTo>
                  <a:lnTo>
                    <a:pt x="667" y="17717"/>
                  </a:lnTo>
                  <a:lnTo>
                    <a:pt x="667" y="4763"/>
                  </a:lnTo>
                  <a:lnTo>
                    <a:pt x="33909" y="476"/>
                  </a:lnTo>
                  <a:lnTo>
                    <a:pt x="34385" y="476"/>
                  </a:lnTo>
                  <a:lnTo>
                    <a:pt x="39719" y="4763"/>
                  </a:lnTo>
                  <a:lnTo>
                    <a:pt x="39719" y="9144"/>
                  </a:lnTo>
                  <a:lnTo>
                    <a:pt x="38957" y="27908"/>
                  </a:lnTo>
                  <a:lnTo>
                    <a:pt x="39719" y="27908"/>
                  </a:lnTo>
                  <a:cubicBezTo>
                    <a:pt x="41338" y="25146"/>
                    <a:pt x="44196" y="21622"/>
                    <a:pt x="48387" y="17335"/>
                  </a:cubicBezTo>
                  <a:cubicBezTo>
                    <a:pt x="52578" y="13049"/>
                    <a:pt x="57912" y="9049"/>
                    <a:pt x="64484" y="5429"/>
                  </a:cubicBezTo>
                  <a:cubicBezTo>
                    <a:pt x="71056" y="1810"/>
                    <a:pt x="78200" y="0"/>
                    <a:pt x="85916" y="0"/>
                  </a:cubicBezTo>
                  <a:cubicBezTo>
                    <a:pt x="89154" y="0"/>
                    <a:pt x="91726" y="381"/>
                    <a:pt x="93821" y="1238"/>
                  </a:cubicBezTo>
                  <a:lnTo>
                    <a:pt x="93821" y="28194"/>
                  </a:lnTo>
                  <a:cubicBezTo>
                    <a:pt x="92678" y="27432"/>
                    <a:pt x="90868" y="26575"/>
                    <a:pt x="88392" y="25908"/>
                  </a:cubicBezTo>
                  <a:cubicBezTo>
                    <a:pt x="85916" y="25146"/>
                    <a:pt x="83153" y="24860"/>
                    <a:pt x="80105" y="24860"/>
                  </a:cubicBezTo>
                  <a:cubicBezTo>
                    <a:pt x="66770" y="24860"/>
                    <a:pt x="54483" y="28956"/>
                    <a:pt x="43053" y="37148"/>
                  </a:cubicBezTo>
                  <a:lnTo>
                    <a:pt x="43053" y="123730"/>
                  </a:lnTo>
                  <a:lnTo>
                    <a:pt x="73628" y="125635"/>
                  </a:lnTo>
                  <a:lnTo>
                    <a:pt x="73628" y="137160"/>
                  </a:lnTo>
                  <a:lnTo>
                    <a:pt x="0" y="137160"/>
                  </a:lnTo>
                  <a:lnTo>
                    <a:pt x="0" y="125349"/>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0" name="Freeform: Shape 1064">
              <a:extLst>
                <a:ext uri="{FF2B5EF4-FFF2-40B4-BE49-F238E27FC236}">
                  <a16:creationId xmlns:a16="http://schemas.microsoft.com/office/drawing/2014/main" id="{6EC423C6-6FA9-09D2-0A2A-E3B2646DCC76}"/>
                </a:ext>
              </a:extLst>
            </p:cNvPr>
            <p:cNvSpPr/>
            <p:nvPr/>
          </p:nvSpPr>
          <p:spPr>
            <a:xfrm>
              <a:off x="12189428" y="7105618"/>
              <a:ext cx="118205" cy="139160"/>
            </a:xfrm>
            <a:custGeom>
              <a:avLst/>
              <a:gdLst>
                <a:gd name="connsiteX0" fmla="*/ 22765 w 118205"/>
                <a:gd name="connsiteY0" fmla="*/ 66961 h 139160"/>
                <a:gd name="connsiteX1" fmla="*/ 80010 w 118205"/>
                <a:gd name="connsiteY1" fmla="*/ 55531 h 139160"/>
                <a:gd name="connsiteX2" fmla="*/ 80010 w 118205"/>
                <a:gd name="connsiteY2" fmla="*/ 48768 h 139160"/>
                <a:gd name="connsiteX3" fmla="*/ 77629 w 118205"/>
                <a:gd name="connsiteY3" fmla="*/ 30956 h 139160"/>
                <a:gd name="connsiteX4" fmla="*/ 69342 w 118205"/>
                <a:gd name="connsiteY4" fmla="*/ 21431 h 139160"/>
                <a:gd name="connsiteX5" fmla="*/ 52578 w 118205"/>
                <a:gd name="connsiteY5" fmla="*/ 18383 h 139160"/>
                <a:gd name="connsiteX6" fmla="*/ 30575 w 118205"/>
                <a:gd name="connsiteY6" fmla="*/ 21907 h 139160"/>
                <a:gd name="connsiteX7" fmla="*/ 11240 w 118205"/>
                <a:gd name="connsiteY7" fmla="*/ 30480 h 139160"/>
                <a:gd name="connsiteX8" fmla="*/ 5239 w 118205"/>
                <a:gd name="connsiteY8" fmla="*/ 18002 h 139160"/>
                <a:gd name="connsiteX9" fmla="*/ 16764 w 118205"/>
                <a:gd name="connsiteY9" fmla="*/ 11049 h 139160"/>
                <a:gd name="connsiteX10" fmla="*/ 36290 w 118205"/>
                <a:gd name="connsiteY10" fmla="*/ 3334 h 139160"/>
                <a:gd name="connsiteX11" fmla="*/ 58388 w 118205"/>
                <a:gd name="connsiteY11" fmla="*/ 0 h 139160"/>
                <a:gd name="connsiteX12" fmla="*/ 85439 w 118205"/>
                <a:gd name="connsiteY12" fmla="*/ 4667 h 139160"/>
                <a:gd name="connsiteX13" fmla="*/ 99727 w 118205"/>
                <a:gd name="connsiteY13" fmla="*/ 19717 h 139160"/>
                <a:gd name="connsiteX14" fmla="*/ 104013 w 118205"/>
                <a:gd name="connsiteY14" fmla="*/ 47434 h 139160"/>
                <a:gd name="connsiteX15" fmla="*/ 104013 w 118205"/>
                <a:gd name="connsiteY15" fmla="*/ 124682 h 139160"/>
                <a:gd name="connsiteX16" fmla="*/ 118205 w 118205"/>
                <a:gd name="connsiteY16" fmla="*/ 124682 h 139160"/>
                <a:gd name="connsiteX17" fmla="*/ 118205 w 118205"/>
                <a:gd name="connsiteY17" fmla="*/ 135255 h 139160"/>
                <a:gd name="connsiteX18" fmla="*/ 106013 w 118205"/>
                <a:gd name="connsiteY18" fmla="*/ 137636 h 139160"/>
                <a:gd name="connsiteX19" fmla="*/ 93154 w 118205"/>
                <a:gd name="connsiteY19" fmla="*/ 138875 h 139160"/>
                <a:gd name="connsiteX20" fmla="*/ 84011 w 118205"/>
                <a:gd name="connsiteY20" fmla="*/ 136874 h 139160"/>
                <a:gd name="connsiteX21" fmla="*/ 81629 w 118205"/>
                <a:gd name="connsiteY21" fmla="*/ 127825 h 139160"/>
                <a:gd name="connsiteX22" fmla="*/ 81629 w 118205"/>
                <a:gd name="connsiteY22" fmla="*/ 119920 h 139160"/>
                <a:gd name="connsiteX23" fmla="*/ 63913 w 118205"/>
                <a:gd name="connsiteY23" fmla="*/ 133159 h 139160"/>
                <a:gd name="connsiteX24" fmla="*/ 40196 w 118205"/>
                <a:gd name="connsiteY24" fmla="*/ 139160 h 139160"/>
                <a:gd name="connsiteX25" fmla="*/ 11430 w 118205"/>
                <a:gd name="connsiteY25" fmla="*/ 129159 h 139160"/>
                <a:gd name="connsiteX26" fmla="*/ 0 w 118205"/>
                <a:gd name="connsiteY26" fmla="*/ 100394 h 139160"/>
                <a:gd name="connsiteX27" fmla="*/ 22765 w 118205"/>
                <a:gd name="connsiteY27" fmla="*/ 66961 h 139160"/>
                <a:gd name="connsiteX28" fmla="*/ 65056 w 118205"/>
                <a:gd name="connsiteY28" fmla="*/ 118777 h 139160"/>
                <a:gd name="connsiteX29" fmla="*/ 80010 w 118205"/>
                <a:gd name="connsiteY29" fmla="*/ 109633 h 139160"/>
                <a:gd name="connsiteX30" fmla="*/ 80010 w 118205"/>
                <a:gd name="connsiteY30" fmla="*/ 68199 h 139160"/>
                <a:gd name="connsiteX31" fmla="*/ 40386 w 118205"/>
                <a:gd name="connsiteY31" fmla="*/ 76295 h 139160"/>
                <a:gd name="connsiteX32" fmla="*/ 27051 w 118205"/>
                <a:gd name="connsiteY32" fmla="*/ 97346 h 139160"/>
                <a:gd name="connsiteX33" fmla="*/ 33433 w 118205"/>
                <a:gd name="connsiteY33" fmla="*/ 116491 h 139160"/>
                <a:gd name="connsiteX34" fmla="*/ 50673 w 118205"/>
                <a:gd name="connsiteY34" fmla="*/ 122587 h 139160"/>
                <a:gd name="connsiteX35" fmla="*/ 65056 w 118205"/>
                <a:gd name="connsiteY35" fmla="*/ 118777 h 13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205" h="139160">
                  <a:moveTo>
                    <a:pt x="22765" y="66961"/>
                  </a:moveTo>
                  <a:cubicBezTo>
                    <a:pt x="37814" y="59817"/>
                    <a:pt x="56960" y="56007"/>
                    <a:pt x="80010" y="55531"/>
                  </a:cubicBezTo>
                  <a:lnTo>
                    <a:pt x="80010" y="48768"/>
                  </a:lnTo>
                  <a:cubicBezTo>
                    <a:pt x="80010" y="41243"/>
                    <a:pt x="79248" y="35242"/>
                    <a:pt x="77629" y="30956"/>
                  </a:cubicBezTo>
                  <a:cubicBezTo>
                    <a:pt x="76010" y="26575"/>
                    <a:pt x="73247" y="23431"/>
                    <a:pt x="69342" y="21431"/>
                  </a:cubicBezTo>
                  <a:cubicBezTo>
                    <a:pt x="65437" y="19431"/>
                    <a:pt x="59817" y="18383"/>
                    <a:pt x="52578" y="18383"/>
                  </a:cubicBezTo>
                  <a:cubicBezTo>
                    <a:pt x="44387" y="18383"/>
                    <a:pt x="37052" y="19526"/>
                    <a:pt x="30575" y="21907"/>
                  </a:cubicBezTo>
                  <a:cubicBezTo>
                    <a:pt x="24098" y="24289"/>
                    <a:pt x="17621" y="27051"/>
                    <a:pt x="11240" y="30480"/>
                  </a:cubicBezTo>
                  <a:lnTo>
                    <a:pt x="5239" y="18002"/>
                  </a:lnTo>
                  <a:cubicBezTo>
                    <a:pt x="7334" y="16192"/>
                    <a:pt x="11144" y="13906"/>
                    <a:pt x="16764" y="11049"/>
                  </a:cubicBezTo>
                  <a:cubicBezTo>
                    <a:pt x="22384" y="8192"/>
                    <a:pt x="28861" y="5620"/>
                    <a:pt x="36290" y="3334"/>
                  </a:cubicBezTo>
                  <a:cubicBezTo>
                    <a:pt x="43625" y="1048"/>
                    <a:pt x="51054" y="0"/>
                    <a:pt x="58388" y="0"/>
                  </a:cubicBezTo>
                  <a:cubicBezTo>
                    <a:pt x="69818" y="0"/>
                    <a:pt x="78772" y="1619"/>
                    <a:pt x="85439" y="4667"/>
                  </a:cubicBezTo>
                  <a:cubicBezTo>
                    <a:pt x="92107" y="7810"/>
                    <a:pt x="96869" y="12763"/>
                    <a:pt x="99727" y="19717"/>
                  </a:cubicBezTo>
                  <a:cubicBezTo>
                    <a:pt x="102584" y="26575"/>
                    <a:pt x="104013" y="35814"/>
                    <a:pt x="104013" y="47434"/>
                  </a:cubicBezTo>
                  <a:lnTo>
                    <a:pt x="104013" y="124682"/>
                  </a:lnTo>
                  <a:lnTo>
                    <a:pt x="118205" y="124682"/>
                  </a:lnTo>
                  <a:lnTo>
                    <a:pt x="118205" y="135255"/>
                  </a:lnTo>
                  <a:cubicBezTo>
                    <a:pt x="114967" y="136017"/>
                    <a:pt x="110966" y="136874"/>
                    <a:pt x="106013" y="137636"/>
                  </a:cubicBezTo>
                  <a:cubicBezTo>
                    <a:pt x="101060" y="138398"/>
                    <a:pt x="96869" y="138875"/>
                    <a:pt x="93154" y="138875"/>
                  </a:cubicBezTo>
                  <a:cubicBezTo>
                    <a:pt x="88678" y="138875"/>
                    <a:pt x="85630" y="138208"/>
                    <a:pt x="84011" y="136874"/>
                  </a:cubicBezTo>
                  <a:cubicBezTo>
                    <a:pt x="82391" y="135541"/>
                    <a:pt x="81629" y="132493"/>
                    <a:pt x="81629" y="127825"/>
                  </a:cubicBezTo>
                  <a:lnTo>
                    <a:pt x="81629" y="119920"/>
                  </a:lnTo>
                  <a:cubicBezTo>
                    <a:pt x="76771" y="124682"/>
                    <a:pt x="70961" y="129159"/>
                    <a:pt x="63913" y="133159"/>
                  </a:cubicBezTo>
                  <a:cubicBezTo>
                    <a:pt x="56864" y="137160"/>
                    <a:pt x="49054" y="139160"/>
                    <a:pt x="40196" y="139160"/>
                  </a:cubicBezTo>
                  <a:cubicBezTo>
                    <a:pt x="28670" y="139160"/>
                    <a:pt x="19050" y="135826"/>
                    <a:pt x="11430" y="129159"/>
                  </a:cubicBezTo>
                  <a:cubicBezTo>
                    <a:pt x="3810" y="122492"/>
                    <a:pt x="0" y="112871"/>
                    <a:pt x="0" y="100394"/>
                  </a:cubicBezTo>
                  <a:cubicBezTo>
                    <a:pt x="95" y="85153"/>
                    <a:pt x="7715" y="74104"/>
                    <a:pt x="22765" y="66961"/>
                  </a:cubicBezTo>
                  <a:close/>
                  <a:moveTo>
                    <a:pt x="65056" y="118777"/>
                  </a:moveTo>
                  <a:cubicBezTo>
                    <a:pt x="70485" y="116205"/>
                    <a:pt x="75438" y="113157"/>
                    <a:pt x="80010" y="109633"/>
                  </a:cubicBezTo>
                  <a:lnTo>
                    <a:pt x="80010" y="68199"/>
                  </a:lnTo>
                  <a:cubicBezTo>
                    <a:pt x="62579" y="68199"/>
                    <a:pt x="49340" y="70866"/>
                    <a:pt x="40386" y="76295"/>
                  </a:cubicBezTo>
                  <a:cubicBezTo>
                    <a:pt x="31433" y="81725"/>
                    <a:pt x="27051" y="88678"/>
                    <a:pt x="27051" y="97346"/>
                  </a:cubicBezTo>
                  <a:cubicBezTo>
                    <a:pt x="27051" y="106013"/>
                    <a:pt x="29146" y="112395"/>
                    <a:pt x="33433" y="116491"/>
                  </a:cubicBezTo>
                  <a:cubicBezTo>
                    <a:pt x="37719" y="120586"/>
                    <a:pt x="43434" y="122587"/>
                    <a:pt x="50673" y="122587"/>
                  </a:cubicBezTo>
                  <a:cubicBezTo>
                    <a:pt x="54864" y="122682"/>
                    <a:pt x="59627" y="121348"/>
                    <a:pt x="65056" y="118777"/>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1" name="Freeform: Shape 1065">
              <a:extLst>
                <a:ext uri="{FF2B5EF4-FFF2-40B4-BE49-F238E27FC236}">
                  <a16:creationId xmlns:a16="http://schemas.microsoft.com/office/drawing/2014/main" id="{9B2BD0AC-E1E2-4973-26C3-F5E1209E9189}"/>
                </a:ext>
              </a:extLst>
            </p:cNvPr>
            <p:cNvSpPr/>
            <p:nvPr/>
          </p:nvSpPr>
          <p:spPr>
            <a:xfrm>
              <a:off x="12321635" y="7105237"/>
              <a:ext cx="145256" cy="136779"/>
            </a:xfrm>
            <a:custGeom>
              <a:avLst/>
              <a:gdLst>
                <a:gd name="connsiteX0" fmla="*/ 17335 w 145256"/>
                <a:gd name="connsiteY0" fmla="*/ 21717 h 136779"/>
                <a:gd name="connsiteX1" fmla="*/ 0 w 145256"/>
                <a:gd name="connsiteY1" fmla="*/ 17335 h 136779"/>
                <a:gd name="connsiteX2" fmla="*/ 0 w 145256"/>
                <a:gd name="connsiteY2" fmla="*/ 4381 h 136779"/>
                <a:gd name="connsiteX3" fmla="*/ 34385 w 145256"/>
                <a:gd name="connsiteY3" fmla="*/ 95 h 136779"/>
                <a:gd name="connsiteX4" fmla="*/ 35147 w 145256"/>
                <a:gd name="connsiteY4" fmla="*/ 95 h 136779"/>
                <a:gd name="connsiteX5" fmla="*/ 40196 w 145256"/>
                <a:gd name="connsiteY5" fmla="*/ 4381 h 136779"/>
                <a:gd name="connsiteX6" fmla="*/ 40196 w 145256"/>
                <a:gd name="connsiteY6" fmla="*/ 14478 h 136779"/>
                <a:gd name="connsiteX7" fmla="*/ 39910 w 145256"/>
                <a:gd name="connsiteY7" fmla="*/ 20288 h 136779"/>
                <a:gd name="connsiteX8" fmla="*/ 62770 w 145256"/>
                <a:gd name="connsiteY8" fmla="*/ 6286 h 136779"/>
                <a:gd name="connsiteX9" fmla="*/ 90011 w 145256"/>
                <a:gd name="connsiteY9" fmla="*/ 0 h 136779"/>
                <a:gd name="connsiteX10" fmla="*/ 113443 w 145256"/>
                <a:gd name="connsiteY10" fmla="*/ 5810 h 136779"/>
                <a:gd name="connsiteX11" fmla="*/ 125063 w 145256"/>
                <a:gd name="connsiteY11" fmla="*/ 23527 h 136779"/>
                <a:gd name="connsiteX12" fmla="*/ 128397 w 145256"/>
                <a:gd name="connsiteY12" fmla="*/ 55626 h 136779"/>
                <a:gd name="connsiteX13" fmla="*/ 128397 w 145256"/>
                <a:gd name="connsiteY13" fmla="*/ 122968 h 136779"/>
                <a:gd name="connsiteX14" fmla="*/ 145256 w 145256"/>
                <a:gd name="connsiteY14" fmla="*/ 124682 h 136779"/>
                <a:gd name="connsiteX15" fmla="*/ 145256 w 145256"/>
                <a:gd name="connsiteY15" fmla="*/ 136684 h 136779"/>
                <a:gd name="connsiteX16" fmla="*/ 88201 w 145256"/>
                <a:gd name="connsiteY16" fmla="*/ 136684 h 136779"/>
                <a:gd name="connsiteX17" fmla="*/ 88201 w 145256"/>
                <a:gd name="connsiteY17" fmla="*/ 124873 h 136779"/>
                <a:gd name="connsiteX18" fmla="*/ 103156 w 145256"/>
                <a:gd name="connsiteY18" fmla="*/ 122968 h 136779"/>
                <a:gd name="connsiteX19" fmla="*/ 103156 w 145256"/>
                <a:gd name="connsiteY19" fmla="*/ 55340 h 136779"/>
                <a:gd name="connsiteX20" fmla="*/ 101251 w 145256"/>
                <a:gd name="connsiteY20" fmla="*/ 33052 h 136779"/>
                <a:gd name="connsiteX21" fmla="*/ 94012 w 145256"/>
                <a:gd name="connsiteY21" fmla="*/ 21050 h 136779"/>
                <a:gd name="connsiteX22" fmla="*/ 78581 w 145256"/>
                <a:gd name="connsiteY22" fmla="*/ 17050 h 136779"/>
                <a:gd name="connsiteX23" fmla="*/ 60008 w 145256"/>
                <a:gd name="connsiteY23" fmla="*/ 21431 h 136779"/>
                <a:gd name="connsiteX24" fmla="*/ 42482 w 145256"/>
                <a:gd name="connsiteY24" fmla="*/ 31528 h 136779"/>
                <a:gd name="connsiteX25" fmla="*/ 42482 w 145256"/>
                <a:gd name="connsiteY25" fmla="*/ 122777 h 136779"/>
                <a:gd name="connsiteX26" fmla="*/ 58864 w 145256"/>
                <a:gd name="connsiteY26" fmla="*/ 124968 h 136779"/>
                <a:gd name="connsiteX27" fmla="*/ 58864 w 145256"/>
                <a:gd name="connsiteY27" fmla="*/ 136779 h 136779"/>
                <a:gd name="connsiteX28" fmla="*/ 2096 w 145256"/>
                <a:gd name="connsiteY28" fmla="*/ 136779 h 136779"/>
                <a:gd name="connsiteX29" fmla="*/ 2096 w 145256"/>
                <a:gd name="connsiteY29" fmla="*/ 124968 h 136779"/>
                <a:gd name="connsiteX30" fmla="*/ 17240 w 145256"/>
                <a:gd name="connsiteY30" fmla="*/ 122777 h 136779"/>
                <a:gd name="connsiteX31" fmla="*/ 17240 w 145256"/>
                <a:gd name="connsiteY31" fmla="*/ 21717 h 1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256" h="136779">
                  <a:moveTo>
                    <a:pt x="17335" y="21717"/>
                  </a:moveTo>
                  <a:lnTo>
                    <a:pt x="0" y="17335"/>
                  </a:lnTo>
                  <a:lnTo>
                    <a:pt x="0" y="4381"/>
                  </a:lnTo>
                  <a:lnTo>
                    <a:pt x="34385" y="95"/>
                  </a:lnTo>
                  <a:lnTo>
                    <a:pt x="35147" y="95"/>
                  </a:lnTo>
                  <a:lnTo>
                    <a:pt x="40196" y="4381"/>
                  </a:lnTo>
                  <a:lnTo>
                    <a:pt x="40196" y="14478"/>
                  </a:lnTo>
                  <a:lnTo>
                    <a:pt x="39910" y="20288"/>
                  </a:lnTo>
                  <a:cubicBezTo>
                    <a:pt x="45720" y="15145"/>
                    <a:pt x="53340" y="10477"/>
                    <a:pt x="62770" y="6286"/>
                  </a:cubicBezTo>
                  <a:cubicBezTo>
                    <a:pt x="72200" y="2096"/>
                    <a:pt x="81343" y="0"/>
                    <a:pt x="90011" y="0"/>
                  </a:cubicBezTo>
                  <a:cubicBezTo>
                    <a:pt x="100108" y="0"/>
                    <a:pt x="107918" y="1905"/>
                    <a:pt x="113443" y="5810"/>
                  </a:cubicBezTo>
                  <a:cubicBezTo>
                    <a:pt x="118967" y="9620"/>
                    <a:pt x="122872" y="15526"/>
                    <a:pt x="125063" y="23527"/>
                  </a:cubicBezTo>
                  <a:cubicBezTo>
                    <a:pt x="127349" y="31432"/>
                    <a:pt x="128397" y="42196"/>
                    <a:pt x="128397" y="55626"/>
                  </a:cubicBezTo>
                  <a:lnTo>
                    <a:pt x="128397" y="122968"/>
                  </a:lnTo>
                  <a:lnTo>
                    <a:pt x="145256" y="124682"/>
                  </a:lnTo>
                  <a:lnTo>
                    <a:pt x="145256" y="136684"/>
                  </a:lnTo>
                  <a:lnTo>
                    <a:pt x="88201" y="136684"/>
                  </a:lnTo>
                  <a:lnTo>
                    <a:pt x="88201" y="124873"/>
                  </a:lnTo>
                  <a:lnTo>
                    <a:pt x="103156" y="122968"/>
                  </a:lnTo>
                  <a:lnTo>
                    <a:pt x="103156" y="55340"/>
                  </a:lnTo>
                  <a:cubicBezTo>
                    <a:pt x="103156" y="45910"/>
                    <a:pt x="102489" y="38481"/>
                    <a:pt x="101251" y="33052"/>
                  </a:cubicBezTo>
                  <a:cubicBezTo>
                    <a:pt x="100013" y="27623"/>
                    <a:pt x="97536" y="23622"/>
                    <a:pt x="94012" y="21050"/>
                  </a:cubicBezTo>
                  <a:cubicBezTo>
                    <a:pt x="90488" y="18383"/>
                    <a:pt x="85344" y="17050"/>
                    <a:pt x="78581" y="17050"/>
                  </a:cubicBezTo>
                  <a:cubicBezTo>
                    <a:pt x="72771" y="17050"/>
                    <a:pt x="66675" y="18479"/>
                    <a:pt x="60008" y="21431"/>
                  </a:cubicBezTo>
                  <a:cubicBezTo>
                    <a:pt x="53435" y="24289"/>
                    <a:pt x="47530" y="27718"/>
                    <a:pt x="42482" y="31528"/>
                  </a:cubicBezTo>
                  <a:lnTo>
                    <a:pt x="42482" y="122777"/>
                  </a:lnTo>
                  <a:lnTo>
                    <a:pt x="58864" y="124968"/>
                  </a:lnTo>
                  <a:lnTo>
                    <a:pt x="58864" y="136779"/>
                  </a:lnTo>
                  <a:lnTo>
                    <a:pt x="2096" y="136779"/>
                  </a:lnTo>
                  <a:lnTo>
                    <a:pt x="2096" y="124968"/>
                  </a:lnTo>
                  <a:lnTo>
                    <a:pt x="17240" y="122777"/>
                  </a:lnTo>
                  <a:lnTo>
                    <a:pt x="17240" y="21717"/>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2" name="Freeform: Shape 1066">
              <a:extLst>
                <a:ext uri="{FF2B5EF4-FFF2-40B4-BE49-F238E27FC236}">
                  <a16:creationId xmlns:a16="http://schemas.microsoft.com/office/drawing/2014/main" id="{72D073A4-3284-EA0B-60DB-708C0A88D14F}"/>
                </a:ext>
              </a:extLst>
            </p:cNvPr>
            <p:cNvSpPr/>
            <p:nvPr/>
          </p:nvSpPr>
          <p:spPr>
            <a:xfrm>
              <a:off x="12486608" y="7105332"/>
              <a:ext cx="97440" cy="138969"/>
            </a:xfrm>
            <a:custGeom>
              <a:avLst/>
              <a:gdLst>
                <a:gd name="connsiteX0" fmla="*/ 20098 w 97440"/>
                <a:gd name="connsiteY0" fmla="*/ 117443 h 138969"/>
                <a:gd name="connsiteX1" fmla="*/ 30290 w 97440"/>
                <a:gd name="connsiteY1" fmla="*/ 123920 h 138969"/>
                <a:gd name="connsiteX2" fmla="*/ 46768 w 97440"/>
                <a:gd name="connsiteY2" fmla="*/ 126778 h 138969"/>
                <a:gd name="connsiteX3" fmla="*/ 66961 w 97440"/>
                <a:gd name="connsiteY3" fmla="*/ 121444 h 138969"/>
                <a:gd name="connsiteX4" fmla="*/ 73438 w 97440"/>
                <a:gd name="connsiteY4" fmla="*/ 106775 h 138969"/>
                <a:gd name="connsiteX5" fmla="*/ 69342 w 97440"/>
                <a:gd name="connsiteY5" fmla="*/ 95440 h 138969"/>
                <a:gd name="connsiteX6" fmla="*/ 57912 w 97440"/>
                <a:gd name="connsiteY6" fmla="*/ 86868 h 138969"/>
                <a:gd name="connsiteX7" fmla="*/ 36862 w 97440"/>
                <a:gd name="connsiteY7" fmla="*/ 77819 h 138969"/>
                <a:gd name="connsiteX8" fmla="*/ 9811 w 97440"/>
                <a:gd name="connsiteY8" fmla="*/ 61055 h 138969"/>
                <a:gd name="connsiteX9" fmla="*/ 1238 w 97440"/>
                <a:gd name="connsiteY9" fmla="*/ 35433 h 138969"/>
                <a:gd name="connsiteX10" fmla="*/ 7620 w 97440"/>
                <a:gd name="connsiteY10" fmla="*/ 16859 h 138969"/>
                <a:gd name="connsiteX11" fmla="*/ 25146 w 97440"/>
                <a:gd name="connsiteY11" fmla="*/ 4477 h 138969"/>
                <a:gd name="connsiteX12" fmla="*/ 50006 w 97440"/>
                <a:gd name="connsiteY12" fmla="*/ 0 h 138969"/>
                <a:gd name="connsiteX13" fmla="*/ 69342 w 97440"/>
                <a:gd name="connsiteY13" fmla="*/ 1715 h 138969"/>
                <a:gd name="connsiteX14" fmla="*/ 82677 w 97440"/>
                <a:gd name="connsiteY14" fmla="*/ 5048 h 138969"/>
                <a:gd name="connsiteX15" fmla="*/ 89440 w 97440"/>
                <a:gd name="connsiteY15" fmla="*/ 7239 h 138969"/>
                <a:gd name="connsiteX16" fmla="*/ 89440 w 97440"/>
                <a:gd name="connsiteY16" fmla="*/ 37052 h 138969"/>
                <a:gd name="connsiteX17" fmla="*/ 74771 w 97440"/>
                <a:gd name="connsiteY17" fmla="*/ 37052 h 138969"/>
                <a:gd name="connsiteX18" fmla="*/ 70009 w 97440"/>
                <a:gd name="connsiteY18" fmla="*/ 19240 h 138969"/>
                <a:gd name="connsiteX19" fmla="*/ 62294 w 97440"/>
                <a:gd name="connsiteY19" fmla="*/ 14288 h 138969"/>
                <a:gd name="connsiteX20" fmla="*/ 48292 w 97440"/>
                <a:gd name="connsiteY20" fmla="*/ 12287 h 138969"/>
                <a:gd name="connsiteX21" fmla="*/ 30861 w 97440"/>
                <a:gd name="connsiteY21" fmla="*/ 17050 h 138969"/>
                <a:gd name="connsiteX22" fmla="*/ 24289 w 97440"/>
                <a:gd name="connsiteY22" fmla="*/ 30004 h 138969"/>
                <a:gd name="connsiteX23" fmla="*/ 27813 w 97440"/>
                <a:gd name="connsiteY23" fmla="*/ 41910 h 138969"/>
                <a:gd name="connsiteX24" fmla="*/ 36576 w 97440"/>
                <a:gd name="connsiteY24" fmla="*/ 49435 h 138969"/>
                <a:gd name="connsiteX25" fmla="*/ 51054 w 97440"/>
                <a:gd name="connsiteY25" fmla="*/ 56197 h 138969"/>
                <a:gd name="connsiteX26" fmla="*/ 55817 w 97440"/>
                <a:gd name="connsiteY26" fmla="*/ 58102 h 138969"/>
                <a:gd name="connsiteX27" fmla="*/ 77724 w 97440"/>
                <a:gd name="connsiteY27" fmla="*/ 68199 h 138969"/>
                <a:gd name="connsiteX28" fmla="*/ 91821 w 97440"/>
                <a:gd name="connsiteY28" fmla="*/ 80867 h 138969"/>
                <a:gd name="connsiteX29" fmla="*/ 97441 w 97440"/>
                <a:gd name="connsiteY29" fmla="*/ 100013 h 138969"/>
                <a:gd name="connsiteX30" fmla="*/ 83630 w 97440"/>
                <a:gd name="connsiteY30" fmla="*/ 128397 h 138969"/>
                <a:gd name="connsiteX31" fmla="*/ 45720 w 97440"/>
                <a:gd name="connsiteY31" fmla="*/ 138970 h 138969"/>
                <a:gd name="connsiteX32" fmla="*/ 21050 w 97440"/>
                <a:gd name="connsiteY32" fmla="*/ 135731 h 138969"/>
                <a:gd name="connsiteX33" fmla="*/ 0 w 97440"/>
                <a:gd name="connsiteY33" fmla="*/ 129159 h 138969"/>
                <a:gd name="connsiteX34" fmla="*/ 0 w 97440"/>
                <a:gd name="connsiteY34" fmla="*/ 98393 h 138969"/>
                <a:gd name="connsiteX35" fmla="*/ 15621 w 97440"/>
                <a:gd name="connsiteY35" fmla="*/ 98393 h 138969"/>
                <a:gd name="connsiteX36" fmla="*/ 20098 w 97440"/>
                <a:gd name="connsiteY36" fmla="*/ 117443 h 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7440" h="138969">
                  <a:moveTo>
                    <a:pt x="20098" y="117443"/>
                  </a:moveTo>
                  <a:cubicBezTo>
                    <a:pt x="21717" y="119824"/>
                    <a:pt x="25146" y="122015"/>
                    <a:pt x="30290" y="123920"/>
                  </a:cubicBezTo>
                  <a:cubicBezTo>
                    <a:pt x="35528" y="125825"/>
                    <a:pt x="40958" y="126778"/>
                    <a:pt x="46768" y="126778"/>
                  </a:cubicBezTo>
                  <a:cubicBezTo>
                    <a:pt x="55912" y="126778"/>
                    <a:pt x="62675" y="125063"/>
                    <a:pt x="66961" y="121444"/>
                  </a:cubicBezTo>
                  <a:cubicBezTo>
                    <a:pt x="71342" y="117919"/>
                    <a:pt x="73438" y="113062"/>
                    <a:pt x="73438" y="106775"/>
                  </a:cubicBezTo>
                  <a:cubicBezTo>
                    <a:pt x="73438" y="102489"/>
                    <a:pt x="72104" y="98679"/>
                    <a:pt x="69342" y="95440"/>
                  </a:cubicBezTo>
                  <a:cubicBezTo>
                    <a:pt x="66580" y="92202"/>
                    <a:pt x="62770" y="89440"/>
                    <a:pt x="57912" y="86868"/>
                  </a:cubicBezTo>
                  <a:cubicBezTo>
                    <a:pt x="53054" y="84392"/>
                    <a:pt x="46006" y="81343"/>
                    <a:pt x="36862" y="77819"/>
                  </a:cubicBezTo>
                  <a:cubicBezTo>
                    <a:pt x="24479" y="73152"/>
                    <a:pt x="15431" y="67627"/>
                    <a:pt x="9811" y="61055"/>
                  </a:cubicBezTo>
                  <a:cubicBezTo>
                    <a:pt x="4096" y="54578"/>
                    <a:pt x="1238" y="46006"/>
                    <a:pt x="1238" y="35433"/>
                  </a:cubicBezTo>
                  <a:cubicBezTo>
                    <a:pt x="1238" y="28384"/>
                    <a:pt x="3334" y="22193"/>
                    <a:pt x="7620" y="16859"/>
                  </a:cubicBezTo>
                  <a:cubicBezTo>
                    <a:pt x="11906" y="11525"/>
                    <a:pt x="17717" y="7429"/>
                    <a:pt x="25146" y="4477"/>
                  </a:cubicBezTo>
                  <a:cubicBezTo>
                    <a:pt x="32576" y="1524"/>
                    <a:pt x="40862" y="0"/>
                    <a:pt x="50006" y="0"/>
                  </a:cubicBezTo>
                  <a:cubicBezTo>
                    <a:pt x="57341" y="0"/>
                    <a:pt x="63818" y="571"/>
                    <a:pt x="69342" y="1715"/>
                  </a:cubicBezTo>
                  <a:cubicBezTo>
                    <a:pt x="74867" y="2857"/>
                    <a:pt x="79343" y="4000"/>
                    <a:pt x="82677" y="5048"/>
                  </a:cubicBezTo>
                  <a:cubicBezTo>
                    <a:pt x="86011" y="6191"/>
                    <a:pt x="88297" y="6858"/>
                    <a:pt x="89440" y="7239"/>
                  </a:cubicBezTo>
                  <a:lnTo>
                    <a:pt x="89440" y="37052"/>
                  </a:lnTo>
                  <a:lnTo>
                    <a:pt x="74771" y="37052"/>
                  </a:lnTo>
                  <a:lnTo>
                    <a:pt x="70009" y="19240"/>
                  </a:lnTo>
                  <a:cubicBezTo>
                    <a:pt x="69056" y="17335"/>
                    <a:pt x="66485" y="15621"/>
                    <a:pt x="62294" y="14288"/>
                  </a:cubicBezTo>
                  <a:cubicBezTo>
                    <a:pt x="58103" y="12954"/>
                    <a:pt x="53435" y="12287"/>
                    <a:pt x="48292" y="12287"/>
                  </a:cubicBezTo>
                  <a:cubicBezTo>
                    <a:pt x="41053" y="12287"/>
                    <a:pt x="35243" y="13906"/>
                    <a:pt x="30861" y="17050"/>
                  </a:cubicBezTo>
                  <a:cubicBezTo>
                    <a:pt x="26480" y="20288"/>
                    <a:pt x="24289" y="24574"/>
                    <a:pt x="24289" y="30004"/>
                  </a:cubicBezTo>
                  <a:cubicBezTo>
                    <a:pt x="24289" y="34766"/>
                    <a:pt x="25432" y="38767"/>
                    <a:pt x="27813" y="41910"/>
                  </a:cubicBezTo>
                  <a:cubicBezTo>
                    <a:pt x="30099" y="45053"/>
                    <a:pt x="33052" y="47530"/>
                    <a:pt x="36576" y="49435"/>
                  </a:cubicBezTo>
                  <a:cubicBezTo>
                    <a:pt x="40100" y="51340"/>
                    <a:pt x="44958" y="53626"/>
                    <a:pt x="51054" y="56197"/>
                  </a:cubicBezTo>
                  <a:lnTo>
                    <a:pt x="55817" y="58102"/>
                  </a:lnTo>
                  <a:cubicBezTo>
                    <a:pt x="64770" y="61627"/>
                    <a:pt x="72104" y="64960"/>
                    <a:pt x="77724" y="68199"/>
                  </a:cubicBezTo>
                  <a:cubicBezTo>
                    <a:pt x="83344" y="71438"/>
                    <a:pt x="88011" y="75628"/>
                    <a:pt x="91821" y="80867"/>
                  </a:cubicBezTo>
                  <a:cubicBezTo>
                    <a:pt x="95631" y="86106"/>
                    <a:pt x="97441" y="92488"/>
                    <a:pt x="97441" y="100013"/>
                  </a:cubicBezTo>
                  <a:cubicBezTo>
                    <a:pt x="97441" y="111919"/>
                    <a:pt x="92869" y="121348"/>
                    <a:pt x="83630" y="128397"/>
                  </a:cubicBezTo>
                  <a:cubicBezTo>
                    <a:pt x="74390" y="135445"/>
                    <a:pt x="61817" y="138970"/>
                    <a:pt x="45720" y="138970"/>
                  </a:cubicBezTo>
                  <a:cubicBezTo>
                    <a:pt x="37814" y="138970"/>
                    <a:pt x="29623" y="137922"/>
                    <a:pt x="21050" y="135731"/>
                  </a:cubicBezTo>
                  <a:cubicBezTo>
                    <a:pt x="12478" y="133540"/>
                    <a:pt x="5429" y="131350"/>
                    <a:pt x="0" y="129159"/>
                  </a:cubicBezTo>
                  <a:lnTo>
                    <a:pt x="0" y="98393"/>
                  </a:lnTo>
                  <a:lnTo>
                    <a:pt x="15621" y="98393"/>
                  </a:lnTo>
                  <a:lnTo>
                    <a:pt x="20098" y="117443"/>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3" name="Freeform: Shape 1067">
              <a:extLst>
                <a:ext uri="{FF2B5EF4-FFF2-40B4-BE49-F238E27FC236}">
                  <a16:creationId xmlns:a16="http://schemas.microsoft.com/office/drawing/2014/main" id="{43591C18-5868-3DE4-14DB-C4C2FABA7057}"/>
                </a:ext>
              </a:extLst>
            </p:cNvPr>
            <p:cNvSpPr/>
            <p:nvPr/>
          </p:nvSpPr>
          <p:spPr>
            <a:xfrm>
              <a:off x="12602908" y="7105332"/>
              <a:ext cx="225456" cy="136779"/>
            </a:xfrm>
            <a:custGeom>
              <a:avLst/>
              <a:gdLst>
                <a:gd name="connsiteX0" fmla="*/ 2667 w 225456"/>
                <a:gd name="connsiteY0" fmla="*/ 124873 h 136779"/>
                <a:gd name="connsiteX1" fmla="*/ 17336 w 225456"/>
                <a:gd name="connsiteY1" fmla="*/ 122682 h 136779"/>
                <a:gd name="connsiteX2" fmla="*/ 17336 w 225456"/>
                <a:gd name="connsiteY2" fmla="*/ 21622 h 136779"/>
                <a:gd name="connsiteX3" fmla="*/ 0 w 225456"/>
                <a:gd name="connsiteY3" fmla="*/ 17240 h 136779"/>
                <a:gd name="connsiteX4" fmla="*/ 0 w 225456"/>
                <a:gd name="connsiteY4" fmla="*/ 4286 h 136779"/>
                <a:gd name="connsiteX5" fmla="*/ 34385 w 225456"/>
                <a:gd name="connsiteY5" fmla="*/ 0 h 136779"/>
                <a:gd name="connsiteX6" fmla="*/ 38767 w 225456"/>
                <a:gd name="connsiteY6" fmla="*/ 3143 h 136779"/>
                <a:gd name="connsiteX7" fmla="*/ 40196 w 225456"/>
                <a:gd name="connsiteY7" fmla="*/ 12763 h 136779"/>
                <a:gd name="connsiteX8" fmla="*/ 39910 w 225456"/>
                <a:gd name="connsiteY8" fmla="*/ 20479 h 136779"/>
                <a:gd name="connsiteX9" fmla="*/ 62865 w 225456"/>
                <a:gd name="connsiteY9" fmla="*/ 6382 h 136779"/>
                <a:gd name="connsiteX10" fmla="*/ 88963 w 225456"/>
                <a:gd name="connsiteY10" fmla="*/ 0 h 136779"/>
                <a:gd name="connsiteX11" fmla="*/ 109918 w 225456"/>
                <a:gd name="connsiteY11" fmla="*/ 4286 h 136779"/>
                <a:gd name="connsiteX12" fmla="*/ 121920 w 225456"/>
                <a:gd name="connsiteY12" fmla="*/ 17812 h 136779"/>
                <a:gd name="connsiteX13" fmla="*/ 143446 w 225456"/>
                <a:gd name="connsiteY13" fmla="*/ 5620 h 136779"/>
                <a:gd name="connsiteX14" fmla="*/ 169354 w 225456"/>
                <a:gd name="connsiteY14" fmla="*/ 0 h 136779"/>
                <a:gd name="connsiteX15" fmla="*/ 192691 w 225456"/>
                <a:gd name="connsiteY15" fmla="*/ 5620 h 136779"/>
                <a:gd name="connsiteX16" fmla="*/ 204597 w 225456"/>
                <a:gd name="connsiteY16" fmla="*/ 23146 h 136779"/>
                <a:gd name="connsiteX17" fmla="*/ 208121 w 225456"/>
                <a:gd name="connsiteY17" fmla="*/ 55054 h 136779"/>
                <a:gd name="connsiteX18" fmla="*/ 208121 w 225456"/>
                <a:gd name="connsiteY18" fmla="*/ 122682 h 136779"/>
                <a:gd name="connsiteX19" fmla="*/ 225457 w 225456"/>
                <a:gd name="connsiteY19" fmla="*/ 124873 h 136779"/>
                <a:gd name="connsiteX20" fmla="*/ 225457 w 225456"/>
                <a:gd name="connsiteY20" fmla="*/ 136684 h 136779"/>
                <a:gd name="connsiteX21" fmla="*/ 168212 w 225456"/>
                <a:gd name="connsiteY21" fmla="*/ 136684 h 136779"/>
                <a:gd name="connsiteX22" fmla="*/ 168212 w 225456"/>
                <a:gd name="connsiteY22" fmla="*/ 124873 h 136779"/>
                <a:gd name="connsiteX23" fmla="*/ 183166 w 225456"/>
                <a:gd name="connsiteY23" fmla="*/ 122682 h 136779"/>
                <a:gd name="connsiteX24" fmla="*/ 183166 w 225456"/>
                <a:gd name="connsiteY24" fmla="*/ 55817 h 136779"/>
                <a:gd name="connsiteX25" fmla="*/ 181166 w 225456"/>
                <a:gd name="connsiteY25" fmla="*/ 33528 h 136779"/>
                <a:gd name="connsiteX26" fmla="*/ 173450 w 225456"/>
                <a:gd name="connsiteY26" fmla="*/ 21145 h 136779"/>
                <a:gd name="connsiteX27" fmla="*/ 157163 w 225456"/>
                <a:gd name="connsiteY27" fmla="*/ 17050 h 136779"/>
                <a:gd name="connsiteX28" fmla="*/ 140303 w 225456"/>
                <a:gd name="connsiteY28" fmla="*/ 20574 h 136779"/>
                <a:gd name="connsiteX29" fmla="*/ 125158 w 225456"/>
                <a:gd name="connsiteY29" fmla="*/ 28861 h 136779"/>
                <a:gd name="connsiteX30" fmla="*/ 127349 w 225456"/>
                <a:gd name="connsiteY30" fmla="*/ 55531 h 136779"/>
                <a:gd name="connsiteX31" fmla="*/ 127349 w 225456"/>
                <a:gd name="connsiteY31" fmla="*/ 122682 h 136779"/>
                <a:gd name="connsiteX32" fmla="*/ 144399 w 225456"/>
                <a:gd name="connsiteY32" fmla="*/ 124873 h 136779"/>
                <a:gd name="connsiteX33" fmla="*/ 144399 w 225456"/>
                <a:gd name="connsiteY33" fmla="*/ 136684 h 136779"/>
                <a:gd name="connsiteX34" fmla="*/ 86201 w 225456"/>
                <a:gd name="connsiteY34" fmla="*/ 136684 h 136779"/>
                <a:gd name="connsiteX35" fmla="*/ 86201 w 225456"/>
                <a:gd name="connsiteY35" fmla="*/ 124873 h 136779"/>
                <a:gd name="connsiteX36" fmla="*/ 102108 w 225456"/>
                <a:gd name="connsiteY36" fmla="*/ 122682 h 136779"/>
                <a:gd name="connsiteX37" fmla="*/ 102108 w 225456"/>
                <a:gd name="connsiteY37" fmla="*/ 55340 h 136779"/>
                <a:gd name="connsiteX38" fmla="*/ 100298 w 225456"/>
                <a:gd name="connsiteY38" fmla="*/ 32956 h 136779"/>
                <a:gd name="connsiteX39" fmla="*/ 93440 w 225456"/>
                <a:gd name="connsiteY39" fmla="*/ 21050 h 136779"/>
                <a:gd name="connsiteX40" fmla="*/ 78010 w 225456"/>
                <a:gd name="connsiteY40" fmla="*/ 17050 h 136779"/>
                <a:gd name="connsiteX41" fmla="*/ 59626 w 225456"/>
                <a:gd name="connsiteY41" fmla="*/ 21431 h 136779"/>
                <a:gd name="connsiteX42" fmla="*/ 42672 w 225456"/>
                <a:gd name="connsiteY42" fmla="*/ 31528 h 136779"/>
                <a:gd name="connsiteX43" fmla="*/ 42672 w 225456"/>
                <a:gd name="connsiteY43" fmla="*/ 122777 h 136779"/>
                <a:gd name="connsiteX44" fmla="*/ 58769 w 225456"/>
                <a:gd name="connsiteY44" fmla="*/ 124968 h 136779"/>
                <a:gd name="connsiteX45" fmla="*/ 58769 w 225456"/>
                <a:gd name="connsiteY45" fmla="*/ 136779 h 136779"/>
                <a:gd name="connsiteX46" fmla="*/ 2667 w 225456"/>
                <a:gd name="connsiteY46" fmla="*/ 136779 h 136779"/>
                <a:gd name="connsiteX47" fmla="*/ 2667 w 225456"/>
                <a:gd name="connsiteY47" fmla="*/ 124873 h 1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5456" h="136779">
                  <a:moveTo>
                    <a:pt x="2667" y="124873"/>
                  </a:moveTo>
                  <a:lnTo>
                    <a:pt x="17336" y="122682"/>
                  </a:lnTo>
                  <a:lnTo>
                    <a:pt x="17336" y="21622"/>
                  </a:lnTo>
                  <a:lnTo>
                    <a:pt x="0" y="17240"/>
                  </a:lnTo>
                  <a:lnTo>
                    <a:pt x="0" y="4286"/>
                  </a:lnTo>
                  <a:lnTo>
                    <a:pt x="34385" y="0"/>
                  </a:lnTo>
                  <a:lnTo>
                    <a:pt x="38767" y="3143"/>
                  </a:lnTo>
                  <a:lnTo>
                    <a:pt x="40196" y="12763"/>
                  </a:lnTo>
                  <a:lnTo>
                    <a:pt x="39910" y="20479"/>
                  </a:lnTo>
                  <a:cubicBezTo>
                    <a:pt x="45529" y="15335"/>
                    <a:pt x="53150" y="10668"/>
                    <a:pt x="62865" y="6382"/>
                  </a:cubicBezTo>
                  <a:cubicBezTo>
                    <a:pt x="72580" y="2095"/>
                    <a:pt x="81248" y="0"/>
                    <a:pt x="88963" y="0"/>
                  </a:cubicBezTo>
                  <a:cubicBezTo>
                    <a:pt x="97631" y="0"/>
                    <a:pt x="104584" y="1429"/>
                    <a:pt x="109918" y="4286"/>
                  </a:cubicBezTo>
                  <a:cubicBezTo>
                    <a:pt x="115253" y="7144"/>
                    <a:pt x="119253" y="11716"/>
                    <a:pt x="121920" y="17812"/>
                  </a:cubicBezTo>
                  <a:cubicBezTo>
                    <a:pt x="127063" y="13430"/>
                    <a:pt x="134207" y="9430"/>
                    <a:pt x="143446" y="5620"/>
                  </a:cubicBezTo>
                  <a:cubicBezTo>
                    <a:pt x="152686" y="1810"/>
                    <a:pt x="161258" y="0"/>
                    <a:pt x="169354" y="0"/>
                  </a:cubicBezTo>
                  <a:cubicBezTo>
                    <a:pt x="179261" y="0"/>
                    <a:pt x="187071" y="1905"/>
                    <a:pt x="192691" y="5620"/>
                  </a:cubicBezTo>
                  <a:cubicBezTo>
                    <a:pt x="198311" y="9430"/>
                    <a:pt x="202311" y="15240"/>
                    <a:pt x="204597" y="23146"/>
                  </a:cubicBezTo>
                  <a:cubicBezTo>
                    <a:pt x="206883" y="31051"/>
                    <a:pt x="208121" y="41719"/>
                    <a:pt x="208121" y="55054"/>
                  </a:cubicBezTo>
                  <a:lnTo>
                    <a:pt x="208121" y="122682"/>
                  </a:lnTo>
                  <a:lnTo>
                    <a:pt x="225457" y="124873"/>
                  </a:lnTo>
                  <a:lnTo>
                    <a:pt x="225457" y="136684"/>
                  </a:lnTo>
                  <a:lnTo>
                    <a:pt x="168212" y="136684"/>
                  </a:lnTo>
                  <a:lnTo>
                    <a:pt x="168212" y="124873"/>
                  </a:lnTo>
                  <a:lnTo>
                    <a:pt x="183166" y="122682"/>
                  </a:lnTo>
                  <a:lnTo>
                    <a:pt x="183166" y="55817"/>
                  </a:lnTo>
                  <a:cubicBezTo>
                    <a:pt x="183166" y="46482"/>
                    <a:pt x="182499" y="39052"/>
                    <a:pt x="181166" y="33528"/>
                  </a:cubicBezTo>
                  <a:cubicBezTo>
                    <a:pt x="179832" y="28003"/>
                    <a:pt x="177260" y="23908"/>
                    <a:pt x="173450" y="21145"/>
                  </a:cubicBezTo>
                  <a:cubicBezTo>
                    <a:pt x="169640" y="18383"/>
                    <a:pt x="164306" y="17050"/>
                    <a:pt x="157163" y="17050"/>
                  </a:cubicBezTo>
                  <a:cubicBezTo>
                    <a:pt x="151829" y="17050"/>
                    <a:pt x="146209" y="18193"/>
                    <a:pt x="140303" y="20574"/>
                  </a:cubicBezTo>
                  <a:cubicBezTo>
                    <a:pt x="134398" y="22955"/>
                    <a:pt x="129350" y="25717"/>
                    <a:pt x="125158" y="28861"/>
                  </a:cubicBezTo>
                  <a:cubicBezTo>
                    <a:pt x="126587" y="35147"/>
                    <a:pt x="127349" y="44005"/>
                    <a:pt x="127349" y="55531"/>
                  </a:cubicBezTo>
                  <a:lnTo>
                    <a:pt x="127349" y="122682"/>
                  </a:lnTo>
                  <a:lnTo>
                    <a:pt x="144399" y="124873"/>
                  </a:lnTo>
                  <a:lnTo>
                    <a:pt x="144399" y="136684"/>
                  </a:lnTo>
                  <a:lnTo>
                    <a:pt x="86201" y="136684"/>
                  </a:lnTo>
                  <a:lnTo>
                    <a:pt x="86201" y="124873"/>
                  </a:lnTo>
                  <a:lnTo>
                    <a:pt x="102108" y="122682"/>
                  </a:lnTo>
                  <a:lnTo>
                    <a:pt x="102108" y="55340"/>
                  </a:lnTo>
                  <a:cubicBezTo>
                    <a:pt x="102108" y="45720"/>
                    <a:pt x="101537" y="38290"/>
                    <a:pt x="100298" y="32956"/>
                  </a:cubicBezTo>
                  <a:cubicBezTo>
                    <a:pt x="99060" y="27622"/>
                    <a:pt x="96774" y="23717"/>
                    <a:pt x="93440" y="21050"/>
                  </a:cubicBezTo>
                  <a:cubicBezTo>
                    <a:pt x="90107" y="18383"/>
                    <a:pt x="84963" y="17050"/>
                    <a:pt x="78010" y="17050"/>
                  </a:cubicBezTo>
                  <a:cubicBezTo>
                    <a:pt x="72200" y="17050"/>
                    <a:pt x="66104" y="18478"/>
                    <a:pt x="59626" y="21431"/>
                  </a:cubicBezTo>
                  <a:cubicBezTo>
                    <a:pt x="53150" y="24289"/>
                    <a:pt x="47434" y="27718"/>
                    <a:pt x="42672" y="31528"/>
                  </a:cubicBezTo>
                  <a:lnTo>
                    <a:pt x="42672" y="122777"/>
                  </a:lnTo>
                  <a:lnTo>
                    <a:pt x="58769" y="124968"/>
                  </a:lnTo>
                  <a:lnTo>
                    <a:pt x="58769" y="136779"/>
                  </a:lnTo>
                  <a:lnTo>
                    <a:pt x="2667" y="136779"/>
                  </a:lnTo>
                  <a:lnTo>
                    <a:pt x="2667" y="124873"/>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4" name="Freeform: Shape 1068">
              <a:extLst>
                <a:ext uri="{FF2B5EF4-FFF2-40B4-BE49-F238E27FC236}">
                  <a16:creationId xmlns:a16="http://schemas.microsoft.com/office/drawing/2014/main" id="{625DE76A-9EA0-E27B-D543-2DEDD3901EF0}"/>
                </a:ext>
              </a:extLst>
            </p:cNvPr>
            <p:cNvSpPr/>
            <p:nvPr/>
          </p:nvSpPr>
          <p:spPr>
            <a:xfrm>
              <a:off x="12844462" y="7051135"/>
              <a:ext cx="63817" cy="190690"/>
            </a:xfrm>
            <a:custGeom>
              <a:avLst/>
              <a:gdLst>
                <a:gd name="connsiteX0" fmla="*/ 19526 w 63817"/>
                <a:gd name="connsiteY0" fmla="*/ 75819 h 190690"/>
                <a:gd name="connsiteX1" fmla="*/ 1238 w 63817"/>
                <a:gd name="connsiteY1" fmla="*/ 71438 h 190690"/>
                <a:gd name="connsiteX2" fmla="*/ 1238 w 63817"/>
                <a:gd name="connsiteY2" fmla="*/ 58674 h 190690"/>
                <a:gd name="connsiteX3" fmla="*/ 38576 w 63817"/>
                <a:gd name="connsiteY3" fmla="*/ 54102 h 190690"/>
                <a:gd name="connsiteX4" fmla="*/ 39053 w 63817"/>
                <a:gd name="connsiteY4" fmla="*/ 54102 h 190690"/>
                <a:gd name="connsiteX5" fmla="*/ 44577 w 63817"/>
                <a:gd name="connsiteY5" fmla="*/ 58388 h 190690"/>
                <a:gd name="connsiteX6" fmla="*/ 44577 w 63817"/>
                <a:gd name="connsiteY6" fmla="*/ 176975 h 190690"/>
                <a:gd name="connsiteX7" fmla="*/ 63817 w 63817"/>
                <a:gd name="connsiteY7" fmla="*/ 178879 h 190690"/>
                <a:gd name="connsiteX8" fmla="*/ 63817 w 63817"/>
                <a:gd name="connsiteY8" fmla="*/ 190690 h 190690"/>
                <a:gd name="connsiteX9" fmla="*/ 0 w 63817"/>
                <a:gd name="connsiteY9" fmla="*/ 190690 h 190690"/>
                <a:gd name="connsiteX10" fmla="*/ 0 w 63817"/>
                <a:gd name="connsiteY10" fmla="*/ 178879 h 190690"/>
                <a:gd name="connsiteX11" fmla="*/ 19526 w 63817"/>
                <a:gd name="connsiteY11" fmla="*/ 176689 h 190690"/>
                <a:gd name="connsiteX12" fmla="*/ 19526 w 63817"/>
                <a:gd name="connsiteY12" fmla="*/ 75819 h 190690"/>
                <a:gd name="connsiteX13" fmla="*/ 17621 w 63817"/>
                <a:gd name="connsiteY13" fmla="*/ 28861 h 190690"/>
                <a:gd name="connsiteX14" fmla="*/ 13811 w 63817"/>
                <a:gd name="connsiteY14" fmla="*/ 17812 h 190690"/>
                <a:gd name="connsiteX15" fmla="*/ 18479 w 63817"/>
                <a:gd name="connsiteY15" fmla="*/ 5048 h 190690"/>
                <a:gd name="connsiteX16" fmla="*/ 31337 w 63817"/>
                <a:gd name="connsiteY16" fmla="*/ 0 h 190690"/>
                <a:gd name="connsiteX17" fmla="*/ 43339 w 63817"/>
                <a:gd name="connsiteY17" fmla="*/ 4381 h 190690"/>
                <a:gd name="connsiteX18" fmla="*/ 47149 w 63817"/>
                <a:gd name="connsiteY18" fmla="*/ 15430 h 190690"/>
                <a:gd name="connsiteX19" fmla="*/ 42482 w 63817"/>
                <a:gd name="connsiteY19" fmla="*/ 28384 h 190690"/>
                <a:gd name="connsiteX20" fmla="*/ 29337 w 63817"/>
                <a:gd name="connsiteY20" fmla="*/ 33147 h 190690"/>
                <a:gd name="connsiteX21" fmla="*/ 29146 w 63817"/>
                <a:gd name="connsiteY21" fmla="*/ 33147 h 190690"/>
                <a:gd name="connsiteX22" fmla="*/ 17621 w 63817"/>
                <a:gd name="connsiteY22" fmla="*/ 28861 h 19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817" h="190690">
                  <a:moveTo>
                    <a:pt x="19526" y="75819"/>
                  </a:moveTo>
                  <a:lnTo>
                    <a:pt x="1238" y="71438"/>
                  </a:lnTo>
                  <a:lnTo>
                    <a:pt x="1238" y="58674"/>
                  </a:lnTo>
                  <a:lnTo>
                    <a:pt x="38576" y="54102"/>
                  </a:lnTo>
                  <a:lnTo>
                    <a:pt x="39053" y="54102"/>
                  </a:lnTo>
                  <a:lnTo>
                    <a:pt x="44577" y="58388"/>
                  </a:lnTo>
                  <a:lnTo>
                    <a:pt x="44577" y="176975"/>
                  </a:lnTo>
                  <a:lnTo>
                    <a:pt x="63817" y="178879"/>
                  </a:lnTo>
                  <a:lnTo>
                    <a:pt x="63817" y="190690"/>
                  </a:lnTo>
                  <a:lnTo>
                    <a:pt x="0" y="190690"/>
                  </a:lnTo>
                  <a:lnTo>
                    <a:pt x="0" y="178879"/>
                  </a:lnTo>
                  <a:lnTo>
                    <a:pt x="19526" y="176689"/>
                  </a:lnTo>
                  <a:lnTo>
                    <a:pt x="19526" y="75819"/>
                  </a:lnTo>
                  <a:close/>
                  <a:moveTo>
                    <a:pt x="17621" y="28861"/>
                  </a:moveTo>
                  <a:cubicBezTo>
                    <a:pt x="15050" y="26003"/>
                    <a:pt x="13811" y="22289"/>
                    <a:pt x="13811" y="17812"/>
                  </a:cubicBezTo>
                  <a:cubicBezTo>
                    <a:pt x="13811" y="12668"/>
                    <a:pt x="15335" y="8477"/>
                    <a:pt x="18479" y="5048"/>
                  </a:cubicBezTo>
                  <a:cubicBezTo>
                    <a:pt x="21622" y="1715"/>
                    <a:pt x="25908" y="0"/>
                    <a:pt x="31337" y="0"/>
                  </a:cubicBezTo>
                  <a:cubicBezTo>
                    <a:pt x="36767" y="0"/>
                    <a:pt x="40767" y="1429"/>
                    <a:pt x="43339" y="4381"/>
                  </a:cubicBezTo>
                  <a:cubicBezTo>
                    <a:pt x="45911" y="7239"/>
                    <a:pt x="47149" y="10954"/>
                    <a:pt x="47149" y="15430"/>
                  </a:cubicBezTo>
                  <a:cubicBezTo>
                    <a:pt x="47149" y="20860"/>
                    <a:pt x="45625" y="25241"/>
                    <a:pt x="42482" y="28384"/>
                  </a:cubicBezTo>
                  <a:cubicBezTo>
                    <a:pt x="39338" y="31623"/>
                    <a:pt x="34957" y="33147"/>
                    <a:pt x="29337" y="33147"/>
                  </a:cubicBezTo>
                  <a:lnTo>
                    <a:pt x="29146" y="33147"/>
                  </a:lnTo>
                  <a:cubicBezTo>
                    <a:pt x="24003" y="33242"/>
                    <a:pt x="20193" y="31814"/>
                    <a:pt x="17621" y="2886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5" name="Freeform: Shape 1069">
              <a:extLst>
                <a:ext uri="{FF2B5EF4-FFF2-40B4-BE49-F238E27FC236}">
                  <a16:creationId xmlns:a16="http://schemas.microsoft.com/office/drawing/2014/main" id="{4804B789-9FE0-F258-8D6C-F8E0223C73B7}"/>
                </a:ext>
              </a:extLst>
            </p:cNvPr>
            <p:cNvSpPr/>
            <p:nvPr/>
          </p:nvSpPr>
          <p:spPr>
            <a:xfrm>
              <a:off x="12927615" y="7105332"/>
              <a:ext cx="97440" cy="138969"/>
            </a:xfrm>
            <a:custGeom>
              <a:avLst/>
              <a:gdLst>
                <a:gd name="connsiteX0" fmla="*/ 20098 w 97440"/>
                <a:gd name="connsiteY0" fmla="*/ 117443 h 138969"/>
                <a:gd name="connsiteX1" fmla="*/ 30290 w 97440"/>
                <a:gd name="connsiteY1" fmla="*/ 123920 h 138969"/>
                <a:gd name="connsiteX2" fmla="*/ 46768 w 97440"/>
                <a:gd name="connsiteY2" fmla="*/ 126778 h 138969"/>
                <a:gd name="connsiteX3" fmla="*/ 66961 w 97440"/>
                <a:gd name="connsiteY3" fmla="*/ 121444 h 138969"/>
                <a:gd name="connsiteX4" fmla="*/ 73438 w 97440"/>
                <a:gd name="connsiteY4" fmla="*/ 106775 h 138969"/>
                <a:gd name="connsiteX5" fmla="*/ 69342 w 97440"/>
                <a:gd name="connsiteY5" fmla="*/ 95440 h 138969"/>
                <a:gd name="connsiteX6" fmla="*/ 57912 w 97440"/>
                <a:gd name="connsiteY6" fmla="*/ 86868 h 138969"/>
                <a:gd name="connsiteX7" fmla="*/ 36862 w 97440"/>
                <a:gd name="connsiteY7" fmla="*/ 77819 h 138969"/>
                <a:gd name="connsiteX8" fmla="*/ 9811 w 97440"/>
                <a:gd name="connsiteY8" fmla="*/ 61055 h 138969"/>
                <a:gd name="connsiteX9" fmla="*/ 1238 w 97440"/>
                <a:gd name="connsiteY9" fmla="*/ 35433 h 138969"/>
                <a:gd name="connsiteX10" fmla="*/ 7620 w 97440"/>
                <a:gd name="connsiteY10" fmla="*/ 16859 h 138969"/>
                <a:gd name="connsiteX11" fmla="*/ 25146 w 97440"/>
                <a:gd name="connsiteY11" fmla="*/ 4477 h 138969"/>
                <a:gd name="connsiteX12" fmla="*/ 50006 w 97440"/>
                <a:gd name="connsiteY12" fmla="*/ 0 h 138969"/>
                <a:gd name="connsiteX13" fmla="*/ 69342 w 97440"/>
                <a:gd name="connsiteY13" fmla="*/ 1715 h 138969"/>
                <a:gd name="connsiteX14" fmla="*/ 82677 w 97440"/>
                <a:gd name="connsiteY14" fmla="*/ 5048 h 138969"/>
                <a:gd name="connsiteX15" fmla="*/ 89440 w 97440"/>
                <a:gd name="connsiteY15" fmla="*/ 7239 h 138969"/>
                <a:gd name="connsiteX16" fmla="*/ 89440 w 97440"/>
                <a:gd name="connsiteY16" fmla="*/ 37052 h 138969"/>
                <a:gd name="connsiteX17" fmla="*/ 74771 w 97440"/>
                <a:gd name="connsiteY17" fmla="*/ 37052 h 138969"/>
                <a:gd name="connsiteX18" fmla="*/ 70009 w 97440"/>
                <a:gd name="connsiteY18" fmla="*/ 19240 h 138969"/>
                <a:gd name="connsiteX19" fmla="*/ 62294 w 97440"/>
                <a:gd name="connsiteY19" fmla="*/ 14288 h 138969"/>
                <a:gd name="connsiteX20" fmla="*/ 48292 w 97440"/>
                <a:gd name="connsiteY20" fmla="*/ 12287 h 138969"/>
                <a:gd name="connsiteX21" fmla="*/ 30861 w 97440"/>
                <a:gd name="connsiteY21" fmla="*/ 17050 h 138969"/>
                <a:gd name="connsiteX22" fmla="*/ 24289 w 97440"/>
                <a:gd name="connsiteY22" fmla="*/ 30004 h 138969"/>
                <a:gd name="connsiteX23" fmla="*/ 27813 w 97440"/>
                <a:gd name="connsiteY23" fmla="*/ 41910 h 138969"/>
                <a:gd name="connsiteX24" fmla="*/ 36576 w 97440"/>
                <a:gd name="connsiteY24" fmla="*/ 49435 h 138969"/>
                <a:gd name="connsiteX25" fmla="*/ 51054 w 97440"/>
                <a:gd name="connsiteY25" fmla="*/ 56197 h 138969"/>
                <a:gd name="connsiteX26" fmla="*/ 55817 w 97440"/>
                <a:gd name="connsiteY26" fmla="*/ 58102 h 138969"/>
                <a:gd name="connsiteX27" fmla="*/ 77724 w 97440"/>
                <a:gd name="connsiteY27" fmla="*/ 68199 h 138969"/>
                <a:gd name="connsiteX28" fmla="*/ 91821 w 97440"/>
                <a:gd name="connsiteY28" fmla="*/ 80867 h 138969"/>
                <a:gd name="connsiteX29" fmla="*/ 97441 w 97440"/>
                <a:gd name="connsiteY29" fmla="*/ 100013 h 138969"/>
                <a:gd name="connsiteX30" fmla="*/ 83629 w 97440"/>
                <a:gd name="connsiteY30" fmla="*/ 128397 h 138969"/>
                <a:gd name="connsiteX31" fmla="*/ 45720 w 97440"/>
                <a:gd name="connsiteY31" fmla="*/ 138970 h 138969"/>
                <a:gd name="connsiteX32" fmla="*/ 21050 w 97440"/>
                <a:gd name="connsiteY32" fmla="*/ 135731 h 138969"/>
                <a:gd name="connsiteX33" fmla="*/ 0 w 97440"/>
                <a:gd name="connsiteY33" fmla="*/ 129159 h 138969"/>
                <a:gd name="connsiteX34" fmla="*/ 0 w 97440"/>
                <a:gd name="connsiteY34" fmla="*/ 98393 h 138969"/>
                <a:gd name="connsiteX35" fmla="*/ 15621 w 97440"/>
                <a:gd name="connsiteY35" fmla="*/ 98393 h 138969"/>
                <a:gd name="connsiteX36" fmla="*/ 20098 w 97440"/>
                <a:gd name="connsiteY36" fmla="*/ 117443 h 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7440" h="138969">
                  <a:moveTo>
                    <a:pt x="20098" y="117443"/>
                  </a:moveTo>
                  <a:cubicBezTo>
                    <a:pt x="21717" y="119824"/>
                    <a:pt x="25146" y="122015"/>
                    <a:pt x="30290" y="123920"/>
                  </a:cubicBezTo>
                  <a:cubicBezTo>
                    <a:pt x="35528" y="125825"/>
                    <a:pt x="40958" y="126778"/>
                    <a:pt x="46768" y="126778"/>
                  </a:cubicBezTo>
                  <a:cubicBezTo>
                    <a:pt x="55912" y="126778"/>
                    <a:pt x="62675" y="125063"/>
                    <a:pt x="66961" y="121444"/>
                  </a:cubicBezTo>
                  <a:cubicBezTo>
                    <a:pt x="71342" y="117919"/>
                    <a:pt x="73438" y="113062"/>
                    <a:pt x="73438" y="106775"/>
                  </a:cubicBezTo>
                  <a:cubicBezTo>
                    <a:pt x="73438" y="102489"/>
                    <a:pt x="72104" y="98679"/>
                    <a:pt x="69342" y="95440"/>
                  </a:cubicBezTo>
                  <a:cubicBezTo>
                    <a:pt x="66580" y="92202"/>
                    <a:pt x="62770" y="89440"/>
                    <a:pt x="57912" y="86868"/>
                  </a:cubicBezTo>
                  <a:cubicBezTo>
                    <a:pt x="53054" y="84392"/>
                    <a:pt x="46006" y="81343"/>
                    <a:pt x="36862" y="77819"/>
                  </a:cubicBezTo>
                  <a:cubicBezTo>
                    <a:pt x="24479" y="73152"/>
                    <a:pt x="15431" y="67627"/>
                    <a:pt x="9811" y="61055"/>
                  </a:cubicBezTo>
                  <a:cubicBezTo>
                    <a:pt x="4096" y="54578"/>
                    <a:pt x="1238" y="46006"/>
                    <a:pt x="1238" y="35433"/>
                  </a:cubicBezTo>
                  <a:cubicBezTo>
                    <a:pt x="1238" y="28384"/>
                    <a:pt x="3334" y="22193"/>
                    <a:pt x="7620" y="16859"/>
                  </a:cubicBezTo>
                  <a:cubicBezTo>
                    <a:pt x="11906" y="11525"/>
                    <a:pt x="17717" y="7429"/>
                    <a:pt x="25146" y="4477"/>
                  </a:cubicBezTo>
                  <a:cubicBezTo>
                    <a:pt x="32575" y="1524"/>
                    <a:pt x="40862" y="0"/>
                    <a:pt x="50006" y="0"/>
                  </a:cubicBezTo>
                  <a:cubicBezTo>
                    <a:pt x="57341" y="0"/>
                    <a:pt x="63817" y="571"/>
                    <a:pt x="69342" y="1715"/>
                  </a:cubicBezTo>
                  <a:cubicBezTo>
                    <a:pt x="74867" y="2857"/>
                    <a:pt x="79343" y="4000"/>
                    <a:pt x="82677" y="5048"/>
                  </a:cubicBezTo>
                  <a:cubicBezTo>
                    <a:pt x="86011" y="6191"/>
                    <a:pt x="88297" y="6858"/>
                    <a:pt x="89440" y="7239"/>
                  </a:cubicBezTo>
                  <a:lnTo>
                    <a:pt x="89440" y="37052"/>
                  </a:lnTo>
                  <a:lnTo>
                    <a:pt x="74771" y="37052"/>
                  </a:lnTo>
                  <a:lnTo>
                    <a:pt x="70009" y="19240"/>
                  </a:lnTo>
                  <a:cubicBezTo>
                    <a:pt x="69056" y="17335"/>
                    <a:pt x="66485" y="15621"/>
                    <a:pt x="62294" y="14288"/>
                  </a:cubicBezTo>
                  <a:cubicBezTo>
                    <a:pt x="58103" y="12954"/>
                    <a:pt x="53435" y="12287"/>
                    <a:pt x="48292" y="12287"/>
                  </a:cubicBezTo>
                  <a:cubicBezTo>
                    <a:pt x="41053" y="12287"/>
                    <a:pt x="35242" y="13906"/>
                    <a:pt x="30861" y="17050"/>
                  </a:cubicBezTo>
                  <a:cubicBezTo>
                    <a:pt x="26479" y="20288"/>
                    <a:pt x="24289" y="24574"/>
                    <a:pt x="24289" y="30004"/>
                  </a:cubicBezTo>
                  <a:cubicBezTo>
                    <a:pt x="24289" y="34766"/>
                    <a:pt x="25432" y="38767"/>
                    <a:pt x="27813" y="41910"/>
                  </a:cubicBezTo>
                  <a:cubicBezTo>
                    <a:pt x="30099" y="45053"/>
                    <a:pt x="33052" y="47530"/>
                    <a:pt x="36576" y="49435"/>
                  </a:cubicBezTo>
                  <a:cubicBezTo>
                    <a:pt x="40100" y="51340"/>
                    <a:pt x="44958" y="53626"/>
                    <a:pt x="51054" y="56197"/>
                  </a:cubicBezTo>
                  <a:lnTo>
                    <a:pt x="55817" y="58102"/>
                  </a:lnTo>
                  <a:cubicBezTo>
                    <a:pt x="64770" y="61627"/>
                    <a:pt x="72104" y="64960"/>
                    <a:pt x="77724" y="68199"/>
                  </a:cubicBezTo>
                  <a:cubicBezTo>
                    <a:pt x="83344" y="71438"/>
                    <a:pt x="88011" y="75628"/>
                    <a:pt x="91821" y="80867"/>
                  </a:cubicBezTo>
                  <a:cubicBezTo>
                    <a:pt x="95631" y="86106"/>
                    <a:pt x="97441" y="92488"/>
                    <a:pt x="97441" y="100013"/>
                  </a:cubicBezTo>
                  <a:cubicBezTo>
                    <a:pt x="97441" y="111919"/>
                    <a:pt x="92869" y="121348"/>
                    <a:pt x="83629" y="128397"/>
                  </a:cubicBezTo>
                  <a:cubicBezTo>
                    <a:pt x="74390" y="135445"/>
                    <a:pt x="61817" y="138970"/>
                    <a:pt x="45720" y="138970"/>
                  </a:cubicBezTo>
                  <a:cubicBezTo>
                    <a:pt x="37814" y="138970"/>
                    <a:pt x="29623" y="137922"/>
                    <a:pt x="21050" y="135731"/>
                  </a:cubicBezTo>
                  <a:cubicBezTo>
                    <a:pt x="12478" y="133540"/>
                    <a:pt x="5429" y="131350"/>
                    <a:pt x="0" y="129159"/>
                  </a:cubicBezTo>
                  <a:lnTo>
                    <a:pt x="0" y="98393"/>
                  </a:lnTo>
                  <a:lnTo>
                    <a:pt x="15621" y="98393"/>
                  </a:lnTo>
                  <a:lnTo>
                    <a:pt x="20098" y="117443"/>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6" name="Freeform: Shape 1070">
              <a:extLst>
                <a:ext uri="{FF2B5EF4-FFF2-40B4-BE49-F238E27FC236}">
                  <a16:creationId xmlns:a16="http://schemas.microsoft.com/office/drawing/2014/main" id="{2F6F846A-9DAB-00AB-A199-96947A6AD80C}"/>
                </a:ext>
              </a:extLst>
            </p:cNvPr>
            <p:cNvSpPr/>
            <p:nvPr/>
          </p:nvSpPr>
          <p:spPr>
            <a:xfrm>
              <a:off x="13046106" y="7051135"/>
              <a:ext cx="63817" cy="190690"/>
            </a:xfrm>
            <a:custGeom>
              <a:avLst/>
              <a:gdLst>
                <a:gd name="connsiteX0" fmla="*/ 19526 w 63817"/>
                <a:gd name="connsiteY0" fmla="*/ 75819 h 190690"/>
                <a:gd name="connsiteX1" fmla="*/ 1238 w 63817"/>
                <a:gd name="connsiteY1" fmla="*/ 71438 h 190690"/>
                <a:gd name="connsiteX2" fmla="*/ 1238 w 63817"/>
                <a:gd name="connsiteY2" fmla="*/ 58674 h 190690"/>
                <a:gd name="connsiteX3" fmla="*/ 38576 w 63817"/>
                <a:gd name="connsiteY3" fmla="*/ 54102 h 190690"/>
                <a:gd name="connsiteX4" fmla="*/ 39053 w 63817"/>
                <a:gd name="connsiteY4" fmla="*/ 54102 h 190690"/>
                <a:gd name="connsiteX5" fmla="*/ 44577 w 63817"/>
                <a:gd name="connsiteY5" fmla="*/ 58388 h 190690"/>
                <a:gd name="connsiteX6" fmla="*/ 44577 w 63817"/>
                <a:gd name="connsiteY6" fmla="*/ 176975 h 190690"/>
                <a:gd name="connsiteX7" fmla="*/ 63817 w 63817"/>
                <a:gd name="connsiteY7" fmla="*/ 178879 h 190690"/>
                <a:gd name="connsiteX8" fmla="*/ 63817 w 63817"/>
                <a:gd name="connsiteY8" fmla="*/ 190690 h 190690"/>
                <a:gd name="connsiteX9" fmla="*/ 0 w 63817"/>
                <a:gd name="connsiteY9" fmla="*/ 190690 h 190690"/>
                <a:gd name="connsiteX10" fmla="*/ 0 w 63817"/>
                <a:gd name="connsiteY10" fmla="*/ 178879 h 190690"/>
                <a:gd name="connsiteX11" fmla="*/ 19526 w 63817"/>
                <a:gd name="connsiteY11" fmla="*/ 176689 h 190690"/>
                <a:gd name="connsiteX12" fmla="*/ 19526 w 63817"/>
                <a:gd name="connsiteY12" fmla="*/ 75819 h 190690"/>
                <a:gd name="connsiteX13" fmla="*/ 17621 w 63817"/>
                <a:gd name="connsiteY13" fmla="*/ 28861 h 190690"/>
                <a:gd name="connsiteX14" fmla="*/ 13811 w 63817"/>
                <a:gd name="connsiteY14" fmla="*/ 17812 h 190690"/>
                <a:gd name="connsiteX15" fmla="*/ 18479 w 63817"/>
                <a:gd name="connsiteY15" fmla="*/ 5048 h 190690"/>
                <a:gd name="connsiteX16" fmla="*/ 31337 w 63817"/>
                <a:gd name="connsiteY16" fmla="*/ 0 h 190690"/>
                <a:gd name="connsiteX17" fmla="*/ 43339 w 63817"/>
                <a:gd name="connsiteY17" fmla="*/ 4381 h 190690"/>
                <a:gd name="connsiteX18" fmla="*/ 47149 w 63817"/>
                <a:gd name="connsiteY18" fmla="*/ 15430 h 190690"/>
                <a:gd name="connsiteX19" fmla="*/ 42482 w 63817"/>
                <a:gd name="connsiteY19" fmla="*/ 28384 h 190690"/>
                <a:gd name="connsiteX20" fmla="*/ 29337 w 63817"/>
                <a:gd name="connsiteY20" fmla="*/ 33147 h 190690"/>
                <a:gd name="connsiteX21" fmla="*/ 29146 w 63817"/>
                <a:gd name="connsiteY21" fmla="*/ 33147 h 190690"/>
                <a:gd name="connsiteX22" fmla="*/ 17621 w 63817"/>
                <a:gd name="connsiteY22" fmla="*/ 28861 h 19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817" h="190690">
                  <a:moveTo>
                    <a:pt x="19526" y="75819"/>
                  </a:moveTo>
                  <a:lnTo>
                    <a:pt x="1238" y="71438"/>
                  </a:lnTo>
                  <a:lnTo>
                    <a:pt x="1238" y="58674"/>
                  </a:lnTo>
                  <a:lnTo>
                    <a:pt x="38576" y="54102"/>
                  </a:lnTo>
                  <a:lnTo>
                    <a:pt x="39053" y="54102"/>
                  </a:lnTo>
                  <a:lnTo>
                    <a:pt x="44577" y="58388"/>
                  </a:lnTo>
                  <a:lnTo>
                    <a:pt x="44577" y="176975"/>
                  </a:lnTo>
                  <a:lnTo>
                    <a:pt x="63817" y="178879"/>
                  </a:lnTo>
                  <a:lnTo>
                    <a:pt x="63817" y="190690"/>
                  </a:lnTo>
                  <a:lnTo>
                    <a:pt x="0" y="190690"/>
                  </a:lnTo>
                  <a:lnTo>
                    <a:pt x="0" y="178879"/>
                  </a:lnTo>
                  <a:lnTo>
                    <a:pt x="19526" y="176689"/>
                  </a:lnTo>
                  <a:lnTo>
                    <a:pt x="19526" y="75819"/>
                  </a:lnTo>
                  <a:close/>
                  <a:moveTo>
                    <a:pt x="17621" y="28861"/>
                  </a:moveTo>
                  <a:cubicBezTo>
                    <a:pt x="15050" y="26003"/>
                    <a:pt x="13811" y="22289"/>
                    <a:pt x="13811" y="17812"/>
                  </a:cubicBezTo>
                  <a:cubicBezTo>
                    <a:pt x="13811" y="12668"/>
                    <a:pt x="15335" y="8477"/>
                    <a:pt x="18479" y="5048"/>
                  </a:cubicBezTo>
                  <a:cubicBezTo>
                    <a:pt x="21622" y="1715"/>
                    <a:pt x="25908" y="0"/>
                    <a:pt x="31337" y="0"/>
                  </a:cubicBezTo>
                  <a:cubicBezTo>
                    <a:pt x="36767" y="0"/>
                    <a:pt x="40767" y="1429"/>
                    <a:pt x="43339" y="4381"/>
                  </a:cubicBezTo>
                  <a:cubicBezTo>
                    <a:pt x="45911" y="7239"/>
                    <a:pt x="47149" y="10954"/>
                    <a:pt x="47149" y="15430"/>
                  </a:cubicBezTo>
                  <a:cubicBezTo>
                    <a:pt x="47149" y="20860"/>
                    <a:pt x="45625" y="25241"/>
                    <a:pt x="42482" y="28384"/>
                  </a:cubicBezTo>
                  <a:cubicBezTo>
                    <a:pt x="39338" y="31623"/>
                    <a:pt x="34957" y="33147"/>
                    <a:pt x="29337" y="33147"/>
                  </a:cubicBezTo>
                  <a:lnTo>
                    <a:pt x="29146" y="33147"/>
                  </a:lnTo>
                  <a:cubicBezTo>
                    <a:pt x="24003" y="33242"/>
                    <a:pt x="20193" y="31814"/>
                    <a:pt x="17621" y="2886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7" name="Freeform: Shape 1071">
              <a:extLst>
                <a:ext uri="{FF2B5EF4-FFF2-40B4-BE49-F238E27FC236}">
                  <a16:creationId xmlns:a16="http://schemas.microsoft.com/office/drawing/2014/main" id="{B502792C-26D9-1C26-096B-2A553CD8E584}"/>
                </a:ext>
              </a:extLst>
            </p:cNvPr>
            <p:cNvSpPr/>
            <p:nvPr/>
          </p:nvSpPr>
          <p:spPr>
            <a:xfrm>
              <a:off x="13115639" y="7044943"/>
              <a:ext cx="136588" cy="199643"/>
            </a:xfrm>
            <a:custGeom>
              <a:avLst/>
              <a:gdLst>
                <a:gd name="connsiteX0" fmla="*/ 0 w 136588"/>
                <a:gd name="connsiteY0" fmla="*/ 4572 h 199643"/>
                <a:gd name="connsiteX1" fmla="*/ 38481 w 136588"/>
                <a:gd name="connsiteY1" fmla="*/ 0 h 199643"/>
                <a:gd name="connsiteX2" fmla="*/ 38957 w 136588"/>
                <a:gd name="connsiteY2" fmla="*/ 0 h 199643"/>
                <a:gd name="connsiteX3" fmla="*/ 44482 w 136588"/>
                <a:gd name="connsiteY3" fmla="*/ 3620 h 199643"/>
                <a:gd name="connsiteX4" fmla="*/ 44482 w 136588"/>
                <a:gd name="connsiteY4" fmla="*/ 76010 h 199643"/>
                <a:gd name="connsiteX5" fmla="*/ 61722 w 136588"/>
                <a:gd name="connsiteY5" fmla="*/ 64484 h 199643"/>
                <a:gd name="connsiteX6" fmla="*/ 84010 w 136588"/>
                <a:gd name="connsiteY6" fmla="*/ 59912 h 199643"/>
                <a:gd name="connsiteX7" fmla="*/ 110395 w 136588"/>
                <a:gd name="connsiteY7" fmla="*/ 66866 h 199643"/>
                <a:gd name="connsiteX8" fmla="*/ 129445 w 136588"/>
                <a:gd name="connsiteY8" fmla="*/ 88487 h 199643"/>
                <a:gd name="connsiteX9" fmla="*/ 136588 w 136588"/>
                <a:gd name="connsiteY9" fmla="*/ 125540 h 199643"/>
                <a:gd name="connsiteX10" fmla="*/ 128016 w 136588"/>
                <a:gd name="connsiteY10" fmla="*/ 163068 h 199643"/>
                <a:gd name="connsiteX11" fmla="*/ 103632 w 136588"/>
                <a:gd name="connsiteY11" fmla="*/ 189738 h 199643"/>
                <a:gd name="connsiteX12" fmla="*/ 66770 w 136588"/>
                <a:gd name="connsiteY12" fmla="*/ 199644 h 199643"/>
                <a:gd name="connsiteX13" fmla="*/ 36481 w 136588"/>
                <a:gd name="connsiteY13" fmla="*/ 196406 h 199643"/>
                <a:gd name="connsiteX14" fmla="*/ 19907 w 136588"/>
                <a:gd name="connsiteY14" fmla="*/ 190500 h 199643"/>
                <a:gd name="connsiteX15" fmla="*/ 19907 w 136588"/>
                <a:gd name="connsiteY15" fmla="*/ 17335 h 199643"/>
                <a:gd name="connsiteX16" fmla="*/ 191 w 136588"/>
                <a:gd name="connsiteY16" fmla="*/ 14669 h 199643"/>
                <a:gd name="connsiteX17" fmla="*/ 191 w 136588"/>
                <a:gd name="connsiteY17" fmla="*/ 4572 h 199643"/>
                <a:gd name="connsiteX18" fmla="*/ 57150 w 136588"/>
                <a:gd name="connsiteY18" fmla="*/ 81153 h 199643"/>
                <a:gd name="connsiteX19" fmla="*/ 44482 w 136588"/>
                <a:gd name="connsiteY19" fmla="*/ 90678 h 199643"/>
                <a:gd name="connsiteX20" fmla="*/ 44482 w 136588"/>
                <a:gd name="connsiteY20" fmla="*/ 179261 h 199643"/>
                <a:gd name="connsiteX21" fmla="*/ 52768 w 136588"/>
                <a:gd name="connsiteY21" fmla="*/ 184690 h 199643"/>
                <a:gd name="connsiteX22" fmla="*/ 68294 w 136588"/>
                <a:gd name="connsiteY22" fmla="*/ 186690 h 199643"/>
                <a:gd name="connsiteX23" fmla="*/ 98107 w 136588"/>
                <a:gd name="connsiteY23" fmla="*/ 171736 h 199643"/>
                <a:gd name="connsiteX24" fmla="*/ 109442 w 136588"/>
                <a:gd name="connsiteY24" fmla="*/ 128206 h 199643"/>
                <a:gd name="connsiteX25" fmla="*/ 99536 w 136588"/>
                <a:gd name="connsiteY25" fmla="*/ 89725 h 199643"/>
                <a:gd name="connsiteX26" fmla="*/ 74009 w 136588"/>
                <a:gd name="connsiteY26" fmla="*/ 76962 h 199643"/>
                <a:gd name="connsiteX27" fmla="*/ 57150 w 136588"/>
                <a:gd name="connsiteY27" fmla="*/ 81153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588" h="199643">
                  <a:moveTo>
                    <a:pt x="0" y="4572"/>
                  </a:moveTo>
                  <a:lnTo>
                    <a:pt x="38481" y="0"/>
                  </a:lnTo>
                  <a:lnTo>
                    <a:pt x="38957" y="0"/>
                  </a:lnTo>
                  <a:lnTo>
                    <a:pt x="44482" y="3620"/>
                  </a:lnTo>
                  <a:lnTo>
                    <a:pt x="44482" y="76010"/>
                  </a:lnTo>
                  <a:cubicBezTo>
                    <a:pt x="49244" y="71342"/>
                    <a:pt x="55054" y="67532"/>
                    <a:pt x="61722" y="64484"/>
                  </a:cubicBezTo>
                  <a:cubicBezTo>
                    <a:pt x="68389" y="61436"/>
                    <a:pt x="75819" y="59912"/>
                    <a:pt x="84010" y="59912"/>
                  </a:cubicBezTo>
                  <a:cubicBezTo>
                    <a:pt x="93631" y="59912"/>
                    <a:pt x="102394" y="62198"/>
                    <a:pt x="110395" y="66866"/>
                  </a:cubicBezTo>
                  <a:cubicBezTo>
                    <a:pt x="118396" y="71533"/>
                    <a:pt x="124682" y="78772"/>
                    <a:pt x="129445" y="88487"/>
                  </a:cubicBezTo>
                  <a:cubicBezTo>
                    <a:pt x="134207" y="98298"/>
                    <a:pt x="136588" y="110585"/>
                    <a:pt x="136588" y="125540"/>
                  </a:cubicBezTo>
                  <a:cubicBezTo>
                    <a:pt x="136588" y="139351"/>
                    <a:pt x="133731" y="151829"/>
                    <a:pt x="128016" y="163068"/>
                  </a:cubicBezTo>
                  <a:cubicBezTo>
                    <a:pt x="122301" y="174308"/>
                    <a:pt x="114205" y="183166"/>
                    <a:pt x="103632" y="189738"/>
                  </a:cubicBezTo>
                  <a:cubicBezTo>
                    <a:pt x="93059" y="196310"/>
                    <a:pt x="80772" y="199644"/>
                    <a:pt x="66770" y="199644"/>
                  </a:cubicBezTo>
                  <a:cubicBezTo>
                    <a:pt x="55721" y="199644"/>
                    <a:pt x="45625" y="198596"/>
                    <a:pt x="36481" y="196406"/>
                  </a:cubicBezTo>
                  <a:cubicBezTo>
                    <a:pt x="27337" y="194215"/>
                    <a:pt x="21812" y="192310"/>
                    <a:pt x="19907" y="190500"/>
                  </a:cubicBezTo>
                  <a:lnTo>
                    <a:pt x="19907" y="17335"/>
                  </a:lnTo>
                  <a:lnTo>
                    <a:pt x="191" y="14669"/>
                  </a:lnTo>
                  <a:lnTo>
                    <a:pt x="191" y="4572"/>
                  </a:lnTo>
                  <a:close/>
                  <a:moveTo>
                    <a:pt x="57150" y="81153"/>
                  </a:moveTo>
                  <a:cubicBezTo>
                    <a:pt x="51911" y="83915"/>
                    <a:pt x="47720" y="87154"/>
                    <a:pt x="44482" y="90678"/>
                  </a:cubicBezTo>
                  <a:lnTo>
                    <a:pt x="44482" y="179261"/>
                  </a:lnTo>
                  <a:cubicBezTo>
                    <a:pt x="45434" y="181546"/>
                    <a:pt x="48196" y="183261"/>
                    <a:pt x="52768" y="184690"/>
                  </a:cubicBezTo>
                  <a:cubicBezTo>
                    <a:pt x="57341" y="186023"/>
                    <a:pt x="62484" y="186690"/>
                    <a:pt x="68294" y="186690"/>
                  </a:cubicBezTo>
                  <a:cubicBezTo>
                    <a:pt x="80677" y="186690"/>
                    <a:pt x="90583" y="181737"/>
                    <a:pt x="98107" y="171736"/>
                  </a:cubicBezTo>
                  <a:cubicBezTo>
                    <a:pt x="105632" y="161830"/>
                    <a:pt x="109442" y="147256"/>
                    <a:pt x="109442" y="128206"/>
                  </a:cubicBezTo>
                  <a:cubicBezTo>
                    <a:pt x="109442" y="111062"/>
                    <a:pt x="106204" y="98203"/>
                    <a:pt x="99536" y="89725"/>
                  </a:cubicBezTo>
                  <a:cubicBezTo>
                    <a:pt x="92869" y="81248"/>
                    <a:pt x="84487" y="76962"/>
                    <a:pt x="74009" y="76962"/>
                  </a:cubicBezTo>
                  <a:cubicBezTo>
                    <a:pt x="68104" y="76962"/>
                    <a:pt x="62389" y="78391"/>
                    <a:pt x="57150" y="81153"/>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8" name="Freeform: Shape 1072">
              <a:extLst>
                <a:ext uri="{FF2B5EF4-FFF2-40B4-BE49-F238E27FC236}">
                  <a16:creationId xmlns:a16="http://schemas.microsoft.com/office/drawing/2014/main" id="{A70A9FDD-0FEF-4CDA-777E-C73C98E0D6E4}"/>
                </a:ext>
              </a:extLst>
            </p:cNvPr>
            <p:cNvSpPr/>
            <p:nvPr/>
          </p:nvSpPr>
          <p:spPr>
            <a:xfrm>
              <a:off x="13272325" y="7051135"/>
              <a:ext cx="63817" cy="190690"/>
            </a:xfrm>
            <a:custGeom>
              <a:avLst/>
              <a:gdLst>
                <a:gd name="connsiteX0" fmla="*/ 19526 w 63817"/>
                <a:gd name="connsiteY0" fmla="*/ 75819 h 190690"/>
                <a:gd name="connsiteX1" fmla="*/ 1238 w 63817"/>
                <a:gd name="connsiteY1" fmla="*/ 71438 h 190690"/>
                <a:gd name="connsiteX2" fmla="*/ 1238 w 63817"/>
                <a:gd name="connsiteY2" fmla="*/ 58674 h 190690"/>
                <a:gd name="connsiteX3" fmla="*/ 38576 w 63817"/>
                <a:gd name="connsiteY3" fmla="*/ 54102 h 190690"/>
                <a:gd name="connsiteX4" fmla="*/ 39052 w 63817"/>
                <a:gd name="connsiteY4" fmla="*/ 54102 h 190690"/>
                <a:gd name="connsiteX5" fmla="*/ 44577 w 63817"/>
                <a:gd name="connsiteY5" fmla="*/ 58388 h 190690"/>
                <a:gd name="connsiteX6" fmla="*/ 44577 w 63817"/>
                <a:gd name="connsiteY6" fmla="*/ 176975 h 190690"/>
                <a:gd name="connsiteX7" fmla="*/ 63817 w 63817"/>
                <a:gd name="connsiteY7" fmla="*/ 178879 h 190690"/>
                <a:gd name="connsiteX8" fmla="*/ 63817 w 63817"/>
                <a:gd name="connsiteY8" fmla="*/ 190690 h 190690"/>
                <a:gd name="connsiteX9" fmla="*/ 0 w 63817"/>
                <a:gd name="connsiteY9" fmla="*/ 190690 h 190690"/>
                <a:gd name="connsiteX10" fmla="*/ 0 w 63817"/>
                <a:gd name="connsiteY10" fmla="*/ 178879 h 190690"/>
                <a:gd name="connsiteX11" fmla="*/ 19526 w 63817"/>
                <a:gd name="connsiteY11" fmla="*/ 176689 h 190690"/>
                <a:gd name="connsiteX12" fmla="*/ 19526 w 63817"/>
                <a:gd name="connsiteY12" fmla="*/ 75819 h 190690"/>
                <a:gd name="connsiteX13" fmla="*/ 17526 w 63817"/>
                <a:gd name="connsiteY13" fmla="*/ 28861 h 190690"/>
                <a:gd name="connsiteX14" fmla="*/ 13716 w 63817"/>
                <a:gd name="connsiteY14" fmla="*/ 17812 h 190690"/>
                <a:gd name="connsiteX15" fmla="*/ 18383 w 63817"/>
                <a:gd name="connsiteY15" fmla="*/ 5048 h 190690"/>
                <a:gd name="connsiteX16" fmla="*/ 31242 w 63817"/>
                <a:gd name="connsiteY16" fmla="*/ 0 h 190690"/>
                <a:gd name="connsiteX17" fmla="*/ 43243 w 63817"/>
                <a:gd name="connsiteY17" fmla="*/ 4381 h 190690"/>
                <a:gd name="connsiteX18" fmla="*/ 47053 w 63817"/>
                <a:gd name="connsiteY18" fmla="*/ 15430 h 190690"/>
                <a:gd name="connsiteX19" fmla="*/ 42386 w 63817"/>
                <a:gd name="connsiteY19" fmla="*/ 28384 h 190690"/>
                <a:gd name="connsiteX20" fmla="*/ 29242 w 63817"/>
                <a:gd name="connsiteY20" fmla="*/ 33147 h 190690"/>
                <a:gd name="connsiteX21" fmla="*/ 29051 w 63817"/>
                <a:gd name="connsiteY21" fmla="*/ 33147 h 190690"/>
                <a:gd name="connsiteX22" fmla="*/ 17526 w 63817"/>
                <a:gd name="connsiteY22" fmla="*/ 28861 h 19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817" h="190690">
                  <a:moveTo>
                    <a:pt x="19526" y="75819"/>
                  </a:moveTo>
                  <a:lnTo>
                    <a:pt x="1238" y="71438"/>
                  </a:lnTo>
                  <a:lnTo>
                    <a:pt x="1238" y="58674"/>
                  </a:lnTo>
                  <a:lnTo>
                    <a:pt x="38576" y="54102"/>
                  </a:lnTo>
                  <a:lnTo>
                    <a:pt x="39052" y="54102"/>
                  </a:lnTo>
                  <a:lnTo>
                    <a:pt x="44577" y="58388"/>
                  </a:lnTo>
                  <a:lnTo>
                    <a:pt x="44577" y="176975"/>
                  </a:lnTo>
                  <a:lnTo>
                    <a:pt x="63817" y="178879"/>
                  </a:lnTo>
                  <a:lnTo>
                    <a:pt x="63817" y="190690"/>
                  </a:lnTo>
                  <a:lnTo>
                    <a:pt x="0" y="190690"/>
                  </a:lnTo>
                  <a:lnTo>
                    <a:pt x="0" y="178879"/>
                  </a:lnTo>
                  <a:lnTo>
                    <a:pt x="19526" y="176689"/>
                  </a:lnTo>
                  <a:lnTo>
                    <a:pt x="19526" y="75819"/>
                  </a:lnTo>
                  <a:close/>
                  <a:moveTo>
                    <a:pt x="17526" y="28861"/>
                  </a:moveTo>
                  <a:cubicBezTo>
                    <a:pt x="14954" y="26003"/>
                    <a:pt x="13716" y="22289"/>
                    <a:pt x="13716" y="17812"/>
                  </a:cubicBezTo>
                  <a:cubicBezTo>
                    <a:pt x="13716" y="12668"/>
                    <a:pt x="15240" y="8477"/>
                    <a:pt x="18383" y="5048"/>
                  </a:cubicBezTo>
                  <a:cubicBezTo>
                    <a:pt x="21526" y="1715"/>
                    <a:pt x="25813" y="0"/>
                    <a:pt x="31242" y="0"/>
                  </a:cubicBezTo>
                  <a:cubicBezTo>
                    <a:pt x="36671" y="0"/>
                    <a:pt x="40672" y="1429"/>
                    <a:pt x="43243" y="4381"/>
                  </a:cubicBezTo>
                  <a:cubicBezTo>
                    <a:pt x="45815" y="7239"/>
                    <a:pt x="47053" y="10954"/>
                    <a:pt x="47053" y="15430"/>
                  </a:cubicBezTo>
                  <a:cubicBezTo>
                    <a:pt x="47053" y="20860"/>
                    <a:pt x="45529" y="25241"/>
                    <a:pt x="42386" y="28384"/>
                  </a:cubicBezTo>
                  <a:cubicBezTo>
                    <a:pt x="39243" y="31623"/>
                    <a:pt x="34861" y="33147"/>
                    <a:pt x="29242" y="33147"/>
                  </a:cubicBezTo>
                  <a:lnTo>
                    <a:pt x="29051" y="33147"/>
                  </a:lnTo>
                  <a:cubicBezTo>
                    <a:pt x="24003" y="33242"/>
                    <a:pt x="20098" y="31814"/>
                    <a:pt x="17526" y="2886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9" name="Freeform: Shape 1073">
              <a:extLst>
                <a:ext uri="{FF2B5EF4-FFF2-40B4-BE49-F238E27FC236}">
                  <a16:creationId xmlns:a16="http://schemas.microsoft.com/office/drawing/2014/main" id="{D06E3C23-CC02-CE57-ABB3-18285C9C3A5C}"/>
                </a:ext>
              </a:extLst>
            </p:cNvPr>
            <p:cNvSpPr/>
            <p:nvPr/>
          </p:nvSpPr>
          <p:spPr>
            <a:xfrm>
              <a:off x="13351192" y="7044848"/>
              <a:ext cx="65055" cy="197072"/>
            </a:xfrm>
            <a:custGeom>
              <a:avLst/>
              <a:gdLst>
                <a:gd name="connsiteX0" fmla="*/ 19526 w 65055"/>
                <a:gd name="connsiteY0" fmla="*/ 17621 h 197072"/>
                <a:gd name="connsiteX1" fmla="*/ 0 w 65055"/>
                <a:gd name="connsiteY1" fmla="*/ 14954 h 197072"/>
                <a:gd name="connsiteX2" fmla="*/ 0 w 65055"/>
                <a:gd name="connsiteY2" fmla="*/ 4572 h 197072"/>
                <a:gd name="connsiteX3" fmla="*/ 38767 w 65055"/>
                <a:gd name="connsiteY3" fmla="*/ 0 h 197072"/>
                <a:gd name="connsiteX4" fmla="*/ 39243 w 65055"/>
                <a:gd name="connsiteY4" fmla="*/ 0 h 197072"/>
                <a:gd name="connsiteX5" fmla="*/ 44577 w 65055"/>
                <a:gd name="connsiteY5" fmla="*/ 3620 h 197072"/>
                <a:gd name="connsiteX6" fmla="*/ 44577 w 65055"/>
                <a:gd name="connsiteY6" fmla="*/ 183356 h 197072"/>
                <a:gd name="connsiteX7" fmla="*/ 65056 w 65055"/>
                <a:gd name="connsiteY7" fmla="*/ 185261 h 197072"/>
                <a:gd name="connsiteX8" fmla="*/ 65056 w 65055"/>
                <a:gd name="connsiteY8" fmla="*/ 197072 h 197072"/>
                <a:gd name="connsiteX9" fmla="*/ 95 w 65055"/>
                <a:gd name="connsiteY9" fmla="*/ 197072 h 197072"/>
                <a:gd name="connsiteX10" fmla="*/ 95 w 65055"/>
                <a:gd name="connsiteY10" fmla="*/ 185261 h 197072"/>
                <a:gd name="connsiteX11" fmla="*/ 19621 w 65055"/>
                <a:gd name="connsiteY11" fmla="*/ 183070 h 197072"/>
                <a:gd name="connsiteX12" fmla="*/ 19621 w 65055"/>
                <a:gd name="connsiteY12" fmla="*/ 17621 h 1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55" h="197072">
                  <a:moveTo>
                    <a:pt x="19526" y="17621"/>
                  </a:moveTo>
                  <a:lnTo>
                    <a:pt x="0" y="14954"/>
                  </a:lnTo>
                  <a:lnTo>
                    <a:pt x="0" y="4572"/>
                  </a:lnTo>
                  <a:lnTo>
                    <a:pt x="38767" y="0"/>
                  </a:lnTo>
                  <a:lnTo>
                    <a:pt x="39243" y="0"/>
                  </a:lnTo>
                  <a:lnTo>
                    <a:pt x="44577" y="3620"/>
                  </a:lnTo>
                  <a:lnTo>
                    <a:pt x="44577" y="183356"/>
                  </a:lnTo>
                  <a:lnTo>
                    <a:pt x="65056" y="185261"/>
                  </a:lnTo>
                  <a:lnTo>
                    <a:pt x="65056" y="197072"/>
                  </a:lnTo>
                  <a:lnTo>
                    <a:pt x="95" y="197072"/>
                  </a:lnTo>
                  <a:lnTo>
                    <a:pt x="95" y="185261"/>
                  </a:lnTo>
                  <a:lnTo>
                    <a:pt x="19621" y="183070"/>
                  </a:lnTo>
                  <a:lnTo>
                    <a:pt x="19621" y="17621"/>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10" name="Freeform: Shape 1074">
              <a:extLst>
                <a:ext uri="{FF2B5EF4-FFF2-40B4-BE49-F238E27FC236}">
                  <a16:creationId xmlns:a16="http://schemas.microsoft.com/office/drawing/2014/main" id="{9F3B8DF1-C2AA-2E82-6F44-FC051804F997}"/>
                </a:ext>
              </a:extLst>
            </p:cNvPr>
            <p:cNvSpPr/>
            <p:nvPr/>
          </p:nvSpPr>
          <p:spPr>
            <a:xfrm>
              <a:off x="13432821" y="7104760"/>
              <a:ext cx="110680" cy="139827"/>
            </a:xfrm>
            <a:custGeom>
              <a:avLst/>
              <a:gdLst>
                <a:gd name="connsiteX0" fmla="*/ 15240 w 110680"/>
                <a:gd name="connsiteY0" fmla="*/ 120872 h 139827"/>
                <a:gd name="connsiteX1" fmla="*/ 0 w 110680"/>
                <a:gd name="connsiteY1" fmla="*/ 70104 h 139827"/>
                <a:gd name="connsiteX2" fmla="*/ 7906 w 110680"/>
                <a:gd name="connsiteY2" fmla="*/ 33242 h 139827"/>
                <a:gd name="connsiteX3" fmla="*/ 30194 w 110680"/>
                <a:gd name="connsiteY3" fmla="*/ 8668 h 139827"/>
                <a:gd name="connsiteX4" fmla="*/ 62770 w 110680"/>
                <a:gd name="connsiteY4" fmla="*/ 0 h 139827"/>
                <a:gd name="connsiteX5" fmla="*/ 97536 w 110680"/>
                <a:gd name="connsiteY5" fmla="*/ 12383 h 139827"/>
                <a:gd name="connsiteX6" fmla="*/ 110681 w 110680"/>
                <a:gd name="connsiteY6" fmla="*/ 47911 h 139827"/>
                <a:gd name="connsiteX7" fmla="*/ 108966 w 110680"/>
                <a:gd name="connsiteY7" fmla="*/ 70295 h 139827"/>
                <a:gd name="connsiteX8" fmla="*/ 26194 w 110680"/>
                <a:gd name="connsiteY8" fmla="*/ 70295 h 139827"/>
                <a:gd name="connsiteX9" fmla="*/ 37243 w 110680"/>
                <a:gd name="connsiteY9" fmla="*/ 108680 h 139827"/>
                <a:gd name="connsiteX10" fmla="*/ 67342 w 110680"/>
                <a:gd name="connsiteY10" fmla="*/ 123254 h 139827"/>
                <a:gd name="connsiteX11" fmla="*/ 87440 w 110680"/>
                <a:gd name="connsiteY11" fmla="*/ 119729 h 139827"/>
                <a:gd name="connsiteX12" fmla="*/ 103727 w 110680"/>
                <a:gd name="connsiteY12" fmla="*/ 111443 h 139827"/>
                <a:gd name="connsiteX13" fmla="*/ 108299 w 110680"/>
                <a:gd name="connsiteY13" fmla="*/ 122015 h 139827"/>
                <a:gd name="connsiteX14" fmla="*/ 87630 w 110680"/>
                <a:gd name="connsiteY14" fmla="*/ 134493 h 139827"/>
                <a:gd name="connsiteX15" fmla="*/ 59722 w 110680"/>
                <a:gd name="connsiteY15" fmla="*/ 139827 h 139827"/>
                <a:gd name="connsiteX16" fmla="*/ 15240 w 110680"/>
                <a:gd name="connsiteY16" fmla="*/ 120872 h 139827"/>
                <a:gd name="connsiteX17" fmla="*/ 84201 w 110680"/>
                <a:gd name="connsiteY17" fmla="*/ 57531 h 139827"/>
                <a:gd name="connsiteX18" fmla="*/ 84963 w 110680"/>
                <a:gd name="connsiteY18" fmla="*/ 47149 h 139827"/>
                <a:gd name="connsiteX19" fmla="*/ 78391 w 110680"/>
                <a:gd name="connsiteY19" fmla="*/ 22479 h 139827"/>
                <a:gd name="connsiteX20" fmla="*/ 58293 w 110680"/>
                <a:gd name="connsiteY20" fmla="*/ 13430 h 139827"/>
                <a:gd name="connsiteX21" fmla="*/ 36004 w 110680"/>
                <a:gd name="connsiteY21" fmla="*/ 23527 h 139827"/>
                <a:gd name="connsiteX22" fmla="*/ 26479 w 110680"/>
                <a:gd name="connsiteY22" fmla="*/ 57436 h 139827"/>
                <a:gd name="connsiteX23" fmla="*/ 84201 w 110680"/>
                <a:gd name="connsiteY23" fmla="*/ 57436 h 1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680" h="139827">
                  <a:moveTo>
                    <a:pt x="15240" y="120872"/>
                  </a:moveTo>
                  <a:cubicBezTo>
                    <a:pt x="5048" y="108204"/>
                    <a:pt x="0" y="91250"/>
                    <a:pt x="0" y="70104"/>
                  </a:cubicBezTo>
                  <a:cubicBezTo>
                    <a:pt x="0" y="56102"/>
                    <a:pt x="2667" y="43910"/>
                    <a:pt x="7906" y="33242"/>
                  </a:cubicBezTo>
                  <a:cubicBezTo>
                    <a:pt x="13145" y="22574"/>
                    <a:pt x="20574" y="14478"/>
                    <a:pt x="30194" y="8668"/>
                  </a:cubicBezTo>
                  <a:cubicBezTo>
                    <a:pt x="39815" y="2858"/>
                    <a:pt x="50578" y="0"/>
                    <a:pt x="62770" y="0"/>
                  </a:cubicBezTo>
                  <a:cubicBezTo>
                    <a:pt x="77724" y="0"/>
                    <a:pt x="89249" y="4096"/>
                    <a:pt x="97536" y="12383"/>
                  </a:cubicBezTo>
                  <a:cubicBezTo>
                    <a:pt x="105823" y="20669"/>
                    <a:pt x="110204" y="32480"/>
                    <a:pt x="110681" y="47911"/>
                  </a:cubicBezTo>
                  <a:cubicBezTo>
                    <a:pt x="110681" y="57722"/>
                    <a:pt x="110109" y="65151"/>
                    <a:pt x="108966" y="70295"/>
                  </a:cubicBezTo>
                  <a:lnTo>
                    <a:pt x="26194" y="70295"/>
                  </a:lnTo>
                  <a:cubicBezTo>
                    <a:pt x="26479" y="86201"/>
                    <a:pt x="30194" y="98965"/>
                    <a:pt x="37243" y="108680"/>
                  </a:cubicBezTo>
                  <a:cubicBezTo>
                    <a:pt x="44291" y="118396"/>
                    <a:pt x="54293" y="123254"/>
                    <a:pt x="67342" y="123254"/>
                  </a:cubicBezTo>
                  <a:cubicBezTo>
                    <a:pt x="73724" y="123254"/>
                    <a:pt x="80486" y="122111"/>
                    <a:pt x="87440" y="119729"/>
                  </a:cubicBezTo>
                  <a:cubicBezTo>
                    <a:pt x="94393" y="117443"/>
                    <a:pt x="99822" y="114586"/>
                    <a:pt x="103727" y="111443"/>
                  </a:cubicBezTo>
                  <a:lnTo>
                    <a:pt x="108299" y="122015"/>
                  </a:lnTo>
                  <a:cubicBezTo>
                    <a:pt x="103632" y="126873"/>
                    <a:pt x="96774" y="130969"/>
                    <a:pt x="87630" y="134493"/>
                  </a:cubicBezTo>
                  <a:cubicBezTo>
                    <a:pt x="78486" y="138017"/>
                    <a:pt x="69152" y="139827"/>
                    <a:pt x="59722" y="139827"/>
                  </a:cubicBezTo>
                  <a:cubicBezTo>
                    <a:pt x="40291" y="139827"/>
                    <a:pt x="25432" y="133541"/>
                    <a:pt x="15240" y="120872"/>
                  </a:cubicBezTo>
                  <a:close/>
                  <a:moveTo>
                    <a:pt x="84201" y="57531"/>
                  </a:moveTo>
                  <a:cubicBezTo>
                    <a:pt x="84677" y="54197"/>
                    <a:pt x="84963" y="50768"/>
                    <a:pt x="84963" y="47149"/>
                  </a:cubicBezTo>
                  <a:cubicBezTo>
                    <a:pt x="84773" y="36767"/>
                    <a:pt x="82582" y="28480"/>
                    <a:pt x="78391" y="22479"/>
                  </a:cubicBezTo>
                  <a:cubicBezTo>
                    <a:pt x="74104" y="16478"/>
                    <a:pt x="67437" y="13430"/>
                    <a:pt x="58293" y="13430"/>
                  </a:cubicBezTo>
                  <a:cubicBezTo>
                    <a:pt x="48959" y="13430"/>
                    <a:pt x="41529" y="16764"/>
                    <a:pt x="36004" y="23527"/>
                  </a:cubicBezTo>
                  <a:cubicBezTo>
                    <a:pt x="30480" y="30290"/>
                    <a:pt x="27337" y="41529"/>
                    <a:pt x="26479" y="57436"/>
                  </a:cubicBezTo>
                  <a:lnTo>
                    <a:pt x="84201" y="57436"/>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111" name="Graphic 175">
            <a:extLst>
              <a:ext uri="{FF2B5EF4-FFF2-40B4-BE49-F238E27FC236}">
                <a16:creationId xmlns:a16="http://schemas.microsoft.com/office/drawing/2014/main" id="{F15C12A9-8594-3ED1-4EA2-F54908C748D3}"/>
              </a:ext>
            </a:extLst>
          </p:cNvPr>
          <p:cNvGrpSpPr>
            <a:grpSpLocks noChangeAspect="1"/>
          </p:cNvGrpSpPr>
          <p:nvPr userDrawn="1"/>
        </p:nvGrpSpPr>
        <p:grpSpPr bwMode="auto">
          <a:xfrm>
            <a:off x="4205288" y="9053513"/>
            <a:ext cx="4119562" cy="4119562"/>
            <a:chOff x="10648950" y="5323681"/>
            <a:chExt cx="3089433" cy="3089433"/>
          </a:xfrm>
        </p:grpSpPr>
        <p:sp>
          <p:nvSpPr>
            <p:cNvPr id="112" name="Freeform: Shape 1076">
              <a:extLst>
                <a:ext uri="{FF2B5EF4-FFF2-40B4-BE49-F238E27FC236}">
                  <a16:creationId xmlns:a16="http://schemas.microsoft.com/office/drawing/2014/main" id="{CA3C7F2F-C494-6479-B877-B55890544C75}"/>
                </a:ext>
              </a:extLst>
            </p:cNvPr>
            <p:cNvSpPr/>
            <p:nvPr/>
          </p:nvSpPr>
          <p:spPr>
            <a:xfrm>
              <a:off x="10648950" y="5323681"/>
              <a:ext cx="1310777" cy="2622744"/>
            </a:xfrm>
            <a:custGeom>
              <a:avLst/>
              <a:gdLst>
                <a:gd name="connsiteX0" fmla="*/ 1311212 w 1311211"/>
                <a:gd name="connsiteY0" fmla="*/ 0 h 2622423"/>
                <a:gd name="connsiteX1" fmla="*/ 0 w 1311211"/>
                <a:gd name="connsiteY1" fmla="*/ 1311212 h 2622423"/>
                <a:gd name="connsiteX2" fmla="*/ 1311212 w 1311211"/>
                <a:gd name="connsiteY2" fmla="*/ 2622423 h 2622423"/>
                <a:gd name="connsiteX3" fmla="*/ 1311212 w 1311211"/>
                <a:gd name="connsiteY3" fmla="*/ 0 h 2622423"/>
              </a:gdLst>
              <a:ahLst/>
              <a:cxnLst>
                <a:cxn ang="0">
                  <a:pos x="connsiteX0" y="connsiteY0"/>
                </a:cxn>
                <a:cxn ang="0">
                  <a:pos x="connsiteX1" y="connsiteY1"/>
                </a:cxn>
                <a:cxn ang="0">
                  <a:pos x="connsiteX2" y="connsiteY2"/>
                </a:cxn>
                <a:cxn ang="0">
                  <a:pos x="connsiteX3" y="connsiteY3"/>
                </a:cxn>
              </a:cxnLst>
              <a:rect l="l" t="t" r="r" b="b"/>
              <a:pathLst>
                <a:path w="1311211" h="2622423">
                  <a:moveTo>
                    <a:pt x="1311212" y="0"/>
                  </a:moveTo>
                  <a:cubicBezTo>
                    <a:pt x="587026" y="0"/>
                    <a:pt x="0" y="587026"/>
                    <a:pt x="0" y="1311212"/>
                  </a:cubicBezTo>
                  <a:cubicBezTo>
                    <a:pt x="0" y="2035397"/>
                    <a:pt x="587026" y="2622423"/>
                    <a:pt x="1311212" y="2622423"/>
                  </a:cubicBezTo>
                  <a:lnTo>
                    <a:pt x="1311212" y="0"/>
                  </a:lnTo>
                  <a:close/>
                </a:path>
              </a:pathLst>
            </a:custGeom>
            <a:solidFill>
              <a:schemeClr val="accent3"/>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13" name="Freeform: Shape 117">
              <a:extLst>
                <a:ext uri="{FF2B5EF4-FFF2-40B4-BE49-F238E27FC236}">
                  <a16:creationId xmlns:a16="http://schemas.microsoft.com/office/drawing/2014/main" id="{6714B371-0807-2A41-66DB-2C1B6001C14E}"/>
                </a:ext>
              </a:extLst>
            </p:cNvPr>
            <p:cNvSpPr>
              <a:spLocks/>
            </p:cNvSpPr>
            <p:nvPr/>
          </p:nvSpPr>
          <p:spPr bwMode="auto">
            <a:xfrm>
              <a:off x="11960161" y="5323681"/>
              <a:ext cx="1778222" cy="3089433"/>
            </a:xfrm>
            <a:custGeom>
              <a:avLst/>
              <a:gdLst>
                <a:gd name="T0" fmla="*/ 1778222 w 1778222"/>
                <a:gd name="T1" fmla="*/ 2683955 h 3089433"/>
                <a:gd name="T2" fmla="*/ 1059275 w 1778222"/>
                <a:gd name="T3" fmla="*/ 2083594 h 3089433"/>
                <a:gd name="T4" fmla="*/ 1311116 w 1778222"/>
                <a:gd name="T5" fmla="*/ 1311212 h 3089433"/>
                <a:gd name="T6" fmla="*/ 0 w 1778222"/>
                <a:gd name="T7" fmla="*/ 0 h 3089433"/>
                <a:gd name="T8" fmla="*/ 0 w 1778222"/>
                <a:gd name="T9" fmla="*/ 2622328 h 3089433"/>
                <a:gd name="T10" fmla="*/ 772382 w 1778222"/>
                <a:gd name="T11" fmla="*/ 2370487 h 3089433"/>
                <a:gd name="T12" fmla="*/ 1372743 w 1778222"/>
                <a:gd name="T13" fmla="*/ 3089434 h 3089433"/>
                <a:gd name="T14" fmla="*/ 1778222 w 1778222"/>
                <a:gd name="T15" fmla="*/ 2683955 h 30894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78222" h="3089433">
                  <a:moveTo>
                    <a:pt x="1778222" y="2683955"/>
                  </a:moveTo>
                  <a:lnTo>
                    <a:pt x="1059275" y="2083594"/>
                  </a:lnTo>
                  <a:cubicBezTo>
                    <a:pt x="1217486" y="1866900"/>
                    <a:pt x="1311116" y="1600010"/>
                    <a:pt x="1311116" y="1311212"/>
                  </a:cubicBezTo>
                  <a:cubicBezTo>
                    <a:pt x="1311116" y="587026"/>
                    <a:pt x="724090" y="0"/>
                    <a:pt x="0" y="0"/>
                  </a:cubicBezTo>
                  <a:lnTo>
                    <a:pt x="0" y="2622328"/>
                  </a:lnTo>
                  <a:cubicBezTo>
                    <a:pt x="288893" y="2622328"/>
                    <a:pt x="555688" y="2528697"/>
                    <a:pt x="772382" y="2370487"/>
                  </a:cubicBezTo>
                  <a:lnTo>
                    <a:pt x="1372743" y="3089434"/>
                  </a:lnTo>
                  <a:lnTo>
                    <a:pt x="1778222" y="2683955"/>
                  </a:lnTo>
                  <a:close/>
                </a:path>
              </a:pathLst>
            </a:custGeom>
            <a:solidFill>
              <a:schemeClr val="tx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o-RO"/>
            </a:p>
          </p:txBody>
        </p:sp>
      </p:grpSp>
    </p:spTree>
    <p:extLst>
      <p:ext uri="{BB962C8B-B14F-4D97-AF65-F5344CB8AC3E}">
        <p14:creationId xmlns:p14="http://schemas.microsoft.com/office/powerpoint/2010/main" val="2575691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CNSSP Titlu">
    <p:bg>
      <p:bgPr>
        <a:solidFill>
          <a:schemeClr val="bg2"/>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7C5DC0D-0173-A2C7-0C96-3C6FFCDBFFE7}"/>
              </a:ext>
            </a:extLst>
          </p:cNvPr>
          <p:cNvSpPr/>
          <p:nvPr userDrawn="1"/>
        </p:nvSpPr>
        <p:spPr>
          <a:xfrm>
            <a:off x="0" y="0"/>
            <a:ext cx="5954713" cy="1373346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srgbClr val="FFFFFF"/>
              </a:solidFill>
            </a:endParaRPr>
          </a:p>
        </p:txBody>
      </p:sp>
      <p:sp>
        <p:nvSpPr>
          <p:cNvPr id="5" name="TextBox 2">
            <a:extLst>
              <a:ext uri="{FF2B5EF4-FFF2-40B4-BE49-F238E27FC236}">
                <a16:creationId xmlns:a16="http://schemas.microsoft.com/office/drawing/2014/main" id="{AEBE485C-4255-A36C-D660-051034D18B63}"/>
              </a:ext>
            </a:extLst>
          </p:cNvPr>
          <p:cNvSpPr txBox="1">
            <a:spLocks noChangeArrowheads="1"/>
          </p:cNvSpPr>
          <p:nvPr userDrawn="1"/>
        </p:nvSpPr>
        <p:spPr bwMode="auto">
          <a:xfrm rot="10800000">
            <a:off x="23239413" y="11066463"/>
            <a:ext cx="584200" cy="1611312"/>
          </a:xfrm>
          <a:prstGeom prst="rect">
            <a:avLst/>
          </a:prstGeom>
          <a:noFill/>
          <a:ln>
            <a:noFill/>
          </a:ln>
        </p:spPr>
        <p:txBody>
          <a:bodyPr vert="eaVert"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2600" b="1">
                <a:solidFill>
                  <a:schemeClr val="bg1"/>
                </a:solidFill>
              </a:rPr>
              <a:t>insp.gov.ro</a:t>
            </a:r>
          </a:p>
        </p:txBody>
      </p:sp>
      <p:grpSp>
        <p:nvGrpSpPr>
          <p:cNvPr id="6" name="Graphic 4">
            <a:extLst>
              <a:ext uri="{FF2B5EF4-FFF2-40B4-BE49-F238E27FC236}">
                <a16:creationId xmlns:a16="http://schemas.microsoft.com/office/drawing/2014/main" id="{04AA5E11-EDF2-1646-F8F1-132EFAB2E225}"/>
              </a:ext>
            </a:extLst>
          </p:cNvPr>
          <p:cNvGrpSpPr/>
          <p:nvPr/>
        </p:nvGrpSpPr>
        <p:grpSpPr>
          <a:xfrm>
            <a:off x="1105200" y="1162800"/>
            <a:ext cx="3741842" cy="1536944"/>
            <a:chOff x="1105200" y="1162800"/>
            <a:chExt cx="3741842" cy="1536944"/>
          </a:xfrm>
          <a:solidFill>
            <a:srgbClr val="FFFFFF"/>
          </a:solidFill>
        </p:grpSpPr>
        <p:grpSp>
          <p:nvGrpSpPr>
            <p:cNvPr id="7" name="Graphic 4">
              <a:extLst>
                <a:ext uri="{FF2B5EF4-FFF2-40B4-BE49-F238E27FC236}">
                  <a16:creationId xmlns:a16="http://schemas.microsoft.com/office/drawing/2014/main" id="{9916A066-0E34-80CF-B6D4-9AC887C5E2A4}"/>
                </a:ext>
              </a:extLst>
            </p:cNvPr>
            <p:cNvGrpSpPr/>
            <p:nvPr/>
          </p:nvGrpSpPr>
          <p:grpSpPr>
            <a:xfrm>
              <a:off x="2553683" y="1497475"/>
              <a:ext cx="2293358" cy="867719"/>
              <a:chOff x="2553683" y="1497475"/>
              <a:chExt cx="2293358" cy="867719"/>
            </a:xfrm>
            <a:solidFill>
              <a:srgbClr val="FFFFFF"/>
            </a:solidFill>
          </p:grpSpPr>
          <p:sp>
            <p:nvSpPr>
              <p:cNvPr id="15" name="Freeform: Shape 15">
                <a:extLst>
                  <a:ext uri="{FF2B5EF4-FFF2-40B4-BE49-F238E27FC236}">
                    <a16:creationId xmlns:a16="http://schemas.microsoft.com/office/drawing/2014/main" id="{C325F103-6005-EF10-71DF-43587BC980FD}"/>
                  </a:ext>
                </a:extLst>
              </p:cNvPr>
              <p:cNvSpPr/>
              <p:nvPr/>
            </p:nvSpPr>
            <p:spPr>
              <a:xfrm>
                <a:off x="2555968" y="1519051"/>
                <a:ext cx="80718" cy="208267"/>
              </a:xfrm>
              <a:custGeom>
                <a:avLst/>
                <a:gdLst>
                  <a:gd name="connsiteX0" fmla="*/ 0 w 80718"/>
                  <a:gd name="connsiteY0" fmla="*/ 208268 h 208267"/>
                  <a:gd name="connsiteX1" fmla="*/ 0 w 80718"/>
                  <a:gd name="connsiteY1" fmla="*/ 193292 h 208267"/>
                  <a:gd name="connsiteX2" fmla="*/ 24749 w 80718"/>
                  <a:gd name="connsiteY2" fmla="*/ 189611 h 208267"/>
                  <a:gd name="connsiteX3" fmla="*/ 24749 w 80718"/>
                  <a:gd name="connsiteY3" fmla="*/ 18783 h 208267"/>
                  <a:gd name="connsiteX4" fmla="*/ 0 w 80718"/>
                  <a:gd name="connsiteY4" fmla="*/ 15103 h 208267"/>
                  <a:gd name="connsiteX5" fmla="*/ 0 w 80718"/>
                  <a:gd name="connsiteY5" fmla="*/ 0 h 208267"/>
                  <a:gd name="connsiteX6" fmla="*/ 80718 w 80718"/>
                  <a:gd name="connsiteY6" fmla="*/ 0 h 208267"/>
                  <a:gd name="connsiteX7" fmla="*/ 80718 w 80718"/>
                  <a:gd name="connsiteY7" fmla="*/ 15103 h 208267"/>
                  <a:gd name="connsiteX8" fmla="*/ 56223 w 80718"/>
                  <a:gd name="connsiteY8" fmla="*/ 18783 h 208267"/>
                  <a:gd name="connsiteX9" fmla="*/ 56223 w 80718"/>
                  <a:gd name="connsiteY9" fmla="*/ 189611 h 208267"/>
                  <a:gd name="connsiteX10" fmla="*/ 80718 w 80718"/>
                  <a:gd name="connsiteY10" fmla="*/ 193800 h 208267"/>
                  <a:gd name="connsiteX11" fmla="*/ 80718 w 80718"/>
                  <a:gd name="connsiteY11" fmla="*/ 208268 h 208267"/>
                  <a:gd name="connsiteX12" fmla="*/ 0 w 80718"/>
                  <a:gd name="connsiteY12" fmla="*/ 208268 h 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18" h="208267">
                    <a:moveTo>
                      <a:pt x="0" y="208268"/>
                    </a:moveTo>
                    <a:lnTo>
                      <a:pt x="0" y="193292"/>
                    </a:lnTo>
                    <a:lnTo>
                      <a:pt x="24749" y="189611"/>
                    </a:lnTo>
                    <a:lnTo>
                      <a:pt x="24749" y="18783"/>
                    </a:lnTo>
                    <a:lnTo>
                      <a:pt x="0" y="15103"/>
                    </a:lnTo>
                    <a:lnTo>
                      <a:pt x="0" y="0"/>
                    </a:lnTo>
                    <a:lnTo>
                      <a:pt x="80718" y="0"/>
                    </a:lnTo>
                    <a:lnTo>
                      <a:pt x="80718" y="15103"/>
                    </a:lnTo>
                    <a:lnTo>
                      <a:pt x="56223" y="18783"/>
                    </a:lnTo>
                    <a:lnTo>
                      <a:pt x="56223" y="189611"/>
                    </a:lnTo>
                    <a:lnTo>
                      <a:pt x="80718" y="193800"/>
                    </a:lnTo>
                    <a:lnTo>
                      <a:pt x="80718" y="208268"/>
                    </a:lnTo>
                    <a:lnTo>
                      <a:pt x="0" y="208268"/>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6" name="Freeform: Shape 16">
                <a:extLst>
                  <a:ext uri="{FF2B5EF4-FFF2-40B4-BE49-F238E27FC236}">
                    <a16:creationId xmlns:a16="http://schemas.microsoft.com/office/drawing/2014/main" id="{DF7BBDF6-7BDE-7B26-5587-72B91F6B3198}"/>
                  </a:ext>
                </a:extLst>
              </p:cNvPr>
              <p:cNvSpPr/>
              <p:nvPr/>
            </p:nvSpPr>
            <p:spPr>
              <a:xfrm>
                <a:off x="2667399" y="1568294"/>
                <a:ext cx="167147" cy="159278"/>
              </a:xfrm>
              <a:custGeom>
                <a:avLst/>
                <a:gdLst>
                  <a:gd name="connsiteX0" fmla="*/ 762 w 167147"/>
                  <a:gd name="connsiteY0" fmla="*/ 159025 h 159278"/>
                  <a:gd name="connsiteX1" fmla="*/ 762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049 h 159278"/>
                  <a:gd name="connsiteX24" fmla="*/ 116381 w 167147"/>
                  <a:gd name="connsiteY24" fmla="*/ 141764 h 159278"/>
                  <a:gd name="connsiteX25" fmla="*/ 116381 w 167147"/>
                  <a:gd name="connsiteY25" fmla="*/ 64854 h 159278"/>
                  <a:gd name="connsiteX26" fmla="*/ 115493 w 167147"/>
                  <a:gd name="connsiteY26" fmla="*/ 45689 h 159278"/>
                  <a:gd name="connsiteX27" fmla="*/ 111559 w 167147"/>
                  <a:gd name="connsiteY27" fmla="*/ 31983 h 159278"/>
                  <a:gd name="connsiteX28" fmla="*/ 103182 w 167147"/>
                  <a:gd name="connsiteY28" fmla="*/ 23733 h 159278"/>
                  <a:gd name="connsiteX29" fmla="*/ 88841 w 167147"/>
                  <a:gd name="connsiteY29" fmla="*/ 20941 h 159278"/>
                  <a:gd name="connsiteX30" fmla="*/ 68027 w 167147"/>
                  <a:gd name="connsiteY30" fmla="*/ 24748 h 159278"/>
                  <a:gd name="connsiteX31" fmla="*/ 49751 w 167147"/>
                  <a:gd name="connsiteY31" fmla="*/ 34267 h 159278"/>
                  <a:gd name="connsiteX32" fmla="*/ 49751 w 167147"/>
                  <a:gd name="connsiteY32" fmla="*/ 141637 h 159278"/>
                  <a:gd name="connsiteX33" fmla="*/ 69042 w 167147"/>
                  <a:gd name="connsiteY33" fmla="*/ 143922 h 159278"/>
                  <a:gd name="connsiteX34" fmla="*/ 69042 w 167147"/>
                  <a:gd name="connsiteY34" fmla="*/ 159025 h 159278"/>
                  <a:gd name="connsiteX35" fmla="*/ 762 w 167147"/>
                  <a:gd name="connsiteY35" fmla="*/ 159025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2" y="159025"/>
                    </a:moveTo>
                    <a:lnTo>
                      <a:pt x="762"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049"/>
                    </a:lnTo>
                    <a:lnTo>
                      <a:pt x="116381" y="141764"/>
                    </a:lnTo>
                    <a:lnTo>
                      <a:pt x="116381" y="64854"/>
                    </a:lnTo>
                    <a:cubicBezTo>
                      <a:pt x="116381" y="57620"/>
                      <a:pt x="116001" y="51147"/>
                      <a:pt x="115493" y="45689"/>
                    </a:cubicBezTo>
                    <a:cubicBezTo>
                      <a:pt x="114858" y="40232"/>
                      <a:pt x="113589" y="35663"/>
                      <a:pt x="111559" y="31983"/>
                    </a:cubicBezTo>
                    <a:cubicBezTo>
                      <a:pt x="109528" y="28302"/>
                      <a:pt x="106736" y="25637"/>
                      <a:pt x="103182" y="23733"/>
                    </a:cubicBezTo>
                    <a:cubicBezTo>
                      <a:pt x="99502" y="21956"/>
                      <a:pt x="94679" y="20941"/>
                      <a:pt x="88841" y="20941"/>
                    </a:cubicBezTo>
                    <a:cubicBezTo>
                      <a:pt x="81860" y="20941"/>
                      <a:pt x="75007" y="22210"/>
                      <a:pt x="68027" y="24748"/>
                    </a:cubicBezTo>
                    <a:cubicBezTo>
                      <a:pt x="61046" y="27287"/>
                      <a:pt x="54954" y="30460"/>
                      <a:pt x="49751" y="34267"/>
                    </a:cubicBezTo>
                    <a:lnTo>
                      <a:pt x="49751" y="141637"/>
                    </a:lnTo>
                    <a:lnTo>
                      <a:pt x="69042" y="143922"/>
                    </a:lnTo>
                    <a:lnTo>
                      <a:pt x="69042" y="159025"/>
                    </a:lnTo>
                    <a:lnTo>
                      <a:pt x="762" y="15902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7" name="Freeform: Shape 17">
                <a:extLst>
                  <a:ext uri="{FF2B5EF4-FFF2-40B4-BE49-F238E27FC236}">
                    <a16:creationId xmlns:a16="http://schemas.microsoft.com/office/drawing/2014/main" id="{46FE2FE1-649E-7AD9-012E-2CA0C643454D}"/>
                  </a:ext>
                </a:extLst>
              </p:cNvPr>
              <p:cNvSpPr/>
              <p:nvPr/>
            </p:nvSpPr>
            <p:spPr>
              <a:xfrm>
                <a:off x="2859930" y="1568421"/>
                <a:ext cx="112193" cy="162197"/>
              </a:xfrm>
              <a:custGeom>
                <a:avLst/>
                <a:gdLst>
                  <a:gd name="connsiteX0" fmla="*/ 0 w 112193"/>
                  <a:gd name="connsiteY0" fmla="*/ 150141 h 162197"/>
                  <a:gd name="connsiteX1" fmla="*/ 0 w 112193"/>
                  <a:gd name="connsiteY1" fmla="*/ 114351 h 162197"/>
                  <a:gd name="connsiteX2" fmla="*/ 19418 w 112193"/>
                  <a:gd name="connsiteY2" fmla="*/ 114351 h 162197"/>
                  <a:gd name="connsiteX3" fmla="*/ 25002 w 112193"/>
                  <a:gd name="connsiteY3" fmla="*/ 134657 h 162197"/>
                  <a:gd name="connsiteX4" fmla="*/ 29191 w 112193"/>
                  <a:gd name="connsiteY4" fmla="*/ 138972 h 162197"/>
                  <a:gd name="connsiteX5" fmla="*/ 36298 w 112193"/>
                  <a:gd name="connsiteY5" fmla="*/ 142780 h 162197"/>
                  <a:gd name="connsiteX6" fmla="*/ 45436 w 112193"/>
                  <a:gd name="connsiteY6" fmla="*/ 145572 h 162197"/>
                  <a:gd name="connsiteX7" fmla="*/ 55970 w 112193"/>
                  <a:gd name="connsiteY7" fmla="*/ 146587 h 162197"/>
                  <a:gd name="connsiteX8" fmla="*/ 69930 w 112193"/>
                  <a:gd name="connsiteY8" fmla="*/ 144683 h 162197"/>
                  <a:gd name="connsiteX9" fmla="*/ 78561 w 112193"/>
                  <a:gd name="connsiteY9" fmla="*/ 139861 h 162197"/>
                  <a:gd name="connsiteX10" fmla="*/ 82876 w 112193"/>
                  <a:gd name="connsiteY10" fmla="*/ 132753 h 162197"/>
                  <a:gd name="connsiteX11" fmla="*/ 84018 w 112193"/>
                  <a:gd name="connsiteY11" fmla="*/ 124504 h 162197"/>
                  <a:gd name="connsiteX12" fmla="*/ 81607 w 112193"/>
                  <a:gd name="connsiteY12" fmla="*/ 114858 h 162197"/>
                  <a:gd name="connsiteX13" fmla="*/ 74246 w 112193"/>
                  <a:gd name="connsiteY13" fmla="*/ 106609 h 162197"/>
                  <a:gd name="connsiteX14" fmla="*/ 61554 w 112193"/>
                  <a:gd name="connsiteY14" fmla="*/ 98994 h 162197"/>
                  <a:gd name="connsiteX15" fmla="*/ 43151 w 112193"/>
                  <a:gd name="connsiteY15" fmla="*/ 91125 h 162197"/>
                  <a:gd name="connsiteX16" fmla="*/ 23987 w 112193"/>
                  <a:gd name="connsiteY16" fmla="*/ 82114 h 162197"/>
                  <a:gd name="connsiteX17" fmla="*/ 10534 w 112193"/>
                  <a:gd name="connsiteY17" fmla="*/ 71326 h 162197"/>
                  <a:gd name="connsiteX18" fmla="*/ 2665 w 112193"/>
                  <a:gd name="connsiteY18" fmla="*/ 58000 h 162197"/>
                  <a:gd name="connsiteX19" fmla="*/ 127 w 112193"/>
                  <a:gd name="connsiteY19" fmla="*/ 41374 h 162197"/>
                  <a:gd name="connsiteX20" fmla="*/ 4442 w 112193"/>
                  <a:gd name="connsiteY20" fmla="*/ 24368 h 162197"/>
                  <a:gd name="connsiteX21" fmla="*/ 16372 w 112193"/>
                  <a:gd name="connsiteY21" fmla="*/ 11295 h 162197"/>
                  <a:gd name="connsiteX22" fmla="*/ 34267 w 112193"/>
                  <a:gd name="connsiteY22" fmla="*/ 2919 h 162197"/>
                  <a:gd name="connsiteX23" fmla="*/ 56604 w 112193"/>
                  <a:gd name="connsiteY23" fmla="*/ 0 h 162197"/>
                  <a:gd name="connsiteX24" fmla="*/ 72215 w 112193"/>
                  <a:gd name="connsiteY24" fmla="*/ 1015 h 162197"/>
                  <a:gd name="connsiteX25" fmla="*/ 85033 w 112193"/>
                  <a:gd name="connsiteY25" fmla="*/ 3427 h 162197"/>
                  <a:gd name="connsiteX26" fmla="*/ 95060 w 112193"/>
                  <a:gd name="connsiteY26" fmla="*/ 6346 h 162197"/>
                  <a:gd name="connsiteX27" fmla="*/ 101913 w 112193"/>
                  <a:gd name="connsiteY27" fmla="*/ 8630 h 162197"/>
                  <a:gd name="connsiteX28" fmla="*/ 101913 w 112193"/>
                  <a:gd name="connsiteY28" fmla="*/ 42897 h 162197"/>
                  <a:gd name="connsiteX29" fmla="*/ 83764 w 112193"/>
                  <a:gd name="connsiteY29" fmla="*/ 42770 h 162197"/>
                  <a:gd name="connsiteX30" fmla="*/ 77799 w 112193"/>
                  <a:gd name="connsiteY30" fmla="*/ 25129 h 162197"/>
                  <a:gd name="connsiteX31" fmla="*/ 70057 w 112193"/>
                  <a:gd name="connsiteY31" fmla="*/ 18530 h 162197"/>
                  <a:gd name="connsiteX32" fmla="*/ 54827 w 112193"/>
                  <a:gd name="connsiteY32" fmla="*/ 15484 h 162197"/>
                  <a:gd name="connsiteX33" fmla="*/ 42644 w 112193"/>
                  <a:gd name="connsiteY33" fmla="*/ 16880 h 162197"/>
                  <a:gd name="connsiteX34" fmla="*/ 34394 w 112193"/>
                  <a:gd name="connsiteY34" fmla="*/ 20941 h 162197"/>
                  <a:gd name="connsiteX35" fmla="*/ 29698 w 112193"/>
                  <a:gd name="connsiteY35" fmla="*/ 27033 h 162197"/>
                  <a:gd name="connsiteX36" fmla="*/ 28175 w 112193"/>
                  <a:gd name="connsiteY36" fmla="*/ 34521 h 162197"/>
                  <a:gd name="connsiteX37" fmla="*/ 31348 w 112193"/>
                  <a:gd name="connsiteY37" fmla="*/ 46578 h 162197"/>
                  <a:gd name="connsiteX38" fmla="*/ 39598 w 112193"/>
                  <a:gd name="connsiteY38" fmla="*/ 54574 h 162197"/>
                  <a:gd name="connsiteX39" fmla="*/ 51274 w 112193"/>
                  <a:gd name="connsiteY39" fmla="*/ 60285 h 162197"/>
                  <a:gd name="connsiteX40" fmla="*/ 64727 w 112193"/>
                  <a:gd name="connsiteY40" fmla="*/ 65742 h 162197"/>
                  <a:gd name="connsiteX41" fmla="*/ 82749 w 112193"/>
                  <a:gd name="connsiteY41" fmla="*/ 74372 h 162197"/>
                  <a:gd name="connsiteX42" fmla="*/ 97852 w 112193"/>
                  <a:gd name="connsiteY42" fmla="*/ 84653 h 162197"/>
                  <a:gd name="connsiteX43" fmla="*/ 108259 w 112193"/>
                  <a:gd name="connsiteY43" fmla="*/ 98232 h 162197"/>
                  <a:gd name="connsiteX44" fmla="*/ 112193 w 112193"/>
                  <a:gd name="connsiteY44" fmla="*/ 116508 h 162197"/>
                  <a:gd name="connsiteX45" fmla="*/ 108132 w 112193"/>
                  <a:gd name="connsiteY45" fmla="*/ 135419 h 162197"/>
                  <a:gd name="connsiteX46" fmla="*/ 96456 w 112193"/>
                  <a:gd name="connsiteY46" fmla="*/ 149887 h 162197"/>
                  <a:gd name="connsiteX47" fmla="*/ 77799 w 112193"/>
                  <a:gd name="connsiteY47" fmla="*/ 159025 h 162197"/>
                  <a:gd name="connsiteX48" fmla="*/ 52924 w 112193"/>
                  <a:gd name="connsiteY48" fmla="*/ 162198 h 162197"/>
                  <a:gd name="connsiteX49" fmla="*/ 37567 w 112193"/>
                  <a:gd name="connsiteY49" fmla="*/ 160929 h 162197"/>
                  <a:gd name="connsiteX50" fmla="*/ 22337 w 112193"/>
                  <a:gd name="connsiteY50" fmla="*/ 157883 h 162197"/>
                  <a:gd name="connsiteX51" fmla="*/ 9011 w 112193"/>
                  <a:gd name="connsiteY51" fmla="*/ 153948 h 162197"/>
                  <a:gd name="connsiteX52" fmla="*/ 0 w 112193"/>
                  <a:gd name="connsiteY52" fmla="*/ 150141 h 16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193" h="162197">
                    <a:moveTo>
                      <a:pt x="0" y="150141"/>
                    </a:moveTo>
                    <a:lnTo>
                      <a:pt x="0" y="114351"/>
                    </a:lnTo>
                    <a:lnTo>
                      <a:pt x="19418" y="114351"/>
                    </a:lnTo>
                    <a:lnTo>
                      <a:pt x="25002" y="134657"/>
                    </a:lnTo>
                    <a:cubicBezTo>
                      <a:pt x="25764" y="136180"/>
                      <a:pt x="27287" y="137576"/>
                      <a:pt x="29191" y="138972"/>
                    </a:cubicBezTo>
                    <a:cubicBezTo>
                      <a:pt x="31221" y="140368"/>
                      <a:pt x="33506" y="141637"/>
                      <a:pt x="36298" y="142780"/>
                    </a:cubicBezTo>
                    <a:cubicBezTo>
                      <a:pt x="38963" y="143922"/>
                      <a:pt x="42136" y="144810"/>
                      <a:pt x="45436" y="145572"/>
                    </a:cubicBezTo>
                    <a:cubicBezTo>
                      <a:pt x="48862" y="146206"/>
                      <a:pt x="52289" y="146587"/>
                      <a:pt x="55970" y="146587"/>
                    </a:cubicBezTo>
                    <a:cubicBezTo>
                      <a:pt x="61681" y="146587"/>
                      <a:pt x="66250" y="145953"/>
                      <a:pt x="69930" y="144683"/>
                    </a:cubicBezTo>
                    <a:cubicBezTo>
                      <a:pt x="73611" y="143414"/>
                      <a:pt x="76403" y="141891"/>
                      <a:pt x="78561" y="139861"/>
                    </a:cubicBezTo>
                    <a:cubicBezTo>
                      <a:pt x="80718" y="137830"/>
                      <a:pt x="82114" y="135546"/>
                      <a:pt x="82876" y="132753"/>
                    </a:cubicBezTo>
                    <a:cubicBezTo>
                      <a:pt x="83637" y="130088"/>
                      <a:pt x="84018" y="127296"/>
                      <a:pt x="84018" y="124504"/>
                    </a:cubicBezTo>
                    <a:cubicBezTo>
                      <a:pt x="84018" y="120950"/>
                      <a:pt x="83257" y="117777"/>
                      <a:pt x="81607" y="114858"/>
                    </a:cubicBezTo>
                    <a:cubicBezTo>
                      <a:pt x="79957" y="111939"/>
                      <a:pt x="77545" y="109274"/>
                      <a:pt x="74246" y="106609"/>
                    </a:cubicBezTo>
                    <a:cubicBezTo>
                      <a:pt x="70946" y="103944"/>
                      <a:pt x="66758" y="101405"/>
                      <a:pt x="61554" y="98994"/>
                    </a:cubicBezTo>
                    <a:cubicBezTo>
                      <a:pt x="56350" y="96456"/>
                      <a:pt x="50259" y="93917"/>
                      <a:pt x="43151" y="91125"/>
                    </a:cubicBezTo>
                    <a:cubicBezTo>
                      <a:pt x="35790" y="88333"/>
                      <a:pt x="29318" y="85287"/>
                      <a:pt x="23987" y="82114"/>
                    </a:cubicBezTo>
                    <a:cubicBezTo>
                      <a:pt x="18657" y="78941"/>
                      <a:pt x="14088" y="75388"/>
                      <a:pt x="10534" y="71326"/>
                    </a:cubicBezTo>
                    <a:cubicBezTo>
                      <a:pt x="6980" y="67392"/>
                      <a:pt x="4315" y="62950"/>
                      <a:pt x="2665" y="58000"/>
                    </a:cubicBezTo>
                    <a:cubicBezTo>
                      <a:pt x="1015" y="53178"/>
                      <a:pt x="127" y="47593"/>
                      <a:pt x="127" y="41374"/>
                    </a:cubicBezTo>
                    <a:cubicBezTo>
                      <a:pt x="127" y="35029"/>
                      <a:pt x="1523" y="29444"/>
                      <a:pt x="4442" y="24368"/>
                    </a:cubicBezTo>
                    <a:cubicBezTo>
                      <a:pt x="7361" y="19291"/>
                      <a:pt x="11295" y="14976"/>
                      <a:pt x="16372" y="11295"/>
                    </a:cubicBezTo>
                    <a:cubicBezTo>
                      <a:pt x="21449" y="7615"/>
                      <a:pt x="27414" y="4823"/>
                      <a:pt x="34267" y="2919"/>
                    </a:cubicBezTo>
                    <a:cubicBezTo>
                      <a:pt x="41121" y="1015"/>
                      <a:pt x="48609" y="0"/>
                      <a:pt x="56604" y="0"/>
                    </a:cubicBezTo>
                    <a:cubicBezTo>
                      <a:pt x="62189" y="0"/>
                      <a:pt x="67392" y="381"/>
                      <a:pt x="72215" y="1015"/>
                    </a:cubicBezTo>
                    <a:cubicBezTo>
                      <a:pt x="76911" y="1650"/>
                      <a:pt x="81226" y="2538"/>
                      <a:pt x="85033" y="3427"/>
                    </a:cubicBezTo>
                    <a:cubicBezTo>
                      <a:pt x="88841" y="4442"/>
                      <a:pt x="92267" y="5330"/>
                      <a:pt x="95060" y="6346"/>
                    </a:cubicBezTo>
                    <a:cubicBezTo>
                      <a:pt x="97979" y="7361"/>
                      <a:pt x="100263" y="8123"/>
                      <a:pt x="101913" y="8630"/>
                    </a:cubicBezTo>
                    <a:lnTo>
                      <a:pt x="101913" y="42897"/>
                    </a:lnTo>
                    <a:lnTo>
                      <a:pt x="83764" y="42770"/>
                    </a:lnTo>
                    <a:lnTo>
                      <a:pt x="77799" y="25129"/>
                    </a:lnTo>
                    <a:cubicBezTo>
                      <a:pt x="76657" y="22718"/>
                      <a:pt x="73992" y="20560"/>
                      <a:pt x="70057" y="18530"/>
                    </a:cubicBezTo>
                    <a:cubicBezTo>
                      <a:pt x="66123" y="16499"/>
                      <a:pt x="61046" y="15484"/>
                      <a:pt x="54827" y="15484"/>
                    </a:cubicBezTo>
                    <a:cubicBezTo>
                      <a:pt x="50132" y="15357"/>
                      <a:pt x="46070" y="15864"/>
                      <a:pt x="42644" y="16880"/>
                    </a:cubicBezTo>
                    <a:cubicBezTo>
                      <a:pt x="39217" y="17895"/>
                      <a:pt x="36552" y="19291"/>
                      <a:pt x="34394" y="20941"/>
                    </a:cubicBezTo>
                    <a:cubicBezTo>
                      <a:pt x="32237" y="22718"/>
                      <a:pt x="30713" y="24748"/>
                      <a:pt x="29698" y="27033"/>
                    </a:cubicBezTo>
                    <a:cubicBezTo>
                      <a:pt x="28683" y="29317"/>
                      <a:pt x="28175" y="31856"/>
                      <a:pt x="28175" y="34521"/>
                    </a:cubicBezTo>
                    <a:cubicBezTo>
                      <a:pt x="28175" y="39471"/>
                      <a:pt x="29191" y="43405"/>
                      <a:pt x="31348" y="46578"/>
                    </a:cubicBezTo>
                    <a:cubicBezTo>
                      <a:pt x="33379" y="49624"/>
                      <a:pt x="36171" y="52289"/>
                      <a:pt x="39598" y="54574"/>
                    </a:cubicBezTo>
                    <a:cubicBezTo>
                      <a:pt x="43024" y="56731"/>
                      <a:pt x="46959" y="58635"/>
                      <a:pt x="51274" y="60285"/>
                    </a:cubicBezTo>
                    <a:cubicBezTo>
                      <a:pt x="55589" y="61935"/>
                      <a:pt x="60158" y="63711"/>
                      <a:pt x="64727" y="65742"/>
                    </a:cubicBezTo>
                    <a:cubicBezTo>
                      <a:pt x="71073" y="68534"/>
                      <a:pt x="77038" y="71326"/>
                      <a:pt x="82749" y="74372"/>
                    </a:cubicBezTo>
                    <a:cubicBezTo>
                      <a:pt x="88460" y="77418"/>
                      <a:pt x="93537" y="80845"/>
                      <a:pt x="97852" y="84653"/>
                    </a:cubicBezTo>
                    <a:cubicBezTo>
                      <a:pt x="102167" y="88587"/>
                      <a:pt x="105720" y="93029"/>
                      <a:pt x="108259" y="98232"/>
                    </a:cubicBezTo>
                    <a:cubicBezTo>
                      <a:pt x="110797" y="103436"/>
                      <a:pt x="112193" y="109528"/>
                      <a:pt x="112193" y="116508"/>
                    </a:cubicBezTo>
                    <a:cubicBezTo>
                      <a:pt x="112193" y="123489"/>
                      <a:pt x="110797" y="129707"/>
                      <a:pt x="108132" y="135419"/>
                    </a:cubicBezTo>
                    <a:cubicBezTo>
                      <a:pt x="105467" y="141130"/>
                      <a:pt x="101532" y="145826"/>
                      <a:pt x="96456" y="149887"/>
                    </a:cubicBezTo>
                    <a:cubicBezTo>
                      <a:pt x="91379" y="153821"/>
                      <a:pt x="85160" y="156867"/>
                      <a:pt x="77799" y="159025"/>
                    </a:cubicBezTo>
                    <a:cubicBezTo>
                      <a:pt x="70438" y="161182"/>
                      <a:pt x="62189" y="162198"/>
                      <a:pt x="52924" y="162198"/>
                    </a:cubicBezTo>
                    <a:cubicBezTo>
                      <a:pt x="47974" y="162198"/>
                      <a:pt x="42897" y="161817"/>
                      <a:pt x="37567" y="160929"/>
                    </a:cubicBezTo>
                    <a:cubicBezTo>
                      <a:pt x="32237" y="160167"/>
                      <a:pt x="27160" y="159152"/>
                      <a:pt x="22337" y="157883"/>
                    </a:cubicBezTo>
                    <a:cubicBezTo>
                      <a:pt x="17514" y="156740"/>
                      <a:pt x="13072" y="155344"/>
                      <a:pt x="9011" y="153948"/>
                    </a:cubicBezTo>
                    <a:cubicBezTo>
                      <a:pt x="5457" y="152552"/>
                      <a:pt x="2285" y="151283"/>
                      <a:pt x="0" y="15014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8" name="Freeform: Shape 18">
                <a:extLst>
                  <a:ext uri="{FF2B5EF4-FFF2-40B4-BE49-F238E27FC236}">
                    <a16:creationId xmlns:a16="http://schemas.microsoft.com/office/drawing/2014/main" id="{1F9D9CAB-49B3-D368-F66D-984C393587FF}"/>
                  </a:ext>
                </a:extLst>
              </p:cNvPr>
              <p:cNvSpPr/>
              <p:nvPr/>
            </p:nvSpPr>
            <p:spPr>
              <a:xfrm>
                <a:off x="2995983"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1020 w 100390"/>
                  <a:gd name="connsiteY32" fmla="*/ 196846 h 196845"/>
                  <a:gd name="connsiteX33" fmla="*/ 38075 w 100390"/>
                  <a:gd name="connsiteY33" fmla="*/ 195196 h 196845"/>
                  <a:gd name="connsiteX34" fmla="*/ 28302 w 100390"/>
                  <a:gd name="connsiteY34" fmla="*/ 189738 h 196845"/>
                  <a:gd name="connsiteX35" fmla="*/ 22083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287"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9" name="Freeform: Shape 19">
                <a:extLst>
                  <a:ext uri="{FF2B5EF4-FFF2-40B4-BE49-F238E27FC236}">
                    <a16:creationId xmlns:a16="http://schemas.microsoft.com/office/drawing/2014/main" id="{FF6BAB16-6F3D-D8D5-B296-432FACDF9D48}"/>
                  </a:ext>
                </a:extLst>
              </p:cNvPr>
              <p:cNvSpPr/>
              <p:nvPr/>
            </p:nvSpPr>
            <p:spPr>
              <a:xfrm>
                <a:off x="3110968" y="1501156"/>
                <a:ext cx="75260" cy="226416"/>
              </a:xfrm>
              <a:custGeom>
                <a:avLst/>
                <a:gdLst>
                  <a:gd name="connsiteX0" fmla="*/ 0 w 75260"/>
                  <a:gd name="connsiteY0" fmla="*/ 226163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5 h 226416"/>
                  <a:gd name="connsiteX5" fmla="*/ 3427 w 75260"/>
                  <a:gd name="connsiteY5" fmla="*/ 72722 h 226416"/>
                  <a:gd name="connsiteX6" fmla="*/ 45182 w 75260"/>
                  <a:gd name="connsiteY6" fmla="*/ 67138 h 226416"/>
                  <a:gd name="connsiteX7" fmla="*/ 45816 w 75260"/>
                  <a:gd name="connsiteY7" fmla="*/ 67138 h 226416"/>
                  <a:gd name="connsiteX8" fmla="*/ 53051 w 75260"/>
                  <a:gd name="connsiteY8" fmla="*/ 72596 h 226416"/>
                  <a:gd name="connsiteX9" fmla="*/ 53051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5 h 226416"/>
                  <a:gd name="connsiteX15" fmla="*/ 20560 w 75260"/>
                  <a:gd name="connsiteY15" fmla="*/ 35790 h 226416"/>
                  <a:gd name="connsiteX16" fmla="*/ 17007 w 75260"/>
                  <a:gd name="connsiteY16" fmla="*/ 29825 h 226416"/>
                  <a:gd name="connsiteX17" fmla="*/ 15738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040 w 75260"/>
                  <a:gd name="connsiteY23" fmla="*/ 1650 h 226416"/>
                  <a:gd name="connsiteX24" fmla="*/ 49751 w 75260"/>
                  <a:gd name="connsiteY24" fmla="*/ 5965 h 226416"/>
                  <a:gd name="connsiteX25" fmla="*/ 53305 w 75260"/>
                  <a:gd name="connsiteY25" fmla="*/ 12057 h 226416"/>
                  <a:gd name="connsiteX26" fmla="*/ 54574 w 75260"/>
                  <a:gd name="connsiteY26" fmla="*/ 19164 h 226416"/>
                  <a:gd name="connsiteX27" fmla="*/ 53305 w 75260"/>
                  <a:gd name="connsiteY27" fmla="*/ 27794 h 226416"/>
                  <a:gd name="connsiteX28" fmla="*/ 49370 w 75260"/>
                  <a:gd name="connsiteY28" fmla="*/ 34648 h 226416"/>
                  <a:gd name="connsiteX29" fmla="*/ 42771 w 75260"/>
                  <a:gd name="connsiteY29" fmla="*/ 39344 h 226416"/>
                  <a:gd name="connsiteX30" fmla="*/ 33506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163"/>
                    </a:moveTo>
                    <a:lnTo>
                      <a:pt x="0" y="211187"/>
                    </a:lnTo>
                    <a:lnTo>
                      <a:pt x="22591" y="208903"/>
                    </a:lnTo>
                    <a:lnTo>
                      <a:pt x="22591" y="95060"/>
                    </a:lnTo>
                    <a:lnTo>
                      <a:pt x="3427" y="89095"/>
                    </a:lnTo>
                    <a:lnTo>
                      <a:pt x="3427" y="72722"/>
                    </a:lnTo>
                    <a:lnTo>
                      <a:pt x="45182" y="67138"/>
                    </a:lnTo>
                    <a:lnTo>
                      <a:pt x="45816" y="67138"/>
                    </a:lnTo>
                    <a:lnTo>
                      <a:pt x="53051" y="72596"/>
                    </a:lnTo>
                    <a:lnTo>
                      <a:pt x="53051" y="209156"/>
                    </a:lnTo>
                    <a:lnTo>
                      <a:pt x="75261" y="211314"/>
                    </a:lnTo>
                    <a:lnTo>
                      <a:pt x="75261" y="226417"/>
                    </a:lnTo>
                    <a:lnTo>
                      <a:pt x="0" y="226417"/>
                    </a:lnTo>
                    <a:close/>
                    <a:moveTo>
                      <a:pt x="33379" y="41121"/>
                    </a:moveTo>
                    <a:cubicBezTo>
                      <a:pt x="30714" y="41121"/>
                      <a:pt x="28302" y="40613"/>
                      <a:pt x="26145" y="39725"/>
                    </a:cubicBezTo>
                    <a:cubicBezTo>
                      <a:pt x="23987" y="38709"/>
                      <a:pt x="22083" y="37440"/>
                      <a:pt x="20560"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2"/>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0" name="Freeform: Shape 20">
                <a:extLst>
                  <a:ext uri="{FF2B5EF4-FFF2-40B4-BE49-F238E27FC236}">
                    <a16:creationId xmlns:a16="http://schemas.microsoft.com/office/drawing/2014/main" id="{569A4B37-29F4-3BA9-65C9-01136DEBCFC3}"/>
                  </a:ext>
                </a:extLst>
              </p:cNvPr>
              <p:cNvSpPr/>
              <p:nvPr/>
            </p:nvSpPr>
            <p:spPr>
              <a:xfrm>
                <a:off x="3205901" y="1533900"/>
                <a:ext cx="100389" cy="196845"/>
              </a:xfrm>
              <a:custGeom>
                <a:avLst/>
                <a:gdLst>
                  <a:gd name="connsiteX0" fmla="*/ 19799 w 100389"/>
                  <a:gd name="connsiteY0" fmla="*/ 164355 h 196845"/>
                  <a:gd name="connsiteX1" fmla="*/ 19799 w 100389"/>
                  <a:gd name="connsiteY1" fmla="*/ 57620 h 196845"/>
                  <a:gd name="connsiteX2" fmla="*/ 0 w 100389"/>
                  <a:gd name="connsiteY2" fmla="*/ 57620 h 196845"/>
                  <a:gd name="connsiteX3" fmla="*/ 0 w 100389"/>
                  <a:gd name="connsiteY3" fmla="*/ 44801 h 196845"/>
                  <a:gd name="connsiteX4" fmla="*/ 8376 w 100389"/>
                  <a:gd name="connsiteY4" fmla="*/ 41882 h 196845"/>
                  <a:gd name="connsiteX5" fmla="*/ 14468 w 100389"/>
                  <a:gd name="connsiteY5" fmla="*/ 39090 h 196845"/>
                  <a:gd name="connsiteX6" fmla="*/ 22083 w 100389"/>
                  <a:gd name="connsiteY6" fmla="*/ 28810 h 196845"/>
                  <a:gd name="connsiteX7" fmla="*/ 24875 w 100389"/>
                  <a:gd name="connsiteY7" fmla="*/ 22337 h 196845"/>
                  <a:gd name="connsiteX8" fmla="*/ 28048 w 100389"/>
                  <a:gd name="connsiteY8" fmla="*/ 14088 h 196845"/>
                  <a:gd name="connsiteX9" fmla="*/ 30967 w 100389"/>
                  <a:gd name="connsiteY9" fmla="*/ 5965 h 196845"/>
                  <a:gd name="connsiteX10" fmla="*/ 32744 w 100389"/>
                  <a:gd name="connsiteY10" fmla="*/ 0 h 196845"/>
                  <a:gd name="connsiteX11" fmla="*/ 50258 w 100389"/>
                  <a:gd name="connsiteY11" fmla="*/ 0 h 196845"/>
                  <a:gd name="connsiteX12" fmla="*/ 50258 w 100389"/>
                  <a:gd name="connsiteY12" fmla="*/ 37821 h 196845"/>
                  <a:gd name="connsiteX13" fmla="*/ 96075 w 100389"/>
                  <a:gd name="connsiteY13" fmla="*/ 37821 h 196845"/>
                  <a:gd name="connsiteX14" fmla="*/ 96075 w 100389"/>
                  <a:gd name="connsiteY14" fmla="*/ 57620 h 196845"/>
                  <a:gd name="connsiteX15" fmla="*/ 50258 w 100389"/>
                  <a:gd name="connsiteY15" fmla="*/ 57620 h 196845"/>
                  <a:gd name="connsiteX16" fmla="*/ 50258 w 100389"/>
                  <a:gd name="connsiteY16" fmla="*/ 139480 h 196845"/>
                  <a:gd name="connsiteX17" fmla="*/ 50639 w 100389"/>
                  <a:gd name="connsiteY17" fmla="*/ 158517 h 196845"/>
                  <a:gd name="connsiteX18" fmla="*/ 52543 w 100389"/>
                  <a:gd name="connsiteY18" fmla="*/ 168670 h 196845"/>
                  <a:gd name="connsiteX19" fmla="*/ 57239 w 100389"/>
                  <a:gd name="connsiteY19" fmla="*/ 172732 h 196845"/>
                  <a:gd name="connsiteX20" fmla="*/ 65869 w 100389"/>
                  <a:gd name="connsiteY20" fmla="*/ 173493 h 196845"/>
                  <a:gd name="connsiteX21" fmla="*/ 65996 w 100389"/>
                  <a:gd name="connsiteY21" fmla="*/ 173493 h 196845"/>
                  <a:gd name="connsiteX22" fmla="*/ 74245 w 100389"/>
                  <a:gd name="connsiteY22" fmla="*/ 172986 h 196845"/>
                  <a:gd name="connsiteX23" fmla="*/ 82622 w 100389"/>
                  <a:gd name="connsiteY23" fmla="*/ 171716 h 196845"/>
                  <a:gd name="connsiteX24" fmla="*/ 90110 w 100389"/>
                  <a:gd name="connsiteY24" fmla="*/ 170066 h 196845"/>
                  <a:gd name="connsiteX25" fmla="*/ 95567 w 100389"/>
                  <a:gd name="connsiteY25" fmla="*/ 168417 h 196845"/>
                  <a:gd name="connsiteX26" fmla="*/ 95694 w 100389"/>
                  <a:gd name="connsiteY26" fmla="*/ 168417 h 196845"/>
                  <a:gd name="connsiteX27" fmla="*/ 100390 w 100389"/>
                  <a:gd name="connsiteY27" fmla="*/ 181870 h 196845"/>
                  <a:gd name="connsiteX28" fmla="*/ 91379 w 100389"/>
                  <a:gd name="connsiteY28" fmla="*/ 186946 h 196845"/>
                  <a:gd name="connsiteX29" fmla="*/ 78814 w 100389"/>
                  <a:gd name="connsiteY29" fmla="*/ 191769 h 196845"/>
                  <a:gd name="connsiteX30" fmla="*/ 64727 w 100389"/>
                  <a:gd name="connsiteY30" fmla="*/ 195450 h 196845"/>
                  <a:gd name="connsiteX31" fmla="*/ 51020 w 100389"/>
                  <a:gd name="connsiteY31" fmla="*/ 196846 h 196845"/>
                  <a:gd name="connsiteX32" fmla="*/ 50766 w 100389"/>
                  <a:gd name="connsiteY32" fmla="*/ 196846 h 196845"/>
                  <a:gd name="connsiteX33" fmla="*/ 37821 w 100389"/>
                  <a:gd name="connsiteY33" fmla="*/ 195196 h 196845"/>
                  <a:gd name="connsiteX34" fmla="*/ 28048 w 100389"/>
                  <a:gd name="connsiteY34" fmla="*/ 189738 h 196845"/>
                  <a:gd name="connsiteX35" fmla="*/ 21829 w 100389"/>
                  <a:gd name="connsiteY35" fmla="*/ 179712 h 196845"/>
                  <a:gd name="connsiteX36" fmla="*/ 19799 w 100389"/>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89"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8" y="0"/>
                    </a:lnTo>
                    <a:lnTo>
                      <a:pt x="50258" y="37821"/>
                    </a:lnTo>
                    <a:lnTo>
                      <a:pt x="96075" y="37821"/>
                    </a:lnTo>
                    <a:lnTo>
                      <a:pt x="96075" y="57620"/>
                    </a:lnTo>
                    <a:lnTo>
                      <a:pt x="50258" y="57620"/>
                    </a:lnTo>
                    <a:lnTo>
                      <a:pt x="50258" y="139480"/>
                    </a:lnTo>
                    <a:cubicBezTo>
                      <a:pt x="50258" y="147602"/>
                      <a:pt x="50385" y="153948"/>
                      <a:pt x="50639" y="158517"/>
                    </a:cubicBezTo>
                    <a:cubicBezTo>
                      <a:pt x="50893" y="163086"/>
                      <a:pt x="51528" y="166513"/>
                      <a:pt x="52543" y="168670"/>
                    </a:cubicBezTo>
                    <a:cubicBezTo>
                      <a:pt x="53558" y="170828"/>
                      <a:pt x="55208" y="172224"/>
                      <a:pt x="57239" y="172732"/>
                    </a:cubicBezTo>
                    <a:cubicBezTo>
                      <a:pt x="59396" y="173239"/>
                      <a:pt x="62188" y="173493"/>
                      <a:pt x="65869" y="173493"/>
                    </a:cubicBezTo>
                    <a:lnTo>
                      <a:pt x="65996" y="173493"/>
                    </a:lnTo>
                    <a:cubicBezTo>
                      <a:pt x="68661" y="173493"/>
                      <a:pt x="71453" y="173366"/>
                      <a:pt x="74245" y="172986"/>
                    </a:cubicBezTo>
                    <a:cubicBezTo>
                      <a:pt x="77165" y="172605"/>
                      <a:pt x="79957" y="172224"/>
                      <a:pt x="82622" y="171716"/>
                    </a:cubicBezTo>
                    <a:cubicBezTo>
                      <a:pt x="85414"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1" y="188723"/>
                      <a:pt x="83383" y="190373"/>
                      <a:pt x="78814" y="191769"/>
                    </a:cubicBezTo>
                    <a:cubicBezTo>
                      <a:pt x="74372" y="193292"/>
                      <a:pt x="69676"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1" name="Freeform: Shape 21">
                <a:extLst>
                  <a:ext uri="{FF2B5EF4-FFF2-40B4-BE49-F238E27FC236}">
                    <a16:creationId xmlns:a16="http://schemas.microsoft.com/office/drawing/2014/main" id="{10231C26-59E0-7C32-A853-C5959E1B6AA4}"/>
                  </a:ext>
                </a:extLst>
              </p:cNvPr>
              <p:cNvSpPr/>
              <p:nvPr/>
            </p:nvSpPr>
            <p:spPr>
              <a:xfrm>
                <a:off x="3323297"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1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4 w 155978"/>
                  <a:gd name="connsiteY16" fmla="*/ 0 h 162705"/>
                  <a:gd name="connsiteX17" fmla="*/ 45943 w 155978"/>
                  <a:gd name="connsiteY17" fmla="*/ 3807 h 162705"/>
                  <a:gd name="connsiteX18" fmla="*/ 45943 w 155978"/>
                  <a:gd name="connsiteY18" fmla="*/ 100136 h 162705"/>
                  <a:gd name="connsiteX19" fmla="*/ 47085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1"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943" y="3807"/>
                    </a:lnTo>
                    <a:lnTo>
                      <a:pt x="45943" y="100136"/>
                    </a:lnTo>
                    <a:cubicBezTo>
                      <a:pt x="45943" y="107751"/>
                      <a:pt x="46324" y="114097"/>
                      <a:pt x="47085"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8" y="159533"/>
                      <a:pt x="144683" y="160675"/>
                    </a:cubicBezTo>
                    <a:cubicBezTo>
                      <a:pt x="140241" y="162071"/>
                      <a:pt x="135292"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2" name="Freeform: Shape 22">
                <a:extLst>
                  <a:ext uri="{FF2B5EF4-FFF2-40B4-BE49-F238E27FC236}">
                    <a16:creationId xmlns:a16="http://schemas.microsoft.com/office/drawing/2014/main" id="{17B7A912-17F8-1518-128D-A02317EDE387}"/>
                  </a:ext>
                </a:extLst>
              </p:cNvPr>
              <p:cNvSpPr/>
              <p:nvPr/>
            </p:nvSpPr>
            <p:spPr>
              <a:xfrm>
                <a:off x="3501232"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3" name="Freeform: Shape 23">
                <a:extLst>
                  <a:ext uri="{FF2B5EF4-FFF2-40B4-BE49-F238E27FC236}">
                    <a16:creationId xmlns:a16="http://schemas.microsoft.com/office/drawing/2014/main" id="{EC8E78E7-2003-50E2-1798-13F73901EC2C}"/>
                  </a:ext>
                </a:extLst>
              </p:cNvPr>
              <p:cNvSpPr/>
              <p:nvPr/>
            </p:nvSpPr>
            <p:spPr>
              <a:xfrm>
                <a:off x="3618502"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2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5 w 155978"/>
                  <a:gd name="connsiteY16" fmla="*/ 0 h 162705"/>
                  <a:gd name="connsiteX17" fmla="*/ 45943 w 155978"/>
                  <a:gd name="connsiteY17" fmla="*/ 3807 h 162705"/>
                  <a:gd name="connsiteX18" fmla="*/ 45943 w 155978"/>
                  <a:gd name="connsiteY18" fmla="*/ 100136 h 162705"/>
                  <a:gd name="connsiteX19" fmla="*/ 47086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5" y="0"/>
                    </a:lnTo>
                    <a:lnTo>
                      <a:pt x="45943" y="3807"/>
                    </a:lnTo>
                    <a:lnTo>
                      <a:pt x="45943" y="100136"/>
                    </a:lnTo>
                    <a:cubicBezTo>
                      <a:pt x="45943" y="107751"/>
                      <a:pt x="46324" y="114097"/>
                      <a:pt x="47086"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9" y="159533"/>
                      <a:pt x="144683" y="160675"/>
                    </a:cubicBezTo>
                    <a:cubicBezTo>
                      <a:pt x="140241" y="162071"/>
                      <a:pt x="135419"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4" name="Freeform: Shape 24">
                <a:extLst>
                  <a:ext uri="{FF2B5EF4-FFF2-40B4-BE49-F238E27FC236}">
                    <a16:creationId xmlns:a16="http://schemas.microsoft.com/office/drawing/2014/main" id="{3DFE823B-AA39-F7ED-0C81-6FEBCAD3847B}"/>
                  </a:ext>
                </a:extLst>
              </p:cNvPr>
              <p:cNvSpPr/>
              <p:nvPr/>
            </p:nvSpPr>
            <p:spPr>
              <a:xfrm>
                <a:off x="3795549" y="1497475"/>
                <a:ext cx="76783" cy="229970"/>
              </a:xfrm>
              <a:custGeom>
                <a:avLst/>
                <a:gdLst>
                  <a:gd name="connsiteX0" fmla="*/ 0 w 76783"/>
                  <a:gd name="connsiteY0" fmla="*/ 229844 h 229970"/>
                  <a:gd name="connsiteX1" fmla="*/ 0 w 76783"/>
                  <a:gd name="connsiteY1" fmla="*/ 214868 h 229970"/>
                  <a:gd name="connsiteX2" fmla="*/ 22591 w 76783"/>
                  <a:gd name="connsiteY2" fmla="*/ 212583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1 w 76783"/>
                  <a:gd name="connsiteY8" fmla="*/ 4823 h 229970"/>
                  <a:gd name="connsiteX9" fmla="*/ 53051 w 76783"/>
                  <a:gd name="connsiteY9" fmla="*/ 212583 h 229970"/>
                  <a:gd name="connsiteX10" fmla="*/ 76784 w 76783"/>
                  <a:gd name="connsiteY10" fmla="*/ 214868 h 229970"/>
                  <a:gd name="connsiteX11" fmla="*/ 76784 w 76783"/>
                  <a:gd name="connsiteY11" fmla="*/ 229971 h 229970"/>
                  <a:gd name="connsiteX12" fmla="*/ 0 w 76783"/>
                  <a:gd name="connsiteY12" fmla="*/ 229971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868"/>
                    </a:lnTo>
                    <a:lnTo>
                      <a:pt x="22591" y="212583"/>
                    </a:lnTo>
                    <a:lnTo>
                      <a:pt x="22591" y="21576"/>
                    </a:lnTo>
                    <a:lnTo>
                      <a:pt x="0" y="19164"/>
                    </a:lnTo>
                    <a:lnTo>
                      <a:pt x="0" y="6219"/>
                    </a:lnTo>
                    <a:lnTo>
                      <a:pt x="45943" y="0"/>
                    </a:lnTo>
                    <a:lnTo>
                      <a:pt x="46197" y="0"/>
                    </a:lnTo>
                    <a:lnTo>
                      <a:pt x="53051" y="4823"/>
                    </a:lnTo>
                    <a:lnTo>
                      <a:pt x="53051" y="212583"/>
                    </a:lnTo>
                    <a:lnTo>
                      <a:pt x="76784" y="214868"/>
                    </a:lnTo>
                    <a:lnTo>
                      <a:pt x="76784" y="229971"/>
                    </a:lnTo>
                    <a:lnTo>
                      <a:pt x="0" y="229971"/>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5" name="Freeform: Shape 25">
                <a:extLst>
                  <a:ext uri="{FF2B5EF4-FFF2-40B4-BE49-F238E27FC236}">
                    <a16:creationId xmlns:a16="http://schemas.microsoft.com/office/drawing/2014/main" id="{0591E812-D3A5-BB49-DD29-12CD8BB60410}"/>
                  </a:ext>
                </a:extLst>
              </p:cNvPr>
              <p:cNvSpPr/>
              <p:nvPr/>
            </p:nvSpPr>
            <p:spPr>
              <a:xfrm>
                <a:off x="2553683" y="1836212"/>
                <a:ext cx="203952" cy="208394"/>
              </a:xfrm>
              <a:custGeom>
                <a:avLst/>
                <a:gdLst>
                  <a:gd name="connsiteX0" fmla="*/ 0 w 203952"/>
                  <a:gd name="connsiteY0" fmla="*/ 208395 h 208394"/>
                  <a:gd name="connsiteX1" fmla="*/ 0 w 203952"/>
                  <a:gd name="connsiteY1" fmla="*/ 193292 h 208394"/>
                  <a:gd name="connsiteX2" fmla="*/ 22845 w 203952"/>
                  <a:gd name="connsiteY2" fmla="*/ 189611 h 208394"/>
                  <a:gd name="connsiteX3" fmla="*/ 22845 w 203952"/>
                  <a:gd name="connsiteY3" fmla="*/ 18783 h 208394"/>
                  <a:gd name="connsiteX4" fmla="*/ 0 w 203952"/>
                  <a:gd name="connsiteY4" fmla="*/ 15103 h 208394"/>
                  <a:gd name="connsiteX5" fmla="*/ 0 w 203952"/>
                  <a:gd name="connsiteY5" fmla="*/ 0 h 208394"/>
                  <a:gd name="connsiteX6" fmla="*/ 52924 w 203952"/>
                  <a:gd name="connsiteY6" fmla="*/ 0 h 208394"/>
                  <a:gd name="connsiteX7" fmla="*/ 146333 w 203952"/>
                  <a:gd name="connsiteY7" fmla="*/ 134911 h 208394"/>
                  <a:gd name="connsiteX8" fmla="*/ 159913 w 203952"/>
                  <a:gd name="connsiteY8" fmla="*/ 160167 h 208394"/>
                  <a:gd name="connsiteX9" fmla="*/ 159913 w 203952"/>
                  <a:gd name="connsiteY9" fmla="*/ 18783 h 208394"/>
                  <a:gd name="connsiteX10" fmla="*/ 135165 w 203952"/>
                  <a:gd name="connsiteY10" fmla="*/ 15103 h 208394"/>
                  <a:gd name="connsiteX11" fmla="*/ 135165 w 203952"/>
                  <a:gd name="connsiteY11" fmla="*/ 0 h 208394"/>
                  <a:gd name="connsiteX12" fmla="*/ 203953 w 203952"/>
                  <a:gd name="connsiteY12" fmla="*/ 0 h 208394"/>
                  <a:gd name="connsiteX13" fmla="*/ 203953 w 203952"/>
                  <a:gd name="connsiteY13" fmla="*/ 15103 h 208394"/>
                  <a:gd name="connsiteX14" fmla="*/ 180854 w 203952"/>
                  <a:gd name="connsiteY14" fmla="*/ 18910 h 208394"/>
                  <a:gd name="connsiteX15" fmla="*/ 180854 w 203952"/>
                  <a:gd name="connsiteY15" fmla="*/ 208268 h 208394"/>
                  <a:gd name="connsiteX16" fmla="*/ 160548 w 203952"/>
                  <a:gd name="connsiteY16" fmla="*/ 208268 h 208394"/>
                  <a:gd name="connsiteX17" fmla="*/ 64981 w 203952"/>
                  <a:gd name="connsiteY17" fmla="*/ 71326 h 208394"/>
                  <a:gd name="connsiteX18" fmla="*/ 43659 w 203952"/>
                  <a:gd name="connsiteY18" fmla="*/ 34775 h 208394"/>
                  <a:gd name="connsiteX19" fmla="*/ 43659 w 203952"/>
                  <a:gd name="connsiteY19" fmla="*/ 189611 h 208394"/>
                  <a:gd name="connsiteX20" fmla="*/ 68915 w 203952"/>
                  <a:gd name="connsiteY20" fmla="*/ 193292 h 208394"/>
                  <a:gd name="connsiteX21" fmla="*/ 68915 w 203952"/>
                  <a:gd name="connsiteY21" fmla="*/ 208395 h 208394"/>
                  <a:gd name="connsiteX22" fmla="*/ 0 w 203952"/>
                  <a:gd name="connsiteY22" fmla="*/ 208395 h 2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3952" h="208394">
                    <a:moveTo>
                      <a:pt x="0" y="208395"/>
                    </a:moveTo>
                    <a:lnTo>
                      <a:pt x="0" y="193292"/>
                    </a:lnTo>
                    <a:lnTo>
                      <a:pt x="22845" y="189611"/>
                    </a:lnTo>
                    <a:lnTo>
                      <a:pt x="22845" y="18783"/>
                    </a:lnTo>
                    <a:lnTo>
                      <a:pt x="0" y="15103"/>
                    </a:lnTo>
                    <a:lnTo>
                      <a:pt x="0" y="0"/>
                    </a:lnTo>
                    <a:lnTo>
                      <a:pt x="52924" y="0"/>
                    </a:lnTo>
                    <a:lnTo>
                      <a:pt x="146333" y="134911"/>
                    </a:lnTo>
                    <a:lnTo>
                      <a:pt x="159913" y="160167"/>
                    </a:lnTo>
                    <a:lnTo>
                      <a:pt x="159913" y="18783"/>
                    </a:lnTo>
                    <a:lnTo>
                      <a:pt x="135165" y="15103"/>
                    </a:lnTo>
                    <a:lnTo>
                      <a:pt x="135165" y="0"/>
                    </a:lnTo>
                    <a:lnTo>
                      <a:pt x="203953" y="0"/>
                    </a:lnTo>
                    <a:lnTo>
                      <a:pt x="203953" y="15103"/>
                    </a:lnTo>
                    <a:lnTo>
                      <a:pt x="180854" y="18910"/>
                    </a:lnTo>
                    <a:lnTo>
                      <a:pt x="180854" y="208268"/>
                    </a:lnTo>
                    <a:lnTo>
                      <a:pt x="160548" y="208268"/>
                    </a:lnTo>
                    <a:lnTo>
                      <a:pt x="64981" y="71326"/>
                    </a:lnTo>
                    <a:lnTo>
                      <a:pt x="43659" y="34775"/>
                    </a:lnTo>
                    <a:lnTo>
                      <a:pt x="43659" y="189611"/>
                    </a:lnTo>
                    <a:lnTo>
                      <a:pt x="68915" y="193292"/>
                    </a:lnTo>
                    <a:lnTo>
                      <a:pt x="68915" y="208395"/>
                    </a:lnTo>
                    <a:lnTo>
                      <a:pt x="0" y="20839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6" name="Freeform: Shape 26">
                <a:extLst>
                  <a:ext uri="{FF2B5EF4-FFF2-40B4-BE49-F238E27FC236}">
                    <a16:creationId xmlns:a16="http://schemas.microsoft.com/office/drawing/2014/main" id="{9526ABC1-48D4-B476-8266-0C85641F9DAD}"/>
                  </a:ext>
                </a:extLst>
              </p:cNvPr>
              <p:cNvSpPr/>
              <p:nvPr/>
            </p:nvSpPr>
            <p:spPr>
              <a:xfrm>
                <a:off x="2775785" y="1885455"/>
                <a:ext cx="137195" cy="161943"/>
              </a:xfrm>
              <a:custGeom>
                <a:avLst/>
                <a:gdLst>
                  <a:gd name="connsiteX0" fmla="*/ 0 w 137195"/>
                  <a:gd name="connsiteY0" fmla="*/ 118031 h 161943"/>
                  <a:gd name="connsiteX1" fmla="*/ 3680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3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6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3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7 w 137195"/>
                  <a:gd name="connsiteY39" fmla="*/ 153948 h 161943"/>
                  <a:gd name="connsiteX40" fmla="*/ 63584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016 w 137195"/>
                  <a:gd name="connsiteY46" fmla="*/ 141257 h 161943"/>
                  <a:gd name="connsiteX47" fmla="*/ 65869 w 137195"/>
                  <a:gd name="connsiteY47" fmla="*/ 140495 h 161943"/>
                  <a:gd name="connsiteX48" fmla="*/ 74118 w 137195"/>
                  <a:gd name="connsiteY48" fmla="*/ 138338 h 161943"/>
                  <a:gd name="connsiteX49" fmla="*/ 82495 w 137195"/>
                  <a:gd name="connsiteY49" fmla="*/ 134911 h 161943"/>
                  <a:gd name="connsiteX50" fmla="*/ 90110 w 137195"/>
                  <a:gd name="connsiteY50" fmla="*/ 130342 h 161943"/>
                  <a:gd name="connsiteX51" fmla="*/ 90110 w 137195"/>
                  <a:gd name="connsiteY51" fmla="*/ 79957 h 161943"/>
                  <a:gd name="connsiteX52" fmla="*/ 62696 w 137195"/>
                  <a:gd name="connsiteY52" fmla="*/ 82876 h 161943"/>
                  <a:gd name="connsiteX53" fmla="*/ 45055 w 137195"/>
                  <a:gd name="connsiteY53" fmla="*/ 90491 h 161943"/>
                  <a:gd name="connsiteX54" fmla="*/ 35790 w 137195"/>
                  <a:gd name="connsiteY54" fmla="*/ 101278 h 161943"/>
                  <a:gd name="connsiteX55" fmla="*/ 32998 w 137195"/>
                  <a:gd name="connsiteY55" fmla="*/ 113843 h 161943"/>
                  <a:gd name="connsiteX56" fmla="*/ 35029 w 137195"/>
                  <a:gd name="connsiteY56" fmla="*/ 126535 h 161943"/>
                  <a:gd name="connsiteX57" fmla="*/ 40486 w 137195"/>
                  <a:gd name="connsiteY57" fmla="*/ 135038 h 161943"/>
                  <a:gd name="connsiteX58" fmla="*/ 48735 w 137195"/>
                  <a:gd name="connsiteY58" fmla="*/ 139734 h 161943"/>
                  <a:gd name="connsiteX59" fmla="*/ 59016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0"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29" y="64981"/>
                      <a:pt x="90237" y="64727"/>
                    </a:cubicBezTo>
                    <a:lnTo>
                      <a:pt x="90237" y="57493"/>
                    </a:lnTo>
                    <a:cubicBezTo>
                      <a:pt x="90237" y="51147"/>
                      <a:pt x="89729" y="45690"/>
                      <a:pt x="88841" y="41247"/>
                    </a:cubicBezTo>
                    <a:cubicBezTo>
                      <a:pt x="87952" y="36805"/>
                      <a:pt x="86302" y="33252"/>
                      <a:pt x="84145" y="30460"/>
                    </a:cubicBezTo>
                    <a:cubicBezTo>
                      <a:pt x="81987" y="27668"/>
                      <a:pt x="78941" y="25637"/>
                      <a:pt x="75134" y="24495"/>
                    </a:cubicBezTo>
                    <a:cubicBezTo>
                      <a:pt x="71326" y="23226"/>
                      <a:pt x="66631" y="22591"/>
                      <a:pt x="60919" y="22591"/>
                    </a:cubicBezTo>
                    <a:cubicBezTo>
                      <a:pt x="55969" y="22591"/>
                      <a:pt x="51020" y="23099"/>
                      <a:pt x="46197" y="23987"/>
                    </a:cubicBezTo>
                    <a:cubicBezTo>
                      <a:pt x="41247" y="24875"/>
                      <a:pt x="36551" y="26018"/>
                      <a:pt x="31983" y="27287"/>
                    </a:cubicBezTo>
                    <a:cubicBezTo>
                      <a:pt x="27414" y="28556"/>
                      <a:pt x="23352" y="30079"/>
                      <a:pt x="19545" y="31475"/>
                    </a:cubicBezTo>
                    <a:cubicBezTo>
                      <a:pt x="15737" y="32998"/>
                      <a:pt x="12564" y="34394"/>
                      <a:pt x="10026" y="35663"/>
                    </a:cubicBezTo>
                    <a:lnTo>
                      <a:pt x="9899" y="35663"/>
                    </a:lnTo>
                    <a:lnTo>
                      <a:pt x="3807" y="22464"/>
                    </a:lnTo>
                    <a:cubicBezTo>
                      <a:pt x="5584" y="20814"/>
                      <a:pt x="8630" y="18783"/>
                      <a:pt x="12945" y="16118"/>
                    </a:cubicBezTo>
                    <a:cubicBezTo>
                      <a:pt x="17387" y="13580"/>
                      <a:pt x="22464" y="11042"/>
                      <a:pt x="28429" y="8757"/>
                    </a:cubicBezTo>
                    <a:cubicBezTo>
                      <a:pt x="34394" y="6346"/>
                      <a:pt x="40867" y="4315"/>
                      <a:pt x="47720" y="2538"/>
                    </a:cubicBezTo>
                    <a:cubicBezTo>
                      <a:pt x="54573" y="762"/>
                      <a:pt x="61427" y="0"/>
                      <a:pt x="68280" y="0"/>
                    </a:cubicBezTo>
                    <a:cubicBezTo>
                      <a:pt x="77799" y="0"/>
                      <a:pt x="85921" y="1015"/>
                      <a:pt x="92521" y="2919"/>
                    </a:cubicBezTo>
                    <a:cubicBezTo>
                      <a:pt x="99121" y="4823"/>
                      <a:pt x="104451" y="7996"/>
                      <a:pt x="108639" y="12311"/>
                    </a:cubicBezTo>
                    <a:cubicBezTo>
                      <a:pt x="112828" y="16626"/>
                      <a:pt x="115747" y="22210"/>
                      <a:pt x="117523" y="29191"/>
                    </a:cubicBezTo>
                    <a:cubicBezTo>
                      <a:pt x="119300" y="36044"/>
                      <a:pt x="120189" y="44547"/>
                      <a:pt x="120189" y="54447"/>
                    </a:cubicBezTo>
                    <a:lnTo>
                      <a:pt x="120189" y="143668"/>
                    </a:lnTo>
                    <a:lnTo>
                      <a:pt x="137195" y="143668"/>
                    </a:lnTo>
                    <a:lnTo>
                      <a:pt x="137195" y="156994"/>
                    </a:lnTo>
                    <a:cubicBezTo>
                      <a:pt x="135419" y="157502"/>
                      <a:pt x="133388" y="158010"/>
                      <a:pt x="130976" y="158517"/>
                    </a:cubicBezTo>
                    <a:cubicBezTo>
                      <a:pt x="128565" y="159152"/>
                      <a:pt x="126027" y="159659"/>
                      <a:pt x="123362" y="160167"/>
                    </a:cubicBezTo>
                    <a:cubicBezTo>
                      <a:pt x="120696" y="160675"/>
                      <a:pt x="118031" y="161055"/>
                      <a:pt x="115239" y="161436"/>
                    </a:cubicBezTo>
                    <a:cubicBezTo>
                      <a:pt x="112447" y="161817"/>
                      <a:pt x="109908" y="161944"/>
                      <a:pt x="107497" y="161944"/>
                    </a:cubicBezTo>
                    <a:cubicBezTo>
                      <a:pt x="104959" y="161944"/>
                      <a:pt x="102674" y="161817"/>
                      <a:pt x="100898" y="161563"/>
                    </a:cubicBezTo>
                    <a:cubicBezTo>
                      <a:pt x="98994" y="161309"/>
                      <a:pt x="97471" y="160802"/>
                      <a:pt x="96329" y="159786"/>
                    </a:cubicBezTo>
                    <a:cubicBezTo>
                      <a:pt x="95186" y="158771"/>
                      <a:pt x="94298" y="157375"/>
                      <a:pt x="93663" y="155471"/>
                    </a:cubicBezTo>
                    <a:cubicBezTo>
                      <a:pt x="93029" y="153568"/>
                      <a:pt x="92775" y="150902"/>
                      <a:pt x="92775" y="147729"/>
                    </a:cubicBezTo>
                    <a:lnTo>
                      <a:pt x="92775" y="142653"/>
                    </a:lnTo>
                    <a:cubicBezTo>
                      <a:pt x="91633" y="143795"/>
                      <a:pt x="89602" y="145318"/>
                      <a:pt x="86937" y="147476"/>
                    </a:cubicBezTo>
                    <a:cubicBezTo>
                      <a:pt x="84272" y="149633"/>
                      <a:pt x="80972" y="151791"/>
                      <a:pt x="77037" y="153948"/>
                    </a:cubicBezTo>
                    <a:cubicBezTo>
                      <a:pt x="73103" y="156106"/>
                      <a:pt x="68661" y="158010"/>
                      <a:pt x="63584" y="159533"/>
                    </a:cubicBezTo>
                    <a:cubicBezTo>
                      <a:pt x="58508" y="161182"/>
                      <a:pt x="53178" y="161944"/>
                      <a:pt x="47466" y="161944"/>
                    </a:cubicBezTo>
                    <a:cubicBezTo>
                      <a:pt x="41120" y="161944"/>
                      <a:pt x="35155" y="161055"/>
                      <a:pt x="29444" y="159406"/>
                    </a:cubicBezTo>
                    <a:cubicBezTo>
                      <a:pt x="23733" y="157756"/>
                      <a:pt x="18783" y="155091"/>
                      <a:pt x="14341" y="151537"/>
                    </a:cubicBezTo>
                    <a:cubicBezTo>
                      <a:pt x="10026" y="147983"/>
                      <a:pt x="6599" y="143414"/>
                      <a:pt x="3934" y="137830"/>
                    </a:cubicBezTo>
                    <a:cubicBezTo>
                      <a:pt x="1269" y="132500"/>
                      <a:pt x="0" y="125773"/>
                      <a:pt x="0" y="118031"/>
                    </a:cubicBezTo>
                    <a:close/>
                    <a:moveTo>
                      <a:pt x="59016" y="141257"/>
                    </a:moveTo>
                    <a:cubicBezTo>
                      <a:pt x="60919" y="141257"/>
                      <a:pt x="63204" y="141003"/>
                      <a:pt x="65869" y="140495"/>
                    </a:cubicBezTo>
                    <a:cubicBezTo>
                      <a:pt x="68534" y="139988"/>
                      <a:pt x="71326" y="139226"/>
                      <a:pt x="74118" y="138338"/>
                    </a:cubicBezTo>
                    <a:cubicBezTo>
                      <a:pt x="76911" y="137449"/>
                      <a:pt x="79703" y="136307"/>
                      <a:pt x="82495" y="134911"/>
                    </a:cubicBezTo>
                    <a:cubicBezTo>
                      <a:pt x="85287" y="133515"/>
                      <a:pt x="87825" y="131992"/>
                      <a:pt x="90110" y="130342"/>
                    </a:cubicBezTo>
                    <a:lnTo>
                      <a:pt x="90110" y="79957"/>
                    </a:lnTo>
                    <a:cubicBezTo>
                      <a:pt x="79195" y="79957"/>
                      <a:pt x="70057" y="80972"/>
                      <a:pt x="62696" y="82876"/>
                    </a:cubicBezTo>
                    <a:cubicBezTo>
                      <a:pt x="55335" y="84779"/>
                      <a:pt x="49497" y="87318"/>
                      <a:pt x="45055" y="90491"/>
                    </a:cubicBezTo>
                    <a:cubicBezTo>
                      <a:pt x="40740" y="93664"/>
                      <a:pt x="37567" y="97217"/>
                      <a:pt x="35790" y="101278"/>
                    </a:cubicBezTo>
                    <a:cubicBezTo>
                      <a:pt x="34013" y="105340"/>
                      <a:pt x="32998" y="109528"/>
                      <a:pt x="32998" y="113843"/>
                    </a:cubicBezTo>
                    <a:cubicBezTo>
                      <a:pt x="32998" y="118920"/>
                      <a:pt x="33632" y="123108"/>
                      <a:pt x="35029" y="126535"/>
                    </a:cubicBezTo>
                    <a:cubicBezTo>
                      <a:pt x="36298" y="129961"/>
                      <a:pt x="38201" y="132880"/>
                      <a:pt x="40486" y="135038"/>
                    </a:cubicBezTo>
                    <a:cubicBezTo>
                      <a:pt x="42770" y="137195"/>
                      <a:pt x="45563" y="138845"/>
                      <a:pt x="48735" y="139734"/>
                    </a:cubicBezTo>
                    <a:cubicBezTo>
                      <a:pt x="52035" y="140876"/>
                      <a:pt x="55462" y="141257"/>
                      <a:pt x="59016"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7" name="Freeform: Shape 27">
                <a:extLst>
                  <a:ext uri="{FF2B5EF4-FFF2-40B4-BE49-F238E27FC236}">
                    <a16:creationId xmlns:a16="http://schemas.microsoft.com/office/drawing/2014/main" id="{14AC8C1C-ABD1-51DD-7BDE-533F428C64FA}"/>
                  </a:ext>
                </a:extLst>
              </p:cNvPr>
              <p:cNvSpPr/>
              <p:nvPr/>
            </p:nvSpPr>
            <p:spPr>
              <a:xfrm>
                <a:off x="2931510" y="1851061"/>
                <a:ext cx="100390" cy="270075"/>
              </a:xfrm>
              <a:custGeom>
                <a:avLst/>
                <a:gdLst>
                  <a:gd name="connsiteX0" fmla="*/ 19799 w 100390"/>
                  <a:gd name="connsiteY0" fmla="*/ 164355 h 270075"/>
                  <a:gd name="connsiteX1" fmla="*/ 19799 w 100390"/>
                  <a:gd name="connsiteY1" fmla="*/ 57620 h 270075"/>
                  <a:gd name="connsiteX2" fmla="*/ 0 w 100390"/>
                  <a:gd name="connsiteY2" fmla="*/ 57620 h 270075"/>
                  <a:gd name="connsiteX3" fmla="*/ 0 w 100390"/>
                  <a:gd name="connsiteY3" fmla="*/ 44801 h 270075"/>
                  <a:gd name="connsiteX4" fmla="*/ 8376 w 100390"/>
                  <a:gd name="connsiteY4" fmla="*/ 41882 h 270075"/>
                  <a:gd name="connsiteX5" fmla="*/ 14468 w 100390"/>
                  <a:gd name="connsiteY5" fmla="*/ 39090 h 270075"/>
                  <a:gd name="connsiteX6" fmla="*/ 22083 w 100390"/>
                  <a:gd name="connsiteY6" fmla="*/ 28810 h 270075"/>
                  <a:gd name="connsiteX7" fmla="*/ 24875 w 100390"/>
                  <a:gd name="connsiteY7" fmla="*/ 22337 h 270075"/>
                  <a:gd name="connsiteX8" fmla="*/ 28048 w 100390"/>
                  <a:gd name="connsiteY8" fmla="*/ 14088 h 270075"/>
                  <a:gd name="connsiteX9" fmla="*/ 30967 w 100390"/>
                  <a:gd name="connsiteY9" fmla="*/ 5965 h 270075"/>
                  <a:gd name="connsiteX10" fmla="*/ 32744 w 100390"/>
                  <a:gd name="connsiteY10" fmla="*/ 0 h 270075"/>
                  <a:gd name="connsiteX11" fmla="*/ 50259 w 100390"/>
                  <a:gd name="connsiteY11" fmla="*/ 0 h 270075"/>
                  <a:gd name="connsiteX12" fmla="*/ 50259 w 100390"/>
                  <a:gd name="connsiteY12" fmla="*/ 37821 h 270075"/>
                  <a:gd name="connsiteX13" fmla="*/ 96075 w 100390"/>
                  <a:gd name="connsiteY13" fmla="*/ 37821 h 270075"/>
                  <a:gd name="connsiteX14" fmla="*/ 96075 w 100390"/>
                  <a:gd name="connsiteY14" fmla="*/ 57620 h 270075"/>
                  <a:gd name="connsiteX15" fmla="*/ 50259 w 100390"/>
                  <a:gd name="connsiteY15" fmla="*/ 57620 h 270075"/>
                  <a:gd name="connsiteX16" fmla="*/ 50259 w 100390"/>
                  <a:gd name="connsiteY16" fmla="*/ 139480 h 270075"/>
                  <a:gd name="connsiteX17" fmla="*/ 50639 w 100390"/>
                  <a:gd name="connsiteY17" fmla="*/ 158517 h 270075"/>
                  <a:gd name="connsiteX18" fmla="*/ 52543 w 100390"/>
                  <a:gd name="connsiteY18" fmla="*/ 168670 h 270075"/>
                  <a:gd name="connsiteX19" fmla="*/ 57239 w 100390"/>
                  <a:gd name="connsiteY19" fmla="*/ 172732 h 270075"/>
                  <a:gd name="connsiteX20" fmla="*/ 65869 w 100390"/>
                  <a:gd name="connsiteY20" fmla="*/ 173493 h 270075"/>
                  <a:gd name="connsiteX21" fmla="*/ 65996 w 100390"/>
                  <a:gd name="connsiteY21" fmla="*/ 173493 h 270075"/>
                  <a:gd name="connsiteX22" fmla="*/ 74246 w 100390"/>
                  <a:gd name="connsiteY22" fmla="*/ 172986 h 270075"/>
                  <a:gd name="connsiteX23" fmla="*/ 82622 w 100390"/>
                  <a:gd name="connsiteY23" fmla="*/ 171716 h 270075"/>
                  <a:gd name="connsiteX24" fmla="*/ 90110 w 100390"/>
                  <a:gd name="connsiteY24" fmla="*/ 170066 h 270075"/>
                  <a:gd name="connsiteX25" fmla="*/ 95567 w 100390"/>
                  <a:gd name="connsiteY25" fmla="*/ 168417 h 270075"/>
                  <a:gd name="connsiteX26" fmla="*/ 95694 w 100390"/>
                  <a:gd name="connsiteY26" fmla="*/ 168417 h 270075"/>
                  <a:gd name="connsiteX27" fmla="*/ 100390 w 100390"/>
                  <a:gd name="connsiteY27" fmla="*/ 181870 h 270075"/>
                  <a:gd name="connsiteX28" fmla="*/ 91379 w 100390"/>
                  <a:gd name="connsiteY28" fmla="*/ 186946 h 270075"/>
                  <a:gd name="connsiteX29" fmla="*/ 78814 w 100390"/>
                  <a:gd name="connsiteY29" fmla="*/ 191769 h 270075"/>
                  <a:gd name="connsiteX30" fmla="*/ 64727 w 100390"/>
                  <a:gd name="connsiteY30" fmla="*/ 195450 h 270075"/>
                  <a:gd name="connsiteX31" fmla="*/ 51020 w 100390"/>
                  <a:gd name="connsiteY31" fmla="*/ 196846 h 270075"/>
                  <a:gd name="connsiteX32" fmla="*/ 50766 w 100390"/>
                  <a:gd name="connsiteY32" fmla="*/ 196846 h 270075"/>
                  <a:gd name="connsiteX33" fmla="*/ 37821 w 100390"/>
                  <a:gd name="connsiteY33" fmla="*/ 195196 h 270075"/>
                  <a:gd name="connsiteX34" fmla="*/ 28048 w 100390"/>
                  <a:gd name="connsiteY34" fmla="*/ 189738 h 270075"/>
                  <a:gd name="connsiteX35" fmla="*/ 21829 w 100390"/>
                  <a:gd name="connsiteY35" fmla="*/ 179712 h 270075"/>
                  <a:gd name="connsiteX36" fmla="*/ 19799 w 100390"/>
                  <a:gd name="connsiteY36" fmla="*/ 164355 h 270075"/>
                  <a:gd name="connsiteX37" fmla="*/ 52543 w 100390"/>
                  <a:gd name="connsiteY37" fmla="*/ 270076 h 270075"/>
                  <a:gd name="connsiteX38" fmla="*/ 43532 w 100390"/>
                  <a:gd name="connsiteY38" fmla="*/ 263095 h 270075"/>
                  <a:gd name="connsiteX39" fmla="*/ 43532 w 100390"/>
                  <a:gd name="connsiteY39" fmla="*/ 261572 h 270075"/>
                  <a:gd name="connsiteX40" fmla="*/ 47086 w 100390"/>
                  <a:gd name="connsiteY40" fmla="*/ 258653 h 270075"/>
                  <a:gd name="connsiteX41" fmla="*/ 49624 w 100390"/>
                  <a:gd name="connsiteY41" fmla="*/ 254338 h 270075"/>
                  <a:gd name="connsiteX42" fmla="*/ 51147 w 100390"/>
                  <a:gd name="connsiteY42" fmla="*/ 249135 h 270075"/>
                  <a:gd name="connsiteX43" fmla="*/ 51655 w 100390"/>
                  <a:gd name="connsiteY43" fmla="*/ 244058 h 270075"/>
                  <a:gd name="connsiteX44" fmla="*/ 49751 w 100390"/>
                  <a:gd name="connsiteY44" fmla="*/ 238981 h 270075"/>
                  <a:gd name="connsiteX45" fmla="*/ 45563 w 100390"/>
                  <a:gd name="connsiteY45" fmla="*/ 236062 h 270075"/>
                  <a:gd name="connsiteX46" fmla="*/ 41121 w 100390"/>
                  <a:gd name="connsiteY46" fmla="*/ 231874 h 270075"/>
                  <a:gd name="connsiteX47" fmla="*/ 39090 w 100390"/>
                  <a:gd name="connsiteY47" fmla="*/ 223879 h 270075"/>
                  <a:gd name="connsiteX48" fmla="*/ 40740 w 100390"/>
                  <a:gd name="connsiteY48" fmla="*/ 216137 h 270075"/>
                  <a:gd name="connsiteX49" fmla="*/ 44928 w 100390"/>
                  <a:gd name="connsiteY49" fmla="*/ 211441 h 270075"/>
                  <a:gd name="connsiteX50" fmla="*/ 50005 w 100390"/>
                  <a:gd name="connsiteY50" fmla="*/ 209156 h 270075"/>
                  <a:gd name="connsiteX51" fmla="*/ 54447 w 100390"/>
                  <a:gd name="connsiteY51" fmla="*/ 208522 h 270075"/>
                  <a:gd name="connsiteX52" fmla="*/ 55970 w 100390"/>
                  <a:gd name="connsiteY52" fmla="*/ 208522 h 270075"/>
                  <a:gd name="connsiteX53" fmla="*/ 70438 w 100390"/>
                  <a:gd name="connsiteY53" fmla="*/ 214868 h 270075"/>
                  <a:gd name="connsiteX54" fmla="*/ 75768 w 100390"/>
                  <a:gd name="connsiteY54" fmla="*/ 231494 h 270075"/>
                  <a:gd name="connsiteX55" fmla="*/ 72215 w 100390"/>
                  <a:gd name="connsiteY55" fmla="*/ 248246 h 270075"/>
                  <a:gd name="connsiteX56" fmla="*/ 64346 w 100390"/>
                  <a:gd name="connsiteY56" fmla="*/ 260303 h 270075"/>
                  <a:gd name="connsiteX57" fmla="*/ 56477 w 100390"/>
                  <a:gd name="connsiteY57" fmla="*/ 267537 h 270075"/>
                  <a:gd name="connsiteX58" fmla="*/ 52543 w 100390"/>
                  <a:gd name="connsiteY58" fmla="*/ 269949 h 270075"/>
                  <a:gd name="connsiteX59" fmla="*/ 52543 w 100390"/>
                  <a:gd name="connsiteY59" fmla="*/ 269949 h 27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390" h="27007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3"/>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560" y="175397"/>
                      <a:pt x="19799" y="170320"/>
                      <a:pt x="19799" y="164355"/>
                    </a:cubicBezTo>
                    <a:close/>
                    <a:moveTo>
                      <a:pt x="52543" y="270076"/>
                    </a:moveTo>
                    <a:lnTo>
                      <a:pt x="43532" y="263095"/>
                    </a:lnTo>
                    <a:lnTo>
                      <a:pt x="43532" y="261572"/>
                    </a:lnTo>
                    <a:cubicBezTo>
                      <a:pt x="44928" y="260938"/>
                      <a:pt x="46070" y="259923"/>
                      <a:pt x="47086" y="258653"/>
                    </a:cubicBezTo>
                    <a:cubicBezTo>
                      <a:pt x="48101" y="257384"/>
                      <a:pt x="48989" y="255861"/>
                      <a:pt x="49624" y="254338"/>
                    </a:cubicBezTo>
                    <a:cubicBezTo>
                      <a:pt x="50259" y="252815"/>
                      <a:pt x="50893" y="250912"/>
                      <a:pt x="51147" y="249135"/>
                    </a:cubicBezTo>
                    <a:cubicBezTo>
                      <a:pt x="51528" y="247358"/>
                      <a:pt x="51655" y="245581"/>
                      <a:pt x="51655" y="244058"/>
                    </a:cubicBezTo>
                    <a:cubicBezTo>
                      <a:pt x="51655" y="241647"/>
                      <a:pt x="51020" y="239997"/>
                      <a:pt x="49751" y="238981"/>
                    </a:cubicBezTo>
                    <a:cubicBezTo>
                      <a:pt x="48482" y="237966"/>
                      <a:pt x="47086" y="237078"/>
                      <a:pt x="45563" y="236062"/>
                    </a:cubicBezTo>
                    <a:cubicBezTo>
                      <a:pt x="43913" y="235047"/>
                      <a:pt x="42390" y="233651"/>
                      <a:pt x="41121" y="231874"/>
                    </a:cubicBezTo>
                    <a:cubicBezTo>
                      <a:pt x="39851" y="230097"/>
                      <a:pt x="39090" y="227432"/>
                      <a:pt x="39090" y="223879"/>
                    </a:cubicBezTo>
                    <a:cubicBezTo>
                      <a:pt x="39090" y="220706"/>
                      <a:pt x="39598" y="218041"/>
                      <a:pt x="40740" y="216137"/>
                    </a:cubicBezTo>
                    <a:cubicBezTo>
                      <a:pt x="41882" y="214106"/>
                      <a:pt x="43278" y="212583"/>
                      <a:pt x="44928" y="211441"/>
                    </a:cubicBezTo>
                    <a:cubicBezTo>
                      <a:pt x="46578" y="210299"/>
                      <a:pt x="48228" y="209537"/>
                      <a:pt x="50005" y="209156"/>
                    </a:cubicBezTo>
                    <a:cubicBezTo>
                      <a:pt x="51781" y="208776"/>
                      <a:pt x="53305" y="208522"/>
                      <a:pt x="54447" y="208522"/>
                    </a:cubicBezTo>
                    <a:lnTo>
                      <a:pt x="55970" y="208522"/>
                    </a:lnTo>
                    <a:cubicBezTo>
                      <a:pt x="62062" y="208522"/>
                      <a:pt x="66884" y="210679"/>
                      <a:pt x="70438" y="214868"/>
                    </a:cubicBezTo>
                    <a:cubicBezTo>
                      <a:pt x="73992" y="219056"/>
                      <a:pt x="75768" y="224640"/>
                      <a:pt x="75768" y="231494"/>
                    </a:cubicBezTo>
                    <a:cubicBezTo>
                      <a:pt x="75768" y="237839"/>
                      <a:pt x="74626" y="243424"/>
                      <a:pt x="72215" y="248246"/>
                    </a:cubicBezTo>
                    <a:cubicBezTo>
                      <a:pt x="69803" y="253069"/>
                      <a:pt x="67265" y="257004"/>
                      <a:pt x="64346" y="260303"/>
                    </a:cubicBezTo>
                    <a:cubicBezTo>
                      <a:pt x="61427" y="263603"/>
                      <a:pt x="58889" y="266014"/>
                      <a:pt x="56477" y="267537"/>
                    </a:cubicBezTo>
                    <a:cubicBezTo>
                      <a:pt x="54066" y="269187"/>
                      <a:pt x="52797" y="269949"/>
                      <a:pt x="52543" y="269949"/>
                    </a:cubicBezTo>
                    <a:lnTo>
                      <a:pt x="52543" y="269949"/>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8" name="Freeform: Shape 28">
                <a:extLst>
                  <a:ext uri="{FF2B5EF4-FFF2-40B4-BE49-F238E27FC236}">
                    <a16:creationId xmlns:a16="http://schemas.microsoft.com/office/drawing/2014/main" id="{15E9FCCF-5702-8CDE-D8BB-1C621334184A}"/>
                  </a:ext>
                </a:extLst>
              </p:cNvPr>
              <p:cNvSpPr/>
              <p:nvPr/>
            </p:nvSpPr>
            <p:spPr>
              <a:xfrm>
                <a:off x="3046495" y="1818317"/>
                <a:ext cx="75260" cy="226416"/>
              </a:xfrm>
              <a:custGeom>
                <a:avLst/>
                <a:gdLst>
                  <a:gd name="connsiteX0" fmla="*/ 0 w 75260"/>
                  <a:gd name="connsiteY0" fmla="*/ 226290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4 h 226416"/>
                  <a:gd name="connsiteX5" fmla="*/ 3427 w 75260"/>
                  <a:gd name="connsiteY5" fmla="*/ 72722 h 226416"/>
                  <a:gd name="connsiteX6" fmla="*/ 45182 w 75260"/>
                  <a:gd name="connsiteY6" fmla="*/ 67138 h 226416"/>
                  <a:gd name="connsiteX7" fmla="*/ 45816 w 75260"/>
                  <a:gd name="connsiteY7" fmla="*/ 67138 h 226416"/>
                  <a:gd name="connsiteX8" fmla="*/ 53050 w 75260"/>
                  <a:gd name="connsiteY8" fmla="*/ 72596 h 226416"/>
                  <a:gd name="connsiteX9" fmla="*/ 53050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4 h 226416"/>
                  <a:gd name="connsiteX15" fmla="*/ 20560 w 75260"/>
                  <a:gd name="connsiteY15" fmla="*/ 35790 h 226416"/>
                  <a:gd name="connsiteX16" fmla="*/ 17007 w 75260"/>
                  <a:gd name="connsiteY16" fmla="*/ 29825 h 226416"/>
                  <a:gd name="connsiteX17" fmla="*/ 15737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166 w 75260"/>
                  <a:gd name="connsiteY23" fmla="*/ 1650 h 226416"/>
                  <a:gd name="connsiteX24" fmla="*/ 49878 w 75260"/>
                  <a:gd name="connsiteY24" fmla="*/ 5965 h 226416"/>
                  <a:gd name="connsiteX25" fmla="*/ 53431 w 75260"/>
                  <a:gd name="connsiteY25" fmla="*/ 12057 h 226416"/>
                  <a:gd name="connsiteX26" fmla="*/ 54700 w 75260"/>
                  <a:gd name="connsiteY26" fmla="*/ 19164 h 226416"/>
                  <a:gd name="connsiteX27" fmla="*/ 53431 w 75260"/>
                  <a:gd name="connsiteY27" fmla="*/ 27794 h 226416"/>
                  <a:gd name="connsiteX28" fmla="*/ 49497 w 75260"/>
                  <a:gd name="connsiteY28" fmla="*/ 34648 h 226416"/>
                  <a:gd name="connsiteX29" fmla="*/ 42897 w 75260"/>
                  <a:gd name="connsiteY29" fmla="*/ 39344 h 226416"/>
                  <a:gd name="connsiteX30" fmla="*/ 33632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290"/>
                    </a:moveTo>
                    <a:lnTo>
                      <a:pt x="0" y="211187"/>
                    </a:lnTo>
                    <a:lnTo>
                      <a:pt x="22591" y="208903"/>
                    </a:lnTo>
                    <a:lnTo>
                      <a:pt x="22591" y="95060"/>
                    </a:lnTo>
                    <a:lnTo>
                      <a:pt x="3427" y="89094"/>
                    </a:lnTo>
                    <a:lnTo>
                      <a:pt x="3427" y="72722"/>
                    </a:lnTo>
                    <a:lnTo>
                      <a:pt x="45182" y="67138"/>
                    </a:lnTo>
                    <a:lnTo>
                      <a:pt x="45816" y="67138"/>
                    </a:lnTo>
                    <a:lnTo>
                      <a:pt x="53050" y="72596"/>
                    </a:lnTo>
                    <a:lnTo>
                      <a:pt x="53050" y="209156"/>
                    </a:lnTo>
                    <a:lnTo>
                      <a:pt x="75261" y="211314"/>
                    </a:lnTo>
                    <a:lnTo>
                      <a:pt x="75261" y="226417"/>
                    </a:lnTo>
                    <a:lnTo>
                      <a:pt x="0" y="226417"/>
                    </a:lnTo>
                    <a:close/>
                    <a:moveTo>
                      <a:pt x="33379" y="41121"/>
                    </a:moveTo>
                    <a:cubicBezTo>
                      <a:pt x="30713" y="41121"/>
                      <a:pt x="28302" y="40613"/>
                      <a:pt x="26145" y="39724"/>
                    </a:cubicBezTo>
                    <a:cubicBezTo>
                      <a:pt x="23987" y="38709"/>
                      <a:pt x="22083" y="37440"/>
                      <a:pt x="20560" y="35790"/>
                    </a:cubicBezTo>
                    <a:cubicBezTo>
                      <a:pt x="19037" y="34140"/>
                      <a:pt x="17895" y="32110"/>
                      <a:pt x="17007" y="29825"/>
                    </a:cubicBezTo>
                    <a:cubicBezTo>
                      <a:pt x="16245" y="27541"/>
                      <a:pt x="15737" y="25002"/>
                      <a:pt x="15737" y="22337"/>
                    </a:cubicBezTo>
                    <a:cubicBezTo>
                      <a:pt x="15737" y="19418"/>
                      <a:pt x="16118" y="16626"/>
                      <a:pt x="17007" y="13961"/>
                    </a:cubicBezTo>
                    <a:cubicBezTo>
                      <a:pt x="17895" y="11295"/>
                      <a:pt x="19164" y="9011"/>
                      <a:pt x="20814" y="6853"/>
                    </a:cubicBezTo>
                    <a:cubicBezTo>
                      <a:pt x="22464" y="4823"/>
                      <a:pt x="24621" y="3173"/>
                      <a:pt x="27160" y="1904"/>
                    </a:cubicBezTo>
                    <a:cubicBezTo>
                      <a:pt x="29698" y="635"/>
                      <a:pt x="32617" y="0"/>
                      <a:pt x="36044" y="0"/>
                    </a:cubicBezTo>
                    <a:lnTo>
                      <a:pt x="36171" y="0"/>
                    </a:lnTo>
                    <a:cubicBezTo>
                      <a:pt x="39217" y="0"/>
                      <a:pt x="41882" y="508"/>
                      <a:pt x="44166" y="1650"/>
                    </a:cubicBezTo>
                    <a:cubicBezTo>
                      <a:pt x="46451" y="2792"/>
                      <a:pt x="48355" y="4188"/>
                      <a:pt x="49878" y="5965"/>
                    </a:cubicBezTo>
                    <a:cubicBezTo>
                      <a:pt x="51401" y="7742"/>
                      <a:pt x="52543" y="9772"/>
                      <a:pt x="53431" y="12057"/>
                    </a:cubicBezTo>
                    <a:cubicBezTo>
                      <a:pt x="54193" y="14341"/>
                      <a:pt x="54700" y="16753"/>
                      <a:pt x="54700" y="19164"/>
                    </a:cubicBezTo>
                    <a:cubicBezTo>
                      <a:pt x="54700" y="22210"/>
                      <a:pt x="54320" y="25129"/>
                      <a:pt x="53431" y="27794"/>
                    </a:cubicBezTo>
                    <a:cubicBezTo>
                      <a:pt x="52543" y="30460"/>
                      <a:pt x="51274" y="32744"/>
                      <a:pt x="49497" y="34648"/>
                    </a:cubicBezTo>
                    <a:cubicBezTo>
                      <a:pt x="47720" y="36552"/>
                      <a:pt x="45563" y="38201"/>
                      <a:pt x="42897" y="39344"/>
                    </a:cubicBezTo>
                    <a:cubicBezTo>
                      <a:pt x="40232" y="40486"/>
                      <a:pt x="37186" y="40994"/>
                      <a:pt x="33632"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9" name="Freeform: Shape 29">
                <a:extLst>
                  <a:ext uri="{FF2B5EF4-FFF2-40B4-BE49-F238E27FC236}">
                    <a16:creationId xmlns:a16="http://schemas.microsoft.com/office/drawing/2014/main" id="{E8FDF143-F2C9-E74C-2C41-C73BED92F52A}"/>
                  </a:ext>
                </a:extLst>
              </p:cNvPr>
              <p:cNvSpPr/>
              <p:nvPr/>
            </p:nvSpPr>
            <p:spPr>
              <a:xfrm>
                <a:off x="3140920" y="1884694"/>
                <a:ext cx="143795" cy="162832"/>
              </a:xfrm>
              <a:custGeom>
                <a:avLst/>
                <a:gdLst>
                  <a:gd name="connsiteX0" fmla="*/ 0 w 143795"/>
                  <a:gd name="connsiteY0" fmla="*/ 81353 h 162832"/>
                  <a:gd name="connsiteX1" fmla="*/ 6346 w 143795"/>
                  <a:gd name="connsiteY1" fmla="*/ 46832 h 162832"/>
                  <a:gd name="connsiteX2" fmla="*/ 23099 w 143795"/>
                  <a:gd name="connsiteY2" fmla="*/ 21322 h 162832"/>
                  <a:gd name="connsiteX3" fmla="*/ 46832 w 143795"/>
                  <a:gd name="connsiteY3" fmla="*/ 5457 h 162832"/>
                  <a:gd name="connsiteX4" fmla="*/ 73738 w 143795"/>
                  <a:gd name="connsiteY4" fmla="*/ 0 h 162832"/>
                  <a:gd name="connsiteX5" fmla="*/ 105720 w 143795"/>
                  <a:gd name="connsiteY5" fmla="*/ 6346 h 162832"/>
                  <a:gd name="connsiteX6" fmla="*/ 127423 w 143795"/>
                  <a:gd name="connsiteY6" fmla="*/ 23733 h 162832"/>
                  <a:gd name="connsiteX7" fmla="*/ 139861 w 143795"/>
                  <a:gd name="connsiteY7" fmla="*/ 49751 h 162832"/>
                  <a:gd name="connsiteX8" fmla="*/ 143795 w 143795"/>
                  <a:gd name="connsiteY8" fmla="*/ 81607 h 162832"/>
                  <a:gd name="connsiteX9" fmla="*/ 137449 w 143795"/>
                  <a:gd name="connsiteY9" fmla="*/ 116381 h 162832"/>
                  <a:gd name="connsiteX10" fmla="*/ 120697 w 143795"/>
                  <a:gd name="connsiteY10" fmla="*/ 141891 h 162832"/>
                  <a:gd name="connsiteX11" fmla="*/ 97090 w 143795"/>
                  <a:gd name="connsiteY11" fmla="*/ 157502 h 162832"/>
                  <a:gd name="connsiteX12" fmla="*/ 70057 w 143795"/>
                  <a:gd name="connsiteY12" fmla="*/ 162832 h 162832"/>
                  <a:gd name="connsiteX13" fmla="*/ 38202 w 143795"/>
                  <a:gd name="connsiteY13" fmla="*/ 156487 h 162832"/>
                  <a:gd name="connsiteX14" fmla="*/ 16372 w 143795"/>
                  <a:gd name="connsiteY14" fmla="*/ 139099 h 162832"/>
                  <a:gd name="connsiteX15" fmla="*/ 3807 w 143795"/>
                  <a:gd name="connsiteY15" fmla="*/ 113082 h 162832"/>
                  <a:gd name="connsiteX16" fmla="*/ 0 w 143795"/>
                  <a:gd name="connsiteY16" fmla="*/ 81353 h 162832"/>
                  <a:gd name="connsiteX17" fmla="*/ 71834 w 143795"/>
                  <a:gd name="connsiteY17" fmla="*/ 146206 h 162832"/>
                  <a:gd name="connsiteX18" fmla="*/ 100644 w 143795"/>
                  <a:gd name="connsiteY18" fmla="*/ 130723 h 162832"/>
                  <a:gd name="connsiteX19" fmla="*/ 109909 w 143795"/>
                  <a:gd name="connsiteY19" fmla="*/ 84272 h 162832"/>
                  <a:gd name="connsiteX20" fmla="*/ 107878 w 143795"/>
                  <a:gd name="connsiteY20" fmla="*/ 57873 h 162832"/>
                  <a:gd name="connsiteX21" fmla="*/ 101279 w 143795"/>
                  <a:gd name="connsiteY21" fmla="*/ 36425 h 162832"/>
                  <a:gd name="connsiteX22" fmla="*/ 89602 w 143795"/>
                  <a:gd name="connsiteY22" fmla="*/ 22083 h 162832"/>
                  <a:gd name="connsiteX23" fmla="*/ 72088 w 143795"/>
                  <a:gd name="connsiteY23" fmla="*/ 16753 h 162832"/>
                  <a:gd name="connsiteX24" fmla="*/ 43278 w 143795"/>
                  <a:gd name="connsiteY24" fmla="*/ 32236 h 162832"/>
                  <a:gd name="connsiteX25" fmla="*/ 34013 w 143795"/>
                  <a:gd name="connsiteY25" fmla="*/ 78687 h 162832"/>
                  <a:gd name="connsiteX26" fmla="*/ 36171 w 143795"/>
                  <a:gd name="connsiteY26" fmla="*/ 105086 h 162832"/>
                  <a:gd name="connsiteX27" fmla="*/ 42771 w 143795"/>
                  <a:gd name="connsiteY27" fmla="*/ 126535 h 162832"/>
                  <a:gd name="connsiteX28" fmla="*/ 54447 w 143795"/>
                  <a:gd name="connsiteY28" fmla="*/ 141003 h 162832"/>
                  <a:gd name="connsiteX29" fmla="*/ 71834 w 143795"/>
                  <a:gd name="connsiteY29" fmla="*/ 146206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3795" h="162832">
                    <a:moveTo>
                      <a:pt x="0" y="81353"/>
                    </a:moveTo>
                    <a:cubicBezTo>
                      <a:pt x="0" y="68407"/>
                      <a:pt x="2158" y="56858"/>
                      <a:pt x="6346" y="46832"/>
                    </a:cubicBezTo>
                    <a:cubicBezTo>
                      <a:pt x="10534" y="36805"/>
                      <a:pt x="16118" y="28302"/>
                      <a:pt x="23099" y="21322"/>
                    </a:cubicBezTo>
                    <a:cubicBezTo>
                      <a:pt x="30079" y="14341"/>
                      <a:pt x="37948" y="9138"/>
                      <a:pt x="46832" y="5457"/>
                    </a:cubicBezTo>
                    <a:cubicBezTo>
                      <a:pt x="55716" y="1904"/>
                      <a:pt x="64600" y="0"/>
                      <a:pt x="73738" y="0"/>
                    </a:cubicBezTo>
                    <a:cubicBezTo>
                      <a:pt x="86302" y="0"/>
                      <a:pt x="96963" y="2158"/>
                      <a:pt x="105720" y="6346"/>
                    </a:cubicBezTo>
                    <a:cubicBezTo>
                      <a:pt x="114604" y="10534"/>
                      <a:pt x="121839" y="16372"/>
                      <a:pt x="127423" y="23733"/>
                    </a:cubicBezTo>
                    <a:cubicBezTo>
                      <a:pt x="133134" y="31094"/>
                      <a:pt x="137196" y="39851"/>
                      <a:pt x="139861" y="49751"/>
                    </a:cubicBezTo>
                    <a:cubicBezTo>
                      <a:pt x="142526" y="59650"/>
                      <a:pt x="143795" y="70311"/>
                      <a:pt x="143795" y="81607"/>
                    </a:cubicBezTo>
                    <a:cubicBezTo>
                      <a:pt x="143795" y="94679"/>
                      <a:pt x="141637" y="106228"/>
                      <a:pt x="137449" y="116381"/>
                    </a:cubicBezTo>
                    <a:cubicBezTo>
                      <a:pt x="133261" y="126535"/>
                      <a:pt x="127677" y="135038"/>
                      <a:pt x="120697" y="141891"/>
                    </a:cubicBezTo>
                    <a:cubicBezTo>
                      <a:pt x="113843" y="148745"/>
                      <a:pt x="105974" y="153948"/>
                      <a:pt x="97090" y="157502"/>
                    </a:cubicBezTo>
                    <a:cubicBezTo>
                      <a:pt x="88206" y="161055"/>
                      <a:pt x="79195" y="162832"/>
                      <a:pt x="70057" y="162832"/>
                    </a:cubicBezTo>
                    <a:cubicBezTo>
                      <a:pt x="57620" y="162832"/>
                      <a:pt x="46959" y="160675"/>
                      <a:pt x="38202" y="156487"/>
                    </a:cubicBezTo>
                    <a:cubicBezTo>
                      <a:pt x="29318" y="152298"/>
                      <a:pt x="22083" y="146460"/>
                      <a:pt x="16372" y="139099"/>
                    </a:cubicBezTo>
                    <a:cubicBezTo>
                      <a:pt x="10661" y="131738"/>
                      <a:pt x="6473" y="122981"/>
                      <a:pt x="3807" y="113082"/>
                    </a:cubicBezTo>
                    <a:cubicBezTo>
                      <a:pt x="1396" y="103309"/>
                      <a:pt x="0" y="92648"/>
                      <a:pt x="0" y="81353"/>
                    </a:cubicBezTo>
                    <a:close/>
                    <a:moveTo>
                      <a:pt x="71834" y="146206"/>
                    </a:moveTo>
                    <a:cubicBezTo>
                      <a:pt x="84906" y="146206"/>
                      <a:pt x="94425" y="141003"/>
                      <a:pt x="100644" y="130723"/>
                    </a:cubicBezTo>
                    <a:cubicBezTo>
                      <a:pt x="106736" y="120443"/>
                      <a:pt x="109909" y="104959"/>
                      <a:pt x="109909" y="84272"/>
                    </a:cubicBezTo>
                    <a:cubicBezTo>
                      <a:pt x="109909" y="74880"/>
                      <a:pt x="109274" y="66123"/>
                      <a:pt x="107878" y="57873"/>
                    </a:cubicBezTo>
                    <a:cubicBezTo>
                      <a:pt x="106482" y="49624"/>
                      <a:pt x="104324" y="42517"/>
                      <a:pt x="101279" y="36425"/>
                    </a:cubicBezTo>
                    <a:cubicBezTo>
                      <a:pt x="98232" y="30333"/>
                      <a:pt x="94425" y="25637"/>
                      <a:pt x="89602" y="22083"/>
                    </a:cubicBezTo>
                    <a:cubicBezTo>
                      <a:pt x="84779" y="18530"/>
                      <a:pt x="78941" y="16753"/>
                      <a:pt x="72088" y="16753"/>
                    </a:cubicBezTo>
                    <a:cubicBezTo>
                      <a:pt x="59016" y="16753"/>
                      <a:pt x="49370" y="21956"/>
                      <a:pt x="43278" y="32236"/>
                    </a:cubicBezTo>
                    <a:cubicBezTo>
                      <a:pt x="37059" y="42517"/>
                      <a:pt x="34013" y="58000"/>
                      <a:pt x="34013" y="78687"/>
                    </a:cubicBezTo>
                    <a:cubicBezTo>
                      <a:pt x="34013" y="88079"/>
                      <a:pt x="34775" y="96836"/>
                      <a:pt x="36171" y="105086"/>
                    </a:cubicBezTo>
                    <a:cubicBezTo>
                      <a:pt x="37567" y="113208"/>
                      <a:pt x="39725" y="120443"/>
                      <a:pt x="42771" y="126535"/>
                    </a:cubicBezTo>
                    <a:cubicBezTo>
                      <a:pt x="45816" y="132626"/>
                      <a:pt x="49751" y="137449"/>
                      <a:pt x="54447" y="141003"/>
                    </a:cubicBezTo>
                    <a:cubicBezTo>
                      <a:pt x="59270" y="144430"/>
                      <a:pt x="65108" y="146206"/>
                      <a:pt x="71834" y="146206"/>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0" name="Freeform: Shape 30">
                <a:extLst>
                  <a:ext uri="{FF2B5EF4-FFF2-40B4-BE49-F238E27FC236}">
                    <a16:creationId xmlns:a16="http://schemas.microsoft.com/office/drawing/2014/main" id="{FA6F5F89-C825-A744-C235-DA17EF13F10F}"/>
                  </a:ext>
                </a:extLst>
              </p:cNvPr>
              <p:cNvSpPr/>
              <p:nvPr/>
            </p:nvSpPr>
            <p:spPr>
              <a:xfrm>
                <a:off x="3309844" y="1885455"/>
                <a:ext cx="167274" cy="159278"/>
              </a:xfrm>
              <a:custGeom>
                <a:avLst/>
                <a:gdLst>
                  <a:gd name="connsiteX0" fmla="*/ 888 w 167274"/>
                  <a:gd name="connsiteY0" fmla="*/ 159152 h 159278"/>
                  <a:gd name="connsiteX1" fmla="*/ 888 w 167274"/>
                  <a:gd name="connsiteY1" fmla="*/ 144049 h 159278"/>
                  <a:gd name="connsiteX2" fmla="*/ 19164 w 167274"/>
                  <a:gd name="connsiteY2" fmla="*/ 141764 h 159278"/>
                  <a:gd name="connsiteX3" fmla="*/ 19164 w 167274"/>
                  <a:gd name="connsiteY3" fmla="*/ 27921 h 159278"/>
                  <a:gd name="connsiteX4" fmla="*/ 0 w 167274"/>
                  <a:gd name="connsiteY4" fmla="*/ 21956 h 159278"/>
                  <a:gd name="connsiteX5" fmla="*/ 0 w 167274"/>
                  <a:gd name="connsiteY5" fmla="*/ 5584 h 159278"/>
                  <a:gd name="connsiteX6" fmla="*/ 38963 w 167274"/>
                  <a:gd name="connsiteY6" fmla="*/ 0 h 159278"/>
                  <a:gd name="connsiteX7" fmla="*/ 39597 w 167274"/>
                  <a:gd name="connsiteY7" fmla="*/ 0 h 159278"/>
                  <a:gd name="connsiteX8" fmla="*/ 46324 w 167274"/>
                  <a:gd name="connsiteY8" fmla="*/ 5457 h 159278"/>
                  <a:gd name="connsiteX9" fmla="*/ 46324 w 167274"/>
                  <a:gd name="connsiteY9" fmla="*/ 16118 h 159278"/>
                  <a:gd name="connsiteX10" fmla="*/ 46070 w 167274"/>
                  <a:gd name="connsiteY10" fmla="*/ 21956 h 159278"/>
                  <a:gd name="connsiteX11" fmla="*/ 57239 w 167274"/>
                  <a:gd name="connsiteY11" fmla="*/ 13961 h 159278"/>
                  <a:gd name="connsiteX12" fmla="*/ 71453 w 167274"/>
                  <a:gd name="connsiteY12" fmla="*/ 6980 h 159278"/>
                  <a:gd name="connsiteX13" fmla="*/ 86937 w 167274"/>
                  <a:gd name="connsiteY13" fmla="*/ 2031 h 159278"/>
                  <a:gd name="connsiteX14" fmla="*/ 102167 w 167274"/>
                  <a:gd name="connsiteY14" fmla="*/ 127 h 159278"/>
                  <a:gd name="connsiteX15" fmla="*/ 124504 w 167274"/>
                  <a:gd name="connsiteY15" fmla="*/ 3807 h 159278"/>
                  <a:gd name="connsiteX16" fmla="*/ 138211 w 167274"/>
                  <a:gd name="connsiteY16" fmla="*/ 15484 h 159278"/>
                  <a:gd name="connsiteX17" fmla="*/ 145064 w 167274"/>
                  <a:gd name="connsiteY17" fmla="*/ 35663 h 159278"/>
                  <a:gd name="connsiteX18" fmla="*/ 146968 w 167274"/>
                  <a:gd name="connsiteY18" fmla="*/ 65108 h 159278"/>
                  <a:gd name="connsiteX19" fmla="*/ 146968 w 167274"/>
                  <a:gd name="connsiteY19" fmla="*/ 141891 h 159278"/>
                  <a:gd name="connsiteX20" fmla="*/ 167274 w 167274"/>
                  <a:gd name="connsiteY20" fmla="*/ 144176 h 159278"/>
                  <a:gd name="connsiteX21" fmla="*/ 167274 w 167274"/>
                  <a:gd name="connsiteY21" fmla="*/ 159279 h 159278"/>
                  <a:gd name="connsiteX22" fmla="*/ 98486 w 167274"/>
                  <a:gd name="connsiteY22" fmla="*/ 159279 h 159278"/>
                  <a:gd name="connsiteX23" fmla="*/ 98486 w 167274"/>
                  <a:gd name="connsiteY23" fmla="*/ 144176 h 159278"/>
                  <a:gd name="connsiteX24" fmla="*/ 116508 w 167274"/>
                  <a:gd name="connsiteY24" fmla="*/ 141891 h 159278"/>
                  <a:gd name="connsiteX25" fmla="*/ 116508 w 167274"/>
                  <a:gd name="connsiteY25" fmla="*/ 64981 h 159278"/>
                  <a:gd name="connsiteX26" fmla="*/ 115620 w 167274"/>
                  <a:gd name="connsiteY26" fmla="*/ 45816 h 159278"/>
                  <a:gd name="connsiteX27" fmla="*/ 111685 w 167274"/>
                  <a:gd name="connsiteY27" fmla="*/ 32110 h 159278"/>
                  <a:gd name="connsiteX28" fmla="*/ 103309 w 167274"/>
                  <a:gd name="connsiteY28" fmla="*/ 23860 h 159278"/>
                  <a:gd name="connsiteX29" fmla="*/ 88968 w 167274"/>
                  <a:gd name="connsiteY29" fmla="*/ 21068 h 159278"/>
                  <a:gd name="connsiteX30" fmla="*/ 68153 w 167274"/>
                  <a:gd name="connsiteY30" fmla="*/ 24875 h 159278"/>
                  <a:gd name="connsiteX31" fmla="*/ 49878 w 167274"/>
                  <a:gd name="connsiteY31" fmla="*/ 34394 h 159278"/>
                  <a:gd name="connsiteX32" fmla="*/ 49878 w 167274"/>
                  <a:gd name="connsiteY32" fmla="*/ 141764 h 159278"/>
                  <a:gd name="connsiteX33" fmla="*/ 69169 w 167274"/>
                  <a:gd name="connsiteY33" fmla="*/ 144049 h 159278"/>
                  <a:gd name="connsiteX34" fmla="*/ 69169 w 167274"/>
                  <a:gd name="connsiteY34" fmla="*/ 159152 h 159278"/>
                  <a:gd name="connsiteX35" fmla="*/ 888 w 167274"/>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274" h="159278">
                    <a:moveTo>
                      <a:pt x="888" y="159152"/>
                    </a:moveTo>
                    <a:lnTo>
                      <a:pt x="888" y="144049"/>
                    </a:lnTo>
                    <a:lnTo>
                      <a:pt x="19164" y="141764"/>
                    </a:lnTo>
                    <a:lnTo>
                      <a:pt x="19164" y="27921"/>
                    </a:lnTo>
                    <a:lnTo>
                      <a:pt x="0" y="21956"/>
                    </a:lnTo>
                    <a:lnTo>
                      <a:pt x="0" y="5584"/>
                    </a:lnTo>
                    <a:lnTo>
                      <a:pt x="38963" y="0"/>
                    </a:lnTo>
                    <a:lnTo>
                      <a:pt x="39597" y="0"/>
                    </a:lnTo>
                    <a:lnTo>
                      <a:pt x="46324" y="5457"/>
                    </a:lnTo>
                    <a:lnTo>
                      <a:pt x="46324" y="16118"/>
                    </a:lnTo>
                    <a:lnTo>
                      <a:pt x="46070" y="21956"/>
                    </a:lnTo>
                    <a:cubicBezTo>
                      <a:pt x="49116" y="19164"/>
                      <a:pt x="52797" y="16499"/>
                      <a:pt x="57239" y="13961"/>
                    </a:cubicBezTo>
                    <a:cubicBezTo>
                      <a:pt x="61681" y="11296"/>
                      <a:pt x="66377" y="9011"/>
                      <a:pt x="71453" y="6980"/>
                    </a:cubicBezTo>
                    <a:cubicBezTo>
                      <a:pt x="76530" y="4950"/>
                      <a:pt x="81606" y="3300"/>
                      <a:pt x="86937" y="2031"/>
                    </a:cubicBezTo>
                    <a:cubicBezTo>
                      <a:pt x="92267" y="762"/>
                      <a:pt x="97344" y="127"/>
                      <a:pt x="102167" y="127"/>
                    </a:cubicBezTo>
                    <a:cubicBezTo>
                      <a:pt x="111178" y="127"/>
                      <a:pt x="118666" y="1396"/>
                      <a:pt x="124504" y="3807"/>
                    </a:cubicBezTo>
                    <a:cubicBezTo>
                      <a:pt x="130342" y="6219"/>
                      <a:pt x="134911" y="10153"/>
                      <a:pt x="138211" y="15484"/>
                    </a:cubicBezTo>
                    <a:cubicBezTo>
                      <a:pt x="141510" y="20814"/>
                      <a:pt x="143795" y="27541"/>
                      <a:pt x="145064" y="35663"/>
                    </a:cubicBezTo>
                    <a:cubicBezTo>
                      <a:pt x="146333" y="43786"/>
                      <a:pt x="146968" y="53685"/>
                      <a:pt x="146968" y="65108"/>
                    </a:cubicBezTo>
                    <a:lnTo>
                      <a:pt x="146968" y="141891"/>
                    </a:lnTo>
                    <a:lnTo>
                      <a:pt x="167274" y="144176"/>
                    </a:lnTo>
                    <a:lnTo>
                      <a:pt x="167274" y="159279"/>
                    </a:lnTo>
                    <a:lnTo>
                      <a:pt x="98486" y="159279"/>
                    </a:lnTo>
                    <a:lnTo>
                      <a:pt x="98486" y="144176"/>
                    </a:lnTo>
                    <a:lnTo>
                      <a:pt x="116508" y="141891"/>
                    </a:lnTo>
                    <a:lnTo>
                      <a:pt x="116508" y="64981"/>
                    </a:lnTo>
                    <a:cubicBezTo>
                      <a:pt x="116508" y="57746"/>
                      <a:pt x="116254" y="51274"/>
                      <a:pt x="115620" y="45816"/>
                    </a:cubicBezTo>
                    <a:cubicBezTo>
                      <a:pt x="114985" y="40359"/>
                      <a:pt x="113716" y="35790"/>
                      <a:pt x="111685" y="32110"/>
                    </a:cubicBezTo>
                    <a:cubicBezTo>
                      <a:pt x="109655" y="28429"/>
                      <a:pt x="106863" y="25764"/>
                      <a:pt x="103309" y="23860"/>
                    </a:cubicBezTo>
                    <a:cubicBezTo>
                      <a:pt x="99628" y="22083"/>
                      <a:pt x="94806" y="21068"/>
                      <a:pt x="88968" y="21068"/>
                    </a:cubicBezTo>
                    <a:cubicBezTo>
                      <a:pt x="81987" y="21068"/>
                      <a:pt x="75134" y="22337"/>
                      <a:pt x="68153" y="24875"/>
                    </a:cubicBezTo>
                    <a:cubicBezTo>
                      <a:pt x="61173" y="27414"/>
                      <a:pt x="55081" y="30587"/>
                      <a:pt x="49878" y="34394"/>
                    </a:cubicBezTo>
                    <a:lnTo>
                      <a:pt x="49878" y="141764"/>
                    </a:lnTo>
                    <a:lnTo>
                      <a:pt x="69169" y="144049"/>
                    </a:lnTo>
                    <a:lnTo>
                      <a:pt x="69169" y="159152"/>
                    </a:lnTo>
                    <a:lnTo>
                      <a:pt x="888"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1" name="Freeform: Shape 31">
                <a:extLst>
                  <a:ext uri="{FF2B5EF4-FFF2-40B4-BE49-F238E27FC236}">
                    <a16:creationId xmlns:a16="http://schemas.microsoft.com/office/drawing/2014/main" id="{204F86A1-262F-3019-399F-E30CC7720B3E}"/>
                  </a:ext>
                </a:extLst>
              </p:cNvPr>
              <p:cNvSpPr/>
              <p:nvPr/>
            </p:nvSpPr>
            <p:spPr>
              <a:xfrm>
                <a:off x="3496283" y="1885455"/>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40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6 w 137195"/>
                  <a:gd name="connsiteY27" fmla="*/ 143668 h 161943"/>
                  <a:gd name="connsiteX28" fmla="*/ 137196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5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90"/>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3"/>
                      <a:pt x="12945" y="16118"/>
                    </a:cubicBezTo>
                    <a:cubicBezTo>
                      <a:pt x="17260" y="13580"/>
                      <a:pt x="22464" y="11042"/>
                      <a:pt x="28429" y="8757"/>
                    </a:cubicBezTo>
                    <a:cubicBezTo>
                      <a:pt x="34394" y="6346"/>
                      <a:pt x="40867" y="4315"/>
                      <a:pt x="47720" y="2538"/>
                    </a:cubicBezTo>
                    <a:cubicBezTo>
                      <a:pt x="54574" y="762"/>
                      <a:pt x="61427" y="0"/>
                      <a:pt x="68280" y="0"/>
                    </a:cubicBezTo>
                    <a:cubicBezTo>
                      <a:pt x="77799" y="0"/>
                      <a:pt x="85922" y="1015"/>
                      <a:pt x="92521" y="2919"/>
                    </a:cubicBezTo>
                    <a:cubicBezTo>
                      <a:pt x="99121" y="4823"/>
                      <a:pt x="104451" y="7996"/>
                      <a:pt x="108640" y="12311"/>
                    </a:cubicBezTo>
                    <a:cubicBezTo>
                      <a:pt x="112701" y="16626"/>
                      <a:pt x="115620" y="22210"/>
                      <a:pt x="117524" y="29191"/>
                    </a:cubicBezTo>
                    <a:cubicBezTo>
                      <a:pt x="119300" y="36044"/>
                      <a:pt x="120189" y="44547"/>
                      <a:pt x="120189" y="54447"/>
                    </a:cubicBezTo>
                    <a:lnTo>
                      <a:pt x="120189" y="143668"/>
                    </a:lnTo>
                    <a:lnTo>
                      <a:pt x="137196" y="143668"/>
                    </a:lnTo>
                    <a:lnTo>
                      <a:pt x="137196" y="156994"/>
                    </a:lnTo>
                    <a:cubicBezTo>
                      <a:pt x="135419" y="157502"/>
                      <a:pt x="133388" y="158010"/>
                      <a:pt x="130977" y="158517"/>
                    </a:cubicBezTo>
                    <a:cubicBezTo>
                      <a:pt x="128565" y="159152"/>
                      <a:pt x="126027" y="159659"/>
                      <a:pt x="123362" y="160167"/>
                    </a:cubicBezTo>
                    <a:cubicBezTo>
                      <a:pt x="120697" y="160675"/>
                      <a:pt x="118031" y="161055"/>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8"/>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5"/>
                      <a:pt x="29444" y="159406"/>
                    </a:cubicBezTo>
                    <a:cubicBezTo>
                      <a:pt x="23733" y="157756"/>
                      <a:pt x="18784" y="155091"/>
                      <a:pt x="14341" y="151537"/>
                    </a:cubicBezTo>
                    <a:cubicBezTo>
                      <a:pt x="10026" y="147983"/>
                      <a:pt x="6600" y="143414"/>
                      <a:pt x="3935"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4"/>
                      <a:pt x="37694" y="97217"/>
                      <a:pt x="35917" y="101278"/>
                    </a:cubicBezTo>
                    <a:cubicBezTo>
                      <a:pt x="34140" y="105340"/>
                      <a:pt x="33252" y="109528"/>
                      <a:pt x="33252" y="113843"/>
                    </a:cubicBezTo>
                    <a:cubicBezTo>
                      <a:pt x="33252" y="118920"/>
                      <a:pt x="33887" y="123108"/>
                      <a:pt x="35282" y="126535"/>
                    </a:cubicBezTo>
                    <a:cubicBezTo>
                      <a:pt x="36552" y="129961"/>
                      <a:pt x="38455" y="132880"/>
                      <a:pt x="40740" y="135038"/>
                    </a:cubicBezTo>
                    <a:cubicBezTo>
                      <a:pt x="43024" y="137195"/>
                      <a:pt x="45816" y="138845"/>
                      <a:pt x="48989" y="139734"/>
                    </a:cubicBezTo>
                    <a:cubicBezTo>
                      <a:pt x="52035"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2" name="Freeform: Shape 32">
                <a:extLst>
                  <a:ext uri="{FF2B5EF4-FFF2-40B4-BE49-F238E27FC236}">
                    <a16:creationId xmlns:a16="http://schemas.microsoft.com/office/drawing/2014/main" id="{221FBD04-C02F-3E47-DB8A-DC6C2648A91C}"/>
                  </a:ext>
                </a:extLst>
              </p:cNvPr>
              <p:cNvSpPr/>
              <p:nvPr/>
            </p:nvSpPr>
            <p:spPr>
              <a:xfrm>
                <a:off x="3651246" y="1814763"/>
                <a:ext cx="76783" cy="229970"/>
              </a:xfrm>
              <a:custGeom>
                <a:avLst/>
                <a:gdLst>
                  <a:gd name="connsiteX0" fmla="*/ 0 w 76783"/>
                  <a:gd name="connsiteY0" fmla="*/ 229844 h 229970"/>
                  <a:gd name="connsiteX1" fmla="*/ 0 w 76783"/>
                  <a:gd name="connsiteY1" fmla="*/ 214741 h 229970"/>
                  <a:gd name="connsiteX2" fmla="*/ 22591 w 76783"/>
                  <a:gd name="connsiteY2" fmla="*/ 212456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0 w 76783"/>
                  <a:gd name="connsiteY8" fmla="*/ 4823 h 229970"/>
                  <a:gd name="connsiteX9" fmla="*/ 53050 w 76783"/>
                  <a:gd name="connsiteY9" fmla="*/ 212583 h 229970"/>
                  <a:gd name="connsiteX10" fmla="*/ 76784 w 76783"/>
                  <a:gd name="connsiteY10" fmla="*/ 214868 h 229970"/>
                  <a:gd name="connsiteX11" fmla="*/ 76784 w 76783"/>
                  <a:gd name="connsiteY11" fmla="*/ 229970 h 229970"/>
                  <a:gd name="connsiteX12" fmla="*/ 0 w 76783"/>
                  <a:gd name="connsiteY12" fmla="*/ 229970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741"/>
                    </a:lnTo>
                    <a:lnTo>
                      <a:pt x="22591" y="212456"/>
                    </a:lnTo>
                    <a:lnTo>
                      <a:pt x="22591" y="21576"/>
                    </a:lnTo>
                    <a:lnTo>
                      <a:pt x="0" y="19164"/>
                    </a:lnTo>
                    <a:lnTo>
                      <a:pt x="0" y="6219"/>
                    </a:lnTo>
                    <a:lnTo>
                      <a:pt x="45943" y="0"/>
                    </a:lnTo>
                    <a:lnTo>
                      <a:pt x="46197" y="0"/>
                    </a:lnTo>
                    <a:lnTo>
                      <a:pt x="53050" y="4823"/>
                    </a:lnTo>
                    <a:lnTo>
                      <a:pt x="53050" y="212583"/>
                    </a:lnTo>
                    <a:lnTo>
                      <a:pt x="76784" y="214868"/>
                    </a:lnTo>
                    <a:lnTo>
                      <a:pt x="76784" y="229970"/>
                    </a:lnTo>
                    <a:lnTo>
                      <a:pt x="0" y="229970"/>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3" name="Freeform: Shape 33">
                <a:extLst>
                  <a:ext uri="{FF2B5EF4-FFF2-40B4-BE49-F238E27FC236}">
                    <a16:creationId xmlns:a16="http://schemas.microsoft.com/office/drawing/2014/main" id="{74E59E24-2210-812D-ECE0-4391C282440B}"/>
                  </a:ext>
                </a:extLst>
              </p:cNvPr>
              <p:cNvSpPr/>
              <p:nvPr/>
            </p:nvSpPr>
            <p:spPr>
              <a:xfrm>
                <a:off x="3837812" y="1814509"/>
                <a:ext cx="152171" cy="233143"/>
              </a:xfrm>
              <a:custGeom>
                <a:avLst/>
                <a:gdLst>
                  <a:gd name="connsiteX0" fmla="*/ 61173 w 152171"/>
                  <a:gd name="connsiteY0" fmla="*/ 233143 h 233143"/>
                  <a:gd name="connsiteX1" fmla="*/ 37948 w 152171"/>
                  <a:gd name="connsiteY1" fmla="*/ 228448 h 233143"/>
                  <a:gd name="connsiteX2" fmla="*/ 18403 w 152171"/>
                  <a:gd name="connsiteY2" fmla="*/ 214106 h 233143"/>
                  <a:gd name="connsiteX3" fmla="*/ 4950 w 152171"/>
                  <a:gd name="connsiteY3" fmla="*/ 189992 h 233143"/>
                  <a:gd name="connsiteX4" fmla="*/ 0 w 152171"/>
                  <a:gd name="connsiteY4" fmla="*/ 155725 h 233143"/>
                  <a:gd name="connsiteX5" fmla="*/ 5584 w 152171"/>
                  <a:gd name="connsiteY5" fmla="*/ 121966 h 233143"/>
                  <a:gd name="connsiteX6" fmla="*/ 21576 w 152171"/>
                  <a:gd name="connsiteY6" fmla="*/ 94679 h 233143"/>
                  <a:gd name="connsiteX7" fmla="*/ 46832 w 152171"/>
                  <a:gd name="connsiteY7" fmla="*/ 76530 h 233143"/>
                  <a:gd name="connsiteX8" fmla="*/ 80337 w 152171"/>
                  <a:gd name="connsiteY8" fmla="*/ 69930 h 233143"/>
                  <a:gd name="connsiteX9" fmla="*/ 93283 w 152171"/>
                  <a:gd name="connsiteY9" fmla="*/ 70565 h 233143"/>
                  <a:gd name="connsiteX10" fmla="*/ 105340 w 152171"/>
                  <a:gd name="connsiteY10" fmla="*/ 72342 h 233143"/>
                  <a:gd name="connsiteX11" fmla="*/ 105340 w 152171"/>
                  <a:gd name="connsiteY11" fmla="*/ 21322 h 233143"/>
                  <a:gd name="connsiteX12" fmla="*/ 78434 w 152171"/>
                  <a:gd name="connsiteY12" fmla="*/ 18784 h 233143"/>
                  <a:gd name="connsiteX13" fmla="*/ 78434 w 152171"/>
                  <a:gd name="connsiteY13" fmla="*/ 5838 h 233143"/>
                  <a:gd name="connsiteX14" fmla="*/ 128438 w 152171"/>
                  <a:gd name="connsiteY14" fmla="*/ 0 h 233143"/>
                  <a:gd name="connsiteX15" fmla="*/ 129073 w 152171"/>
                  <a:gd name="connsiteY15" fmla="*/ 0 h 233143"/>
                  <a:gd name="connsiteX16" fmla="*/ 135926 w 152171"/>
                  <a:gd name="connsiteY16" fmla="*/ 4823 h 233143"/>
                  <a:gd name="connsiteX17" fmla="*/ 135926 w 152171"/>
                  <a:gd name="connsiteY17" fmla="*/ 213472 h 233143"/>
                  <a:gd name="connsiteX18" fmla="*/ 152171 w 152171"/>
                  <a:gd name="connsiteY18" fmla="*/ 213472 h 233143"/>
                  <a:gd name="connsiteX19" fmla="*/ 152171 w 152171"/>
                  <a:gd name="connsiteY19" fmla="*/ 227940 h 233143"/>
                  <a:gd name="connsiteX20" fmla="*/ 138718 w 152171"/>
                  <a:gd name="connsiteY20" fmla="*/ 231240 h 233143"/>
                  <a:gd name="connsiteX21" fmla="*/ 122346 w 152171"/>
                  <a:gd name="connsiteY21" fmla="*/ 233016 h 233143"/>
                  <a:gd name="connsiteX22" fmla="*/ 115874 w 152171"/>
                  <a:gd name="connsiteY22" fmla="*/ 232509 h 233143"/>
                  <a:gd name="connsiteX23" fmla="*/ 111178 w 152171"/>
                  <a:gd name="connsiteY23" fmla="*/ 230478 h 233143"/>
                  <a:gd name="connsiteX24" fmla="*/ 108259 w 152171"/>
                  <a:gd name="connsiteY24" fmla="*/ 226036 h 233143"/>
                  <a:gd name="connsiteX25" fmla="*/ 107370 w 152171"/>
                  <a:gd name="connsiteY25" fmla="*/ 218548 h 233143"/>
                  <a:gd name="connsiteX26" fmla="*/ 107370 w 152171"/>
                  <a:gd name="connsiteY26" fmla="*/ 212583 h 233143"/>
                  <a:gd name="connsiteX27" fmla="*/ 99121 w 152171"/>
                  <a:gd name="connsiteY27" fmla="*/ 219944 h 233143"/>
                  <a:gd name="connsiteX28" fmla="*/ 88714 w 152171"/>
                  <a:gd name="connsiteY28" fmla="*/ 226544 h 233143"/>
                  <a:gd name="connsiteX29" fmla="*/ 76149 w 152171"/>
                  <a:gd name="connsiteY29" fmla="*/ 231240 h 233143"/>
                  <a:gd name="connsiteX30" fmla="*/ 61173 w 152171"/>
                  <a:gd name="connsiteY30" fmla="*/ 233143 h 233143"/>
                  <a:gd name="connsiteX31" fmla="*/ 73992 w 152171"/>
                  <a:gd name="connsiteY31" fmla="*/ 212202 h 233143"/>
                  <a:gd name="connsiteX32" fmla="*/ 84272 w 152171"/>
                  <a:gd name="connsiteY32" fmla="*/ 210806 h 233143"/>
                  <a:gd name="connsiteX33" fmla="*/ 93029 w 152171"/>
                  <a:gd name="connsiteY33" fmla="*/ 207380 h 233143"/>
                  <a:gd name="connsiteX34" fmla="*/ 100136 w 152171"/>
                  <a:gd name="connsiteY34" fmla="*/ 202811 h 233143"/>
                  <a:gd name="connsiteX35" fmla="*/ 105340 w 152171"/>
                  <a:gd name="connsiteY35" fmla="*/ 198115 h 233143"/>
                  <a:gd name="connsiteX36" fmla="*/ 105340 w 152171"/>
                  <a:gd name="connsiteY36" fmla="*/ 94552 h 233143"/>
                  <a:gd name="connsiteX37" fmla="*/ 101913 w 152171"/>
                  <a:gd name="connsiteY37" fmla="*/ 91379 h 233143"/>
                  <a:gd name="connsiteX38" fmla="*/ 95821 w 152171"/>
                  <a:gd name="connsiteY38" fmla="*/ 88587 h 233143"/>
                  <a:gd name="connsiteX39" fmla="*/ 87825 w 152171"/>
                  <a:gd name="connsiteY39" fmla="*/ 86683 h 233143"/>
                  <a:gd name="connsiteX40" fmla="*/ 78561 w 152171"/>
                  <a:gd name="connsiteY40" fmla="*/ 86049 h 233143"/>
                  <a:gd name="connsiteX41" fmla="*/ 61300 w 152171"/>
                  <a:gd name="connsiteY41" fmla="*/ 89475 h 233143"/>
                  <a:gd name="connsiteX42" fmla="*/ 47086 w 152171"/>
                  <a:gd name="connsiteY42" fmla="*/ 100644 h 233143"/>
                  <a:gd name="connsiteX43" fmla="*/ 37313 w 152171"/>
                  <a:gd name="connsiteY43" fmla="*/ 120823 h 233143"/>
                  <a:gd name="connsiteX44" fmla="*/ 33379 w 152171"/>
                  <a:gd name="connsiteY44" fmla="*/ 151029 h 233143"/>
                  <a:gd name="connsiteX45" fmla="*/ 36171 w 152171"/>
                  <a:gd name="connsiteY45" fmla="*/ 178570 h 233143"/>
                  <a:gd name="connsiteX46" fmla="*/ 44801 w 152171"/>
                  <a:gd name="connsiteY46" fmla="*/ 197607 h 233143"/>
                  <a:gd name="connsiteX47" fmla="*/ 57873 w 152171"/>
                  <a:gd name="connsiteY47" fmla="*/ 208649 h 233143"/>
                  <a:gd name="connsiteX48" fmla="*/ 73992 w 152171"/>
                  <a:gd name="connsiteY48" fmla="*/ 212202 h 23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2171" h="233143">
                    <a:moveTo>
                      <a:pt x="61173" y="233143"/>
                    </a:moveTo>
                    <a:cubicBezTo>
                      <a:pt x="53051" y="233143"/>
                      <a:pt x="45309" y="231620"/>
                      <a:pt x="37948" y="228448"/>
                    </a:cubicBezTo>
                    <a:cubicBezTo>
                      <a:pt x="30587" y="225275"/>
                      <a:pt x="24114" y="220579"/>
                      <a:pt x="18403" y="214106"/>
                    </a:cubicBezTo>
                    <a:cubicBezTo>
                      <a:pt x="12819" y="207760"/>
                      <a:pt x="8376" y="199638"/>
                      <a:pt x="4950" y="189992"/>
                    </a:cubicBezTo>
                    <a:cubicBezTo>
                      <a:pt x="1650" y="180347"/>
                      <a:pt x="0" y="168924"/>
                      <a:pt x="0" y="155725"/>
                    </a:cubicBezTo>
                    <a:cubicBezTo>
                      <a:pt x="0" y="143668"/>
                      <a:pt x="1904" y="132500"/>
                      <a:pt x="5584" y="121966"/>
                    </a:cubicBezTo>
                    <a:cubicBezTo>
                      <a:pt x="9265" y="111559"/>
                      <a:pt x="14595" y="102421"/>
                      <a:pt x="21576" y="94679"/>
                    </a:cubicBezTo>
                    <a:cubicBezTo>
                      <a:pt x="28556" y="86937"/>
                      <a:pt x="36932" y="80972"/>
                      <a:pt x="46832" y="76530"/>
                    </a:cubicBezTo>
                    <a:cubicBezTo>
                      <a:pt x="56731" y="72215"/>
                      <a:pt x="67900" y="69930"/>
                      <a:pt x="80337" y="69930"/>
                    </a:cubicBezTo>
                    <a:cubicBezTo>
                      <a:pt x="84779" y="69930"/>
                      <a:pt x="88968" y="70184"/>
                      <a:pt x="93283" y="70565"/>
                    </a:cubicBezTo>
                    <a:cubicBezTo>
                      <a:pt x="97471" y="71073"/>
                      <a:pt x="101532" y="71580"/>
                      <a:pt x="105340" y="72342"/>
                    </a:cubicBezTo>
                    <a:lnTo>
                      <a:pt x="105340" y="21322"/>
                    </a:lnTo>
                    <a:lnTo>
                      <a:pt x="78434" y="18784"/>
                    </a:lnTo>
                    <a:lnTo>
                      <a:pt x="78434" y="5838"/>
                    </a:lnTo>
                    <a:lnTo>
                      <a:pt x="128438" y="0"/>
                    </a:lnTo>
                    <a:lnTo>
                      <a:pt x="129073" y="0"/>
                    </a:lnTo>
                    <a:lnTo>
                      <a:pt x="135926" y="4823"/>
                    </a:lnTo>
                    <a:lnTo>
                      <a:pt x="135926" y="213472"/>
                    </a:lnTo>
                    <a:lnTo>
                      <a:pt x="152171" y="213472"/>
                    </a:lnTo>
                    <a:lnTo>
                      <a:pt x="152171" y="227940"/>
                    </a:lnTo>
                    <a:cubicBezTo>
                      <a:pt x="148364" y="228955"/>
                      <a:pt x="143922" y="230097"/>
                      <a:pt x="138718" y="231240"/>
                    </a:cubicBezTo>
                    <a:cubicBezTo>
                      <a:pt x="133515" y="232382"/>
                      <a:pt x="128057" y="233016"/>
                      <a:pt x="122346" y="233016"/>
                    </a:cubicBezTo>
                    <a:cubicBezTo>
                      <a:pt x="119808" y="233016"/>
                      <a:pt x="117777" y="232890"/>
                      <a:pt x="115874" y="232509"/>
                    </a:cubicBezTo>
                    <a:cubicBezTo>
                      <a:pt x="114097" y="232128"/>
                      <a:pt x="112447" y="231493"/>
                      <a:pt x="111178" y="230478"/>
                    </a:cubicBezTo>
                    <a:cubicBezTo>
                      <a:pt x="109909" y="229463"/>
                      <a:pt x="108893" y="227940"/>
                      <a:pt x="108259" y="226036"/>
                    </a:cubicBezTo>
                    <a:cubicBezTo>
                      <a:pt x="107624" y="224132"/>
                      <a:pt x="107370" y="221594"/>
                      <a:pt x="107370" y="218548"/>
                    </a:cubicBezTo>
                    <a:lnTo>
                      <a:pt x="107370" y="212583"/>
                    </a:lnTo>
                    <a:cubicBezTo>
                      <a:pt x="104959" y="214995"/>
                      <a:pt x="102294" y="217533"/>
                      <a:pt x="99121" y="219944"/>
                    </a:cubicBezTo>
                    <a:cubicBezTo>
                      <a:pt x="96075" y="222356"/>
                      <a:pt x="92521" y="224640"/>
                      <a:pt x="88714" y="226544"/>
                    </a:cubicBezTo>
                    <a:cubicBezTo>
                      <a:pt x="84906" y="228448"/>
                      <a:pt x="80718" y="229971"/>
                      <a:pt x="76149" y="231240"/>
                    </a:cubicBezTo>
                    <a:cubicBezTo>
                      <a:pt x="71580" y="232636"/>
                      <a:pt x="66631" y="233143"/>
                      <a:pt x="61173" y="233143"/>
                    </a:cubicBezTo>
                    <a:close/>
                    <a:moveTo>
                      <a:pt x="73992" y="212202"/>
                    </a:moveTo>
                    <a:cubicBezTo>
                      <a:pt x="77672" y="212202"/>
                      <a:pt x="81099" y="211695"/>
                      <a:pt x="84272" y="210806"/>
                    </a:cubicBezTo>
                    <a:cubicBezTo>
                      <a:pt x="87445" y="209918"/>
                      <a:pt x="90364" y="208776"/>
                      <a:pt x="93029" y="207380"/>
                    </a:cubicBezTo>
                    <a:cubicBezTo>
                      <a:pt x="95694" y="205984"/>
                      <a:pt x="98105" y="204461"/>
                      <a:pt x="100136" y="202811"/>
                    </a:cubicBezTo>
                    <a:cubicBezTo>
                      <a:pt x="102294" y="201161"/>
                      <a:pt x="103944" y="199638"/>
                      <a:pt x="105340" y="198115"/>
                    </a:cubicBezTo>
                    <a:lnTo>
                      <a:pt x="105340" y="94552"/>
                    </a:lnTo>
                    <a:cubicBezTo>
                      <a:pt x="104705" y="93410"/>
                      <a:pt x="103563" y="92394"/>
                      <a:pt x="101913" y="91379"/>
                    </a:cubicBezTo>
                    <a:cubicBezTo>
                      <a:pt x="100263" y="90364"/>
                      <a:pt x="98105" y="89348"/>
                      <a:pt x="95821" y="88587"/>
                    </a:cubicBezTo>
                    <a:cubicBezTo>
                      <a:pt x="93410" y="87825"/>
                      <a:pt x="90745" y="87191"/>
                      <a:pt x="87825" y="86683"/>
                    </a:cubicBezTo>
                    <a:cubicBezTo>
                      <a:pt x="84906" y="86175"/>
                      <a:pt x="81860" y="86049"/>
                      <a:pt x="78561" y="86049"/>
                    </a:cubicBezTo>
                    <a:cubicBezTo>
                      <a:pt x="72469" y="86049"/>
                      <a:pt x="66631" y="87191"/>
                      <a:pt x="61300" y="89475"/>
                    </a:cubicBezTo>
                    <a:cubicBezTo>
                      <a:pt x="55970" y="91760"/>
                      <a:pt x="51147" y="95567"/>
                      <a:pt x="47086" y="100644"/>
                    </a:cubicBezTo>
                    <a:cubicBezTo>
                      <a:pt x="43024" y="105847"/>
                      <a:pt x="39725" y="112447"/>
                      <a:pt x="37313" y="120823"/>
                    </a:cubicBezTo>
                    <a:cubicBezTo>
                      <a:pt x="34902" y="129073"/>
                      <a:pt x="33633" y="139099"/>
                      <a:pt x="33379" y="151029"/>
                    </a:cubicBezTo>
                    <a:cubicBezTo>
                      <a:pt x="33252" y="161690"/>
                      <a:pt x="34140" y="170828"/>
                      <a:pt x="36171" y="178570"/>
                    </a:cubicBezTo>
                    <a:cubicBezTo>
                      <a:pt x="38202" y="186312"/>
                      <a:pt x="41121" y="192657"/>
                      <a:pt x="44801" y="197607"/>
                    </a:cubicBezTo>
                    <a:cubicBezTo>
                      <a:pt x="48482" y="202684"/>
                      <a:pt x="52924" y="206364"/>
                      <a:pt x="57873" y="208649"/>
                    </a:cubicBezTo>
                    <a:cubicBezTo>
                      <a:pt x="62823" y="211060"/>
                      <a:pt x="68280" y="212202"/>
                      <a:pt x="73992" y="21220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4" name="Freeform: Shape 34">
                <a:extLst>
                  <a:ext uri="{FF2B5EF4-FFF2-40B4-BE49-F238E27FC236}">
                    <a16:creationId xmlns:a16="http://schemas.microsoft.com/office/drawing/2014/main" id="{9355152B-03C9-592D-B67E-BD95D8861620}"/>
                  </a:ext>
                </a:extLst>
              </p:cNvPr>
              <p:cNvSpPr/>
              <p:nvPr/>
            </p:nvSpPr>
            <p:spPr>
              <a:xfrm>
                <a:off x="4011686" y="1884821"/>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1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3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5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2"/>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1" y="117524"/>
                      <a:pt x="43278" y="123615"/>
                      <a:pt x="47466" y="128311"/>
                    </a:cubicBezTo>
                    <a:cubicBezTo>
                      <a:pt x="51655" y="133007"/>
                      <a:pt x="56604" y="136434"/>
                      <a:pt x="62062" y="138591"/>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2"/>
                      <a:pt x="116128" y="150014"/>
                    </a:cubicBezTo>
                    <a:cubicBezTo>
                      <a:pt x="112066" y="152425"/>
                      <a:pt x="107497" y="154710"/>
                      <a:pt x="102548" y="156487"/>
                    </a:cubicBezTo>
                    <a:cubicBezTo>
                      <a:pt x="97598" y="158390"/>
                      <a:pt x="92267" y="159913"/>
                      <a:pt x="86683" y="161056"/>
                    </a:cubicBezTo>
                    <a:cubicBezTo>
                      <a:pt x="80972" y="162325"/>
                      <a:pt x="75388" y="162832"/>
                      <a:pt x="69803" y="162832"/>
                    </a:cubicBezTo>
                    <a:close/>
                    <a:moveTo>
                      <a:pt x="66377" y="16372"/>
                    </a:moveTo>
                    <a:cubicBezTo>
                      <a:pt x="61808" y="16372"/>
                      <a:pt x="57620" y="17134"/>
                      <a:pt x="53685" y="18783"/>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5"/>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5" name="Freeform: Shape 35">
                <a:extLst>
                  <a:ext uri="{FF2B5EF4-FFF2-40B4-BE49-F238E27FC236}">
                    <a16:creationId xmlns:a16="http://schemas.microsoft.com/office/drawing/2014/main" id="{662DF0F1-CA48-B024-FD9F-EC56085EC136}"/>
                  </a:ext>
                </a:extLst>
              </p:cNvPr>
              <p:cNvSpPr/>
              <p:nvPr/>
            </p:nvSpPr>
            <p:spPr>
              <a:xfrm>
                <a:off x="2557491" y="2150835"/>
                <a:ext cx="137703" cy="213979"/>
              </a:xfrm>
              <a:custGeom>
                <a:avLst/>
                <a:gdLst>
                  <a:gd name="connsiteX0" fmla="*/ 63585 w 137703"/>
                  <a:gd name="connsiteY0" fmla="*/ 213979 h 213979"/>
                  <a:gd name="connsiteX1" fmla="*/ 41247 w 137703"/>
                  <a:gd name="connsiteY1" fmla="*/ 212075 h 213979"/>
                  <a:gd name="connsiteX2" fmla="*/ 22972 w 137703"/>
                  <a:gd name="connsiteY2" fmla="*/ 207887 h 213979"/>
                  <a:gd name="connsiteX3" fmla="*/ 9138 w 137703"/>
                  <a:gd name="connsiteY3" fmla="*/ 203445 h 213979"/>
                  <a:gd name="connsiteX4" fmla="*/ 0 w 137703"/>
                  <a:gd name="connsiteY4" fmla="*/ 201161 h 213979"/>
                  <a:gd name="connsiteX5" fmla="*/ 2284 w 137703"/>
                  <a:gd name="connsiteY5" fmla="*/ 150648 h 213979"/>
                  <a:gd name="connsiteX6" fmla="*/ 21195 w 137703"/>
                  <a:gd name="connsiteY6" fmla="*/ 150648 h 213979"/>
                  <a:gd name="connsiteX7" fmla="*/ 26906 w 137703"/>
                  <a:gd name="connsiteY7" fmla="*/ 184535 h 213979"/>
                  <a:gd name="connsiteX8" fmla="*/ 32998 w 137703"/>
                  <a:gd name="connsiteY8" fmla="*/ 189485 h 213979"/>
                  <a:gd name="connsiteX9" fmla="*/ 41755 w 137703"/>
                  <a:gd name="connsiteY9" fmla="*/ 193546 h 213979"/>
                  <a:gd name="connsiteX10" fmla="*/ 52416 w 137703"/>
                  <a:gd name="connsiteY10" fmla="*/ 196211 h 213979"/>
                  <a:gd name="connsiteX11" fmla="*/ 64346 w 137703"/>
                  <a:gd name="connsiteY11" fmla="*/ 197226 h 213979"/>
                  <a:gd name="connsiteX12" fmla="*/ 94806 w 137703"/>
                  <a:gd name="connsiteY12" fmla="*/ 188088 h 213979"/>
                  <a:gd name="connsiteX13" fmla="*/ 104578 w 137703"/>
                  <a:gd name="connsiteY13" fmla="*/ 163086 h 213979"/>
                  <a:gd name="connsiteX14" fmla="*/ 101405 w 137703"/>
                  <a:gd name="connsiteY14" fmla="*/ 148491 h 213979"/>
                  <a:gd name="connsiteX15" fmla="*/ 92141 w 137703"/>
                  <a:gd name="connsiteY15" fmla="*/ 136942 h 213979"/>
                  <a:gd name="connsiteX16" fmla="*/ 77418 w 137703"/>
                  <a:gd name="connsiteY16" fmla="*/ 127169 h 213979"/>
                  <a:gd name="connsiteX17" fmla="*/ 58127 w 137703"/>
                  <a:gd name="connsiteY17" fmla="*/ 117651 h 213979"/>
                  <a:gd name="connsiteX18" fmla="*/ 39978 w 137703"/>
                  <a:gd name="connsiteY18" fmla="*/ 108513 h 213979"/>
                  <a:gd name="connsiteX19" fmla="*/ 22083 w 137703"/>
                  <a:gd name="connsiteY19" fmla="*/ 95440 h 213979"/>
                  <a:gd name="connsiteX20" fmla="*/ 8376 w 137703"/>
                  <a:gd name="connsiteY20" fmla="*/ 77418 h 213979"/>
                  <a:gd name="connsiteX21" fmla="*/ 2919 w 137703"/>
                  <a:gd name="connsiteY21" fmla="*/ 53431 h 213979"/>
                  <a:gd name="connsiteX22" fmla="*/ 7742 w 137703"/>
                  <a:gd name="connsiteY22" fmla="*/ 31856 h 213979"/>
                  <a:gd name="connsiteX23" fmla="*/ 21449 w 137703"/>
                  <a:gd name="connsiteY23" fmla="*/ 14976 h 213979"/>
                  <a:gd name="connsiteX24" fmla="*/ 42644 w 137703"/>
                  <a:gd name="connsiteY24" fmla="*/ 3934 h 213979"/>
                  <a:gd name="connsiteX25" fmla="*/ 70184 w 137703"/>
                  <a:gd name="connsiteY25" fmla="*/ 0 h 213979"/>
                  <a:gd name="connsiteX26" fmla="*/ 88079 w 137703"/>
                  <a:gd name="connsiteY26" fmla="*/ 1396 h 213979"/>
                  <a:gd name="connsiteX27" fmla="*/ 103563 w 137703"/>
                  <a:gd name="connsiteY27" fmla="*/ 4442 h 213979"/>
                  <a:gd name="connsiteX28" fmla="*/ 116001 w 137703"/>
                  <a:gd name="connsiteY28" fmla="*/ 7869 h 213979"/>
                  <a:gd name="connsiteX29" fmla="*/ 124504 w 137703"/>
                  <a:gd name="connsiteY29" fmla="*/ 10153 h 213979"/>
                  <a:gd name="connsiteX30" fmla="*/ 122727 w 137703"/>
                  <a:gd name="connsiteY30" fmla="*/ 56604 h 213979"/>
                  <a:gd name="connsiteX31" fmla="*/ 104578 w 137703"/>
                  <a:gd name="connsiteY31" fmla="*/ 56604 h 213979"/>
                  <a:gd name="connsiteX32" fmla="*/ 97852 w 137703"/>
                  <a:gd name="connsiteY32" fmla="*/ 24495 h 213979"/>
                  <a:gd name="connsiteX33" fmla="*/ 93790 w 137703"/>
                  <a:gd name="connsiteY33" fmla="*/ 21703 h 213979"/>
                  <a:gd name="connsiteX34" fmla="*/ 87191 w 137703"/>
                  <a:gd name="connsiteY34" fmla="*/ 19164 h 213979"/>
                  <a:gd name="connsiteX35" fmla="*/ 78814 w 137703"/>
                  <a:gd name="connsiteY35" fmla="*/ 17260 h 213979"/>
                  <a:gd name="connsiteX36" fmla="*/ 69296 w 137703"/>
                  <a:gd name="connsiteY36" fmla="*/ 16499 h 213979"/>
                  <a:gd name="connsiteX37" fmla="*/ 41882 w 137703"/>
                  <a:gd name="connsiteY37" fmla="*/ 23733 h 213979"/>
                  <a:gd name="connsiteX38" fmla="*/ 33252 w 137703"/>
                  <a:gd name="connsiteY38" fmla="*/ 45816 h 213979"/>
                  <a:gd name="connsiteX39" fmla="*/ 36298 w 137703"/>
                  <a:gd name="connsiteY39" fmla="*/ 59650 h 213979"/>
                  <a:gd name="connsiteX40" fmla="*/ 45309 w 137703"/>
                  <a:gd name="connsiteY40" fmla="*/ 70565 h 213979"/>
                  <a:gd name="connsiteX41" fmla="*/ 59904 w 137703"/>
                  <a:gd name="connsiteY41" fmla="*/ 80337 h 213979"/>
                  <a:gd name="connsiteX42" fmla="*/ 79830 w 137703"/>
                  <a:gd name="connsiteY42" fmla="*/ 90744 h 213979"/>
                  <a:gd name="connsiteX43" fmla="*/ 100263 w 137703"/>
                  <a:gd name="connsiteY43" fmla="*/ 101659 h 213979"/>
                  <a:gd name="connsiteX44" fmla="*/ 118920 w 137703"/>
                  <a:gd name="connsiteY44" fmla="*/ 114858 h 213979"/>
                  <a:gd name="connsiteX45" fmla="*/ 132500 w 137703"/>
                  <a:gd name="connsiteY45" fmla="*/ 131738 h 213979"/>
                  <a:gd name="connsiteX46" fmla="*/ 137703 w 137703"/>
                  <a:gd name="connsiteY46" fmla="*/ 153821 h 213979"/>
                  <a:gd name="connsiteX47" fmla="*/ 132880 w 137703"/>
                  <a:gd name="connsiteY47" fmla="*/ 175397 h 213979"/>
                  <a:gd name="connsiteX48" fmla="*/ 118793 w 137703"/>
                  <a:gd name="connsiteY48" fmla="*/ 194688 h 213979"/>
                  <a:gd name="connsiteX49" fmla="*/ 95567 w 137703"/>
                  <a:gd name="connsiteY49" fmla="*/ 208522 h 213979"/>
                  <a:gd name="connsiteX50" fmla="*/ 63585 w 137703"/>
                  <a:gd name="connsiteY50" fmla="*/ 213979 h 21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7703" h="213979">
                    <a:moveTo>
                      <a:pt x="63585" y="213979"/>
                    </a:moveTo>
                    <a:cubicBezTo>
                      <a:pt x="55462" y="213979"/>
                      <a:pt x="47974" y="213345"/>
                      <a:pt x="41247" y="212075"/>
                    </a:cubicBezTo>
                    <a:cubicBezTo>
                      <a:pt x="34394" y="210806"/>
                      <a:pt x="28302" y="209410"/>
                      <a:pt x="22972" y="207887"/>
                    </a:cubicBezTo>
                    <a:cubicBezTo>
                      <a:pt x="17641" y="206364"/>
                      <a:pt x="12945" y="204841"/>
                      <a:pt x="9138" y="203445"/>
                    </a:cubicBezTo>
                    <a:cubicBezTo>
                      <a:pt x="5203" y="202049"/>
                      <a:pt x="2284" y="201288"/>
                      <a:pt x="0" y="201161"/>
                    </a:cubicBezTo>
                    <a:lnTo>
                      <a:pt x="2284" y="150648"/>
                    </a:lnTo>
                    <a:lnTo>
                      <a:pt x="21195" y="150648"/>
                    </a:lnTo>
                    <a:lnTo>
                      <a:pt x="26906" y="184535"/>
                    </a:lnTo>
                    <a:cubicBezTo>
                      <a:pt x="28429" y="186312"/>
                      <a:pt x="30460" y="187962"/>
                      <a:pt x="32998" y="189485"/>
                    </a:cubicBezTo>
                    <a:cubicBezTo>
                      <a:pt x="35536" y="191008"/>
                      <a:pt x="38455" y="192404"/>
                      <a:pt x="41755" y="193546"/>
                    </a:cubicBezTo>
                    <a:cubicBezTo>
                      <a:pt x="45055" y="194688"/>
                      <a:pt x="48609" y="195577"/>
                      <a:pt x="52416" y="196211"/>
                    </a:cubicBezTo>
                    <a:cubicBezTo>
                      <a:pt x="56223" y="196846"/>
                      <a:pt x="60158" y="197226"/>
                      <a:pt x="64346" y="197226"/>
                    </a:cubicBezTo>
                    <a:cubicBezTo>
                      <a:pt x="78053" y="197226"/>
                      <a:pt x="88206" y="194180"/>
                      <a:pt x="94806" y="188088"/>
                    </a:cubicBezTo>
                    <a:cubicBezTo>
                      <a:pt x="101278" y="181997"/>
                      <a:pt x="104578" y="173747"/>
                      <a:pt x="104578" y="163086"/>
                    </a:cubicBezTo>
                    <a:cubicBezTo>
                      <a:pt x="104578" y="157502"/>
                      <a:pt x="103436" y="152679"/>
                      <a:pt x="101405" y="148491"/>
                    </a:cubicBezTo>
                    <a:cubicBezTo>
                      <a:pt x="99248" y="144303"/>
                      <a:pt x="96202" y="140495"/>
                      <a:pt x="92141" y="136942"/>
                    </a:cubicBezTo>
                    <a:cubicBezTo>
                      <a:pt x="88079" y="133515"/>
                      <a:pt x="83130" y="130215"/>
                      <a:pt x="77418" y="127169"/>
                    </a:cubicBezTo>
                    <a:cubicBezTo>
                      <a:pt x="71707" y="124123"/>
                      <a:pt x="65234" y="120950"/>
                      <a:pt x="58127" y="117651"/>
                    </a:cubicBezTo>
                    <a:cubicBezTo>
                      <a:pt x="52416" y="115112"/>
                      <a:pt x="46451" y="112066"/>
                      <a:pt x="39978" y="108513"/>
                    </a:cubicBezTo>
                    <a:cubicBezTo>
                      <a:pt x="33506" y="104959"/>
                      <a:pt x="27541" y="100644"/>
                      <a:pt x="22083" y="95440"/>
                    </a:cubicBezTo>
                    <a:cubicBezTo>
                      <a:pt x="16626" y="90237"/>
                      <a:pt x="12057" y="84272"/>
                      <a:pt x="8376" y="77418"/>
                    </a:cubicBezTo>
                    <a:cubicBezTo>
                      <a:pt x="4696" y="70565"/>
                      <a:pt x="2919" y="62569"/>
                      <a:pt x="2919" y="53431"/>
                    </a:cubicBezTo>
                    <a:cubicBezTo>
                      <a:pt x="2919" y="45563"/>
                      <a:pt x="4569" y="38455"/>
                      <a:pt x="7742" y="31856"/>
                    </a:cubicBezTo>
                    <a:cubicBezTo>
                      <a:pt x="11042" y="25383"/>
                      <a:pt x="15484" y="19672"/>
                      <a:pt x="21449" y="14976"/>
                    </a:cubicBezTo>
                    <a:cubicBezTo>
                      <a:pt x="27287" y="10280"/>
                      <a:pt x="34394" y="6600"/>
                      <a:pt x="42644" y="3934"/>
                    </a:cubicBezTo>
                    <a:cubicBezTo>
                      <a:pt x="50893" y="1269"/>
                      <a:pt x="60031" y="0"/>
                      <a:pt x="70184" y="0"/>
                    </a:cubicBezTo>
                    <a:cubicBezTo>
                      <a:pt x="76530" y="0"/>
                      <a:pt x="82495" y="508"/>
                      <a:pt x="88079" y="1396"/>
                    </a:cubicBezTo>
                    <a:cubicBezTo>
                      <a:pt x="93790" y="2284"/>
                      <a:pt x="98867" y="3300"/>
                      <a:pt x="103563" y="4442"/>
                    </a:cubicBezTo>
                    <a:cubicBezTo>
                      <a:pt x="108259" y="5584"/>
                      <a:pt x="112447" y="6726"/>
                      <a:pt x="116001" y="7869"/>
                    </a:cubicBezTo>
                    <a:cubicBezTo>
                      <a:pt x="119554" y="9011"/>
                      <a:pt x="122346" y="9773"/>
                      <a:pt x="124504" y="10153"/>
                    </a:cubicBezTo>
                    <a:lnTo>
                      <a:pt x="122727" y="56604"/>
                    </a:lnTo>
                    <a:lnTo>
                      <a:pt x="104578" y="56604"/>
                    </a:lnTo>
                    <a:lnTo>
                      <a:pt x="97852" y="24495"/>
                    </a:lnTo>
                    <a:cubicBezTo>
                      <a:pt x="97090" y="23606"/>
                      <a:pt x="95694" y="22591"/>
                      <a:pt x="93790" y="21703"/>
                    </a:cubicBezTo>
                    <a:cubicBezTo>
                      <a:pt x="91887" y="20687"/>
                      <a:pt x="89729" y="19926"/>
                      <a:pt x="87191" y="19164"/>
                    </a:cubicBezTo>
                    <a:cubicBezTo>
                      <a:pt x="84652" y="18403"/>
                      <a:pt x="81860" y="17768"/>
                      <a:pt x="78814" y="17260"/>
                    </a:cubicBezTo>
                    <a:cubicBezTo>
                      <a:pt x="75768" y="16753"/>
                      <a:pt x="72469" y="16499"/>
                      <a:pt x="69296" y="16499"/>
                    </a:cubicBezTo>
                    <a:cubicBezTo>
                      <a:pt x="56731" y="16499"/>
                      <a:pt x="47593" y="18910"/>
                      <a:pt x="41882" y="23733"/>
                    </a:cubicBezTo>
                    <a:cubicBezTo>
                      <a:pt x="36044" y="28556"/>
                      <a:pt x="33252" y="35917"/>
                      <a:pt x="33252" y="45816"/>
                    </a:cubicBezTo>
                    <a:cubicBezTo>
                      <a:pt x="33252" y="51147"/>
                      <a:pt x="34267" y="55716"/>
                      <a:pt x="36298" y="59650"/>
                    </a:cubicBezTo>
                    <a:cubicBezTo>
                      <a:pt x="38328" y="63585"/>
                      <a:pt x="41374" y="67265"/>
                      <a:pt x="45309" y="70565"/>
                    </a:cubicBezTo>
                    <a:cubicBezTo>
                      <a:pt x="49243" y="73865"/>
                      <a:pt x="54066" y="77165"/>
                      <a:pt x="59904" y="80337"/>
                    </a:cubicBezTo>
                    <a:cubicBezTo>
                      <a:pt x="65742" y="83510"/>
                      <a:pt x="72342" y="87064"/>
                      <a:pt x="79830" y="90744"/>
                    </a:cubicBezTo>
                    <a:cubicBezTo>
                      <a:pt x="86556" y="94171"/>
                      <a:pt x="93410" y="97725"/>
                      <a:pt x="100263" y="101659"/>
                    </a:cubicBezTo>
                    <a:cubicBezTo>
                      <a:pt x="107117" y="105594"/>
                      <a:pt x="113335" y="109909"/>
                      <a:pt x="118920" y="114858"/>
                    </a:cubicBezTo>
                    <a:cubicBezTo>
                      <a:pt x="124504" y="119808"/>
                      <a:pt x="128946" y="125392"/>
                      <a:pt x="132500" y="131738"/>
                    </a:cubicBezTo>
                    <a:cubicBezTo>
                      <a:pt x="136053" y="138084"/>
                      <a:pt x="137703" y="145445"/>
                      <a:pt x="137703" y="153821"/>
                    </a:cubicBezTo>
                    <a:cubicBezTo>
                      <a:pt x="137703" y="161056"/>
                      <a:pt x="136053" y="168163"/>
                      <a:pt x="132880" y="175397"/>
                    </a:cubicBezTo>
                    <a:cubicBezTo>
                      <a:pt x="129707" y="182504"/>
                      <a:pt x="125012" y="188977"/>
                      <a:pt x="118793" y="194688"/>
                    </a:cubicBezTo>
                    <a:cubicBezTo>
                      <a:pt x="112574" y="200399"/>
                      <a:pt x="104832" y="204968"/>
                      <a:pt x="95567" y="208522"/>
                    </a:cubicBezTo>
                    <a:cubicBezTo>
                      <a:pt x="86429" y="212329"/>
                      <a:pt x="75768" y="213979"/>
                      <a:pt x="63585" y="213979"/>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6" name="Freeform: Shape 36">
                <a:extLst>
                  <a:ext uri="{FF2B5EF4-FFF2-40B4-BE49-F238E27FC236}">
                    <a16:creationId xmlns:a16="http://schemas.microsoft.com/office/drawing/2014/main" id="{F2F226CA-A850-749C-B4F6-EE776206CE7D}"/>
                  </a:ext>
                </a:extLst>
              </p:cNvPr>
              <p:cNvSpPr/>
              <p:nvPr/>
            </p:nvSpPr>
            <p:spPr>
              <a:xfrm>
                <a:off x="2717404"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1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7 w 137195"/>
                  <a:gd name="connsiteY52" fmla="*/ 0 h 242408"/>
                  <a:gd name="connsiteX53" fmla="*/ 36552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2" y="106482"/>
                      <a:pt x="31983" y="107751"/>
                    </a:cubicBezTo>
                    <a:cubicBezTo>
                      <a:pt x="27541" y="109020"/>
                      <a:pt x="23352" y="110543"/>
                      <a:pt x="19545" y="111939"/>
                    </a:cubicBezTo>
                    <a:cubicBezTo>
                      <a:pt x="15738" y="113462"/>
                      <a:pt x="12565" y="114858"/>
                      <a:pt x="10026" y="116128"/>
                    </a:cubicBezTo>
                    <a:lnTo>
                      <a:pt x="9899" y="116128"/>
                    </a:lnTo>
                    <a:lnTo>
                      <a:pt x="3681" y="102928"/>
                    </a:lnTo>
                    <a:cubicBezTo>
                      <a:pt x="5457" y="101278"/>
                      <a:pt x="8503" y="99248"/>
                      <a:pt x="12818" y="96583"/>
                    </a:cubicBezTo>
                    <a:cubicBezTo>
                      <a:pt x="17134"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4" y="239997"/>
                    </a:cubicBezTo>
                    <a:cubicBezTo>
                      <a:pt x="58508" y="241647"/>
                      <a:pt x="53178" y="242408"/>
                      <a:pt x="47466" y="242408"/>
                    </a:cubicBezTo>
                    <a:cubicBezTo>
                      <a:pt x="41121" y="242408"/>
                      <a:pt x="35156" y="241520"/>
                      <a:pt x="29444" y="239870"/>
                    </a:cubicBezTo>
                    <a:cubicBezTo>
                      <a:pt x="23733" y="238220"/>
                      <a:pt x="18783" y="235555"/>
                      <a:pt x="14341" y="232001"/>
                    </a:cubicBezTo>
                    <a:cubicBezTo>
                      <a:pt x="10026" y="228448"/>
                      <a:pt x="6473" y="223879"/>
                      <a:pt x="3934" y="218294"/>
                    </a:cubicBezTo>
                    <a:cubicBezTo>
                      <a:pt x="1396"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7" y="0"/>
                    </a:cubicBezTo>
                    <a:lnTo>
                      <a:pt x="36552" y="0"/>
                    </a:lnTo>
                    <a:cubicBezTo>
                      <a:pt x="36552" y="508"/>
                      <a:pt x="36552"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1"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6" y="218802"/>
                    </a:cubicBezTo>
                    <a:cubicBezTo>
                      <a:pt x="77038"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2"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7" name="Freeform: Shape 37">
                <a:extLst>
                  <a:ext uri="{FF2B5EF4-FFF2-40B4-BE49-F238E27FC236}">
                    <a16:creationId xmlns:a16="http://schemas.microsoft.com/office/drawing/2014/main" id="{5BC9497F-4A4A-5F86-0E94-E9E4A2E4E37E}"/>
                  </a:ext>
                </a:extLst>
              </p:cNvPr>
              <p:cNvSpPr/>
              <p:nvPr/>
            </p:nvSpPr>
            <p:spPr>
              <a:xfrm>
                <a:off x="2877190" y="2202616"/>
                <a:ext cx="167147" cy="159278"/>
              </a:xfrm>
              <a:custGeom>
                <a:avLst/>
                <a:gdLst>
                  <a:gd name="connsiteX0" fmla="*/ 761 w 167147"/>
                  <a:gd name="connsiteY0" fmla="*/ 159152 h 159278"/>
                  <a:gd name="connsiteX1" fmla="*/ 761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176 h 159278"/>
                  <a:gd name="connsiteX24" fmla="*/ 116381 w 167147"/>
                  <a:gd name="connsiteY24" fmla="*/ 141891 h 159278"/>
                  <a:gd name="connsiteX25" fmla="*/ 116381 w 167147"/>
                  <a:gd name="connsiteY25" fmla="*/ 64981 h 159278"/>
                  <a:gd name="connsiteX26" fmla="*/ 115493 w 167147"/>
                  <a:gd name="connsiteY26" fmla="*/ 45816 h 159278"/>
                  <a:gd name="connsiteX27" fmla="*/ 111559 w 167147"/>
                  <a:gd name="connsiteY27" fmla="*/ 32110 h 159278"/>
                  <a:gd name="connsiteX28" fmla="*/ 103182 w 167147"/>
                  <a:gd name="connsiteY28" fmla="*/ 23860 h 159278"/>
                  <a:gd name="connsiteX29" fmla="*/ 88841 w 167147"/>
                  <a:gd name="connsiteY29" fmla="*/ 21068 h 159278"/>
                  <a:gd name="connsiteX30" fmla="*/ 68027 w 167147"/>
                  <a:gd name="connsiteY30" fmla="*/ 24875 h 159278"/>
                  <a:gd name="connsiteX31" fmla="*/ 49751 w 167147"/>
                  <a:gd name="connsiteY31" fmla="*/ 34394 h 159278"/>
                  <a:gd name="connsiteX32" fmla="*/ 49751 w 167147"/>
                  <a:gd name="connsiteY32" fmla="*/ 141764 h 159278"/>
                  <a:gd name="connsiteX33" fmla="*/ 69042 w 167147"/>
                  <a:gd name="connsiteY33" fmla="*/ 144049 h 159278"/>
                  <a:gd name="connsiteX34" fmla="*/ 69042 w 167147"/>
                  <a:gd name="connsiteY34" fmla="*/ 159152 h 159278"/>
                  <a:gd name="connsiteX35" fmla="*/ 761 w 167147"/>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1" y="159152"/>
                    </a:moveTo>
                    <a:lnTo>
                      <a:pt x="761"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176"/>
                    </a:lnTo>
                    <a:lnTo>
                      <a:pt x="116381" y="141891"/>
                    </a:lnTo>
                    <a:lnTo>
                      <a:pt x="116381" y="64981"/>
                    </a:lnTo>
                    <a:cubicBezTo>
                      <a:pt x="116381" y="57746"/>
                      <a:pt x="116001" y="51274"/>
                      <a:pt x="115493" y="45816"/>
                    </a:cubicBezTo>
                    <a:cubicBezTo>
                      <a:pt x="114858" y="40359"/>
                      <a:pt x="113589" y="35790"/>
                      <a:pt x="111559" y="32110"/>
                    </a:cubicBezTo>
                    <a:cubicBezTo>
                      <a:pt x="109528" y="28429"/>
                      <a:pt x="106736" y="25764"/>
                      <a:pt x="103182" y="23860"/>
                    </a:cubicBezTo>
                    <a:cubicBezTo>
                      <a:pt x="99502" y="22083"/>
                      <a:pt x="94679" y="21068"/>
                      <a:pt x="88841" y="21068"/>
                    </a:cubicBezTo>
                    <a:cubicBezTo>
                      <a:pt x="81860" y="21068"/>
                      <a:pt x="75007" y="22337"/>
                      <a:pt x="68027" y="24875"/>
                    </a:cubicBezTo>
                    <a:cubicBezTo>
                      <a:pt x="61046" y="27414"/>
                      <a:pt x="54954" y="30587"/>
                      <a:pt x="49751" y="34394"/>
                    </a:cubicBezTo>
                    <a:lnTo>
                      <a:pt x="49751" y="141764"/>
                    </a:lnTo>
                    <a:lnTo>
                      <a:pt x="69042" y="144049"/>
                    </a:lnTo>
                    <a:lnTo>
                      <a:pt x="69042" y="159152"/>
                    </a:lnTo>
                    <a:lnTo>
                      <a:pt x="761"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8" name="Freeform: Shape 38">
                <a:extLst>
                  <a:ext uri="{FF2B5EF4-FFF2-40B4-BE49-F238E27FC236}">
                    <a16:creationId xmlns:a16="http://schemas.microsoft.com/office/drawing/2014/main" id="{26676EEB-993E-C268-FE6C-B047393A30DE}"/>
                  </a:ext>
                </a:extLst>
              </p:cNvPr>
              <p:cNvSpPr/>
              <p:nvPr/>
            </p:nvSpPr>
            <p:spPr>
              <a:xfrm>
                <a:off x="3063502" y="2122152"/>
                <a:ext cx="137195" cy="242408"/>
              </a:xfrm>
              <a:custGeom>
                <a:avLst/>
                <a:gdLst>
                  <a:gd name="connsiteX0" fmla="*/ 0 w 137195"/>
                  <a:gd name="connsiteY0" fmla="*/ 198496 h 242408"/>
                  <a:gd name="connsiteX1" fmla="*/ 3680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0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6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3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7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6 w 137195"/>
                  <a:gd name="connsiteY52" fmla="*/ 0 h 242408"/>
                  <a:gd name="connsiteX53" fmla="*/ 36551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5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0"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1" y="106482"/>
                      <a:pt x="31983" y="107751"/>
                    </a:cubicBezTo>
                    <a:cubicBezTo>
                      <a:pt x="27541" y="109020"/>
                      <a:pt x="23352" y="110543"/>
                      <a:pt x="19545" y="111939"/>
                    </a:cubicBezTo>
                    <a:cubicBezTo>
                      <a:pt x="15737" y="113462"/>
                      <a:pt x="12564" y="114858"/>
                      <a:pt x="10026" y="116128"/>
                    </a:cubicBezTo>
                    <a:lnTo>
                      <a:pt x="9899" y="116128"/>
                    </a:lnTo>
                    <a:lnTo>
                      <a:pt x="3680" y="102928"/>
                    </a:lnTo>
                    <a:cubicBezTo>
                      <a:pt x="5457" y="101278"/>
                      <a:pt x="8503" y="99248"/>
                      <a:pt x="12818" y="96583"/>
                    </a:cubicBezTo>
                    <a:cubicBezTo>
                      <a:pt x="17133"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6"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3" y="235936"/>
                    </a:cubicBezTo>
                    <a:cubicBezTo>
                      <a:pt x="93029" y="234032"/>
                      <a:pt x="92775" y="231367"/>
                      <a:pt x="92775" y="228194"/>
                    </a:cubicBezTo>
                    <a:lnTo>
                      <a:pt x="92775" y="223117"/>
                    </a:lnTo>
                    <a:cubicBezTo>
                      <a:pt x="91633" y="224259"/>
                      <a:pt x="89602" y="225782"/>
                      <a:pt x="86937" y="227940"/>
                    </a:cubicBezTo>
                    <a:cubicBezTo>
                      <a:pt x="84272" y="230097"/>
                      <a:pt x="80972" y="232255"/>
                      <a:pt x="77037" y="234413"/>
                    </a:cubicBezTo>
                    <a:cubicBezTo>
                      <a:pt x="73103" y="236570"/>
                      <a:pt x="68661" y="238474"/>
                      <a:pt x="63584" y="239997"/>
                    </a:cubicBezTo>
                    <a:cubicBezTo>
                      <a:pt x="58508" y="241647"/>
                      <a:pt x="53178" y="242408"/>
                      <a:pt x="47466" y="242408"/>
                    </a:cubicBezTo>
                    <a:cubicBezTo>
                      <a:pt x="41120" y="242408"/>
                      <a:pt x="35156" y="241520"/>
                      <a:pt x="29444" y="239870"/>
                    </a:cubicBezTo>
                    <a:cubicBezTo>
                      <a:pt x="23733" y="238220"/>
                      <a:pt x="18783" y="235555"/>
                      <a:pt x="14341" y="232001"/>
                    </a:cubicBezTo>
                    <a:cubicBezTo>
                      <a:pt x="10026" y="228448"/>
                      <a:pt x="6473" y="223879"/>
                      <a:pt x="3934" y="218294"/>
                    </a:cubicBezTo>
                    <a:cubicBezTo>
                      <a:pt x="1269"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6" y="0"/>
                    </a:cubicBezTo>
                    <a:lnTo>
                      <a:pt x="36551" y="0"/>
                    </a:lnTo>
                    <a:cubicBezTo>
                      <a:pt x="36551" y="508"/>
                      <a:pt x="36551"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0"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5" y="218802"/>
                    </a:cubicBezTo>
                    <a:cubicBezTo>
                      <a:pt x="77037"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1"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9" name="Freeform: Shape 39">
                <a:extLst>
                  <a:ext uri="{FF2B5EF4-FFF2-40B4-BE49-F238E27FC236}">
                    <a16:creationId xmlns:a16="http://schemas.microsoft.com/office/drawing/2014/main" id="{1E4E1AC2-4157-1833-24AD-240CB91DE089}"/>
                  </a:ext>
                </a:extLst>
              </p:cNvPr>
              <p:cNvSpPr/>
              <p:nvPr/>
            </p:nvSpPr>
            <p:spPr>
              <a:xfrm>
                <a:off x="3219227" y="2168222"/>
                <a:ext cx="100516" cy="196845"/>
              </a:xfrm>
              <a:custGeom>
                <a:avLst/>
                <a:gdLst>
                  <a:gd name="connsiteX0" fmla="*/ 19799 w 100516"/>
                  <a:gd name="connsiteY0" fmla="*/ 164355 h 196845"/>
                  <a:gd name="connsiteX1" fmla="*/ 19799 w 100516"/>
                  <a:gd name="connsiteY1" fmla="*/ 57620 h 196845"/>
                  <a:gd name="connsiteX2" fmla="*/ 0 w 100516"/>
                  <a:gd name="connsiteY2" fmla="*/ 57620 h 196845"/>
                  <a:gd name="connsiteX3" fmla="*/ 0 w 100516"/>
                  <a:gd name="connsiteY3" fmla="*/ 44801 h 196845"/>
                  <a:gd name="connsiteX4" fmla="*/ 8376 w 100516"/>
                  <a:gd name="connsiteY4" fmla="*/ 41882 h 196845"/>
                  <a:gd name="connsiteX5" fmla="*/ 14468 w 100516"/>
                  <a:gd name="connsiteY5" fmla="*/ 39090 h 196845"/>
                  <a:gd name="connsiteX6" fmla="*/ 22083 w 100516"/>
                  <a:gd name="connsiteY6" fmla="*/ 28810 h 196845"/>
                  <a:gd name="connsiteX7" fmla="*/ 24875 w 100516"/>
                  <a:gd name="connsiteY7" fmla="*/ 22337 h 196845"/>
                  <a:gd name="connsiteX8" fmla="*/ 28048 w 100516"/>
                  <a:gd name="connsiteY8" fmla="*/ 14088 h 196845"/>
                  <a:gd name="connsiteX9" fmla="*/ 30967 w 100516"/>
                  <a:gd name="connsiteY9" fmla="*/ 5965 h 196845"/>
                  <a:gd name="connsiteX10" fmla="*/ 32871 w 100516"/>
                  <a:gd name="connsiteY10" fmla="*/ 0 h 196845"/>
                  <a:gd name="connsiteX11" fmla="*/ 50385 w 100516"/>
                  <a:gd name="connsiteY11" fmla="*/ 0 h 196845"/>
                  <a:gd name="connsiteX12" fmla="*/ 50385 w 100516"/>
                  <a:gd name="connsiteY12" fmla="*/ 37821 h 196845"/>
                  <a:gd name="connsiteX13" fmla="*/ 96202 w 100516"/>
                  <a:gd name="connsiteY13" fmla="*/ 37821 h 196845"/>
                  <a:gd name="connsiteX14" fmla="*/ 96202 w 100516"/>
                  <a:gd name="connsiteY14" fmla="*/ 57620 h 196845"/>
                  <a:gd name="connsiteX15" fmla="*/ 50385 w 100516"/>
                  <a:gd name="connsiteY15" fmla="*/ 57620 h 196845"/>
                  <a:gd name="connsiteX16" fmla="*/ 50385 w 100516"/>
                  <a:gd name="connsiteY16" fmla="*/ 139480 h 196845"/>
                  <a:gd name="connsiteX17" fmla="*/ 50766 w 100516"/>
                  <a:gd name="connsiteY17" fmla="*/ 158517 h 196845"/>
                  <a:gd name="connsiteX18" fmla="*/ 52670 w 100516"/>
                  <a:gd name="connsiteY18" fmla="*/ 168670 h 196845"/>
                  <a:gd name="connsiteX19" fmla="*/ 57366 w 100516"/>
                  <a:gd name="connsiteY19" fmla="*/ 172732 h 196845"/>
                  <a:gd name="connsiteX20" fmla="*/ 65996 w 100516"/>
                  <a:gd name="connsiteY20" fmla="*/ 173493 h 196845"/>
                  <a:gd name="connsiteX21" fmla="*/ 66123 w 100516"/>
                  <a:gd name="connsiteY21" fmla="*/ 173493 h 196845"/>
                  <a:gd name="connsiteX22" fmla="*/ 74372 w 100516"/>
                  <a:gd name="connsiteY22" fmla="*/ 172986 h 196845"/>
                  <a:gd name="connsiteX23" fmla="*/ 82749 w 100516"/>
                  <a:gd name="connsiteY23" fmla="*/ 171716 h 196845"/>
                  <a:gd name="connsiteX24" fmla="*/ 90237 w 100516"/>
                  <a:gd name="connsiteY24" fmla="*/ 170067 h 196845"/>
                  <a:gd name="connsiteX25" fmla="*/ 95694 w 100516"/>
                  <a:gd name="connsiteY25" fmla="*/ 168417 h 196845"/>
                  <a:gd name="connsiteX26" fmla="*/ 95821 w 100516"/>
                  <a:gd name="connsiteY26" fmla="*/ 168417 h 196845"/>
                  <a:gd name="connsiteX27" fmla="*/ 100517 w 100516"/>
                  <a:gd name="connsiteY27" fmla="*/ 181870 h 196845"/>
                  <a:gd name="connsiteX28" fmla="*/ 91506 w 100516"/>
                  <a:gd name="connsiteY28" fmla="*/ 186946 h 196845"/>
                  <a:gd name="connsiteX29" fmla="*/ 78941 w 100516"/>
                  <a:gd name="connsiteY29" fmla="*/ 191769 h 196845"/>
                  <a:gd name="connsiteX30" fmla="*/ 64981 w 100516"/>
                  <a:gd name="connsiteY30" fmla="*/ 195450 h 196845"/>
                  <a:gd name="connsiteX31" fmla="*/ 51274 w 100516"/>
                  <a:gd name="connsiteY31" fmla="*/ 196846 h 196845"/>
                  <a:gd name="connsiteX32" fmla="*/ 51020 w 100516"/>
                  <a:gd name="connsiteY32" fmla="*/ 196846 h 196845"/>
                  <a:gd name="connsiteX33" fmla="*/ 38075 w 100516"/>
                  <a:gd name="connsiteY33" fmla="*/ 195196 h 196845"/>
                  <a:gd name="connsiteX34" fmla="*/ 28302 w 100516"/>
                  <a:gd name="connsiteY34" fmla="*/ 189738 h 196845"/>
                  <a:gd name="connsiteX35" fmla="*/ 22083 w 100516"/>
                  <a:gd name="connsiteY35" fmla="*/ 179712 h 196845"/>
                  <a:gd name="connsiteX36" fmla="*/ 19799 w 100516"/>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516"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2" y="33633"/>
                      <a:pt x="22083" y="28810"/>
                    </a:cubicBezTo>
                    <a:cubicBezTo>
                      <a:pt x="22845" y="27160"/>
                      <a:pt x="23733" y="25002"/>
                      <a:pt x="24875" y="22337"/>
                    </a:cubicBezTo>
                    <a:cubicBezTo>
                      <a:pt x="26017" y="19672"/>
                      <a:pt x="27033" y="16880"/>
                      <a:pt x="28048" y="14088"/>
                    </a:cubicBezTo>
                    <a:cubicBezTo>
                      <a:pt x="29064" y="11295"/>
                      <a:pt x="30079" y="8630"/>
                      <a:pt x="30967" y="5965"/>
                    </a:cubicBezTo>
                    <a:cubicBezTo>
                      <a:pt x="31856" y="3427"/>
                      <a:pt x="32490" y="1396"/>
                      <a:pt x="32871" y="0"/>
                    </a:cubicBezTo>
                    <a:lnTo>
                      <a:pt x="50385" y="0"/>
                    </a:lnTo>
                    <a:lnTo>
                      <a:pt x="50385" y="37821"/>
                    </a:lnTo>
                    <a:lnTo>
                      <a:pt x="96202" y="37821"/>
                    </a:lnTo>
                    <a:lnTo>
                      <a:pt x="96202" y="57620"/>
                    </a:lnTo>
                    <a:lnTo>
                      <a:pt x="50385" y="57620"/>
                    </a:lnTo>
                    <a:lnTo>
                      <a:pt x="50385" y="139480"/>
                    </a:lnTo>
                    <a:cubicBezTo>
                      <a:pt x="50385" y="147602"/>
                      <a:pt x="50512" y="153948"/>
                      <a:pt x="50766" y="158517"/>
                    </a:cubicBezTo>
                    <a:cubicBezTo>
                      <a:pt x="51020" y="163086"/>
                      <a:pt x="51654" y="166513"/>
                      <a:pt x="52670" y="168670"/>
                    </a:cubicBezTo>
                    <a:cubicBezTo>
                      <a:pt x="53685" y="170828"/>
                      <a:pt x="55335" y="172224"/>
                      <a:pt x="57366" y="172732"/>
                    </a:cubicBezTo>
                    <a:cubicBezTo>
                      <a:pt x="59523" y="173239"/>
                      <a:pt x="62315" y="173493"/>
                      <a:pt x="65996" y="173493"/>
                    </a:cubicBezTo>
                    <a:lnTo>
                      <a:pt x="66123" y="173493"/>
                    </a:lnTo>
                    <a:cubicBezTo>
                      <a:pt x="68788" y="173493"/>
                      <a:pt x="71580" y="173366"/>
                      <a:pt x="74372" y="172986"/>
                    </a:cubicBezTo>
                    <a:cubicBezTo>
                      <a:pt x="77291" y="172605"/>
                      <a:pt x="80083" y="172224"/>
                      <a:pt x="82749" y="171716"/>
                    </a:cubicBezTo>
                    <a:cubicBezTo>
                      <a:pt x="85414" y="171209"/>
                      <a:pt x="87952" y="170701"/>
                      <a:pt x="90237" y="170067"/>
                    </a:cubicBezTo>
                    <a:cubicBezTo>
                      <a:pt x="92521" y="169432"/>
                      <a:pt x="94298" y="168924"/>
                      <a:pt x="95694" y="168417"/>
                    </a:cubicBezTo>
                    <a:lnTo>
                      <a:pt x="95821" y="168417"/>
                    </a:lnTo>
                    <a:lnTo>
                      <a:pt x="100517" y="181870"/>
                    </a:lnTo>
                    <a:cubicBezTo>
                      <a:pt x="98359" y="183520"/>
                      <a:pt x="95313" y="185169"/>
                      <a:pt x="91506" y="186946"/>
                    </a:cubicBezTo>
                    <a:cubicBezTo>
                      <a:pt x="87698" y="188723"/>
                      <a:pt x="83510" y="190373"/>
                      <a:pt x="78941" y="191769"/>
                    </a:cubicBezTo>
                    <a:cubicBezTo>
                      <a:pt x="74499" y="193292"/>
                      <a:pt x="69803" y="194434"/>
                      <a:pt x="64981" y="195450"/>
                    </a:cubicBezTo>
                    <a:cubicBezTo>
                      <a:pt x="60158" y="196465"/>
                      <a:pt x="55589" y="196846"/>
                      <a:pt x="51274"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0" name="Freeform: Shape 40">
                <a:extLst>
                  <a:ext uri="{FF2B5EF4-FFF2-40B4-BE49-F238E27FC236}">
                    <a16:creationId xmlns:a16="http://schemas.microsoft.com/office/drawing/2014/main" id="{EB11BDC6-6489-0223-3788-193B9A70A235}"/>
                  </a:ext>
                </a:extLst>
              </p:cNvPr>
              <p:cNvSpPr/>
              <p:nvPr/>
            </p:nvSpPr>
            <p:spPr>
              <a:xfrm>
                <a:off x="3335481" y="2202616"/>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6"/>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89"/>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4"/>
                      <a:pt x="12945" y="16118"/>
                    </a:cubicBezTo>
                    <a:cubicBezTo>
                      <a:pt x="17260" y="13580"/>
                      <a:pt x="22464" y="11042"/>
                      <a:pt x="28429" y="8757"/>
                    </a:cubicBezTo>
                    <a:cubicBezTo>
                      <a:pt x="34394" y="6346"/>
                      <a:pt x="40867" y="4315"/>
                      <a:pt x="47720" y="2538"/>
                    </a:cubicBezTo>
                    <a:cubicBezTo>
                      <a:pt x="54574" y="761"/>
                      <a:pt x="61427" y="0"/>
                      <a:pt x="68280" y="0"/>
                    </a:cubicBezTo>
                    <a:cubicBezTo>
                      <a:pt x="77799" y="0"/>
                      <a:pt x="85922" y="1015"/>
                      <a:pt x="92521" y="2919"/>
                    </a:cubicBezTo>
                    <a:cubicBezTo>
                      <a:pt x="99121" y="4823"/>
                      <a:pt x="104451" y="7996"/>
                      <a:pt x="108639" y="12311"/>
                    </a:cubicBezTo>
                    <a:cubicBezTo>
                      <a:pt x="112701" y="16626"/>
                      <a:pt x="115620" y="22210"/>
                      <a:pt x="117524" y="29191"/>
                    </a:cubicBezTo>
                    <a:cubicBezTo>
                      <a:pt x="119300" y="36044"/>
                      <a:pt x="120189" y="44547"/>
                      <a:pt x="120189" y="54447"/>
                    </a:cubicBezTo>
                    <a:lnTo>
                      <a:pt x="120189" y="143668"/>
                    </a:lnTo>
                    <a:lnTo>
                      <a:pt x="137195" y="143668"/>
                    </a:lnTo>
                    <a:lnTo>
                      <a:pt x="137195" y="156994"/>
                    </a:lnTo>
                    <a:cubicBezTo>
                      <a:pt x="135419" y="157502"/>
                      <a:pt x="133388" y="158010"/>
                      <a:pt x="130977" y="158517"/>
                    </a:cubicBezTo>
                    <a:cubicBezTo>
                      <a:pt x="128565" y="159152"/>
                      <a:pt x="126027" y="159659"/>
                      <a:pt x="123362" y="160167"/>
                    </a:cubicBezTo>
                    <a:cubicBezTo>
                      <a:pt x="120697" y="160675"/>
                      <a:pt x="118031" y="161056"/>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7"/>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6"/>
                      <a:pt x="29444" y="159406"/>
                    </a:cubicBezTo>
                    <a:cubicBezTo>
                      <a:pt x="23733" y="157756"/>
                      <a:pt x="18784" y="155091"/>
                      <a:pt x="14341" y="151537"/>
                    </a:cubicBezTo>
                    <a:cubicBezTo>
                      <a:pt x="10026" y="147983"/>
                      <a:pt x="6600" y="143414"/>
                      <a:pt x="3934"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3"/>
                      <a:pt x="37694" y="97217"/>
                      <a:pt x="35917" y="101278"/>
                    </a:cubicBezTo>
                    <a:cubicBezTo>
                      <a:pt x="34140" y="105340"/>
                      <a:pt x="33252" y="109528"/>
                      <a:pt x="33252" y="113843"/>
                    </a:cubicBezTo>
                    <a:cubicBezTo>
                      <a:pt x="33252" y="118920"/>
                      <a:pt x="33886" y="123108"/>
                      <a:pt x="35282" y="126535"/>
                    </a:cubicBezTo>
                    <a:cubicBezTo>
                      <a:pt x="36552" y="129961"/>
                      <a:pt x="38455" y="132880"/>
                      <a:pt x="40740" y="135038"/>
                    </a:cubicBezTo>
                    <a:cubicBezTo>
                      <a:pt x="43024" y="137195"/>
                      <a:pt x="45816" y="138845"/>
                      <a:pt x="48989" y="139734"/>
                    </a:cubicBezTo>
                    <a:cubicBezTo>
                      <a:pt x="52162"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1" name="Freeform: Shape 41">
                <a:extLst>
                  <a:ext uri="{FF2B5EF4-FFF2-40B4-BE49-F238E27FC236}">
                    <a16:creationId xmlns:a16="http://schemas.microsoft.com/office/drawing/2014/main" id="{2A9437C8-B800-75AB-78DB-6D44A58259E5}"/>
                  </a:ext>
                </a:extLst>
              </p:cNvPr>
              <p:cNvSpPr/>
              <p:nvPr/>
            </p:nvSpPr>
            <p:spPr>
              <a:xfrm>
                <a:off x="3491333" y="2168222"/>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749 w 100390"/>
                  <a:gd name="connsiteY7" fmla="*/ 22337 h 196845"/>
                  <a:gd name="connsiteX8" fmla="*/ 27922 w 100390"/>
                  <a:gd name="connsiteY8" fmla="*/ 14088 h 196845"/>
                  <a:gd name="connsiteX9" fmla="*/ 30841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7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749" y="22337"/>
                    </a:cubicBezTo>
                    <a:cubicBezTo>
                      <a:pt x="25891" y="19672"/>
                      <a:pt x="26906" y="16880"/>
                      <a:pt x="27922" y="14088"/>
                    </a:cubicBezTo>
                    <a:cubicBezTo>
                      <a:pt x="28937" y="11295"/>
                      <a:pt x="29952" y="8630"/>
                      <a:pt x="30841" y="5965"/>
                    </a:cubicBezTo>
                    <a:cubicBezTo>
                      <a:pt x="31729" y="3427"/>
                      <a:pt x="32363"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269"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5" y="170701"/>
                      <a:pt x="90110" y="170067"/>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2" name="Freeform: Shape 42">
                <a:extLst>
                  <a:ext uri="{FF2B5EF4-FFF2-40B4-BE49-F238E27FC236}">
                    <a16:creationId xmlns:a16="http://schemas.microsoft.com/office/drawing/2014/main" id="{F4A20137-762C-4D47-CDE8-3234EC5AF167}"/>
                  </a:ext>
                </a:extLst>
              </p:cNvPr>
              <p:cNvSpPr/>
              <p:nvPr/>
            </p:nvSpPr>
            <p:spPr>
              <a:xfrm>
                <a:off x="3607714" y="2201982"/>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2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4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6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3"/>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2" y="117524"/>
                      <a:pt x="43278" y="123616"/>
                      <a:pt x="47466" y="128311"/>
                    </a:cubicBezTo>
                    <a:cubicBezTo>
                      <a:pt x="51655" y="133007"/>
                      <a:pt x="56604" y="136434"/>
                      <a:pt x="62062" y="138592"/>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3"/>
                      <a:pt x="116128" y="150014"/>
                    </a:cubicBezTo>
                    <a:cubicBezTo>
                      <a:pt x="112066" y="152425"/>
                      <a:pt x="107497" y="154710"/>
                      <a:pt x="102548" y="156487"/>
                    </a:cubicBezTo>
                    <a:cubicBezTo>
                      <a:pt x="97598" y="158390"/>
                      <a:pt x="92267" y="159913"/>
                      <a:pt x="86683" y="161056"/>
                    </a:cubicBezTo>
                    <a:cubicBezTo>
                      <a:pt x="81099" y="162325"/>
                      <a:pt x="75388" y="162832"/>
                      <a:pt x="69803" y="162832"/>
                    </a:cubicBezTo>
                    <a:close/>
                    <a:moveTo>
                      <a:pt x="66377" y="16372"/>
                    </a:moveTo>
                    <a:cubicBezTo>
                      <a:pt x="61808" y="16372"/>
                      <a:pt x="57620" y="17134"/>
                      <a:pt x="53685" y="18784"/>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6"/>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3" name="Freeform: Shape 43">
                <a:extLst>
                  <a:ext uri="{FF2B5EF4-FFF2-40B4-BE49-F238E27FC236}">
                    <a16:creationId xmlns:a16="http://schemas.microsoft.com/office/drawing/2014/main" id="{EE4250D2-508E-57C5-B98B-ADEC8FA06E68}"/>
                  </a:ext>
                </a:extLst>
              </p:cNvPr>
              <p:cNvSpPr/>
              <p:nvPr/>
            </p:nvSpPr>
            <p:spPr>
              <a:xfrm>
                <a:off x="3851899" y="2151597"/>
                <a:ext cx="159532" cy="210298"/>
              </a:xfrm>
              <a:custGeom>
                <a:avLst/>
                <a:gdLst>
                  <a:gd name="connsiteX0" fmla="*/ 0 w 159532"/>
                  <a:gd name="connsiteY0" fmla="*/ 210172 h 210298"/>
                  <a:gd name="connsiteX1" fmla="*/ 0 w 159532"/>
                  <a:gd name="connsiteY1" fmla="*/ 195069 h 210298"/>
                  <a:gd name="connsiteX2" fmla="*/ 22972 w 159532"/>
                  <a:gd name="connsiteY2" fmla="*/ 191515 h 210298"/>
                  <a:gd name="connsiteX3" fmla="*/ 22972 w 159532"/>
                  <a:gd name="connsiteY3" fmla="*/ 20560 h 210298"/>
                  <a:gd name="connsiteX4" fmla="*/ 1650 w 159532"/>
                  <a:gd name="connsiteY4" fmla="*/ 16880 h 210298"/>
                  <a:gd name="connsiteX5" fmla="*/ 1650 w 159532"/>
                  <a:gd name="connsiteY5" fmla="*/ 1777 h 210298"/>
                  <a:gd name="connsiteX6" fmla="*/ 38709 w 159532"/>
                  <a:gd name="connsiteY6" fmla="*/ 1777 h 210298"/>
                  <a:gd name="connsiteX7" fmla="*/ 50512 w 159532"/>
                  <a:gd name="connsiteY7" fmla="*/ 1523 h 210298"/>
                  <a:gd name="connsiteX8" fmla="*/ 60539 w 159532"/>
                  <a:gd name="connsiteY8" fmla="*/ 888 h 210298"/>
                  <a:gd name="connsiteX9" fmla="*/ 71707 w 159532"/>
                  <a:gd name="connsiteY9" fmla="*/ 254 h 210298"/>
                  <a:gd name="connsiteX10" fmla="*/ 86810 w 159532"/>
                  <a:gd name="connsiteY10" fmla="*/ 0 h 210298"/>
                  <a:gd name="connsiteX11" fmla="*/ 121585 w 159532"/>
                  <a:gd name="connsiteY11" fmla="*/ 4061 h 210298"/>
                  <a:gd name="connsiteX12" fmla="*/ 144049 w 159532"/>
                  <a:gd name="connsiteY12" fmla="*/ 15737 h 210298"/>
                  <a:gd name="connsiteX13" fmla="*/ 155979 w 159532"/>
                  <a:gd name="connsiteY13" fmla="*/ 34394 h 210298"/>
                  <a:gd name="connsiteX14" fmla="*/ 159533 w 159532"/>
                  <a:gd name="connsiteY14" fmla="*/ 59523 h 210298"/>
                  <a:gd name="connsiteX15" fmla="*/ 153441 w 159532"/>
                  <a:gd name="connsiteY15" fmla="*/ 90491 h 210298"/>
                  <a:gd name="connsiteX16" fmla="*/ 136434 w 159532"/>
                  <a:gd name="connsiteY16" fmla="*/ 113335 h 210298"/>
                  <a:gd name="connsiteX17" fmla="*/ 110797 w 159532"/>
                  <a:gd name="connsiteY17" fmla="*/ 127550 h 210298"/>
                  <a:gd name="connsiteX18" fmla="*/ 78814 w 159532"/>
                  <a:gd name="connsiteY18" fmla="*/ 132373 h 210298"/>
                  <a:gd name="connsiteX19" fmla="*/ 70819 w 159532"/>
                  <a:gd name="connsiteY19" fmla="*/ 132246 h 210298"/>
                  <a:gd name="connsiteX20" fmla="*/ 63458 w 159532"/>
                  <a:gd name="connsiteY20" fmla="*/ 131992 h 210298"/>
                  <a:gd name="connsiteX21" fmla="*/ 57620 w 159532"/>
                  <a:gd name="connsiteY21" fmla="*/ 131611 h 210298"/>
                  <a:gd name="connsiteX22" fmla="*/ 54193 w 159532"/>
                  <a:gd name="connsiteY22" fmla="*/ 131230 h 210298"/>
                  <a:gd name="connsiteX23" fmla="*/ 54193 w 159532"/>
                  <a:gd name="connsiteY23" fmla="*/ 191515 h 210298"/>
                  <a:gd name="connsiteX24" fmla="*/ 90364 w 159532"/>
                  <a:gd name="connsiteY24" fmla="*/ 195196 h 210298"/>
                  <a:gd name="connsiteX25" fmla="*/ 90364 w 159532"/>
                  <a:gd name="connsiteY25" fmla="*/ 210299 h 210298"/>
                  <a:gd name="connsiteX26" fmla="*/ 0 w 159532"/>
                  <a:gd name="connsiteY26" fmla="*/ 210299 h 210298"/>
                  <a:gd name="connsiteX27" fmla="*/ 54193 w 159532"/>
                  <a:gd name="connsiteY27" fmla="*/ 114604 h 210298"/>
                  <a:gd name="connsiteX28" fmla="*/ 58381 w 159532"/>
                  <a:gd name="connsiteY28" fmla="*/ 115239 h 210298"/>
                  <a:gd name="connsiteX29" fmla="*/ 63458 w 159532"/>
                  <a:gd name="connsiteY29" fmla="*/ 115620 h 210298"/>
                  <a:gd name="connsiteX30" fmla="*/ 70057 w 159532"/>
                  <a:gd name="connsiteY30" fmla="*/ 115874 h 210298"/>
                  <a:gd name="connsiteX31" fmla="*/ 78941 w 159532"/>
                  <a:gd name="connsiteY31" fmla="*/ 116001 h 210298"/>
                  <a:gd name="connsiteX32" fmla="*/ 96456 w 159532"/>
                  <a:gd name="connsiteY32" fmla="*/ 113462 h 210298"/>
                  <a:gd name="connsiteX33" fmla="*/ 111685 w 159532"/>
                  <a:gd name="connsiteY33" fmla="*/ 104451 h 210298"/>
                  <a:gd name="connsiteX34" fmla="*/ 122473 w 159532"/>
                  <a:gd name="connsiteY34" fmla="*/ 87064 h 210298"/>
                  <a:gd name="connsiteX35" fmla="*/ 126535 w 159532"/>
                  <a:gd name="connsiteY35" fmla="*/ 59650 h 210298"/>
                  <a:gd name="connsiteX36" fmla="*/ 123488 w 159532"/>
                  <a:gd name="connsiteY36" fmla="*/ 39471 h 210298"/>
                  <a:gd name="connsiteX37" fmla="*/ 114351 w 159532"/>
                  <a:gd name="connsiteY37" fmla="*/ 25891 h 210298"/>
                  <a:gd name="connsiteX38" fmla="*/ 99248 w 159532"/>
                  <a:gd name="connsiteY38" fmla="*/ 18276 h 210298"/>
                  <a:gd name="connsiteX39" fmla="*/ 77926 w 159532"/>
                  <a:gd name="connsiteY39" fmla="*/ 15864 h 210298"/>
                  <a:gd name="connsiteX40" fmla="*/ 69677 w 159532"/>
                  <a:gd name="connsiteY40" fmla="*/ 16118 h 210298"/>
                  <a:gd name="connsiteX41" fmla="*/ 63712 w 159532"/>
                  <a:gd name="connsiteY41" fmla="*/ 16626 h 210298"/>
                  <a:gd name="connsiteX42" fmla="*/ 58889 w 159532"/>
                  <a:gd name="connsiteY42" fmla="*/ 17260 h 210298"/>
                  <a:gd name="connsiteX43" fmla="*/ 54193 w 159532"/>
                  <a:gd name="connsiteY43" fmla="*/ 17514 h 210298"/>
                  <a:gd name="connsiteX44" fmla="*/ 54193 w 159532"/>
                  <a:gd name="connsiteY44" fmla="*/ 114604 h 21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9532" h="210298">
                    <a:moveTo>
                      <a:pt x="0" y="210172"/>
                    </a:moveTo>
                    <a:lnTo>
                      <a:pt x="0" y="195069"/>
                    </a:lnTo>
                    <a:lnTo>
                      <a:pt x="22972" y="191515"/>
                    </a:lnTo>
                    <a:lnTo>
                      <a:pt x="22972" y="20560"/>
                    </a:lnTo>
                    <a:lnTo>
                      <a:pt x="1650" y="16880"/>
                    </a:lnTo>
                    <a:lnTo>
                      <a:pt x="1650" y="1777"/>
                    </a:lnTo>
                    <a:lnTo>
                      <a:pt x="38709" y="1777"/>
                    </a:lnTo>
                    <a:cubicBezTo>
                      <a:pt x="43278" y="1777"/>
                      <a:pt x="47212" y="1650"/>
                      <a:pt x="50512" y="1523"/>
                    </a:cubicBezTo>
                    <a:cubicBezTo>
                      <a:pt x="53812" y="1396"/>
                      <a:pt x="57112" y="1142"/>
                      <a:pt x="60539" y="888"/>
                    </a:cubicBezTo>
                    <a:cubicBezTo>
                      <a:pt x="63965" y="635"/>
                      <a:pt x="67646" y="381"/>
                      <a:pt x="71707" y="254"/>
                    </a:cubicBezTo>
                    <a:cubicBezTo>
                      <a:pt x="75768" y="127"/>
                      <a:pt x="80845" y="0"/>
                      <a:pt x="86810" y="0"/>
                    </a:cubicBezTo>
                    <a:cubicBezTo>
                      <a:pt x="100644" y="0"/>
                      <a:pt x="112320" y="1396"/>
                      <a:pt x="121585" y="4061"/>
                    </a:cubicBezTo>
                    <a:cubicBezTo>
                      <a:pt x="130977" y="6726"/>
                      <a:pt x="138465" y="10661"/>
                      <a:pt x="144049" y="15737"/>
                    </a:cubicBezTo>
                    <a:cubicBezTo>
                      <a:pt x="149633" y="20814"/>
                      <a:pt x="153694" y="27033"/>
                      <a:pt x="155979" y="34394"/>
                    </a:cubicBezTo>
                    <a:cubicBezTo>
                      <a:pt x="158390" y="41755"/>
                      <a:pt x="159533" y="50132"/>
                      <a:pt x="159533" y="59523"/>
                    </a:cubicBezTo>
                    <a:cubicBezTo>
                      <a:pt x="159533" y="71073"/>
                      <a:pt x="157502" y="81353"/>
                      <a:pt x="153441" y="90491"/>
                    </a:cubicBezTo>
                    <a:cubicBezTo>
                      <a:pt x="149379" y="99502"/>
                      <a:pt x="143668" y="107116"/>
                      <a:pt x="136434" y="113335"/>
                    </a:cubicBezTo>
                    <a:cubicBezTo>
                      <a:pt x="129200" y="119554"/>
                      <a:pt x="120569" y="124250"/>
                      <a:pt x="110797" y="127550"/>
                    </a:cubicBezTo>
                    <a:cubicBezTo>
                      <a:pt x="100898" y="130850"/>
                      <a:pt x="90237" y="132373"/>
                      <a:pt x="78814" y="132373"/>
                    </a:cubicBezTo>
                    <a:cubicBezTo>
                      <a:pt x="76149" y="132373"/>
                      <a:pt x="73484" y="132373"/>
                      <a:pt x="70819" y="132246"/>
                    </a:cubicBezTo>
                    <a:cubicBezTo>
                      <a:pt x="68153" y="132119"/>
                      <a:pt x="65742" y="132119"/>
                      <a:pt x="63458" y="131992"/>
                    </a:cubicBezTo>
                    <a:cubicBezTo>
                      <a:pt x="61173" y="131865"/>
                      <a:pt x="59269" y="131738"/>
                      <a:pt x="57620" y="131611"/>
                    </a:cubicBezTo>
                    <a:cubicBezTo>
                      <a:pt x="55970" y="131484"/>
                      <a:pt x="54827" y="131357"/>
                      <a:pt x="54193" y="131230"/>
                    </a:cubicBezTo>
                    <a:lnTo>
                      <a:pt x="54193" y="191515"/>
                    </a:lnTo>
                    <a:lnTo>
                      <a:pt x="90364" y="195196"/>
                    </a:lnTo>
                    <a:lnTo>
                      <a:pt x="90364" y="210299"/>
                    </a:lnTo>
                    <a:lnTo>
                      <a:pt x="0" y="210299"/>
                    </a:lnTo>
                    <a:close/>
                    <a:moveTo>
                      <a:pt x="54193" y="114604"/>
                    </a:moveTo>
                    <a:cubicBezTo>
                      <a:pt x="55589" y="114858"/>
                      <a:pt x="56985" y="115112"/>
                      <a:pt x="58381" y="115239"/>
                    </a:cubicBezTo>
                    <a:cubicBezTo>
                      <a:pt x="59777" y="115366"/>
                      <a:pt x="61554" y="115493"/>
                      <a:pt x="63458" y="115620"/>
                    </a:cubicBezTo>
                    <a:cubicBezTo>
                      <a:pt x="65361" y="115747"/>
                      <a:pt x="67646" y="115747"/>
                      <a:pt x="70057" y="115874"/>
                    </a:cubicBezTo>
                    <a:cubicBezTo>
                      <a:pt x="72596" y="115874"/>
                      <a:pt x="75515" y="116001"/>
                      <a:pt x="78941" y="116001"/>
                    </a:cubicBezTo>
                    <a:cubicBezTo>
                      <a:pt x="84906" y="116001"/>
                      <a:pt x="90871" y="115112"/>
                      <a:pt x="96456" y="113462"/>
                    </a:cubicBezTo>
                    <a:cubicBezTo>
                      <a:pt x="102040" y="111685"/>
                      <a:pt x="107117" y="108766"/>
                      <a:pt x="111685" y="104451"/>
                    </a:cubicBezTo>
                    <a:cubicBezTo>
                      <a:pt x="116128" y="100136"/>
                      <a:pt x="119681" y="94425"/>
                      <a:pt x="122473" y="87064"/>
                    </a:cubicBezTo>
                    <a:cubicBezTo>
                      <a:pt x="125138" y="79830"/>
                      <a:pt x="126535" y="70692"/>
                      <a:pt x="126535" y="59650"/>
                    </a:cubicBezTo>
                    <a:cubicBezTo>
                      <a:pt x="126535" y="51781"/>
                      <a:pt x="125519" y="45055"/>
                      <a:pt x="123488" y="39471"/>
                    </a:cubicBezTo>
                    <a:cubicBezTo>
                      <a:pt x="121458" y="33886"/>
                      <a:pt x="118412" y="29444"/>
                      <a:pt x="114351" y="25891"/>
                    </a:cubicBezTo>
                    <a:cubicBezTo>
                      <a:pt x="110289" y="22464"/>
                      <a:pt x="105340" y="19926"/>
                      <a:pt x="99248" y="18276"/>
                    </a:cubicBezTo>
                    <a:cubicBezTo>
                      <a:pt x="93156" y="16626"/>
                      <a:pt x="86049" y="15864"/>
                      <a:pt x="77926" y="15864"/>
                    </a:cubicBezTo>
                    <a:cubicBezTo>
                      <a:pt x="74626" y="15864"/>
                      <a:pt x="71834" y="15991"/>
                      <a:pt x="69677" y="16118"/>
                    </a:cubicBezTo>
                    <a:cubicBezTo>
                      <a:pt x="67392" y="16245"/>
                      <a:pt x="65488" y="16499"/>
                      <a:pt x="63712" y="16626"/>
                    </a:cubicBezTo>
                    <a:cubicBezTo>
                      <a:pt x="61935" y="16880"/>
                      <a:pt x="60412" y="17007"/>
                      <a:pt x="58889" y="17260"/>
                    </a:cubicBezTo>
                    <a:cubicBezTo>
                      <a:pt x="57366" y="17387"/>
                      <a:pt x="55843" y="17514"/>
                      <a:pt x="54193" y="17514"/>
                    </a:cubicBezTo>
                    <a:lnTo>
                      <a:pt x="54193" y="11460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4" name="Freeform: Shape 44">
                <a:extLst>
                  <a:ext uri="{FF2B5EF4-FFF2-40B4-BE49-F238E27FC236}">
                    <a16:creationId xmlns:a16="http://schemas.microsoft.com/office/drawing/2014/main" id="{63A4A8F5-E651-3026-843E-3045C94D0B5B}"/>
                  </a:ext>
                </a:extLst>
              </p:cNvPr>
              <p:cNvSpPr/>
              <p:nvPr/>
            </p:nvSpPr>
            <p:spPr>
              <a:xfrm>
                <a:off x="4031231" y="2202363"/>
                <a:ext cx="155725" cy="162705"/>
              </a:xfrm>
              <a:custGeom>
                <a:avLst/>
                <a:gdLst>
                  <a:gd name="connsiteX0" fmla="*/ 129961 w 155725"/>
                  <a:gd name="connsiteY0" fmla="*/ 162705 h 162705"/>
                  <a:gd name="connsiteX1" fmla="*/ 116762 w 155725"/>
                  <a:gd name="connsiteY1" fmla="*/ 159533 h 162705"/>
                  <a:gd name="connsiteX2" fmla="*/ 112193 w 155725"/>
                  <a:gd name="connsiteY2" fmla="*/ 147729 h 162705"/>
                  <a:gd name="connsiteX3" fmla="*/ 112193 w 155725"/>
                  <a:gd name="connsiteY3" fmla="*/ 142145 h 162705"/>
                  <a:gd name="connsiteX4" fmla="*/ 103055 w 155725"/>
                  <a:gd name="connsiteY4" fmla="*/ 148999 h 162705"/>
                  <a:gd name="connsiteX5" fmla="*/ 91506 w 155725"/>
                  <a:gd name="connsiteY5" fmla="*/ 155598 h 162705"/>
                  <a:gd name="connsiteX6" fmla="*/ 78180 w 155725"/>
                  <a:gd name="connsiteY6" fmla="*/ 160548 h 162705"/>
                  <a:gd name="connsiteX7" fmla="*/ 63712 w 155725"/>
                  <a:gd name="connsiteY7" fmla="*/ 162452 h 162705"/>
                  <a:gd name="connsiteX8" fmla="*/ 41882 w 155725"/>
                  <a:gd name="connsiteY8" fmla="*/ 159152 h 162705"/>
                  <a:gd name="connsiteX9" fmla="*/ 26779 w 155725"/>
                  <a:gd name="connsiteY9" fmla="*/ 148618 h 162705"/>
                  <a:gd name="connsiteX10" fmla="*/ 18149 w 155725"/>
                  <a:gd name="connsiteY10" fmla="*/ 129834 h 162705"/>
                  <a:gd name="connsiteX11" fmla="*/ 15357 w 155725"/>
                  <a:gd name="connsiteY11" fmla="*/ 101786 h 162705"/>
                  <a:gd name="connsiteX12" fmla="*/ 15357 w 155725"/>
                  <a:gd name="connsiteY12" fmla="*/ 23352 h 162705"/>
                  <a:gd name="connsiteX13" fmla="*/ 0 w 155725"/>
                  <a:gd name="connsiteY13" fmla="*/ 17514 h 162705"/>
                  <a:gd name="connsiteX14" fmla="*/ 0 w 155725"/>
                  <a:gd name="connsiteY14" fmla="*/ 4315 h 162705"/>
                  <a:gd name="connsiteX15" fmla="*/ 39597 w 155725"/>
                  <a:gd name="connsiteY15" fmla="*/ 0 h 162705"/>
                  <a:gd name="connsiteX16" fmla="*/ 39724 w 155725"/>
                  <a:gd name="connsiteY16" fmla="*/ 0 h 162705"/>
                  <a:gd name="connsiteX17" fmla="*/ 45816 w 155725"/>
                  <a:gd name="connsiteY17" fmla="*/ 3807 h 162705"/>
                  <a:gd name="connsiteX18" fmla="*/ 45816 w 155725"/>
                  <a:gd name="connsiteY18" fmla="*/ 100136 h 162705"/>
                  <a:gd name="connsiteX19" fmla="*/ 46959 w 155725"/>
                  <a:gd name="connsiteY19" fmla="*/ 119300 h 162705"/>
                  <a:gd name="connsiteX20" fmla="*/ 51274 w 155725"/>
                  <a:gd name="connsiteY20" fmla="*/ 132119 h 162705"/>
                  <a:gd name="connsiteX21" fmla="*/ 59777 w 155725"/>
                  <a:gd name="connsiteY21" fmla="*/ 139226 h 162705"/>
                  <a:gd name="connsiteX22" fmla="*/ 73611 w 155725"/>
                  <a:gd name="connsiteY22" fmla="*/ 141384 h 162705"/>
                  <a:gd name="connsiteX23" fmla="*/ 84906 w 155725"/>
                  <a:gd name="connsiteY23" fmla="*/ 140114 h 162705"/>
                  <a:gd name="connsiteX24" fmla="*/ 94679 w 155725"/>
                  <a:gd name="connsiteY24" fmla="*/ 136942 h 162705"/>
                  <a:gd name="connsiteX25" fmla="*/ 102801 w 155725"/>
                  <a:gd name="connsiteY25" fmla="*/ 132880 h 162705"/>
                  <a:gd name="connsiteX26" fmla="*/ 108766 w 155725"/>
                  <a:gd name="connsiteY26" fmla="*/ 128946 h 162705"/>
                  <a:gd name="connsiteX27" fmla="*/ 108766 w 155725"/>
                  <a:gd name="connsiteY27" fmla="*/ 23352 h 162705"/>
                  <a:gd name="connsiteX28" fmla="*/ 89475 w 155725"/>
                  <a:gd name="connsiteY28" fmla="*/ 17514 h 162705"/>
                  <a:gd name="connsiteX29" fmla="*/ 89475 w 155725"/>
                  <a:gd name="connsiteY29" fmla="*/ 4188 h 162705"/>
                  <a:gd name="connsiteX30" fmla="*/ 131357 w 155725"/>
                  <a:gd name="connsiteY30" fmla="*/ 0 h 162705"/>
                  <a:gd name="connsiteX31" fmla="*/ 131611 w 155725"/>
                  <a:gd name="connsiteY31" fmla="*/ 0 h 162705"/>
                  <a:gd name="connsiteX32" fmla="*/ 139226 w 155725"/>
                  <a:gd name="connsiteY32" fmla="*/ 3807 h 162705"/>
                  <a:gd name="connsiteX33" fmla="*/ 139226 w 155725"/>
                  <a:gd name="connsiteY33" fmla="*/ 143668 h 162705"/>
                  <a:gd name="connsiteX34" fmla="*/ 155725 w 155725"/>
                  <a:gd name="connsiteY34" fmla="*/ 143668 h 162705"/>
                  <a:gd name="connsiteX35" fmla="*/ 155725 w 155725"/>
                  <a:gd name="connsiteY35" fmla="*/ 157375 h 162705"/>
                  <a:gd name="connsiteX36" fmla="*/ 144429 w 155725"/>
                  <a:gd name="connsiteY36" fmla="*/ 160675 h 162705"/>
                  <a:gd name="connsiteX37" fmla="*/ 129961 w 155725"/>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725" h="162705">
                    <a:moveTo>
                      <a:pt x="129961" y="162705"/>
                    </a:moveTo>
                    <a:cubicBezTo>
                      <a:pt x="124250" y="162705"/>
                      <a:pt x="119808" y="161690"/>
                      <a:pt x="116762" y="159533"/>
                    </a:cubicBezTo>
                    <a:cubicBezTo>
                      <a:pt x="113716" y="157375"/>
                      <a:pt x="112193" y="153567"/>
                      <a:pt x="112193" y="147729"/>
                    </a:cubicBezTo>
                    <a:lnTo>
                      <a:pt x="112193" y="142145"/>
                    </a:lnTo>
                    <a:cubicBezTo>
                      <a:pt x="109655" y="144303"/>
                      <a:pt x="106609" y="146587"/>
                      <a:pt x="103055" y="148999"/>
                    </a:cubicBezTo>
                    <a:cubicBezTo>
                      <a:pt x="99502" y="151410"/>
                      <a:pt x="95694" y="153567"/>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816" y="3807"/>
                    </a:lnTo>
                    <a:lnTo>
                      <a:pt x="45816" y="100136"/>
                    </a:lnTo>
                    <a:cubicBezTo>
                      <a:pt x="45816" y="107751"/>
                      <a:pt x="46197" y="114097"/>
                      <a:pt x="46959" y="119300"/>
                    </a:cubicBezTo>
                    <a:cubicBezTo>
                      <a:pt x="47720" y="124504"/>
                      <a:pt x="49116" y="128819"/>
                      <a:pt x="51274" y="132119"/>
                    </a:cubicBezTo>
                    <a:cubicBezTo>
                      <a:pt x="53431" y="135419"/>
                      <a:pt x="56223" y="137830"/>
                      <a:pt x="59777" y="139226"/>
                    </a:cubicBezTo>
                    <a:cubicBezTo>
                      <a:pt x="63331" y="140749"/>
                      <a:pt x="68027" y="141384"/>
                      <a:pt x="73611" y="141384"/>
                    </a:cubicBezTo>
                    <a:cubicBezTo>
                      <a:pt x="77672" y="141384"/>
                      <a:pt x="81353" y="141003"/>
                      <a:pt x="84906" y="140114"/>
                    </a:cubicBezTo>
                    <a:cubicBezTo>
                      <a:pt x="88460" y="139226"/>
                      <a:pt x="91633" y="138211"/>
                      <a:pt x="94679" y="136942"/>
                    </a:cubicBezTo>
                    <a:cubicBezTo>
                      <a:pt x="97725" y="135672"/>
                      <a:pt x="100390" y="134403"/>
                      <a:pt x="102801" y="132880"/>
                    </a:cubicBezTo>
                    <a:cubicBezTo>
                      <a:pt x="105213" y="131484"/>
                      <a:pt x="107117" y="130088"/>
                      <a:pt x="108766" y="128946"/>
                    </a:cubicBezTo>
                    <a:lnTo>
                      <a:pt x="108766" y="23352"/>
                    </a:lnTo>
                    <a:lnTo>
                      <a:pt x="89475" y="17514"/>
                    </a:lnTo>
                    <a:lnTo>
                      <a:pt x="89475" y="4188"/>
                    </a:lnTo>
                    <a:lnTo>
                      <a:pt x="131357" y="0"/>
                    </a:lnTo>
                    <a:lnTo>
                      <a:pt x="131611" y="0"/>
                    </a:lnTo>
                    <a:lnTo>
                      <a:pt x="139226" y="3807"/>
                    </a:lnTo>
                    <a:lnTo>
                      <a:pt x="139226" y="143668"/>
                    </a:lnTo>
                    <a:lnTo>
                      <a:pt x="155725" y="143668"/>
                    </a:lnTo>
                    <a:lnTo>
                      <a:pt x="155725" y="157375"/>
                    </a:lnTo>
                    <a:cubicBezTo>
                      <a:pt x="152552" y="158390"/>
                      <a:pt x="148745" y="159533"/>
                      <a:pt x="144429" y="160675"/>
                    </a:cubicBezTo>
                    <a:cubicBezTo>
                      <a:pt x="140368" y="162071"/>
                      <a:pt x="135419" y="162705"/>
                      <a:pt x="129961"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5" name="Freeform: Shape 45">
                <a:extLst>
                  <a:ext uri="{FF2B5EF4-FFF2-40B4-BE49-F238E27FC236}">
                    <a16:creationId xmlns:a16="http://schemas.microsoft.com/office/drawing/2014/main" id="{284E0BC7-C251-3669-0C8D-A9D676D7266B}"/>
                  </a:ext>
                </a:extLst>
              </p:cNvPr>
              <p:cNvSpPr/>
              <p:nvPr/>
            </p:nvSpPr>
            <p:spPr>
              <a:xfrm>
                <a:off x="4197743" y="2131925"/>
                <a:ext cx="157882" cy="233270"/>
              </a:xfrm>
              <a:custGeom>
                <a:avLst/>
                <a:gdLst>
                  <a:gd name="connsiteX0" fmla="*/ 22464 w 157882"/>
                  <a:gd name="connsiteY0" fmla="*/ 222102 h 233270"/>
                  <a:gd name="connsiteX1" fmla="*/ 22464 w 157882"/>
                  <a:gd name="connsiteY1" fmla="*/ 21576 h 233270"/>
                  <a:gd name="connsiteX2" fmla="*/ 0 w 157882"/>
                  <a:gd name="connsiteY2" fmla="*/ 19164 h 233270"/>
                  <a:gd name="connsiteX3" fmla="*/ 0 w 157882"/>
                  <a:gd name="connsiteY3" fmla="*/ 6219 h 233270"/>
                  <a:gd name="connsiteX4" fmla="*/ 45563 w 157882"/>
                  <a:gd name="connsiteY4" fmla="*/ 0 h 233270"/>
                  <a:gd name="connsiteX5" fmla="*/ 46070 w 157882"/>
                  <a:gd name="connsiteY5" fmla="*/ 0 h 233270"/>
                  <a:gd name="connsiteX6" fmla="*/ 52924 w 157882"/>
                  <a:gd name="connsiteY6" fmla="*/ 4696 h 233270"/>
                  <a:gd name="connsiteX7" fmla="*/ 52924 w 157882"/>
                  <a:gd name="connsiteY7" fmla="*/ 88587 h 233270"/>
                  <a:gd name="connsiteX8" fmla="*/ 60919 w 157882"/>
                  <a:gd name="connsiteY8" fmla="*/ 81860 h 233270"/>
                  <a:gd name="connsiteX9" fmla="*/ 70819 w 157882"/>
                  <a:gd name="connsiteY9" fmla="*/ 75895 h 233270"/>
                  <a:gd name="connsiteX10" fmla="*/ 82749 w 157882"/>
                  <a:gd name="connsiteY10" fmla="*/ 71707 h 233270"/>
                  <a:gd name="connsiteX11" fmla="*/ 96836 w 157882"/>
                  <a:gd name="connsiteY11" fmla="*/ 70184 h 233270"/>
                  <a:gd name="connsiteX12" fmla="*/ 119681 w 157882"/>
                  <a:gd name="connsiteY12" fmla="*/ 74499 h 233270"/>
                  <a:gd name="connsiteX13" fmla="*/ 139226 w 157882"/>
                  <a:gd name="connsiteY13" fmla="*/ 88079 h 233270"/>
                  <a:gd name="connsiteX14" fmla="*/ 152806 w 157882"/>
                  <a:gd name="connsiteY14" fmla="*/ 111812 h 233270"/>
                  <a:gd name="connsiteX15" fmla="*/ 157882 w 157882"/>
                  <a:gd name="connsiteY15" fmla="*/ 146714 h 233270"/>
                  <a:gd name="connsiteX16" fmla="*/ 152298 w 157882"/>
                  <a:gd name="connsiteY16" fmla="*/ 180474 h 233270"/>
                  <a:gd name="connsiteX17" fmla="*/ 136307 w 157882"/>
                  <a:gd name="connsiteY17" fmla="*/ 208014 h 233270"/>
                  <a:gd name="connsiteX18" fmla="*/ 110924 w 157882"/>
                  <a:gd name="connsiteY18" fmla="*/ 226544 h 233270"/>
                  <a:gd name="connsiteX19" fmla="*/ 77418 w 157882"/>
                  <a:gd name="connsiteY19" fmla="*/ 233270 h 233270"/>
                  <a:gd name="connsiteX20" fmla="*/ 57746 w 157882"/>
                  <a:gd name="connsiteY20" fmla="*/ 232128 h 233270"/>
                  <a:gd name="connsiteX21" fmla="*/ 40867 w 157882"/>
                  <a:gd name="connsiteY21" fmla="*/ 229209 h 233270"/>
                  <a:gd name="connsiteX22" fmla="*/ 28556 w 157882"/>
                  <a:gd name="connsiteY22" fmla="*/ 225655 h 233270"/>
                  <a:gd name="connsiteX23" fmla="*/ 22464 w 157882"/>
                  <a:gd name="connsiteY23" fmla="*/ 222102 h 233270"/>
                  <a:gd name="connsiteX24" fmla="*/ 84018 w 157882"/>
                  <a:gd name="connsiteY24" fmla="*/ 90871 h 233270"/>
                  <a:gd name="connsiteX25" fmla="*/ 73738 w 157882"/>
                  <a:gd name="connsiteY25" fmla="*/ 92141 h 233270"/>
                  <a:gd name="connsiteX26" fmla="*/ 65108 w 157882"/>
                  <a:gd name="connsiteY26" fmla="*/ 95440 h 233270"/>
                  <a:gd name="connsiteX27" fmla="*/ 58127 w 157882"/>
                  <a:gd name="connsiteY27" fmla="*/ 100009 h 233270"/>
                  <a:gd name="connsiteX28" fmla="*/ 53051 w 157882"/>
                  <a:gd name="connsiteY28" fmla="*/ 104832 h 233270"/>
                  <a:gd name="connsiteX29" fmla="*/ 53051 w 157882"/>
                  <a:gd name="connsiteY29" fmla="*/ 207887 h 233270"/>
                  <a:gd name="connsiteX30" fmla="*/ 56477 w 157882"/>
                  <a:gd name="connsiteY30" fmla="*/ 211949 h 233270"/>
                  <a:gd name="connsiteX31" fmla="*/ 62442 w 157882"/>
                  <a:gd name="connsiteY31" fmla="*/ 214868 h 233270"/>
                  <a:gd name="connsiteX32" fmla="*/ 70438 w 157882"/>
                  <a:gd name="connsiteY32" fmla="*/ 216644 h 233270"/>
                  <a:gd name="connsiteX33" fmla="*/ 79703 w 157882"/>
                  <a:gd name="connsiteY33" fmla="*/ 217279 h 233270"/>
                  <a:gd name="connsiteX34" fmla="*/ 97598 w 157882"/>
                  <a:gd name="connsiteY34" fmla="*/ 213218 h 233270"/>
                  <a:gd name="connsiteX35" fmla="*/ 111685 w 157882"/>
                  <a:gd name="connsiteY35" fmla="*/ 200907 h 233270"/>
                  <a:gd name="connsiteX36" fmla="*/ 121077 w 157882"/>
                  <a:gd name="connsiteY36" fmla="*/ 180347 h 233270"/>
                  <a:gd name="connsiteX37" fmla="*/ 124758 w 157882"/>
                  <a:gd name="connsiteY37" fmla="*/ 151537 h 233270"/>
                  <a:gd name="connsiteX38" fmla="*/ 121966 w 157882"/>
                  <a:gd name="connsiteY38" fmla="*/ 124885 h 233270"/>
                  <a:gd name="connsiteX39" fmla="*/ 113462 w 157882"/>
                  <a:gd name="connsiteY39" fmla="*/ 105974 h 233270"/>
                  <a:gd name="connsiteX40" fmla="*/ 100517 w 157882"/>
                  <a:gd name="connsiteY40" fmla="*/ 94806 h 233270"/>
                  <a:gd name="connsiteX41" fmla="*/ 84018 w 157882"/>
                  <a:gd name="connsiteY41" fmla="*/ 90871 h 23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7882" h="233270">
                    <a:moveTo>
                      <a:pt x="22464" y="222102"/>
                    </a:moveTo>
                    <a:lnTo>
                      <a:pt x="22464" y="21576"/>
                    </a:lnTo>
                    <a:lnTo>
                      <a:pt x="0" y="19164"/>
                    </a:lnTo>
                    <a:lnTo>
                      <a:pt x="0" y="6219"/>
                    </a:lnTo>
                    <a:lnTo>
                      <a:pt x="45563" y="0"/>
                    </a:lnTo>
                    <a:lnTo>
                      <a:pt x="46070" y="0"/>
                    </a:lnTo>
                    <a:lnTo>
                      <a:pt x="52924" y="4696"/>
                    </a:lnTo>
                    <a:lnTo>
                      <a:pt x="52924" y="88587"/>
                    </a:lnTo>
                    <a:cubicBezTo>
                      <a:pt x="55335" y="86302"/>
                      <a:pt x="58000" y="84018"/>
                      <a:pt x="60919" y="81860"/>
                    </a:cubicBezTo>
                    <a:cubicBezTo>
                      <a:pt x="63838" y="79576"/>
                      <a:pt x="67138" y="77672"/>
                      <a:pt x="70819" y="75895"/>
                    </a:cubicBezTo>
                    <a:cubicBezTo>
                      <a:pt x="74372" y="74118"/>
                      <a:pt x="78434" y="72722"/>
                      <a:pt x="82749" y="71707"/>
                    </a:cubicBezTo>
                    <a:cubicBezTo>
                      <a:pt x="87064" y="70692"/>
                      <a:pt x="91760" y="70184"/>
                      <a:pt x="96836" y="70184"/>
                    </a:cubicBezTo>
                    <a:cubicBezTo>
                      <a:pt x="104705" y="70184"/>
                      <a:pt x="112320" y="71580"/>
                      <a:pt x="119681" y="74499"/>
                    </a:cubicBezTo>
                    <a:cubicBezTo>
                      <a:pt x="127042" y="77418"/>
                      <a:pt x="133642" y="81860"/>
                      <a:pt x="139226" y="88079"/>
                    </a:cubicBezTo>
                    <a:cubicBezTo>
                      <a:pt x="144937" y="94298"/>
                      <a:pt x="149379" y="102167"/>
                      <a:pt x="152806" y="111812"/>
                    </a:cubicBezTo>
                    <a:cubicBezTo>
                      <a:pt x="156233" y="121458"/>
                      <a:pt x="157882" y="133134"/>
                      <a:pt x="157882" y="146714"/>
                    </a:cubicBezTo>
                    <a:cubicBezTo>
                      <a:pt x="157882" y="158644"/>
                      <a:pt x="156106" y="169940"/>
                      <a:pt x="152298" y="180474"/>
                    </a:cubicBezTo>
                    <a:cubicBezTo>
                      <a:pt x="148618" y="191008"/>
                      <a:pt x="143287" y="200145"/>
                      <a:pt x="136307" y="208014"/>
                    </a:cubicBezTo>
                    <a:cubicBezTo>
                      <a:pt x="129327" y="215756"/>
                      <a:pt x="120950" y="221975"/>
                      <a:pt x="110924" y="226544"/>
                    </a:cubicBezTo>
                    <a:cubicBezTo>
                      <a:pt x="101025" y="231113"/>
                      <a:pt x="89856" y="233270"/>
                      <a:pt x="77418" y="233270"/>
                    </a:cubicBezTo>
                    <a:cubicBezTo>
                      <a:pt x="70565" y="233270"/>
                      <a:pt x="63965" y="232890"/>
                      <a:pt x="57746" y="232128"/>
                    </a:cubicBezTo>
                    <a:cubicBezTo>
                      <a:pt x="51528" y="231367"/>
                      <a:pt x="45816" y="230351"/>
                      <a:pt x="40867" y="229209"/>
                    </a:cubicBezTo>
                    <a:cubicBezTo>
                      <a:pt x="35917" y="228067"/>
                      <a:pt x="31856" y="226925"/>
                      <a:pt x="28556" y="225655"/>
                    </a:cubicBezTo>
                    <a:cubicBezTo>
                      <a:pt x="25510" y="224132"/>
                      <a:pt x="23352" y="222990"/>
                      <a:pt x="22464" y="222102"/>
                    </a:cubicBezTo>
                    <a:close/>
                    <a:moveTo>
                      <a:pt x="84018" y="90871"/>
                    </a:moveTo>
                    <a:cubicBezTo>
                      <a:pt x="80337" y="90871"/>
                      <a:pt x="76911" y="91252"/>
                      <a:pt x="73738" y="92141"/>
                    </a:cubicBezTo>
                    <a:cubicBezTo>
                      <a:pt x="70565" y="93029"/>
                      <a:pt x="67646" y="94171"/>
                      <a:pt x="65108" y="95440"/>
                    </a:cubicBezTo>
                    <a:cubicBezTo>
                      <a:pt x="62442" y="96836"/>
                      <a:pt x="60158" y="98359"/>
                      <a:pt x="58127" y="100009"/>
                    </a:cubicBezTo>
                    <a:cubicBezTo>
                      <a:pt x="56097" y="101659"/>
                      <a:pt x="54320" y="103309"/>
                      <a:pt x="53051" y="104832"/>
                    </a:cubicBezTo>
                    <a:lnTo>
                      <a:pt x="53051" y="207887"/>
                    </a:lnTo>
                    <a:cubicBezTo>
                      <a:pt x="53685" y="209410"/>
                      <a:pt x="54827" y="210806"/>
                      <a:pt x="56477" y="211949"/>
                    </a:cubicBezTo>
                    <a:cubicBezTo>
                      <a:pt x="58127" y="213091"/>
                      <a:pt x="60158" y="214106"/>
                      <a:pt x="62442" y="214868"/>
                    </a:cubicBezTo>
                    <a:cubicBezTo>
                      <a:pt x="64854" y="215629"/>
                      <a:pt x="67519" y="216264"/>
                      <a:pt x="70438" y="216644"/>
                    </a:cubicBezTo>
                    <a:cubicBezTo>
                      <a:pt x="73357" y="217025"/>
                      <a:pt x="76403" y="217279"/>
                      <a:pt x="79703" y="217279"/>
                    </a:cubicBezTo>
                    <a:cubicBezTo>
                      <a:pt x="86176" y="217279"/>
                      <a:pt x="92140" y="215883"/>
                      <a:pt x="97598" y="213218"/>
                    </a:cubicBezTo>
                    <a:cubicBezTo>
                      <a:pt x="103055" y="210426"/>
                      <a:pt x="107751" y="206364"/>
                      <a:pt x="111685" y="200907"/>
                    </a:cubicBezTo>
                    <a:cubicBezTo>
                      <a:pt x="115620" y="195450"/>
                      <a:pt x="118793" y="188596"/>
                      <a:pt x="121077" y="180347"/>
                    </a:cubicBezTo>
                    <a:cubicBezTo>
                      <a:pt x="123362" y="172097"/>
                      <a:pt x="124631" y="162578"/>
                      <a:pt x="124758" y="151537"/>
                    </a:cubicBezTo>
                    <a:cubicBezTo>
                      <a:pt x="124885" y="141257"/>
                      <a:pt x="123996" y="132373"/>
                      <a:pt x="121966" y="124885"/>
                    </a:cubicBezTo>
                    <a:cubicBezTo>
                      <a:pt x="119935" y="117270"/>
                      <a:pt x="117143" y="111051"/>
                      <a:pt x="113462" y="105974"/>
                    </a:cubicBezTo>
                    <a:cubicBezTo>
                      <a:pt x="109782" y="100898"/>
                      <a:pt x="105467" y="97217"/>
                      <a:pt x="100517" y="94806"/>
                    </a:cubicBezTo>
                    <a:cubicBezTo>
                      <a:pt x="95440" y="92141"/>
                      <a:pt x="89983" y="90871"/>
                      <a:pt x="84018" y="9087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6" name="Freeform: Shape 46">
                <a:extLst>
                  <a:ext uri="{FF2B5EF4-FFF2-40B4-BE49-F238E27FC236}">
                    <a16:creationId xmlns:a16="http://schemas.microsoft.com/office/drawing/2014/main" id="{DBD44E3B-2BE2-DC13-C5CA-9BF50DE15F32}"/>
                  </a:ext>
                </a:extLst>
              </p:cNvPr>
              <p:cNvSpPr/>
              <p:nvPr/>
            </p:nvSpPr>
            <p:spPr>
              <a:xfrm>
                <a:off x="4377202" y="2131925"/>
                <a:ext cx="76783" cy="229843"/>
              </a:xfrm>
              <a:custGeom>
                <a:avLst/>
                <a:gdLst>
                  <a:gd name="connsiteX0" fmla="*/ 0 w 76783"/>
                  <a:gd name="connsiteY0" fmla="*/ 229844 h 229843"/>
                  <a:gd name="connsiteX1" fmla="*/ 0 w 76783"/>
                  <a:gd name="connsiteY1" fmla="*/ 214741 h 229843"/>
                  <a:gd name="connsiteX2" fmla="*/ 22591 w 76783"/>
                  <a:gd name="connsiteY2" fmla="*/ 212456 h 229843"/>
                  <a:gd name="connsiteX3" fmla="*/ 22591 w 76783"/>
                  <a:gd name="connsiteY3" fmla="*/ 21576 h 229843"/>
                  <a:gd name="connsiteX4" fmla="*/ 0 w 76783"/>
                  <a:gd name="connsiteY4" fmla="*/ 19164 h 229843"/>
                  <a:gd name="connsiteX5" fmla="*/ 0 w 76783"/>
                  <a:gd name="connsiteY5" fmla="*/ 6219 h 229843"/>
                  <a:gd name="connsiteX6" fmla="*/ 45943 w 76783"/>
                  <a:gd name="connsiteY6" fmla="*/ 0 h 229843"/>
                  <a:gd name="connsiteX7" fmla="*/ 46197 w 76783"/>
                  <a:gd name="connsiteY7" fmla="*/ 0 h 229843"/>
                  <a:gd name="connsiteX8" fmla="*/ 53050 w 76783"/>
                  <a:gd name="connsiteY8" fmla="*/ 4823 h 229843"/>
                  <a:gd name="connsiteX9" fmla="*/ 53050 w 76783"/>
                  <a:gd name="connsiteY9" fmla="*/ 212456 h 229843"/>
                  <a:gd name="connsiteX10" fmla="*/ 76784 w 76783"/>
                  <a:gd name="connsiteY10" fmla="*/ 214741 h 229843"/>
                  <a:gd name="connsiteX11" fmla="*/ 76784 w 76783"/>
                  <a:gd name="connsiteY11" fmla="*/ 229844 h 229843"/>
                  <a:gd name="connsiteX12" fmla="*/ 0 w 76783"/>
                  <a:gd name="connsiteY12" fmla="*/ 229844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843">
                    <a:moveTo>
                      <a:pt x="0" y="229844"/>
                    </a:moveTo>
                    <a:lnTo>
                      <a:pt x="0" y="214741"/>
                    </a:lnTo>
                    <a:lnTo>
                      <a:pt x="22591" y="212456"/>
                    </a:lnTo>
                    <a:lnTo>
                      <a:pt x="22591" y="21576"/>
                    </a:lnTo>
                    <a:lnTo>
                      <a:pt x="0" y="19164"/>
                    </a:lnTo>
                    <a:lnTo>
                      <a:pt x="0" y="6219"/>
                    </a:lnTo>
                    <a:lnTo>
                      <a:pt x="45943" y="0"/>
                    </a:lnTo>
                    <a:lnTo>
                      <a:pt x="46197" y="0"/>
                    </a:lnTo>
                    <a:lnTo>
                      <a:pt x="53050" y="4823"/>
                    </a:lnTo>
                    <a:lnTo>
                      <a:pt x="53050" y="212456"/>
                    </a:lnTo>
                    <a:lnTo>
                      <a:pt x="76784" y="214741"/>
                    </a:lnTo>
                    <a:lnTo>
                      <a:pt x="76784" y="229844"/>
                    </a:lnTo>
                    <a:lnTo>
                      <a:pt x="0" y="22984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7" name="Freeform: Shape 47">
                <a:extLst>
                  <a:ext uri="{FF2B5EF4-FFF2-40B4-BE49-F238E27FC236}">
                    <a16:creationId xmlns:a16="http://schemas.microsoft.com/office/drawing/2014/main" id="{605A794C-FD07-0E91-7D84-4A4F862E3935}"/>
                  </a:ext>
                </a:extLst>
              </p:cNvPr>
              <p:cNvSpPr/>
              <p:nvPr/>
            </p:nvSpPr>
            <p:spPr>
              <a:xfrm>
                <a:off x="4471880" y="2135478"/>
                <a:ext cx="75261" cy="226416"/>
              </a:xfrm>
              <a:custGeom>
                <a:avLst/>
                <a:gdLst>
                  <a:gd name="connsiteX0" fmla="*/ 0 w 75261"/>
                  <a:gd name="connsiteY0" fmla="*/ 226290 h 226416"/>
                  <a:gd name="connsiteX1" fmla="*/ 0 w 75261"/>
                  <a:gd name="connsiteY1" fmla="*/ 211187 h 226416"/>
                  <a:gd name="connsiteX2" fmla="*/ 22591 w 75261"/>
                  <a:gd name="connsiteY2" fmla="*/ 208903 h 226416"/>
                  <a:gd name="connsiteX3" fmla="*/ 22591 w 75261"/>
                  <a:gd name="connsiteY3" fmla="*/ 95060 h 226416"/>
                  <a:gd name="connsiteX4" fmla="*/ 3427 w 75261"/>
                  <a:gd name="connsiteY4" fmla="*/ 89095 h 226416"/>
                  <a:gd name="connsiteX5" fmla="*/ 3427 w 75261"/>
                  <a:gd name="connsiteY5" fmla="*/ 72723 h 226416"/>
                  <a:gd name="connsiteX6" fmla="*/ 45182 w 75261"/>
                  <a:gd name="connsiteY6" fmla="*/ 67138 h 226416"/>
                  <a:gd name="connsiteX7" fmla="*/ 45817 w 75261"/>
                  <a:gd name="connsiteY7" fmla="*/ 67138 h 226416"/>
                  <a:gd name="connsiteX8" fmla="*/ 53051 w 75261"/>
                  <a:gd name="connsiteY8" fmla="*/ 72596 h 226416"/>
                  <a:gd name="connsiteX9" fmla="*/ 53051 w 75261"/>
                  <a:gd name="connsiteY9" fmla="*/ 209156 h 226416"/>
                  <a:gd name="connsiteX10" fmla="*/ 75261 w 75261"/>
                  <a:gd name="connsiteY10" fmla="*/ 211314 h 226416"/>
                  <a:gd name="connsiteX11" fmla="*/ 75261 w 75261"/>
                  <a:gd name="connsiteY11" fmla="*/ 226417 h 226416"/>
                  <a:gd name="connsiteX12" fmla="*/ 0 w 75261"/>
                  <a:gd name="connsiteY12" fmla="*/ 226417 h 226416"/>
                  <a:gd name="connsiteX13" fmla="*/ 33379 w 75261"/>
                  <a:gd name="connsiteY13" fmla="*/ 41121 h 226416"/>
                  <a:gd name="connsiteX14" fmla="*/ 26145 w 75261"/>
                  <a:gd name="connsiteY14" fmla="*/ 39724 h 226416"/>
                  <a:gd name="connsiteX15" fmla="*/ 20561 w 75261"/>
                  <a:gd name="connsiteY15" fmla="*/ 35790 h 226416"/>
                  <a:gd name="connsiteX16" fmla="*/ 17007 w 75261"/>
                  <a:gd name="connsiteY16" fmla="*/ 29825 h 226416"/>
                  <a:gd name="connsiteX17" fmla="*/ 15738 w 75261"/>
                  <a:gd name="connsiteY17" fmla="*/ 22337 h 226416"/>
                  <a:gd name="connsiteX18" fmla="*/ 17007 w 75261"/>
                  <a:gd name="connsiteY18" fmla="*/ 13961 h 226416"/>
                  <a:gd name="connsiteX19" fmla="*/ 20814 w 75261"/>
                  <a:gd name="connsiteY19" fmla="*/ 6853 h 226416"/>
                  <a:gd name="connsiteX20" fmla="*/ 27160 w 75261"/>
                  <a:gd name="connsiteY20" fmla="*/ 1904 h 226416"/>
                  <a:gd name="connsiteX21" fmla="*/ 36044 w 75261"/>
                  <a:gd name="connsiteY21" fmla="*/ 0 h 226416"/>
                  <a:gd name="connsiteX22" fmla="*/ 36171 w 75261"/>
                  <a:gd name="connsiteY22" fmla="*/ 0 h 226416"/>
                  <a:gd name="connsiteX23" fmla="*/ 44040 w 75261"/>
                  <a:gd name="connsiteY23" fmla="*/ 1650 h 226416"/>
                  <a:gd name="connsiteX24" fmla="*/ 49751 w 75261"/>
                  <a:gd name="connsiteY24" fmla="*/ 5965 h 226416"/>
                  <a:gd name="connsiteX25" fmla="*/ 53305 w 75261"/>
                  <a:gd name="connsiteY25" fmla="*/ 12057 h 226416"/>
                  <a:gd name="connsiteX26" fmla="*/ 54574 w 75261"/>
                  <a:gd name="connsiteY26" fmla="*/ 19164 h 226416"/>
                  <a:gd name="connsiteX27" fmla="*/ 53305 w 75261"/>
                  <a:gd name="connsiteY27" fmla="*/ 27794 h 226416"/>
                  <a:gd name="connsiteX28" fmla="*/ 49370 w 75261"/>
                  <a:gd name="connsiteY28" fmla="*/ 34648 h 226416"/>
                  <a:gd name="connsiteX29" fmla="*/ 42771 w 75261"/>
                  <a:gd name="connsiteY29" fmla="*/ 39344 h 226416"/>
                  <a:gd name="connsiteX30" fmla="*/ 33506 w 75261"/>
                  <a:gd name="connsiteY30" fmla="*/ 40994 h 226416"/>
                  <a:gd name="connsiteX31" fmla="*/ 33379 w 75261"/>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1" h="226416">
                    <a:moveTo>
                      <a:pt x="0" y="226290"/>
                    </a:moveTo>
                    <a:lnTo>
                      <a:pt x="0" y="211187"/>
                    </a:lnTo>
                    <a:lnTo>
                      <a:pt x="22591" y="208903"/>
                    </a:lnTo>
                    <a:lnTo>
                      <a:pt x="22591" y="95060"/>
                    </a:lnTo>
                    <a:lnTo>
                      <a:pt x="3427" y="89095"/>
                    </a:lnTo>
                    <a:lnTo>
                      <a:pt x="3427" y="72723"/>
                    </a:lnTo>
                    <a:lnTo>
                      <a:pt x="45182" y="67138"/>
                    </a:lnTo>
                    <a:lnTo>
                      <a:pt x="45817" y="67138"/>
                    </a:lnTo>
                    <a:lnTo>
                      <a:pt x="53051" y="72596"/>
                    </a:lnTo>
                    <a:lnTo>
                      <a:pt x="53051" y="209156"/>
                    </a:lnTo>
                    <a:lnTo>
                      <a:pt x="75261" y="211314"/>
                    </a:lnTo>
                    <a:lnTo>
                      <a:pt x="75261" y="226417"/>
                    </a:lnTo>
                    <a:lnTo>
                      <a:pt x="0" y="226417"/>
                    </a:lnTo>
                    <a:close/>
                    <a:moveTo>
                      <a:pt x="33379" y="41121"/>
                    </a:moveTo>
                    <a:cubicBezTo>
                      <a:pt x="30714" y="41121"/>
                      <a:pt x="28302" y="40613"/>
                      <a:pt x="26145" y="39724"/>
                    </a:cubicBezTo>
                    <a:cubicBezTo>
                      <a:pt x="23987" y="38709"/>
                      <a:pt x="22084" y="37440"/>
                      <a:pt x="20561"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3"/>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8" name="Freeform: Shape 48">
                <a:extLst>
                  <a:ext uri="{FF2B5EF4-FFF2-40B4-BE49-F238E27FC236}">
                    <a16:creationId xmlns:a16="http://schemas.microsoft.com/office/drawing/2014/main" id="{D60CE4E2-EDF1-69DB-5E12-3DD43441A4CC}"/>
                  </a:ext>
                </a:extLst>
              </p:cNvPr>
              <p:cNvSpPr/>
              <p:nvPr/>
            </p:nvSpPr>
            <p:spPr>
              <a:xfrm>
                <a:off x="4568082" y="2201982"/>
                <a:ext cx="122473" cy="162959"/>
              </a:xfrm>
              <a:custGeom>
                <a:avLst/>
                <a:gdLst>
                  <a:gd name="connsiteX0" fmla="*/ 0 w 122473"/>
                  <a:gd name="connsiteY0" fmla="*/ 84145 h 162959"/>
                  <a:gd name="connsiteX1" fmla="*/ 5330 w 122473"/>
                  <a:gd name="connsiteY1" fmla="*/ 51781 h 162959"/>
                  <a:gd name="connsiteX2" fmla="*/ 20814 w 122473"/>
                  <a:gd name="connsiteY2" fmla="*/ 25002 h 162959"/>
                  <a:gd name="connsiteX3" fmla="*/ 45816 w 122473"/>
                  <a:gd name="connsiteY3" fmla="*/ 6727 h 162959"/>
                  <a:gd name="connsiteX4" fmla="*/ 79195 w 122473"/>
                  <a:gd name="connsiteY4" fmla="*/ 0 h 162959"/>
                  <a:gd name="connsiteX5" fmla="*/ 92394 w 122473"/>
                  <a:gd name="connsiteY5" fmla="*/ 888 h 162959"/>
                  <a:gd name="connsiteX6" fmla="*/ 104070 w 122473"/>
                  <a:gd name="connsiteY6" fmla="*/ 3046 h 162959"/>
                  <a:gd name="connsiteX7" fmla="*/ 113716 w 122473"/>
                  <a:gd name="connsiteY7" fmla="*/ 5838 h 162959"/>
                  <a:gd name="connsiteX8" fmla="*/ 120696 w 122473"/>
                  <a:gd name="connsiteY8" fmla="*/ 8630 h 162959"/>
                  <a:gd name="connsiteX9" fmla="*/ 119300 w 122473"/>
                  <a:gd name="connsiteY9" fmla="*/ 48862 h 162959"/>
                  <a:gd name="connsiteX10" fmla="*/ 100897 w 122473"/>
                  <a:gd name="connsiteY10" fmla="*/ 48862 h 162959"/>
                  <a:gd name="connsiteX11" fmla="*/ 94679 w 122473"/>
                  <a:gd name="connsiteY11" fmla="*/ 26145 h 162959"/>
                  <a:gd name="connsiteX12" fmla="*/ 85668 w 122473"/>
                  <a:gd name="connsiteY12" fmla="*/ 18910 h 162959"/>
                  <a:gd name="connsiteX13" fmla="*/ 72469 w 122473"/>
                  <a:gd name="connsiteY13" fmla="*/ 16372 h 162959"/>
                  <a:gd name="connsiteX14" fmla="*/ 57493 w 122473"/>
                  <a:gd name="connsiteY14" fmla="*/ 19926 h 162959"/>
                  <a:gd name="connsiteX15" fmla="*/ 44801 w 122473"/>
                  <a:gd name="connsiteY15" fmla="*/ 30714 h 162959"/>
                  <a:gd name="connsiteX16" fmla="*/ 35917 w 122473"/>
                  <a:gd name="connsiteY16" fmla="*/ 48609 h 162959"/>
                  <a:gd name="connsiteX17" fmla="*/ 32490 w 122473"/>
                  <a:gd name="connsiteY17" fmla="*/ 73738 h 162959"/>
                  <a:gd name="connsiteX18" fmla="*/ 36171 w 122473"/>
                  <a:gd name="connsiteY18" fmla="*/ 105213 h 162959"/>
                  <a:gd name="connsiteX19" fmla="*/ 46197 w 122473"/>
                  <a:gd name="connsiteY19" fmla="*/ 126408 h 162959"/>
                  <a:gd name="connsiteX20" fmla="*/ 60793 w 122473"/>
                  <a:gd name="connsiteY20" fmla="*/ 138211 h 162959"/>
                  <a:gd name="connsiteX21" fmla="*/ 78180 w 122473"/>
                  <a:gd name="connsiteY21" fmla="*/ 141891 h 162959"/>
                  <a:gd name="connsiteX22" fmla="*/ 90237 w 122473"/>
                  <a:gd name="connsiteY22" fmla="*/ 140749 h 162959"/>
                  <a:gd name="connsiteX23" fmla="*/ 100771 w 122473"/>
                  <a:gd name="connsiteY23" fmla="*/ 137830 h 162959"/>
                  <a:gd name="connsiteX24" fmla="*/ 109528 w 122473"/>
                  <a:gd name="connsiteY24" fmla="*/ 133769 h 162959"/>
                  <a:gd name="connsiteX25" fmla="*/ 116508 w 122473"/>
                  <a:gd name="connsiteY25" fmla="*/ 129327 h 162959"/>
                  <a:gd name="connsiteX26" fmla="*/ 122473 w 122473"/>
                  <a:gd name="connsiteY26" fmla="*/ 142526 h 162959"/>
                  <a:gd name="connsiteX27" fmla="*/ 113335 w 122473"/>
                  <a:gd name="connsiteY27" fmla="*/ 150014 h 162959"/>
                  <a:gd name="connsiteX28" fmla="*/ 101151 w 122473"/>
                  <a:gd name="connsiteY28" fmla="*/ 156487 h 162959"/>
                  <a:gd name="connsiteX29" fmla="*/ 86810 w 122473"/>
                  <a:gd name="connsiteY29" fmla="*/ 161182 h 162959"/>
                  <a:gd name="connsiteX30" fmla="*/ 71453 w 122473"/>
                  <a:gd name="connsiteY30" fmla="*/ 162959 h 162959"/>
                  <a:gd name="connsiteX31" fmla="*/ 40486 w 122473"/>
                  <a:gd name="connsiteY31" fmla="*/ 156867 h 162959"/>
                  <a:gd name="connsiteX32" fmla="*/ 18149 w 122473"/>
                  <a:gd name="connsiteY32" fmla="*/ 140241 h 162959"/>
                  <a:gd name="connsiteX33" fmla="*/ 4569 w 122473"/>
                  <a:gd name="connsiteY33" fmla="*/ 115239 h 162959"/>
                  <a:gd name="connsiteX34" fmla="*/ 0 w 122473"/>
                  <a:gd name="connsiteY34" fmla="*/ 84145 h 1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473" h="162959">
                    <a:moveTo>
                      <a:pt x="0" y="84145"/>
                    </a:moveTo>
                    <a:cubicBezTo>
                      <a:pt x="0" y="72723"/>
                      <a:pt x="1777" y="61935"/>
                      <a:pt x="5330" y="51781"/>
                    </a:cubicBezTo>
                    <a:cubicBezTo>
                      <a:pt x="8884" y="41628"/>
                      <a:pt x="14087" y="32617"/>
                      <a:pt x="20814" y="25002"/>
                    </a:cubicBezTo>
                    <a:cubicBezTo>
                      <a:pt x="27667" y="17260"/>
                      <a:pt x="35917" y="11169"/>
                      <a:pt x="45816" y="6727"/>
                    </a:cubicBezTo>
                    <a:cubicBezTo>
                      <a:pt x="55716" y="2158"/>
                      <a:pt x="66757" y="0"/>
                      <a:pt x="79195" y="0"/>
                    </a:cubicBezTo>
                    <a:cubicBezTo>
                      <a:pt x="83764" y="0"/>
                      <a:pt x="88206" y="254"/>
                      <a:pt x="92394" y="888"/>
                    </a:cubicBezTo>
                    <a:cubicBezTo>
                      <a:pt x="96582" y="1523"/>
                      <a:pt x="100517" y="2158"/>
                      <a:pt x="104070" y="3046"/>
                    </a:cubicBezTo>
                    <a:cubicBezTo>
                      <a:pt x="107624" y="3934"/>
                      <a:pt x="110924" y="4823"/>
                      <a:pt x="113716" y="5838"/>
                    </a:cubicBezTo>
                    <a:cubicBezTo>
                      <a:pt x="116508" y="6853"/>
                      <a:pt x="118920" y="7742"/>
                      <a:pt x="120696" y="8630"/>
                    </a:cubicBezTo>
                    <a:lnTo>
                      <a:pt x="119300" y="48862"/>
                    </a:lnTo>
                    <a:lnTo>
                      <a:pt x="100897" y="48862"/>
                    </a:lnTo>
                    <a:lnTo>
                      <a:pt x="94679" y="26145"/>
                    </a:lnTo>
                    <a:cubicBezTo>
                      <a:pt x="92267" y="23099"/>
                      <a:pt x="89348" y="20687"/>
                      <a:pt x="85668" y="18910"/>
                    </a:cubicBezTo>
                    <a:cubicBezTo>
                      <a:pt x="82114" y="17260"/>
                      <a:pt x="77672" y="16372"/>
                      <a:pt x="72469" y="16372"/>
                    </a:cubicBezTo>
                    <a:cubicBezTo>
                      <a:pt x="67265" y="16372"/>
                      <a:pt x="62315" y="17514"/>
                      <a:pt x="57493" y="19926"/>
                    </a:cubicBezTo>
                    <a:cubicBezTo>
                      <a:pt x="52797" y="22337"/>
                      <a:pt x="48482" y="25891"/>
                      <a:pt x="44801" y="30714"/>
                    </a:cubicBezTo>
                    <a:cubicBezTo>
                      <a:pt x="41120" y="35536"/>
                      <a:pt x="38201" y="41501"/>
                      <a:pt x="35917" y="48609"/>
                    </a:cubicBezTo>
                    <a:cubicBezTo>
                      <a:pt x="33632" y="55716"/>
                      <a:pt x="32490" y="64092"/>
                      <a:pt x="32490" y="73738"/>
                    </a:cubicBezTo>
                    <a:cubicBezTo>
                      <a:pt x="32363" y="86049"/>
                      <a:pt x="33632" y="96583"/>
                      <a:pt x="36171" y="105213"/>
                    </a:cubicBezTo>
                    <a:cubicBezTo>
                      <a:pt x="38709" y="113843"/>
                      <a:pt x="42009" y="120950"/>
                      <a:pt x="46197" y="126408"/>
                    </a:cubicBezTo>
                    <a:cubicBezTo>
                      <a:pt x="50385" y="131865"/>
                      <a:pt x="55208" y="135799"/>
                      <a:pt x="60793" y="138211"/>
                    </a:cubicBezTo>
                    <a:cubicBezTo>
                      <a:pt x="66376" y="140622"/>
                      <a:pt x="72088" y="141891"/>
                      <a:pt x="78180" y="141891"/>
                    </a:cubicBezTo>
                    <a:cubicBezTo>
                      <a:pt x="82495" y="141891"/>
                      <a:pt x="86556" y="141511"/>
                      <a:pt x="90237" y="140749"/>
                    </a:cubicBezTo>
                    <a:cubicBezTo>
                      <a:pt x="94044" y="139988"/>
                      <a:pt x="97471" y="139099"/>
                      <a:pt x="100771" y="137830"/>
                    </a:cubicBezTo>
                    <a:cubicBezTo>
                      <a:pt x="103944" y="136688"/>
                      <a:pt x="106862" y="135292"/>
                      <a:pt x="109528" y="133769"/>
                    </a:cubicBezTo>
                    <a:cubicBezTo>
                      <a:pt x="112193" y="132246"/>
                      <a:pt x="114477" y="130723"/>
                      <a:pt x="116508" y="129327"/>
                    </a:cubicBezTo>
                    <a:lnTo>
                      <a:pt x="122473" y="142526"/>
                    </a:lnTo>
                    <a:cubicBezTo>
                      <a:pt x="120062" y="145064"/>
                      <a:pt x="116889" y="147603"/>
                      <a:pt x="113335" y="150014"/>
                    </a:cubicBezTo>
                    <a:cubicBezTo>
                      <a:pt x="109655" y="152425"/>
                      <a:pt x="105594" y="154583"/>
                      <a:pt x="101151" y="156487"/>
                    </a:cubicBezTo>
                    <a:cubicBezTo>
                      <a:pt x="96582" y="158390"/>
                      <a:pt x="91887" y="159913"/>
                      <a:pt x="86810" y="161182"/>
                    </a:cubicBezTo>
                    <a:cubicBezTo>
                      <a:pt x="81733" y="162325"/>
                      <a:pt x="76657" y="162959"/>
                      <a:pt x="71453" y="162959"/>
                    </a:cubicBezTo>
                    <a:cubicBezTo>
                      <a:pt x="59650" y="162959"/>
                      <a:pt x="49370" y="160929"/>
                      <a:pt x="40486" y="156867"/>
                    </a:cubicBezTo>
                    <a:cubicBezTo>
                      <a:pt x="31602" y="152806"/>
                      <a:pt x="24114" y="147222"/>
                      <a:pt x="18149" y="140241"/>
                    </a:cubicBezTo>
                    <a:cubicBezTo>
                      <a:pt x="12184" y="133261"/>
                      <a:pt x="7615" y="124885"/>
                      <a:pt x="4569" y="115239"/>
                    </a:cubicBezTo>
                    <a:cubicBezTo>
                      <a:pt x="1650" y="105594"/>
                      <a:pt x="0" y="95186"/>
                      <a:pt x="0" y="8414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9" name="Freeform: Shape 49">
                <a:extLst>
                  <a:ext uri="{FF2B5EF4-FFF2-40B4-BE49-F238E27FC236}">
                    <a16:creationId xmlns:a16="http://schemas.microsoft.com/office/drawing/2014/main" id="{E2272A53-EDCC-3389-4F07-60EE887780C0}"/>
                  </a:ext>
                </a:extLst>
              </p:cNvPr>
              <p:cNvSpPr/>
              <p:nvPr/>
            </p:nvSpPr>
            <p:spPr>
              <a:xfrm>
                <a:off x="4709846"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20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808 w 137195"/>
                  <a:gd name="connsiteY17" fmla="*/ 102928 h 242408"/>
                  <a:gd name="connsiteX18" fmla="*/ 12946 w 137195"/>
                  <a:gd name="connsiteY18" fmla="*/ 96583 h 242408"/>
                  <a:gd name="connsiteX19" fmla="*/ 28429 w 137195"/>
                  <a:gd name="connsiteY19" fmla="*/ 89222 h 242408"/>
                  <a:gd name="connsiteX20" fmla="*/ 47720 w 137195"/>
                  <a:gd name="connsiteY20" fmla="*/ 83003 h 242408"/>
                  <a:gd name="connsiteX21" fmla="*/ 68280 w 137195"/>
                  <a:gd name="connsiteY21" fmla="*/ 80464 h 242408"/>
                  <a:gd name="connsiteX22" fmla="*/ 92521 w 137195"/>
                  <a:gd name="connsiteY22" fmla="*/ 83383 h 242408"/>
                  <a:gd name="connsiteX23" fmla="*/ 108639 w 137195"/>
                  <a:gd name="connsiteY23" fmla="*/ 92775 h 242408"/>
                  <a:gd name="connsiteX24" fmla="*/ 117524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5 w 137195"/>
                  <a:gd name="connsiteY40" fmla="*/ 239997 h 242408"/>
                  <a:gd name="connsiteX41" fmla="*/ 47467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742 w 137195"/>
                  <a:gd name="connsiteY46" fmla="*/ 54574 h 242408"/>
                  <a:gd name="connsiteX47" fmla="*/ 46324 w 137195"/>
                  <a:gd name="connsiteY47" fmla="*/ 50639 h 242408"/>
                  <a:gd name="connsiteX48" fmla="*/ 31856 w 137195"/>
                  <a:gd name="connsiteY48" fmla="*/ 40232 h 242408"/>
                  <a:gd name="connsiteX49" fmla="*/ 22718 w 137195"/>
                  <a:gd name="connsiteY49" fmla="*/ 25256 h 242408"/>
                  <a:gd name="connsiteX50" fmla="*/ 19545 w 137195"/>
                  <a:gd name="connsiteY50" fmla="*/ 7488 h 242408"/>
                  <a:gd name="connsiteX51" fmla="*/ 19545 w 137195"/>
                  <a:gd name="connsiteY51" fmla="*/ 3554 h 242408"/>
                  <a:gd name="connsiteX52" fmla="*/ 19926 w 137195"/>
                  <a:gd name="connsiteY52" fmla="*/ 0 h 242408"/>
                  <a:gd name="connsiteX53" fmla="*/ 36171 w 137195"/>
                  <a:gd name="connsiteY53" fmla="*/ 0 h 242408"/>
                  <a:gd name="connsiteX54" fmla="*/ 36171 w 137195"/>
                  <a:gd name="connsiteY54" fmla="*/ 2031 h 242408"/>
                  <a:gd name="connsiteX55" fmla="*/ 36552 w 137195"/>
                  <a:gd name="connsiteY55" fmla="*/ 4950 h 242408"/>
                  <a:gd name="connsiteX56" fmla="*/ 38709 w 137195"/>
                  <a:gd name="connsiteY56" fmla="*/ 12565 h 242408"/>
                  <a:gd name="connsiteX57" fmla="*/ 43659 w 137195"/>
                  <a:gd name="connsiteY57" fmla="*/ 20687 h 242408"/>
                  <a:gd name="connsiteX58" fmla="*/ 52289 w 137195"/>
                  <a:gd name="connsiteY58" fmla="*/ 27033 h 242408"/>
                  <a:gd name="connsiteX59" fmla="*/ 65869 w 137195"/>
                  <a:gd name="connsiteY59" fmla="*/ 29571 h 242408"/>
                  <a:gd name="connsiteX60" fmla="*/ 79195 w 137195"/>
                  <a:gd name="connsiteY60" fmla="*/ 27033 h 242408"/>
                  <a:gd name="connsiteX61" fmla="*/ 87698 w 137195"/>
                  <a:gd name="connsiteY61" fmla="*/ 20687 h 242408"/>
                  <a:gd name="connsiteX62" fmla="*/ 92394 w 137195"/>
                  <a:gd name="connsiteY62" fmla="*/ 12565 h 242408"/>
                  <a:gd name="connsiteX63" fmla="*/ 94425 w 137195"/>
                  <a:gd name="connsiteY63" fmla="*/ 4950 h 242408"/>
                  <a:gd name="connsiteX64" fmla="*/ 94806 w 137195"/>
                  <a:gd name="connsiteY64" fmla="*/ 0 h 242408"/>
                  <a:gd name="connsiteX65" fmla="*/ 110543 w 137195"/>
                  <a:gd name="connsiteY65" fmla="*/ 0 h 242408"/>
                  <a:gd name="connsiteX66" fmla="*/ 110797 w 137195"/>
                  <a:gd name="connsiteY66" fmla="*/ 3554 h 242408"/>
                  <a:gd name="connsiteX67" fmla="*/ 110924 w 137195"/>
                  <a:gd name="connsiteY67" fmla="*/ 7488 h 242408"/>
                  <a:gd name="connsiteX68" fmla="*/ 107751 w 137195"/>
                  <a:gd name="connsiteY68" fmla="*/ 25383 h 242408"/>
                  <a:gd name="connsiteX69" fmla="*/ 98613 w 137195"/>
                  <a:gd name="connsiteY69" fmla="*/ 40486 h 242408"/>
                  <a:gd name="connsiteX70" fmla="*/ 84272 w 137195"/>
                  <a:gd name="connsiteY70" fmla="*/ 50893 h 242408"/>
                  <a:gd name="connsiteX71" fmla="*/ 65742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125 w 137195"/>
                  <a:gd name="connsiteY81" fmla="*/ 194307 h 242408"/>
                  <a:gd name="connsiteX82" fmla="*/ 35156 w 137195"/>
                  <a:gd name="connsiteY82" fmla="*/ 206999 h 242408"/>
                  <a:gd name="connsiteX83" fmla="*/ 40613 w 137195"/>
                  <a:gd name="connsiteY83" fmla="*/ 215502 h 242408"/>
                  <a:gd name="connsiteX84" fmla="*/ 48862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3" y="117270"/>
                      <a:pt x="86303" y="113716"/>
                      <a:pt x="84145" y="110924"/>
                    </a:cubicBezTo>
                    <a:cubicBezTo>
                      <a:pt x="81860" y="108132"/>
                      <a:pt x="78941" y="106101"/>
                      <a:pt x="75134" y="104959"/>
                    </a:cubicBezTo>
                    <a:cubicBezTo>
                      <a:pt x="71327" y="103690"/>
                      <a:pt x="66631" y="103055"/>
                      <a:pt x="60920" y="103055"/>
                    </a:cubicBezTo>
                    <a:cubicBezTo>
                      <a:pt x="55970" y="103055"/>
                      <a:pt x="51020" y="103563"/>
                      <a:pt x="46197" y="104451"/>
                    </a:cubicBezTo>
                    <a:cubicBezTo>
                      <a:pt x="41247" y="105340"/>
                      <a:pt x="36552" y="106482"/>
                      <a:pt x="31983" y="107751"/>
                    </a:cubicBezTo>
                    <a:cubicBezTo>
                      <a:pt x="27414" y="109020"/>
                      <a:pt x="23352" y="110543"/>
                      <a:pt x="19545" y="111939"/>
                    </a:cubicBezTo>
                    <a:cubicBezTo>
                      <a:pt x="15738" y="113462"/>
                      <a:pt x="12565" y="114858"/>
                      <a:pt x="10026" y="116128"/>
                    </a:cubicBezTo>
                    <a:lnTo>
                      <a:pt x="9899" y="116128"/>
                    </a:lnTo>
                    <a:lnTo>
                      <a:pt x="3808" y="102928"/>
                    </a:lnTo>
                    <a:cubicBezTo>
                      <a:pt x="5584" y="101278"/>
                      <a:pt x="8631" y="99248"/>
                      <a:pt x="12946" y="96583"/>
                    </a:cubicBezTo>
                    <a:cubicBezTo>
                      <a:pt x="17388" y="94044"/>
                      <a:pt x="22464" y="91506"/>
                      <a:pt x="28429" y="89222"/>
                    </a:cubicBezTo>
                    <a:cubicBezTo>
                      <a:pt x="34394" y="86810"/>
                      <a:pt x="40867" y="84779"/>
                      <a:pt x="47720" y="83003"/>
                    </a:cubicBezTo>
                    <a:cubicBezTo>
                      <a:pt x="54574" y="81226"/>
                      <a:pt x="61427" y="80464"/>
                      <a:pt x="68280" y="80464"/>
                    </a:cubicBezTo>
                    <a:cubicBezTo>
                      <a:pt x="77799" y="80464"/>
                      <a:pt x="85922" y="81480"/>
                      <a:pt x="92521" y="83383"/>
                    </a:cubicBezTo>
                    <a:cubicBezTo>
                      <a:pt x="99121" y="85287"/>
                      <a:pt x="104451" y="88460"/>
                      <a:pt x="108639" y="92775"/>
                    </a:cubicBezTo>
                    <a:cubicBezTo>
                      <a:pt x="112828" y="97090"/>
                      <a:pt x="115747" y="102675"/>
                      <a:pt x="117524" y="109655"/>
                    </a:cubicBezTo>
                    <a:cubicBezTo>
                      <a:pt x="119301"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7" y="241139"/>
                      <a:pt x="118031" y="241520"/>
                      <a:pt x="115239" y="241901"/>
                    </a:cubicBezTo>
                    <a:cubicBezTo>
                      <a:pt x="112447"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5" y="239997"/>
                    </a:cubicBezTo>
                    <a:cubicBezTo>
                      <a:pt x="58508" y="241647"/>
                      <a:pt x="53178" y="242408"/>
                      <a:pt x="47467" y="242408"/>
                    </a:cubicBezTo>
                    <a:cubicBezTo>
                      <a:pt x="41121" y="242408"/>
                      <a:pt x="35156" y="241520"/>
                      <a:pt x="29444" y="239870"/>
                    </a:cubicBezTo>
                    <a:cubicBezTo>
                      <a:pt x="23733" y="238220"/>
                      <a:pt x="18784" y="235555"/>
                      <a:pt x="14341" y="232001"/>
                    </a:cubicBezTo>
                    <a:cubicBezTo>
                      <a:pt x="10026" y="228448"/>
                      <a:pt x="6600" y="223879"/>
                      <a:pt x="3934" y="218294"/>
                    </a:cubicBezTo>
                    <a:cubicBezTo>
                      <a:pt x="1269" y="212964"/>
                      <a:pt x="0" y="206237"/>
                      <a:pt x="0" y="198496"/>
                    </a:cubicBezTo>
                    <a:close/>
                    <a:moveTo>
                      <a:pt x="65742" y="54574"/>
                    </a:moveTo>
                    <a:cubicBezTo>
                      <a:pt x="58508" y="54574"/>
                      <a:pt x="52035" y="53304"/>
                      <a:pt x="46324" y="50639"/>
                    </a:cubicBezTo>
                    <a:cubicBezTo>
                      <a:pt x="40613" y="47974"/>
                      <a:pt x="35790" y="44547"/>
                      <a:pt x="31856" y="40232"/>
                    </a:cubicBezTo>
                    <a:cubicBezTo>
                      <a:pt x="27922" y="35917"/>
                      <a:pt x="24876" y="30967"/>
                      <a:pt x="22718" y="25256"/>
                    </a:cubicBezTo>
                    <a:cubicBezTo>
                      <a:pt x="20561" y="19545"/>
                      <a:pt x="19545" y="13707"/>
                      <a:pt x="19545" y="7488"/>
                    </a:cubicBezTo>
                    <a:cubicBezTo>
                      <a:pt x="19545" y="6219"/>
                      <a:pt x="19545" y="4823"/>
                      <a:pt x="19545" y="3554"/>
                    </a:cubicBezTo>
                    <a:cubicBezTo>
                      <a:pt x="19545" y="2158"/>
                      <a:pt x="19672" y="1015"/>
                      <a:pt x="19926" y="0"/>
                    </a:cubicBezTo>
                    <a:lnTo>
                      <a:pt x="36171" y="0"/>
                    </a:lnTo>
                    <a:cubicBezTo>
                      <a:pt x="36171" y="508"/>
                      <a:pt x="36171" y="1142"/>
                      <a:pt x="36171" y="2031"/>
                    </a:cubicBezTo>
                    <a:cubicBezTo>
                      <a:pt x="36171" y="2919"/>
                      <a:pt x="36298" y="3934"/>
                      <a:pt x="36552" y="4950"/>
                    </a:cubicBezTo>
                    <a:cubicBezTo>
                      <a:pt x="36932" y="7107"/>
                      <a:pt x="37567" y="9646"/>
                      <a:pt x="38709" y="12565"/>
                    </a:cubicBezTo>
                    <a:cubicBezTo>
                      <a:pt x="39725" y="15484"/>
                      <a:pt x="41374" y="18149"/>
                      <a:pt x="43659" y="20687"/>
                    </a:cubicBezTo>
                    <a:cubicBezTo>
                      <a:pt x="45944" y="23226"/>
                      <a:pt x="48735" y="25383"/>
                      <a:pt x="52289" y="27033"/>
                    </a:cubicBezTo>
                    <a:cubicBezTo>
                      <a:pt x="55843" y="28810"/>
                      <a:pt x="60412" y="29571"/>
                      <a:pt x="65869" y="29571"/>
                    </a:cubicBezTo>
                    <a:cubicBezTo>
                      <a:pt x="71200" y="29571"/>
                      <a:pt x="75768" y="28683"/>
                      <a:pt x="79195" y="27033"/>
                    </a:cubicBezTo>
                    <a:cubicBezTo>
                      <a:pt x="82749" y="25256"/>
                      <a:pt x="85541" y="23226"/>
                      <a:pt x="87698" y="20687"/>
                    </a:cubicBezTo>
                    <a:cubicBezTo>
                      <a:pt x="89856" y="18149"/>
                      <a:pt x="91379" y="15484"/>
                      <a:pt x="92394" y="12565"/>
                    </a:cubicBezTo>
                    <a:cubicBezTo>
                      <a:pt x="93410" y="9646"/>
                      <a:pt x="94044" y="7107"/>
                      <a:pt x="94425" y="4950"/>
                    </a:cubicBezTo>
                    <a:cubicBezTo>
                      <a:pt x="94679" y="2792"/>
                      <a:pt x="94806" y="1142"/>
                      <a:pt x="94806" y="0"/>
                    </a:cubicBezTo>
                    <a:lnTo>
                      <a:pt x="110543" y="0"/>
                    </a:lnTo>
                    <a:cubicBezTo>
                      <a:pt x="110670" y="1015"/>
                      <a:pt x="110670" y="2158"/>
                      <a:pt x="110797" y="3554"/>
                    </a:cubicBezTo>
                    <a:cubicBezTo>
                      <a:pt x="110924" y="4823"/>
                      <a:pt x="110924" y="6219"/>
                      <a:pt x="110924" y="7488"/>
                    </a:cubicBezTo>
                    <a:cubicBezTo>
                      <a:pt x="110924" y="13707"/>
                      <a:pt x="109782" y="19672"/>
                      <a:pt x="107751" y="25383"/>
                    </a:cubicBezTo>
                    <a:cubicBezTo>
                      <a:pt x="105594" y="31094"/>
                      <a:pt x="102548" y="36044"/>
                      <a:pt x="98613" y="40486"/>
                    </a:cubicBezTo>
                    <a:cubicBezTo>
                      <a:pt x="94679" y="44801"/>
                      <a:pt x="89983" y="48228"/>
                      <a:pt x="84272" y="50893"/>
                    </a:cubicBezTo>
                    <a:cubicBezTo>
                      <a:pt x="78815" y="53304"/>
                      <a:pt x="72596" y="54574"/>
                      <a:pt x="65742" y="54574"/>
                    </a:cubicBezTo>
                    <a:close/>
                    <a:moveTo>
                      <a:pt x="59143" y="221721"/>
                    </a:moveTo>
                    <a:cubicBezTo>
                      <a:pt x="61046" y="221721"/>
                      <a:pt x="63331" y="221467"/>
                      <a:pt x="65996" y="220960"/>
                    </a:cubicBezTo>
                    <a:cubicBezTo>
                      <a:pt x="68661" y="220452"/>
                      <a:pt x="71453" y="219690"/>
                      <a:pt x="74246" y="218802"/>
                    </a:cubicBezTo>
                    <a:cubicBezTo>
                      <a:pt x="77038" y="217914"/>
                      <a:pt x="79830" y="216771"/>
                      <a:pt x="82622" y="215375"/>
                    </a:cubicBezTo>
                    <a:cubicBezTo>
                      <a:pt x="85414" y="213979"/>
                      <a:pt x="87953"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125" y="189992"/>
                      <a:pt x="33125" y="194307"/>
                    </a:cubicBezTo>
                    <a:cubicBezTo>
                      <a:pt x="33125" y="199384"/>
                      <a:pt x="33760" y="203572"/>
                      <a:pt x="35156" y="206999"/>
                    </a:cubicBezTo>
                    <a:cubicBezTo>
                      <a:pt x="36425" y="210426"/>
                      <a:pt x="38329" y="213345"/>
                      <a:pt x="40613" y="215502"/>
                    </a:cubicBezTo>
                    <a:cubicBezTo>
                      <a:pt x="42897" y="217660"/>
                      <a:pt x="45690" y="219310"/>
                      <a:pt x="48862"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8" name="Graphic 4">
              <a:extLst>
                <a:ext uri="{FF2B5EF4-FFF2-40B4-BE49-F238E27FC236}">
                  <a16:creationId xmlns:a16="http://schemas.microsoft.com/office/drawing/2014/main" id="{60E5948D-6941-F618-0FA6-49471F2E2975}"/>
                </a:ext>
              </a:extLst>
            </p:cNvPr>
            <p:cNvGrpSpPr/>
            <p:nvPr/>
          </p:nvGrpSpPr>
          <p:grpSpPr>
            <a:xfrm>
              <a:off x="1105200" y="1162800"/>
              <a:ext cx="1058600" cy="1536944"/>
              <a:chOff x="1105200" y="1162800"/>
              <a:chExt cx="1058600" cy="1536944"/>
            </a:xfrm>
            <a:solidFill>
              <a:srgbClr val="FFFFFF"/>
            </a:solidFill>
          </p:grpSpPr>
          <p:grpSp>
            <p:nvGrpSpPr>
              <p:cNvPr id="9" name="Graphic 4">
                <a:extLst>
                  <a:ext uri="{FF2B5EF4-FFF2-40B4-BE49-F238E27FC236}">
                    <a16:creationId xmlns:a16="http://schemas.microsoft.com/office/drawing/2014/main" id="{13A73543-9D1B-8D99-A0D9-158297DFDC46}"/>
                  </a:ext>
                </a:extLst>
              </p:cNvPr>
              <p:cNvGrpSpPr/>
              <p:nvPr/>
            </p:nvGrpSpPr>
            <p:grpSpPr>
              <a:xfrm>
                <a:off x="1105200" y="1313956"/>
                <a:ext cx="1058600" cy="1385788"/>
                <a:chOff x="1105200" y="1313956"/>
                <a:chExt cx="1058600" cy="1385788"/>
              </a:xfrm>
              <a:solidFill>
                <a:srgbClr val="FFFFFF"/>
              </a:solidFill>
            </p:grpSpPr>
            <p:sp>
              <p:nvSpPr>
                <p:cNvPr id="11" name="Freeform: Shape 11">
                  <a:extLst>
                    <a:ext uri="{FF2B5EF4-FFF2-40B4-BE49-F238E27FC236}">
                      <a16:creationId xmlns:a16="http://schemas.microsoft.com/office/drawing/2014/main" id="{BF357AFB-39B4-E378-F133-F33D2DC66DE4}"/>
                    </a:ext>
                  </a:extLst>
                </p:cNvPr>
                <p:cNvSpPr/>
                <p:nvPr/>
              </p:nvSpPr>
              <p:spPr>
                <a:xfrm>
                  <a:off x="1910477" y="1469554"/>
                  <a:ext cx="163720" cy="163720"/>
                </a:xfrm>
                <a:custGeom>
                  <a:avLst/>
                  <a:gdLst>
                    <a:gd name="connsiteX0" fmla="*/ 81860 w 163720"/>
                    <a:gd name="connsiteY0" fmla="*/ 163721 h 163720"/>
                    <a:gd name="connsiteX1" fmla="*/ 163721 w 163720"/>
                    <a:gd name="connsiteY1" fmla="*/ 81860 h 163720"/>
                    <a:gd name="connsiteX2" fmla="*/ 81860 w 163720"/>
                    <a:gd name="connsiteY2" fmla="*/ 0 h 163720"/>
                    <a:gd name="connsiteX3" fmla="*/ 0 w 163720"/>
                    <a:gd name="connsiteY3" fmla="*/ 81860 h 163720"/>
                    <a:gd name="connsiteX4" fmla="*/ 81860 w 163720"/>
                    <a:gd name="connsiteY4" fmla="*/ 163721 h 16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20" h="163720">
                      <a:moveTo>
                        <a:pt x="81860" y="163721"/>
                      </a:moveTo>
                      <a:cubicBezTo>
                        <a:pt x="127042" y="163721"/>
                        <a:pt x="163721" y="127042"/>
                        <a:pt x="163721" y="81860"/>
                      </a:cubicBezTo>
                      <a:cubicBezTo>
                        <a:pt x="163721" y="36679"/>
                        <a:pt x="127042" y="0"/>
                        <a:pt x="81860" y="0"/>
                      </a:cubicBezTo>
                      <a:cubicBezTo>
                        <a:pt x="36678" y="0"/>
                        <a:pt x="0" y="36679"/>
                        <a:pt x="0" y="81860"/>
                      </a:cubicBezTo>
                      <a:cubicBezTo>
                        <a:pt x="0" y="127042"/>
                        <a:pt x="36552" y="163721"/>
                        <a:pt x="81860" y="163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2" name="Freeform: Shape 12">
                  <a:extLst>
                    <a:ext uri="{FF2B5EF4-FFF2-40B4-BE49-F238E27FC236}">
                      <a16:creationId xmlns:a16="http://schemas.microsoft.com/office/drawing/2014/main" id="{488DBC2C-81E4-ED52-90F9-75870299D2E8}"/>
                    </a:ext>
                  </a:extLst>
                </p:cNvPr>
                <p:cNvSpPr/>
                <p:nvPr/>
              </p:nvSpPr>
              <p:spPr>
                <a:xfrm>
                  <a:off x="1687360" y="1432494"/>
                  <a:ext cx="172097" cy="172097"/>
                </a:xfrm>
                <a:custGeom>
                  <a:avLst/>
                  <a:gdLst>
                    <a:gd name="connsiteX0" fmla="*/ 86049 w 172097"/>
                    <a:gd name="connsiteY0" fmla="*/ 172097 h 172097"/>
                    <a:gd name="connsiteX1" fmla="*/ 172097 w 172097"/>
                    <a:gd name="connsiteY1" fmla="*/ 86049 h 172097"/>
                    <a:gd name="connsiteX2" fmla="*/ 86049 w 172097"/>
                    <a:gd name="connsiteY2" fmla="*/ 0 h 172097"/>
                    <a:gd name="connsiteX3" fmla="*/ 0 w 172097"/>
                    <a:gd name="connsiteY3" fmla="*/ 86049 h 172097"/>
                    <a:gd name="connsiteX4" fmla="*/ 86049 w 172097"/>
                    <a:gd name="connsiteY4" fmla="*/ 172097 h 17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97" h="172097">
                      <a:moveTo>
                        <a:pt x="86049" y="172097"/>
                      </a:moveTo>
                      <a:cubicBezTo>
                        <a:pt x="133642" y="172097"/>
                        <a:pt x="172097" y="133515"/>
                        <a:pt x="172097" y="86049"/>
                      </a:cubicBezTo>
                      <a:cubicBezTo>
                        <a:pt x="172097" y="38455"/>
                        <a:pt x="133515" y="0"/>
                        <a:pt x="86049" y="0"/>
                      </a:cubicBezTo>
                      <a:cubicBezTo>
                        <a:pt x="38455" y="0"/>
                        <a:pt x="0" y="38582"/>
                        <a:pt x="0" y="86049"/>
                      </a:cubicBezTo>
                      <a:cubicBezTo>
                        <a:pt x="0" y="133515"/>
                        <a:pt x="38455" y="172097"/>
                        <a:pt x="86049" y="17209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3" name="Freeform: Shape 13">
                  <a:extLst>
                    <a:ext uri="{FF2B5EF4-FFF2-40B4-BE49-F238E27FC236}">
                      <a16:creationId xmlns:a16="http://schemas.microsoft.com/office/drawing/2014/main" id="{3A115EB6-59CC-F33B-A9E8-A20C0BA68AB5}"/>
                    </a:ext>
                  </a:extLst>
                </p:cNvPr>
                <p:cNvSpPr/>
                <p:nvPr/>
              </p:nvSpPr>
              <p:spPr>
                <a:xfrm>
                  <a:off x="1105200" y="1313956"/>
                  <a:ext cx="1058600" cy="1385788"/>
                </a:xfrm>
                <a:custGeom>
                  <a:avLst/>
                  <a:gdLst>
                    <a:gd name="connsiteX0" fmla="*/ 529490 w 1058600"/>
                    <a:gd name="connsiteY0" fmla="*/ 0 h 1385788"/>
                    <a:gd name="connsiteX1" fmla="*/ 529490 w 1058600"/>
                    <a:gd name="connsiteY1" fmla="*/ 0 h 1385788"/>
                    <a:gd name="connsiteX2" fmla="*/ 529110 w 1058600"/>
                    <a:gd name="connsiteY2" fmla="*/ 0 h 1385788"/>
                    <a:gd name="connsiteX3" fmla="*/ 501061 w 1058600"/>
                    <a:gd name="connsiteY3" fmla="*/ 254 h 1385788"/>
                    <a:gd name="connsiteX4" fmla="*/ 477201 w 1058600"/>
                    <a:gd name="connsiteY4" fmla="*/ 761 h 1385788"/>
                    <a:gd name="connsiteX5" fmla="*/ 477074 w 1058600"/>
                    <a:gd name="connsiteY5" fmla="*/ 761 h 1385788"/>
                    <a:gd name="connsiteX6" fmla="*/ 0 w 1058600"/>
                    <a:gd name="connsiteY6" fmla="*/ 65361 h 1385788"/>
                    <a:gd name="connsiteX7" fmla="*/ 0 w 1058600"/>
                    <a:gd name="connsiteY7" fmla="*/ 849190 h 1385788"/>
                    <a:gd name="connsiteX8" fmla="*/ 156360 w 1058600"/>
                    <a:gd name="connsiteY8" fmla="*/ 1139572 h 1385788"/>
                    <a:gd name="connsiteX9" fmla="*/ 529364 w 1058600"/>
                    <a:gd name="connsiteY9" fmla="*/ 1385788 h 1385788"/>
                    <a:gd name="connsiteX10" fmla="*/ 902241 w 1058600"/>
                    <a:gd name="connsiteY10" fmla="*/ 1139572 h 1385788"/>
                    <a:gd name="connsiteX11" fmla="*/ 1058600 w 1058600"/>
                    <a:gd name="connsiteY11" fmla="*/ 849190 h 1385788"/>
                    <a:gd name="connsiteX12" fmla="*/ 1058600 w 1058600"/>
                    <a:gd name="connsiteY12" fmla="*/ 65361 h 1385788"/>
                    <a:gd name="connsiteX13" fmla="*/ 529490 w 1058600"/>
                    <a:gd name="connsiteY13" fmla="*/ 0 h 1385788"/>
                    <a:gd name="connsiteX14" fmla="*/ 390772 w 1058600"/>
                    <a:gd name="connsiteY14" fmla="*/ 118412 h 1385788"/>
                    <a:gd name="connsiteX15" fmla="*/ 476821 w 1058600"/>
                    <a:gd name="connsiteY15" fmla="*/ 204587 h 1385788"/>
                    <a:gd name="connsiteX16" fmla="*/ 390772 w 1058600"/>
                    <a:gd name="connsiteY16" fmla="*/ 290636 h 1385788"/>
                    <a:gd name="connsiteX17" fmla="*/ 304597 w 1058600"/>
                    <a:gd name="connsiteY17" fmla="*/ 204587 h 1385788"/>
                    <a:gd name="connsiteX18" fmla="*/ 390772 w 1058600"/>
                    <a:gd name="connsiteY18" fmla="*/ 118412 h 1385788"/>
                    <a:gd name="connsiteX19" fmla="*/ 159532 w 1058600"/>
                    <a:gd name="connsiteY19" fmla="*/ 155598 h 1385788"/>
                    <a:gd name="connsiteX20" fmla="*/ 241393 w 1058600"/>
                    <a:gd name="connsiteY20" fmla="*/ 237332 h 1385788"/>
                    <a:gd name="connsiteX21" fmla="*/ 159532 w 1058600"/>
                    <a:gd name="connsiteY21" fmla="*/ 319192 h 1385788"/>
                    <a:gd name="connsiteX22" fmla="*/ 77672 w 1058600"/>
                    <a:gd name="connsiteY22" fmla="*/ 237332 h 1385788"/>
                    <a:gd name="connsiteX23" fmla="*/ 159532 w 1058600"/>
                    <a:gd name="connsiteY23" fmla="*/ 155598 h 1385788"/>
                    <a:gd name="connsiteX24" fmla="*/ 1009357 w 1058600"/>
                    <a:gd name="connsiteY24" fmla="*/ 445346 h 1385788"/>
                    <a:gd name="connsiteX25" fmla="*/ 529490 w 1058600"/>
                    <a:gd name="connsiteY25" fmla="*/ 392041 h 1385788"/>
                    <a:gd name="connsiteX26" fmla="*/ 529364 w 1058600"/>
                    <a:gd name="connsiteY26" fmla="*/ 392041 h 1385788"/>
                    <a:gd name="connsiteX27" fmla="*/ 529364 w 1058600"/>
                    <a:gd name="connsiteY27" fmla="*/ 627723 h 1385788"/>
                    <a:gd name="connsiteX28" fmla="*/ 656533 w 1058600"/>
                    <a:gd name="connsiteY28" fmla="*/ 557793 h 1385788"/>
                    <a:gd name="connsiteX29" fmla="*/ 807562 w 1058600"/>
                    <a:gd name="connsiteY29" fmla="*/ 708949 h 1385788"/>
                    <a:gd name="connsiteX30" fmla="*/ 529364 w 1058600"/>
                    <a:gd name="connsiteY30" fmla="*/ 1056951 h 1385788"/>
                    <a:gd name="connsiteX31" fmla="*/ 529364 w 1058600"/>
                    <a:gd name="connsiteY31" fmla="*/ 1326772 h 1385788"/>
                    <a:gd name="connsiteX32" fmla="*/ 479867 w 1058600"/>
                    <a:gd name="connsiteY32" fmla="*/ 1293901 h 1385788"/>
                    <a:gd name="connsiteX33" fmla="*/ 183519 w 1058600"/>
                    <a:gd name="connsiteY33" fmla="*/ 1098198 h 1385788"/>
                    <a:gd name="connsiteX34" fmla="*/ 49497 w 1058600"/>
                    <a:gd name="connsiteY34" fmla="*/ 849190 h 1385788"/>
                    <a:gd name="connsiteX35" fmla="*/ 49497 w 1058600"/>
                    <a:gd name="connsiteY35" fmla="*/ 445346 h 1385788"/>
                    <a:gd name="connsiteX36" fmla="*/ 529237 w 1058600"/>
                    <a:gd name="connsiteY36" fmla="*/ 392168 h 1385788"/>
                    <a:gd name="connsiteX37" fmla="*/ 529490 w 1058600"/>
                    <a:gd name="connsiteY37" fmla="*/ 392168 h 1385788"/>
                    <a:gd name="connsiteX38" fmla="*/ 529490 w 1058600"/>
                    <a:gd name="connsiteY38" fmla="*/ 49497 h 1385788"/>
                    <a:gd name="connsiteX39" fmla="*/ 529617 w 1058600"/>
                    <a:gd name="connsiteY39" fmla="*/ 49497 h 1385788"/>
                    <a:gd name="connsiteX40" fmla="*/ 1009357 w 1058600"/>
                    <a:gd name="connsiteY40" fmla="*/ 103944 h 1385788"/>
                    <a:gd name="connsiteX41" fmla="*/ 1009357 w 1058600"/>
                    <a:gd name="connsiteY41" fmla="*/ 445346 h 13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8600" h="1385788">
                      <a:moveTo>
                        <a:pt x="529490" y="0"/>
                      </a:moveTo>
                      <a:cubicBezTo>
                        <a:pt x="529490" y="0"/>
                        <a:pt x="529490" y="0"/>
                        <a:pt x="529490" y="0"/>
                      </a:cubicBezTo>
                      <a:cubicBezTo>
                        <a:pt x="529237" y="0"/>
                        <a:pt x="529237" y="0"/>
                        <a:pt x="529110" y="0"/>
                      </a:cubicBezTo>
                      <a:cubicBezTo>
                        <a:pt x="519718" y="0"/>
                        <a:pt x="510326" y="127"/>
                        <a:pt x="501061" y="254"/>
                      </a:cubicBezTo>
                      <a:cubicBezTo>
                        <a:pt x="493066" y="381"/>
                        <a:pt x="485070" y="508"/>
                        <a:pt x="477201" y="761"/>
                      </a:cubicBezTo>
                      <a:cubicBezTo>
                        <a:pt x="477074" y="761"/>
                        <a:pt x="477074" y="761"/>
                        <a:pt x="477074" y="761"/>
                      </a:cubicBezTo>
                      <a:cubicBezTo>
                        <a:pt x="305866" y="4569"/>
                        <a:pt x="144176" y="27414"/>
                        <a:pt x="0" y="65361"/>
                      </a:cubicBezTo>
                      <a:lnTo>
                        <a:pt x="0" y="849190"/>
                      </a:lnTo>
                      <a:cubicBezTo>
                        <a:pt x="0" y="966079"/>
                        <a:pt x="58635" y="1075100"/>
                        <a:pt x="156360" y="1139572"/>
                      </a:cubicBezTo>
                      <a:lnTo>
                        <a:pt x="529364" y="1385788"/>
                      </a:lnTo>
                      <a:lnTo>
                        <a:pt x="902241" y="1139572"/>
                      </a:lnTo>
                      <a:cubicBezTo>
                        <a:pt x="999965" y="1075226"/>
                        <a:pt x="1058600" y="966206"/>
                        <a:pt x="1058600" y="849190"/>
                      </a:cubicBezTo>
                      <a:lnTo>
                        <a:pt x="1058600" y="65361"/>
                      </a:lnTo>
                      <a:cubicBezTo>
                        <a:pt x="900083" y="23606"/>
                        <a:pt x="720117" y="0"/>
                        <a:pt x="529490" y="0"/>
                      </a:cubicBezTo>
                      <a:close/>
                      <a:moveTo>
                        <a:pt x="390772" y="118412"/>
                      </a:moveTo>
                      <a:cubicBezTo>
                        <a:pt x="438238" y="118412"/>
                        <a:pt x="476821" y="156867"/>
                        <a:pt x="476821" y="204587"/>
                      </a:cubicBezTo>
                      <a:cubicBezTo>
                        <a:pt x="476821" y="252054"/>
                        <a:pt x="438238" y="290636"/>
                        <a:pt x="390772" y="290636"/>
                      </a:cubicBezTo>
                      <a:cubicBezTo>
                        <a:pt x="343179" y="290636"/>
                        <a:pt x="304597" y="252054"/>
                        <a:pt x="304597" y="204587"/>
                      </a:cubicBezTo>
                      <a:cubicBezTo>
                        <a:pt x="304597" y="156867"/>
                        <a:pt x="343179" y="118412"/>
                        <a:pt x="390772" y="118412"/>
                      </a:cubicBezTo>
                      <a:close/>
                      <a:moveTo>
                        <a:pt x="159532" y="155598"/>
                      </a:moveTo>
                      <a:cubicBezTo>
                        <a:pt x="204714" y="155598"/>
                        <a:pt x="241393" y="192150"/>
                        <a:pt x="241393" y="237332"/>
                      </a:cubicBezTo>
                      <a:cubicBezTo>
                        <a:pt x="241393" y="282513"/>
                        <a:pt x="204714" y="319192"/>
                        <a:pt x="159532" y="319192"/>
                      </a:cubicBezTo>
                      <a:cubicBezTo>
                        <a:pt x="114351" y="319192"/>
                        <a:pt x="77672" y="282513"/>
                        <a:pt x="77672" y="237332"/>
                      </a:cubicBezTo>
                      <a:cubicBezTo>
                        <a:pt x="77672" y="192277"/>
                        <a:pt x="114351" y="155598"/>
                        <a:pt x="159532" y="155598"/>
                      </a:cubicBezTo>
                      <a:close/>
                      <a:moveTo>
                        <a:pt x="1009357" y="445346"/>
                      </a:moveTo>
                      <a:cubicBezTo>
                        <a:pt x="863024" y="411206"/>
                        <a:pt x="700699" y="392041"/>
                        <a:pt x="529490" y="392041"/>
                      </a:cubicBezTo>
                      <a:cubicBezTo>
                        <a:pt x="529364" y="392041"/>
                        <a:pt x="529364" y="392041"/>
                        <a:pt x="529364" y="392041"/>
                      </a:cubicBezTo>
                      <a:lnTo>
                        <a:pt x="529364" y="627723"/>
                      </a:lnTo>
                      <a:cubicBezTo>
                        <a:pt x="556143" y="585714"/>
                        <a:pt x="603101" y="557793"/>
                        <a:pt x="656533" y="557793"/>
                      </a:cubicBezTo>
                      <a:cubicBezTo>
                        <a:pt x="739916" y="557793"/>
                        <a:pt x="807562" y="625439"/>
                        <a:pt x="807562" y="708949"/>
                      </a:cubicBezTo>
                      <a:cubicBezTo>
                        <a:pt x="807562" y="904906"/>
                        <a:pt x="529364" y="1056951"/>
                        <a:pt x="529364" y="1056951"/>
                      </a:cubicBezTo>
                      <a:lnTo>
                        <a:pt x="529364" y="1326772"/>
                      </a:lnTo>
                      <a:lnTo>
                        <a:pt x="479867" y="1293901"/>
                      </a:lnTo>
                      <a:lnTo>
                        <a:pt x="183519" y="1098198"/>
                      </a:lnTo>
                      <a:cubicBezTo>
                        <a:pt x="99628" y="1042990"/>
                        <a:pt x="49497" y="949834"/>
                        <a:pt x="49497" y="849190"/>
                      </a:cubicBezTo>
                      <a:lnTo>
                        <a:pt x="49497" y="445346"/>
                      </a:lnTo>
                      <a:cubicBezTo>
                        <a:pt x="195830" y="411206"/>
                        <a:pt x="358282" y="392168"/>
                        <a:pt x="529237" y="392168"/>
                      </a:cubicBezTo>
                      <a:cubicBezTo>
                        <a:pt x="529364" y="392168"/>
                        <a:pt x="529364" y="392168"/>
                        <a:pt x="529490" y="392168"/>
                      </a:cubicBezTo>
                      <a:lnTo>
                        <a:pt x="529490" y="49497"/>
                      </a:lnTo>
                      <a:lnTo>
                        <a:pt x="529617" y="49497"/>
                      </a:lnTo>
                      <a:cubicBezTo>
                        <a:pt x="695496" y="49497"/>
                        <a:pt x="860485" y="68280"/>
                        <a:pt x="1009357" y="103944"/>
                      </a:cubicBezTo>
                      <a:lnTo>
                        <a:pt x="1009357" y="445346"/>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4" name="Freeform: Shape 14">
                  <a:extLst>
                    <a:ext uri="{FF2B5EF4-FFF2-40B4-BE49-F238E27FC236}">
                      <a16:creationId xmlns:a16="http://schemas.microsoft.com/office/drawing/2014/main" id="{3EA1C947-6C95-F8B7-A920-9687F9136677}"/>
                    </a:ext>
                  </a:extLst>
                </p:cNvPr>
                <p:cNvSpPr/>
                <p:nvPr/>
              </p:nvSpPr>
              <p:spPr>
                <a:xfrm>
                  <a:off x="1356365" y="1871748"/>
                  <a:ext cx="278325" cy="499157"/>
                </a:xfrm>
                <a:custGeom>
                  <a:avLst/>
                  <a:gdLst>
                    <a:gd name="connsiteX0" fmla="*/ 278325 w 278325"/>
                    <a:gd name="connsiteY0" fmla="*/ 70057 h 499157"/>
                    <a:gd name="connsiteX1" fmla="*/ 278325 w 278325"/>
                    <a:gd name="connsiteY1" fmla="*/ 499158 h 499157"/>
                    <a:gd name="connsiteX2" fmla="*/ 0 w 278325"/>
                    <a:gd name="connsiteY2" fmla="*/ 151156 h 499157"/>
                    <a:gd name="connsiteX3" fmla="*/ 151029 w 278325"/>
                    <a:gd name="connsiteY3" fmla="*/ 0 h 499157"/>
                    <a:gd name="connsiteX4" fmla="*/ 278325 w 278325"/>
                    <a:gd name="connsiteY4" fmla="*/ 70057 h 49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5" h="499157">
                      <a:moveTo>
                        <a:pt x="278325" y="70057"/>
                      </a:moveTo>
                      <a:lnTo>
                        <a:pt x="278325" y="499158"/>
                      </a:lnTo>
                      <a:cubicBezTo>
                        <a:pt x="278325" y="499158"/>
                        <a:pt x="0" y="347113"/>
                        <a:pt x="0" y="151156"/>
                      </a:cubicBezTo>
                      <a:cubicBezTo>
                        <a:pt x="0" y="67646"/>
                        <a:pt x="67646" y="0"/>
                        <a:pt x="151029" y="0"/>
                      </a:cubicBezTo>
                      <a:cubicBezTo>
                        <a:pt x="204587" y="127"/>
                        <a:pt x="251292" y="28048"/>
                        <a:pt x="278325" y="700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sp>
            <p:nvSpPr>
              <p:cNvPr id="10" name="Freeform: Shape 10">
                <a:extLst>
                  <a:ext uri="{FF2B5EF4-FFF2-40B4-BE49-F238E27FC236}">
                    <a16:creationId xmlns:a16="http://schemas.microsoft.com/office/drawing/2014/main" id="{02BD64DA-BE4D-2926-E58C-CCDE70CBC549}"/>
                  </a:ext>
                </a:extLst>
              </p:cNvPr>
              <p:cNvSpPr/>
              <p:nvPr/>
            </p:nvSpPr>
            <p:spPr>
              <a:xfrm>
                <a:off x="1366772" y="1162800"/>
                <a:ext cx="535582" cy="87444"/>
              </a:xfrm>
              <a:custGeom>
                <a:avLst/>
                <a:gdLst>
                  <a:gd name="connsiteX0" fmla="*/ 0 w 535582"/>
                  <a:gd name="connsiteY0" fmla="*/ 0 h 87444"/>
                  <a:gd name="connsiteX1" fmla="*/ 0 w 535582"/>
                  <a:gd name="connsiteY1" fmla="*/ 87445 h 87444"/>
                  <a:gd name="connsiteX2" fmla="*/ 535582 w 535582"/>
                  <a:gd name="connsiteY2" fmla="*/ 87445 h 87444"/>
                  <a:gd name="connsiteX3" fmla="*/ 535582 w 535582"/>
                  <a:gd name="connsiteY3" fmla="*/ 0 h 87444"/>
                  <a:gd name="connsiteX4" fmla="*/ 0 w 535582"/>
                  <a:gd name="connsiteY4" fmla="*/ 0 h 87444"/>
                  <a:gd name="connsiteX5" fmla="*/ 267918 w 535582"/>
                  <a:gd name="connsiteY5" fmla="*/ 58254 h 87444"/>
                  <a:gd name="connsiteX6" fmla="*/ 29190 w 535582"/>
                  <a:gd name="connsiteY6" fmla="*/ 58254 h 87444"/>
                  <a:gd name="connsiteX7" fmla="*/ 29190 w 535582"/>
                  <a:gd name="connsiteY7" fmla="*/ 29064 h 87444"/>
                  <a:gd name="connsiteX8" fmla="*/ 267918 w 535582"/>
                  <a:gd name="connsiteY8" fmla="*/ 29064 h 87444"/>
                  <a:gd name="connsiteX9" fmla="*/ 267918 w 535582"/>
                  <a:gd name="connsiteY9" fmla="*/ 58254 h 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582" h="87444">
                    <a:moveTo>
                      <a:pt x="0" y="0"/>
                    </a:moveTo>
                    <a:lnTo>
                      <a:pt x="0" y="87445"/>
                    </a:lnTo>
                    <a:lnTo>
                      <a:pt x="535582" y="87445"/>
                    </a:lnTo>
                    <a:lnTo>
                      <a:pt x="535582" y="0"/>
                    </a:lnTo>
                    <a:lnTo>
                      <a:pt x="0" y="0"/>
                    </a:lnTo>
                    <a:close/>
                    <a:moveTo>
                      <a:pt x="267918" y="58254"/>
                    </a:moveTo>
                    <a:lnTo>
                      <a:pt x="29190" y="58254"/>
                    </a:lnTo>
                    <a:lnTo>
                      <a:pt x="29190" y="29064"/>
                    </a:lnTo>
                    <a:lnTo>
                      <a:pt x="267918" y="29064"/>
                    </a:lnTo>
                    <a:lnTo>
                      <a:pt x="267918" y="5825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grpSp>
        <p:nvGrpSpPr>
          <p:cNvPr id="50" name="Graphic 11">
            <a:extLst>
              <a:ext uri="{FF2B5EF4-FFF2-40B4-BE49-F238E27FC236}">
                <a16:creationId xmlns:a16="http://schemas.microsoft.com/office/drawing/2014/main" id="{9026386F-5DC2-CF5E-1AC6-A2897CA54F1F}"/>
              </a:ext>
            </a:extLst>
          </p:cNvPr>
          <p:cNvGrpSpPr>
            <a:grpSpLocks noChangeAspect="1"/>
          </p:cNvGrpSpPr>
          <p:nvPr/>
        </p:nvGrpSpPr>
        <p:grpSpPr>
          <a:xfrm>
            <a:off x="19238400" y="1393200"/>
            <a:ext cx="3106800" cy="1009525"/>
            <a:chOff x="11025187" y="6490494"/>
            <a:chExt cx="2330386" cy="757237"/>
          </a:xfrm>
          <a:solidFill>
            <a:srgbClr val="FFFFFF"/>
          </a:solidFill>
        </p:grpSpPr>
        <p:sp>
          <p:nvSpPr>
            <p:cNvPr id="51" name="Freeform: Shape 51">
              <a:extLst>
                <a:ext uri="{FF2B5EF4-FFF2-40B4-BE49-F238E27FC236}">
                  <a16:creationId xmlns:a16="http://schemas.microsoft.com/office/drawing/2014/main" id="{880E17C7-CD45-F9BA-77C5-D0FA3A3FFB79}"/>
                </a:ext>
              </a:extLst>
            </p:cNvPr>
            <p:cNvSpPr/>
            <p:nvPr/>
          </p:nvSpPr>
          <p:spPr>
            <a:xfrm>
              <a:off x="11025187" y="6507162"/>
              <a:ext cx="142875" cy="186499"/>
            </a:xfrm>
            <a:custGeom>
              <a:avLst/>
              <a:gdLst>
                <a:gd name="connsiteX0" fmla="*/ 38576 w 142875"/>
                <a:gd name="connsiteY0" fmla="*/ 174879 h 186499"/>
                <a:gd name="connsiteX1" fmla="*/ 9811 w 142875"/>
                <a:gd name="connsiteY1" fmla="*/ 142208 h 186499"/>
                <a:gd name="connsiteX2" fmla="*/ 0 w 142875"/>
                <a:gd name="connsiteY2" fmla="*/ 92678 h 186499"/>
                <a:gd name="connsiteX3" fmla="*/ 11525 w 142875"/>
                <a:gd name="connsiteY3" fmla="*/ 44291 h 186499"/>
                <a:gd name="connsiteX4" fmla="*/ 43053 w 142875"/>
                <a:gd name="connsiteY4" fmla="*/ 11621 h 186499"/>
                <a:gd name="connsiteX5" fmla="*/ 88106 w 142875"/>
                <a:gd name="connsiteY5" fmla="*/ 0 h 186499"/>
                <a:gd name="connsiteX6" fmla="*/ 133350 w 142875"/>
                <a:gd name="connsiteY6" fmla="*/ 5905 h 186499"/>
                <a:gd name="connsiteX7" fmla="*/ 141446 w 142875"/>
                <a:gd name="connsiteY7" fmla="*/ 7334 h 186499"/>
                <a:gd name="connsiteX8" fmla="*/ 138970 w 142875"/>
                <a:gd name="connsiteY8" fmla="*/ 51340 h 186499"/>
                <a:gd name="connsiteX9" fmla="*/ 122587 w 142875"/>
                <a:gd name="connsiteY9" fmla="*/ 51340 h 186499"/>
                <a:gd name="connsiteX10" fmla="*/ 116491 w 142875"/>
                <a:gd name="connsiteY10" fmla="*/ 20288 h 186499"/>
                <a:gd name="connsiteX11" fmla="*/ 104584 w 142875"/>
                <a:gd name="connsiteY11" fmla="*/ 15240 h 186499"/>
                <a:gd name="connsiteX12" fmla="*/ 83915 w 142875"/>
                <a:gd name="connsiteY12" fmla="*/ 13145 h 186499"/>
                <a:gd name="connsiteX13" fmla="*/ 56007 w 142875"/>
                <a:gd name="connsiteY13" fmla="*/ 22098 h 186499"/>
                <a:gd name="connsiteX14" fmla="*/ 36862 w 142875"/>
                <a:gd name="connsiteY14" fmla="*/ 48387 h 186499"/>
                <a:gd name="connsiteX15" fmla="*/ 29813 w 142875"/>
                <a:gd name="connsiteY15" fmla="*/ 90011 h 186499"/>
                <a:gd name="connsiteX16" fmla="*/ 35909 w 142875"/>
                <a:gd name="connsiteY16" fmla="*/ 131826 h 186499"/>
                <a:gd name="connsiteX17" fmla="*/ 54483 w 142875"/>
                <a:gd name="connsiteY17" fmla="*/ 161830 h 186499"/>
                <a:gd name="connsiteX18" fmla="*/ 85344 w 142875"/>
                <a:gd name="connsiteY18" fmla="*/ 172974 h 186499"/>
                <a:gd name="connsiteX19" fmla="*/ 105251 w 142875"/>
                <a:gd name="connsiteY19" fmla="*/ 170783 h 186499"/>
                <a:gd name="connsiteX20" fmla="*/ 117158 w 142875"/>
                <a:gd name="connsiteY20" fmla="*/ 164402 h 186499"/>
                <a:gd name="connsiteX21" fmla="*/ 127445 w 142875"/>
                <a:gd name="connsiteY21" fmla="*/ 140399 h 186499"/>
                <a:gd name="connsiteX22" fmla="*/ 142875 w 142875"/>
                <a:gd name="connsiteY22" fmla="*/ 142399 h 186499"/>
                <a:gd name="connsiteX23" fmla="*/ 136970 w 142875"/>
                <a:gd name="connsiteY23" fmla="*/ 177165 h 186499"/>
                <a:gd name="connsiteX24" fmla="*/ 121825 w 142875"/>
                <a:gd name="connsiteY24" fmla="*/ 180594 h 186499"/>
                <a:gd name="connsiteX25" fmla="*/ 104775 w 142875"/>
                <a:gd name="connsiteY25" fmla="*/ 184880 h 186499"/>
                <a:gd name="connsiteX26" fmla="*/ 84296 w 142875"/>
                <a:gd name="connsiteY26" fmla="*/ 186500 h 186499"/>
                <a:gd name="connsiteX27" fmla="*/ 38576 w 142875"/>
                <a:gd name="connsiteY27" fmla="*/ 174879 h 18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2875" h="186499">
                  <a:moveTo>
                    <a:pt x="38576" y="174879"/>
                  </a:moveTo>
                  <a:cubicBezTo>
                    <a:pt x="25908" y="167164"/>
                    <a:pt x="16383" y="156210"/>
                    <a:pt x="9811" y="142208"/>
                  </a:cubicBezTo>
                  <a:cubicBezTo>
                    <a:pt x="3239" y="128111"/>
                    <a:pt x="0" y="111633"/>
                    <a:pt x="0" y="92678"/>
                  </a:cubicBezTo>
                  <a:cubicBezTo>
                    <a:pt x="0" y="74486"/>
                    <a:pt x="3810" y="58293"/>
                    <a:pt x="11525" y="44291"/>
                  </a:cubicBezTo>
                  <a:cubicBezTo>
                    <a:pt x="19145" y="30289"/>
                    <a:pt x="29718" y="19336"/>
                    <a:pt x="43053" y="11621"/>
                  </a:cubicBezTo>
                  <a:cubicBezTo>
                    <a:pt x="56388" y="3905"/>
                    <a:pt x="71438" y="0"/>
                    <a:pt x="88106" y="0"/>
                  </a:cubicBezTo>
                  <a:cubicBezTo>
                    <a:pt x="100679" y="0"/>
                    <a:pt x="115729" y="2000"/>
                    <a:pt x="133350" y="5905"/>
                  </a:cubicBezTo>
                  <a:lnTo>
                    <a:pt x="141446" y="7334"/>
                  </a:lnTo>
                  <a:lnTo>
                    <a:pt x="138970" y="51340"/>
                  </a:lnTo>
                  <a:lnTo>
                    <a:pt x="122587" y="51340"/>
                  </a:lnTo>
                  <a:lnTo>
                    <a:pt x="116491" y="20288"/>
                  </a:lnTo>
                  <a:cubicBezTo>
                    <a:pt x="114205" y="18288"/>
                    <a:pt x="110300" y="16669"/>
                    <a:pt x="104584" y="15240"/>
                  </a:cubicBezTo>
                  <a:cubicBezTo>
                    <a:pt x="98965" y="13811"/>
                    <a:pt x="92107" y="13145"/>
                    <a:pt x="83915" y="13145"/>
                  </a:cubicBezTo>
                  <a:cubicBezTo>
                    <a:pt x="73438" y="13145"/>
                    <a:pt x="64198" y="16097"/>
                    <a:pt x="56007" y="22098"/>
                  </a:cubicBezTo>
                  <a:cubicBezTo>
                    <a:pt x="47911" y="28099"/>
                    <a:pt x="41434" y="36862"/>
                    <a:pt x="36862" y="48387"/>
                  </a:cubicBezTo>
                  <a:cubicBezTo>
                    <a:pt x="32195" y="60008"/>
                    <a:pt x="29813" y="73914"/>
                    <a:pt x="29813" y="90011"/>
                  </a:cubicBezTo>
                  <a:cubicBezTo>
                    <a:pt x="29813" y="105347"/>
                    <a:pt x="31814" y="119348"/>
                    <a:pt x="35909" y="131826"/>
                  </a:cubicBezTo>
                  <a:cubicBezTo>
                    <a:pt x="40005" y="144399"/>
                    <a:pt x="46196" y="154400"/>
                    <a:pt x="54483" y="161830"/>
                  </a:cubicBezTo>
                  <a:cubicBezTo>
                    <a:pt x="62770" y="169259"/>
                    <a:pt x="73057" y="172974"/>
                    <a:pt x="85344" y="172974"/>
                  </a:cubicBezTo>
                  <a:cubicBezTo>
                    <a:pt x="94012" y="172974"/>
                    <a:pt x="100679" y="172212"/>
                    <a:pt x="105251" y="170783"/>
                  </a:cubicBezTo>
                  <a:cubicBezTo>
                    <a:pt x="109823" y="169355"/>
                    <a:pt x="113824" y="167164"/>
                    <a:pt x="117158" y="164402"/>
                  </a:cubicBezTo>
                  <a:lnTo>
                    <a:pt x="127445" y="140399"/>
                  </a:lnTo>
                  <a:lnTo>
                    <a:pt x="142875" y="142399"/>
                  </a:lnTo>
                  <a:lnTo>
                    <a:pt x="136970" y="177165"/>
                  </a:lnTo>
                  <a:cubicBezTo>
                    <a:pt x="133541" y="177356"/>
                    <a:pt x="128492" y="178499"/>
                    <a:pt x="121825" y="180594"/>
                  </a:cubicBezTo>
                  <a:cubicBezTo>
                    <a:pt x="115919" y="182404"/>
                    <a:pt x="110300" y="183833"/>
                    <a:pt x="104775" y="184880"/>
                  </a:cubicBezTo>
                  <a:cubicBezTo>
                    <a:pt x="99346" y="185928"/>
                    <a:pt x="92488" y="186500"/>
                    <a:pt x="84296" y="186500"/>
                  </a:cubicBezTo>
                  <a:cubicBezTo>
                    <a:pt x="66485" y="186500"/>
                    <a:pt x="51149" y="182594"/>
                    <a:pt x="38576" y="174879"/>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2" name="Freeform: Shape 52">
              <a:extLst>
                <a:ext uri="{FF2B5EF4-FFF2-40B4-BE49-F238E27FC236}">
                  <a16:creationId xmlns:a16="http://schemas.microsoft.com/office/drawing/2014/main" id="{E89A0440-FDCF-0E30-5DF6-24835DA76F9F}"/>
                </a:ext>
              </a:extLst>
            </p:cNvPr>
            <p:cNvSpPr/>
            <p:nvPr/>
          </p:nvSpPr>
          <p:spPr>
            <a:xfrm>
              <a:off x="11187493" y="6551549"/>
              <a:ext cx="112585" cy="142208"/>
            </a:xfrm>
            <a:custGeom>
              <a:avLst/>
              <a:gdLst>
                <a:gd name="connsiteX0" fmla="*/ 15526 w 112585"/>
                <a:gd name="connsiteY0" fmla="*/ 122777 h 142208"/>
                <a:gd name="connsiteX1" fmla="*/ 0 w 112585"/>
                <a:gd name="connsiteY1" fmla="*/ 71152 h 142208"/>
                <a:gd name="connsiteX2" fmla="*/ 8096 w 112585"/>
                <a:gd name="connsiteY2" fmla="*/ 33719 h 142208"/>
                <a:gd name="connsiteX3" fmla="*/ 30766 w 112585"/>
                <a:gd name="connsiteY3" fmla="*/ 8763 h 142208"/>
                <a:gd name="connsiteX4" fmla="*/ 63913 w 112585"/>
                <a:gd name="connsiteY4" fmla="*/ 0 h 142208"/>
                <a:gd name="connsiteX5" fmla="*/ 99250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09 w 112585"/>
                <a:gd name="connsiteY9" fmla="*/ 110490 h 142208"/>
                <a:gd name="connsiteX10" fmla="*/ 68485 w 112585"/>
                <a:gd name="connsiteY10" fmla="*/ 125254 h 142208"/>
                <a:gd name="connsiteX11" fmla="*/ 88963 w 112585"/>
                <a:gd name="connsiteY11" fmla="*/ 121730 h 142208"/>
                <a:gd name="connsiteX12" fmla="*/ 105442 w 112585"/>
                <a:gd name="connsiteY12" fmla="*/ 113252 h 142208"/>
                <a:gd name="connsiteX13" fmla="*/ 110109 w 112585"/>
                <a:gd name="connsiteY13" fmla="*/ 124016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765 w 112585"/>
                <a:gd name="connsiteY22" fmla="*/ 58484 h 142208"/>
                <a:gd name="connsiteX23" fmla="*/ 85630 w 112585"/>
                <a:gd name="connsiteY23" fmla="*/ 58484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3" y="109919"/>
                    <a:pt x="0" y="92678"/>
                    <a:pt x="0" y="71152"/>
                  </a:cubicBezTo>
                  <a:cubicBezTo>
                    <a:pt x="0" y="56960"/>
                    <a:pt x="2667" y="44482"/>
                    <a:pt x="8096" y="33719"/>
                  </a:cubicBezTo>
                  <a:cubicBezTo>
                    <a:pt x="13525" y="22955"/>
                    <a:pt x="21050" y="14669"/>
                    <a:pt x="30766" y="8763"/>
                  </a:cubicBezTo>
                  <a:cubicBezTo>
                    <a:pt x="40481" y="2858"/>
                    <a:pt x="51530" y="0"/>
                    <a:pt x="63913" y="0"/>
                  </a:cubicBezTo>
                  <a:cubicBezTo>
                    <a:pt x="79057" y="0"/>
                    <a:pt x="90868" y="4191"/>
                    <a:pt x="99250" y="12573"/>
                  </a:cubicBezTo>
                  <a:cubicBezTo>
                    <a:pt x="107632" y="20955"/>
                    <a:pt x="112109" y="33052"/>
                    <a:pt x="112586" y="48673"/>
                  </a:cubicBezTo>
                  <a:cubicBezTo>
                    <a:pt x="112586" y="58674"/>
                    <a:pt x="112014" y="66199"/>
                    <a:pt x="110871" y="71438"/>
                  </a:cubicBezTo>
                  <a:lnTo>
                    <a:pt x="26670" y="71438"/>
                  </a:lnTo>
                  <a:cubicBezTo>
                    <a:pt x="26956" y="87630"/>
                    <a:pt x="30766" y="100584"/>
                    <a:pt x="37909" y="110490"/>
                  </a:cubicBezTo>
                  <a:cubicBezTo>
                    <a:pt x="45053" y="120396"/>
                    <a:pt x="55245" y="125254"/>
                    <a:pt x="68485" y="125254"/>
                  </a:cubicBezTo>
                  <a:cubicBezTo>
                    <a:pt x="74962" y="125254"/>
                    <a:pt x="81820" y="124111"/>
                    <a:pt x="88963" y="121730"/>
                  </a:cubicBezTo>
                  <a:cubicBezTo>
                    <a:pt x="96107" y="119348"/>
                    <a:pt x="101537" y="116586"/>
                    <a:pt x="105442" y="113252"/>
                  </a:cubicBezTo>
                  <a:lnTo>
                    <a:pt x="110109" y="124016"/>
                  </a:lnTo>
                  <a:cubicBezTo>
                    <a:pt x="105346" y="128873"/>
                    <a:pt x="98393" y="133160"/>
                    <a:pt x="89059" y="136779"/>
                  </a:cubicBezTo>
                  <a:cubicBezTo>
                    <a:pt x="79724" y="140399"/>
                    <a:pt x="70294" y="142208"/>
                    <a:pt x="60674" y="142208"/>
                  </a:cubicBezTo>
                  <a:cubicBezTo>
                    <a:pt x="40862" y="142113"/>
                    <a:pt x="25813" y="135636"/>
                    <a:pt x="15526" y="122777"/>
                  </a:cubicBezTo>
                  <a:close/>
                  <a:moveTo>
                    <a:pt x="85630" y="58388"/>
                  </a:moveTo>
                  <a:cubicBezTo>
                    <a:pt x="86106" y="54959"/>
                    <a:pt x="86392" y="51435"/>
                    <a:pt x="86392" y="47911"/>
                  </a:cubicBezTo>
                  <a:cubicBezTo>
                    <a:pt x="86201" y="37338"/>
                    <a:pt x="84011" y="28956"/>
                    <a:pt x="79629" y="22860"/>
                  </a:cubicBezTo>
                  <a:cubicBezTo>
                    <a:pt x="75343" y="16764"/>
                    <a:pt x="68485" y="13716"/>
                    <a:pt x="59150" y="13716"/>
                  </a:cubicBezTo>
                  <a:cubicBezTo>
                    <a:pt x="49720" y="13716"/>
                    <a:pt x="42100" y="17145"/>
                    <a:pt x="36481" y="24003"/>
                  </a:cubicBezTo>
                  <a:cubicBezTo>
                    <a:pt x="30861" y="30861"/>
                    <a:pt x="27622" y="42386"/>
                    <a:pt x="26765" y="58484"/>
                  </a:cubicBezTo>
                  <a:lnTo>
                    <a:pt x="85630" y="58484"/>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3" name="Freeform: Shape 53">
              <a:extLst>
                <a:ext uri="{FF2B5EF4-FFF2-40B4-BE49-F238E27FC236}">
                  <a16:creationId xmlns:a16="http://schemas.microsoft.com/office/drawing/2014/main" id="{50E30F18-B083-F58B-D43A-283974A4E7E6}"/>
                </a:ext>
              </a:extLst>
            </p:cNvPr>
            <p:cNvSpPr/>
            <p:nvPr/>
          </p:nvSpPr>
          <p:spPr>
            <a:xfrm>
              <a:off x="11318176" y="6551930"/>
              <a:ext cx="147827" cy="139064"/>
            </a:xfrm>
            <a:custGeom>
              <a:avLst/>
              <a:gdLst>
                <a:gd name="connsiteX0" fmla="*/ 17621 w 147827"/>
                <a:gd name="connsiteY0" fmla="*/ 22003 h 139064"/>
                <a:gd name="connsiteX1" fmla="*/ 0 w 147827"/>
                <a:gd name="connsiteY1" fmla="*/ 17621 h 139064"/>
                <a:gd name="connsiteX2" fmla="*/ 0 w 147827"/>
                <a:gd name="connsiteY2" fmla="*/ 4382 h 139064"/>
                <a:gd name="connsiteX3" fmla="*/ 34957 w 147827"/>
                <a:gd name="connsiteY3" fmla="*/ 0 h 139064"/>
                <a:gd name="connsiteX4" fmla="*/ 35719 w 147827"/>
                <a:gd name="connsiteY4" fmla="*/ 0 h 139064"/>
                <a:gd name="connsiteX5" fmla="*/ 40862 w 147827"/>
                <a:gd name="connsiteY5" fmla="*/ 4382 h 139064"/>
                <a:gd name="connsiteX6" fmla="*/ 40862 w 147827"/>
                <a:gd name="connsiteY6" fmla="*/ 14669 h 139064"/>
                <a:gd name="connsiteX7" fmla="*/ 40577 w 147827"/>
                <a:gd name="connsiteY7" fmla="*/ 20574 h 139064"/>
                <a:gd name="connsiteX8" fmla="*/ 63817 w 147827"/>
                <a:gd name="connsiteY8" fmla="*/ 6382 h 139064"/>
                <a:gd name="connsiteX9" fmla="*/ 91440 w 147827"/>
                <a:gd name="connsiteY9" fmla="*/ 0 h 139064"/>
                <a:gd name="connsiteX10" fmla="*/ 115348 w 147827"/>
                <a:gd name="connsiteY10" fmla="*/ 5906 h 139064"/>
                <a:gd name="connsiteX11" fmla="*/ 127254 w 147827"/>
                <a:gd name="connsiteY11" fmla="*/ 23908 h 139064"/>
                <a:gd name="connsiteX12" fmla="*/ 130683 w 147827"/>
                <a:gd name="connsiteY12" fmla="*/ 56579 h 139064"/>
                <a:gd name="connsiteX13" fmla="*/ 130683 w 147827"/>
                <a:gd name="connsiteY13" fmla="*/ 125063 h 139064"/>
                <a:gd name="connsiteX14" fmla="*/ 147828 w 147827"/>
                <a:gd name="connsiteY14" fmla="*/ 126778 h 139064"/>
                <a:gd name="connsiteX15" fmla="*/ 147828 w 147827"/>
                <a:gd name="connsiteY15" fmla="*/ 139065 h 139064"/>
                <a:gd name="connsiteX16" fmla="*/ 89821 w 147827"/>
                <a:gd name="connsiteY16" fmla="*/ 139065 h 139064"/>
                <a:gd name="connsiteX17" fmla="*/ 89821 w 147827"/>
                <a:gd name="connsiteY17" fmla="*/ 127064 h 139064"/>
                <a:gd name="connsiteX18" fmla="*/ 104965 w 147827"/>
                <a:gd name="connsiteY18" fmla="*/ 125063 h 139064"/>
                <a:gd name="connsiteX19" fmla="*/ 104965 w 147827"/>
                <a:gd name="connsiteY19" fmla="*/ 56293 h 139064"/>
                <a:gd name="connsiteX20" fmla="*/ 102965 w 147827"/>
                <a:gd name="connsiteY20" fmla="*/ 33623 h 139064"/>
                <a:gd name="connsiteX21" fmla="*/ 95631 w 147827"/>
                <a:gd name="connsiteY21" fmla="*/ 21431 h 139064"/>
                <a:gd name="connsiteX22" fmla="*/ 80010 w 147827"/>
                <a:gd name="connsiteY22" fmla="*/ 17431 h 139064"/>
                <a:gd name="connsiteX23" fmla="*/ 61151 w 147827"/>
                <a:gd name="connsiteY23" fmla="*/ 21812 h 139064"/>
                <a:gd name="connsiteX24" fmla="*/ 43243 w 147827"/>
                <a:gd name="connsiteY24" fmla="*/ 32099 h 139064"/>
                <a:gd name="connsiteX25" fmla="*/ 43243 w 147827"/>
                <a:gd name="connsiteY25" fmla="*/ 124873 h 139064"/>
                <a:gd name="connsiteX26" fmla="*/ 59912 w 147827"/>
                <a:gd name="connsiteY26" fmla="*/ 127064 h 139064"/>
                <a:gd name="connsiteX27" fmla="*/ 59912 w 147827"/>
                <a:gd name="connsiteY27" fmla="*/ 139065 h 139064"/>
                <a:gd name="connsiteX28" fmla="*/ 2191 w 147827"/>
                <a:gd name="connsiteY28" fmla="*/ 139065 h 139064"/>
                <a:gd name="connsiteX29" fmla="*/ 2191 w 147827"/>
                <a:gd name="connsiteY29" fmla="*/ 127064 h 139064"/>
                <a:gd name="connsiteX30" fmla="*/ 17621 w 147827"/>
                <a:gd name="connsiteY30" fmla="*/ 124873 h 139064"/>
                <a:gd name="connsiteX31" fmla="*/ 17621 w 147827"/>
                <a:gd name="connsiteY31" fmla="*/ 22003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827" h="139064">
                  <a:moveTo>
                    <a:pt x="17621" y="22003"/>
                  </a:moveTo>
                  <a:lnTo>
                    <a:pt x="0" y="17621"/>
                  </a:lnTo>
                  <a:lnTo>
                    <a:pt x="0" y="4382"/>
                  </a:lnTo>
                  <a:lnTo>
                    <a:pt x="34957" y="0"/>
                  </a:lnTo>
                  <a:lnTo>
                    <a:pt x="35719" y="0"/>
                  </a:lnTo>
                  <a:lnTo>
                    <a:pt x="40862" y="4382"/>
                  </a:lnTo>
                  <a:lnTo>
                    <a:pt x="40862" y="14669"/>
                  </a:lnTo>
                  <a:lnTo>
                    <a:pt x="40577" y="20574"/>
                  </a:lnTo>
                  <a:cubicBezTo>
                    <a:pt x="46482" y="15335"/>
                    <a:pt x="54197" y="10668"/>
                    <a:pt x="63817" y="6382"/>
                  </a:cubicBezTo>
                  <a:cubicBezTo>
                    <a:pt x="73438" y="2096"/>
                    <a:pt x="82677" y="0"/>
                    <a:pt x="91440" y="0"/>
                  </a:cubicBezTo>
                  <a:cubicBezTo>
                    <a:pt x="101727" y="0"/>
                    <a:pt x="109633" y="2000"/>
                    <a:pt x="115348" y="5906"/>
                  </a:cubicBezTo>
                  <a:cubicBezTo>
                    <a:pt x="120967" y="9811"/>
                    <a:pt x="124968" y="15811"/>
                    <a:pt x="127254" y="23908"/>
                  </a:cubicBezTo>
                  <a:cubicBezTo>
                    <a:pt x="129540" y="32004"/>
                    <a:pt x="130683" y="42863"/>
                    <a:pt x="130683" y="56579"/>
                  </a:cubicBezTo>
                  <a:lnTo>
                    <a:pt x="130683" y="125063"/>
                  </a:lnTo>
                  <a:lnTo>
                    <a:pt x="147828" y="126778"/>
                  </a:lnTo>
                  <a:lnTo>
                    <a:pt x="147828" y="139065"/>
                  </a:lnTo>
                  <a:lnTo>
                    <a:pt x="89821" y="139065"/>
                  </a:lnTo>
                  <a:lnTo>
                    <a:pt x="89821" y="127064"/>
                  </a:lnTo>
                  <a:lnTo>
                    <a:pt x="104965" y="125063"/>
                  </a:lnTo>
                  <a:lnTo>
                    <a:pt x="104965" y="56293"/>
                  </a:lnTo>
                  <a:cubicBezTo>
                    <a:pt x="104965" y="46673"/>
                    <a:pt x="104299" y="39148"/>
                    <a:pt x="102965" y="33623"/>
                  </a:cubicBezTo>
                  <a:cubicBezTo>
                    <a:pt x="101632" y="28194"/>
                    <a:pt x="99251" y="24098"/>
                    <a:pt x="95631" y="21431"/>
                  </a:cubicBezTo>
                  <a:cubicBezTo>
                    <a:pt x="92011" y="18764"/>
                    <a:pt x="86773" y="17431"/>
                    <a:pt x="80010" y="17431"/>
                  </a:cubicBezTo>
                  <a:cubicBezTo>
                    <a:pt x="74105" y="17431"/>
                    <a:pt x="67818" y="18860"/>
                    <a:pt x="61151" y="21812"/>
                  </a:cubicBezTo>
                  <a:cubicBezTo>
                    <a:pt x="54483" y="24765"/>
                    <a:pt x="48482" y="28194"/>
                    <a:pt x="43243" y="32099"/>
                  </a:cubicBezTo>
                  <a:lnTo>
                    <a:pt x="43243" y="124873"/>
                  </a:lnTo>
                  <a:lnTo>
                    <a:pt x="59912" y="127064"/>
                  </a:lnTo>
                  <a:lnTo>
                    <a:pt x="59912" y="139065"/>
                  </a:lnTo>
                  <a:lnTo>
                    <a:pt x="2191" y="139065"/>
                  </a:lnTo>
                  <a:lnTo>
                    <a:pt x="2191" y="127064"/>
                  </a:lnTo>
                  <a:lnTo>
                    <a:pt x="17621" y="124873"/>
                  </a:lnTo>
                  <a:lnTo>
                    <a:pt x="17621" y="2200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4" name="Freeform: Shape 54">
              <a:extLst>
                <a:ext uri="{FF2B5EF4-FFF2-40B4-BE49-F238E27FC236}">
                  <a16:creationId xmlns:a16="http://schemas.microsoft.com/office/drawing/2014/main" id="{8962FAB3-66BC-DA0C-32DB-58320B2FA114}"/>
                </a:ext>
              </a:extLst>
            </p:cNvPr>
            <p:cNvSpPr/>
            <p:nvPr/>
          </p:nvSpPr>
          <p:spPr>
            <a:xfrm>
              <a:off x="11480100" y="6519926"/>
              <a:ext cx="88201" cy="173545"/>
            </a:xfrm>
            <a:custGeom>
              <a:avLst/>
              <a:gdLst>
                <a:gd name="connsiteX0" fmla="*/ 24479 w 88201"/>
                <a:gd name="connsiteY0" fmla="*/ 167069 h 173545"/>
                <a:gd name="connsiteX1" fmla="*/ 17621 w 88201"/>
                <a:gd name="connsiteY1" fmla="*/ 145256 h 173545"/>
                <a:gd name="connsiteX2" fmla="*/ 17621 w 88201"/>
                <a:gd name="connsiteY2" fmla="*/ 51340 h 173545"/>
                <a:gd name="connsiteX3" fmla="*/ 0 w 88201"/>
                <a:gd name="connsiteY3" fmla="*/ 51340 h 173545"/>
                <a:gd name="connsiteX4" fmla="*/ 0 w 88201"/>
                <a:gd name="connsiteY4" fmla="*/ 40291 h 173545"/>
                <a:gd name="connsiteX5" fmla="*/ 6858 w 88201"/>
                <a:gd name="connsiteY5" fmla="*/ 38576 h 173545"/>
                <a:gd name="connsiteX6" fmla="*/ 14478 w 88201"/>
                <a:gd name="connsiteY6" fmla="*/ 35909 h 173545"/>
                <a:gd name="connsiteX7" fmla="*/ 20574 w 88201"/>
                <a:gd name="connsiteY7" fmla="*/ 27146 h 173545"/>
                <a:gd name="connsiteX8" fmla="*/ 25241 w 88201"/>
                <a:gd name="connsiteY8" fmla="*/ 12192 h 173545"/>
                <a:gd name="connsiteX9" fmla="*/ 28385 w 88201"/>
                <a:gd name="connsiteY9" fmla="*/ 0 h 173545"/>
                <a:gd name="connsiteX10" fmla="*/ 42863 w 88201"/>
                <a:gd name="connsiteY10" fmla="*/ 0 h 173545"/>
                <a:gd name="connsiteX11" fmla="*/ 43339 w 88201"/>
                <a:gd name="connsiteY11" fmla="*/ 35243 h 173545"/>
                <a:gd name="connsiteX12" fmla="*/ 84201 w 88201"/>
                <a:gd name="connsiteY12" fmla="*/ 35243 h 173545"/>
                <a:gd name="connsiteX13" fmla="*/ 84201 w 88201"/>
                <a:gd name="connsiteY13" fmla="*/ 51435 h 173545"/>
                <a:gd name="connsiteX14" fmla="*/ 43339 w 88201"/>
                <a:gd name="connsiteY14" fmla="*/ 51435 h 173545"/>
                <a:gd name="connsiteX15" fmla="*/ 43339 w 88201"/>
                <a:gd name="connsiteY15" fmla="*/ 126587 h 173545"/>
                <a:gd name="connsiteX16" fmla="*/ 44196 w 88201"/>
                <a:gd name="connsiteY16" fmla="*/ 146114 h 173545"/>
                <a:gd name="connsiteX17" fmla="*/ 47911 w 88201"/>
                <a:gd name="connsiteY17" fmla="*/ 153448 h 173545"/>
                <a:gd name="connsiteX18" fmla="*/ 57531 w 88201"/>
                <a:gd name="connsiteY18" fmla="*/ 155162 h 173545"/>
                <a:gd name="connsiteX19" fmla="*/ 72104 w 88201"/>
                <a:gd name="connsiteY19" fmla="*/ 153448 h 173545"/>
                <a:gd name="connsiteX20" fmla="*/ 84487 w 88201"/>
                <a:gd name="connsiteY20" fmla="*/ 149733 h 173545"/>
                <a:gd name="connsiteX21" fmla="*/ 88202 w 88201"/>
                <a:gd name="connsiteY21" fmla="*/ 160782 h 173545"/>
                <a:gd name="connsiteX22" fmla="*/ 69247 w 88201"/>
                <a:gd name="connsiteY22" fmla="*/ 169355 h 173545"/>
                <a:gd name="connsiteX23" fmla="*/ 45339 w 88201"/>
                <a:gd name="connsiteY23" fmla="*/ 173546 h 173545"/>
                <a:gd name="connsiteX24" fmla="*/ 24479 w 88201"/>
                <a:gd name="connsiteY24" fmla="*/ 167069 h 17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545">
                  <a:moveTo>
                    <a:pt x="24479" y="167069"/>
                  </a:moveTo>
                  <a:cubicBezTo>
                    <a:pt x="19907" y="162782"/>
                    <a:pt x="17621" y="155543"/>
                    <a:pt x="17621" y="145256"/>
                  </a:cubicBezTo>
                  <a:lnTo>
                    <a:pt x="17621" y="51340"/>
                  </a:lnTo>
                  <a:lnTo>
                    <a:pt x="0" y="51340"/>
                  </a:lnTo>
                  <a:lnTo>
                    <a:pt x="0" y="40291"/>
                  </a:lnTo>
                  <a:cubicBezTo>
                    <a:pt x="857" y="40100"/>
                    <a:pt x="3143" y="39529"/>
                    <a:pt x="6858" y="38576"/>
                  </a:cubicBezTo>
                  <a:cubicBezTo>
                    <a:pt x="10573" y="37624"/>
                    <a:pt x="13145" y="36671"/>
                    <a:pt x="14478" y="35909"/>
                  </a:cubicBezTo>
                  <a:cubicBezTo>
                    <a:pt x="17050" y="34481"/>
                    <a:pt x="19145" y="31528"/>
                    <a:pt x="20574" y="27146"/>
                  </a:cubicBezTo>
                  <a:cubicBezTo>
                    <a:pt x="21908" y="24003"/>
                    <a:pt x="23432" y="19050"/>
                    <a:pt x="25241" y="12192"/>
                  </a:cubicBezTo>
                  <a:cubicBezTo>
                    <a:pt x="27051" y="5334"/>
                    <a:pt x="28099" y="1238"/>
                    <a:pt x="28385" y="0"/>
                  </a:cubicBezTo>
                  <a:lnTo>
                    <a:pt x="42863" y="0"/>
                  </a:lnTo>
                  <a:lnTo>
                    <a:pt x="43339" y="35243"/>
                  </a:lnTo>
                  <a:lnTo>
                    <a:pt x="84201" y="35243"/>
                  </a:lnTo>
                  <a:lnTo>
                    <a:pt x="84201" y="51435"/>
                  </a:lnTo>
                  <a:lnTo>
                    <a:pt x="43339" y="51435"/>
                  </a:lnTo>
                  <a:lnTo>
                    <a:pt x="43339" y="126587"/>
                  </a:lnTo>
                  <a:cubicBezTo>
                    <a:pt x="43339" y="135922"/>
                    <a:pt x="43625" y="142399"/>
                    <a:pt x="44196" y="146114"/>
                  </a:cubicBezTo>
                  <a:cubicBezTo>
                    <a:pt x="44768" y="149828"/>
                    <a:pt x="46006" y="152305"/>
                    <a:pt x="47911" y="153448"/>
                  </a:cubicBezTo>
                  <a:cubicBezTo>
                    <a:pt x="49816" y="154591"/>
                    <a:pt x="53054" y="155162"/>
                    <a:pt x="57531" y="155162"/>
                  </a:cubicBezTo>
                  <a:cubicBezTo>
                    <a:pt x="61913" y="155162"/>
                    <a:pt x="66770" y="154591"/>
                    <a:pt x="72104" y="153448"/>
                  </a:cubicBezTo>
                  <a:cubicBezTo>
                    <a:pt x="77438" y="152305"/>
                    <a:pt x="81534" y="151067"/>
                    <a:pt x="84487" y="149733"/>
                  </a:cubicBezTo>
                  <a:lnTo>
                    <a:pt x="88202" y="160782"/>
                  </a:lnTo>
                  <a:cubicBezTo>
                    <a:pt x="84296" y="163735"/>
                    <a:pt x="77915" y="166592"/>
                    <a:pt x="69247" y="169355"/>
                  </a:cubicBezTo>
                  <a:cubicBezTo>
                    <a:pt x="60484" y="172117"/>
                    <a:pt x="52578" y="173546"/>
                    <a:pt x="45339" y="173546"/>
                  </a:cubicBezTo>
                  <a:cubicBezTo>
                    <a:pt x="36005" y="173450"/>
                    <a:pt x="29051" y="171355"/>
                    <a:pt x="24479" y="167069"/>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5" name="Freeform: Shape 55">
              <a:extLst>
                <a:ext uri="{FF2B5EF4-FFF2-40B4-BE49-F238E27FC236}">
                  <a16:creationId xmlns:a16="http://schemas.microsoft.com/office/drawing/2014/main" id="{A558C5B1-4AE5-D2C1-57B1-28878AAF759D}"/>
                </a:ext>
              </a:extLst>
            </p:cNvPr>
            <p:cNvSpPr/>
            <p:nvPr/>
          </p:nvSpPr>
          <p:spPr>
            <a:xfrm>
              <a:off x="11583637" y="6551358"/>
              <a:ext cx="95535" cy="139541"/>
            </a:xfrm>
            <a:custGeom>
              <a:avLst/>
              <a:gdLst>
                <a:gd name="connsiteX0" fmla="*/ 0 w 95535"/>
                <a:gd name="connsiteY0" fmla="*/ 127540 h 139541"/>
                <a:gd name="connsiteX1" fmla="*/ 18383 w 95535"/>
                <a:gd name="connsiteY1" fmla="*/ 126111 h 139541"/>
                <a:gd name="connsiteX2" fmla="*/ 18383 w 95535"/>
                <a:gd name="connsiteY2" fmla="*/ 22574 h 139541"/>
                <a:gd name="connsiteX3" fmla="*/ 762 w 95535"/>
                <a:gd name="connsiteY3" fmla="*/ 18193 h 139541"/>
                <a:gd name="connsiteX4" fmla="*/ 762 w 95535"/>
                <a:gd name="connsiteY4" fmla="*/ 4953 h 139541"/>
                <a:gd name="connsiteX5" fmla="*/ 34576 w 95535"/>
                <a:gd name="connsiteY5" fmla="*/ 571 h 139541"/>
                <a:gd name="connsiteX6" fmla="*/ 35052 w 95535"/>
                <a:gd name="connsiteY6" fmla="*/ 571 h 139541"/>
                <a:gd name="connsiteX7" fmla="*/ 40481 w 95535"/>
                <a:gd name="connsiteY7" fmla="*/ 4953 h 139541"/>
                <a:gd name="connsiteX8" fmla="*/ 40481 w 95535"/>
                <a:gd name="connsiteY8" fmla="*/ 9335 h 139541"/>
                <a:gd name="connsiteX9" fmla="*/ 39719 w 95535"/>
                <a:gd name="connsiteY9" fmla="*/ 28385 h 139541"/>
                <a:gd name="connsiteX10" fmla="*/ 40481 w 95535"/>
                <a:gd name="connsiteY10" fmla="*/ 28385 h 139541"/>
                <a:gd name="connsiteX11" fmla="*/ 49244 w 95535"/>
                <a:gd name="connsiteY11" fmla="*/ 17621 h 139541"/>
                <a:gd name="connsiteX12" fmla="*/ 65627 w 95535"/>
                <a:gd name="connsiteY12" fmla="*/ 5524 h 139541"/>
                <a:gd name="connsiteX13" fmla="*/ 87439 w 95535"/>
                <a:gd name="connsiteY13" fmla="*/ 0 h 139541"/>
                <a:gd name="connsiteX14" fmla="*/ 95536 w 95535"/>
                <a:gd name="connsiteY14" fmla="*/ 1238 h 139541"/>
                <a:gd name="connsiteX15" fmla="*/ 95536 w 95535"/>
                <a:gd name="connsiteY15" fmla="*/ 28670 h 139541"/>
                <a:gd name="connsiteX16" fmla="*/ 90011 w 95535"/>
                <a:gd name="connsiteY16" fmla="*/ 26384 h 139541"/>
                <a:gd name="connsiteX17" fmla="*/ 81534 w 95535"/>
                <a:gd name="connsiteY17" fmla="*/ 25241 h 139541"/>
                <a:gd name="connsiteX18" fmla="*/ 43815 w 95535"/>
                <a:gd name="connsiteY18" fmla="*/ 37719 h 139541"/>
                <a:gd name="connsiteX19" fmla="*/ 43815 w 95535"/>
                <a:gd name="connsiteY19" fmla="*/ 125825 h 139541"/>
                <a:gd name="connsiteX20" fmla="*/ 74866 w 95535"/>
                <a:gd name="connsiteY20" fmla="*/ 127826 h 139541"/>
                <a:gd name="connsiteX21" fmla="*/ 74866 w 95535"/>
                <a:gd name="connsiteY21" fmla="*/ 139541 h 139541"/>
                <a:gd name="connsiteX22" fmla="*/ 0 w 95535"/>
                <a:gd name="connsiteY22" fmla="*/ 139541 h 139541"/>
                <a:gd name="connsiteX23" fmla="*/ 0 w 95535"/>
                <a:gd name="connsiteY23" fmla="*/ 127540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535" h="139541">
                  <a:moveTo>
                    <a:pt x="0" y="127540"/>
                  </a:moveTo>
                  <a:lnTo>
                    <a:pt x="18383" y="126111"/>
                  </a:lnTo>
                  <a:lnTo>
                    <a:pt x="18383" y="22574"/>
                  </a:lnTo>
                  <a:lnTo>
                    <a:pt x="762" y="18193"/>
                  </a:lnTo>
                  <a:lnTo>
                    <a:pt x="762" y="4953"/>
                  </a:lnTo>
                  <a:lnTo>
                    <a:pt x="34576" y="571"/>
                  </a:lnTo>
                  <a:lnTo>
                    <a:pt x="35052" y="571"/>
                  </a:lnTo>
                  <a:lnTo>
                    <a:pt x="40481" y="4953"/>
                  </a:lnTo>
                  <a:lnTo>
                    <a:pt x="40481" y="9335"/>
                  </a:lnTo>
                  <a:lnTo>
                    <a:pt x="39719" y="28385"/>
                  </a:lnTo>
                  <a:lnTo>
                    <a:pt x="40481" y="28385"/>
                  </a:lnTo>
                  <a:cubicBezTo>
                    <a:pt x="42100" y="25622"/>
                    <a:pt x="45053" y="22003"/>
                    <a:pt x="49244" y="17621"/>
                  </a:cubicBezTo>
                  <a:cubicBezTo>
                    <a:pt x="53530" y="13240"/>
                    <a:pt x="58960" y="9144"/>
                    <a:pt x="65627" y="5524"/>
                  </a:cubicBezTo>
                  <a:cubicBezTo>
                    <a:pt x="72295" y="1810"/>
                    <a:pt x="79534" y="0"/>
                    <a:pt x="87439" y="0"/>
                  </a:cubicBezTo>
                  <a:cubicBezTo>
                    <a:pt x="90678" y="0"/>
                    <a:pt x="93345" y="381"/>
                    <a:pt x="95536" y="1238"/>
                  </a:cubicBezTo>
                  <a:lnTo>
                    <a:pt x="95536" y="28670"/>
                  </a:lnTo>
                  <a:cubicBezTo>
                    <a:pt x="94393" y="27908"/>
                    <a:pt x="92583" y="27051"/>
                    <a:pt x="90011" y="26384"/>
                  </a:cubicBezTo>
                  <a:cubicBezTo>
                    <a:pt x="87439" y="25622"/>
                    <a:pt x="84677" y="25241"/>
                    <a:pt x="81534" y="25241"/>
                  </a:cubicBezTo>
                  <a:cubicBezTo>
                    <a:pt x="68008" y="25241"/>
                    <a:pt x="55435" y="29432"/>
                    <a:pt x="43815" y="37719"/>
                  </a:cubicBezTo>
                  <a:lnTo>
                    <a:pt x="43815" y="125825"/>
                  </a:lnTo>
                  <a:lnTo>
                    <a:pt x="74866" y="127826"/>
                  </a:lnTo>
                  <a:lnTo>
                    <a:pt x="74866" y="139541"/>
                  </a:lnTo>
                  <a:lnTo>
                    <a:pt x="0" y="139541"/>
                  </a:lnTo>
                  <a:lnTo>
                    <a:pt x="0" y="127540"/>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6" name="Freeform: Shape 56">
              <a:extLst>
                <a:ext uri="{FF2B5EF4-FFF2-40B4-BE49-F238E27FC236}">
                  <a16:creationId xmlns:a16="http://schemas.microsoft.com/office/drawing/2014/main" id="{13D48837-1BC7-D2A6-98CB-E08C33FA8B3D}"/>
                </a:ext>
              </a:extLst>
            </p:cNvPr>
            <p:cNvSpPr/>
            <p:nvPr/>
          </p:nvSpPr>
          <p:spPr>
            <a:xfrm>
              <a:off x="11692984" y="6552216"/>
              <a:ext cx="137541" cy="141350"/>
            </a:xfrm>
            <a:custGeom>
              <a:avLst/>
              <a:gdLst>
                <a:gd name="connsiteX0" fmla="*/ 103442 w 137541"/>
                <a:gd name="connsiteY0" fmla="*/ 138208 h 141350"/>
                <a:gd name="connsiteX1" fmla="*/ 100108 w 137541"/>
                <a:gd name="connsiteY1" fmla="*/ 129349 h 141350"/>
                <a:gd name="connsiteX2" fmla="*/ 100108 w 137541"/>
                <a:gd name="connsiteY2" fmla="*/ 121063 h 141350"/>
                <a:gd name="connsiteX3" fmla="*/ 79915 w 137541"/>
                <a:gd name="connsiteY3" fmla="*/ 135255 h 141350"/>
                <a:gd name="connsiteX4" fmla="*/ 55531 w 137541"/>
                <a:gd name="connsiteY4" fmla="*/ 141351 h 141350"/>
                <a:gd name="connsiteX5" fmla="*/ 23241 w 137541"/>
                <a:gd name="connsiteY5" fmla="*/ 129064 h 141350"/>
                <a:gd name="connsiteX6" fmla="*/ 13716 w 137541"/>
                <a:gd name="connsiteY6" fmla="*/ 88678 h 141350"/>
                <a:gd name="connsiteX7" fmla="*/ 13716 w 137541"/>
                <a:gd name="connsiteY7" fmla="*/ 17812 h 141350"/>
                <a:gd name="connsiteX8" fmla="*/ 0 w 137541"/>
                <a:gd name="connsiteY8" fmla="*/ 13907 h 141350"/>
                <a:gd name="connsiteX9" fmla="*/ 0 w 137541"/>
                <a:gd name="connsiteY9" fmla="*/ 3143 h 141350"/>
                <a:gd name="connsiteX10" fmla="*/ 34290 w 137541"/>
                <a:gd name="connsiteY10" fmla="*/ 0 h 141350"/>
                <a:gd name="connsiteX11" fmla="*/ 34576 w 137541"/>
                <a:gd name="connsiteY11" fmla="*/ 0 h 141350"/>
                <a:gd name="connsiteX12" fmla="*/ 39243 w 137541"/>
                <a:gd name="connsiteY12" fmla="*/ 2953 h 141350"/>
                <a:gd name="connsiteX13" fmla="*/ 39243 w 137541"/>
                <a:gd name="connsiteY13" fmla="*/ 86868 h 141350"/>
                <a:gd name="connsiteX14" fmla="*/ 41338 w 137541"/>
                <a:gd name="connsiteY14" fmla="*/ 109061 h 141350"/>
                <a:gd name="connsiteX15" fmla="*/ 48673 w 137541"/>
                <a:gd name="connsiteY15" fmla="*/ 120777 h 141350"/>
                <a:gd name="connsiteX16" fmla="*/ 64008 w 137541"/>
                <a:gd name="connsiteY16" fmla="*/ 124587 h 141350"/>
                <a:gd name="connsiteX17" fmla="*/ 82391 w 137541"/>
                <a:gd name="connsiteY17" fmla="*/ 120396 h 141350"/>
                <a:gd name="connsiteX18" fmla="*/ 97346 w 137541"/>
                <a:gd name="connsiteY18" fmla="*/ 110585 h 141350"/>
                <a:gd name="connsiteX19" fmla="*/ 97346 w 137541"/>
                <a:gd name="connsiteY19" fmla="*/ 17812 h 141350"/>
                <a:gd name="connsiteX20" fmla="*/ 79724 w 137541"/>
                <a:gd name="connsiteY20" fmla="*/ 13907 h 141350"/>
                <a:gd name="connsiteX21" fmla="*/ 79724 w 137541"/>
                <a:gd name="connsiteY21" fmla="*/ 3143 h 141350"/>
                <a:gd name="connsiteX22" fmla="*/ 116967 w 137541"/>
                <a:gd name="connsiteY22" fmla="*/ 0 h 141350"/>
                <a:gd name="connsiteX23" fmla="*/ 117253 w 137541"/>
                <a:gd name="connsiteY23" fmla="*/ 0 h 141350"/>
                <a:gd name="connsiteX24" fmla="*/ 122873 w 137541"/>
                <a:gd name="connsiteY24" fmla="*/ 2953 h 141350"/>
                <a:gd name="connsiteX25" fmla="*/ 122873 w 137541"/>
                <a:gd name="connsiteY25" fmla="*/ 126302 h 141350"/>
                <a:gd name="connsiteX26" fmla="*/ 137541 w 137541"/>
                <a:gd name="connsiteY26" fmla="*/ 126302 h 141350"/>
                <a:gd name="connsiteX27" fmla="*/ 137255 w 137541"/>
                <a:gd name="connsiteY27" fmla="*/ 137351 h 141350"/>
                <a:gd name="connsiteX28" fmla="*/ 125349 w 137541"/>
                <a:gd name="connsiteY28" fmla="*/ 140018 h 141350"/>
                <a:gd name="connsiteX29" fmla="*/ 113729 w 137541"/>
                <a:gd name="connsiteY29" fmla="*/ 140970 h 141350"/>
                <a:gd name="connsiteX30" fmla="*/ 103442 w 137541"/>
                <a:gd name="connsiteY30" fmla="*/ 138208 h 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7541" h="141350">
                  <a:moveTo>
                    <a:pt x="103442" y="138208"/>
                  </a:moveTo>
                  <a:cubicBezTo>
                    <a:pt x="101251" y="136398"/>
                    <a:pt x="100108" y="133445"/>
                    <a:pt x="100108" y="129349"/>
                  </a:cubicBezTo>
                  <a:lnTo>
                    <a:pt x="100108" y="121063"/>
                  </a:lnTo>
                  <a:cubicBezTo>
                    <a:pt x="94679" y="126397"/>
                    <a:pt x="88011" y="131159"/>
                    <a:pt x="79915" y="135255"/>
                  </a:cubicBezTo>
                  <a:cubicBezTo>
                    <a:pt x="71819" y="139351"/>
                    <a:pt x="63722" y="141351"/>
                    <a:pt x="55531" y="141351"/>
                  </a:cubicBezTo>
                  <a:cubicBezTo>
                    <a:pt x="40386" y="141351"/>
                    <a:pt x="29623" y="137255"/>
                    <a:pt x="23241" y="129064"/>
                  </a:cubicBezTo>
                  <a:cubicBezTo>
                    <a:pt x="16859" y="120872"/>
                    <a:pt x="13716" y="107442"/>
                    <a:pt x="13716" y="88678"/>
                  </a:cubicBezTo>
                  <a:lnTo>
                    <a:pt x="13716" y="17812"/>
                  </a:lnTo>
                  <a:lnTo>
                    <a:pt x="0" y="13907"/>
                  </a:lnTo>
                  <a:lnTo>
                    <a:pt x="0" y="3143"/>
                  </a:lnTo>
                  <a:lnTo>
                    <a:pt x="34290" y="0"/>
                  </a:lnTo>
                  <a:lnTo>
                    <a:pt x="34576" y="0"/>
                  </a:lnTo>
                  <a:lnTo>
                    <a:pt x="39243" y="2953"/>
                  </a:lnTo>
                  <a:lnTo>
                    <a:pt x="39243" y="86868"/>
                  </a:lnTo>
                  <a:cubicBezTo>
                    <a:pt x="39243" y="96298"/>
                    <a:pt x="39910" y="103727"/>
                    <a:pt x="41338" y="109061"/>
                  </a:cubicBezTo>
                  <a:cubicBezTo>
                    <a:pt x="42767" y="114395"/>
                    <a:pt x="45148" y="118301"/>
                    <a:pt x="48673" y="120777"/>
                  </a:cubicBezTo>
                  <a:cubicBezTo>
                    <a:pt x="52197" y="123349"/>
                    <a:pt x="57245" y="124587"/>
                    <a:pt x="64008" y="124587"/>
                  </a:cubicBezTo>
                  <a:cubicBezTo>
                    <a:pt x="70485" y="124587"/>
                    <a:pt x="76676" y="123158"/>
                    <a:pt x="82391" y="120396"/>
                  </a:cubicBezTo>
                  <a:cubicBezTo>
                    <a:pt x="88106" y="117634"/>
                    <a:pt x="93059" y="114395"/>
                    <a:pt x="97346" y="110585"/>
                  </a:cubicBezTo>
                  <a:lnTo>
                    <a:pt x="97346" y="17812"/>
                  </a:lnTo>
                  <a:lnTo>
                    <a:pt x="79724" y="13907"/>
                  </a:lnTo>
                  <a:lnTo>
                    <a:pt x="79724" y="3143"/>
                  </a:lnTo>
                  <a:lnTo>
                    <a:pt x="116967" y="0"/>
                  </a:lnTo>
                  <a:lnTo>
                    <a:pt x="117253" y="0"/>
                  </a:lnTo>
                  <a:lnTo>
                    <a:pt x="122873" y="2953"/>
                  </a:lnTo>
                  <a:lnTo>
                    <a:pt x="122873" y="126302"/>
                  </a:lnTo>
                  <a:lnTo>
                    <a:pt x="137541" y="126302"/>
                  </a:lnTo>
                  <a:lnTo>
                    <a:pt x="137255" y="137351"/>
                  </a:lnTo>
                  <a:cubicBezTo>
                    <a:pt x="132683" y="138494"/>
                    <a:pt x="128683" y="139351"/>
                    <a:pt x="125349" y="140018"/>
                  </a:cubicBezTo>
                  <a:cubicBezTo>
                    <a:pt x="122015" y="140684"/>
                    <a:pt x="118110" y="140970"/>
                    <a:pt x="113729" y="140970"/>
                  </a:cubicBezTo>
                  <a:cubicBezTo>
                    <a:pt x="109061" y="140875"/>
                    <a:pt x="105727" y="140018"/>
                    <a:pt x="103442" y="13820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7" name="Freeform: Shape 57">
              <a:extLst>
                <a:ext uri="{FF2B5EF4-FFF2-40B4-BE49-F238E27FC236}">
                  <a16:creationId xmlns:a16="http://schemas.microsoft.com/office/drawing/2014/main" id="{7D522676-FC22-5E75-3807-F7E834AD5C4C}"/>
                </a:ext>
              </a:extLst>
            </p:cNvPr>
            <p:cNvSpPr/>
            <p:nvPr/>
          </p:nvSpPr>
          <p:spPr>
            <a:xfrm>
              <a:off x="11847956" y="6490494"/>
              <a:ext cx="66103" cy="200406"/>
            </a:xfrm>
            <a:custGeom>
              <a:avLst/>
              <a:gdLst>
                <a:gd name="connsiteX0" fmla="*/ 19812 w 66103"/>
                <a:gd name="connsiteY0" fmla="*/ 17907 h 200406"/>
                <a:gd name="connsiteX1" fmla="*/ 0 w 66103"/>
                <a:gd name="connsiteY1" fmla="*/ 15240 h 200406"/>
                <a:gd name="connsiteX2" fmla="*/ 0 w 66103"/>
                <a:gd name="connsiteY2" fmla="*/ 4763 h 200406"/>
                <a:gd name="connsiteX3" fmla="*/ 39433 w 66103"/>
                <a:gd name="connsiteY3" fmla="*/ 0 h 200406"/>
                <a:gd name="connsiteX4" fmla="*/ 39910 w 66103"/>
                <a:gd name="connsiteY4" fmla="*/ 0 h 200406"/>
                <a:gd name="connsiteX5" fmla="*/ 45339 w 66103"/>
                <a:gd name="connsiteY5" fmla="*/ 3620 h 200406"/>
                <a:gd name="connsiteX6" fmla="*/ 45339 w 66103"/>
                <a:gd name="connsiteY6" fmla="*/ 186404 h 200406"/>
                <a:gd name="connsiteX7" fmla="*/ 66104 w 66103"/>
                <a:gd name="connsiteY7" fmla="*/ 188405 h 200406"/>
                <a:gd name="connsiteX8" fmla="*/ 66104 w 66103"/>
                <a:gd name="connsiteY8" fmla="*/ 200406 h 200406"/>
                <a:gd name="connsiteX9" fmla="*/ 0 w 66103"/>
                <a:gd name="connsiteY9" fmla="*/ 200406 h 200406"/>
                <a:gd name="connsiteX10" fmla="*/ 0 w 66103"/>
                <a:gd name="connsiteY10" fmla="*/ 188405 h 200406"/>
                <a:gd name="connsiteX11" fmla="*/ 19812 w 66103"/>
                <a:gd name="connsiteY11" fmla="*/ 186214 h 200406"/>
                <a:gd name="connsiteX12" fmla="*/ 19812 w 66103"/>
                <a:gd name="connsiteY12" fmla="*/ 17907 h 2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406">
                  <a:moveTo>
                    <a:pt x="19812" y="17907"/>
                  </a:moveTo>
                  <a:lnTo>
                    <a:pt x="0" y="15240"/>
                  </a:lnTo>
                  <a:lnTo>
                    <a:pt x="0" y="4763"/>
                  </a:lnTo>
                  <a:lnTo>
                    <a:pt x="39433" y="0"/>
                  </a:lnTo>
                  <a:lnTo>
                    <a:pt x="39910" y="0"/>
                  </a:lnTo>
                  <a:lnTo>
                    <a:pt x="45339" y="3620"/>
                  </a:lnTo>
                  <a:lnTo>
                    <a:pt x="45339" y="186404"/>
                  </a:lnTo>
                  <a:lnTo>
                    <a:pt x="66104" y="188405"/>
                  </a:lnTo>
                  <a:lnTo>
                    <a:pt x="66104" y="200406"/>
                  </a:lnTo>
                  <a:lnTo>
                    <a:pt x="0" y="200406"/>
                  </a:lnTo>
                  <a:lnTo>
                    <a:pt x="0" y="188405"/>
                  </a:lnTo>
                  <a:lnTo>
                    <a:pt x="19812" y="186214"/>
                  </a:lnTo>
                  <a:lnTo>
                    <a:pt x="19812" y="17907"/>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8" name="Freeform: Shape 58">
              <a:extLst>
                <a:ext uri="{FF2B5EF4-FFF2-40B4-BE49-F238E27FC236}">
                  <a16:creationId xmlns:a16="http://schemas.microsoft.com/office/drawing/2014/main" id="{A79B59D2-6D17-9D4B-D9F8-A8E814A76921}"/>
                </a:ext>
              </a:extLst>
            </p:cNvPr>
            <p:cNvSpPr/>
            <p:nvPr/>
          </p:nvSpPr>
          <p:spPr>
            <a:xfrm>
              <a:off x="11990545" y="6509067"/>
              <a:ext cx="177260" cy="181927"/>
            </a:xfrm>
            <a:custGeom>
              <a:avLst/>
              <a:gdLst>
                <a:gd name="connsiteX0" fmla="*/ 19717 w 177260"/>
                <a:gd name="connsiteY0" fmla="*/ 15145 h 181927"/>
                <a:gd name="connsiteX1" fmla="*/ 95 w 177260"/>
                <a:gd name="connsiteY1" fmla="*/ 12192 h 181927"/>
                <a:gd name="connsiteX2" fmla="*/ 95 w 177260"/>
                <a:gd name="connsiteY2" fmla="*/ 0 h 181927"/>
                <a:gd name="connsiteX3" fmla="*/ 45625 w 177260"/>
                <a:gd name="connsiteY3" fmla="*/ 0 h 181927"/>
                <a:gd name="connsiteX4" fmla="*/ 127159 w 177260"/>
                <a:gd name="connsiteY4" fmla="*/ 119444 h 181927"/>
                <a:gd name="connsiteX5" fmla="*/ 140875 w 177260"/>
                <a:gd name="connsiteY5" fmla="*/ 145351 h 181927"/>
                <a:gd name="connsiteX6" fmla="*/ 140875 w 177260"/>
                <a:gd name="connsiteY6" fmla="*/ 15145 h 181927"/>
                <a:gd name="connsiteX7" fmla="*/ 119539 w 177260"/>
                <a:gd name="connsiteY7" fmla="*/ 12192 h 181927"/>
                <a:gd name="connsiteX8" fmla="*/ 119539 w 177260"/>
                <a:gd name="connsiteY8" fmla="*/ 0 h 181927"/>
                <a:gd name="connsiteX9" fmla="*/ 177260 w 177260"/>
                <a:gd name="connsiteY9" fmla="*/ 0 h 181927"/>
                <a:gd name="connsiteX10" fmla="*/ 177260 w 177260"/>
                <a:gd name="connsiteY10" fmla="*/ 12192 h 181927"/>
                <a:gd name="connsiteX11" fmla="*/ 157639 w 177260"/>
                <a:gd name="connsiteY11" fmla="*/ 15145 h 181927"/>
                <a:gd name="connsiteX12" fmla="*/ 157639 w 177260"/>
                <a:gd name="connsiteY12" fmla="*/ 181832 h 181927"/>
                <a:gd name="connsiteX13" fmla="*/ 138303 w 177260"/>
                <a:gd name="connsiteY13" fmla="*/ 181832 h 181927"/>
                <a:gd name="connsiteX14" fmla="*/ 55054 w 177260"/>
                <a:gd name="connsiteY14" fmla="*/ 59722 h 181927"/>
                <a:gd name="connsiteX15" fmla="*/ 36195 w 177260"/>
                <a:gd name="connsiteY15" fmla="*/ 27432 h 181927"/>
                <a:gd name="connsiteX16" fmla="*/ 36195 w 177260"/>
                <a:gd name="connsiteY16" fmla="*/ 167450 h 181927"/>
                <a:gd name="connsiteX17" fmla="*/ 59436 w 177260"/>
                <a:gd name="connsiteY17" fmla="*/ 169926 h 181927"/>
                <a:gd name="connsiteX18" fmla="*/ 59436 w 177260"/>
                <a:gd name="connsiteY18" fmla="*/ 181928 h 181927"/>
                <a:gd name="connsiteX19" fmla="*/ 0 w 177260"/>
                <a:gd name="connsiteY19" fmla="*/ 181928 h 181927"/>
                <a:gd name="connsiteX20" fmla="*/ 0 w 177260"/>
                <a:gd name="connsiteY20" fmla="*/ 169926 h 181927"/>
                <a:gd name="connsiteX21" fmla="*/ 19622 w 177260"/>
                <a:gd name="connsiteY21" fmla="*/ 167259 h 181927"/>
                <a:gd name="connsiteX22" fmla="*/ 19622 w 177260"/>
                <a:gd name="connsiteY22" fmla="*/ 15145 h 1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260" h="181927">
                  <a:moveTo>
                    <a:pt x="19717" y="15145"/>
                  </a:moveTo>
                  <a:lnTo>
                    <a:pt x="95" y="12192"/>
                  </a:lnTo>
                  <a:lnTo>
                    <a:pt x="95" y="0"/>
                  </a:lnTo>
                  <a:lnTo>
                    <a:pt x="45625" y="0"/>
                  </a:lnTo>
                  <a:lnTo>
                    <a:pt x="127159" y="119444"/>
                  </a:lnTo>
                  <a:lnTo>
                    <a:pt x="140875" y="145351"/>
                  </a:lnTo>
                  <a:lnTo>
                    <a:pt x="140875" y="15145"/>
                  </a:lnTo>
                  <a:lnTo>
                    <a:pt x="119539" y="12192"/>
                  </a:lnTo>
                  <a:lnTo>
                    <a:pt x="119539" y="0"/>
                  </a:lnTo>
                  <a:lnTo>
                    <a:pt x="177260" y="0"/>
                  </a:lnTo>
                  <a:lnTo>
                    <a:pt x="177260" y="12192"/>
                  </a:lnTo>
                  <a:lnTo>
                    <a:pt x="157639" y="15145"/>
                  </a:lnTo>
                  <a:lnTo>
                    <a:pt x="157639" y="181832"/>
                  </a:lnTo>
                  <a:lnTo>
                    <a:pt x="138303" y="181832"/>
                  </a:lnTo>
                  <a:lnTo>
                    <a:pt x="55054" y="59722"/>
                  </a:lnTo>
                  <a:lnTo>
                    <a:pt x="36195" y="27432"/>
                  </a:lnTo>
                  <a:lnTo>
                    <a:pt x="36195" y="167450"/>
                  </a:lnTo>
                  <a:lnTo>
                    <a:pt x="59436" y="169926"/>
                  </a:lnTo>
                  <a:lnTo>
                    <a:pt x="59436" y="181928"/>
                  </a:lnTo>
                  <a:lnTo>
                    <a:pt x="0" y="181928"/>
                  </a:lnTo>
                  <a:lnTo>
                    <a:pt x="0" y="169926"/>
                  </a:lnTo>
                  <a:lnTo>
                    <a:pt x="19622" y="167259"/>
                  </a:lnTo>
                  <a:lnTo>
                    <a:pt x="19622" y="15145"/>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9" name="Freeform: Shape 59">
              <a:extLst>
                <a:ext uri="{FF2B5EF4-FFF2-40B4-BE49-F238E27FC236}">
                  <a16:creationId xmlns:a16="http://schemas.microsoft.com/office/drawing/2014/main" id="{AF11E5FE-5945-8FB0-74CF-A3180261E42C}"/>
                </a:ext>
              </a:extLst>
            </p:cNvPr>
            <p:cNvSpPr/>
            <p:nvPr/>
          </p:nvSpPr>
          <p:spPr>
            <a:xfrm>
              <a:off x="12184855" y="6552120"/>
              <a:ext cx="120205" cy="141446"/>
            </a:xfrm>
            <a:custGeom>
              <a:avLst/>
              <a:gdLst>
                <a:gd name="connsiteX0" fmla="*/ 23146 w 120205"/>
                <a:gd name="connsiteY0" fmla="*/ 68199 h 141446"/>
                <a:gd name="connsiteX1" fmla="*/ 81439 w 120205"/>
                <a:gd name="connsiteY1" fmla="*/ 56579 h 141446"/>
                <a:gd name="connsiteX2" fmla="*/ 81439 w 120205"/>
                <a:gd name="connsiteY2" fmla="*/ 49720 h 141446"/>
                <a:gd name="connsiteX3" fmla="*/ 78962 w 120205"/>
                <a:gd name="connsiteY3" fmla="*/ 31623 h 141446"/>
                <a:gd name="connsiteX4" fmla="*/ 70485 w 120205"/>
                <a:gd name="connsiteY4" fmla="*/ 21908 h 141446"/>
                <a:gd name="connsiteX5" fmla="*/ 53435 w 120205"/>
                <a:gd name="connsiteY5" fmla="*/ 18860 h 141446"/>
                <a:gd name="connsiteX6" fmla="*/ 31052 w 120205"/>
                <a:gd name="connsiteY6" fmla="*/ 22384 h 141446"/>
                <a:gd name="connsiteX7" fmla="*/ 11335 w 120205"/>
                <a:gd name="connsiteY7" fmla="*/ 31051 h 141446"/>
                <a:gd name="connsiteX8" fmla="*/ 5239 w 120205"/>
                <a:gd name="connsiteY8" fmla="*/ 18383 h 141446"/>
                <a:gd name="connsiteX9" fmla="*/ 16954 w 120205"/>
                <a:gd name="connsiteY9" fmla="*/ 11240 h 141446"/>
                <a:gd name="connsiteX10" fmla="*/ 36767 w 120205"/>
                <a:gd name="connsiteY10" fmla="*/ 3429 h 141446"/>
                <a:gd name="connsiteX11" fmla="*/ 59246 w 120205"/>
                <a:gd name="connsiteY11" fmla="*/ 0 h 141446"/>
                <a:gd name="connsiteX12" fmla="*/ 86773 w 120205"/>
                <a:gd name="connsiteY12" fmla="*/ 4763 h 141446"/>
                <a:gd name="connsiteX13" fmla="*/ 101346 w 120205"/>
                <a:gd name="connsiteY13" fmla="*/ 20098 h 141446"/>
                <a:gd name="connsiteX14" fmla="*/ 105728 w 120205"/>
                <a:gd name="connsiteY14" fmla="*/ 48197 h 141446"/>
                <a:gd name="connsiteX15" fmla="*/ 105728 w 120205"/>
                <a:gd name="connsiteY15" fmla="*/ 126778 h 141446"/>
                <a:gd name="connsiteX16" fmla="*/ 120205 w 120205"/>
                <a:gd name="connsiteY16" fmla="*/ 126778 h 141446"/>
                <a:gd name="connsiteX17" fmla="*/ 120205 w 120205"/>
                <a:gd name="connsiteY17" fmla="*/ 137541 h 141446"/>
                <a:gd name="connsiteX18" fmla="*/ 107823 w 120205"/>
                <a:gd name="connsiteY18" fmla="*/ 140018 h 141446"/>
                <a:gd name="connsiteX19" fmla="*/ 94774 w 120205"/>
                <a:gd name="connsiteY19" fmla="*/ 141256 h 141446"/>
                <a:gd name="connsiteX20" fmla="*/ 85439 w 120205"/>
                <a:gd name="connsiteY20" fmla="*/ 139160 h 141446"/>
                <a:gd name="connsiteX21" fmla="*/ 82963 w 120205"/>
                <a:gd name="connsiteY21" fmla="*/ 130016 h 141446"/>
                <a:gd name="connsiteX22" fmla="*/ 82963 w 120205"/>
                <a:gd name="connsiteY22" fmla="*/ 121920 h 141446"/>
                <a:gd name="connsiteX23" fmla="*/ 64961 w 120205"/>
                <a:gd name="connsiteY23" fmla="*/ 135350 h 141446"/>
                <a:gd name="connsiteX24" fmla="*/ 40862 w 120205"/>
                <a:gd name="connsiteY24" fmla="*/ 141446 h 141446"/>
                <a:gd name="connsiteX25" fmla="*/ 11621 w 120205"/>
                <a:gd name="connsiteY25" fmla="*/ 131255 h 141446"/>
                <a:gd name="connsiteX26" fmla="*/ 0 w 120205"/>
                <a:gd name="connsiteY26" fmla="*/ 102013 h 141446"/>
                <a:gd name="connsiteX27" fmla="*/ 23146 w 120205"/>
                <a:gd name="connsiteY27" fmla="*/ 68199 h 141446"/>
                <a:gd name="connsiteX28" fmla="*/ 66199 w 120205"/>
                <a:gd name="connsiteY28" fmla="*/ 120968 h 141446"/>
                <a:gd name="connsiteX29" fmla="*/ 81343 w 120205"/>
                <a:gd name="connsiteY29" fmla="*/ 111633 h 141446"/>
                <a:gd name="connsiteX30" fmla="*/ 81343 w 120205"/>
                <a:gd name="connsiteY30" fmla="*/ 69533 h 141446"/>
                <a:gd name="connsiteX31" fmla="*/ 41053 w 120205"/>
                <a:gd name="connsiteY31" fmla="*/ 77724 h 141446"/>
                <a:gd name="connsiteX32" fmla="*/ 27432 w 120205"/>
                <a:gd name="connsiteY32" fmla="*/ 99155 h 141446"/>
                <a:gd name="connsiteX33" fmla="*/ 33909 w 120205"/>
                <a:gd name="connsiteY33" fmla="*/ 118586 h 141446"/>
                <a:gd name="connsiteX34" fmla="*/ 51435 w 120205"/>
                <a:gd name="connsiteY34" fmla="*/ 124778 h 141446"/>
                <a:gd name="connsiteX35" fmla="*/ 66199 w 120205"/>
                <a:gd name="connsiteY35" fmla="*/ 120968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446">
                  <a:moveTo>
                    <a:pt x="23146" y="68199"/>
                  </a:moveTo>
                  <a:cubicBezTo>
                    <a:pt x="38481" y="60960"/>
                    <a:pt x="57912" y="57055"/>
                    <a:pt x="81439" y="56579"/>
                  </a:cubicBezTo>
                  <a:lnTo>
                    <a:pt x="81439" y="49720"/>
                  </a:lnTo>
                  <a:cubicBezTo>
                    <a:pt x="81439" y="42005"/>
                    <a:pt x="80582" y="36005"/>
                    <a:pt x="78962" y="31623"/>
                  </a:cubicBezTo>
                  <a:cubicBezTo>
                    <a:pt x="77343" y="27242"/>
                    <a:pt x="74486" y="24003"/>
                    <a:pt x="70485" y="21908"/>
                  </a:cubicBezTo>
                  <a:cubicBezTo>
                    <a:pt x="66484" y="19907"/>
                    <a:pt x="60770" y="18860"/>
                    <a:pt x="53435" y="18860"/>
                  </a:cubicBezTo>
                  <a:cubicBezTo>
                    <a:pt x="45148" y="18860"/>
                    <a:pt x="37624" y="20003"/>
                    <a:pt x="31052" y="22384"/>
                  </a:cubicBezTo>
                  <a:cubicBezTo>
                    <a:pt x="24479" y="24765"/>
                    <a:pt x="17907" y="27623"/>
                    <a:pt x="11335" y="31051"/>
                  </a:cubicBezTo>
                  <a:lnTo>
                    <a:pt x="5239" y="18383"/>
                  </a:lnTo>
                  <a:cubicBezTo>
                    <a:pt x="7334" y="16574"/>
                    <a:pt x="11240" y="14192"/>
                    <a:pt x="16954" y="11240"/>
                  </a:cubicBezTo>
                  <a:cubicBezTo>
                    <a:pt x="22669" y="8287"/>
                    <a:pt x="29242" y="5715"/>
                    <a:pt x="36767" y="3429"/>
                  </a:cubicBezTo>
                  <a:cubicBezTo>
                    <a:pt x="44291" y="1143"/>
                    <a:pt x="51816" y="0"/>
                    <a:pt x="59246" y="0"/>
                  </a:cubicBezTo>
                  <a:cubicBezTo>
                    <a:pt x="70866" y="0"/>
                    <a:pt x="80010" y="1619"/>
                    <a:pt x="86773" y="4763"/>
                  </a:cubicBezTo>
                  <a:cubicBezTo>
                    <a:pt x="93536" y="7906"/>
                    <a:pt x="98393" y="13049"/>
                    <a:pt x="101346" y="20098"/>
                  </a:cubicBezTo>
                  <a:cubicBezTo>
                    <a:pt x="104299" y="27146"/>
                    <a:pt x="105728" y="36481"/>
                    <a:pt x="105728" y="48197"/>
                  </a:cubicBezTo>
                  <a:lnTo>
                    <a:pt x="105728" y="126778"/>
                  </a:lnTo>
                  <a:lnTo>
                    <a:pt x="120205" y="126778"/>
                  </a:lnTo>
                  <a:lnTo>
                    <a:pt x="120205" y="137541"/>
                  </a:lnTo>
                  <a:cubicBezTo>
                    <a:pt x="116967" y="138398"/>
                    <a:pt x="112776" y="139160"/>
                    <a:pt x="107823" y="140018"/>
                  </a:cubicBezTo>
                  <a:cubicBezTo>
                    <a:pt x="102870" y="140780"/>
                    <a:pt x="98488" y="141256"/>
                    <a:pt x="94774" y="141256"/>
                  </a:cubicBezTo>
                  <a:cubicBezTo>
                    <a:pt x="90202" y="141256"/>
                    <a:pt x="87058" y="140589"/>
                    <a:pt x="85439" y="139160"/>
                  </a:cubicBezTo>
                  <a:cubicBezTo>
                    <a:pt x="83820" y="137732"/>
                    <a:pt x="82963" y="134684"/>
                    <a:pt x="82963" y="130016"/>
                  </a:cubicBezTo>
                  <a:lnTo>
                    <a:pt x="82963" y="121920"/>
                  </a:lnTo>
                  <a:cubicBezTo>
                    <a:pt x="78105" y="126778"/>
                    <a:pt x="72104" y="131350"/>
                    <a:pt x="64961" y="135350"/>
                  </a:cubicBezTo>
                  <a:cubicBezTo>
                    <a:pt x="57817" y="139351"/>
                    <a:pt x="49816" y="141446"/>
                    <a:pt x="40862" y="141446"/>
                  </a:cubicBezTo>
                  <a:cubicBezTo>
                    <a:pt x="29146" y="141446"/>
                    <a:pt x="19336" y="138017"/>
                    <a:pt x="11621" y="131255"/>
                  </a:cubicBezTo>
                  <a:cubicBezTo>
                    <a:pt x="3905" y="124492"/>
                    <a:pt x="0" y="114776"/>
                    <a:pt x="0" y="102013"/>
                  </a:cubicBezTo>
                  <a:cubicBezTo>
                    <a:pt x="95" y="86773"/>
                    <a:pt x="7810" y="75438"/>
                    <a:pt x="23146" y="68199"/>
                  </a:cubicBezTo>
                  <a:close/>
                  <a:moveTo>
                    <a:pt x="66199" y="120968"/>
                  </a:moveTo>
                  <a:cubicBezTo>
                    <a:pt x="71723" y="118396"/>
                    <a:pt x="76771" y="115253"/>
                    <a:pt x="81343" y="111633"/>
                  </a:cubicBezTo>
                  <a:lnTo>
                    <a:pt x="81343" y="69533"/>
                  </a:lnTo>
                  <a:cubicBezTo>
                    <a:pt x="63532" y="69533"/>
                    <a:pt x="50102" y="72295"/>
                    <a:pt x="41053" y="77724"/>
                  </a:cubicBezTo>
                  <a:cubicBezTo>
                    <a:pt x="32004" y="83153"/>
                    <a:pt x="27432" y="90297"/>
                    <a:pt x="27432" y="99155"/>
                  </a:cubicBezTo>
                  <a:cubicBezTo>
                    <a:pt x="27432" y="107918"/>
                    <a:pt x="29623" y="114491"/>
                    <a:pt x="33909" y="118586"/>
                  </a:cubicBezTo>
                  <a:cubicBezTo>
                    <a:pt x="38195" y="122777"/>
                    <a:pt x="44101" y="124778"/>
                    <a:pt x="51435" y="124778"/>
                  </a:cubicBezTo>
                  <a:cubicBezTo>
                    <a:pt x="55721" y="124873"/>
                    <a:pt x="60674" y="123539"/>
                    <a:pt x="66199" y="12096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0" name="Freeform: Shape 60">
              <a:extLst>
                <a:ext uri="{FF2B5EF4-FFF2-40B4-BE49-F238E27FC236}">
                  <a16:creationId xmlns:a16="http://schemas.microsoft.com/office/drawing/2014/main" id="{BC0829AE-C65B-9A60-E188-4883808AA4CF}"/>
                </a:ext>
              </a:extLst>
            </p:cNvPr>
            <p:cNvSpPr/>
            <p:nvPr/>
          </p:nvSpPr>
          <p:spPr>
            <a:xfrm>
              <a:off x="12318872" y="6519926"/>
              <a:ext cx="88201" cy="237553"/>
            </a:xfrm>
            <a:custGeom>
              <a:avLst/>
              <a:gdLst>
                <a:gd name="connsiteX0" fmla="*/ 24479 w 88201"/>
                <a:gd name="connsiteY0" fmla="*/ 167069 h 237553"/>
                <a:gd name="connsiteX1" fmla="*/ 17621 w 88201"/>
                <a:gd name="connsiteY1" fmla="*/ 145256 h 237553"/>
                <a:gd name="connsiteX2" fmla="*/ 17621 w 88201"/>
                <a:gd name="connsiteY2" fmla="*/ 51340 h 237553"/>
                <a:gd name="connsiteX3" fmla="*/ 0 w 88201"/>
                <a:gd name="connsiteY3" fmla="*/ 51340 h 237553"/>
                <a:gd name="connsiteX4" fmla="*/ 0 w 88201"/>
                <a:gd name="connsiteY4" fmla="*/ 40291 h 237553"/>
                <a:gd name="connsiteX5" fmla="*/ 6858 w 88201"/>
                <a:gd name="connsiteY5" fmla="*/ 38576 h 237553"/>
                <a:gd name="connsiteX6" fmla="*/ 14478 w 88201"/>
                <a:gd name="connsiteY6" fmla="*/ 35909 h 237553"/>
                <a:gd name="connsiteX7" fmla="*/ 20574 w 88201"/>
                <a:gd name="connsiteY7" fmla="*/ 27146 h 237553"/>
                <a:gd name="connsiteX8" fmla="*/ 25241 w 88201"/>
                <a:gd name="connsiteY8" fmla="*/ 12192 h 237553"/>
                <a:gd name="connsiteX9" fmla="*/ 28384 w 88201"/>
                <a:gd name="connsiteY9" fmla="*/ 0 h 237553"/>
                <a:gd name="connsiteX10" fmla="*/ 42863 w 88201"/>
                <a:gd name="connsiteY10" fmla="*/ 0 h 237553"/>
                <a:gd name="connsiteX11" fmla="*/ 43339 w 88201"/>
                <a:gd name="connsiteY11" fmla="*/ 35243 h 237553"/>
                <a:gd name="connsiteX12" fmla="*/ 84201 w 88201"/>
                <a:gd name="connsiteY12" fmla="*/ 35243 h 237553"/>
                <a:gd name="connsiteX13" fmla="*/ 84201 w 88201"/>
                <a:gd name="connsiteY13" fmla="*/ 51435 h 237553"/>
                <a:gd name="connsiteX14" fmla="*/ 43339 w 88201"/>
                <a:gd name="connsiteY14" fmla="*/ 51435 h 237553"/>
                <a:gd name="connsiteX15" fmla="*/ 43339 w 88201"/>
                <a:gd name="connsiteY15" fmla="*/ 126587 h 237553"/>
                <a:gd name="connsiteX16" fmla="*/ 44196 w 88201"/>
                <a:gd name="connsiteY16" fmla="*/ 146114 h 237553"/>
                <a:gd name="connsiteX17" fmla="*/ 47911 w 88201"/>
                <a:gd name="connsiteY17" fmla="*/ 153448 h 237553"/>
                <a:gd name="connsiteX18" fmla="*/ 57531 w 88201"/>
                <a:gd name="connsiteY18" fmla="*/ 155162 h 237553"/>
                <a:gd name="connsiteX19" fmla="*/ 72104 w 88201"/>
                <a:gd name="connsiteY19" fmla="*/ 153448 h 237553"/>
                <a:gd name="connsiteX20" fmla="*/ 84487 w 88201"/>
                <a:gd name="connsiteY20" fmla="*/ 149733 h 237553"/>
                <a:gd name="connsiteX21" fmla="*/ 88201 w 88201"/>
                <a:gd name="connsiteY21" fmla="*/ 160782 h 237553"/>
                <a:gd name="connsiteX22" fmla="*/ 69247 w 88201"/>
                <a:gd name="connsiteY22" fmla="*/ 169355 h 237553"/>
                <a:gd name="connsiteX23" fmla="*/ 45339 w 88201"/>
                <a:gd name="connsiteY23" fmla="*/ 173546 h 237553"/>
                <a:gd name="connsiteX24" fmla="*/ 24479 w 88201"/>
                <a:gd name="connsiteY24" fmla="*/ 167069 h 237553"/>
                <a:gd name="connsiteX25" fmla="*/ 62103 w 88201"/>
                <a:gd name="connsiteY25" fmla="*/ 220218 h 237553"/>
                <a:gd name="connsiteX26" fmla="*/ 53816 w 88201"/>
                <a:gd name="connsiteY26" fmla="*/ 232220 h 237553"/>
                <a:gd name="connsiteX27" fmla="*/ 46672 w 88201"/>
                <a:gd name="connsiteY27" fmla="*/ 237554 h 237553"/>
                <a:gd name="connsiteX28" fmla="*/ 46387 w 88201"/>
                <a:gd name="connsiteY28" fmla="*/ 237554 h 237553"/>
                <a:gd name="connsiteX29" fmla="*/ 38100 w 88201"/>
                <a:gd name="connsiteY29" fmla="*/ 233172 h 237553"/>
                <a:gd name="connsiteX30" fmla="*/ 37814 w 88201"/>
                <a:gd name="connsiteY30" fmla="*/ 231743 h 237553"/>
                <a:gd name="connsiteX31" fmla="*/ 43434 w 88201"/>
                <a:gd name="connsiteY31" fmla="*/ 225171 h 237553"/>
                <a:gd name="connsiteX32" fmla="*/ 45625 w 88201"/>
                <a:gd name="connsiteY32" fmla="*/ 214884 h 237553"/>
                <a:gd name="connsiteX33" fmla="*/ 44291 w 88201"/>
                <a:gd name="connsiteY33" fmla="*/ 209741 h 237553"/>
                <a:gd name="connsiteX34" fmla="*/ 40481 w 88201"/>
                <a:gd name="connsiteY34" fmla="*/ 206026 h 237553"/>
                <a:gd name="connsiteX35" fmla="*/ 35623 w 88201"/>
                <a:gd name="connsiteY35" fmla="*/ 196215 h 237553"/>
                <a:gd name="connsiteX36" fmla="*/ 39814 w 88201"/>
                <a:gd name="connsiteY36" fmla="*/ 187166 h 237553"/>
                <a:gd name="connsiteX37" fmla="*/ 48577 w 88201"/>
                <a:gd name="connsiteY37" fmla="*/ 184499 h 237553"/>
                <a:gd name="connsiteX38" fmla="*/ 49530 w 88201"/>
                <a:gd name="connsiteY38" fmla="*/ 184499 h 237553"/>
                <a:gd name="connsiteX39" fmla="*/ 61246 w 88201"/>
                <a:gd name="connsiteY39" fmla="*/ 189643 h 237553"/>
                <a:gd name="connsiteX40" fmla="*/ 65627 w 88201"/>
                <a:gd name="connsiteY40" fmla="*/ 204121 h 237553"/>
                <a:gd name="connsiteX41" fmla="*/ 62103 w 88201"/>
                <a:gd name="connsiteY41" fmla="*/ 220218 h 23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8201" h="237553">
                  <a:moveTo>
                    <a:pt x="24479" y="167069"/>
                  </a:moveTo>
                  <a:cubicBezTo>
                    <a:pt x="19907" y="162782"/>
                    <a:pt x="17621" y="155543"/>
                    <a:pt x="17621" y="145256"/>
                  </a:cubicBezTo>
                  <a:lnTo>
                    <a:pt x="17621" y="51340"/>
                  </a:lnTo>
                  <a:lnTo>
                    <a:pt x="0" y="51340"/>
                  </a:lnTo>
                  <a:lnTo>
                    <a:pt x="0" y="40291"/>
                  </a:lnTo>
                  <a:cubicBezTo>
                    <a:pt x="857" y="40100"/>
                    <a:pt x="3143" y="39529"/>
                    <a:pt x="6858" y="38576"/>
                  </a:cubicBezTo>
                  <a:cubicBezTo>
                    <a:pt x="10573" y="37624"/>
                    <a:pt x="13144" y="36671"/>
                    <a:pt x="14478" y="35909"/>
                  </a:cubicBezTo>
                  <a:cubicBezTo>
                    <a:pt x="17050" y="34481"/>
                    <a:pt x="19145" y="31528"/>
                    <a:pt x="20574" y="27146"/>
                  </a:cubicBezTo>
                  <a:cubicBezTo>
                    <a:pt x="21907" y="24003"/>
                    <a:pt x="23431" y="19050"/>
                    <a:pt x="25241" y="12192"/>
                  </a:cubicBezTo>
                  <a:cubicBezTo>
                    <a:pt x="27051" y="5334"/>
                    <a:pt x="28099" y="1238"/>
                    <a:pt x="28384" y="0"/>
                  </a:cubicBezTo>
                  <a:lnTo>
                    <a:pt x="42863" y="0"/>
                  </a:lnTo>
                  <a:lnTo>
                    <a:pt x="43339" y="35243"/>
                  </a:lnTo>
                  <a:lnTo>
                    <a:pt x="84201" y="35243"/>
                  </a:lnTo>
                  <a:lnTo>
                    <a:pt x="84201" y="51435"/>
                  </a:lnTo>
                  <a:lnTo>
                    <a:pt x="43339" y="51435"/>
                  </a:lnTo>
                  <a:lnTo>
                    <a:pt x="43339" y="126587"/>
                  </a:lnTo>
                  <a:cubicBezTo>
                    <a:pt x="43339" y="135922"/>
                    <a:pt x="43624" y="142399"/>
                    <a:pt x="44196" y="146114"/>
                  </a:cubicBezTo>
                  <a:cubicBezTo>
                    <a:pt x="44767" y="149828"/>
                    <a:pt x="46006" y="152305"/>
                    <a:pt x="47911" y="153448"/>
                  </a:cubicBezTo>
                  <a:cubicBezTo>
                    <a:pt x="49816" y="154591"/>
                    <a:pt x="53054" y="155162"/>
                    <a:pt x="57531" y="155162"/>
                  </a:cubicBezTo>
                  <a:cubicBezTo>
                    <a:pt x="61913" y="155162"/>
                    <a:pt x="66770" y="154591"/>
                    <a:pt x="72104" y="153448"/>
                  </a:cubicBezTo>
                  <a:cubicBezTo>
                    <a:pt x="77438" y="152305"/>
                    <a:pt x="81534" y="151067"/>
                    <a:pt x="84487" y="149733"/>
                  </a:cubicBezTo>
                  <a:lnTo>
                    <a:pt x="88201" y="160782"/>
                  </a:lnTo>
                  <a:cubicBezTo>
                    <a:pt x="84296" y="163735"/>
                    <a:pt x="77914" y="166592"/>
                    <a:pt x="69247" y="169355"/>
                  </a:cubicBezTo>
                  <a:cubicBezTo>
                    <a:pt x="60484" y="172117"/>
                    <a:pt x="52578" y="173546"/>
                    <a:pt x="45339" y="173546"/>
                  </a:cubicBezTo>
                  <a:cubicBezTo>
                    <a:pt x="35909" y="173450"/>
                    <a:pt x="29051" y="171355"/>
                    <a:pt x="24479" y="167069"/>
                  </a:cubicBezTo>
                  <a:close/>
                  <a:moveTo>
                    <a:pt x="62103" y="220218"/>
                  </a:moveTo>
                  <a:cubicBezTo>
                    <a:pt x="59626" y="225076"/>
                    <a:pt x="56864" y="229076"/>
                    <a:pt x="53816" y="232220"/>
                  </a:cubicBezTo>
                  <a:cubicBezTo>
                    <a:pt x="50673" y="235268"/>
                    <a:pt x="48387" y="237077"/>
                    <a:pt x="46672" y="237554"/>
                  </a:cubicBezTo>
                  <a:lnTo>
                    <a:pt x="46387" y="237554"/>
                  </a:lnTo>
                  <a:lnTo>
                    <a:pt x="38100" y="233172"/>
                  </a:lnTo>
                  <a:lnTo>
                    <a:pt x="37814" y="231743"/>
                  </a:lnTo>
                  <a:cubicBezTo>
                    <a:pt x="40100" y="230600"/>
                    <a:pt x="42005" y="228410"/>
                    <a:pt x="43434" y="225171"/>
                  </a:cubicBezTo>
                  <a:cubicBezTo>
                    <a:pt x="44863" y="221933"/>
                    <a:pt x="45625" y="218504"/>
                    <a:pt x="45625" y="214884"/>
                  </a:cubicBezTo>
                  <a:cubicBezTo>
                    <a:pt x="45625" y="212789"/>
                    <a:pt x="45148" y="211074"/>
                    <a:pt x="44291" y="209741"/>
                  </a:cubicBezTo>
                  <a:cubicBezTo>
                    <a:pt x="43434" y="208407"/>
                    <a:pt x="42100" y="207169"/>
                    <a:pt x="40481" y="206026"/>
                  </a:cubicBezTo>
                  <a:cubicBezTo>
                    <a:pt x="37243" y="203740"/>
                    <a:pt x="35623" y="200501"/>
                    <a:pt x="35623" y="196215"/>
                  </a:cubicBezTo>
                  <a:cubicBezTo>
                    <a:pt x="35623" y="191929"/>
                    <a:pt x="37052" y="188976"/>
                    <a:pt x="39814" y="187166"/>
                  </a:cubicBezTo>
                  <a:cubicBezTo>
                    <a:pt x="42577" y="185357"/>
                    <a:pt x="45529" y="184499"/>
                    <a:pt x="48577" y="184499"/>
                  </a:cubicBezTo>
                  <a:lnTo>
                    <a:pt x="49530" y="184499"/>
                  </a:lnTo>
                  <a:cubicBezTo>
                    <a:pt x="54388" y="184499"/>
                    <a:pt x="58388" y="186214"/>
                    <a:pt x="61246" y="189643"/>
                  </a:cubicBezTo>
                  <a:cubicBezTo>
                    <a:pt x="64198" y="193072"/>
                    <a:pt x="65627" y="197834"/>
                    <a:pt x="65627" y="204121"/>
                  </a:cubicBezTo>
                  <a:cubicBezTo>
                    <a:pt x="65818" y="209931"/>
                    <a:pt x="64579" y="215265"/>
                    <a:pt x="62103" y="22021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1" name="Freeform: Shape 61">
              <a:extLst>
                <a:ext uri="{FF2B5EF4-FFF2-40B4-BE49-F238E27FC236}">
                  <a16:creationId xmlns:a16="http://schemas.microsoft.com/office/drawing/2014/main" id="{1C167147-ED03-5885-5746-E61C092ACCBD}"/>
                </a:ext>
              </a:extLst>
            </p:cNvPr>
            <p:cNvSpPr/>
            <p:nvPr/>
          </p:nvSpPr>
          <p:spPr>
            <a:xfrm>
              <a:off x="12421170" y="6496875"/>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20 h 194119"/>
                <a:gd name="connsiteX9" fmla="*/ 0 w 64865"/>
                <a:gd name="connsiteY9" fmla="*/ 194120 h 194119"/>
                <a:gd name="connsiteX10" fmla="*/ 0 w 64865"/>
                <a:gd name="connsiteY10" fmla="*/ 182118 h 194119"/>
                <a:gd name="connsiteX11" fmla="*/ 19812 w 64865"/>
                <a:gd name="connsiteY11" fmla="*/ 179927 h 194119"/>
                <a:gd name="connsiteX12" fmla="*/ 19812 w 64865"/>
                <a:gd name="connsiteY12" fmla="*/ 77057 h 194119"/>
                <a:gd name="connsiteX13" fmla="*/ 17812 w 64865"/>
                <a:gd name="connsiteY13" fmla="*/ 29337 h 194119"/>
                <a:gd name="connsiteX14" fmla="*/ 13907 w 64865"/>
                <a:gd name="connsiteY14" fmla="*/ 18098 h 194119"/>
                <a:gd name="connsiteX15" fmla="*/ 18669 w 64865"/>
                <a:gd name="connsiteY15" fmla="*/ 5144 h 194119"/>
                <a:gd name="connsiteX16" fmla="*/ 31718 w 64865"/>
                <a:gd name="connsiteY16" fmla="*/ 0 h 194119"/>
                <a:gd name="connsiteX17" fmla="*/ 43910 w 64865"/>
                <a:gd name="connsiteY17" fmla="*/ 4382 h 194119"/>
                <a:gd name="connsiteX18" fmla="*/ 47816 w 64865"/>
                <a:gd name="connsiteY18" fmla="*/ 15621 h 194119"/>
                <a:gd name="connsiteX19" fmla="*/ 43053 w 64865"/>
                <a:gd name="connsiteY19" fmla="*/ 28861 h 194119"/>
                <a:gd name="connsiteX20" fmla="*/ 29718 w 64865"/>
                <a:gd name="connsiteY20" fmla="*/ 33719 h 194119"/>
                <a:gd name="connsiteX21" fmla="*/ 29432 w 64865"/>
                <a:gd name="connsiteY21" fmla="*/ 33719 h 194119"/>
                <a:gd name="connsiteX22" fmla="*/ 17812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20"/>
                  </a:lnTo>
                  <a:lnTo>
                    <a:pt x="0" y="194120"/>
                  </a:lnTo>
                  <a:lnTo>
                    <a:pt x="0" y="182118"/>
                  </a:lnTo>
                  <a:lnTo>
                    <a:pt x="19812" y="179927"/>
                  </a:lnTo>
                  <a:lnTo>
                    <a:pt x="19812" y="77057"/>
                  </a:lnTo>
                  <a:close/>
                  <a:moveTo>
                    <a:pt x="17812" y="29337"/>
                  </a:moveTo>
                  <a:cubicBezTo>
                    <a:pt x="15240" y="26384"/>
                    <a:pt x="13907" y="22670"/>
                    <a:pt x="13907" y="18098"/>
                  </a:cubicBezTo>
                  <a:cubicBezTo>
                    <a:pt x="13907" y="12859"/>
                    <a:pt x="15526" y="8573"/>
                    <a:pt x="18669" y="5144"/>
                  </a:cubicBezTo>
                  <a:cubicBezTo>
                    <a:pt x="21812" y="1715"/>
                    <a:pt x="26194" y="0"/>
                    <a:pt x="31718" y="0"/>
                  </a:cubicBezTo>
                  <a:cubicBezTo>
                    <a:pt x="37243" y="0"/>
                    <a:pt x="41338" y="1429"/>
                    <a:pt x="43910" y="4382"/>
                  </a:cubicBezTo>
                  <a:cubicBezTo>
                    <a:pt x="46482" y="7334"/>
                    <a:pt x="47816" y="11049"/>
                    <a:pt x="47816" y="15621"/>
                  </a:cubicBezTo>
                  <a:cubicBezTo>
                    <a:pt x="47816" y="21146"/>
                    <a:pt x="46196" y="25527"/>
                    <a:pt x="43053" y="28861"/>
                  </a:cubicBezTo>
                  <a:cubicBezTo>
                    <a:pt x="39910" y="32099"/>
                    <a:pt x="35433" y="33719"/>
                    <a:pt x="29718" y="33719"/>
                  </a:cubicBezTo>
                  <a:lnTo>
                    <a:pt x="29432" y="33719"/>
                  </a:lnTo>
                  <a:cubicBezTo>
                    <a:pt x="24384" y="33719"/>
                    <a:pt x="20479" y="32290"/>
                    <a:pt x="17812" y="29337"/>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2" name="Freeform: Shape 62">
              <a:extLst>
                <a:ext uri="{FF2B5EF4-FFF2-40B4-BE49-F238E27FC236}">
                  <a16:creationId xmlns:a16="http://schemas.microsoft.com/office/drawing/2014/main" id="{B73E9AC1-DE01-5D49-9C60-894A272B97BE}"/>
                </a:ext>
              </a:extLst>
            </p:cNvPr>
            <p:cNvSpPr/>
            <p:nvPr/>
          </p:nvSpPr>
          <p:spPr>
            <a:xfrm>
              <a:off x="12503464" y="6551454"/>
              <a:ext cx="126494" cy="142208"/>
            </a:xfrm>
            <a:custGeom>
              <a:avLst/>
              <a:gdLst>
                <a:gd name="connsiteX0" fmla="*/ 8956 w 126494"/>
                <a:gd name="connsiteY0" fmla="*/ 33052 h 142208"/>
                <a:gd name="connsiteX1" fmla="*/ 32863 w 126494"/>
                <a:gd name="connsiteY1" fmla="*/ 8477 h 142208"/>
                <a:gd name="connsiteX2" fmla="*/ 64582 w 126494"/>
                <a:gd name="connsiteY2" fmla="*/ 0 h 142208"/>
                <a:gd name="connsiteX3" fmla="*/ 110969 w 126494"/>
                <a:gd name="connsiteY3" fmla="*/ 19622 h 142208"/>
                <a:gd name="connsiteX4" fmla="*/ 126494 w 126494"/>
                <a:gd name="connsiteY4" fmla="*/ 71056 h 142208"/>
                <a:gd name="connsiteX5" fmla="*/ 117445 w 126494"/>
                <a:gd name="connsiteY5" fmla="*/ 109442 h 142208"/>
                <a:gd name="connsiteX6" fmla="*/ 93633 w 126494"/>
                <a:gd name="connsiteY6" fmla="*/ 133921 h 142208"/>
                <a:gd name="connsiteX7" fmla="*/ 61915 w 126494"/>
                <a:gd name="connsiteY7" fmla="*/ 142208 h 142208"/>
                <a:gd name="connsiteX8" fmla="*/ 15528 w 126494"/>
                <a:gd name="connsiteY8" fmla="*/ 122587 h 142208"/>
                <a:gd name="connsiteX9" fmla="*/ 2 w 126494"/>
                <a:gd name="connsiteY9" fmla="*/ 71247 h 142208"/>
                <a:gd name="connsiteX10" fmla="*/ 8956 w 126494"/>
                <a:gd name="connsiteY10" fmla="*/ 33052 h 142208"/>
                <a:gd name="connsiteX11" fmla="*/ 89252 w 126494"/>
                <a:gd name="connsiteY11" fmla="*/ 114300 h 142208"/>
                <a:gd name="connsiteX12" fmla="*/ 98300 w 126494"/>
                <a:gd name="connsiteY12" fmla="*/ 72962 h 142208"/>
                <a:gd name="connsiteX13" fmla="*/ 90013 w 126494"/>
                <a:gd name="connsiteY13" fmla="*/ 29908 h 142208"/>
                <a:gd name="connsiteX14" fmla="*/ 63344 w 126494"/>
                <a:gd name="connsiteY14" fmla="*/ 14002 h 142208"/>
                <a:gd name="connsiteX15" fmla="*/ 37245 w 126494"/>
                <a:gd name="connsiteY15" fmla="*/ 27908 h 142208"/>
                <a:gd name="connsiteX16" fmla="*/ 28101 w 126494"/>
                <a:gd name="connsiteY16" fmla="*/ 69247 h 142208"/>
                <a:gd name="connsiteX17" fmla="*/ 36673 w 126494"/>
                <a:gd name="connsiteY17" fmla="*/ 112300 h 142208"/>
                <a:gd name="connsiteX18" fmla="*/ 63344 w 126494"/>
                <a:gd name="connsiteY18" fmla="*/ 128207 h 142208"/>
                <a:gd name="connsiteX19" fmla="*/ 89252 w 126494"/>
                <a:gd name="connsiteY19" fmla="*/ 114300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494" h="142208">
                  <a:moveTo>
                    <a:pt x="8956" y="33052"/>
                  </a:moveTo>
                  <a:cubicBezTo>
                    <a:pt x="14956" y="22288"/>
                    <a:pt x="22957" y="14097"/>
                    <a:pt x="32863" y="8477"/>
                  </a:cubicBezTo>
                  <a:cubicBezTo>
                    <a:pt x="42769" y="2857"/>
                    <a:pt x="53342" y="0"/>
                    <a:pt x="64582" y="0"/>
                  </a:cubicBezTo>
                  <a:cubicBezTo>
                    <a:pt x="85156" y="0"/>
                    <a:pt x="100586" y="6477"/>
                    <a:pt x="110969" y="19622"/>
                  </a:cubicBezTo>
                  <a:cubicBezTo>
                    <a:pt x="121351" y="32671"/>
                    <a:pt x="126494" y="49816"/>
                    <a:pt x="126494" y="71056"/>
                  </a:cubicBezTo>
                  <a:cubicBezTo>
                    <a:pt x="126494" y="85916"/>
                    <a:pt x="123446" y="98679"/>
                    <a:pt x="117445" y="109442"/>
                  </a:cubicBezTo>
                  <a:cubicBezTo>
                    <a:pt x="111445" y="120206"/>
                    <a:pt x="103444" y="128397"/>
                    <a:pt x="93633" y="133921"/>
                  </a:cubicBezTo>
                  <a:cubicBezTo>
                    <a:pt x="83727" y="139446"/>
                    <a:pt x="73154" y="142208"/>
                    <a:pt x="61915" y="142208"/>
                  </a:cubicBezTo>
                  <a:cubicBezTo>
                    <a:pt x="41341" y="142208"/>
                    <a:pt x="25910" y="135636"/>
                    <a:pt x="15528" y="122587"/>
                  </a:cubicBezTo>
                  <a:cubicBezTo>
                    <a:pt x="5146" y="109537"/>
                    <a:pt x="2" y="92393"/>
                    <a:pt x="2" y="71247"/>
                  </a:cubicBezTo>
                  <a:cubicBezTo>
                    <a:pt x="-93" y="56483"/>
                    <a:pt x="2955" y="43815"/>
                    <a:pt x="8956" y="33052"/>
                  </a:cubicBezTo>
                  <a:close/>
                  <a:moveTo>
                    <a:pt x="89252" y="114300"/>
                  </a:moveTo>
                  <a:cubicBezTo>
                    <a:pt x="95252" y="104966"/>
                    <a:pt x="98300" y="91249"/>
                    <a:pt x="98300" y="72962"/>
                  </a:cubicBezTo>
                  <a:cubicBezTo>
                    <a:pt x="98300" y="54864"/>
                    <a:pt x="95538" y="40481"/>
                    <a:pt x="90013" y="29908"/>
                  </a:cubicBezTo>
                  <a:cubicBezTo>
                    <a:pt x="84489" y="19336"/>
                    <a:pt x="75535" y="14002"/>
                    <a:pt x="63344" y="14002"/>
                  </a:cubicBezTo>
                  <a:cubicBezTo>
                    <a:pt x="52104" y="14002"/>
                    <a:pt x="43436" y="18669"/>
                    <a:pt x="37245" y="27908"/>
                  </a:cubicBezTo>
                  <a:cubicBezTo>
                    <a:pt x="31149" y="37243"/>
                    <a:pt x="28101" y="50959"/>
                    <a:pt x="28101" y="69247"/>
                  </a:cubicBezTo>
                  <a:cubicBezTo>
                    <a:pt x="28101" y="87344"/>
                    <a:pt x="30958" y="101727"/>
                    <a:pt x="36673" y="112300"/>
                  </a:cubicBezTo>
                  <a:cubicBezTo>
                    <a:pt x="42388" y="122872"/>
                    <a:pt x="51247" y="128207"/>
                    <a:pt x="63344" y="128207"/>
                  </a:cubicBezTo>
                  <a:cubicBezTo>
                    <a:pt x="74583" y="128207"/>
                    <a:pt x="83251" y="123539"/>
                    <a:pt x="89252" y="114300"/>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3" name="Freeform: Shape 1023">
              <a:extLst>
                <a:ext uri="{FF2B5EF4-FFF2-40B4-BE49-F238E27FC236}">
                  <a16:creationId xmlns:a16="http://schemas.microsoft.com/office/drawing/2014/main" id="{DC864B91-BEAF-4AC3-E519-29E9B5E7B361}"/>
                </a:ext>
              </a:extLst>
            </p:cNvPr>
            <p:cNvSpPr/>
            <p:nvPr/>
          </p:nvSpPr>
          <p:spPr>
            <a:xfrm>
              <a:off x="12649199" y="6551930"/>
              <a:ext cx="147828" cy="139064"/>
            </a:xfrm>
            <a:custGeom>
              <a:avLst/>
              <a:gdLst>
                <a:gd name="connsiteX0" fmla="*/ 17621 w 147828"/>
                <a:gd name="connsiteY0" fmla="*/ 22003 h 139064"/>
                <a:gd name="connsiteX1" fmla="*/ 0 w 147828"/>
                <a:gd name="connsiteY1" fmla="*/ 17621 h 139064"/>
                <a:gd name="connsiteX2" fmla="*/ 0 w 147828"/>
                <a:gd name="connsiteY2" fmla="*/ 4382 h 139064"/>
                <a:gd name="connsiteX3" fmla="*/ 34957 w 147828"/>
                <a:gd name="connsiteY3" fmla="*/ 0 h 139064"/>
                <a:gd name="connsiteX4" fmla="*/ 35719 w 147828"/>
                <a:gd name="connsiteY4" fmla="*/ 0 h 139064"/>
                <a:gd name="connsiteX5" fmla="*/ 40862 w 147828"/>
                <a:gd name="connsiteY5" fmla="*/ 4382 h 139064"/>
                <a:gd name="connsiteX6" fmla="*/ 40862 w 147828"/>
                <a:gd name="connsiteY6" fmla="*/ 14669 h 139064"/>
                <a:gd name="connsiteX7" fmla="*/ 40576 w 147828"/>
                <a:gd name="connsiteY7" fmla="*/ 20574 h 139064"/>
                <a:gd name="connsiteX8" fmla="*/ 63817 w 147828"/>
                <a:gd name="connsiteY8" fmla="*/ 6382 h 139064"/>
                <a:gd name="connsiteX9" fmla="*/ 91440 w 147828"/>
                <a:gd name="connsiteY9" fmla="*/ 0 h 139064"/>
                <a:gd name="connsiteX10" fmla="*/ 115348 w 147828"/>
                <a:gd name="connsiteY10" fmla="*/ 5906 h 139064"/>
                <a:gd name="connsiteX11" fmla="*/ 127254 w 147828"/>
                <a:gd name="connsiteY11" fmla="*/ 23908 h 139064"/>
                <a:gd name="connsiteX12" fmla="*/ 130683 w 147828"/>
                <a:gd name="connsiteY12" fmla="*/ 56579 h 139064"/>
                <a:gd name="connsiteX13" fmla="*/ 130683 w 147828"/>
                <a:gd name="connsiteY13" fmla="*/ 125063 h 139064"/>
                <a:gd name="connsiteX14" fmla="*/ 147828 w 147828"/>
                <a:gd name="connsiteY14" fmla="*/ 126778 h 139064"/>
                <a:gd name="connsiteX15" fmla="*/ 147828 w 147828"/>
                <a:gd name="connsiteY15" fmla="*/ 139065 h 139064"/>
                <a:gd name="connsiteX16" fmla="*/ 89821 w 147828"/>
                <a:gd name="connsiteY16" fmla="*/ 139065 h 139064"/>
                <a:gd name="connsiteX17" fmla="*/ 89821 w 147828"/>
                <a:gd name="connsiteY17" fmla="*/ 127064 h 139064"/>
                <a:gd name="connsiteX18" fmla="*/ 104966 w 147828"/>
                <a:gd name="connsiteY18" fmla="*/ 125063 h 139064"/>
                <a:gd name="connsiteX19" fmla="*/ 104966 w 147828"/>
                <a:gd name="connsiteY19" fmla="*/ 56293 h 139064"/>
                <a:gd name="connsiteX20" fmla="*/ 102965 w 147828"/>
                <a:gd name="connsiteY20" fmla="*/ 33623 h 139064"/>
                <a:gd name="connsiteX21" fmla="*/ 95631 w 147828"/>
                <a:gd name="connsiteY21" fmla="*/ 21431 h 139064"/>
                <a:gd name="connsiteX22" fmla="*/ 80010 w 147828"/>
                <a:gd name="connsiteY22" fmla="*/ 17431 h 139064"/>
                <a:gd name="connsiteX23" fmla="*/ 61150 w 147828"/>
                <a:gd name="connsiteY23" fmla="*/ 21812 h 139064"/>
                <a:gd name="connsiteX24" fmla="*/ 43243 w 147828"/>
                <a:gd name="connsiteY24" fmla="*/ 32099 h 139064"/>
                <a:gd name="connsiteX25" fmla="*/ 43243 w 147828"/>
                <a:gd name="connsiteY25" fmla="*/ 124873 h 139064"/>
                <a:gd name="connsiteX26" fmla="*/ 59912 w 147828"/>
                <a:gd name="connsiteY26" fmla="*/ 127064 h 139064"/>
                <a:gd name="connsiteX27" fmla="*/ 59912 w 147828"/>
                <a:gd name="connsiteY27" fmla="*/ 139065 h 139064"/>
                <a:gd name="connsiteX28" fmla="*/ 2191 w 147828"/>
                <a:gd name="connsiteY28" fmla="*/ 139065 h 139064"/>
                <a:gd name="connsiteX29" fmla="*/ 2191 w 147828"/>
                <a:gd name="connsiteY29" fmla="*/ 127064 h 139064"/>
                <a:gd name="connsiteX30" fmla="*/ 17621 w 147828"/>
                <a:gd name="connsiteY30" fmla="*/ 124873 h 139064"/>
                <a:gd name="connsiteX31" fmla="*/ 17621 w 147828"/>
                <a:gd name="connsiteY31" fmla="*/ 22003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828" h="139064">
                  <a:moveTo>
                    <a:pt x="17621" y="22003"/>
                  </a:moveTo>
                  <a:lnTo>
                    <a:pt x="0" y="17621"/>
                  </a:lnTo>
                  <a:lnTo>
                    <a:pt x="0" y="4382"/>
                  </a:lnTo>
                  <a:lnTo>
                    <a:pt x="34957" y="0"/>
                  </a:lnTo>
                  <a:lnTo>
                    <a:pt x="35719" y="0"/>
                  </a:lnTo>
                  <a:lnTo>
                    <a:pt x="40862" y="4382"/>
                  </a:lnTo>
                  <a:lnTo>
                    <a:pt x="40862" y="14669"/>
                  </a:lnTo>
                  <a:lnTo>
                    <a:pt x="40576" y="20574"/>
                  </a:lnTo>
                  <a:cubicBezTo>
                    <a:pt x="46482" y="15335"/>
                    <a:pt x="54197" y="10668"/>
                    <a:pt x="63817" y="6382"/>
                  </a:cubicBezTo>
                  <a:cubicBezTo>
                    <a:pt x="73438" y="2096"/>
                    <a:pt x="82677" y="0"/>
                    <a:pt x="91440" y="0"/>
                  </a:cubicBezTo>
                  <a:cubicBezTo>
                    <a:pt x="101727" y="0"/>
                    <a:pt x="109633" y="2000"/>
                    <a:pt x="115348" y="5906"/>
                  </a:cubicBezTo>
                  <a:cubicBezTo>
                    <a:pt x="120967" y="9811"/>
                    <a:pt x="124968" y="15811"/>
                    <a:pt x="127254" y="23908"/>
                  </a:cubicBezTo>
                  <a:cubicBezTo>
                    <a:pt x="129540" y="32004"/>
                    <a:pt x="130683" y="42863"/>
                    <a:pt x="130683" y="56579"/>
                  </a:cubicBezTo>
                  <a:lnTo>
                    <a:pt x="130683" y="125063"/>
                  </a:lnTo>
                  <a:lnTo>
                    <a:pt x="147828" y="126778"/>
                  </a:lnTo>
                  <a:lnTo>
                    <a:pt x="147828" y="139065"/>
                  </a:lnTo>
                  <a:lnTo>
                    <a:pt x="89821" y="139065"/>
                  </a:lnTo>
                  <a:lnTo>
                    <a:pt x="89821" y="127064"/>
                  </a:lnTo>
                  <a:lnTo>
                    <a:pt x="104966" y="125063"/>
                  </a:lnTo>
                  <a:lnTo>
                    <a:pt x="104966" y="56293"/>
                  </a:lnTo>
                  <a:cubicBezTo>
                    <a:pt x="104966" y="46673"/>
                    <a:pt x="104299" y="39148"/>
                    <a:pt x="102965" y="33623"/>
                  </a:cubicBezTo>
                  <a:cubicBezTo>
                    <a:pt x="101632" y="28194"/>
                    <a:pt x="99250" y="24098"/>
                    <a:pt x="95631" y="21431"/>
                  </a:cubicBezTo>
                  <a:cubicBezTo>
                    <a:pt x="92012" y="18764"/>
                    <a:pt x="86773" y="17431"/>
                    <a:pt x="80010" y="17431"/>
                  </a:cubicBezTo>
                  <a:cubicBezTo>
                    <a:pt x="74104" y="17431"/>
                    <a:pt x="67818" y="18860"/>
                    <a:pt x="61150" y="21812"/>
                  </a:cubicBezTo>
                  <a:cubicBezTo>
                    <a:pt x="54483" y="24765"/>
                    <a:pt x="48482" y="28194"/>
                    <a:pt x="43243" y="32099"/>
                  </a:cubicBezTo>
                  <a:lnTo>
                    <a:pt x="43243" y="124873"/>
                  </a:lnTo>
                  <a:lnTo>
                    <a:pt x="59912" y="127064"/>
                  </a:lnTo>
                  <a:lnTo>
                    <a:pt x="59912" y="139065"/>
                  </a:lnTo>
                  <a:lnTo>
                    <a:pt x="2191" y="139065"/>
                  </a:lnTo>
                  <a:lnTo>
                    <a:pt x="2191" y="127064"/>
                  </a:lnTo>
                  <a:lnTo>
                    <a:pt x="17621" y="124873"/>
                  </a:lnTo>
                  <a:lnTo>
                    <a:pt x="17621" y="2200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4" name="Freeform: Shape 1024">
              <a:extLst>
                <a:ext uri="{FF2B5EF4-FFF2-40B4-BE49-F238E27FC236}">
                  <a16:creationId xmlns:a16="http://schemas.microsoft.com/office/drawing/2014/main" id="{5DC1A046-991D-B110-5A49-94214D3D5064}"/>
                </a:ext>
              </a:extLst>
            </p:cNvPr>
            <p:cNvSpPr/>
            <p:nvPr/>
          </p:nvSpPr>
          <p:spPr>
            <a:xfrm>
              <a:off x="12814553" y="6552025"/>
              <a:ext cx="120205" cy="141446"/>
            </a:xfrm>
            <a:custGeom>
              <a:avLst/>
              <a:gdLst>
                <a:gd name="connsiteX0" fmla="*/ 23146 w 120205"/>
                <a:gd name="connsiteY0" fmla="*/ 68294 h 141446"/>
                <a:gd name="connsiteX1" fmla="*/ 81439 w 120205"/>
                <a:gd name="connsiteY1" fmla="*/ 56674 h 141446"/>
                <a:gd name="connsiteX2" fmla="*/ 81439 w 120205"/>
                <a:gd name="connsiteY2" fmla="*/ 49816 h 141446"/>
                <a:gd name="connsiteX3" fmla="*/ 78962 w 120205"/>
                <a:gd name="connsiteY3" fmla="*/ 31718 h 141446"/>
                <a:gd name="connsiteX4" fmla="*/ 70485 w 120205"/>
                <a:gd name="connsiteY4" fmla="*/ 22003 h 141446"/>
                <a:gd name="connsiteX5" fmla="*/ 53435 w 120205"/>
                <a:gd name="connsiteY5" fmla="*/ 18955 h 141446"/>
                <a:gd name="connsiteX6" fmla="*/ 31051 w 120205"/>
                <a:gd name="connsiteY6" fmla="*/ 22479 h 141446"/>
                <a:gd name="connsiteX7" fmla="*/ 11335 w 120205"/>
                <a:gd name="connsiteY7" fmla="*/ 31147 h 141446"/>
                <a:gd name="connsiteX8" fmla="*/ 5239 w 120205"/>
                <a:gd name="connsiteY8" fmla="*/ 18383 h 141446"/>
                <a:gd name="connsiteX9" fmla="*/ 16954 w 120205"/>
                <a:gd name="connsiteY9" fmla="*/ 11239 h 141446"/>
                <a:gd name="connsiteX10" fmla="*/ 36767 w 120205"/>
                <a:gd name="connsiteY10" fmla="*/ 3429 h 141446"/>
                <a:gd name="connsiteX11" fmla="*/ 59246 w 120205"/>
                <a:gd name="connsiteY11" fmla="*/ 0 h 141446"/>
                <a:gd name="connsiteX12" fmla="*/ 86773 w 120205"/>
                <a:gd name="connsiteY12" fmla="*/ 4763 h 141446"/>
                <a:gd name="connsiteX13" fmla="*/ 101346 w 120205"/>
                <a:gd name="connsiteY13" fmla="*/ 20098 h 141446"/>
                <a:gd name="connsiteX14" fmla="*/ 105728 w 120205"/>
                <a:gd name="connsiteY14" fmla="*/ 48197 h 141446"/>
                <a:gd name="connsiteX15" fmla="*/ 105728 w 120205"/>
                <a:gd name="connsiteY15" fmla="*/ 126778 h 141446"/>
                <a:gd name="connsiteX16" fmla="*/ 120205 w 120205"/>
                <a:gd name="connsiteY16" fmla="*/ 126778 h 141446"/>
                <a:gd name="connsiteX17" fmla="*/ 120205 w 120205"/>
                <a:gd name="connsiteY17" fmla="*/ 137541 h 141446"/>
                <a:gd name="connsiteX18" fmla="*/ 107823 w 120205"/>
                <a:gd name="connsiteY18" fmla="*/ 140018 h 141446"/>
                <a:gd name="connsiteX19" fmla="*/ 94774 w 120205"/>
                <a:gd name="connsiteY19" fmla="*/ 141256 h 141446"/>
                <a:gd name="connsiteX20" fmla="*/ 85439 w 120205"/>
                <a:gd name="connsiteY20" fmla="*/ 139160 h 141446"/>
                <a:gd name="connsiteX21" fmla="*/ 82963 w 120205"/>
                <a:gd name="connsiteY21" fmla="*/ 130016 h 141446"/>
                <a:gd name="connsiteX22" fmla="*/ 82963 w 120205"/>
                <a:gd name="connsiteY22" fmla="*/ 121920 h 141446"/>
                <a:gd name="connsiteX23" fmla="*/ 64960 w 120205"/>
                <a:gd name="connsiteY23" fmla="*/ 135350 h 141446"/>
                <a:gd name="connsiteX24" fmla="*/ 40862 w 120205"/>
                <a:gd name="connsiteY24" fmla="*/ 141446 h 141446"/>
                <a:gd name="connsiteX25" fmla="*/ 11621 w 120205"/>
                <a:gd name="connsiteY25" fmla="*/ 131255 h 141446"/>
                <a:gd name="connsiteX26" fmla="*/ 0 w 120205"/>
                <a:gd name="connsiteY26" fmla="*/ 102013 h 141446"/>
                <a:gd name="connsiteX27" fmla="*/ 23146 w 120205"/>
                <a:gd name="connsiteY27" fmla="*/ 68294 h 141446"/>
                <a:gd name="connsiteX28" fmla="*/ 66199 w 120205"/>
                <a:gd name="connsiteY28" fmla="*/ 121063 h 141446"/>
                <a:gd name="connsiteX29" fmla="*/ 81343 w 120205"/>
                <a:gd name="connsiteY29" fmla="*/ 111728 h 141446"/>
                <a:gd name="connsiteX30" fmla="*/ 81343 w 120205"/>
                <a:gd name="connsiteY30" fmla="*/ 69628 h 141446"/>
                <a:gd name="connsiteX31" fmla="*/ 41053 w 120205"/>
                <a:gd name="connsiteY31" fmla="*/ 77819 h 141446"/>
                <a:gd name="connsiteX32" fmla="*/ 27432 w 120205"/>
                <a:gd name="connsiteY32" fmla="*/ 99250 h 141446"/>
                <a:gd name="connsiteX33" fmla="*/ 33909 w 120205"/>
                <a:gd name="connsiteY33" fmla="*/ 118682 h 141446"/>
                <a:gd name="connsiteX34" fmla="*/ 51435 w 120205"/>
                <a:gd name="connsiteY34" fmla="*/ 124873 h 141446"/>
                <a:gd name="connsiteX35" fmla="*/ 66199 w 120205"/>
                <a:gd name="connsiteY35" fmla="*/ 121063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446">
                  <a:moveTo>
                    <a:pt x="23146" y="68294"/>
                  </a:moveTo>
                  <a:cubicBezTo>
                    <a:pt x="38481" y="61055"/>
                    <a:pt x="57912" y="57150"/>
                    <a:pt x="81439" y="56674"/>
                  </a:cubicBezTo>
                  <a:lnTo>
                    <a:pt x="81439" y="49816"/>
                  </a:lnTo>
                  <a:cubicBezTo>
                    <a:pt x="81439" y="42101"/>
                    <a:pt x="80582" y="36100"/>
                    <a:pt x="78962" y="31718"/>
                  </a:cubicBezTo>
                  <a:cubicBezTo>
                    <a:pt x="77343" y="27337"/>
                    <a:pt x="74485" y="24098"/>
                    <a:pt x="70485" y="22003"/>
                  </a:cubicBezTo>
                  <a:cubicBezTo>
                    <a:pt x="66484" y="20003"/>
                    <a:pt x="60770" y="18955"/>
                    <a:pt x="53435" y="18955"/>
                  </a:cubicBezTo>
                  <a:cubicBezTo>
                    <a:pt x="45149" y="18955"/>
                    <a:pt x="37624" y="20098"/>
                    <a:pt x="31051" y="22479"/>
                  </a:cubicBezTo>
                  <a:cubicBezTo>
                    <a:pt x="24479" y="24860"/>
                    <a:pt x="17907" y="27718"/>
                    <a:pt x="11335" y="31147"/>
                  </a:cubicBezTo>
                  <a:lnTo>
                    <a:pt x="5239" y="18383"/>
                  </a:lnTo>
                  <a:cubicBezTo>
                    <a:pt x="7334" y="16573"/>
                    <a:pt x="11239" y="14192"/>
                    <a:pt x="16954" y="11239"/>
                  </a:cubicBezTo>
                  <a:cubicBezTo>
                    <a:pt x="22670" y="8287"/>
                    <a:pt x="29242" y="5715"/>
                    <a:pt x="36767" y="3429"/>
                  </a:cubicBezTo>
                  <a:cubicBezTo>
                    <a:pt x="44291" y="1143"/>
                    <a:pt x="51816" y="0"/>
                    <a:pt x="59246" y="0"/>
                  </a:cubicBezTo>
                  <a:cubicBezTo>
                    <a:pt x="70866" y="0"/>
                    <a:pt x="80010" y="1619"/>
                    <a:pt x="86773" y="4763"/>
                  </a:cubicBezTo>
                  <a:cubicBezTo>
                    <a:pt x="93535" y="7906"/>
                    <a:pt x="98393" y="13049"/>
                    <a:pt x="101346" y="20098"/>
                  </a:cubicBezTo>
                  <a:cubicBezTo>
                    <a:pt x="104299" y="27146"/>
                    <a:pt x="105728" y="36481"/>
                    <a:pt x="105728" y="48197"/>
                  </a:cubicBezTo>
                  <a:lnTo>
                    <a:pt x="105728" y="126778"/>
                  </a:lnTo>
                  <a:lnTo>
                    <a:pt x="120205" y="126778"/>
                  </a:lnTo>
                  <a:lnTo>
                    <a:pt x="120205" y="137541"/>
                  </a:lnTo>
                  <a:cubicBezTo>
                    <a:pt x="116967" y="138398"/>
                    <a:pt x="112776" y="139160"/>
                    <a:pt x="107823" y="140018"/>
                  </a:cubicBezTo>
                  <a:cubicBezTo>
                    <a:pt x="102870" y="140780"/>
                    <a:pt x="98488" y="141256"/>
                    <a:pt x="94774" y="141256"/>
                  </a:cubicBezTo>
                  <a:cubicBezTo>
                    <a:pt x="90202" y="141256"/>
                    <a:pt x="87058" y="140589"/>
                    <a:pt x="85439" y="139160"/>
                  </a:cubicBezTo>
                  <a:cubicBezTo>
                    <a:pt x="83820" y="137732"/>
                    <a:pt x="82963" y="134684"/>
                    <a:pt x="82963" y="130016"/>
                  </a:cubicBezTo>
                  <a:lnTo>
                    <a:pt x="82963" y="121920"/>
                  </a:lnTo>
                  <a:cubicBezTo>
                    <a:pt x="78105" y="126778"/>
                    <a:pt x="72104" y="131350"/>
                    <a:pt x="64960" y="135350"/>
                  </a:cubicBezTo>
                  <a:cubicBezTo>
                    <a:pt x="57817" y="139351"/>
                    <a:pt x="49816" y="141446"/>
                    <a:pt x="40862" y="141446"/>
                  </a:cubicBezTo>
                  <a:cubicBezTo>
                    <a:pt x="29146" y="141446"/>
                    <a:pt x="19336" y="138017"/>
                    <a:pt x="11621" y="131255"/>
                  </a:cubicBezTo>
                  <a:cubicBezTo>
                    <a:pt x="3905" y="124492"/>
                    <a:pt x="0" y="114776"/>
                    <a:pt x="0" y="102013"/>
                  </a:cubicBezTo>
                  <a:cubicBezTo>
                    <a:pt x="95" y="86868"/>
                    <a:pt x="7810" y="75533"/>
                    <a:pt x="23146" y="68294"/>
                  </a:cubicBezTo>
                  <a:close/>
                  <a:moveTo>
                    <a:pt x="66199" y="121063"/>
                  </a:moveTo>
                  <a:cubicBezTo>
                    <a:pt x="71723" y="118491"/>
                    <a:pt x="76771" y="115348"/>
                    <a:pt x="81343" y="111728"/>
                  </a:cubicBezTo>
                  <a:lnTo>
                    <a:pt x="81343" y="69628"/>
                  </a:lnTo>
                  <a:cubicBezTo>
                    <a:pt x="63532" y="69628"/>
                    <a:pt x="50101" y="72390"/>
                    <a:pt x="41053" y="77819"/>
                  </a:cubicBezTo>
                  <a:cubicBezTo>
                    <a:pt x="32004" y="83249"/>
                    <a:pt x="27432" y="90392"/>
                    <a:pt x="27432" y="99250"/>
                  </a:cubicBezTo>
                  <a:cubicBezTo>
                    <a:pt x="27432" y="108013"/>
                    <a:pt x="29623" y="114586"/>
                    <a:pt x="33909" y="118682"/>
                  </a:cubicBezTo>
                  <a:cubicBezTo>
                    <a:pt x="38195" y="122873"/>
                    <a:pt x="44101" y="124873"/>
                    <a:pt x="51435" y="124873"/>
                  </a:cubicBezTo>
                  <a:cubicBezTo>
                    <a:pt x="55721" y="124968"/>
                    <a:pt x="60674" y="123635"/>
                    <a:pt x="66199" y="121063"/>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5" name="Freeform: Shape 1027">
              <a:extLst>
                <a:ext uri="{FF2B5EF4-FFF2-40B4-BE49-F238E27FC236}">
                  <a16:creationId xmlns:a16="http://schemas.microsoft.com/office/drawing/2014/main" id="{3CF2101C-768B-6FB3-55A7-1EBD74E8E3FA}"/>
                </a:ext>
              </a:extLst>
            </p:cNvPr>
            <p:cNvSpPr/>
            <p:nvPr/>
          </p:nvSpPr>
          <p:spPr>
            <a:xfrm>
              <a:off x="12949999" y="6490494"/>
              <a:ext cx="66103" cy="200406"/>
            </a:xfrm>
            <a:custGeom>
              <a:avLst/>
              <a:gdLst>
                <a:gd name="connsiteX0" fmla="*/ 19812 w 66103"/>
                <a:gd name="connsiteY0" fmla="*/ 17907 h 200406"/>
                <a:gd name="connsiteX1" fmla="*/ 0 w 66103"/>
                <a:gd name="connsiteY1" fmla="*/ 15240 h 200406"/>
                <a:gd name="connsiteX2" fmla="*/ 0 w 66103"/>
                <a:gd name="connsiteY2" fmla="*/ 4763 h 200406"/>
                <a:gd name="connsiteX3" fmla="*/ 39433 w 66103"/>
                <a:gd name="connsiteY3" fmla="*/ 0 h 200406"/>
                <a:gd name="connsiteX4" fmla="*/ 39910 w 66103"/>
                <a:gd name="connsiteY4" fmla="*/ 0 h 200406"/>
                <a:gd name="connsiteX5" fmla="*/ 45339 w 66103"/>
                <a:gd name="connsiteY5" fmla="*/ 3620 h 200406"/>
                <a:gd name="connsiteX6" fmla="*/ 45339 w 66103"/>
                <a:gd name="connsiteY6" fmla="*/ 186404 h 200406"/>
                <a:gd name="connsiteX7" fmla="*/ 66104 w 66103"/>
                <a:gd name="connsiteY7" fmla="*/ 188405 h 200406"/>
                <a:gd name="connsiteX8" fmla="*/ 66104 w 66103"/>
                <a:gd name="connsiteY8" fmla="*/ 200406 h 200406"/>
                <a:gd name="connsiteX9" fmla="*/ 0 w 66103"/>
                <a:gd name="connsiteY9" fmla="*/ 200406 h 200406"/>
                <a:gd name="connsiteX10" fmla="*/ 0 w 66103"/>
                <a:gd name="connsiteY10" fmla="*/ 188405 h 200406"/>
                <a:gd name="connsiteX11" fmla="*/ 19812 w 66103"/>
                <a:gd name="connsiteY11" fmla="*/ 186214 h 200406"/>
                <a:gd name="connsiteX12" fmla="*/ 19812 w 66103"/>
                <a:gd name="connsiteY12" fmla="*/ 17907 h 2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406">
                  <a:moveTo>
                    <a:pt x="19812" y="17907"/>
                  </a:moveTo>
                  <a:lnTo>
                    <a:pt x="0" y="15240"/>
                  </a:lnTo>
                  <a:lnTo>
                    <a:pt x="0" y="4763"/>
                  </a:lnTo>
                  <a:lnTo>
                    <a:pt x="39433" y="0"/>
                  </a:lnTo>
                  <a:lnTo>
                    <a:pt x="39910" y="0"/>
                  </a:lnTo>
                  <a:lnTo>
                    <a:pt x="45339" y="3620"/>
                  </a:lnTo>
                  <a:lnTo>
                    <a:pt x="45339" y="186404"/>
                  </a:lnTo>
                  <a:lnTo>
                    <a:pt x="66104" y="188405"/>
                  </a:lnTo>
                  <a:lnTo>
                    <a:pt x="66104" y="200406"/>
                  </a:lnTo>
                  <a:lnTo>
                    <a:pt x="0" y="200406"/>
                  </a:lnTo>
                  <a:lnTo>
                    <a:pt x="0" y="188405"/>
                  </a:lnTo>
                  <a:lnTo>
                    <a:pt x="19812" y="186214"/>
                  </a:lnTo>
                  <a:lnTo>
                    <a:pt x="19812" y="17907"/>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6" name="Freeform: Shape 1028">
              <a:extLst>
                <a:ext uri="{FF2B5EF4-FFF2-40B4-BE49-F238E27FC236}">
                  <a16:creationId xmlns:a16="http://schemas.microsoft.com/office/drawing/2014/main" id="{9CC5E40B-C0E3-A219-2573-DD05EF4DF4A4}"/>
                </a:ext>
              </a:extLst>
            </p:cNvPr>
            <p:cNvSpPr/>
            <p:nvPr/>
          </p:nvSpPr>
          <p:spPr>
            <a:xfrm>
              <a:off x="13090778" y="6490494"/>
              <a:ext cx="133064" cy="202987"/>
            </a:xfrm>
            <a:custGeom>
              <a:avLst/>
              <a:gdLst>
                <a:gd name="connsiteX0" fmla="*/ 26670 w 133064"/>
                <a:gd name="connsiteY0" fmla="*/ 195739 h 202987"/>
                <a:gd name="connsiteX1" fmla="*/ 7239 w 133064"/>
                <a:gd name="connsiteY1" fmla="*/ 173260 h 202987"/>
                <a:gd name="connsiteX2" fmla="*/ 0 w 133064"/>
                <a:gd name="connsiteY2" fmla="*/ 135827 h 202987"/>
                <a:gd name="connsiteX3" fmla="*/ 8572 w 133064"/>
                <a:gd name="connsiteY3" fmla="*/ 97917 h 202987"/>
                <a:gd name="connsiteX4" fmla="*/ 33147 w 133064"/>
                <a:gd name="connsiteY4" fmla="*/ 70866 h 202987"/>
                <a:gd name="connsiteX5" fmla="*/ 70961 w 133064"/>
                <a:gd name="connsiteY5" fmla="*/ 60960 h 202987"/>
                <a:gd name="connsiteX6" fmla="*/ 93726 w 133064"/>
                <a:gd name="connsiteY6" fmla="*/ 63627 h 202987"/>
                <a:gd name="connsiteX7" fmla="*/ 93726 w 133064"/>
                <a:gd name="connsiteY7" fmla="*/ 17907 h 202987"/>
                <a:gd name="connsiteX8" fmla="*/ 68771 w 133064"/>
                <a:gd name="connsiteY8" fmla="*/ 14954 h 202987"/>
                <a:gd name="connsiteX9" fmla="*/ 68771 w 133064"/>
                <a:gd name="connsiteY9" fmla="*/ 4477 h 202987"/>
                <a:gd name="connsiteX10" fmla="*/ 112776 w 133064"/>
                <a:gd name="connsiteY10" fmla="*/ 0 h 202987"/>
                <a:gd name="connsiteX11" fmla="*/ 113538 w 133064"/>
                <a:gd name="connsiteY11" fmla="*/ 0 h 202987"/>
                <a:gd name="connsiteX12" fmla="*/ 118872 w 133064"/>
                <a:gd name="connsiteY12" fmla="*/ 3905 h 202987"/>
                <a:gd name="connsiteX13" fmla="*/ 118872 w 133064"/>
                <a:gd name="connsiteY13" fmla="*/ 187928 h 202987"/>
                <a:gd name="connsiteX14" fmla="*/ 133064 w 133064"/>
                <a:gd name="connsiteY14" fmla="*/ 187928 h 202987"/>
                <a:gd name="connsiteX15" fmla="*/ 133064 w 133064"/>
                <a:gd name="connsiteY15" fmla="*/ 199168 h 202987"/>
                <a:gd name="connsiteX16" fmla="*/ 119443 w 133064"/>
                <a:gd name="connsiteY16" fmla="*/ 201835 h 202987"/>
                <a:gd name="connsiteX17" fmla="*/ 107347 w 133064"/>
                <a:gd name="connsiteY17" fmla="*/ 202787 h 202987"/>
                <a:gd name="connsiteX18" fmla="*/ 98298 w 133064"/>
                <a:gd name="connsiteY18" fmla="*/ 200597 h 202987"/>
                <a:gd name="connsiteX19" fmla="*/ 95631 w 133064"/>
                <a:gd name="connsiteY19" fmla="*/ 191262 h 202987"/>
                <a:gd name="connsiteX20" fmla="*/ 95631 w 133064"/>
                <a:gd name="connsiteY20" fmla="*/ 183452 h 202987"/>
                <a:gd name="connsiteX21" fmla="*/ 77629 w 133064"/>
                <a:gd name="connsiteY21" fmla="*/ 197358 h 202987"/>
                <a:gd name="connsiteX22" fmla="*/ 53530 w 133064"/>
                <a:gd name="connsiteY22" fmla="*/ 202978 h 202987"/>
                <a:gd name="connsiteX23" fmla="*/ 26670 w 133064"/>
                <a:gd name="connsiteY23" fmla="*/ 195739 h 202987"/>
                <a:gd name="connsiteX24" fmla="*/ 81248 w 133064"/>
                <a:gd name="connsiteY24" fmla="*/ 181451 h 202987"/>
                <a:gd name="connsiteX25" fmla="*/ 93726 w 133064"/>
                <a:gd name="connsiteY25" fmla="*/ 171545 h 202987"/>
                <a:gd name="connsiteX26" fmla="*/ 93726 w 133064"/>
                <a:gd name="connsiteY26" fmla="*/ 82010 h 202987"/>
                <a:gd name="connsiteX27" fmla="*/ 84582 w 133064"/>
                <a:gd name="connsiteY27" fmla="*/ 76772 h 202987"/>
                <a:gd name="connsiteX28" fmla="*/ 69247 w 133064"/>
                <a:gd name="connsiteY28" fmla="*/ 74486 h 202987"/>
                <a:gd name="connsiteX29" fmla="*/ 38767 w 133064"/>
                <a:gd name="connsiteY29" fmla="*/ 89059 h 202987"/>
                <a:gd name="connsiteX30" fmla="*/ 27432 w 133064"/>
                <a:gd name="connsiteY30" fmla="*/ 133922 h 202987"/>
                <a:gd name="connsiteX31" fmla="*/ 37433 w 133064"/>
                <a:gd name="connsiteY31" fmla="*/ 173069 h 202987"/>
                <a:gd name="connsiteX32" fmla="*/ 63341 w 133064"/>
                <a:gd name="connsiteY32" fmla="*/ 185833 h 202987"/>
                <a:gd name="connsiteX33" fmla="*/ 81248 w 133064"/>
                <a:gd name="connsiteY33" fmla="*/ 181451 h 20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3064" h="202987">
                  <a:moveTo>
                    <a:pt x="26670" y="195739"/>
                  </a:moveTo>
                  <a:cubicBezTo>
                    <a:pt x="18479" y="190881"/>
                    <a:pt x="12001" y="183356"/>
                    <a:pt x="7239" y="173260"/>
                  </a:cubicBezTo>
                  <a:cubicBezTo>
                    <a:pt x="2476" y="163163"/>
                    <a:pt x="0" y="150686"/>
                    <a:pt x="0" y="135827"/>
                  </a:cubicBezTo>
                  <a:cubicBezTo>
                    <a:pt x="0" y="121920"/>
                    <a:pt x="2858" y="109347"/>
                    <a:pt x="8572" y="97917"/>
                  </a:cubicBezTo>
                  <a:cubicBezTo>
                    <a:pt x="14288" y="86487"/>
                    <a:pt x="22479" y="77438"/>
                    <a:pt x="33147" y="70866"/>
                  </a:cubicBezTo>
                  <a:cubicBezTo>
                    <a:pt x="43815" y="64294"/>
                    <a:pt x="56483" y="60960"/>
                    <a:pt x="70961" y="60960"/>
                  </a:cubicBezTo>
                  <a:cubicBezTo>
                    <a:pt x="79248" y="60960"/>
                    <a:pt x="86868" y="61817"/>
                    <a:pt x="93726" y="63627"/>
                  </a:cubicBezTo>
                  <a:lnTo>
                    <a:pt x="93726" y="17907"/>
                  </a:lnTo>
                  <a:lnTo>
                    <a:pt x="68771" y="14954"/>
                  </a:lnTo>
                  <a:lnTo>
                    <a:pt x="68771" y="4477"/>
                  </a:lnTo>
                  <a:lnTo>
                    <a:pt x="112776" y="0"/>
                  </a:lnTo>
                  <a:lnTo>
                    <a:pt x="113538" y="0"/>
                  </a:lnTo>
                  <a:lnTo>
                    <a:pt x="118872" y="3905"/>
                  </a:lnTo>
                  <a:lnTo>
                    <a:pt x="118872" y="187928"/>
                  </a:lnTo>
                  <a:lnTo>
                    <a:pt x="133064" y="187928"/>
                  </a:lnTo>
                  <a:lnTo>
                    <a:pt x="133064" y="199168"/>
                  </a:lnTo>
                  <a:cubicBezTo>
                    <a:pt x="127825" y="200311"/>
                    <a:pt x="123349" y="201168"/>
                    <a:pt x="119443" y="201835"/>
                  </a:cubicBezTo>
                  <a:cubicBezTo>
                    <a:pt x="115633" y="202502"/>
                    <a:pt x="111538" y="202787"/>
                    <a:pt x="107347" y="202787"/>
                  </a:cubicBezTo>
                  <a:cubicBezTo>
                    <a:pt x="103060" y="202787"/>
                    <a:pt x="100108" y="202025"/>
                    <a:pt x="98298" y="200597"/>
                  </a:cubicBezTo>
                  <a:cubicBezTo>
                    <a:pt x="96488" y="199168"/>
                    <a:pt x="95631" y="196025"/>
                    <a:pt x="95631" y="191262"/>
                  </a:cubicBezTo>
                  <a:lnTo>
                    <a:pt x="95631" y="183452"/>
                  </a:lnTo>
                  <a:cubicBezTo>
                    <a:pt x="91059" y="188976"/>
                    <a:pt x="85058" y="193643"/>
                    <a:pt x="77629" y="197358"/>
                  </a:cubicBezTo>
                  <a:cubicBezTo>
                    <a:pt x="70199" y="201073"/>
                    <a:pt x="62198" y="202978"/>
                    <a:pt x="53530" y="202978"/>
                  </a:cubicBezTo>
                  <a:cubicBezTo>
                    <a:pt x="43720" y="203168"/>
                    <a:pt x="34766" y="200692"/>
                    <a:pt x="26670" y="195739"/>
                  </a:cubicBezTo>
                  <a:close/>
                  <a:moveTo>
                    <a:pt x="81248" y="181451"/>
                  </a:moveTo>
                  <a:cubicBezTo>
                    <a:pt x="86773" y="178594"/>
                    <a:pt x="90964" y="175260"/>
                    <a:pt x="93726" y="171545"/>
                  </a:cubicBezTo>
                  <a:lnTo>
                    <a:pt x="93726" y="82010"/>
                  </a:lnTo>
                  <a:cubicBezTo>
                    <a:pt x="92392" y="80010"/>
                    <a:pt x="89345" y="78296"/>
                    <a:pt x="84582" y="76772"/>
                  </a:cubicBezTo>
                  <a:cubicBezTo>
                    <a:pt x="79724" y="75248"/>
                    <a:pt x="74676" y="74486"/>
                    <a:pt x="69247" y="74486"/>
                  </a:cubicBezTo>
                  <a:cubicBezTo>
                    <a:pt x="56483" y="74486"/>
                    <a:pt x="46387" y="79343"/>
                    <a:pt x="38767" y="89059"/>
                  </a:cubicBezTo>
                  <a:cubicBezTo>
                    <a:pt x="31147" y="98774"/>
                    <a:pt x="27432" y="113728"/>
                    <a:pt x="27432" y="133922"/>
                  </a:cubicBezTo>
                  <a:cubicBezTo>
                    <a:pt x="27432" y="151543"/>
                    <a:pt x="30766" y="164592"/>
                    <a:pt x="37433" y="173069"/>
                  </a:cubicBezTo>
                  <a:cubicBezTo>
                    <a:pt x="44101" y="181547"/>
                    <a:pt x="52768" y="185833"/>
                    <a:pt x="63341" y="185833"/>
                  </a:cubicBezTo>
                  <a:cubicBezTo>
                    <a:pt x="69723" y="185738"/>
                    <a:pt x="75629" y="184309"/>
                    <a:pt x="81248" y="181451"/>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7" name="Freeform: Shape 1029">
              <a:extLst>
                <a:ext uri="{FF2B5EF4-FFF2-40B4-BE49-F238E27FC236}">
                  <a16:creationId xmlns:a16="http://schemas.microsoft.com/office/drawing/2014/main" id="{1792F6B7-7250-371F-ABDE-1017D8B87324}"/>
                </a:ext>
              </a:extLst>
            </p:cNvPr>
            <p:cNvSpPr/>
            <p:nvPr/>
          </p:nvSpPr>
          <p:spPr>
            <a:xfrm>
              <a:off x="13242987" y="6551549"/>
              <a:ext cx="112585" cy="142208"/>
            </a:xfrm>
            <a:custGeom>
              <a:avLst/>
              <a:gdLst>
                <a:gd name="connsiteX0" fmla="*/ 15526 w 112585"/>
                <a:gd name="connsiteY0" fmla="*/ 122777 h 142208"/>
                <a:gd name="connsiteX1" fmla="*/ 0 w 112585"/>
                <a:gd name="connsiteY1" fmla="*/ 71152 h 142208"/>
                <a:gd name="connsiteX2" fmla="*/ 8096 w 112585"/>
                <a:gd name="connsiteY2" fmla="*/ 33719 h 142208"/>
                <a:gd name="connsiteX3" fmla="*/ 30766 w 112585"/>
                <a:gd name="connsiteY3" fmla="*/ 8763 h 142208"/>
                <a:gd name="connsiteX4" fmla="*/ 63913 w 112585"/>
                <a:gd name="connsiteY4" fmla="*/ 0 h 142208"/>
                <a:gd name="connsiteX5" fmla="*/ 99250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10 w 112585"/>
                <a:gd name="connsiteY9" fmla="*/ 110490 h 142208"/>
                <a:gd name="connsiteX10" fmla="*/ 68485 w 112585"/>
                <a:gd name="connsiteY10" fmla="*/ 125254 h 142208"/>
                <a:gd name="connsiteX11" fmla="*/ 88963 w 112585"/>
                <a:gd name="connsiteY11" fmla="*/ 121730 h 142208"/>
                <a:gd name="connsiteX12" fmla="*/ 105442 w 112585"/>
                <a:gd name="connsiteY12" fmla="*/ 113252 h 142208"/>
                <a:gd name="connsiteX13" fmla="*/ 110109 w 112585"/>
                <a:gd name="connsiteY13" fmla="*/ 124016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765 w 112585"/>
                <a:gd name="connsiteY22" fmla="*/ 58484 h 142208"/>
                <a:gd name="connsiteX23" fmla="*/ 85630 w 112585"/>
                <a:gd name="connsiteY23" fmla="*/ 58484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4" y="109919"/>
                    <a:pt x="0" y="92678"/>
                    <a:pt x="0" y="71152"/>
                  </a:cubicBezTo>
                  <a:cubicBezTo>
                    <a:pt x="0" y="56960"/>
                    <a:pt x="2667" y="44482"/>
                    <a:pt x="8096" y="33719"/>
                  </a:cubicBezTo>
                  <a:cubicBezTo>
                    <a:pt x="13525" y="22955"/>
                    <a:pt x="21050" y="14669"/>
                    <a:pt x="30766" y="8763"/>
                  </a:cubicBezTo>
                  <a:cubicBezTo>
                    <a:pt x="40481" y="2858"/>
                    <a:pt x="51530" y="0"/>
                    <a:pt x="63913" y="0"/>
                  </a:cubicBezTo>
                  <a:cubicBezTo>
                    <a:pt x="79058" y="0"/>
                    <a:pt x="90869" y="4191"/>
                    <a:pt x="99250" y="12573"/>
                  </a:cubicBezTo>
                  <a:cubicBezTo>
                    <a:pt x="107633" y="20955"/>
                    <a:pt x="112109" y="33052"/>
                    <a:pt x="112586" y="48673"/>
                  </a:cubicBezTo>
                  <a:cubicBezTo>
                    <a:pt x="112586" y="58674"/>
                    <a:pt x="112014" y="66199"/>
                    <a:pt x="110871" y="71438"/>
                  </a:cubicBezTo>
                  <a:lnTo>
                    <a:pt x="26670" y="71438"/>
                  </a:lnTo>
                  <a:cubicBezTo>
                    <a:pt x="26956" y="87630"/>
                    <a:pt x="30766" y="100584"/>
                    <a:pt x="37910" y="110490"/>
                  </a:cubicBezTo>
                  <a:cubicBezTo>
                    <a:pt x="45053" y="120396"/>
                    <a:pt x="55245" y="125254"/>
                    <a:pt x="68485" y="125254"/>
                  </a:cubicBezTo>
                  <a:cubicBezTo>
                    <a:pt x="74962" y="125254"/>
                    <a:pt x="81820" y="124111"/>
                    <a:pt x="88963" y="121730"/>
                  </a:cubicBezTo>
                  <a:cubicBezTo>
                    <a:pt x="96107" y="119348"/>
                    <a:pt x="101537" y="116586"/>
                    <a:pt x="105442" y="113252"/>
                  </a:cubicBezTo>
                  <a:lnTo>
                    <a:pt x="110109" y="124016"/>
                  </a:lnTo>
                  <a:cubicBezTo>
                    <a:pt x="105346" y="128873"/>
                    <a:pt x="98393" y="133160"/>
                    <a:pt x="89059" y="136779"/>
                  </a:cubicBezTo>
                  <a:cubicBezTo>
                    <a:pt x="79724" y="140399"/>
                    <a:pt x="70295" y="142208"/>
                    <a:pt x="60674" y="142208"/>
                  </a:cubicBezTo>
                  <a:cubicBezTo>
                    <a:pt x="40958" y="142113"/>
                    <a:pt x="25908" y="135636"/>
                    <a:pt x="15526" y="122777"/>
                  </a:cubicBezTo>
                  <a:close/>
                  <a:moveTo>
                    <a:pt x="85630" y="58388"/>
                  </a:moveTo>
                  <a:cubicBezTo>
                    <a:pt x="86106" y="54959"/>
                    <a:pt x="86392" y="51435"/>
                    <a:pt x="86392" y="47911"/>
                  </a:cubicBezTo>
                  <a:cubicBezTo>
                    <a:pt x="86201" y="37338"/>
                    <a:pt x="84011" y="28956"/>
                    <a:pt x="79629" y="22860"/>
                  </a:cubicBezTo>
                  <a:cubicBezTo>
                    <a:pt x="75343" y="16764"/>
                    <a:pt x="68485" y="13716"/>
                    <a:pt x="59150" y="13716"/>
                  </a:cubicBezTo>
                  <a:cubicBezTo>
                    <a:pt x="49721" y="13716"/>
                    <a:pt x="42100" y="17145"/>
                    <a:pt x="36481" y="24003"/>
                  </a:cubicBezTo>
                  <a:cubicBezTo>
                    <a:pt x="30861" y="30861"/>
                    <a:pt x="27623" y="42386"/>
                    <a:pt x="26765" y="58484"/>
                  </a:cubicBezTo>
                  <a:lnTo>
                    <a:pt x="85630" y="58484"/>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8" name="Freeform: Shape 1030">
              <a:extLst>
                <a:ext uri="{FF2B5EF4-FFF2-40B4-BE49-F238E27FC236}">
                  <a16:creationId xmlns:a16="http://schemas.microsoft.com/office/drawing/2014/main" id="{2E93C5ED-A909-EB2D-FCCE-1F12BFD24B7D}"/>
                </a:ext>
              </a:extLst>
            </p:cNvPr>
            <p:cNvSpPr/>
            <p:nvPr/>
          </p:nvSpPr>
          <p:spPr>
            <a:xfrm>
              <a:off x="11032235" y="6784054"/>
              <a:ext cx="120872" cy="186594"/>
            </a:xfrm>
            <a:custGeom>
              <a:avLst/>
              <a:gdLst>
                <a:gd name="connsiteX0" fmla="*/ 33052 w 120872"/>
                <a:gd name="connsiteY0" fmla="*/ 184309 h 186594"/>
                <a:gd name="connsiteX1" fmla="*/ 11049 w 120872"/>
                <a:gd name="connsiteY1" fmla="*/ 178403 h 186594"/>
                <a:gd name="connsiteX2" fmla="*/ 0 w 120872"/>
                <a:gd name="connsiteY2" fmla="*/ 175451 h 186594"/>
                <a:gd name="connsiteX3" fmla="*/ 2000 w 120872"/>
                <a:gd name="connsiteY3" fmla="*/ 131159 h 186594"/>
                <a:gd name="connsiteX4" fmla="*/ 17621 w 120872"/>
                <a:gd name="connsiteY4" fmla="*/ 131159 h 186594"/>
                <a:gd name="connsiteX5" fmla="*/ 21812 w 120872"/>
                <a:gd name="connsiteY5" fmla="*/ 162973 h 186594"/>
                <a:gd name="connsiteX6" fmla="*/ 35433 w 120872"/>
                <a:gd name="connsiteY6" fmla="*/ 169926 h 186594"/>
                <a:gd name="connsiteX7" fmla="*/ 56102 w 120872"/>
                <a:gd name="connsiteY7" fmla="*/ 172974 h 186594"/>
                <a:gd name="connsiteX8" fmla="*/ 84392 w 120872"/>
                <a:gd name="connsiteY8" fmla="*/ 164687 h 186594"/>
                <a:gd name="connsiteX9" fmla="*/ 94012 w 120872"/>
                <a:gd name="connsiteY9" fmla="*/ 141637 h 186594"/>
                <a:gd name="connsiteX10" fmla="*/ 88773 w 120872"/>
                <a:gd name="connsiteY10" fmla="*/ 125254 h 186594"/>
                <a:gd name="connsiteX11" fmla="*/ 74867 w 120872"/>
                <a:gd name="connsiteY11" fmla="*/ 113538 h 186594"/>
                <a:gd name="connsiteX12" fmla="*/ 51054 w 120872"/>
                <a:gd name="connsiteY12" fmla="*/ 102013 h 186594"/>
                <a:gd name="connsiteX13" fmla="*/ 27146 w 120872"/>
                <a:gd name="connsiteY13" fmla="*/ 89535 h 186594"/>
                <a:gd name="connsiteX14" fmla="*/ 9525 w 120872"/>
                <a:gd name="connsiteY14" fmla="*/ 72485 h 186594"/>
                <a:gd name="connsiteX15" fmla="*/ 2095 w 120872"/>
                <a:gd name="connsiteY15" fmla="*/ 46958 h 186594"/>
                <a:gd name="connsiteX16" fmla="*/ 9335 w 120872"/>
                <a:gd name="connsiteY16" fmla="*/ 22860 h 186594"/>
                <a:gd name="connsiteX17" fmla="*/ 30099 w 120872"/>
                <a:gd name="connsiteY17" fmla="*/ 6096 h 186594"/>
                <a:gd name="connsiteX18" fmla="*/ 61817 w 120872"/>
                <a:gd name="connsiteY18" fmla="*/ 0 h 186594"/>
                <a:gd name="connsiteX19" fmla="*/ 81725 w 120872"/>
                <a:gd name="connsiteY19" fmla="*/ 1715 h 186594"/>
                <a:gd name="connsiteX20" fmla="*/ 101441 w 120872"/>
                <a:gd name="connsiteY20" fmla="*/ 6382 h 186594"/>
                <a:gd name="connsiteX21" fmla="*/ 109728 w 120872"/>
                <a:gd name="connsiteY21" fmla="*/ 8572 h 186594"/>
                <a:gd name="connsiteX22" fmla="*/ 108299 w 120872"/>
                <a:gd name="connsiteY22" fmla="*/ 49721 h 186594"/>
                <a:gd name="connsiteX23" fmla="*/ 93345 w 120872"/>
                <a:gd name="connsiteY23" fmla="*/ 49721 h 186594"/>
                <a:gd name="connsiteX24" fmla="*/ 88487 w 120872"/>
                <a:gd name="connsiteY24" fmla="*/ 19622 h 186594"/>
                <a:gd name="connsiteX25" fmla="*/ 78296 w 120872"/>
                <a:gd name="connsiteY25" fmla="*/ 14954 h 186594"/>
                <a:gd name="connsiteX26" fmla="*/ 61532 w 120872"/>
                <a:gd name="connsiteY26" fmla="*/ 12764 h 186594"/>
                <a:gd name="connsiteX27" fmla="*/ 35909 w 120872"/>
                <a:gd name="connsiteY27" fmla="*/ 19907 h 186594"/>
                <a:gd name="connsiteX28" fmla="*/ 27241 w 120872"/>
                <a:gd name="connsiteY28" fmla="*/ 40481 h 186594"/>
                <a:gd name="connsiteX29" fmla="*/ 32480 w 120872"/>
                <a:gd name="connsiteY29" fmla="*/ 56864 h 186594"/>
                <a:gd name="connsiteX30" fmla="*/ 45530 w 120872"/>
                <a:gd name="connsiteY30" fmla="*/ 68104 h 186594"/>
                <a:gd name="connsiteX31" fmla="*/ 70485 w 120872"/>
                <a:gd name="connsiteY31" fmla="*/ 80867 h 186594"/>
                <a:gd name="connsiteX32" fmla="*/ 96393 w 120872"/>
                <a:gd name="connsiteY32" fmla="*/ 94583 h 186594"/>
                <a:gd name="connsiteX33" fmla="*/ 113633 w 120872"/>
                <a:gd name="connsiteY33" fmla="*/ 110585 h 186594"/>
                <a:gd name="connsiteX34" fmla="*/ 120872 w 120872"/>
                <a:gd name="connsiteY34" fmla="*/ 134207 h 186594"/>
                <a:gd name="connsiteX35" fmla="*/ 113633 w 120872"/>
                <a:gd name="connsiteY35" fmla="*/ 159163 h 186594"/>
                <a:gd name="connsiteX36" fmla="*/ 91631 w 120872"/>
                <a:gd name="connsiteY36" fmla="*/ 178879 h 186594"/>
                <a:gd name="connsiteX37" fmla="*/ 55817 w 120872"/>
                <a:gd name="connsiteY37" fmla="*/ 186595 h 186594"/>
                <a:gd name="connsiteX38" fmla="*/ 33052 w 120872"/>
                <a:gd name="connsiteY38" fmla="*/ 184309 h 1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0872" h="186594">
                  <a:moveTo>
                    <a:pt x="33052" y="184309"/>
                  </a:moveTo>
                  <a:cubicBezTo>
                    <a:pt x="26384" y="182880"/>
                    <a:pt x="19050" y="180880"/>
                    <a:pt x="11049" y="178403"/>
                  </a:cubicBezTo>
                  <a:cubicBezTo>
                    <a:pt x="6191" y="176594"/>
                    <a:pt x="2477" y="175641"/>
                    <a:pt x="0" y="175451"/>
                  </a:cubicBezTo>
                  <a:lnTo>
                    <a:pt x="2000" y="131159"/>
                  </a:lnTo>
                  <a:lnTo>
                    <a:pt x="17621" y="131159"/>
                  </a:lnTo>
                  <a:lnTo>
                    <a:pt x="21812" y="162973"/>
                  </a:lnTo>
                  <a:cubicBezTo>
                    <a:pt x="24575" y="165545"/>
                    <a:pt x="29147" y="167926"/>
                    <a:pt x="35433" y="169926"/>
                  </a:cubicBezTo>
                  <a:cubicBezTo>
                    <a:pt x="41720" y="171926"/>
                    <a:pt x="48578" y="172974"/>
                    <a:pt x="56102" y="172974"/>
                  </a:cubicBezTo>
                  <a:cubicBezTo>
                    <a:pt x="68485" y="172974"/>
                    <a:pt x="77915" y="170212"/>
                    <a:pt x="84392" y="164687"/>
                  </a:cubicBezTo>
                  <a:cubicBezTo>
                    <a:pt x="90869" y="159163"/>
                    <a:pt x="94012" y="151448"/>
                    <a:pt x="94012" y="141637"/>
                  </a:cubicBezTo>
                  <a:cubicBezTo>
                    <a:pt x="94012" y="135255"/>
                    <a:pt x="92297" y="129826"/>
                    <a:pt x="88773" y="125254"/>
                  </a:cubicBezTo>
                  <a:cubicBezTo>
                    <a:pt x="85249" y="120682"/>
                    <a:pt x="80582" y="116777"/>
                    <a:pt x="74867" y="113538"/>
                  </a:cubicBezTo>
                  <a:cubicBezTo>
                    <a:pt x="69056" y="110300"/>
                    <a:pt x="61151" y="106490"/>
                    <a:pt x="51054" y="102013"/>
                  </a:cubicBezTo>
                  <a:cubicBezTo>
                    <a:pt x="41910" y="97917"/>
                    <a:pt x="34004" y="93726"/>
                    <a:pt x="27146" y="89535"/>
                  </a:cubicBezTo>
                  <a:cubicBezTo>
                    <a:pt x="20288" y="85344"/>
                    <a:pt x="14478" y="79629"/>
                    <a:pt x="9525" y="72485"/>
                  </a:cubicBezTo>
                  <a:cubicBezTo>
                    <a:pt x="4572" y="65342"/>
                    <a:pt x="2095" y="56864"/>
                    <a:pt x="2095" y="46958"/>
                  </a:cubicBezTo>
                  <a:cubicBezTo>
                    <a:pt x="2095" y="38005"/>
                    <a:pt x="4477" y="29908"/>
                    <a:pt x="9335" y="22860"/>
                  </a:cubicBezTo>
                  <a:cubicBezTo>
                    <a:pt x="14097" y="15716"/>
                    <a:pt x="21050" y="10192"/>
                    <a:pt x="30099" y="6096"/>
                  </a:cubicBezTo>
                  <a:cubicBezTo>
                    <a:pt x="39148" y="2000"/>
                    <a:pt x="49721" y="0"/>
                    <a:pt x="61817" y="0"/>
                  </a:cubicBezTo>
                  <a:cubicBezTo>
                    <a:pt x="69342" y="0"/>
                    <a:pt x="76010" y="571"/>
                    <a:pt x="81725" y="1715"/>
                  </a:cubicBezTo>
                  <a:cubicBezTo>
                    <a:pt x="87535" y="2858"/>
                    <a:pt x="94107" y="4382"/>
                    <a:pt x="101441" y="6382"/>
                  </a:cubicBezTo>
                  <a:cubicBezTo>
                    <a:pt x="104680" y="7525"/>
                    <a:pt x="107442" y="8287"/>
                    <a:pt x="109728" y="8572"/>
                  </a:cubicBezTo>
                  <a:lnTo>
                    <a:pt x="108299" y="49721"/>
                  </a:lnTo>
                  <a:lnTo>
                    <a:pt x="93345" y="49721"/>
                  </a:lnTo>
                  <a:lnTo>
                    <a:pt x="88487" y="19622"/>
                  </a:lnTo>
                  <a:cubicBezTo>
                    <a:pt x="86868" y="18002"/>
                    <a:pt x="83439" y="16478"/>
                    <a:pt x="78296" y="14954"/>
                  </a:cubicBezTo>
                  <a:cubicBezTo>
                    <a:pt x="73152" y="13430"/>
                    <a:pt x="67532" y="12764"/>
                    <a:pt x="61532" y="12764"/>
                  </a:cubicBezTo>
                  <a:cubicBezTo>
                    <a:pt x="50292" y="12764"/>
                    <a:pt x="41720" y="15145"/>
                    <a:pt x="35909" y="19907"/>
                  </a:cubicBezTo>
                  <a:cubicBezTo>
                    <a:pt x="30099" y="24575"/>
                    <a:pt x="27241" y="31432"/>
                    <a:pt x="27241" y="40481"/>
                  </a:cubicBezTo>
                  <a:cubicBezTo>
                    <a:pt x="27241" y="46958"/>
                    <a:pt x="28956" y="52483"/>
                    <a:pt x="32480" y="56864"/>
                  </a:cubicBezTo>
                  <a:cubicBezTo>
                    <a:pt x="36005" y="61246"/>
                    <a:pt x="40386" y="65056"/>
                    <a:pt x="45530" y="68104"/>
                  </a:cubicBezTo>
                  <a:cubicBezTo>
                    <a:pt x="50768" y="71247"/>
                    <a:pt x="59055" y="75438"/>
                    <a:pt x="70485" y="80867"/>
                  </a:cubicBezTo>
                  <a:cubicBezTo>
                    <a:pt x="81058" y="85916"/>
                    <a:pt x="89726" y="90488"/>
                    <a:pt x="96393" y="94583"/>
                  </a:cubicBezTo>
                  <a:cubicBezTo>
                    <a:pt x="103061" y="98679"/>
                    <a:pt x="108871" y="104013"/>
                    <a:pt x="113633" y="110585"/>
                  </a:cubicBezTo>
                  <a:cubicBezTo>
                    <a:pt x="118491" y="117157"/>
                    <a:pt x="120872" y="125063"/>
                    <a:pt x="120872" y="134207"/>
                  </a:cubicBezTo>
                  <a:cubicBezTo>
                    <a:pt x="120872" y="142875"/>
                    <a:pt x="118491" y="151162"/>
                    <a:pt x="113633" y="159163"/>
                  </a:cubicBezTo>
                  <a:cubicBezTo>
                    <a:pt x="108776" y="167164"/>
                    <a:pt x="101441" y="173736"/>
                    <a:pt x="91631" y="178879"/>
                  </a:cubicBezTo>
                  <a:cubicBezTo>
                    <a:pt x="81725" y="184023"/>
                    <a:pt x="69818" y="186595"/>
                    <a:pt x="55817" y="186595"/>
                  </a:cubicBezTo>
                  <a:cubicBezTo>
                    <a:pt x="47339" y="186595"/>
                    <a:pt x="39815" y="185833"/>
                    <a:pt x="33052" y="184309"/>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9" name="Freeform: Shape 1031">
              <a:extLst>
                <a:ext uri="{FF2B5EF4-FFF2-40B4-BE49-F238E27FC236}">
                  <a16:creationId xmlns:a16="http://schemas.microsoft.com/office/drawing/2014/main" id="{3763E154-80FF-DE31-F93C-3555A01AB796}"/>
                </a:ext>
              </a:extLst>
            </p:cNvPr>
            <p:cNvSpPr/>
            <p:nvPr/>
          </p:nvSpPr>
          <p:spPr>
            <a:xfrm>
              <a:off x="11170062" y="6796817"/>
              <a:ext cx="88201" cy="173640"/>
            </a:xfrm>
            <a:custGeom>
              <a:avLst/>
              <a:gdLst>
                <a:gd name="connsiteX0" fmla="*/ 24479 w 88201"/>
                <a:gd name="connsiteY0" fmla="*/ 167164 h 173640"/>
                <a:gd name="connsiteX1" fmla="*/ 17621 w 88201"/>
                <a:gd name="connsiteY1" fmla="*/ 145351 h 173640"/>
                <a:gd name="connsiteX2" fmla="*/ 17621 w 88201"/>
                <a:gd name="connsiteY2" fmla="*/ 51340 h 173640"/>
                <a:gd name="connsiteX3" fmla="*/ 0 w 88201"/>
                <a:gd name="connsiteY3" fmla="*/ 51340 h 173640"/>
                <a:gd name="connsiteX4" fmla="*/ 0 w 88201"/>
                <a:gd name="connsiteY4" fmla="*/ 40386 h 173640"/>
                <a:gd name="connsiteX5" fmla="*/ 6858 w 88201"/>
                <a:gd name="connsiteY5" fmla="*/ 38672 h 173640"/>
                <a:gd name="connsiteX6" fmla="*/ 14478 w 88201"/>
                <a:gd name="connsiteY6" fmla="*/ 36004 h 173640"/>
                <a:gd name="connsiteX7" fmla="*/ 20574 w 88201"/>
                <a:gd name="connsiteY7" fmla="*/ 27242 h 173640"/>
                <a:gd name="connsiteX8" fmla="*/ 25241 w 88201"/>
                <a:gd name="connsiteY8" fmla="*/ 12287 h 173640"/>
                <a:gd name="connsiteX9" fmla="*/ 28385 w 88201"/>
                <a:gd name="connsiteY9" fmla="*/ 0 h 173640"/>
                <a:gd name="connsiteX10" fmla="*/ 42862 w 88201"/>
                <a:gd name="connsiteY10" fmla="*/ 0 h 173640"/>
                <a:gd name="connsiteX11" fmla="*/ 43339 w 88201"/>
                <a:gd name="connsiteY11" fmla="*/ 35243 h 173640"/>
                <a:gd name="connsiteX12" fmla="*/ 84201 w 88201"/>
                <a:gd name="connsiteY12" fmla="*/ 35243 h 173640"/>
                <a:gd name="connsiteX13" fmla="*/ 84201 w 88201"/>
                <a:gd name="connsiteY13" fmla="*/ 51435 h 173640"/>
                <a:gd name="connsiteX14" fmla="*/ 43339 w 88201"/>
                <a:gd name="connsiteY14" fmla="*/ 51435 h 173640"/>
                <a:gd name="connsiteX15" fmla="*/ 43339 w 88201"/>
                <a:gd name="connsiteY15" fmla="*/ 126587 h 173640"/>
                <a:gd name="connsiteX16" fmla="*/ 44196 w 88201"/>
                <a:gd name="connsiteY16" fmla="*/ 146209 h 173640"/>
                <a:gd name="connsiteX17" fmla="*/ 47911 w 88201"/>
                <a:gd name="connsiteY17" fmla="*/ 153543 h 173640"/>
                <a:gd name="connsiteX18" fmla="*/ 57531 w 88201"/>
                <a:gd name="connsiteY18" fmla="*/ 155258 h 173640"/>
                <a:gd name="connsiteX19" fmla="*/ 72104 w 88201"/>
                <a:gd name="connsiteY19" fmla="*/ 153543 h 173640"/>
                <a:gd name="connsiteX20" fmla="*/ 84487 w 88201"/>
                <a:gd name="connsiteY20" fmla="*/ 149828 h 173640"/>
                <a:gd name="connsiteX21" fmla="*/ 88201 w 88201"/>
                <a:gd name="connsiteY21" fmla="*/ 160877 h 173640"/>
                <a:gd name="connsiteX22" fmla="*/ 69247 w 88201"/>
                <a:gd name="connsiteY22" fmla="*/ 169450 h 173640"/>
                <a:gd name="connsiteX23" fmla="*/ 45339 w 88201"/>
                <a:gd name="connsiteY23" fmla="*/ 173641 h 173640"/>
                <a:gd name="connsiteX24" fmla="*/ 24479 w 88201"/>
                <a:gd name="connsiteY24" fmla="*/ 167164 h 17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640">
                  <a:moveTo>
                    <a:pt x="24479" y="167164"/>
                  </a:moveTo>
                  <a:cubicBezTo>
                    <a:pt x="19907" y="162877"/>
                    <a:pt x="17621" y="155639"/>
                    <a:pt x="17621" y="145351"/>
                  </a:cubicBezTo>
                  <a:lnTo>
                    <a:pt x="17621" y="51340"/>
                  </a:lnTo>
                  <a:lnTo>
                    <a:pt x="0" y="51340"/>
                  </a:lnTo>
                  <a:lnTo>
                    <a:pt x="0" y="40386"/>
                  </a:lnTo>
                  <a:cubicBezTo>
                    <a:pt x="857" y="40196"/>
                    <a:pt x="3143" y="39624"/>
                    <a:pt x="6858" y="38672"/>
                  </a:cubicBezTo>
                  <a:cubicBezTo>
                    <a:pt x="10573" y="37719"/>
                    <a:pt x="13145" y="36767"/>
                    <a:pt x="14478" y="36004"/>
                  </a:cubicBezTo>
                  <a:cubicBezTo>
                    <a:pt x="17050" y="34576"/>
                    <a:pt x="19145" y="31623"/>
                    <a:pt x="20574" y="27242"/>
                  </a:cubicBezTo>
                  <a:cubicBezTo>
                    <a:pt x="21908" y="24098"/>
                    <a:pt x="23432" y="19145"/>
                    <a:pt x="25241" y="12287"/>
                  </a:cubicBezTo>
                  <a:cubicBezTo>
                    <a:pt x="27051" y="5429"/>
                    <a:pt x="28099" y="1333"/>
                    <a:pt x="28385" y="0"/>
                  </a:cubicBezTo>
                  <a:lnTo>
                    <a:pt x="42862" y="0"/>
                  </a:lnTo>
                  <a:lnTo>
                    <a:pt x="43339" y="35243"/>
                  </a:lnTo>
                  <a:lnTo>
                    <a:pt x="84201" y="35243"/>
                  </a:lnTo>
                  <a:lnTo>
                    <a:pt x="84201" y="51435"/>
                  </a:lnTo>
                  <a:lnTo>
                    <a:pt x="43339" y="51435"/>
                  </a:lnTo>
                  <a:lnTo>
                    <a:pt x="43339" y="126587"/>
                  </a:lnTo>
                  <a:cubicBezTo>
                    <a:pt x="43339" y="135922"/>
                    <a:pt x="43625" y="142399"/>
                    <a:pt x="44196" y="146209"/>
                  </a:cubicBezTo>
                  <a:cubicBezTo>
                    <a:pt x="44768" y="150019"/>
                    <a:pt x="46006" y="152400"/>
                    <a:pt x="47911" y="153543"/>
                  </a:cubicBezTo>
                  <a:cubicBezTo>
                    <a:pt x="49816" y="154686"/>
                    <a:pt x="53054" y="155258"/>
                    <a:pt x="57531" y="155258"/>
                  </a:cubicBezTo>
                  <a:cubicBezTo>
                    <a:pt x="61912" y="155258"/>
                    <a:pt x="66770" y="154686"/>
                    <a:pt x="72104" y="153543"/>
                  </a:cubicBezTo>
                  <a:cubicBezTo>
                    <a:pt x="77438" y="152400"/>
                    <a:pt x="81534" y="151162"/>
                    <a:pt x="84487" y="149828"/>
                  </a:cubicBezTo>
                  <a:lnTo>
                    <a:pt x="88201" y="160877"/>
                  </a:lnTo>
                  <a:cubicBezTo>
                    <a:pt x="84296" y="163830"/>
                    <a:pt x="77914" y="166688"/>
                    <a:pt x="69247" y="169450"/>
                  </a:cubicBezTo>
                  <a:cubicBezTo>
                    <a:pt x="60484" y="172212"/>
                    <a:pt x="52578" y="173641"/>
                    <a:pt x="45339" y="173641"/>
                  </a:cubicBezTo>
                  <a:cubicBezTo>
                    <a:pt x="36004" y="173546"/>
                    <a:pt x="29051" y="171450"/>
                    <a:pt x="24479" y="167164"/>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0" name="Freeform: Shape 1032">
              <a:extLst>
                <a:ext uri="{FF2B5EF4-FFF2-40B4-BE49-F238E27FC236}">
                  <a16:creationId xmlns:a16="http://schemas.microsoft.com/office/drawing/2014/main" id="{D3638ADA-D33D-202C-3500-BAFED9303CE8}"/>
                </a:ext>
              </a:extLst>
            </p:cNvPr>
            <p:cNvSpPr/>
            <p:nvPr/>
          </p:nvSpPr>
          <p:spPr>
            <a:xfrm>
              <a:off x="11272932" y="6829107"/>
              <a:ext cx="120205" cy="141446"/>
            </a:xfrm>
            <a:custGeom>
              <a:avLst/>
              <a:gdLst>
                <a:gd name="connsiteX0" fmla="*/ 23146 w 120205"/>
                <a:gd name="connsiteY0" fmla="*/ 68199 h 141446"/>
                <a:gd name="connsiteX1" fmla="*/ 81439 w 120205"/>
                <a:gd name="connsiteY1" fmla="*/ 56579 h 141446"/>
                <a:gd name="connsiteX2" fmla="*/ 81439 w 120205"/>
                <a:gd name="connsiteY2" fmla="*/ 49721 h 141446"/>
                <a:gd name="connsiteX3" fmla="*/ 78962 w 120205"/>
                <a:gd name="connsiteY3" fmla="*/ 31623 h 141446"/>
                <a:gd name="connsiteX4" fmla="*/ 70485 w 120205"/>
                <a:gd name="connsiteY4" fmla="*/ 21907 h 141446"/>
                <a:gd name="connsiteX5" fmla="*/ 53435 w 120205"/>
                <a:gd name="connsiteY5" fmla="*/ 18859 h 141446"/>
                <a:gd name="connsiteX6" fmla="*/ 31052 w 120205"/>
                <a:gd name="connsiteY6" fmla="*/ 22384 h 141446"/>
                <a:gd name="connsiteX7" fmla="*/ 11335 w 120205"/>
                <a:gd name="connsiteY7" fmla="*/ 31052 h 141446"/>
                <a:gd name="connsiteX8" fmla="*/ 5239 w 120205"/>
                <a:gd name="connsiteY8" fmla="*/ 18288 h 141446"/>
                <a:gd name="connsiteX9" fmla="*/ 16955 w 120205"/>
                <a:gd name="connsiteY9" fmla="*/ 11240 h 141446"/>
                <a:gd name="connsiteX10" fmla="*/ 36767 w 120205"/>
                <a:gd name="connsiteY10" fmla="*/ 3429 h 141446"/>
                <a:gd name="connsiteX11" fmla="*/ 59245 w 120205"/>
                <a:gd name="connsiteY11" fmla="*/ 0 h 141446"/>
                <a:gd name="connsiteX12" fmla="*/ 86773 w 120205"/>
                <a:gd name="connsiteY12" fmla="*/ 4763 h 141446"/>
                <a:gd name="connsiteX13" fmla="*/ 101346 w 120205"/>
                <a:gd name="connsiteY13" fmla="*/ 20098 h 141446"/>
                <a:gd name="connsiteX14" fmla="*/ 105728 w 120205"/>
                <a:gd name="connsiteY14" fmla="*/ 48197 h 141446"/>
                <a:gd name="connsiteX15" fmla="*/ 105728 w 120205"/>
                <a:gd name="connsiteY15" fmla="*/ 126778 h 141446"/>
                <a:gd name="connsiteX16" fmla="*/ 120206 w 120205"/>
                <a:gd name="connsiteY16" fmla="*/ 126778 h 141446"/>
                <a:gd name="connsiteX17" fmla="*/ 120206 w 120205"/>
                <a:gd name="connsiteY17" fmla="*/ 137541 h 141446"/>
                <a:gd name="connsiteX18" fmla="*/ 107823 w 120205"/>
                <a:gd name="connsiteY18" fmla="*/ 140018 h 141446"/>
                <a:gd name="connsiteX19" fmla="*/ 94774 w 120205"/>
                <a:gd name="connsiteY19" fmla="*/ 141256 h 141446"/>
                <a:gd name="connsiteX20" fmla="*/ 85439 w 120205"/>
                <a:gd name="connsiteY20" fmla="*/ 139160 h 141446"/>
                <a:gd name="connsiteX21" fmla="*/ 82963 w 120205"/>
                <a:gd name="connsiteY21" fmla="*/ 130016 h 141446"/>
                <a:gd name="connsiteX22" fmla="*/ 82963 w 120205"/>
                <a:gd name="connsiteY22" fmla="*/ 121920 h 141446"/>
                <a:gd name="connsiteX23" fmla="*/ 64961 w 120205"/>
                <a:gd name="connsiteY23" fmla="*/ 135350 h 141446"/>
                <a:gd name="connsiteX24" fmla="*/ 40862 w 120205"/>
                <a:gd name="connsiteY24" fmla="*/ 141446 h 141446"/>
                <a:gd name="connsiteX25" fmla="*/ 11620 w 120205"/>
                <a:gd name="connsiteY25" fmla="*/ 131255 h 141446"/>
                <a:gd name="connsiteX26" fmla="*/ 0 w 120205"/>
                <a:gd name="connsiteY26" fmla="*/ 102013 h 141446"/>
                <a:gd name="connsiteX27" fmla="*/ 23146 w 120205"/>
                <a:gd name="connsiteY27" fmla="*/ 68199 h 141446"/>
                <a:gd name="connsiteX28" fmla="*/ 66294 w 120205"/>
                <a:gd name="connsiteY28" fmla="*/ 120968 h 141446"/>
                <a:gd name="connsiteX29" fmla="*/ 81439 w 120205"/>
                <a:gd name="connsiteY29" fmla="*/ 111633 h 141446"/>
                <a:gd name="connsiteX30" fmla="*/ 81439 w 120205"/>
                <a:gd name="connsiteY30" fmla="*/ 69532 h 141446"/>
                <a:gd name="connsiteX31" fmla="*/ 41148 w 120205"/>
                <a:gd name="connsiteY31" fmla="*/ 77724 h 141446"/>
                <a:gd name="connsiteX32" fmla="*/ 27527 w 120205"/>
                <a:gd name="connsiteY32" fmla="*/ 99155 h 141446"/>
                <a:gd name="connsiteX33" fmla="*/ 34004 w 120205"/>
                <a:gd name="connsiteY33" fmla="*/ 118586 h 141446"/>
                <a:gd name="connsiteX34" fmla="*/ 51530 w 120205"/>
                <a:gd name="connsiteY34" fmla="*/ 124873 h 141446"/>
                <a:gd name="connsiteX35" fmla="*/ 66294 w 120205"/>
                <a:gd name="connsiteY35" fmla="*/ 120968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446">
                  <a:moveTo>
                    <a:pt x="23146" y="68199"/>
                  </a:moveTo>
                  <a:cubicBezTo>
                    <a:pt x="38481" y="60960"/>
                    <a:pt x="57912" y="57055"/>
                    <a:pt x="81439" y="56579"/>
                  </a:cubicBezTo>
                  <a:lnTo>
                    <a:pt x="81439" y="49721"/>
                  </a:lnTo>
                  <a:cubicBezTo>
                    <a:pt x="81439" y="42101"/>
                    <a:pt x="80582" y="36005"/>
                    <a:pt x="78962" y="31623"/>
                  </a:cubicBezTo>
                  <a:cubicBezTo>
                    <a:pt x="77343" y="27242"/>
                    <a:pt x="74486" y="24003"/>
                    <a:pt x="70485" y="21907"/>
                  </a:cubicBezTo>
                  <a:cubicBezTo>
                    <a:pt x="66485" y="19907"/>
                    <a:pt x="60769" y="18859"/>
                    <a:pt x="53435" y="18859"/>
                  </a:cubicBezTo>
                  <a:cubicBezTo>
                    <a:pt x="45148" y="18859"/>
                    <a:pt x="37624" y="20003"/>
                    <a:pt x="31052" y="22384"/>
                  </a:cubicBezTo>
                  <a:cubicBezTo>
                    <a:pt x="24479" y="24765"/>
                    <a:pt x="17907" y="27623"/>
                    <a:pt x="11335" y="31052"/>
                  </a:cubicBezTo>
                  <a:lnTo>
                    <a:pt x="5239" y="18288"/>
                  </a:lnTo>
                  <a:cubicBezTo>
                    <a:pt x="7334" y="16478"/>
                    <a:pt x="11240" y="14097"/>
                    <a:pt x="16955" y="11240"/>
                  </a:cubicBezTo>
                  <a:cubicBezTo>
                    <a:pt x="22669" y="8287"/>
                    <a:pt x="29242" y="5715"/>
                    <a:pt x="36767" y="3429"/>
                  </a:cubicBezTo>
                  <a:cubicBezTo>
                    <a:pt x="44291" y="1143"/>
                    <a:pt x="51816" y="0"/>
                    <a:pt x="59245" y="0"/>
                  </a:cubicBezTo>
                  <a:cubicBezTo>
                    <a:pt x="70866" y="0"/>
                    <a:pt x="80010" y="1619"/>
                    <a:pt x="86773" y="4763"/>
                  </a:cubicBezTo>
                  <a:cubicBezTo>
                    <a:pt x="93536" y="7906"/>
                    <a:pt x="98393" y="13049"/>
                    <a:pt x="101346" y="20098"/>
                  </a:cubicBezTo>
                  <a:cubicBezTo>
                    <a:pt x="104299" y="27146"/>
                    <a:pt x="105728" y="36481"/>
                    <a:pt x="105728" y="48197"/>
                  </a:cubicBezTo>
                  <a:lnTo>
                    <a:pt x="105728" y="126778"/>
                  </a:lnTo>
                  <a:lnTo>
                    <a:pt x="120206" y="126778"/>
                  </a:lnTo>
                  <a:lnTo>
                    <a:pt x="120206" y="137541"/>
                  </a:lnTo>
                  <a:cubicBezTo>
                    <a:pt x="116967" y="138398"/>
                    <a:pt x="112776" y="139160"/>
                    <a:pt x="107823" y="140018"/>
                  </a:cubicBezTo>
                  <a:cubicBezTo>
                    <a:pt x="102870" y="140780"/>
                    <a:pt x="98488" y="141256"/>
                    <a:pt x="94774" y="141256"/>
                  </a:cubicBezTo>
                  <a:cubicBezTo>
                    <a:pt x="90202" y="141256"/>
                    <a:pt x="87059" y="140589"/>
                    <a:pt x="85439" y="139160"/>
                  </a:cubicBezTo>
                  <a:cubicBezTo>
                    <a:pt x="83820" y="137731"/>
                    <a:pt x="82963" y="134684"/>
                    <a:pt x="82963" y="130016"/>
                  </a:cubicBezTo>
                  <a:lnTo>
                    <a:pt x="82963" y="121920"/>
                  </a:lnTo>
                  <a:cubicBezTo>
                    <a:pt x="78105" y="126778"/>
                    <a:pt x="72104" y="131350"/>
                    <a:pt x="64961" y="135350"/>
                  </a:cubicBezTo>
                  <a:cubicBezTo>
                    <a:pt x="57817" y="139446"/>
                    <a:pt x="49816" y="141446"/>
                    <a:pt x="40862" y="141446"/>
                  </a:cubicBezTo>
                  <a:cubicBezTo>
                    <a:pt x="29146" y="141446"/>
                    <a:pt x="19336" y="138017"/>
                    <a:pt x="11620" y="131255"/>
                  </a:cubicBezTo>
                  <a:cubicBezTo>
                    <a:pt x="3905" y="124492"/>
                    <a:pt x="0" y="114776"/>
                    <a:pt x="0" y="102013"/>
                  </a:cubicBezTo>
                  <a:cubicBezTo>
                    <a:pt x="191" y="86773"/>
                    <a:pt x="7810" y="75438"/>
                    <a:pt x="23146" y="68199"/>
                  </a:cubicBezTo>
                  <a:close/>
                  <a:moveTo>
                    <a:pt x="66294" y="120968"/>
                  </a:moveTo>
                  <a:cubicBezTo>
                    <a:pt x="71818" y="118396"/>
                    <a:pt x="76867" y="115253"/>
                    <a:pt x="81439" y="111633"/>
                  </a:cubicBezTo>
                  <a:lnTo>
                    <a:pt x="81439" y="69532"/>
                  </a:lnTo>
                  <a:cubicBezTo>
                    <a:pt x="63627" y="69532"/>
                    <a:pt x="50197" y="72295"/>
                    <a:pt x="41148" y="77724"/>
                  </a:cubicBezTo>
                  <a:cubicBezTo>
                    <a:pt x="32099" y="83153"/>
                    <a:pt x="27527" y="90297"/>
                    <a:pt x="27527" y="99155"/>
                  </a:cubicBezTo>
                  <a:cubicBezTo>
                    <a:pt x="27527" y="108014"/>
                    <a:pt x="29718" y="114491"/>
                    <a:pt x="34004" y="118586"/>
                  </a:cubicBezTo>
                  <a:cubicBezTo>
                    <a:pt x="38291" y="122777"/>
                    <a:pt x="44196" y="124873"/>
                    <a:pt x="51530" y="124873"/>
                  </a:cubicBezTo>
                  <a:cubicBezTo>
                    <a:pt x="55817" y="124873"/>
                    <a:pt x="60674" y="123539"/>
                    <a:pt x="66294" y="12096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1" name="Freeform: Shape 1033">
              <a:extLst>
                <a:ext uri="{FF2B5EF4-FFF2-40B4-BE49-F238E27FC236}">
                  <a16:creationId xmlns:a16="http://schemas.microsoft.com/office/drawing/2014/main" id="{6BC637A6-4B48-C272-1B7E-E7B3C4E2F2CB}"/>
                </a:ext>
              </a:extLst>
            </p:cNvPr>
            <p:cNvSpPr/>
            <p:nvPr/>
          </p:nvSpPr>
          <p:spPr>
            <a:xfrm>
              <a:off x="11406949" y="6796817"/>
              <a:ext cx="88201" cy="173640"/>
            </a:xfrm>
            <a:custGeom>
              <a:avLst/>
              <a:gdLst>
                <a:gd name="connsiteX0" fmla="*/ 24479 w 88201"/>
                <a:gd name="connsiteY0" fmla="*/ 167164 h 173640"/>
                <a:gd name="connsiteX1" fmla="*/ 17621 w 88201"/>
                <a:gd name="connsiteY1" fmla="*/ 145351 h 173640"/>
                <a:gd name="connsiteX2" fmla="*/ 17621 w 88201"/>
                <a:gd name="connsiteY2" fmla="*/ 51340 h 173640"/>
                <a:gd name="connsiteX3" fmla="*/ 0 w 88201"/>
                <a:gd name="connsiteY3" fmla="*/ 51340 h 173640"/>
                <a:gd name="connsiteX4" fmla="*/ 0 w 88201"/>
                <a:gd name="connsiteY4" fmla="*/ 40386 h 173640"/>
                <a:gd name="connsiteX5" fmla="*/ 6858 w 88201"/>
                <a:gd name="connsiteY5" fmla="*/ 38672 h 173640"/>
                <a:gd name="connsiteX6" fmla="*/ 14478 w 88201"/>
                <a:gd name="connsiteY6" fmla="*/ 36004 h 173640"/>
                <a:gd name="connsiteX7" fmla="*/ 20574 w 88201"/>
                <a:gd name="connsiteY7" fmla="*/ 27242 h 173640"/>
                <a:gd name="connsiteX8" fmla="*/ 25241 w 88201"/>
                <a:gd name="connsiteY8" fmla="*/ 12287 h 173640"/>
                <a:gd name="connsiteX9" fmla="*/ 28384 w 88201"/>
                <a:gd name="connsiteY9" fmla="*/ 0 h 173640"/>
                <a:gd name="connsiteX10" fmla="*/ 42863 w 88201"/>
                <a:gd name="connsiteY10" fmla="*/ 0 h 173640"/>
                <a:gd name="connsiteX11" fmla="*/ 43339 w 88201"/>
                <a:gd name="connsiteY11" fmla="*/ 35243 h 173640"/>
                <a:gd name="connsiteX12" fmla="*/ 84201 w 88201"/>
                <a:gd name="connsiteY12" fmla="*/ 35243 h 173640"/>
                <a:gd name="connsiteX13" fmla="*/ 84201 w 88201"/>
                <a:gd name="connsiteY13" fmla="*/ 51435 h 173640"/>
                <a:gd name="connsiteX14" fmla="*/ 43339 w 88201"/>
                <a:gd name="connsiteY14" fmla="*/ 51435 h 173640"/>
                <a:gd name="connsiteX15" fmla="*/ 43339 w 88201"/>
                <a:gd name="connsiteY15" fmla="*/ 126587 h 173640"/>
                <a:gd name="connsiteX16" fmla="*/ 44196 w 88201"/>
                <a:gd name="connsiteY16" fmla="*/ 146209 h 173640"/>
                <a:gd name="connsiteX17" fmla="*/ 47911 w 88201"/>
                <a:gd name="connsiteY17" fmla="*/ 153543 h 173640"/>
                <a:gd name="connsiteX18" fmla="*/ 57531 w 88201"/>
                <a:gd name="connsiteY18" fmla="*/ 155258 h 173640"/>
                <a:gd name="connsiteX19" fmla="*/ 72104 w 88201"/>
                <a:gd name="connsiteY19" fmla="*/ 153543 h 173640"/>
                <a:gd name="connsiteX20" fmla="*/ 84487 w 88201"/>
                <a:gd name="connsiteY20" fmla="*/ 149828 h 173640"/>
                <a:gd name="connsiteX21" fmla="*/ 88201 w 88201"/>
                <a:gd name="connsiteY21" fmla="*/ 160877 h 173640"/>
                <a:gd name="connsiteX22" fmla="*/ 69247 w 88201"/>
                <a:gd name="connsiteY22" fmla="*/ 169450 h 173640"/>
                <a:gd name="connsiteX23" fmla="*/ 45339 w 88201"/>
                <a:gd name="connsiteY23" fmla="*/ 173641 h 173640"/>
                <a:gd name="connsiteX24" fmla="*/ 24479 w 88201"/>
                <a:gd name="connsiteY24" fmla="*/ 167164 h 17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640">
                  <a:moveTo>
                    <a:pt x="24479" y="167164"/>
                  </a:moveTo>
                  <a:cubicBezTo>
                    <a:pt x="19907" y="162877"/>
                    <a:pt x="17621" y="155639"/>
                    <a:pt x="17621" y="145351"/>
                  </a:cubicBezTo>
                  <a:lnTo>
                    <a:pt x="17621" y="51340"/>
                  </a:lnTo>
                  <a:lnTo>
                    <a:pt x="0" y="51340"/>
                  </a:lnTo>
                  <a:lnTo>
                    <a:pt x="0" y="40386"/>
                  </a:lnTo>
                  <a:cubicBezTo>
                    <a:pt x="857" y="40196"/>
                    <a:pt x="3143" y="39624"/>
                    <a:pt x="6858" y="38672"/>
                  </a:cubicBezTo>
                  <a:cubicBezTo>
                    <a:pt x="10573" y="37719"/>
                    <a:pt x="13144" y="36767"/>
                    <a:pt x="14478" y="36004"/>
                  </a:cubicBezTo>
                  <a:cubicBezTo>
                    <a:pt x="17050" y="34576"/>
                    <a:pt x="19145" y="31623"/>
                    <a:pt x="20574" y="27242"/>
                  </a:cubicBezTo>
                  <a:cubicBezTo>
                    <a:pt x="21907" y="24098"/>
                    <a:pt x="23431" y="19145"/>
                    <a:pt x="25241" y="12287"/>
                  </a:cubicBezTo>
                  <a:cubicBezTo>
                    <a:pt x="27051" y="5429"/>
                    <a:pt x="28099" y="1333"/>
                    <a:pt x="28384" y="0"/>
                  </a:cubicBezTo>
                  <a:lnTo>
                    <a:pt x="42863" y="0"/>
                  </a:lnTo>
                  <a:lnTo>
                    <a:pt x="43339" y="35243"/>
                  </a:lnTo>
                  <a:lnTo>
                    <a:pt x="84201" y="35243"/>
                  </a:lnTo>
                  <a:lnTo>
                    <a:pt x="84201" y="51435"/>
                  </a:lnTo>
                  <a:lnTo>
                    <a:pt x="43339" y="51435"/>
                  </a:lnTo>
                  <a:lnTo>
                    <a:pt x="43339" y="126587"/>
                  </a:lnTo>
                  <a:cubicBezTo>
                    <a:pt x="43339" y="135922"/>
                    <a:pt x="43624" y="142399"/>
                    <a:pt x="44196" y="146209"/>
                  </a:cubicBezTo>
                  <a:cubicBezTo>
                    <a:pt x="44767" y="150019"/>
                    <a:pt x="46006" y="152400"/>
                    <a:pt x="47911" y="153543"/>
                  </a:cubicBezTo>
                  <a:cubicBezTo>
                    <a:pt x="49816" y="154686"/>
                    <a:pt x="53054" y="155258"/>
                    <a:pt x="57531" y="155258"/>
                  </a:cubicBezTo>
                  <a:cubicBezTo>
                    <a:pt x="61913" y="155258"/>
                    <a:pt x="66770" y="154686"/>
                    <a:pt x="72104" y="153543"/>
                  </a:cubicBezTo>
                  <a:cubicBezTo>
                    <a:pt x="77438" y="152400"/>
                    <a:pt x="81534" y="151162"/>
                    <a:pt x="84487" y="149828"/>
                  </a:cubicBezTo>
                  <a:lnTo>
                    <a:pt x="88201" y="160877"/>
                  </a:lnTo>
                  <a:cubicBezTo>
                    <a:pt x="84296" y="163830"/>
                    <a:pt x="77914" y="166688"/>
                    <a:pt x="69247" y="169450"/>
                  </a:cubicBezTo>
                  <a:cubicBezTo>
                    <a:pt x="60484" y="172212"/>
                    <a:pt x="52578" y="173641"/>
                    <a:pt x="45339" y="173641"/>
                  </a:cubicBezTo>
                  <a:cubicBezTo>
                    <a:pt x="36004" y="173546"/>
                    <a:pt x="29051" y="171450"/>
                    <a:pt x="24479" y="167164"/>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2" name="Freeform: Shape 1034">
              <a:extLst>
                <a:ext uri="{FF2B5EF4-FFF2-40B4-BE49-F238E27FC236}">
                  <a16:creationId xmlns:a16="http://schemas.microsoft.com/office/drawing/2014/main" id="{071F7D2F-E7AA-82BE-397F-197DC9049D49}"/>
                </a:ext>
              </a:extLst>
            </p:cNvPr>
            <p:cNvSpPr/>
            <p:nvPr/>
          </p:nvSpPr>
          <p:spPr>
            <a:xfrm>
              <a:off x="11509247" y="6773862"/>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20 h 194119"/>
                <a:gd name="connsiteX9" fmla="*/ 0 w 64865"/>
                <a:gd name="connsiteY9" fmla="*/ 194120 h 194119"/>
                <a:gd name="connsiteX10" fmla="*/ 0 w 64865"/>
                <a:gd name="connsiteY10" fmla="*/ 182118 h 194119"/>
                <a:gd name="connsiteX11" fmla="*/ 19812 w 64865"/>
                <a:gd name="connsiteY11" fmla="*/ 179927 h 194119"/>
                <a:gd name="connsiteX12" fmla="*/ 19812 w 64865"/>
                <a:gd name="connsiteY12" fmla="*/ 77057 h 194119"/>
                <a:gd name="connsiteX13" fmla="*/ 17907 w 64865"/>
                <a:gd name="connsiteY13" fmla="*/ 29337 h 194119"/>
                <a:gd name="connsiteX14" fmla="*/ 14002 w 64865"/>
                <a:gd name="connsiteY14" fmla="*/ 18097 h 194119"/>
                <a:gd name="connsiteX15" fmla="*/ 18764 w 64865"/>
                <a:gd name="connsiteY15" fmla="*/ 5144 h 194119"/>
                <a:gd name="connsiteX16" fmla="*/ 31814 w 64865"/>
                <a:gd name="connsiteY16" fmla="*/ 0 h 194119"/>
                <a:gd name="connsiteX17" fmla="*/ 44005 w 64865"/>
                <a:gd name="connsiteY17" fmla="*/ 4381 h 194119"/>
                <a:gd name="connsiteX18" fmla="*/ 47911 w 64865"/>
                <a:gd name="connsiteY18" fmla="*/ 15621 h 194119"/>
                <a:gd name="connsiteX19" fmla="*/ 43148 w 64865"/>
                <a:gd name="connsiteY19" fmla="*/ 28861 h 194119"/>
                <a:gd name="connsiteX20" fmla="*/ 29813 w 64865"/>
                <a:gd name="connsiteY20" fmla="*/ 33719 h 194119"/>
                <a:gd name="connsiteX21" fmla="*/ 29527 w 64865"/>
                <a:gd name="connsiteY21" fmla="*/ 33719 h 194119"/>
                <a:gd name="connsiteX22" fmla="*/ 17907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20"/>
                  </a:lnTo>
                  <a:lnTo>
                    <a:pt x="0" y="194120"/>
                  </a:lnTo>
                  <a:lnTo>
                    <a:pt x="0" y="182118"/>
                  </a:lnTo>
                  <a:lnTo>
                    <a:pt x="19812" y="179927"/>
                  </a:lnTo>
                  <a:lnTo>
                    <a:pt x="19812" y="77057"/>
                  </a:lnTo>
                  <a:close/>
                  <a:moveTo>
                    <a:pt x="17907" y="29337"/>
                  </a:moveTo>
                  <a:cubicBezTo>
                    <a:pt x="15335" y="26384"/>
                    <a:pt x="14002" y="22670"/>
                    <a:pt x="14002" y="18097"/>
                  </a:cubicBezTo>
                  <a:cubicBezTo>
                    <a:pt x="14002" y="12859"/>
                    <a:pt x="15621" y="8572"/>
                    <a:pt x="18764" y="5144"/>
                  </a:cubicBezTo>
                  <a:cubicBezTo>
                    <a:pt x="21907" y="1715"/>
                    <a:pt x="26289" y="0"/>
                    <a:pt x="31814" y="0"/>
                  </a:cubicBezTo>
                  <a:cubicBezTo>
                    <a:pt x="37338" y="0"/>
                    <a:pt x="41434" y="1429"/>
                    <a:pt x="44005" y="4381"/>
                  </a:cubicBezTo>
                  <a:cubicBezTo>
                    <a:pt x="46577" y="7334"/>
                    <a:pt x="47911" y="11049"/>
                    <a:pt x="47911" y="15621"/>
                  </a:cubicBezTo>
                  <a:cubicBezTo>
                    <a:pt x="47911" y="21145"/>
                    <a:pt x="46292" y="25527"/>
                    <a:pt x="43148" y="28861"/>
                  </a:cubicBezTo>
                  <a:cubicBezTo>
                    <a:pt x="40005" y="32195"/>
                    <a:pt x="35528" y="33719"/>
                    <a:pt x="29813" y="33719"/>
                  </a:cubicBezTo>
                  <a:lnTo>
                    <a:pt x="29527" y="33719"/>
                  </a:lnTo>
                  <a:cubicBezTo>
                    <a:pt x="24384" y="33719"/>
                    <a:pt x="20479" y="32290"/>
                    <a:pt x="17907" y="29337"/>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3" name="Freeform: Shape 1035">
              <a:extLst>
                <a:ext uri="{FF2B5EF4-FFF2-40B4-BE49-F238E27FC236}">
                  <a16:creationId xmlns:a16="http://schemas.microsoft.com/office/drawing/2014/main" id="{10FACF10-0FEB-D8A0-4378-0A30E1B4CCB8}"/>
                </a:ext>
              </a:extLst>
            </p:cNvPr>
            <p:cNvSpPr/>
            <p:nvPr/>
          </p:nvSpPr>
          <p:spPr>
            <a:xfrm>
              <a:off x="11593829" y="6829107"/>
              <a:ext cx="99155" cy="141446"/>
            </a:xfrm>
            <a:custGeom>
              <a:avLst/>
              <a:gdLst>
                <a:gd name="connsiteX0" fmla="*/ 20479 w 99155"/>
                <a:gd name="connsiteY0" fmla="*/ 119253 h 141446"/>
                <a:gd name="connsiteX1" fmla="*/ 30861 w 99155"/>
                <a:gd name="connsiteY1" fmla="*/ 125825 h 141446"/>
                <a:gd name="connsiteX2" fmla="*/ 47625 w 99155"/>
                <a:gd name="connsiteY2" fmla="*/ 128778 h 141446"/>
                <a:gd name="connsiteX3" fmla="*/ 68199 w 99155"/>
                <a:gd name="connsiteY3" fmla="*/ 123349 h 141446"/>
                <a:gd name="connsiteX4" fmla="*/ 74771 w 99155"/>
                <a:gd name="connsiteY4" fmla="*/ 108395 h 141446"/>
                <a:gd name="connsiteX5" fmla="*/ 70580 w 99155"/>
                <a:gd name="connsiteY5" fmla="*/ 96869 h 141446"/>
                <a:gd name="connsiteX6" fmla="*/ 58960 w 99155"/>
                <a:gd name="connsiteY6" fmla="*/ 88202 h 141446"/>
                <a:gd name="connsiteX7" fmla="*/ 37528 w 99155"/>
                <a:gd name="connsiteY7" fmla="*/ 79057 h 141446"/>
                <a:gd name="connsiteX8" fmla="*/ 10001 w 99155"/>
                <a:gd name="connsiteY8" fmla="*/ 62008 h 141446"/>
                <a:gd name="connsiteX9" fmla="*/ 1333 w 99155"/>
                <a:gd name="connsiteY9" fmla="*/ 35909 h 141446"/>
                <a:gd name="connsiteX10" fmla="*/ 7810 w 99155"/>
                <a:gd name="connsiteY10" fmla="*/ 17050 h 141446"/>
                <a:gd name="connsiteX11" fmla="*/ 25718 w 99155"/>
                <a:gd name="connsiteY11" fmla="*/ 4477 h 141446"/>
                <a:gd name="connsiteX12" fmla="*/ 51054 w 99155"/>
                <a:gd name="connsiteY12" fmla="*/ 0 h 141446"/>
                <a:gd name="connsiteX13" fmla="*/ 70771 w 99155"/>
                <a:gd name="connsiteY13" fmla="*/ 1715 h 141446"/>
                <a:gd name="connsiteX14" fmla="*/ 84391 w 99155"/>
                <a:gd name="connsiteY14" fmla="*/ 5144 h 141446"/>
                <a:gd name="connsiteX15" fmla="*/ 91249 w 99155"/>
                <a:gd name="connsiteY15" fmla="*/ 7334 h 141446"/>
                <a:gd name="connsiteX16" fmla="*/ 91249 w 99155"/>
                <a:gd name="connsiteY16" fmla="*/ 37719 h 141446"/>
                <a:gd name="connsiteX17" fmla="*/ 76200 w 99155"/>
                <a:gd name="connsiteY17" fmla="*/ 37719 h 141446"/>
                <a:gd name="connsiteX18" fmla="*/ 71342 w 99155"/>
                <a:gd name="connsiteY18" fmla="*/ 19622 h 141446"/>
                <a:gd name="connsiteX19" fmla="*/ 63532 w 99155"/>
                <a:gd name="connsiteY19" fmla="*/ 14573 h 141446"/>
                <a:gd name="connsiteX20" fmla="*/ 49339 w 99155"/>
                <a:gd name="connsiteY20" fmla="*/ 12478 h 141446"/>
                <a:gd name="connsiteX21" fmla="*/ 31623 w 99155"/>
                <a:gd name="connsiteY21" fmla="*/ 17335 h 141446"/>
                <a:gd name="connsiteX22" fmla="*/ 24860 w 99155"/>
                <a:gd name="connsiteY22" fmla="*/ 30575 h 141446"/>
                <a:gd name="connsiteX23" fmla="*/ 28384 w 99155"/>
                <a:gd name="connsiteY23" fmla="*/ 42672 h 141446"/>
                <a:gd name="connsiteX24" fmla="*/ 37338 w 99155"/>
                <a:gd name="connsiteY24" fmla="*/ 50387 h 141446"/>
                <a:gd name="connsiteX25" fmla="*/ 52007 w 99155"/>
                <a:gd name="connsiteY25" fmla="*/ 57245 h 141446"/>
                <a:gd name="connsiteX26" fmla="*/ 56864 w 99155"/>
                <a:gd name="connsiteY26" fmla="*/ 59246 h 141446"/>
                <a:gd name="connsiteX27" fmla="*/ 79153 w 99155"/>
                <a:gd name="connsiteY27" fmla="*/ 69532 h 141446"/>
                <a:gd name="connsiteX28" fmla="*/ 93440 w 99155"/>
                <a:gd name="connsiteY28" fmla="*/ 82391 h 141446"/>
                <a:gd name="connsiteX29" fmla="*/ 99155 w 99155"/>
                <a:gd name="connsiteY29" fmla="*/ 101822 h 141446"/>
                <a:gd name="connsiteX30" fmla="*/ 85058 w 99155"/>
                <a:gd name="connsiteY30" fmla="*/ 130683 h 141446"/>
                <a:gd name="connsiteX31" fmla="*/ 46482 w 99155"/>
                <a:gd name="connsiteY31" fmla="*/ 141446 h 141446"/>
                <a:gd name="connsiteX32" fmla="*/ 21431 w 99155"/>
                <a:gd name="connsiteY32" fmla="*/ 138113 h 141446"/>
                <a:gd name="connsiteX33" fmla="*/ 0 w 99155"/>
                <a:gd name="connsiteY33" fmla="*/ 131350 h 141446"/>
                <a:gd name="connsiteX34" fmla="*/ 0 w 99155"/>
                <a:gd name="connsiteY34" fmla="*/ 100013 h 141446"/>
                <a:gd name="connsiteX35" fmla="*/ 15907 w 99155"/>
                <a:gd name="connsiteY35" fmla="*/ 100013 h 141446"/>
                <a:gd name="connsiteX36" fmla="*/ 20479 w 99155"/>
                <a:gd name="connsiteY36" fmla="*/ 119253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9155" h="141446">
                  <a:moveTo>
                    <a:pt x="20479" y="119253"/>
                  </a:moveTo>
                  <a:cubicBezTo>
                    <a:pt x="22098" y="121730"/>
                    <a:pt x="25622" y="123920"/>
                    <a:pt x="30861" y="125825"/>
                  </a:cubicBezTo>
                  <a:cubicBezTo>
                    <a:pt x="36100" y="127730"/>
                    <a:pt x="41720" y="128778"/>
                    <a:pt x="47625" y="128778"/>
                  </a:cubicBezTo>
                  <a:cubicBezTo>
                    <a:pt x="56959" y="128778"/>
                    <a:pt x="63818" y="126968"/>
                    <a:pt x="68199" y="123349"/>
                  </a:cubicBezTo>
                  <a:cubicBezTo>
                    <a:pt x="72580" y="119729"/>
                    <a:pt x="74771" y="114776"/>
                    <a:pt x="74771" y="108395"/>
                  </a:cubicBezTo>
                  <a:cubicBezTo>
                    <a:pt x="74771" y="104013"/>
                    <a:pt x="73343" y="100203"/>
                    <a:pt x="70580" y="96869"/>
                  </a:cubicBezTo>
                  <a:cubicBezTo>
                    <a:pt x="67818" y="93631"/>
                    <a:pt x="63913" y="90678"/>
                    <a:pt x="58960" y="88202"/>
                  </a:cubicBezTo>
                  <a:cubicBezTo>
                    <a:pt x="54007" y="85630"/>
                    <a:pt x="46863" y="82582"/>
                    <a:pt x="37528" y="79057"/>
                  </a:cubicBezTo>
                  <a:cubicBezTo>
                    <a:pt x="24955" y="74295"/>
                    <a:pt x="15811" y="68675"/>
                    <a:pt x="10001" y="62008"/>
                  </a:cubicBezTo>
                  <a:cubicBezTo>
                    <a:pt x="4191" y="55340"/>
                    <a:pt x="1333" y="46673"/>
                    <a:pt x="1333" y="35909"/>
                  </a:cubicBezTo>
                  <a:cubicBezTo>
                    <a:pt x="1333" y="28766"/>
                    <a:pt x="3524" y="22479"/>
                    <a:pt x="7810" y="17050"/>
                  </a:cubicBezTo>
                  <a:cubicBezTo>
                    <a:pt x="12097" y="11621"/>
                    <a:pt x="18097" y="7430"/>
                    <a:pt x="25718" y="4477"/>
                  </a:cubicBezTo>
                  <a:cubicBezTo>
                    <a:pt x="33338" y="1429"/>
                    <a:pt x="41720" y="0"/>
                    <a:pt x="51054" y="0"/>
                  </a:cubicBezTo>
                  <a:cubicBezTo>
                    <a:pt x="58579" y="0"/>
                    <a:pt x="65151" y="572"/>
                    <a:pt x="70771" y="1715"/>
                  </a:cubicBezTo>
                  <a:cubicBezTo>
                    <a:pt x="76391" y="2857"/>
                    <a:pt x="80962" y="4001"/>
                    <a:pt x="84391" y="5144"/>
                  </a:cubicBezTo>
                  <a:cubicBezTo>
                    <a:pt x="87820" y="6286"/>
                    <a:pt x="90107" y="7049"/>
                    <a:pt x="91249" y="7334"/>
                  </a:cubicBezTo>
                  <a:lnTo>
                    <a:pt x="91249" y="37719"/>
                  </a:lnTo>
                  <a:lnTo>
                    <a:pt x="76200" y="37719"/>
                  </a:lnTo>
                  <a:lnTo>
                    <a:pt x="71342" y="19622"/>
                  </a:lnTo>
                  <a:cubicBezTo>
                    <a:pt x="70390" y="17621"/>
                    <a:pt x="67723" y="16002"/>
                    <a:pt x="63532" y="14573"/>
                  </a:cubicBezTo>
                  <a:cubicBezTo>
                    <a:pt x="59341" y="13145"/>
                    <a:pt x="54578" y="12478"/>
                    <a:pt x="49339" y="12478"/>
                  </a:cubicBezTo>
                  <a:cubicBezTo>
                    <a:pt x="42005" y="12478"/>
                    <a:pt x="36100" y="14097"/>
                    <a:pt x="31623" y="17335"/>
                  </a:cubicBezTo>
                  <a:cubicBezTo>
                    <a:pt x="27146" y="20574"/>
                    <a:pt x="24860" y="24955"/>
                    <a:pt x="24860" y="30575"/>
                  </a:cubicBezTo>
                  <a:cubicBezTo>
                    <a:pt x="24860" y="35433"/>
                    <a:pt x="26003" y="39529"/>
                    <a:pt x="28384" y="42672"/>
                  </a:cubicBezTo>
                  <a:cubicBezTo>
                    <a:pt x="30766" y="45815"/>
                    <a:pt x="33719" y="48387"/>
                    <a:pt x="37338" y="50387"/>
                  </a:cubicBezTo>
                  <a:cubicBezTo>
                    <a:pt x="40957" y="52388"/>
                    <a:pt x="45815" y="54674"/>
                    <a:pt x="52007" y="57245"/>
                  </a:cubicBezTo>
                  <a:lnTo>
                    <a:pt x="56864" y="59246"/>
                  </a:lnTo>
                  <a:cubicBezTo>
                    <a:pt x="66008" y="62865"/>
                    <a:pt x="73438" y="66294"/>
                    <a:pt x="79153" y="69532"/>
                  </a:cubicBezTo>
                  <a:cubicBezTo>
                    <a:pt x="84868" y="72771"/>
                    <a:pt x="89630" y="77057"/>
                    <a:pt x="93440" y="82391"/>
                  </a:cubicBezTo>
                  <a:cubicBezTo>
                    <a:pt x="97250" y="87725"/>
                    <a:pt x="99155" y="94202"/>
                    <a:pt x="99155" y="101822"/>
                  </a:cubicBezTo>
                  <a:cubicBezTo>
                    <a:pt x="99155" y="113919"/>
                    <a:pt x="94488" y="123539"/>
                    <a:pt x="85058" y="130683"/>
                  </a:cubicBezTo>
                  <a:cubicBezTo>
                    <a:pt x="75628" y="137827"/>
                    <a:pt x="62865" y="141446"/>
                    <a:pt x="46482" y="141446"/>
                  </a:cubicBezTo>
                  <a:cubicBezTo>
                    <a:pt x="38481" y="141446"/>
                    <a:pt x="30099" y="140303"/>
                    <a:pt x="21431" y="138113"/>
                  </a:cubicBezTo>
                  <a:cubicBezTo>
                    <a:pt x="12668" y="135922"/>
                    <a:pt x="5524" y="133636"/>
                    <a:pt x="0" y="131350"/>
                  </a:cubicBezTo>
                  <a:lnTo>
                    <a:pt x="0" y="100013"/>
                  </a:lnTo>
                  <a:lnTo>
                    <a:pt x="15907" y="100013"/>
                  </a:lnTo>
                  <a:lnTo>
                    <a:pt x="20479" y="11925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4" name="Freeform: Shape 1036">
              <a:extLst>
                <a:ext uri="{FF2B5EF4-FFF2-40B4-BE49-F238E27FC236}">
                  <a16:creationId xmlns:a16="http://schemas.microsoft.com/office/drawing/2014/main" id="{A8565E4B-997D-DBF4-F4D4-D8EBE412A1BE}"/>
                </a:ext>
              </a:extLst>
            </p:cNvPr>
            <p:cNvSpPr/>
            <p:nvPr/>
          </p:nvSpPr>
          <p:spPr>
            <a:xfrm>
              <a:off x="11711653" y="6796817"/>
              <a:ext cx="88201" cy="173640"/>
            </a:xfrm>
            <a:custGeom>
              <a:avLst/>
              <a:gdLst>
                <a:gd name="connsiteX0" fmla="*/ 24479 w 88201"/>
                <a:gd name="connsiteY0" fmla="*/ 167164 h 173640"/>
                <a:gd name="connsiteX1" fmla="*/ 17621 w 88201"/>
                <a:gd name="connsiteY1" fmla="*/ 145351 h 173640"/>
                <a:gd name="connsiteX2" fmla="*/ 17621 w 88201"/>
                <a:gd name="connsiteY2" fmla="*/ 51340 h 173640"/>
                <a:gd name="connsiteX3" fmla="*/ 0 w 88201"/>
                <a:gd name="connsiteY3" fmla="*/ 51340 h 173640"/>
                <a:gd name="connsiteX4" fmla="*/ 0 w 88201"/>
                <a:gd name="connsiteY4" fmla="*/ 40386 h 173640"/>
                <a:gd name="connsiteX5" fmla="*/ 6858 w 88201"/>
                <a:gd name="connsiteY5" fmla="*/ 38672 h 173640"/>
                <a:gd name="connsiteX6" fmla="*/ 14478 w 88201"/>
                <a:gd name="connsiteY6" fmla="*/ 36004 h 173640"/>
                <a:gd name="connsiteX7" fmla="*/ 20574 w 88201"/>
                <a:gd name="connsiteY7" fmla="*/ 27242 h 173640"/>
                <a:gd name="connsiteX8" fmla="*/ 25241 w 88201"/>
                <a:gd name="connsiteY8" fmla="*/ 12287 h 173640"/>
                <a:gd name="connsiteX9" fmla="*/ 28385 w 88201"/>
                <a:gd name="connsiteY9" fmla="*/ 0 h 173640"/>
                <a:gd name="connsiteX10" fmla="*/ 42863 w 88201"/>
                <a:gd name="connsiteY10" fmla="*/ 0 h 173640"/>
                <a:gd name="connsiteX11" fmla="*/ 43339 w 88201"/>
                <a:gd name="connsiteY11" fmla="*/ 35243 h 173640"/>
                <a:gd name="connsiteX12" fmla="*/ 84201 w 88201"/>
                <a:gd name="connsiteY12" fmla="*/ 35243 h 173640"/>
                <a:gd name="connsiteX13" fmla="*/ 84201 w 88201"/>
                <a:gd name="connsiteY13" fmla="*/ 51435 h 173640"/>
                <a:gd name="connsiteX14" fmla="*/ 43339 w 88201"/>
                <a:gd name="connsiteY14" fmla="*/ 51435 h 173640"/>
                <a:gd name="connsiteX15" fmla="*/ 43339 w 88201"/>
                <a:gd name="connsiteY15" fmla="*/ 126587 h 173640"/>
                <a:gd name="connsiteX16" fmla="*/ 44196 w 88201"/>
                <a:gd name="connsiteY16" fmla="*/ 146209 h 173640"/>
                <a:gd name="connsiteX17" fmla="*/ 47911 w 88201"/>
                <a:gd name="connsiteY17" fmla="*/ 153543 h 173640"/>
                <a:gd name="connsiteX18" fmla="*/ 57531 w 88201"/>
                <a:gd name="connsiteY18" fmla="*/ 155258 h 173640"/>
                <a:gd name="connsiteX19" fmla="*/ 72104 w 88201"/>
                <a:gd name="connsiteY19" fmla="*/ 153543 h 173640"/>
                <a:gd name="connsiteX20" fmla="*/ 84487 w 88201"/>
                <a:gd name="connsiteY20" fmla="*/ 149828 h 173640"/>
                <a:gd name="connsiteX21" fmla="*/ 88202 w 88201"/>
                <a:gd name="connsiteY21" fmla="*/ 160877 h 173640"/>
                <a:gd name="connsiteX22" fmla="*/ 69247 w 88201"/>
                <a:gd name="connsiteY22" fmla="*/ 169450 h 173640"/>
                <a:gd name="connsiteX23" fmla="*/ 45339 w 88201"/>
                <a:gd name="connsiteY23" fmla="*/ 173641 h 173640"/>
                <a:gd name="connsiteX24" fmla="*/ 24479 w 88201"/>
                <a:gd name="connsiteY24" fmla="*/ 167164 h 17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640">
                  <a:moveTo>
                    <a:pt x="24479" y="167164"/>
                  </a:moveTo>
                  <a:cubicBezTo>
                    <a:pt x="19907" y="162877"/>
                    <a:pt x="17621" y="155639"/>
                    <a:pt x="17621" y="145351"/>
                  </a:cubicBezTo>
                  <a:lnTo>
                    <a:pt x="17621" y="51340"/>
                  </a:lnTo>
                  <a:lnTo>
                    <a:pt x="0" y="51340"/>
                  </a:lnTo>
                  <a:lnTo>
                    <a:pt x="0" y="40386"/>
                  </a:lnTo>
                  <a:cubicBezTo>
                    <a:pt x="857" y="40196"/>
                    <a:pt x="3143" y="39624"/>
                    <a:pt x="6858" y="38672"/>
                  </a:cubicBezTo>
                  <a:cubicBezTo>
                    <a:pt x="10573" y="37719"/>
                    <a:pt x="13144" y="36767"/>
                    <a:pt x="14478" y="36004"/>
                  </a:cubicBezTo>
                  <a:cubicBezTo>
                    <a:pt x="17050" y="34576"/>
                    <a:pt x="19145" y="31623"/>
                    <a:pt x="20574" y="27242"/>
                  </a:cubicBezTo>
                  <a:cubicBezTo>
                    <a:pt x="21908" y="24098"/>
                    <a:pt x="23431" y="19145"/>
                    <a:pt x="25241" y="12287"/>
                  </a:cubicBezTo>
                  <a:cubicBezTo>
                    <a:pt x="27051" y="5429"/>
                    <a:pt x="28099" y="1333"/>
                    <a:pt x="28385" y="0"/>
                  </a:cubicBezTo>
                  <a:lnTo>
                    <a:pt x="42863" y="0"/>
                  </a:lnTo>
                  <a:lnTo>
                    <a:pt x="43339" y="35243"/>
                  </a:lnTo>
                  <a:lnTo>
                    <a:pt x="84201" y="35243"/>
                  </a:lnTo>
                  <a:lnTo>
                    <a:pt x="84201" y="51435"/>
                  </a:lnTo>
                  <a:lnTo>
                    <a:pt x="43339" y="51435"/>
                  </a:lnTo>
                  <a:lnTo>
                    <a:pt x="43339" y="126587"/>
                  </a:lnTo>
                  <a:cubicBezTo>
                    <a:pt x="43339" y="135922"/>
                    <a:pt x="43625" y="142399"/>
                    <a:pt x="44196" y="146209"/>
                  </a:cubicBezTo>
                  <a:cubicBezTo>
                    <a:pt x="44767" y="150019"/>
                    <a:pt x="46006" y="152400"/>
                    <a:pt x="47911" y="153543"/>
                  </a:cubicBezTo>
                  <a:cubicBezTo>
                    <a:pt x="49816" y="154686"/>
                    <a:pt x="53054" y="155258"/>
                    <a:pt x="57531" y="155258"/>
                  </a:cubicBezTo>
                  <a:cubicBezTo>
                    <a:pt x="61913" y="155258"/>
                    <a:pt x="66770" y="154686"/>
                    <a:pt x="72104" y="153543"/>
                  </a:cubicBezTo>
                  <a:cubicBezTo>
                    <a:pt x="77438" y="152400"/>
                    <a:pt x="81534" y="151162"/>
                    <a:pt x="84487" y="149828"/>
                  </a:cubicBezTo>
                  <a:lnTo>
                    <a:pt x="88202" y="160877"/>
                  </a:lnTo>
                  <a:cubicBezTo>
                    <a:pt x="84296" y="163830"/>
                    <a:pt x="77915" y="166688"/>
                    <a:pt x="69247" y="169450"/>
                  </a:cubicBezTo>
                  <a:cubicBezTo>
                    <a:pt x="60484" y="172212"/>
                    <a:pt x="52578" y="173641"/>
                    <a:pt x="45339" y="173641"/>
                  </a:cubicBezTo>
                  <a:cubicBezTo>
                    <a:pt x="36004" y="173546"/>
                    <a:pt x="29051" y="171450"/>
                    <a:pt x="24479" y="167164"/>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5" name="Freeform: Shape 1037">
              <a:extLst>
                <a:ext uri="{FF2B5EF4-FFF2-40B4-BE49-F238E27FC236}">
                  <a16:creationId xmlns:a16="http://schemas.microsoft.com/office/drawing/2014/main" id="{C13BE761-7110-C228-3C2D-DA52E11EA2F3}"/>
                </a:ext>
              </a:extLst>
            </p:cNvPr>
            <p:cNvSpPr/>
            <p:nvPr/>
          </p:nvSpPr>
          <p:spPr>
            <a:xfrm>
              <a:off x="11813952" y="6773862"/>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20 h 194119"/>
                <a:gd name="connsiteX9" fmla="*/ 0 w 64865"/>
                <a:gd name="connsiteY9" fmla="*/ 194120 h 194119"/>
                <a:gd name="connsiteX10" fmla="*/ 0 w 64865"/>
                <a:gd name="connsiteY10" fmla="*/ 182118 h 194119"/>
                <a:gd name="connsiteX11" fmla="*/ 19812 w 64865"/>
                <a:gd name="connsiteY11" fmla="*/ 179927 h 194119"/>
                <a:gd name="connsiteX12" fmla="*/ 19812 w 64865"/>
                <a:gd name="connsiteY12" fmla="*/ 77057 h 194119"/>
                <a:gd name="connsiteX13" fmla="*/ 17907 w 64865"/>
                <a:gd name="connsiteY13" fmla="*/ 29337 h 194119"/>
                <a:gd name="connsiteX14" fmla="*/ 14002 w 64865"/>
                <a:gd name="connsiteY14" fmla="*/ 18097 h 194119"/>
                <a:gd name="connsiteX15" fmla="*/ 18764 w 64865"/>
                <a:gd name="connsiteY15" fmla="*/ 5144 h 194119"/>
                <a:gd name="connsiteX16" fmla="*/ 31814 w 64865"/>
                <a:gd name="connsiteY16" fmla="*/ 0 h 194119"/>
                <a:gd name="connsiteX17" fmla="*/ 44006 w 64865"/>
                <a:gd name="connsiteY17" fmla="*/ 4381 h 194119"/>
                <a:gd name="connsiteX18" fmla="*/ 47911 w 64865"/>
                <a:gd name="connsiteY18" fmla="*/ 15621 h 194119"/>
                <a:gd name="connsiteX19" fmla="*/ 43148 w 64865"/>
                <a:gd name="connsiteY19" fmla="*/ 28861 h 194119"/>
                <a:gd name="connsiteX20" fmla="*/ 29813 w 64865"/>
                <a:gd name="connsiteY20" fmla="*/ 33719 h 194119"/>
                <a:gd name="connsiteX21" fmla="*/ 29528 w 64865"/>
                <a:gd name="connsiteY21" fmla="*/ 33719 h 194119"/>
                <a:gd name="connsiteX22" fmla="*/ 17907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20"/>
                  </a:lnTo>
                  <a:lnTo>
                    <a:pt x="0" y="194120"/>
                  </a:lnTo>
                  <a:lnTo>
                    <a:pt x="0" y="182118"/>
                  </a:lnTo>
                  <a:lnTo>
                    <a:pt x="19812" y="179927"/>
                  </a:lnTo>
                  <a:lnTo>
                    <a:pt x="19812" y="77057"/>
                  </a:lnTo>
                  <a:close/>
                  <a:moveTo>
                    <a:pt x="17907" y="29337"/>
                  </a:moveTo>
                  <a:cubicBezTo>
                    <a:pt x="15335" y="26384"/>
                    <a:pt x="14002" y="22670"/>
                    <a:pt x="14002" y="18097"/>
                  </a:cubicBezTo>
                  <a:cubicBezTo>
                    <a:pt x="14002" y="12859"/>
                    <a:pt x="15621" y="8572"/>
                    <a:pt x="18764" y="5144"/>
                  </a:cubicBezTo>
                  <a:cubicBezTo>
                    <a:pt x="21908" y="1715"/>
                    <a:pt x="26289" y="0"/>
                    <a:pt x="31814" y="0"/>
                  </a:cubicBezTo>
                  <a:cubicBezTo>
                    <a:pt x="37338" y="0"/>
                    <a:pt x="41434" y="1429"/>
                    <a:pt x="44006" y="4381"/>
                  </a:cubicBezTo>
                  <a:cubicBezTo>
                    <a:pt x="46577" y="7334"/>
                    <a:pt x="47911" y="11049"/>
                    <a:pt x="47911" y="15621"/>
                  </a:cubicBezTo>
                  <a:cubicBezTo>
                    <a:pt x="47911" y="21145"/>
                    <a:pt x="46292" y="25527"/>
                    <a:pt x="43148" y="28861"/>
                  </a:cubicBezTo>
                  <a:cubicBezTo>
                    <a:pt x="40005" y="32195"/>
                    <a:pt x="35528" y="33719"/>
                    <a:pt x="29813" y="33719"/>
                  </a:cubicBezTo>
                  <a:lnTo>
                    <a:pt x="29528" y="33719"/>
                  </a:lnTo>
                  <a:cubicBezTo>
                    <a:pt x="24384" y="33719"/>
                    <a:pt x="20479" y="32290"/>
                    <a:pt x="17907" y="29337"/>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6" name="Freeform: Shape 1038">
              <a:extLst>
                <a:ext uri="{FF2B5EF4-FFF2-40B4-BE49-F238E27FC236}">
                  <a16:creationId xmlns:a16="http://schemas.microsoft.com/office/drawing/2014/main" id="{B2AE29CE-0494-EE0F-ABBC-0D1C558062FD}"/>
                </a:ext>
              </a:extLst>
            </p:cNvPr>
            <p:cNvSpPr/>
            <p:nvPr/>
          </p:nvSpPr>
          <p:spPr>
            <a:xfrm>
              <a:off x="11893388" y="6828345"/>
              <a:ext cx="107158" cy="142303"/>
            </a:xfrm>
            <a:custGeom>
              <a:avLst/>
              <a:gdLst>
                <a:gd name="connsiteX0" fmla="*/ 7813 w 107158"/>
                <a:gd name="connsiteY0" fmla="*/ 35814 h 142303"/>
                <a:gd name="connsiteX1" fmla="*/ 31340 w 107158"/>
                <a:gd name="connsiteY1" fmla="*/ 9716 h 142303"/>
                <a:gd name="connsiteX2" fmla="*/ 68678 w 107158"/>
                <a:gd name="connsiteY2" fmla="*/ 0 h 142303"/>
                <a:gd name="connsiteX3" fmla="*/ 86775 w 107158"/>
                <a:gd name="connsiteY3" fmla="*/ 2000 h 142303"/>
                <a:gd name="connsiteX4" fmla="*/ 104873 w 107158"/>
                <a:gd name="connsiteY4" fmla="*/ 7429 h 142303"/>
                <a:gd name="connsiteX5" fmla="*/ 103920 w 107158"/>
                <a:gd name="connsiteY5" fmla="*/ 45148 h 142303"/>
                <a:gd name="connsiteX6" fmla="*/ 88014 w 107158"/>
                <a:gd name="connsiteY6" fmla="*/ 45148 h 142303"/>
                <a:gd name="connsiteX7" fmla="*/ 82680 w 107158"/>
                <a:gd name="connsiteY7" fmla="*/ 20193 h 142303"/>
                <a:gd name="connsiteX8" fmla="*/ 64106 w 107158"/>
                <a:gd name="connsiteY8" fmla="*/ 13335 h 142303"/>
                <a:gd name="connsiteX9" fmla="*/ 37055 w 107158"/>
                <a:gd name="connsiteY9" fmla="*/ 27146 h 142303"/>
                <a:gd name="connsiteX10" fmla="*/ 27149 w 107158"/>
                <a:gd name="connsiteY10" fmla="*/ 66389 h 142303"/>
                <a:gd name="connsiteX11" fmla="*/ 38293 w 107158"/>
                <a:gd name="connsiteY11" fmla="*/ 110299 h 142303"/>
                <a:gd name="connsiteX12" fmla="*/ 67249 w 107158"/>
                <a:gd name="connsiteY12" fmla="*/ 125349 h 142303"/>
                <a:gd name="connsiteX13" fmla="*/ 86680 w 107158"/>
                <a:gd name="connsiteY13" fmla="*/ 122206 h 142303"/>
                <a:gd name="connsiteX14" fmla="*/ 102492 w 107158"/>
                <a:gd name="connsiteY14" fmla="*/ 114586 h 142303"/>
                <a:gd name="connsiteX15" fmla="*/ 107159 w 107158"/>
                <a:gd name="connsiteY15" fmla="*/ 124396 h 142303"/>
                <a:gd name="connsiteX16" fmla="*/ 87728 w 107158"/>
                <a:gd name="connsiteY16" fmla="*/ 136779 h 142303"/>
                <a:gd name="connsiteX17" fmla="*/ 61629 w 107158"/>
                <a:gd name="connsiteY17" fmla="*/ 142303 h 142303"/>
                <a:gd name="connsiteX18" fmla="*/ 27720 w 107158"/>
                <a:gd name="connsiteY18" fmla="*/ 133255 h 142303"/>
                <a:gd name="connsiteX19" fmla="*/ 6956 w 107158"/>
                <a:gd name="connsiteY19" fmla="*/ 108394 h 142303"/>
                <a:gd name="connsiteX20" fmla="*/ 3 w 107158"/>
                <a:gd name="connsiteY20" fmla="*/ 72580 h 142303"/>
                <a:gd name="connsiteX21" fmla="*/ 7813 w 107158"/>
                <a:gd name="connsiteY21" fmla="*/ 35814 h 14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8" h="142303">
                  <a:moveTo>
                    <a:pt x="7813" y="35814"/>
                  </a:moveTo>
                  <a:cubicBezTo>
                    <a:pt x="13147" y="24860"/>
                    <a:pt x="20958" y="16192"/>
                    <a:pt x="31340" y="9716"/>
                  </a:cubicBezTo>
                  <a:cubicBezTo>
                    <a:pt x="41722" y="3239"/>
                    <a:pt x="54105" y="0"/>
                    <a:pt x="68678" y="0"/>
                  </a:cubicBezTo>
                  <a:cubicBezTo>
                    <a:pt x="75726" y="0"/>
                    <a:pt x="81727" y="667"/>
                    <a:pt x="86775" y="2000"/>
                  </a:cubicBezTo>
                  <a:cubicBezTo>
                    <a:pt x="91824" y="3334"/>
                    <a:pt x="97824" y="5143"/>
                    <a:pt x="104873" y="7429"/>
                  </a:cubicBezTo>
                  <a:lnTo>
                    <a:pt x="103920" y="45148"/>
                  </a:lnTo>
                  <a:lnTo>
                    <a:pt x="88014" y="45148"/>
                  </a:lnTo>
                  <a:lnTo>
                    <a:pt x="82680" y="20193"/>
                  </a:lnTo>
                  <a:cubicBezTo>
                    <a:pt x="81727" y="15621"/>
                    <a:pt x="75536" y="13335"/>
                    <a:pt x="64106" y="13335"/>
                  </a:cubicBezTo>
                  <a:cubicBezTo>
                    <a:pt x="52676" y="13335"/>
                    <a:pt x="43627" y="17907"/>
                    <a:pt x="37055" y="27146"/>
                  </a:cubicBezTo>
                  <a:cubicBezTo>
                    <a:pt x="30483" y="36385"/>
                    <a:pt x="27149" y="49435"/>
                    <a:pt x="27149" y="66389"/>
                  </a:cubicBezTo>
                  <a:cubicBezTo>
                    <a:pt x="27149" y="85630"/>
                    <a:pt x="30864" y="100298"/>
                    <a:pt x="38293" y="110299"/>
                  </a:cubicBezTo>
                  <a:cubicBezTo>
                    <a:pt x="45723" y="120301"/>
                    <a:pt x="55343" y="125349"/>
                    <a:pt x="67249" y="125349"/>
                  </a:cubicBezTo>
                  <a:cubicBezTo>
                    <a:pt x="74107" y="125349"/>
                    <a:pt x="80584" y="124301"/>
                    <a:pt x="86680" y="122206"/>
                  </a:cubicBezTo>
                  <a:cubicBezTo>
                    <a:pt x="92776" y="120110"/>
                    <a:pt x="98015" y="117539"/>
                    <a:pt x="102492" y="114586"/>
                  </a:cubicBezTo>
                  <a:lnTo>
                    <a:pt x="107159" y="124396"/>
                  </a:lnTo>
                  <a:cubicBezTo>
                    <a:pt x="102777" y="128968"/>
                    <a:pt x="96300" y="133064"/>
                    <a:pt x="87728" y="136779"/>
                  </a:cubicBezTo>
                  <a:cubicBezTo>
                    <a:pt x="79155" y="140494"/>
                    <a:pt x="70488" y="142303"/>
                    <a:pt x="61629" y="142303"/>
                  </a:cubicBezTo>
                  <a:cubicBezTo>
                    <a:pt x="48294" y="142303"/>
                    <a:pt x="36960" y="139255"/>
                    <a:pt x="27720" y="133255"/>
                  </a:cubicBezTo>
                  <a:cubicBezTo>
                    <a:pt x="18481" y="127254"/>
                    <a:pt x="11528" y="118967"/>
                    <a:pt x="6956" y="108394"/>
                  </a:cubicBezTo>
                  <a:cubicBezTo>
                    <a:pt x="2384" y="97822"/>
                    <a:pt x="3" y="85916"/>
                    <a:pt x="3" y="72580"/>
                  </a:cubicBezTo>
                  <a:cubicBezTo>
                    <a:pt x="-93" y="58960"/>
                    <a:pt x="2479" y="46768"/>
                    <a:pt x="7813" y="35814"/>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7" name="Freeform: Shape 1039">
              <a:extLst>
                <a:ext uri="{FF2B5EF4-FFF2-40B4-BE49-F238E27FC236}">
                  <a16:creationId xmlns:a16="http://schemas.microsoft.com/office/drawing/2014/main" id="{27F970B0-4A31-A789-A82A-A8671BB00E14}"/>
                </a:ext>
              </a:extLst>
            </p:cNvPr>
            <p:cNvSpPr/>
            <p:nvPr/>
          </p:nvSpPr>
          <p:spPr>
            <a:xfrm>
              <a:off x="12021597" y="6759003"/>
              <a:ext cx="120205" cy="211550"/>
            </a:xfrm>
            <a:custGeom>
              <a:avLst/>
              <a:gdLst>
                <a:gd name="connsiteX0" fmla="*/ 23146 w 120205"/>
                <a:gd name="connsiteY0" fmla="*/ 138303 h 211550"/>
                <a:gd name="connsiteX1" fmla="*/ 81439 w 120205"/>
                <a:gd name="connsiteY1" fmla="*/ 126683 h 211550"/>
                <a:gd name="connsiteX2" fmla="*/ 81439 w 120205"/>
                <a:gd name="connsiteY2" fmla="*/ 119825 h 211550"/>
                <a:gd name="connsiteX3" fmla="*/ 78962 w 120205"/>
                <a:gd name="connsiteY3" fmla="*/ 101727 h 211550"/>
                <a:gd name="connsiteX4" fmla="*/ 70485 w 120205"/>
                <a:gd name="connsiteY4" fmla="*/ 92011 h 211550"/>
                <a:gd name="connsiteX5" fmla="*/ 53435 w 120205"/>
                <a:gd name="connsiteY5" fmla="*/ 88963 h 211550"/>
                <a:gd name="connsiteX6" fmla="*/ 31052 w 120205"/>
                <a:gd name="connsiteY6" fmla="*/ 92488 h 211550"/>
                <a:gd name="connsiteX7" fmla="*/ 11335 w 120205"/>
                <a:gd name="connsiteY7" fmla="*/ 101156 h 211550"/>
                <a:gd name="connsiteX8" fmla="*/ 5239 w 120205"/>
                <a:gd name="connsiteY8" fmla="*/ 88392 h 211550"/>
                <a:gd name="connsiteX9" fmla="*/ 16954 w 120205"/>
                <a:gd name="connsiteY9" fmla="*/ 81343 h 211550"/>
                <a:gd name="connsiteX10" fmla="*/ 36767 w 120205"/>
                <a:gd name="connsiteY10" fmla="*/ 73533 h 211550"/>
                <a:gd name="connsiteX11" fmla="*/ 59246 w 120205"/>
                <a:gd name="connsiteY11" fmla="*/ 70104 h 211550"/>
                <a:gd name="connsiteX12" fmla="*/ 86773 w 120205"/>
                <a:gd name="connsiteY12" fmla="*/ 74866 h 211550"/>
                <a:gd name="connsiteX13" fmla="*/ 101346 w 120205"/>
                <a:gd name="connsiteY13" fmla="*/ 90202 h 211550"/>
                <a:gd name="connsiteX14" fmla="*/ 105727 w 120205"/>
                <a:gd name="connsiteY14" fmla="*/ 118301 h 211550"/>
                <a:gd name="connsiteX15" fmla="*/ 105727 w 120205"/>
                <a:gd name="connsiteY15" fmla="*/ 196882 h 211550"/>
                <a:gd name="connsiteX16" fmla="*/ 120206 w 120205"/>
                <a:gd name="connsiteY16" fmla="*/ 196882 h 211550"/>
                <a:gd name="connsiteX17" fmla="*/ 120206 w 120205"/>
                <a:gd name="connsiteY17" fmla="*/ 207645 h 211550"/>
                <a:gd name="connsiteX18" fmla="*/ 107823 w 120205"/>
                <a:gd name="connsiteY18" fmla="*/ 210122 h 211550"/>
                <a:gd name="connsiteX19" fmla="*/ 94774 w 120205"/>
                <a:gd name="connsiteY19" fmla="*/ 211360 h 211550"/>
                <a:gd name="connsiteX20" fmla="*/ 85439 w 120205"/>
                <a:gd name="connsiteY20" fmla="*/ 209264 h 211550"/>
                <a:gd name="connsiteX21" fmla="*/ 82963 w 120205"/>
                <a:gd name="connsiteY21" fmla="*/ 200120 h 211550"/>
                <a:gd name="connsiteX22" fmla="*/ 82963 w 120205"/>
                <a:gd name="connsiteY22" fmla="*/ 192024 h 211550"/>
                <a:gd name="connsiteX23" fmla="*/ 64960 w 120205"/>
                <a:gd name="connsiteY23" fmla="*/ 205454 h 211550"/>
                <a:gd name="connsiteX24" fmla="*/ 40862 w 120205"/>
                <a:gd name="connsiteY24" fmla="*/ 211550 h 211550"/>
                <a:gd name="connsiteX25" fmla="*/ 11621 w 120205"/>
                <a:gd name="connsiteY25" fmla="*/ 201359 h 211550"/>
                <a:gd name="connsiteX26" fmla="*/ 0 w 120205"/>
                <a:gd name="connsiteY26" fmla="*/ 172117 h 211550"/>
                <a:gd name="connsiteX27" fmla="*/ 23146 w 120205"/>
                <a:gd name="connsiteY27" fmla="*/ 138303 h 211550"/>
                <a:gd name="connsiteX28" fmla="*/ 34766 w 120205"/>
                <a:gd name="connsiteY28" fmla="*/ 42196 h 211550"/>
                <a:gd name="connsiteX29" fmla="*/ 20479 w 120205"/>
                <a:gd name="connsiteY29" fmla="*/ 27622 h 211550"/>
                <a:gd name="connsiteX30" fmla="*/ 15621 w 120205"/>
                <a:gd name="connsiteY30" fmla="*/ 7429 h 211550"/>
                <a:gd name="connsiteX31" fmla="*/ 16097 w 120205"/>
                <a:gd name="connsiteY31" fmla="*/ 95 h 211550"/>
                <a:gd name="connsiteX32" fmla="*/ 29051 w 120205"/>
                <a:gd name="connsiteY32" fmla="*/ 95 h 211550"/>
                <a:gd name="connsiteX33" fmla="*/ 29337 w 120205"/>
                <a:gd name="connsiteY33" fmla="*/ 4477 h 211550"/>
                <a:gd name="connsiteX34" fmla="*/ 36957 w 120205"/>
                <a:gd name="connsiteY34" fmla="*/ 20765 h 211550"/>
                <a:gd name="connsiteX35" fmla="*/ 56769 w 120205"/>
                <a:gd name="connsiteY35" fmla="*/ 27718 h 211550"/>
                <a:gd name="connsiteX36" fmla="*/ 76390 w 120205"/>
                <a:gd name="connsiteY36" fmla="*/ 20574 h 211550"/>
                <a:gd name="connsiteX37" fmla="*/ 83534 w 120205"/>
                <a:gd name="connsiteY37" fmla="*/ 4381 h 211550"/>
                <a:gd name="connsiteX38" fmla="*/ 83820 w 120205"/>
                <a:gd name="connsiteY38" fmla="*/ 0 h 211550"/>
                <a:gd name="connsiteX39" fmla="*/ 96583 w 120205"/>
                <a:gd name="connsiteY39" fmla="*/ 0 h 211550"/>
                <a:gd name="connsiteX40" fmla="*/ 97060 w 120205"/>
                <a:gd name="connsiteY40" fmla="*/ 7144 h 211550"/>
                <a:gd name="connsiteX41" fmla="*/ 92011 w 120205"/>
                <a:gd name="connsiteY41" fmla="*/ 27241 h 211550"/>
                <a:gd name="connsiteX42" fmla="*/ 77819 w 120205"/>
                <a:gd name="connsiteY42" fmla="*/ 42005 h 211550"/>
                <a:gd name="connsiteX43" fmla="*/ 56864 w 120205"/>
                <a:gd name="connsiteY43" fmla="*/ 47530 h 211550"/>
                <a:gd name="connsiteX44" fmla="*/ 34766 w 120205"/>
                <a:gd name="connsiteY44" fmla="*/ 42196 h 211550"/>
                <a:gd name="connsiteX45" fmla="*/ 66199 w 120205"/>
                <a:gd name="connsiteY45" fmla="*/ 191072 h 211550"/>
                <a:gd name="connsiteX46" fmla="*/ 81344 w 120205"/>
                <a:gd name="connsiteY46" fmla="*/ 181737 h 211550"/>
                <a:gd name="connsiteX47" fmla="*/ 81344 w 120205"/>
                <a:gd name="connsiteY47" fmla="*/ 139636 h 211550"/>
                <a:gd name="connsiteX48" fmla="*/ 41053 w 120205"/>
                <a:gd name="connsiteY48" fmla="*/ 147828 h 211550"/>
                <a:gd name="connsiteX49" fmla="*/ 27432 w 120205"/>
                <a:gd name="connsiteY49" fmla="*/ 169259 h 211550"/>
                <a:gd name="connsiteX50" fmla="*/ 33909 w 120205"/>
                <a:gd name="connsiteY50" fmla="*/ 188690 h 211550"/>
                <a:gd name="connsiteX51" fmla="*/ 51435 w 120205"/>
                <a:gd name="connsiteY51" fmla="*/ 194977 h 211550"/>
                <a:gd name="connsiteX52" fmla="*/ 66199 w 120205"/>
                <a:gd name="connsiteY52" fmla="*/ 191072 h 2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205" h="211550">
                  <a:moveTo>
                    <a:pt x="23146" y="138303"/>
                  </a:moveTo>
                  <a:cubicBezTo>
                    <a:pt x="38481" y="131064"/>
                    <a:pt x="57912" y="127159"/>
                    <a:pt x="81439" y="126683"/>
                  </a:cubicBezTo>
                  <a:lnTo>
                    <a:pt x="81439" y="119825"/>
                  </a:lnTo>
                  <a:cubicBezTo>
                    <a:pt x="81439" y="112205"/>
                    <a:pt x="80581" y="106109"/>
                    <a:pt x="78962" y="101727"/>
                  </a:cubicBezTo>
                  <a:cubicBezTo>
                    <a:pt x="77343" y="97345"/>
                    <a:pt x="74486" y="94107"/>
                    <a:pt x="70485" y="92011"/>
                  </a:cubicBezTo>
                  <a:cubicBezTo>
                    <a:pt x="66484" y="90011"/>
                    <a:pt x="60769" y="88963"/>
                    <a:pt x="53435" y="88963"/>
                  </a:cubicBezTo>
                  <a:cubicBezTo>
                    <a:pt x="45148" y="88963"/>
                    <a:pt x="37624" y="90107"/>
                    <a:pt x="31052" y="92488"/>
                  </a:cubicBezTo>
                  <a:cubicBezTo>
                    <a:pt x="24479" y="94869"/>
                    <a:pt x="17907" y="97727"/>
                    <a:pt x="11335" y="101156"/>
                  </a:cubicBezTo>
                  <a:lnTo>
                    <a:pt x="5239" y="88392"/>
                  </a:lnTo>
                  <a:cubicBezTo>
                    <a:pt x="7334" y="86582"/>
                    <a:pt x="11240" y="84201"/>
                    <a:pt x="16954" y="81343"/>
                  </a:cubicBezTo>
                  <a:cubicBezTo>
                    <a:pt x="22669" y="78391"/>
                    <a:pt x="29242" y="75819"/>
                    <a:pt x="36767" y="73533"/>
                  </a:cubicBezTo>
                  <a:cubicBezTo>
                    <a:pt x="44291" y="71247"/>
                    <a:pt x="51816" y="70104"/>
                    <a:pt x="59246" y="70104"/>
                  </a:cubicBezTo>
                  <a:cubicBezTo>
                    <a:pt x="70866" y="70104"/>
                    <a:pt x="80010" y="71723"/>
                    <a:pt x="86773" y="74866"/>
                  </a:cubicBezTo>
                  <a:cubicBezTo>
                    <a:pt x="93536" y="78010"/>
                    <a:pt x="98393" y="83153"/>
                    <a:pt x="101346" y="90202"/>
                  </a:cubicBezTo>
                  <a:cubicBezTo>
                    <a:pt x="104299" y="97250"/>
                    <a:pt x="105727" y="106585"/>
                    <a:pt x="105727" y="118301"/>
                  </a:cubicBezTo>
                  <a:lnTo>
                    <a:pt x="105727" y="196882"/>
                  </a:lnTo>
                  <a:lnTo>
                    <a:pt x="120206" y="196882"/>
                  </a:lnTo>
                  <a:lnTo>
                    <a:pt x="120206" y="207645"/>
                  </a:lnTo>
                  <a:cubicBezTo>
                    <a:pt x="116967" y="208502"/>
                    <a:pt x="112776" y="209264"/>
                    <a:pt x="107823" y="210122"/>
                  </a:cubicBezTo>
                  <a:cubicBezTo>
                    <a:pt x="102870" y="210884"/>
                    <a:pt x="98488" y="211360"/>
                    <a:pt x="94774" y="211360"/>
                  </a:cubicBezTo>
                  <a:cubicBezTo>
                    <a:pt x="90202" y="211360"/>
                    <a:pt x="87058" y="210693"/>
                    <a:pt x="85439" y="209264"/>
                  </a:cubicBezTo>
                  <a:cubicBezTo>
                    <a:pt x="83820" y="207835"/>
                    <a:pt x="82963" y="204787"/>
                    <a:pt x="82963" y="200120"/>
                  </a:cubicBezTo>
                  <a:lnTo>
                    <a:pt x="82963" y="192024"/>
                  </a:lnTo>
                  <a:cubicBezTo>
                    <a:pt x="78105" y="196882"/>
                    <a:pt x="72104" y="201454"/>
                    <a:pt x="64960" y="205454"/>
                  </a:cubicBezTo>
                  <a:cubicBezTo>
                    <a:pt x="57817" y="209550"/>
                    <a:pt x="49816" y="211550"/>
                    <a:pt x="40862" y="211550"/>
                  </a:cubicBezTo>
                  <a:cubicBezTo>
                    <a:pt x="29146" y="211550"/>
                    <a:pt x="19336" y="208121"/>
                    <a:pt x="11621" y="201359"/>
                  </a:cubicBezTo>
                  <a:cubicBezTo>
                    <a:pt x="3905" y="194596"/>
                    <a:pt x="0" y="184880"/>
                    <a:pt x="0" y="172117"/>
                  </a:cubicBezTo>
                  <a:cubicBezTo>
                    <a:pt x="95" y="156877"/>
                    <a:pt x="7810" y="145542"/>
                    <a:pt x="23146" y="138303"/>
                  </a:cubicBezTo>
                  <a:close/>
                  <a:moveTo>
                    <a:pt x="34766" y="42196"/>
                  </a:moveTo>
                  <a:cubicBezTo>
                    <a:pt x="28480" y="38576"/>
                    <a:pt x="23717" y="33718"/>
                    <a:pt x="20479" y="27622"/>
                  </a:cubicBezTo>
                  <a:cubicBezTo>
                    <a:pt x="17240" y="21527"/>
                    <a:pt x="15621" y="14764"/>
                    <a:pt x="15621" y="7429"/>
                  </a:cubicBezTo>
                  <a:cubicBezTo>
                    <a:pt x="15621" y="3810"/>
                    <a:pt x="15811" y="1429"/>
                    <a:pt x="16097" y="95"/>
                  </a:cubicBezTo>
                  <a:lnTo>
                    <a:pt x="29051" y="95"/>
                  </a:lnTo>
                  <a:cubicBezTo>
                    <a:pt x="29051" y="1905"/>
                    <a:pt x="29146" y="3334"/>
                    <a:pt x="29337" y="4477"/>
                  </a:cubicBezTo>
                  <a:cubicBezTo>
                    <a:pt x="30004" y="10668"/>
                    <a:pt x="32480" y="16097"/>
                    <a:pt x="36957" y="20765"/>
                  </a:cubicBezTo>
                  <a:cubicBezTo>
                    <a:pt x="41434" y="25432"/>
                    <a:pt x="48006" y="27718"/>
                    <a:pt x="56769" y="27718"/>
                  </a:cubicBezTo>
                  <a:cubicBezTo>
                    <a:pt x="65532" y="27718"/>
                    <a:pt x="72104" y="25336"/>
                    <a:pt x="76390" y="20574"/>
                  </a:cubicBezTo>
                  <a:cubicBezTo>
                    <a:pt x="80677" y="15811"/>
                    <a:pt x="82963" y="10478"/>
                    <a:pt x="83534" y="4381"/>
                  </a:cubicBezTo>
                  <a:cubicBezTo>
                    <a:pt x="83820" y="2095"/>
                    <a:pt x="83915" y="667"/>
                    <a:pt x="83820" y="0"/>
                  </a:cubicBezTo>
                  <a:lnTo>
                    <a:pt x="96583" y="0"/>
                  </a:lnTo>
                  <a:cubicBezTo>
                    <a:pt x="96869" y="2572"/>
                    <a:pt x="97060" y="4953"/>
                    <a:pt x="97060" y="7144"/>
                  </a:cubicBezTo>
                  <a:cubicBezTo>
                    <a:pt x="97060" y="14288"/>
                    <a:pt x="95345" y="21050"/>
                    <a:pt x="92011" y="27241"/>
                  </a:cubicBezTo>
                  <a:cubicBezTo>
                    <a:pt x="88678" y="33433"/>
                    <a:pt x="83915" y="38386"/>
                    <a:pt x="77819" y="42005"/>
                  </a:cubicBezTo>
                  <a:cubicBezTo>
                    <a:pt x="71723" y="45720"/>
                    <a:pt x="64675" y="47530"/>
                    <a:pt x="56864" y="47530"/>
                  </a:cubicBezTo>
                  <a:cubicBezTo>
                    <a:pt x="48387" y="47625"/>
                    <a:pt x="41053" y="45815"/>
                    <a:pt x="34766" y="42196"/>
                  </a:cubicBezTo>
                  <a:close/>
                  <a:moveTo>
                    <a:pt x="66199" y="191072"/>
                  </a:moveTo>
                  <a:cubicBezTo>
                    <a:pt x="71723" y="188500"/>
                    <a:pt x="76771" y="185357"/>
                    <a:pt x="81344" y="181737"/>
                  </a:cubicBezTo>
                  <a:lnTo>
                    <a:pt x="81344" y="139636"/>
                  </a:lnTo>
                  <a:cubicBezTo>
                    <a:pt x="63532" y="139636"/>
                    <a:pt x="50102" y="142399"/>
                    <a:pt x="41053" y="147828"/>
                  </a:cubicBezTo>
                  <a:cubicBezTo>
                    <a:pt x="32004" y="153257"/>
                    <a:pt x="27432" y="160401"/>
                    <a:pt x="27432" y="169259"/>
                  </a:cubicBezTo>
                  <a:cubicBezTo>
                    <a:pt x="27432" y="178117"/>
                    <a:pt x="29623" y="184594"/>
                    <a:pt x="33909" y="188690"/>
                  </a:cubicBezTo>
                  <a:cubicBezTo>
                    <a:pt x="38195" y="192881"/>
                    <a:pt x="44101" y="194977"/>
                    <a:pt x="51435" y="194977"/>
                  </a:cubicBezTo>
                  <a:cubicBezTo>
                    <a:pt x="55817" y="194977"/>
                    <a:pt x="60674" y="193643"/>
                    <a:pt x="66199" y="191072"/>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8" name="Freeform: Shape 1040">
              <a:extLst>
                <a:ext uri="{FF2B5EF4-FFF2-40B4-BE49-F238E27FC236}">
                  <a16:creationId xmlns:a16="http://schemas.microsoft.com/office/drawing/2014/main" id="{10BB03BD-9C46-F7AE-2581-588A96090F40}"/>
                </a:ext>
              </a:extLst>
            </p:cNvPr>
            <p:cNvSpPr/>
            <p:nvPr/>
          </p:nvSpPr>
          <p:spPr>
            <a:xfrm>
              <a:off x="12202000" y="6757479"/>
              <a:ext cx="88963" cy="210502"/>
            </a:xfrm>
            <a:custGeom>
              <a:avLst/>
              <a:gdLst>
                <a:gd name="connsiteX0" fmla="*/ 54673 w 88963"/>
                <a:gd name="connsiteY0" fmla="*/ 0 h 210502"/>
                <a:gd name="connsiteX1" fmla="*/ 88963 w 88963"/>
                <a:gd name="connsiteY1" fmla="*/ 47720 h 210502"/>
                <a:gd name="connsiteX2" fmla="*/ 79153 w 88963"/>
                <a:gd name="connsiteY2" fmla="*/ 54578 h 210502"/>
                <a:gd name="connsiteX3" fmla="*/ 44863 w 88963"/>
                <a:gd name="connsiteY3" fmla="*/ 19336 h 210502"/>
                <a:gd name="connsiteX4" fmla="*/ 9334 w 88963"/>
                <a:gd name="connsiteY4" fmla="*/ 54578 h 210502"/>
                <a:gd name="connsiteX5" fmla="*/ 0 w 88963"/>
                <a:gd name="connsiteY5" fmla="*/ 48006 h 210502"/>
                <a:gd name="connsiteX6" fmla="*/ 34957 w 88963"/>
                <a:gd name="connsiteY6" fmla="*/ 0 h 210502"/>
                <a:gd name="connsiteX7" fmla="*/ 54673 w 88963"/>
                <a:gd name="connsiteY7" fmla="*/ 0 h 210502"/>
                <a:gd name="connsiteX8" fmla="*/ 34099 w 88963"/>
                <a:gd name="connsiteY8" fmla="*/ 93440 h 210502"/>
                <a:gd name="connsiteX9" fmla="*/ 15526 w 88963"/>
                <a:gd name="connsiteY9" fmla="*/ 89059 h 210502"/>
                <a:gd name="connsiteX10" fmla="*/ 15526 w 88963"/>
                <a:gd name="connsiteY10" fmla="*/ 76105 h 210502"/>
                <a:gd name="connsiteX11" fmla="*/ 53435 w 88963"/>
                <a:gd name="connsiteY11" fmla="*/ 71437 h 210502"/>
                <a:gd name="connsiteX12" fmla="*/ 53912 w 88963"/>
                <a:gd name="connsiteY12" fmla="*/ 71437 h 210502"/>
                <a:gd name="connsiteX13" fmla="*/ 59531 w 88963"/>
                <a:gd name="connsiteY13" fmla="*/ 75819 h 210502"/>
                <a:gd name="connsiteX14" fmla="*/ 59531 w 88963"/>
                <a:gd name="connsiteY14" fmla="*/ 196501 h 210502"/>
                <a:gd name="connsiteX15" fmla="*/ 79153 w 88963"/>
                <a:gd name="connsiteY15" fmla="*/ 198501 h 210502"/>
                <a:gd name="connsiteX16" fmla="*/ 79153 w 88963"/>
                <a:gd name="connsiteY16" fmla="*/ 210503 h 210502"/>
                <a:gd name="connsiteX17" fmla="*/ 14288 w 88963"/>
                <a:gd name="connsiteY17" fmla="*/ 210503 h 210502"/>
                <a:gd name="connsiteX18" fmla="*/ 14288 w 88963"/>
                <a:gd name="connsiteY18" fmla="*/ 198501 h 210502"/>
                <a:gd name="connsiteX19" fmla="*/ 34099 w 88963"/>
                <a:gd name="connsiteY19" fmla="*/ 196310 h 210502"/>
                <a:gd name="connsiteX20" fmla="*/ 34099 w 88963"/>
                <a:gd name="connsiteY20" fmla="*/ 93440 h 21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63" h="210502">
                  <a:moveTo>
                    <a:pt x="54673" y="0"/>
                  </a:moveTo>
                  <a:lnTo>
                    <a:pt x="88963" y="47720"/>
                  </a:lnTo>
                  <a:lnTo>
                    <a:pt x="79153" y="54578"/>
                  </a:lnTo>
                  <a:lnTo>
                    <a:pt x="44863" y="19336"/>
                  </a:lnTo>
                  <a:lnTo>
                    <a:pt x="9334" y="54578"/>
                  </a:lnTo>
                  <a:lnTo>
                    <a:pt x="0" y="48006"/>
                  </a:lnTo>
                  <a:lnTo>
                    <a:pt x="34957" y="0"/>
                  </a:lnTo>
                  <a:lnTo>
                    <a:pt x="54673" y="0"/>
                  </a:lnTo>
                  <a:close/>
                  <a:moveTo>
                    <a:pt x="34099" y="93440"/>
                  </a:moveTo>
                  <a:lnTo>
                    <a:pt x="15526" y="89059"/>
                  </a:lnTo>
                  <a:lnTo>
                    <a:pt x="15526" y="76105"/>
                  </a:lnTo>
                  <a:lnTo>
                    <a:pt x="53435" y="71437"/>
                  </a:lnTo>
                  <a:lnTo>
                    <a:pt x="53912" y="71437"/>
                  </a:lnTo>
                  <a:lnTo>
                    <a:pt x="59531" y="75819"/>
                  </a:lnTo>
                  <a:lnTo>
                    <a:pt x="59531" y="196501"/>
                  </a:lnTo>
                  <a:lnTo>
                    <a:pt x="79153" y="198501"/>
                  </a:lnTo>
                  <a:lnTo>
                    <a:pt x="79153" y="210503"/>
                  </a:lnTo>
                  <a:lnTo>
                    <a:pt x="14288" y="210503"/>
                  </a:lnTo>
                  <a:lnTo>
                    <a:pt x="14288" y="198501"/>
                  </a:lnTo>
                  <a:lnTo>
                    <a:pt x="34099" y="196310"/>
                  </a:lnTo>
                  <a:lnTo>
                    <a:pt x="34099" y="93440"/>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9" name="Freeform: Shape 1041">
              <a:extLst>
                <a:ext uri="{FF2B5EF4-FFF2-40B4-BE49-F238E27FC236}">
                  <a16:creationId xmlns:a16="http://schemas.microsoft.com/office/drawing/2014/main" id="{EA8D014B-5266-BD0E-31FD-362F2BB91705}"/>
                </a:ext>
              </a:extLst>
            </p:cNvPr>
            <p:cNvSpPr/>
            <p:nvPr/>
          </p:nvSpPr>
          <p:spPr>
            <a:xfrm>
              <a:off x="12295631" y="6828917"/>
              <a:ext cx="147827" cy="139065"/>
            </a:xfrm>
            <a:custGeom>
              <a:avLst/>
              <a:gdLst>
                <a:gd name="connsiteX0" fmla="*/ 17621 w 147827"/>
                <a:gd name="connsiteY0" fmla="*/ 22003 h 139065"/>
                <a:gd name="connsiteX1" fmla="*/ 0 w 147827"/>
                <a:gd name="connsiteY1" fmla="*/ 17621 h 139065"/>
                <a:gd name="connsiteX2" fmla="*/ 0 w 147827"/>
                <a:gd name="connsiteY2" fmla="*/ 4382 h 139065"/>
                <a:gd name="connsiteX3" fmla="*/ 34957 w 147827"/>
                <a:gd name="connsiteY3" fmla="*/ 0 h 139065"/>
                <a:gd name="connsiteX4" fmla="*/ 35719 w 147827"/>
                <a:gd name="connsiteY4" fmla="*/ 0 h 139065"/>
                <a:gd name="connsiteX5" fmla="*/ 40862 w 147827"/>
                <a:gd name="connsiteY5" fmla="*/ 4382 h 139065"/>
                <a:gd name="connsiteX6" fmla="*/ 40862 w 147827"/>
                <a:gd name="connsiteY6" fmla="*/ 14669 h 139065"/>
                <a:gd name="connsiteX7" fmla="*/ 40576 w 147827"/>
                <a:gd name="connsiteY7" fmla="*/ 20574 h 139065"/>
                <a:gd name="connsiteX8" fmla="*/ 63817 w 147827"/>
                <a:gd name="connsiteY8" fmla="*/ 6382 h 139065"/>
                <a:gd name="connsiteX9" fmla="*/ 91440 w 147827"/>
                <a:gd name="connsiteY9" fmla="*/ 0 h 139065"/>
                <a:gd name="connsiteX10" fmla="*/ 115348 w 147827"/>
                <a:gd name="connsiteY10" fmla="*/ 5906 h 139065"/>
                <a:gd name="connsiteX11" fmla="*/ 127254 w 147827"/>
                <a:gd name="connsiteY11" fmla="*/ 23908 h 139065"/>
                <a:gd name="connsiteX12" fmla="*/ 130683 w 147827"/>
                <a:gd name="connsiteY12" fmla="*/ 56579 h 139065"/>
                <a:gd name="connsiteX13" fmla="*/ 130683 w 147827"/>
                <a:gd name="connsiteY13" fmla="*/ 125063 h 139065"/>
                <a:gd name="connsiteX14" fmla="*/ 147828 w 147827"/>
                <a:gd name="connsiteY14" fmla="*/ 126778 h 139065"/>
                <a:gd name="connsiteX15" fmla="*/ 147828 w 147827"/>
                <a:gd name="connsiteY15" fmla="*/ 139065 h 139065"/>
                <a:gd name="connsiteX16" fmla="*/ 89821 w 147827"/>
                <a:gd name="connsiteY16" fmla="*/ 139065 h 139065"/>
                <a:gd name="connsiteX17" fmla="*/ 89821 w 147827"/>
                <a:gd name="connsiteY17" fmla="*/ 127064 h 139065"/>
                <a:gd name="connsiteX18" fmla="*/ 104965 w 147827"/>
                <a:gd name="connsiteY18" fmla="*/ 125063 h 139065"/>
                <a:gd name="connsiteX19" fmla="*/ 104965 w 147827"/>
                <a:gd name="connsiteY19" fmla="*/ 56293 h 139065"/>
                <a:gd name="connsiteX20" fmla="*/ 102965 w 147827"/>
                <a:gd name="connsiteY20" fmla="*/ 33623 h 139065"/>
                <a:gd name="connsiteX21" fmla="*/ 95631 w 147827"/>
                <a:gd name="connsiteY21" fmla="*/ 21431 h 139065"/>
                <a:gd name="connsiteX22" fmla="*/ 80010 w 147827"/>
                <a:gd name="connsiteY22" fmla="*/ 17431 h 139065"/>
                <a:gd name="connsiteX23" fmla="*/ 61150 w 147827"/>
                <a:gd name="connsiteY23" fmla="*/ 21812 h 139065"/>
                <a:gd name="connsiteX24" fmla="*/ 43243 w 147827"/>
                <a:gd name="connsiteY24" fmla="*/ 32099 h 139065"/>
                <a:gd name="connsiteX25" fmla="*/ 43243 w 147827"/>
                <a:gd name="connsiteY25" fmla="*/ 124873 h 139065"/>
                <a:gd name="connsiteX26" fmla="*/ 59912 w 147827"/>
                <a:gd name="connsiteY26" fmla="*/ 127064 h 139065"/>
                <a:gd name="connsiteX27" fmla="*/ 59912 w 147827"/>
                <a:gd name="connsiteY27" fmla="*/ 139065 h 139065"/>
                <a:gd name="connsiteX28" fmla="*/ 2191 w 147827"/>
                <a:gd name="connsiteY28" fmla="*/ 139065 h 139065"/>
                <a:gd name="connsiteX29" fmla="*/ 2191 w 147827"/>
                <a:gd name="connsiteY29" fmla="*/ 127064 h 139065"/>
                <a:gd name="connsiteX30" fmla="*/ 17621 w 147827"/>
                <a:gd name="connsiteY30" fmla="*/ 124873 h 139065"/>
                <a:gd name="connsiteX31" fmla="*/ 17621 w 147827"/>
                <a:gd name="connsiteY31" fmla="*/ 22003 h 1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827" h="139065">
                  <a:moveTo>
                    <a:pt x="17621" y="22003"/>
                  </a:moveTo>
                  <a:lnTo>
                    <a:pt x="0" y="17621"/>
                  </a:lnTo>
                  <a:lnTo>
                    <a:pt x="0" y="4382"/>
                  </a:lnTo>
                  <a:lnTo>
                    <a:pt x="34957" y="0"/>
                  </a:lnTo>
                  <a:lnTo>
                    <a:pt x="35719" y="0"/>
                  </a:lnTo>
                  <a:lnTo>
                    <a:pt x="40862" y="4382"/>
                  </a:lnTo>
                  <a:lnTo>
                    <a:pt x="40862" y="14669"/>
                  </a:lnTo>
                  <a:lnTo>
                    <a:pt x="40576" y="20574"/>
                  </a:lnTo>
                  <a:cubicBezTo>
                    <a:pt x="46482" y="15335"/>
                    <a:pt x="54197" y="10668"/>
                    <a:pt x="63817" y="6382"/>
                  </a:cubicBezTo>
                  <a:cubicBezTo>
                    <a:pt x="73438" y="2096"/>
                    <a:pt x="82677" y="0"/>
                    <a:pt x="91440" y="0"/>
                  </a:cubicBezTo>
                  <a:cubicBezTo>
                    <a:pt x="101727" y="0"/>
                    <a:pt x="109633" y="2000"/>
                    <a:pt x="115348" y="5906"/>
                  </a:cubicBezTo>
                  <a:cubicBezTo>
                    <a:pt x="120967" y="9811"/>
                    <a:pt x="124968" y="15811"/>
                    <a:pt x="127254" y="23908"/>
                  </a:cubicBezTo>
                  <a:cubicBezTo>
                    <a:pt x="129540" y="32004"/>
                    <a:pt x="130683" y="42863"/>
                    <a:pt x="130683" y="56579"/>
                  </a:cubicBezTo>
                  <a:lnTo>
                    <a:pt x="130683" y="125063"/>
                  </a:lnTo>
                  <a:lnTo>
                    <a:pt x="147828" y="126778"/>
                  </a:lnTo>
                  <a:lnTo>
                    <a:pt x="147828" y="139065"/>
                  </a:lnTo>
                  <a:lnTo>
                    <a:pt x="89821" y="139065"/>
                  </a:lnTo>
                  <a:lnTo>
                    <a:pt x="89821" y="127064"/>
                  </a:lnTo>
                  <a:lnTo>
                    <a:pt x="104965" y="125063"/>
                  </a:lnTo>
                  <a:lnTo>
                    <a:pt x="104965" y="56293"/>
                  </a:lnTo>
                  <a:cubicBezTo>
                    <a:pt x="104965" y="46673"/>
                    <a:pt x="104299" y="39148"/>
                    <a:pt x="102965" y="33623"/>
                  </a:cubicBezTo>
                  <a:cubicBezTo>
                    <a:pt x="101632" y="28194"/>
                    <a:pt x="99250" y="24098"/>
                    <a:pt x="95631" y="21431"/>
                  </a:cubicBezTo>
                  <a:cubicBezTo>
                    <a:pt x="92011" y="18764"/>
                    <a:pt x="86773" y="17431"/>
                    <a:pt x="80010" y="17431"/>
                  </a:cubicBezTo>
                  <a:cubicBezTo>
                    <a:pt x="74104" y="17431"/>
                    <a:pt x="67818" y="18859"/>
                    <a:pt x="61150" y="21812"/>
                  </a:cubicBezTo>
                  <a:cubicBezTo>
                    <a:pt x="54483" y="24765"/>
                    <a:pt x="48482" y="28194"/>
                    <a:pt x="43243" y="32099"/>
                  </a:cubicBezTo>
                  <a:lnTo>
                    <a:pt x="43243" y="124873"/>
                  </a:lnTo>
                  <a:lnTo>
                    <a:pt x="59912" y="127064"/>
                  </a:lnTo>
                  <a:lnTo>
                    <a:pt x="59912" y="139065"/>
                  </a:lnTo>
                  <a:lnTo>
                    <a:pt x="2191" y="139065"/>
                  </a:lnTo>
                  <a:lnTo>
                    <a:pt x="2191" y="127064"/>
                  </a:lnTo>
                  <a:lnTo>
                    <a:pt x="17621" y="124873"/>
                  </a:lnTo>
                  <a:lnTo>
                    <a:pt x="17621" y="2200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0" name="Freeform: Shape 1042">
              <a:extLst>
                <a:ext uri="{FF2B5EF4-FFF2-40B4-BE49-F238E27FC236}">
                  <a16:creationId xmlns:a16="http://schemas.microsoft.com/office/drawing/2014/main" id="{40C03F5F-D313-5F94-7D89-26B19F36E9F3}"/>
                </a:ext>
              </a:extLst>
            </p:cNvPr>
            <p:cNvSpPr/>
            <p:nvPr/>
          </p:nvSpPr>
          <p:spPr>
            <a:xfrm>
              <a:off x="11032235" y="7061041"/>
              <a:ext cx="120872" cy="186594"/>
            </a:xfrm>
            <a:custGeom>
              <a:avLst/>
              <a:gdLst>
                <a:gd name="connsiteX0" fmla="*/ 33052 w 120872"/>
                <a:gd name="connsiteY0" fmla="*/ 184309 h 186594"/>
                <a:gd name="connsiteX1" fmla="*/ 11049 w 120872"/>
                <a:gd name="connsiteY1" fmla="*/ 178403 h 186594"/>
                <a:gd name="connsiteX2" fmla="*/ 0 w 120872"/>
                <a:gd name="connsiteY2" fmla="*/ 175450 h 186594"/>
                <a:gd name="connsiteX3" fmla="*/ 2000 w 120872"/>
                <a:gd name="connsiteY3" fmla="*/ 131159 h 186594"/>
                <a:gd name="connsiteX4" fmla="*/ 17621 w 120872"/>
                <a:gd name="connsiteY4" fmla="*/ 131159 h 186594"/>
                <a:gd name="connsiteX5" fmla="*/ 21812 w 120872"/>
                <a:gd name="connsiteY5" fmla="*/ 162973 h 186594"/>
                <a:gd name="connsiteX6" fmla="*/ 35433 w 120872"/>
                <a:gd name="connsiteY6" fmla="*/ 169926 h 186594"/>
                <a:gd name="connsiteX7" fmla="*/ 56102 w 120872"/>
                <a:gd name="connsiteY7" fmla="*/ 172974 h 186594"/>
                <a:gd name="connsiteX8" fmla="*/ 84392 w 120872"/>
                <a:gd name="connsiteY8" fmla="*/ 164687 h 186594"/>
                <a:gd name="connsiteX9" fmla="*/ 94012 w 120872"/>
                <a:gd name="connsiteY9" fmla="*/ 141637 h 186594"/>
                <a:gd name="connsiteX10" fmla="*/ 88773 w 120872"/>
                <a:gd name="connsiteY10" fmla="*/ 125254 h 186594"/>
                <a:gd name="connsiteX11" fmla="*/ 74867 w 120872"/>
                <a:gd name="connsiteY11" fmla="*/ 113538 h 186594"/>
                <a:gd name="connsiteX12" fmla="*/ 51054 w 120872"/>
                <a:gd name="connsiteY12" fmla="*/ 102013 h 186594"/>
                <a:gd name="connsiteX13" fmla="*/ 27146 w 120872"/>
                <a:gd name="connsiteY13" fmla="*/ 89535 h 186594"/>
                <a:gd name="connsiteX14" fmla="*/ 9525 w 120872"/>
                <a:gd name="connsiteY14" fmla="*/ 72485 h 186594"/>
                <a:gd name="connsiteX15" fmla="*/ 2095 w 120872"/>
                <a:gd name="connsiteY15" fmla="*/ 46958 h 186594"/>
                <a:gd name="connsiteX16" fmla="*/ 9335 w 120872"/>
                <a:gd name="connsiteY16" fmla="*/ 22860 h 186594"/>
                <a:gd name="connsiteX17" fmla="*/ 30099 w 120872"/>
                <a:gd name="connsiteY17" fmla="*/ 6096 h 186594"/>
                <a:gd name="connsiteX18" fmla="*/ 61817 w 120872"/>
                <a:gd name="connsiteY18" fmla="*/ 0 h 186594"/>
                <a:gd name="connsiteX19" fmla="*/ 81725 w 120872"/>
                <a:gd name="connsiteY19" fmla="*/ 1715 h 186594"/>
                <a:gd name="connsiteX20" fmla="*/ 101441 w 120872"/>
                <a:gd name="connsiteY20" fmla="*/ 6382 h 186594"/>
                <a:gd name="connsiteX21" fmla="*/ 109728 w 120872"/>
                <a:gd name="connsiteY21" fmla="*/ 8572 h 186594"/>
                <a:gd name="connsiteX22" fmla="*/ 108299 w 120872"/>
                <a:gd name="connsiteY22" fmla="*/ 49721 h 186594"/>
                <a:gd name="connsiteX23" fmla="*/ 93345 w 120872"/>
                <a:gd name="connsiteY23" fmla="*/ 49721 h 186594"/>
                <a:gd name="connsiteX24" fmla="*/ 88487 w 120872"/>
                <a:gd name="connsiteY24" fmla="*/ 19621 h 186594"/>
                <a:gd name="connsiteX25" fmla="*/ 78296 w 120872"/>
                <a:gd name="connsiteY25" fmla="*/ 14954 h 186594"/>
                <a:gd name="connsiteX26" fmla="*/ 61532 w 120872"/>
                <a:gd name="connsiteY26" fmla="*/ 12764 h 186594"/>
                <a:gd name="connsiteX27" fmla="*/ 35909 w 120872"/>
                <a:gd name="connsiteY27" fmla="*/ 19907 h 186594"/>
                <a:gd name="connsiteX28" fmla="*/ 27241 w 120872"/>
                <a:gd name="connsiteY28" fmla="*/ 40481 h 186594"/>
                <a:gd name="connsiteX29" fmla="*/ 32480 w 120872"/>
                <a:gd name="connsiteY29" fmla="*/ 56864 h 186594"/>
                <a:gd name="connsiteX30" fmla="*/ 45530 w 120872"/>
                <a:gd name="connsiteY30" fmla="*/ 68104 h 186594"/>
                <a:gd name="connsiteX31" fmla="*/ 70485 w 120872"/>
                <a:gd name="connsiteY31" fmla="*/ 80867 h 186594"/>
                <a:gd name="connsiteX32" fmla="*/ 96393 w 120872"/>
                <a:gd name="connsiteY32" fmla="*/ 94583 h 186594"/>
                <a:gd name="connsiteX33" fmla="*/ 113633 w 120872"/>
                <a:gd name="connsiteY33" fmla="*/ 110585 h 186594"/>
                <a:gd name="connsiteX34" fmla="*/ 120872 w 120872"/>
                <a:gd name="connsiteY34" fmla="*/ 134207 h 186594"/>
                <a:gd name="connsiteX35" fmla="*/ 113633 w 120872"/>
                <a:gd name="connsiteY35" fmla="*/ 159163 h 186594"/>
                <a:gd name="connsiteX36" fmla="*/ 91631 w 120872"/>
                <a:gd name="connsiteY36" fmla="*/ 178879 h 186594"/>
                <a:gd name="connsiteX37" fmla="*/ 55817 w 120872"/>
                <a:gd name="connsiteY37" fmla="*/ 186595 h 186594"/>
                <a:gd name="connsiteX38" fmla="*/ 33052 w 120872"/>
                <a:gd name="connsiteY38" fmla="*/ 184309 h 1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0872" h="186594">
                  <a:moveTo>
                    <a:pt x="33052" y="184309"/>
                  </a:moveTo>
                  <a:cubicBezTo>
                    <a:pt x="26384" y="182880"/>
                    <a:pt x="19050" y="180880"/>
                    <a:pt x="11049" y="178403"/>
                  </a:cubicBezTo>
                  <a:cubicBezTo>
                    <a:pt x="6191" y="176594"/>
                    <a:pt x="2477" y="175641"/>
                    <a:pt x="0" y="175450"/>
                  </a:cubicBezTo>
                  <a:lnTo>
                    <a:pt x="2000" y="131159"/>
                  </a:lnTo>
                  <a:lnTo>
                    <a:pt x="17621" y="131159"/>
                  </a:lnTo>
                  <a:lnTo>
                    <a:pt x="21812" y="162973"/>
                  </a:lnTo>
                  <a:cubicBezTo>
                    <a:pt x="24575" y="165640"/>
                    <a:pt x="29147" y="167926"/>
                    <a:pt x="35433" y="169926"/>
                  </a:cubicBezTo>
                  <a:cubicBezTo>
                    <a:pt x="41720" y="171926"/>
                    <a:pt x="48578" y="172974"/>
                    <a:pt x="56102" y="172974"/>
                  </a:cubicBezTo>
                  <a:cubicBezTo>
                    <a:pt x="68485" y="172974"/>
                    <a:pt x="77915" y="170212"/>
                    <a:pt x="84392" y="164687"/>
                  </a:cubicBezTo>
                  <a:cubicBezTo>
                    <a:pt x="90869" y="159163"/>
                    <a:pt x="94012" y="151448"/>
                    <a:pt x="94012" y="141637"/>
                  </a:cubicBezTo>
                  <a:cubicBezTo>
                    <a:pt x="94012" y="135255"/>
                    <a:pt x="92297" y="129826"/>
                    <a:pt x="88773" y="125254"/>
                  </a:cubicBezTo>
                  <a:cubicBezTo>
                    <a:pt x="85249" y="120682"/>
                    <a:pt x="80582" y="116777"/>
                    <a:pt x="74867" y="113538"/>
                  </a:cubicBezTo>
                  <a:cubicBezTo>
                    <a:pt x="69152" y="110300"/>
                    <a:pt x="61151" y="106394"/>
                    <a:pt x="51054" y="102013"/>
                  </a:cubicBezTo>
                  <a:cubicBezTo>
                    <a:pt x="41910" y="97917"/>
                    <a:pt x="34004" y="93821"/>
                    <a:pt x="27146" y="89535"/>
                  </a:cubicBezTo>
                  <a:cubicBezTo>
                    <a:pt x="20288" y="85249"/>
                    <a:pt x="14478" y="79629"/>
                    <a:pt x="9525" y="72485"/>
                  </a:cubicBezTo>
                  <a:cubicBezTo>
                    <a:pt x="4572" y="65437"/>
                    <a:pt x="2095" y="56864"/>
                    <a:pt x="2095" y="46958"/>
                  </a:cubicBezTo>
                  <a:cubicBezTo>
                    <a:pt x="2095" y="38005"/>
                    <a:pt x="4477" y="29908"/>
                    <a:pt x="9335" y="22860"/>
                  </a:cubicBezTo>
                  <a:cubicBezTo>
                    <a:pt x="14097" y="15716"/>
                    <a:pt x="21050" y="10192"/>
                    <a:pt x="30099" y="6096"/>
                  </a:cubicBezTo>
                  <a:cubicBezTo>
                    <a:pt x="39148" y="2000"/>
                    <a:pt x="49721" y="0"/>
                    <a:pt x="61817" y="0"/>
                  </a:cubicBezTo>
                  <a:cubicBezTo>
                    <a:pt x="69342" y="0"/>
                    <a:pt x="76010" y="571"/>
                    <a:pt x="81725" y="1715"/>
                  </a:cubicBezTo>
                  <a:cubicBezTo>
                    <a:pt x="87535" y="2857"/>
                    <a:pt x="94107" y="4381"/>
                    <a:pt x="101441" y="6382"/>
                  </a:cubicBezTo>
                  <a:cubicBezTo>
                    <a:pt x="104680" y="7525"/>
                    <a:pt x="107442" y="8287"/>
                    <a:pt x="109728" y="8572"/>
                  </a:cubicBezTo>
                  <a:lnTo>
                    <a:pt x="108299" y="49721"/>
                  </a:lnTo>
                  <a:lnTo>
                    <a:pt x="93345" y="49721"/>
                  </a:lnTo>
                  <a:lnTo>
                    <a:pt x="88487" y="19621"/>
                  </a:lnTo>
                  <a:cubicBezTo>
                    <a:pt x="86868" y="18002"/>
                    <a:pt x="83439" y="16478"/>
                    <a:pt x="78296" y="14954"/>
                  </a:cubicBezTo>
                  <a:cubicBezTo>
                    <a:pt x="73152" y="13430"/>
                    <a:pt x="67532" y="12764"/>
                    <a:pt x="61532" y="12764"/>
                  </a:cubicBezTo>
                  <a:cubicBezTo>
                    <a:pt x="50292" y="12764"/>
                    <a:pt x="41720" y="15145"/>
                    <a:pt x="35909" y="19907"/>
                  </a:cubicBezTo>
                  <a:cubicBezTo>
                    <a:pt x="30099" y="24574"/>
                    <a:pt x="27241" y="31432"/>
                    <a:pt x="27241" y="40481"/>
                  </a:cubicBezTo>
                  <a:cubicBezTo>
                    <a:pt x="27241" y="46958"/>
                    <a:pt x="28956" y="52483"/>
                    <a:pt x="32480" y="56864"/>
                  </a:cubicBezTo>
                  <a:cubicBezTo>
                    <a:pt x="36005" y="61246"/>
                    <a:pt x="40386" y="65056"/>
                    <a:pt x="45530" y="68104"/>
                  </a:cubicBezTo>
                  <a:cubicBezTo>
                    <a:pt x="50768" y="71247"/>
                    <a:pt x="59055" y="75438"/>
                    <a:pt x="70485" y="80867"/>
                  </a:cubicBezTo>
                  <a:cubicBezTo>
                    <a:pt x="81058" y="85915"/>
                    <a:pt x="89726" y="90488"/>
                    <a:pt x="96393" y="94583"/>
                  </a:cubicBezTo>
                  <a:cubicBezTo>
                    <a:pt x="103061" y="98679"/>
                    <a:pt x="108871" y="104013"/>
                    <a:pt x="113633" y="110585"/>
                  </a:cubicBezTo>
                  <a:cubicBezTo>
                    <a:pt x="118396" y="117157"/>
                    <a:pt x="120872" y="125063"/>
                    <a:pt x="120872" y="134207"/>
                  </a:cubicBezTo>
                  <a:cubicBezTo>
                    <a:pt x="120872" y="142875"/>
                    <a:pt x="118491" y="151162"/>
                    <a:pt x="113633" y="159163"/>
                  </a:cubicBezTo>
                  <a:cubicBezTo>
                    <a:pt x="108776" y="167164"/>
                    <a:pt x="101441" y="173736"/>
                    <a:pt x="91631" y="178879"/>
                  </a:cubicBezTo>
                  <a:cubicBezTo>
                    <a:pt x="81725" y="184023"/>
                    <a:pt x="69818" y="186595"/>
                    <a:pt x="55817" y="186595"/>
                  </a:cubicBezTo>
                  <a:cubicBezTo>
                    <a:pt x="47339" y="186500"/>
                    <a:pt x="39815" y="185833"/>
                    <a:pt x="33052" y="184309"/>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1" name="Freeform: Shape 1043">
              <a:extLst>
                <a:ext uri="{FF2B5EF4-FFF2-40B4-BE49-F238E27FC236}">
                  <a16:creationId xmlns:a16="http://schemas.microsoft.com/office/drawing/2014/main" id="{7007A20C-600B-8B3D-9945-C7DB5612FA11}"/>
                </a:ext>
              </a:extLst>
            </p:cNvPr>
            <p:cNvSpPr/>
            <p:nvPr/>
          </p:nvSpPr>
          <p:spPr>
            <a:xfrm>
              <a:off x="11173396" y="7036085"/>
              <a:ext cx="120205" cy="211550"/>
            </a:xfrm>
            <a:custGeom>
              <a:avLst/>
              <a:gdLst>
                <a:gd name="connsiteX0" fmla="*/ 23146 w 120205"/>
                <a:gd name="connsiteY0" fmla="*/ 138208 h 211550"/>
                <a:gd name="connsiteX1" fmla="*/ 81439 w 120205"/>
                <a:gd name="connsiteY1" fmla="*/ 126587 h 211550"/>
                <a:gd name="connsiteX2" fmla="*/ 81439 w 120205"/>
                <a:gd name="connsiteY2" fmla="*/ 119729 h 211550"/>
                <a:gd name="connsiteX3" fmla="*/ 78962 w 120205"/>
                <a:gd name="connsiteY3" fmla="*/ 101632 h 211550"/>
                <a:gd name="connsiteX4" fmla="*/ 70485 w 120205"/>
                <a:gd name="connsiteY4" fmla="*/ 92012 h 211550"/>
                <a:gd name="connsiteX5" fmla="*/ 53435 w 120205"/>
                <a:gd name="connsiteY5" fmla="*/ 88964 h 211550"/>
                <a:gd name="connsiteX6" fmla="*/ 31051 w 120205"/>
                <a:gd name="connsiteY6" fmla="*/ 92488 h 211550"/>
                <a:gd name="connsiteX7" fmla="*/ 11335 w 120205"/>
                <a:gd name="connsiteY7" fmla="*/ 101156 h 211550"/>
                <a:gd name="connsiteX8" fmla="*/ 5239 w 120205"/>
                <a:gd name="connsiteY8" fmla="*/ 88392 h 211550"/>
                <a:gd name="connsiteX9" fmla="*/ 16954 w 120205"/>
                <a:gd name="connsiteY9" fmla="*/ 81248 h 211550"/>
                <a:gd name="connsiteX10" fmla="*/ 36766 w 120205"/>
                <a:gd name="connsiteY10" fmla="*/ 73438 h 211550"/>
                <a:gd name="connsiteX11" fmla="*/ 59246 w 120205"/>
                <a:gd name="connsiteY11" fmla="*/ 70009 h 211550"/>
                <a:gd name="connsiteX12" fmla="*/ 86773 w 120205"/>
                <a:gd name="connsiteY12" fmla="*/ 74771 h 211550"/>
                <a:gd name="connsiteX13" fmla="*/ 101346 w 120205"/>
                <a:gd name="connsiteY13" fmla="*/ 90106 h 211550"/>
                <a:gd name="connsiteX14" fmla="*/ 105727 w 120205"/>
                <a:gd name="connsiteY14" fmla="*/ 118300 h 211550"/>
                <a:gd name="connsiteX15" fmla="*/ 105727 w 120205"/>
                <a:gd name="connsiteY15" fmla="*/ 196882 h 211550"/>
                <a:gd name="connsiteX16" fmla="*/ 120206 w 120205"/>
                <a:gd name="connsiteY16" fmla="*/ 196882 h 211550"/>
                <a:gd name="connsiteX17" fmla="*/ 120206 w 120205"/>
                <a:gd name="connsiteY17" fmla="*/ 207645 h 211550"/>
                <a:gd name="connsiteX18" fmla="*/ 107823 w 120205"/>
                <a:gd name="connsiteY18" fmla="*/ 210121 h 211550"/>
                <a:gd name="connsiteX19" fmla="*/ 94774 w 120205"/>
                <a:gd name="connsiteY19" fmla="*/ 211360 h 211550"/>
                <a:gd name="connsiteX20" fmla="*/ 85439 w 120205"/>
                <a:gd name="connsiteY20" fmla="*/ 209264 h 211550"/>
                <a:gd name="connsiteX21" fmla="*/ 82963 w 120205"/>
                <a:gd name="connsiteY21" fmla="*/ 200120 h 211550"/>
                <a:gd name="connsiteX22" fmla="*/ 82963 w 120205"/>
                <a:gd name="connsiteY22" fmla="*/ 192024 h 211550"/>
                <a:gd name="connsiteX23" fmla="*/ 64960 w 120205"/>
                <a:gd name="connsiteY23" fmla="*/ 205454 h 211550"/>
                <a:gd name="connsiteX24" fmla="*/ 40862 w 120205"/>
                <a:gd name="connsiteY24" fmla="*/ 211550 h 211550"/>
                <a:gd name="connsiteX25" fmla="*/ 11621 w 120205"/>
                <a:gd name="connsiteY25" fmla="*/ 201359 h 211550"/>
                <a:gd name="connsiteX26" fmla="*/ 0 w 120205"/>
                <a:gd name="connsiteY26" fmla="*/ 172117 h 211550"/>
                <a:gd name="connsiteX27" fmla="*/ 23146 w 120205"/>
                <a:gd name="connsiteY27" fmla="*/ 138208 h 211550"/>
                <a:gd name="connsiteX28" fmla="*/ 34766 w 120205"/>
                <a:gd name="connsiteY28" fmla="*/ 42196 h 211550"/>
                <a:gd name="connsiteX29" fmla="*/ 20479 w 120205"/>
                <a:gd name="connsiteY29" fmla="*/ 27623 h 211550"/>
                <a:gd name="connsiteX30" fmla="*/ 15621 w 120205"/>
                <a:gd name="connsiteY30" fmla="*/ 7430 h 211550"/>
                <a:gd name="connsiteX31" fmla="*/ 16097 w 120205"/>
                <a:gd name="connsiteY31" fmla="*/ 95 h 211550"/>
                <a:gd name="connsiteX32" fmla="*/ 29051 w 120205"/>
                <a:gd name="connsiteY32" fmla="*/ 95 h 211550"/>
                <a:gd name="connsiteX33" fmla="*/ 29337 w 120205"/>
                <a:gd name="connsiteY33" fmla="*/ 4477 h 211550"/>
                <a:gd name="connsiteX34" fmla="*/ 36957 w 120205"/>
                <a:gd name="connsiteY34" fmla="*/ 20765 h 211550"/>
                <a:gd name="connsiteX35" fmla="*/ 56769 w 120205"/>
                <a:gd name="connsiteY35" fmla="*/ 27718 h 211550"/>
                <a:gd name="connsiteX36" fmla="*/ 76390 w 120205"/>
                <a:gd name="connsiteY36" fmla="*/ 20574 h 211550"/>
                <a:gd name="connsiteX37" fmla="*/ 83534 w 120205"/>
                <a:gd name="connsiteY37" fmla="*/ 4382 h 211550"/>
                <a:gd name="connsiteX38" fmla="*/ 83820 w 120205"/>
                <a:gd name="connsiteY38" fmla="*/ 0 h 211550"/>
                <a:gd name="connsiteX39" fmla="*/ 96584 w 120205"/>
                <a:gd name="connsiteY39" fmla="*/ 0 h 211550"/>
                <a:gd name="connsiteX40" fmla="*/ 97060 w 120205"/>
                <a:gd name="connsiteY40" fmla="*/ 7144 h 211550"/>
                <a:gd name="connsiteX41" fmla="*/ 92011 w 120205"/>
                <a:gd name="connsiteY41" fmla="*/ 27242 h 211550"/>
                <a:gd name="connsiteX42" fmla="*/ 77819 w 120205"/>
                <a:gd name="connsiteY42" fmla="*/ 42005 h 211550"/>
                <a:gd name="connsiteX43" fmla="*/ 56864 w 120205"/>
                <a:gd name="connsiteY43" fmla="*/ 47530 h 211550"/>
                <a:gd name="connsiteX44" fmla="*/ 34766 w 120205"/>
                <a:gd name="connsiteY44" fmla="*/ 42196 h 211550"/>
                <a:gd name="connsiteX45" fmla="*/ 66199 w 120205"/>
                <a:gd name="connsiteY45" fmla="*/ 190976 h 211550"/>
                <a:gd name="connsiteX46" fmla="*/ 81344 w 120205"/>
                <a:gd name="connsiteY46" fmla="*/ 181642 h 211550"/>
                <a:gd name="connsiteX47" fmla="*/ 81344 w 120205"/>
                <a:gd name="connsiteY47" fmla="*/ 139541 h 211550"/>
                <a:gd name="connsiteX48" fmla="*/ 41053 w 120205"/>
                <a:gd name="connsiteY48" fmla="*/ 147733 h 211550"/>
                <a:gd name="connsiteX49" fmla="*/ 27432 w 120205"/>
                <a:gd name="connsiteY49" fmla="*/ 169164 h 211550"/>
                <a:gd name="connsiteX50" fmla="*/ 33909 w 120205"/>
                <a:gd name="connsiteY50" fmla="*/ 188595 h 211550"/>
                <a:gd name="connsiteX51" fmla="*/ 51435 w 120205"/>
                <a:gd name="connsiteY51" fmla="*/ 194881 h 211550"/>
                <a:gd name="connsiteX52" fmla="*/ 66199 w 120205"/>
                <a:gd name="connsiteY52" fmla="*/ 190976 h 2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205" h="211550">
                  <a:moveTo>
                    <a:pt x="23146" y="138208"/>
                  </a:moveTo>
                  <a:cubicBezTo>
                    <a:pt x="38481" y="130969"/>
                    <a:pt x="57912" y="127064"/>
                    <a:pt x="81439" y="126587"/>
                  </a:cubicBezTo>
                  <a:lnTo>
                    <a:pt x="81439" y="119729"/>
                  </a:lnTo>
                  <a:cubicBezTo>
                    <a:pt x="81439" y="112109"/>
                    <a:pt x="80582" y="106013"/>
                    <a:pt x="78962" y="101632"/>
                  </a:cubicBezTo>
                  <a:cubicBezTo>
                    <a:pt x="77343" y="97250"/>
                    <a:pt x="74485" y="94012"/>
                    <a:pt x="70485" y="92012"/>
                  </a:cubicBezTo>
                  <a:cubicBezTo>
                    <a:pt x="66485" y="90011"/>
                    <a:pt x="60770" y="88964"/>
                    <a:pt x="53435" y="88964"/>
                  </a:cubicBezTo>
                  <a:cubicBezTo>
                    <a:pt x="45148" y="88964"/>
                    <a:pt x="37624" y="90106"/>
                    <a:pt x="31051" y="92488"/>
                  </a:cubicBezTo>
                  <a:cubicBezTo>
                    <a:pt x="24479" y="94869"/>
                    <a:pt x="17907" y="97727"/>
                    <a:pt x="11335" y="101156"/>
                  </a:cubicBezTo>
                  <a:lnTo>
                    <a:pt x="5239" y="88392"/>
                  </a:lnTo>
                  <a:cubicBezTo>
                    <a:pt x="7334" y="86582"/>
                    <a:pt x="11239" y="84201"/>
                    <a:pt x="16954" y="81248"/>
                  </a:cubicBezTo>
                  <a:cubicBezTo>
                    <a:pt x="22670" y="78296"/>
                    <a:pt x="29242" y="75724"/>
                    <a:pt x="36766" y="73438"/>
                  </a:cubicBezTo>
                  <a:cubicBezTo>
                    <a:pt x="44291" y="71152"/>
                    <a:pt x="51816" y="70009"/>
                    <a:pt x="59246" y="70009"/>
                  </a:cubicBezTo>
                  <a:cubicBezTo>
                    <a:pt x="70866" y="70009"/>
                    <a:pt x="80010" y="71628"/>
                    <a:pt x="86773" y="74771"/>
                  </a:cubicBezTo>
                  <a:cubicBezTo>
                    <a:pt x="93535" y="77915"/>
                    <a:pt x="98393" y="83058"/>
                    <a:pt x="101346" y="90106"/>
                  </a:cubicBezTo>
                  <a:cubicBezTo>
                    <a:pt x="104299" y="97155"/>
                    <a:pt x="105727" y="106490"/>
                    <a:pt x="105727" y="118300"/>
                  </a:cubicBezTo>
                  <a:lnTo>
                    <a:pt x="105727" y="196882"/>
                  </a:lnTo>
                  <a:lnTo>
                    <a:pt x="120206" y="196882"/>
                  </a:lnTo>
                  <a:lnTo>
                    <a:pt x="120206" y="207645"/>
                  </a:lnTo>
                  <a:cubicBezTo>
                    <a:pt x="116967" y="208502"/>
                    <a:pt x="112776" y="209264"/>
                    <a:pt x="107823" y="210121"/>
                  </a:cubicBezTo>
                  <a:cubicBezTo>
                    <a:pt x="102870" y="210979"/>
                    <a:pt x="98488" y="211360"/>
                    <a:pt x="94774" y="211360"/>
                  </a:cubicBezTo>
                  <a:cubicBezTo>
                    <a:pt x="90202" y="211360"/>
                    <a:pt x="87059" y="210693"/>
                    <a:pt x="85439" y="209264"/>
                  </a:cubicBezTo>
                  <a:cubicBezTo>
                    <a:pt x="83820" y="207931"/>
                    <a:pt x="82963" y="204788"/>
                    <a:pt x="82963" y="200120"/>
                  </a:cubicBezTo>
                  <a:lnTo>
                    <a:pt x="82963" y="192024"/>
                  </a:lnTo>
                  <a:cubicBezTo>
                    <a:pt x="78105" y="196882"/>
                    <a:pt x="72104" y="201359"/>
                    <a:pt x="64960" y="205454"/>
                  </a:cubicBezTo>
                  <a:cubicBezTo>
                    <a:pt x="57817" y="209550"/>
                    <a:pt x="49816" y="211550"/>
                    <a:pt x="40862" y="211550"/>
                  </a:cubicBezTo>
                  <a:cubicBezTo>
                    <a:pt x="29147" y="211550"/>
                    <a:pt x="19336" y="208121"/>
                    <a:pt x="11621" y="201359"/>
                  </a:cubicBezTo>
                  <a:cubicBezTo>
                    <a:pt x="3905" y="194596"/>
                    <a:pt x="0" y="184880"/>
                    <a:pt x="0" y="172117"/>
                  </a:cubicBezTo>
                  <a:cubicBezTo>
                    <a:pt x="95" y="156781"/>
                    <a:pt x="7810" y="145447"/>
                    <a:pt x="23146" y="138208"/>
                  </a:cubicBezTo>
                  <a:close/>
                  <a:moveTo>
                    <a:pt x="34766" y="42196"/>
                  </a:moveTo>
                  <a:cubicBezTo>
                    <a:pt x="28480" y="38576"/>
                    <a:pt x="23717" y="33719"/>
                    <a:pt x="20479" y="27623"/>
                  </a:cubicBezTo>
                  <a:cubicBezTo>
                    <a:pt x="17240" y="21527"/>
                    <a:pt x="15621" y="14764"/>
                    <a:pt x="15621" y="7430"/>
                  </a:cubicBezTo>
                  <a:cubicBezTo>
                    <a:pt x="15621" y="3810"/>
                    <a:pt x="15811" y="1429"/>
                    <a:pt x="16097" y="95"/>
                  </a:cubicBezTo>
                  <a:lnTo>
                    <a:pt x="29051" y="95"/>
                  </a:lnTo>
                  <a:cubicBezTo>
                    <a:pt x="29051" y="1905"/>
                    <a:pt x="29147" y="3334"/>
                    <a:pt x="29337" y="4477"/>
                  </a:cubicBezTo>
                  <a:cubicBezTo>
                    <a:pt x="30004" y="10668"/>
                    <a:pt x="32480" y="16097"/>
                    <a:pt x="36957" y="20765"/>
                  </a:cubicBezTo>
                  <a:cubicBezTo>
                    <a:pt x="41338" y="25432"/>
                    <a:pt x="48006" y="27718"/>
                    <a:pt x="56769" y="27718"/>
                  </a:cubicBezTo>
                  <a:cubicBezTo>
                    <a:pt x="65532" y="27718"/>
                    <a:pt x="72104" y="25336"/>
                    <a:pt x="76390" y="20574"/>
                  </a:cubicBezTo>
                  <a:cubicBezTo>
                    <a:pt x="80677" y="15811"/>
                    <a:pt x="82963" y="10478"/>
                    <a:pt x="83534" y="4382"/>
                  </a:cubicBezTo>
                  <a:cubicBezTo>
                    <a:pt x="83820" y="2096"/>
                    <a:pt x="83915" y="667"/>
                    <a:pt x="83820" y="0"/>
                  </a:cubicBezTo>
                  <a:lnTo>
                    <a:pt x="96584" y="0"/>
                  </a:lnTo>
                  <a:cubicBezTo>
                    <a:pt x="96869" y="2572"/>
                    <a:pt x="97060" y="4953"/>
                    <a:pt x="97060" y="7144"/>
                  </a:cubicBezTo>
                  <a:cubicBezTo>
                    <a:pt x="97060" y="14288"/>
                    <a:pt x="95345" y="21050"/>
                    <a:pt x="92011" y="27242"/>
                  </a:cubicBezTo>
                  <a:cubicBezTo>
                    <a:pt x="88678" y="33433"/>
                    <a:pt x="83915" y="38386"/>
                    <a:pt x="77819" y="42005"/>
                  </a:cubicBezTo>
                  <a:cubicBezTo>
                    <a:pt x="71723" y="45720"/>
                    <a:pt x="64675" y="47530"/>
                    <a:pt x="56864" y="47530"/>
                  </a:cubicBezTo>
                  <a:cubicBezTo>
                    <a:pt x="48292" y="47530"/>
                    <a:pt x="41053" y="45720"/>
                    <a:pt x="34766" y="42196"/>
                  </a:cubicBezTo>
                  <a:close/>
                  <a:moveTo>
                    <a:pt x="66199" y="190976"/>
                  </a:moveTo>
                  <a:cubicBezTo>
                    <a:pt x="71723" y="188404"/>
                    <a:pt x="76772" y="185261"/>
                    <a:pt x="81344" y="181642"/>
                  </a:cubicBezTo>
                  <a:lnTo>
                    <a:pt x="81344" y="139541"/>
                  </a:lnTo>
                  <a:cubicBezTo>
                    <a:pt x="63532" y="139541"/>
                    <a:pt x="50101" y="142304"/>
                    <a:pt x="41053" y="147733"/>
                  </a:cubicBezTo>
                  <a:cubicBezTo>
                    <a:pt x="32004" y="153162"/>
                    <a:pt x="27432" y="160306"/>
                    <a:pt x="27432" y="169164"/>
                  </a:cubicBezTo>
                  <a:cubicBezTo>
                    <a:pt x="27432" y="178022"/>
                    <a:pt x="29623" y="184499"/>
                    <a:pt x="33909" y="188595"/>
                  </a:cubicBezTo>
                  <a:cubicBezTo>
                    <a:pt x="38195" y="192786"/>
                    <a:pt x="44101" y="194881"/>
                    <a:pt x="51435" y="194881"/>
                  </a:cubicBezTo>
                  <a:cubicBezTo>
                    <a:pt x="55721" y="194881"/>
                    <a:pt x="60674" y="193548"/>
                    <a:pt x="66199" y="190976"/>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2" name="Freeform: Shape 1044">
              <a:extLst>
                <a:ext uri="{FF2B5EF4-FFF2-40B4-BE49-F238E27FC236}">
                  <a16:creationId xmlns:a16="http://schemas.microsoft.com/office/drawing/2014/main" id="{22637A20-7400-8002-01F9-C0B060DBADD5}"/>
                </a:ext>
              </a:extLst>
            </p:cNvPr>
            <p:cNvSpPr/>
            <p:nvPr/>
          </p:nvSpPr>
          <p:spPr>
            <a:xfrm>
              <a:off x="11307889" y="7105904"/>
              <a:ext cx="147828" cy="139064"/>
            </a:xfrm>
            <a:custGeom>
              <a:avLst/>
              <a:gdLst>
                <a:gd name="connsiteX0" fmla="*/ 17621 w 147828"/>
                <a:gd name="connsiteY0" fmla="*/ 22003 h 139064"/>
                <a:gd name="connsiteX1" fmla="*/ 0 w 147828"/>
                <a:gd name="connsiteY1" fmla="*/ 17621 h 139064"/>
                <a:gd name="connsiteX2" fmla="*/ 0 w 147828"/>
                <a:gd name="connsiteY2" fmla="*/ 4381 h 139064"/>
                <a:gd name="connsiteX3" fmla="*/ 34957 w 147828"/>
                <a:gd name="connsiteY3" fmla="*/ 0 h 139064"/>
                <a:gd name="connsiteX4" fmla="*/ 35719 w 147828"/>
                <a:gd name="connsiteY4" fmla="*/ 0 h 139064"/>
                <a:gd name="connsiteX5" fmla="*/ 40862 w 147828"/>
                <a:gd name="connsiteY5" fmla="*/ 4381 h 139064"/>
                <a:gd name="connsiteX6" fmla="*/ 40862 w 147828"/>
                <a:gd name="connsiteY6" fmla="*/ 14669 h 139064"/>
                <a:gd name="connsiteX7" fmla="*/ 40576 w 147828"/>
                <a:gd name="connsiteY7" fmla="*/ 20574 h 139064"/>
                <a:gd name="connsiteX8" fmla="*/ 63818 w 147828"/>
                <a:gd name="connsiteY8" fmla="*/ 6382 h 139064"/>
                <a:gd name="connsiteX9" fmla="*/ 91440 w 147828"/>
                <a:gd name="connsiteY9" fmla="*/ 0 h 139064"/>
                <a:gd name="connsiteX10" fmla="*/ 115348 w 147828"/>
                <a:gd name="connsiteY10" fmla="*/ 5906 h 139064"/>
                <a:gd name="connsiteX11" fmla="*/ 127254 w 147828"/>
                <a:gd name="connsiteY11" fmla="*/ 23908 h 139064"/>
                <a:gd name="connsiteX12" fmla="*/ 130683 w 147828"/>
                <a:gd name="connsiteY12" fmla="*/ 56579 h 139064"/>
                <a:gd name="connsiteX13" fmla="*/ 130683 w 147828"/>
                <a:gd name="connsiteY13" fmla="*/ 125158 h 139064"/>
                <a:gd name="connsiteX14" fmla="*/ 147828 w 147828"/>
                <a:gd name="connsiteY14" fmla="*/ 126873 h 139064"/>
                <a:gd name="connsiteX15" fmla="*/ 147828 w 147828"/>
                <a:gd name="connsiteY15" fmla="*/ 139065 h 139064"/>
                <a:gd name="connsiteX16" fmla="*/ 89821 w 147828"/>
                <a:gd name="connsiteY16" fmla="*/ 139065 h 139064"/>
                <a:gd name="connsiteX17" fmla="*/ 89821 w 147828"/>
                <a:gd name="connsiteY17" fmla="*/ 127063 h 139064"/>
                <a:gd name="connsiteX18" fmla="*/ 104966 w 147828"/>
                <a:gd name="connsiteY18" fmla="*/ 125063 h 139064"/>
                <a:gd name="connsiteX19" fmla="*/ 104966 w 147828"/>
                <a:gd name="connsiteY19" fmla="*/ 56293 h 139064"/>
                <a:gd name="connsiteX20" fmla="*/ 102965 w 147828"/>
                <a:gd name="connsiteY20" fmla="*/ 33623 h 139064"/>
                <a:gd name="connsiteX21" fmla="*/ 95631 w 147828"/>
                <a:gd name="connsiteY21" fmla="*/ 21336 h 139064"/>
                <a:gd name="connsiteX22" fmla="*/ 80010 w 147828"/>
                <a:gd name="connsiteY22" fmla="*/ 17335 h 139064"/>
                <a:gd name="connsiteX23" fmla="*/ 61150 w 147828"/>
                <a:gd name="connsiteY23" fmla="*/ 21717 h 139064"/>
                <a:gd name="connsiteX24" fmla="*/ 43244 w 147828"/>
                <a:gd name="connsiteY24" fmla="*/ 32004 h 139064"/>
                <a:gd name="connsiteX25" fmla="*/ 43244 w 147828"/>
                <a:gd name="connsiteY25" fmla="*/ 124777 h 139064"/>
                <a:gd name="connsiteX26" fmla="*/ 59912 w 147828"/>
                <a:gd name="connsiteY26" fmla="*/ 126968 h 139064"/>
                <a:gd name="connsiteX27" fmla="*/ 59912 w 147828"/>
                <a:gd name="connsiteY27" fmla="*/ 138970 h 139064"/>
                <a:gd name="connsiteX28" fmla="*/ 2191 w 147828"/>
                <a:gd name="connsiteY28" fmla="*/ 138970 h 139064"/>
                <a:gd name="connsiteX29" fmla="*/ 2191 w 147828"/>
                <a:gd name="connsiteY29" fmla="*/ 126968 h 139064"/>
                <a:gd name="connsiteX30" fmla="*/ 17621 w 147828"/>
                <a:gd name="connsiteY30" fmla="*/ 124777 h 139064"/>
                <a:gd name="connsiteX31" fmla="*/ 17621 w 147828"/>
                <a:gd name="connsiteY31" fmla="*/ 22003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828" h="139064">
                  <a:moveTo>
                    <a:pt x="17621" y="22003"/>
                  </a:moveTo>
                  <a:lnTo>
                    <a:pt x="0" y="17621"/>
                  </a:lnTo>
                  <a:lnTo>
                    <a:pt x="0" y="4381"/>
                  </a:lnTo>
                  <a:lnTo>
                    <a:pt x="34957" y="0"/>
                  </a:lnTo>
                  <a:lnTo>
                    <a:pt x="35719" y="0"/>
                  </a:lnTo>
                  <a:lnTo>
                    <a:pt x="40862" y="4381"/>
                  </a:lnTo>
                  <a:lnTo>
                    <a:pt x="40862" y="14669"/>
                  </a:lnTo>
                  <a:lnTo>
                    <a:pt x="40576" y="20574"/>
                  </a:lnTo>
                  <a:cubicBezTo>
                    <a:pt x="46482" y="15335"/>
                    <a:pt x="54197" y="10668"/>
                    <a:pt x="63818" y="6382"/>
                  </a:cubicBezTo>
                  <a:cubicBezTo>
                    <a:pt x="73438" y="2096"/>
                    <a:pt x="82677" y="0"/>
                    <a:pt x="91440" y="0"/>
                  </a:cubicBezTo>
                  <a:cubicBezTo>
                    <a:pt x="101727" y="0"/>
                    <a:pt x="109633" y="2000"/>
                    <a:pt x="115348" y="5906"/>
                  </a:cubicBezTo>
                  <a:cubicBezTo>
                    <a:pt x="120968" y="9811"/>
                    <a:pt x="124968" y="15811"/>
                    <a:pt x="127254" y="23908"/>
                  </a:cubicBezTo>
                  <a:cubicBezTo>
                    <a:pt x="129540" y="32004"/>
                    <a:pt x="130683" y="42863"/>
                    <a:pt x="130683" y="56579"/>
                  </a:cubicBezTo>
                  <a:lnTo>
                    <a:pt x="130683" y="125158"/>
                  </a:lnTo>
                  <a:lnTo>
                    <a:pt x="147828" y="126873"/>
                  </a:lnTo>
                  <a:lnTo>
                    <a:pt x="147828" y="139065"/>
                  </a:lnTo>
                  <a:lnTo>
                    <a:pt x="89821" y="139065"/>
                  </a:lnTo>
                  <a:lnTo>
                    <a:pt x="89821" y="127063"/>
                  </a:lnTo>
                  <a:lnTo>
                    <a:pt x="104966" y="125063"/>
                  </a:lnTo>
                  <a:lnTo>
                    <a:pt x="104966" y="56293"/>
                  </a:lnTo>
                  <a:cubicBezTo>
                    <a:pt x="104966" y="46673"/>
                    <a:pt x="104299" y="39148"/>
                    <a:pt x="102965" y="33623"/>
                  </a:cubicBezTo>
                  <a:cubicBezTo>
                    <a:pt x="101632" y="28099"/>
                    <a:pt x="99250" y="24098"/>
                    <a:pt x="95631" y="21336"/>
                  </a:cubicBezTo>
                  <a:cubicBezTo>
                    <a:pt x="92012" y="18669"/>
                    <a:pt x="86773" y="17335"/>
                    <a:pt x="80010" y="17335"/>
                  </a:cubicBezTo>
                  <a:cubicBezTo>
                    <a:pt x="74104" y="17335"/>
                    <a:pt x="67818" y="18764"/>
                    <a:pt x="61150" y="21717"/>
                  </a:cubicBezTo>
                  <a:cubicBezTo>
                    <a:pt x="54483" y="24670"/>
                    <a:pt x="48482" y="28099"/>
                    <a:pt x="43244" y="32004"/>
                  </a:cubicBezTo>
                  <a:lnTo>
                    <a:pt x="43244" y="124777"/>
                  </a:lnTo>
                  <a:lnTo>
                    <a:pt x="59912" y="126968"/>
                  </a:lnTo>
                  <a:lnTo>
                    <a:pt x="59912" y="138970"/>
                  </a:lnTo>
                  <a:lnTo>
                    <a:pt x="2191" y="138970"/>
                  </a:lnTo>
                  <a:lnTo>
                    <a:pt x="2191" y="126968"/>
                  </a:lnTo>
                  <a:lnTo>
                    <a:pt x="17621" y="124777"/>
                  </a:lnTo>
                  <a:lnTo>
                    <a:pt x="17621" y="2200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3" name="Freeform: Shape 1045">
              <a:extLst>
                <a:ext uri="{FF2B5EF4-FFF2-40B4-BE49-F238E27FC236}">
                  <a16:creationId xmlns:a16="http://schemas.microsoft.com/office/drawing/2014/main" id="{2A08C5DA-99A1-C173-3328-01CC02BBF3D6}"/>
                </a:ext>
              </a:extLst>
            </p:cNvPr>
            <p:cNvSpPr/>
            <p:nvPr/>
          </p:nvSpPr>
          <p:spPr>
            <a:xfrm>
              <a:off x="11473147" y="7036085"/>
              <a:ext cx="120205" cy="211550"/>
            </a:xfrm>
            <a:custGeom>
              <a:avLst/>
              <a:gdLst>
                <a:gd name="connsiteX0" fmla="*/ 23146 w 120205"/>
                <a:gd name="connsiteY0" fmla="*/ 138208 h 211550"/>
                <a:gd name="connsiteX1" fmla="*/ 81439 w 120205"/>
                <a:gd name="connsiteY1" fmla="*/ 126587 h 211550"/>
                <a:gd name="connsiteX2" fmla="*/ 81439 w 120205"/>
                <a:gd name="connsiteY2" fmla="*/ 119729 h 211550"/>
                <a:gd name="connsiteX3" fmla="*/ 78962 w 120205"/>
                <a:gd name="connsiteY3" fmla="*/ 101632 h 211550"/>
                <a:gd name="connsiteX4" fmla="*/ 70485 w 120205"/>
                <a:gd name="connsiteY4" fmla="*/ 92012 h 211550"/>
                <a:gd name="connsiteX5" fmla="*/ 53435 w 120205"/>
                <a:gd name="connsiteY5" fmla="*/ 88964 h 211550"/>
                <a:gd name="connsiteX6" fmla="*/ 31052 w 120205"/>
                <a:gd name="connsiteY6" fmla="*/ 92488 h 211550"/>
                <a:gd name="connsiteX7" fmla="*/ 11335 w 120205"/>
                <a:gd name="connsiteY7" fmla="*/ 101156 h 211550"/>
                <a:gd name="connsiteX8" fmla="*/ 5239 w 120205"/>
                <a:gd name="connsiteY8" fmla="*/ 88392 h 211550"/>
                <a:gd name="connsiteX9" fmla="*/ 16955 w 120205"/>
                <a:gd name="connsiteY9" fmla="*/ 81248 h 211550"/>
                <a:gd name="connsiteX10" fmla="*/ 36767 w 120205"/>
                <a:gd name="connsiteY10" fmla="*/ 73438 h 211550"/>
                <a:gd name="connsiteX11" fmla="*/ 59246 w 120205"/>
                <a:gd name="connsiteY11" fmla="*/ 70009 h 211550"/>
                <a:gd name="connsiteX12" fmla="*/ 86773 w 120205"/>
                <a:gd name="connsiteY12" fmla="*/ 74771 h 211550"/>
                <a:gd name="connsiteX13" fmla="*/ 101346 w 120205"/>
                <a:gd name="connsiteY13" fmla="*/ 90106 h 211550"/>
                <a:gd name="connsiteX14" fmla="*/ 105728 w 120205"/>
                <a:gd name="connsiteY14" fmla="*/ 118300 h 211550"/>
                <a:gd name="connsiteX15" fmla="*/ 105728 w 120205"/>
                <a:gd name="connsiteY15" fmla="*/ 196882 h 211550"/>
                <a:gd name="connsiteX16" fmla="*/ 120206 w 120205"/>
                <a:gd name="connsiteY16" fmla="*/ 196882 h 211550"/>
                <a:gd name="connsiteX17" fmla="*/ 120206 w 120205"/>
                <a:gd name="connsiteY17" fmla="*/ 207645 h 211550"/>
                <a:gd name="connsiteX18" fmla="*/ 107823 w 120205"/>
                <a:gd name="connsiteY18" fmla="*/ 210121 h 211550"/>
                <a:gd name="connsiteX19" fmla="*/ 94774 w 120205"/>
                <a:gd name="connsiteY19" fmla="*/ 211360 h 211550"/>
                <a:gd name="connsiteX20" fmla="*/ 85439 w 120205"/>
                <a:gd name="connsiteY20" fmla="*/ 209264 h 211550"/>
                <a:gd name="connsiteX21" fmla="*/ 82963 w 120205"/>
                <a:gd name="connsiteY21" fmla="*/ 200120 h 211550"/>
                <a:gd name="connsiteX22" fmla="*/ 82963 w 120205"/>
                <a:gd name="connsiteY22" fmla="*/ 192024 h 211550"/>
                <a:gd name="connsiteX23" fmla="*/ 64960 w 120205"/>
                <a:gd name="connsiteY23" fmla="*/ 205454 h 211550"/>
                <a:gd name="connsiteX24" fmla="*/ 40862 w 120205"/>
                <a:gd name="connsiteY24" fmla="*/ 211550 h 211550"/>
                <a:gd name="connsiteX25" fmla="*/ 11621 w 120205"/>
                <a:gd name="connsiteY25" fmla="*/ 201359 h 211550"/>
                <a:gd name="connsiteX26" fmla="*/ 0 w 120205"/>
                <a:gd name="connsiteY26" fmla="*/ 172117 h 211550"/>
                <a:gd name="connsiteX27" fmla="*/ 23146 w 120205"/>
                <a:gd name="connsiteY27" fmla="*/ 138208 h 211550"/>
                <a:gd name="connsiteX28" fmla="*/ 34766 w 120205"/>
                <a:gd name="connsiteY28" fmla="*/ 42196 h 211550"/>
                <a:gd name="connsiteX29" fmla="*/ 20479 w 120205"/>
                <a:gd name="connsiteY29" fmla="*/ 27623 h 211550"/>
                <a:gd name="connsiteX30" fmla="*/ 15621 w 120205"/>
                <a:gd name="connsiteY30" fmla="*/ 7430 h 211550"/>
                <a:gd name="connsiteX31" fmla="*/ 16097 w 120205"/>
                <a:gd name="connsiteY31" fmla="*/ 95 h 211550"/>
                <a:gd name="connsiteX32" fmla="*/ 29051 w 120205"/>
                <a:gd name="connsiteY32" fmla="*/ 95 h 211550"/>
                <a:gd name="connsiteX33" fmla="*/ 29337 w 120205"/>
                <a:gd name="connsiteY33" fmla="*/ 4477 h 211550"/>
                <a:gd name="connsiteX34" fmla="*/ 36957 w 120205"/>
                <a:gd name="connsiteY34" fmla="*/ 20765 h 211550"/>
                <a:gd name="connsiteX35" fmla="*/ 56769 w 120205"/>
                <a:gd name="connsiteY35" fmla="*/ 27718 h 211550"/>
                <a:gd name="connsiteX36" fmla="*/ 76391 w 120205"/>
                <a:gd name="connsiteY36" fmla="*/ 20574 h 211550"/>
                <a:gd name="connsiteX37" fmla="*/ 83534 w 120205"/>
                <a:gd name="connsiteY37" fmla="*/ 4382 h 211550"/>
                <a:gd name="connsiteX38" fmla="*/ 83820 w 120205"/>
                <a:gd name="connsiteY38" fmla="*/ 0 h 211550"/>
                <a:gd name="connsiteX39" fmla="*/ 96583 w 120205"/>
                <a:gd name="connsiteY39" fmla="*/ 0 h 211550"/>
                <a:gd name="connsiteX40" fmla="*/ 97060 w 120205"/>
                <a:gd name="connsiteY40" fmla="*/ 7144 h 211550"/>
                <a:gd name="connsiteX41" fmla="*/ 92012 w 120205"/>
                <a:gd name="connsiteY41" fmla="*/ 27242 h 211550"/>
                <a:gd name="connsiteX42" fmla="*/ 77819 w 120205"/>
                <a:gd name="connsiteY42" fmla="*/ 42005 h 211550"/>
                <a:gd name="connsiteX43" fmla="*/ 56864 w 120205"/>
                <a:gd name="connsiteY43" fmla="*/ 47530 h 211550"/>
                <a:gd name="connsiteX44" fmla="*/ 34766 w 120205"/>
                <a:gd name="connsiteY44" fmla="*/ 42196 h 211550"/>
                <a:gd name="connsiteX45" fmla="*/ 66199 w 120205"/>
                <a:gd name="connsiteY45" fmla="*/ 190976 h 211550"/>
                <a:gd name="connsiteX46" fmla="*/ 81344 w 120205"/>
                <a:gd name="connsiteY46" fmla="*/ 181642 h 211550"/>
                <a:gd name="connsiteX47" fmla="*/ 81344 w 120205"/>
                <a:gd name="connsiteY47" fmla="*/ 139541 h 211550"/>
                <a:gd name="connsiteX48" fmla="*/ 41053 w 120205"/>
                <a:gd name="connsiteY48" fmla="*/ 147733 h 211550"/>
                <a:gd name="connsiteX49" fmla="*/ 27432 w 120205"/>
                <a:gd name="connsiteY49" fmla="*/ 169164 h 211550"/>
                <a:gd name="connsiteX50" fmla="*/ 33909 w 120205"/>
                <a:gd name="connsiteY50" fmla="*/ 188595 h 211550"/>
                <a:gd name="connsiteX51" fmla="*/ 51435 w 120205"/>
                <a:gd name="connsiteY51" fmla="*/ 194881 h 211550"/>
                <a:gd name="connsiteX52" fmla="*/ 66199 w 120205"/>
                <a:gd name="connsiteY52" fmla="*/ 190976 h 2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205" h="211550">
                  <a:moveTo>
                    <a:pt x="23146" y="138208"/>
                  </a:moveTo>
                  <a:cubicBezTo>
                    <a:pt x="38481" y="130969"/>
                    <a:pt x="57912" y="127064"/>
                    <a:pt x="81439" y="126587"/>
                  </a:cubicBezTo>
                  <a:lnTo>
                    <a:pt x="81439" y="119729"/>
                  </a:lnTo>
                  <a:cubicBezTo>
                    <a:pt x="81439" y="112109"/>
                    <a:pt x="80582" y="106013"/>
                    <a:pt x="78962" y="101632"/>
                  </a:cubicBezTo>
                  <a:cubicBezTo>
                    <a:pt x="77343" y="97250"/>
                    <a:pt x="74486" y="94012"/>
                    <a:pt x="70485" y="92012"/>
                  </a:cubicBezTo>
                  <a:cubicBezTo>
                    <a:pt x="66484" y="90011"/>
                    <a:pt x="60770" y="88964"/>
                    <a:pt x="53435" y="88964"/>
                  </a:cubicBezTo>
                  <a:cubicBezTo>
                    <a:pt x="45149" y="88964"/>
                    <a:pt x="37624" y="90106"/>
                    <a:pt x="31052" y="92488"/>
                  </a:cubicBezTo>
                  <a:cubicBezTo>
                    <a:pt x="24479" y="94869"/>
                    <a:pt x="17907" y="97727"/>
                    <a:pt x="11335" y="101156"/>
                  </a:cubicBezTo>
                  <a:lnTo>
                    <a:pt x="5239" y="88392"/>
                  </a:lnTo>
                  <a:cubicBezTo>
                    <a:pt x="7334" y="86582"/>
                    <a:pt x="11240" y="84201"/>
                    <a:pt x="16955" y="81248"/>
                  </a:cubicBezTo>
                  <a:cubicBezTo>
                    <a:pt x="22670" y="78296"/>
                    <a:pt x="29242" y="75724"/>
                    <a:pt x="36767" y="73438"/>
                  </a:cubicBezTo>
                  <a:cubicBezTo>
                    <a:pt x="44291" y="71152"/>
                    <a:pt x="51816" y="70009"/>
                    <a:pt x="59246" y="70009"/>
                  </a:cubicBezTo>
                  <a:cubicBezTo>
                    <a:pt x="70866" y="70009"/>
                    <a:pt x="80010" y="71628"/>
                    <a:pt x="86773" y="74771"/>
                  </a:cubicBezTo>
                  <a:cubicBezTo>
                    <a:pt x="93536" y="77915"/>
                    <a:pt x="98393" y="83058"/>
                    <a:pt x="101346" y="90106"/>
                  </a:cubicBezTo>
                  <a:cubicBezTo>
                    <a:pt x="104299" y="97155"/>
                    <a:pt x="105728" y="106490"/>
                    <a:pt x="105728" y="118300"/>
                  </a:cubicBezTo>
                  <a:lnTo>
                    <a:pt x="105728" y="196882"/>
                  </a:lnTo>
                  <a:lnTo>
                    <a:pt x="120206" y="196882"/>
                  </a:lnTo>
                  <a:lnTo>
                    <a:pt x="120206" y="207645"/>
                  </a:lnTo>
                  <a:cubicBezTo>
                    <a:pt x="116967" y="208502"/>
                    <a:pt x="112776" y="209264"/>
                    <a:pt x="107823" y="210121"/>
                  </a:cubicBezTo>
                  <a:cubicBezTo>
                    <a:pt x="102870" y="210979"/>
                    <a:pt x="98489" y="211360"/>
                    <a:pt x="94774" y="211360"/>
                  </a:cubicBezTo>
                  <a:cubicBezTo>
                    <a:pt x="90202" y="211360"/>
                    <a:pt x="87058" y="210693"/>
                    <a:pt x="85439" y="209264"/>
                  </a:cubicBezTo>
                  <a:cubicBezTo>
                    <a:pt x="83820" y="207931"/>
                    <a:pt x="82963" y="204788"/>
                    <a:pt x="82963" y="200120"/>
                  </a:cubicBezTo>
                  <a:lnTo>
                    <a:pt x="82963" y="192024"/>
                  </a:lnTo>
                  <a:cubicBezTo>
                    <a:pt x="78105" y="196882"/>
                    <a:pt x="72104" y="201359"/>
                    <a:pt x="64960" y="205454"/>
                  </a:cubicBezTo>
                  <a:cubicBezTo>
                    <a:pt x="57817" y="209550"/>
                    <a:pt x="49816" y="211550"/>
                    <a:pt x="40862" y="211550"/>
                  </a:cubicBezTo>
                  <a:cubicBezTo>
                    <a:pt x="29147" y="211550"/>
                    <a:pt x="19336" y="208121"/>
                    <a:pt x="11621" y="201359"/>
                  </a:cubicBezTo>
                  <a:cubicBezTo>
                    <a:pt x="3905" y="194596"/>
                    <a:pt x="0" y="184880"/>
                    <a:pt x="0" y="172117"/>
                  </a:cubicBezTo>
                  <a:cubicBezTo>
                    <a:pt x="95" y="156781"/>
                    <a:pt x="7810" y="145447"/>
                    <a:pt x="23146" y="138208"/>
                  </a:cubicBezTo>
                  <a:close/>
                  <a:moveTo>
                    <a:pt x="34766" y="42196"/>
                  </a:moveTo>
                  <a:cubicBezTo>
                    <a:pt x="28480" y="38576"/>
                    <a:pt x="23717" y="33719"/>
                    <a:pt x="20479" y="27623"/>
                  </a:cubicBezTo>
                  <a:cubicBezTo>
                    <a:pt x="17240" y="21527"/>
                    <a:pt x="15621" y="14764"/>
                    <a:pt x="15621" y="7430"/>
                  </a:cubicBezTo>
                  <a:cubicBezTo>
                    <a:pt x="15621" y="3810"/>
                    <a:pt x="15811" y="1429"/>
                    <a:pt x="16097" y="95"/>
                  </a:cubicBezTo>
                  <a:lnTo>
                    <a:pt x="29051" y="95"/>
                  </a:lnTo>
                  <a:cubicBezTo>
                    <a:pt x="29051" y="1905"/>
                    <a:pt x="29147" y="3334"/>
                    <a:pt x="29337" y="4477"/>
                  </a:cubicBezTo>
                  <a:cubicBezTo>
                    <a:pt x="30004" y="10668"/>
                    <a:pt x="32480" y="16097"/>
                    <a:pt x="36957" y="20765"/>
                  </a:cubicBezTo>
                  <a:cubicBezTo>
                    <a:pt x="41339" y="25432"/>
                    <a:pt x="48006" y="27718"/>
                    <a:pt x="56769" y="27718"/>
                  </a:cubicBezTo>
                  <a:cubicBezTo>
                    <a:pt x="65532" y="27718"/>
                    <a:pt x="72104" y="25336"/>
                    <a:pt x="76391" y="20574"/>
                  </a:cubicBezTo>
                  <a:cubicBezTo>
                    <a:pt x="80677" y="15811"/>
                    <a:pt x="82963" y="10478"/>
                    <a:pt x="83534" y="4382"/>
                  </a:cubicBezTo>
                  <a:cubicBezTo>
                    <a:pt x="83820" y="2096"/>
                    <a:pt x="83915" y="667"/>
                    <a:pt x="83820" y="0"/>
                  </a:cubicBezTo>
                  <a:lnTo>
                    <a:pt x="96583" y="0"/>
                  </a:lnTo>
                  <a:cubicBezTo>
                    <a:pt x="96869" y="2572"/>
                    <a:pt x="97060" y="4953"/>
                    <a:pt x="97060" y="7144"/>
                  </a:cubicBezTo>
                  <a:cubicBezTo>
                    <a:pt x="97060" y="14288"/>
                    <a:pt x="95345" y="21050"/>
                    <a:pt x="92012" y="27242"/>
                  </a:cubicBezTo>
                  <a:cubicBezTo>
                    <a:pt x="88678" y="33433"/>
                    <a:pt x="83915" y="38386"/>
                    <a:pt x="77819" y="42005"/>
                  </a:cubicBezTo>
                  <a:cubicBezTo>
                    <a:pt x="71723" y="45720"/>
                    <a:pt x="64675" y="47530"/>
                    <a:pt x="56864" y="47530"/>
                  </a:cubicBezTo>
                  <a:cubicBezTo>
                    <a:pt x="48387" y="47530"/>
                    <a:pt x="41053" y="45720"/>
                    <a:pt x="34766" y="42196"/>
                  </a:cubicBezTo>
                  <a:close/>
                  <a:moveTo>
                    <a:pt x="66199" y="190976"/>
                  </a:moveTo>
                  <a:cubicBezTo>
                    <a:pt x="71723" y="188404"/>
                    <a:pt x="76772" y="185261"/>
                    <a:pt x="81344" y="181642"/>
                  </a:cubicBezTo>
                  <a:lnTo>
                    <a:pt x="81344" y="139541"/>
                  </a:lnTo>
                  <a:cubicBezTo>
                    <a:pt x="63532" y="139541"/>
                    <a:pt x="50102" y="142304"/>
                    <a:pt x="41053" y="147733"/>
                  </a:cubicBezTo>
                  <a:cubicBezTo>
                    <a:pt x="32004" y="153162"/>
                    <a:pt x="27432" y="160306"/>
                    <a:pt x="27432" y="169164"/>
                  </a:cubicBezTo>
                  <a:cubicBezTo>
                    <a:pt x="27432" y="178022"/>
                    <a:pt x="29623" y="184499"/>
                    <a:pt x="33909" y="188595"/>
                  </a:cubicBezTo>
                  <a:cubicBezTo>
                    <a:pt x="38195" y="192786"/>
                    <a:pt x="44101" y="194881"/>
                    <a:pt x="51435" y="194881"/>
                  </a:cubicBezTo>
                  <a:cubicBezTo>
                    <a:pt x="55817" y="194881"/>
                    <a:pt x="60674" y="193548"/>
                    <a:pt x="66199" y="190976"/>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4" name="Freeform: Shape 1046">
              <a:extLst>
                <a:ext uri="{FF2B5EF4-FFF2-40B4-BE49-F238E27FC236}">
                  <a16:creationId xmlns:a16="http://schemas.microsoft.com/office/drawing/2014/main" id="{CC870B11-D6AA-11F0-D2CF-0F3E38FCD858}"/>
                </a:ext>
              </a:extLst>
            </p:cNvPr>
            <p:cNvSpPr/>
            <p:nvPr/>
          </p:nvSpPr>
          <p:spPr>
            <a:xfrm>
              <a:off x="11607164" y="7073614"/>
              <a:ext cx="88201" cy="173735"/>
            </a:xfrm>
            <a:custGeom>
              <a:avLst/>
              <a:gdLst>
                <a:gd name="connsiteX0" fmla="*/ 24479 w 88201"/>
                <a:gd name="connsiteY0" fmla="*/ 167354 h 173735"/>
                <a:gd name="connsiteX1" fmla="*/ 17621 w 88201"/>
                <a:gd name="connsiteY1" fmla="*/ 145542 h 173735"/>
                <a:gd name="connsiteX2" fmla="*/ 17621 w 88201"/>
                <a:gd name="connsiteY2" fmla="*/ 51530 h 173735"/>
                <a:gd name="connsiteX3" fmla="*/ 0 w 88201"/>
                <a:gd name="connsiteY3" fmla="*/ 51530 h 173735"/>
                <a:gd name="connsiteX4" fmla="*/ 0 w 88201"/>
                <a:gd name="connsiteY4" fmla="*/ 40481 h 173735"/>
                <a:gd name="connsiteX5" fmla="*/ 6858 w 88201"/>
                <a:gd name="connsiteY5" fmla="*/ 38767 h 173735"/>
                <a:gd name="connsiteX6" fmla="*/ 14478 w 88201"/>
                <a:gd name="connsiteY6" fmla="*/ 36100 h 173735"/>
                <a:gd name="connsiteX7" fmla="*/ 20574 w 88201"/>
                <a:gd name="connsiteY7" fmla="*/ 27242 h 173735"/>
                <a:gd name="connsiteX8" fmla="*/ 25241 w 88201"/>
                <a:gd name="connsiteY8" fmla="*/ 12287 h 173735"/>
                <a:gd name="connsiteX9" fmla="*/ 28385 w 88201"/>
                <a:gd name="connsiteY9" fmla="*/ 0 h 173735"/>
                <a:gd name="connsiteX10" fmla="*/ 42863 w 88201"/>
                <a:gd name="connsiteY10" fmla="*/ 0 h 173735"/>
                <a:gd name="connsiteX11" fmla="*/ 43339 w 88201"/>
                <a:gd name="connsiteY11" fmla="*/ 35242 h 173735"/>
                <a:gd name="connsiteX12" fmla="*/ 84201 w 88201"/>
                <a:gd name="connsiteY12" fmla="*/ 35242 h 173735"/>
                <a:gd name="connsiteX13" fmla="*/ 84201 w 88201"/>
                <a:gd name="connsiteY13" fmla="*/ 51435 h 173735"/>
                <a:gd name="connsiteX14" fmla="*/ 43339 w 88201"/>
                <a:gd name="connsiteY14" fmla="*/ 51435 h 173735"/>
                <a:gd name="connsiteX15" fmla="*/ 43339 w 88201"/>
                <a:gd name="connsiteY15" fmla="*/ 126587 h 173735"/>
                <a:gd name="connsiteX16" fmla="*/ 44196 w 88201"/>
                <a:gd name="connsiteY16" fmla="*/ 146209 h 173735"/>
                <a:gd name="connsiteX17" fmla="*/ 47911 w 88201"/>
                <a:gd name="connsiteY17" fmla="*/ 153543 h 173735"/>
                <a:gd name="connsiteX18" fmla="*/ 57531 w 88201"/>
                <a:gd name="connsiteY18" fmla="*/ 155257 h 173735"/>
                <a:gd name="connsiteX19" fmla="*/ 72104 w 88201"/>
                <a:gd name="connsiteY19" fmla="*/ 153543 h 173735"/>
                <a:gd name="connsiteX20" fmla="*/ 84487 w 88201"/>
                <a:gd name="connsiteY20" fmla="*/ 149923 h 173735"/>
                <a:gd name="connsiteX21" fmla="*/ 88202 w 88201"/>
                <a:gd name="connsiteY21" fmla="*/ 160973 h 173735"/>
                <a:gd name="connsiteX22" fmla="*/ 69247 w 88201"/>
                <a:gd name="connsiteY22" fmla="*/ 169545 h 173735"/>
                <a:gd name="connsiteX23" fmla="*/ 45339 w 88201"/>
                <a:gd name="connsiteY23" fmla="*/ 173736 h 173735"/>
                <a:gd name="connsiteX24" fmla="*/ 24479 w 88201"/>
                <a:gd name="connsiteY24" fmla="*/ 167354 h 17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735">
                  <a:moveTo>
                    <a:pt x="24479" y="167354"/>
                  </a:moveTo>
                  <a:cubicBezTo>
                    <a:pt x="19907" y="163068"/>
                    <a:pt x="17621" y="155829"/>
                    <a:pt x="17621" y="145542"/>
                  </a:cubicBezTo>
                  <a:lnTo>
                    <a:pt x="17621" y="51530"/>
                  </a:lnTo>
                  <a:lnTo>
                    <a:pt x="0" y="51530"/>
                  </a:lnTo>
                  <a:lnTo>
                    <a:pt x="0" y="40481"/>
                  </a:lnTo>
                  <a:cubicBezTo>
                    <a:pt x="857" y="40291"/>
                    <a:pt x="3143" y="39719"/>
                    <a:pt x="6858" y="38767"/>
                  </a:cubicBezTo>
                  <a:cubicBezTo>
                    <a:pt x="10573" y="37814"/>
                    <a:pt x="13145" y="36862"/>
                    <a:pt x="14478" y="36100"/>
                  </a:cubicBezTo>
                  <a:cubicBezTo>
                    <a:pt x="17050" y="34671"/>
                    <a:pt x="19145" y="31718"/>
                    <a:pt x="20574" y="27242"/>
                  </a:cubicBezTo>
                  <a:cubicBezTo>
                    <a:pt x="21908" y="24193"/>
                    <a:pt x="23432" y="19145"/>
                    <a:pt x="25241" y="12287"/>
                  </a:cubicBezTo>
                  <a:cubicBezTo>
                    <a:pt x="27051" y="5429"/>
                    <a:pt x="28099" y="1333"/>
                    <a:pt x="28385" y="0"/>
                  </a:cubicBezTo>
                  <a:lnTo>
                    <a:pt x="42863" y="0"/>
                  </a:lnTo>
                  <a:lnTo>
                    <a:pt x="43339" y="35242"/>
                  </a:lnTo>
                  <a:lnTo>
                    <a:pt x="84201" y="35242"/>
                  </a:lnTo>
                  <a:lnTo>
                    <a:pt x="84201" y="51435"/>
                  </a:lnTo>
                  <a:lnTo>
                    <a:pt x="43339" y="51435"/>
                  </a:lnTo>
                  <a:lnTo>
                    <a:pt x="43339" y="126587"/>
                  </a:lnTo>
                  <a:cubicBezTo>
                    <a:pt x="43339" y="135922"/>
                    <a:pt x="43625" y="142399"/>
                    <a:pt x="44196" y="146209"/>
                  </a:cubicBezTo>
                  <a:cubicBezTo>
                    <a:pt x="44768" y="149923"/>
                    <a:pt x="46006" y="152400"/>
                    <a:pt x="47911" y="153543"/>
                  </a:cubicBezTo>
                  <a:cubicBezTo>
                    <a:pt x="49816" y="154686"/>
                    <a:pt x="53054" y="155257"/>
                    <a:pt x="57531" y="155257"/>
                  </a:cubicBezTo>
                  <a:cubicBezTo>
                    <a:pt x="61913" y="155257"/>
                    <a:pt x="66770" y="154686"/>
                    <a:pt x="72104" y="153543"/>
                  </a:cubicBezTo>
                  <a:cubicBezTo>
                    <a:pt x="77438" y="152400"/>
                    <a:pt x="81534" y="151162"/>
                    <a:pt x="84487" y="149923"/>
                  </a:cubicBezTo>
                  <a:lnTo>
                    <a:pt x="88202" y="160973"/>
                  </a:lnTo>
                  <a:cubicBezTo>
                    <a:pt x="84296" y="163925"/>
                    <a:pt x="77915" y="166783"/>
                    <a:pt x="69247" y="169545"/>
                  </a:cubicBezTo>
                  <a:cubicBezTo>
                    <a:pt x="60484" y="172307"/>
                    <a:pt x="52578" y="173736"/>
                    <a:pt x="45339" y="173736"/>
                  </a:cubicBezTo>
                  <a:cubicBezTo>
                    <a:pt x="36004" y="173736"/>
                    <a:pt x="29051" y="171640"/>
                    <a:pt x="24479" y="167354"/>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5" name="Freeform: Shape 1047">
              <a:extLst>
                <a:ext uri="{FF2B5EF4-FFF2-40B4-BE49-F238E27FC236}">
                  <a16:creationId xmlns:a16="http://schemas.microsoft.com/office/drawing/2014/main" id="{37E68092-0389-117C-42C5-3E168299D85F}"/>
                </a:ext>
              </a:extLst>
            </p:cNvPr>
            <p:cNvSpPr/>
            <p:nvPr/>
          </p:nvSpPr>
          <p:spPr>
            <a:xfrm>
              <a:off x="11710034" y="7106094"/>
              <a:ext cx="120205" cy="141541"/>
            </a:xfrm>
            <a:custGeom>
              <a:avLst/>
              <a:gdLst>
                <a:gd name="connsiteX0" fmla="*/ 23146 w 120205"/>
                <a:gd name="connsiteY0" fmla="*/ 68199 h 141541"/>
                <a:gd name="connsiteX1" fmla="*/ 81439 w 120205"/>
                <a:gd name="connsiteY1" fmla="*/ 56579 h 141541"/>
                <a:gd name="connsiteX2" fmla="*/ 81439 w 120205"/>
                <a:gd name="connsiteY2" fmla="*/ 49721 h 141541"/>
                <a:gd name="connsiteX3" fmla="*/ 78962 w 120205"/>
                <a:gd name="connsiteY3" fmla="*/ 31623 h 141541"/>
                <a:gd name="connsiteX4" fmla="*/ 70485 w 120205"/>
                <a:gd name="connsiteY4" fmla="*/ 22003 h 141541"/>
                <a:gd name="connsiteX5" fmla="*/ 53435 w 120205"/>
                <a:gd name="connsiteY5" fmla="*/ 18955 h 141541"/>
                <a:gd name="connsiteX6" fmla="*/ 31052 w 120205"/>
                <a:gd name="connsiteY6" fmla="*/ 22479 h 141541"/>
                <a:gd name="connsiteX7" fmla="*/ 11335 w 120205"/>
                <a:gd name="connsiteY7" fmla="*/ 31147 h 141541"/>
                <a:gd name="connsiteX8" fmla="*/ 5239 w 120205"/>
                <a:gd name="connsiteY8" fmla="*/ 18383 h 141541"/>
                <a:gd name="connsiteX9" fmla="*/ 16954 w 120205"/>
                <a:gd name="connsiteY9" fmla="*/ 11240 h 141541"/>
                <a:gd name="connsiteX10" fmla="*/ 36767 w 120205"/>
                <a:gd name="connsiteY10" fmla="*/ 3429 h 141541"/>
                <a:gd name="connsiteX11" fmla="*/ 59246 w 120205"/>
                <a:gd name="connsiteY11" fmla="*/ 0 h 141541"/>
                <a:gd name="connsiteX12" fmla="*/ 86773 w 120205"/>
                <a:gd name="connsiteY12" fmla="*/ 4763 h 141541"/>
                <a:gd name="connsiteX13" fmla="*/ 101346 w 120205"/>
                <a:gd name="connsiteY13" fmla="*/ 20098 h 141541"/>
                <a:gd name="connsiteX14" fmla="*/ 105727 w 120205"/>
                <a:gd name="connsiteY14" fmla="*/ 48292 h 141541"/>
                <a:gd name="connsiteX15" fmla="*/ 105727 w 120205"/>
                <a:gd name="connsiteY15" fmla="*/ 126873 h 141541"/>
                <a:gd name="connsiteX16" fmla="*/ 120205 w 120205"/>
                <a:gd name="connsiteY16" fmla="*/ 126873 h 141541"/>
                <a:gd name="connsiteX17" fmla="*/ 120205 w 120205"/>
                <a:gd name="connsiteY17" fmla="*/ 137636 h 141541"/>
                <a:gd name="connsiteX18" fmla="*/ 107823 w 120205"/>
                <a:gd name="connsiteY18" fmla="*/ 140113 h 141541"/>
                <a:gd name="connsiteX19" fmla="*/ 94774 w 120205"/>
                <a:gd name="connsiteY19" fmla="*/ 141351 h 141541"/>
                <a:gd name="connsiteX20" fmla="*/ 85439 w 120205"/>
                <a:gd name="connsiteY20" fmla="*/ 139256 h 141541"/>
                <a:gd name="connsiteX21" fmla="*/ 82963 w 120205"/>
                <a:gd name="connsiteY21" fmla="*/ 130112 h 141541"/>
                <a:gd name="connsiteX22" fmla="*/ 82963 w 120205"/>
                <a:gd name="connsiteY22" fmla="*/ 122015 h 141541"/>
                <a:gd name="connsiteX23" fmla="*/ 64960 w 120205"/>
                <a:gd name="connsiteY23" fmla="*/ 135446 h 141541"/>
                <a:gd name="connsiteX24" fmla="*/ 40862 w 120205"/>
                <a:gd name="connsiteY24" fmla="*/ 141542 h 141541"/>
                <a:gd name="connsiteX25" fmla="*/ 11621 w 120205"/>
                <a:gd name="connsiteY25" fmla="*/ 131350 h 141541"/>
                <a:gd name="connsiteX26" fmla="*/ 0 w 120205"/>
                <a:gd name="connsiteY26" fmla="*/ 102108 h 141541"/>
                <a:gd name="connsiteX27" fmla="*/ 23146 w 120205"/>
                <a:gd name="connsiteY27" fmla="*/ 68199 h 141541"/>
                <a:gd name="connsiteX28" fmla="*/ 66199 w 120205"/>
                <a:gd name="connsiteY28" fmla="*/ 120968 h 141541"/>
                <a:gd name="connsiteX29" fmla="*/ 81344 w 120205"/>
                <a:gd name="connsiteY29" fmla="*/ 111633 h 141541"/>
                <a:gd name="connsiteX30" fmla="*/ 81344 w 120205"/>
                <a:gd name="connsiteY30" fmla="*/ 69533 h 141541"/>
                <a:gd name="connsiteX31" fmla="*/ 41053 w 120205"/>
                <a:gd name="connsiteY31" fmla="*/ 77724 h 141541"/>
                <a:gd name="connsiteX32" fmla="*/ 27432 w 120205"/>
                <a:gd name="connsiteY32" fmla="*/ 99155 h 141541"/>
                <a:gd name="connsiteX33" fmla="*/ 33909 w 120205"/>
                <a:gd name="connsiteY33" fmla="*/ 118586 h 141541"/>
                <a:gd name="connsiteX34" fmla="*/ 51435 w 120205"/>
                <a:gd name="connsiteY34" fmla="*/ 124873 h 141541"/>
                <a:gd name="connsiteX35" fmla="*/ 66199 w 120205"/>
                <a:gd name="connsiteY35" fmla="*/ 120968 h 14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541">
                  <a:moveTo>
                    <a:pt x="23146" y="68199"/>
                  </a:moveTo>
                  <a:cubicBezTo>
                    <a:pt x="38481" y="60960"/>
                    <a:pt x="57912" y="57055"/>
                    <a:pt x="81439" y="56579"/>
                  </a:cubicBezTo>
                  <a:lnTo>
                    <a:pt x="81439" y="49721"/>
                  </a:lnTo>
                  <a:cubicBezTo>
                    <a:pt x="81439" y="42101"/>
                    <a:pt x="80581" y="36005"/>
                    <a:pt x="78962" y="31623"/>
                  </a:cubicBezTo>
                  <a:cubicBezTo>
                    <a:pt x="77343" y="27242"/>
                    <a:pt x="74486" y="24003"/>
                    <a:pt x="70485" y="22003"/>
                  </a:cubicBezTo>
                  <a:cubicBezTo>
                    <a:pt x="66484" y="20003"/>
                    <a:pt x="60769" y="18955"/>
                    <a:pt x="53435" y="18955"/>
                  </a:cubicBezTo>
                  <a:cubicBezTo>
                    <a:pt x="45148" y="18955"/>
                    <a:pt x="37624" y="20098"/>
                    <a:pt x="31052" y="22479"/>
                  </a:cubicBezTo>
                  <a:cubicBezTo>
                    <a:pt x="24479" y="24860"/>
                    <a:pt x="17907" y="27718"/>
                    <a:pt x="11335" y="31147"/>
                  </a:cubicBezTo>
                  <a:lnTo>
                    <a:pt x="5239" y="18383"/>
                  </a:lnTo>
                  <a:cubicBezTo>
                    <a:pt x="7334" y="16574"/>
                    <a:pt x="11240" y="14192"/>
                    <a:pt x="16954" y="11240"/>
                  </a:cubicBezTo>
                  <a:cubicBezTo>
                    <a:pt x="22669" y="8287"/>
                    <a:pt x="29242" y="5715"/>
                    <a:pt x="36767" y="3429"/>
                  </a:cubicBezTo>
                  <a:cubicBezTo>
                    <a:pt x="44291" y="1143"/>
                    <a:pt x="51816" y="0"/>
                    <a:pt x="59246" y="0"/>
                  </a:cubicBezTo>
                  <a:cubicBezTo>
                    <a:pt x="70866" y="0"/>
                    <a:pt x="80010" y="1619"/>
                    <a:pt x="86773" y="4763"/>
                  </a:cubicBezTo>
                  <a:cubicBezTo>
                    <a:pt x="93536" y="7906"/>
                    <a:pt x="98393" y="13049"/>
                    <a:pt x="101346" y="20098"/>
                  </a:cubicBezTo>
                  <a:cubicBezTo>
                    <a:pt x="104299" y="27146"/>
                    <a:pt x="105727" y="36481"/>
                    <a:pt x="105727" y="48292"/>
                  </a:cubicBezTo>
                  <a:lnTo>
                    <a:pt x="105727" y="126873"/>
                  </a:lnTo>
                  <a:lnTo>
                    <a:pt x="120205" y="126873"/>
                  </a:lnTo>
                  <a:lnTo>
                    <a:pt x="120205" y="137636"/>
                  </a:lnTo>
                  <a:cubicBezTo>
                    <a:pt x="116967" y="138494"/>
                    <a:pt x="112776" y="139256"/>
                    <a:pt x="107823" y="140113"/>
                  </a:cubicBezTo>
                  <a:cubicBezTo>
                    <a:pt x="102870" y="140970"/>
                    <a:pt x="98488" y="141351"/>
                    <a:pt x="94774" y="141351"/>
                  </a:cubicBezTo>
                  <a:cubicBezTo>
                    <a:pt x="90202" y="141351"/>
                    <a:pt x="87058" y="140684"/>
                    <a:pt x="85439" y="139256"/>
                  </a:cubicBezTo>
                  <a:cubicBezTo>
                    <a:pt x="83820" y="137922"/>
                    <a:pt x="82963" y="134779"/>
                    <a:pt x="82963" y="130112"/>
                  </a:cubicBezTo>
                  <a:lnTo>
                    <a:pt x="82963" y="122015"/>
                  </a:lnTo>
                  <a:cubicBezTo>
                    <a:pt x="78105" y="126873"/>
                    <a:pt x="72104" y="131350"/>
                    <a:pt x="64960" y="135446"/>
                  </a:cubicBezTo>
                  <a:cubicBezTo>
                    <a:pt x="57817" y="139541"/>
                    <a:pt x="49816" y="141542"/>
                    <a:pt x="40862" y="141542"/>
                  </a:cubicBezTo>
                  <a:cubicBezTo>
                    <a:pt x="29146" y="141542"/>
                    <a:pt x="19336" y="138113"/>
                    <a:pt x="11621" y="131350"/>
                  </a:cubicBezTo>
                  <a:cubicBezTo>
                    <a:pt x="3905" y="124587"/>
                    <a:pt x="0" y="114872"/>
                    <a:pt x="0" y="102108"/>
                  </a:cubicBezTo>
                  <a:cubicBezTo>
                    <a:pt x="190" y="86773"/>
                    <a:pt x="7810" y="75438"/>
                    <a:pt x="23146" y="68199"/>
                  </a:cubicBezTo>
                  <a:close/>
                  <a:moveTo>
                    <a:pt x="66199" y="120968"/>
                  </a:moveTo>
                  <a:cubicBezTo>
                    <a:pt x="71723" y="118396"/>
                    <a:pt x="76771" y="115253"/>
                    <a:pt x="81344" y="111633"/>
                  </a:cubicBezTo>
                  <a:lnTo>
                    <a:pt x="81344" y="69533"/>
                  </a:lnTo>
                  <a:cubicBezTo>
                    <a:pt x="63532" y="69533"/>
                    <a:pt x="50102" y="72295"/>
                    <a:pt x="41053" y="77724"/>
                  </a:cubicBezTo>
                  <a:cubicBezTo>
                    <a:pt x="32004" y="83153"/>
                    <a:pt x="27432" y="90297"/>
                    <a:pt x="27432" y="99155"/>
                  </a:cubicBezTo>
                  <a:cubicBezTo>
                    <a:pt x="27432" y="108014"/>
                    <a:pt x="29623" y="114491"/>
                    <a:pt x="33909" y="118586"/>
                  </a:cubicBezTo>
                  <a:cubicBezTo>
                    <a:pt x="38195" y="122777"/>
                    <a:pt x="44101" y="124873"/>
                    <a:pt x="51435" y="124873"/>
                  </a:cubicBezTo>
                  <a:cubicBezTo>
                    <a:pt x="55817" y="124873"/>
                    <a:pt x="60674" y="123539"/>
                    <a:pt x="66199" y="12096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6" name="Freeform: Shape 1048">
              <a:extLst>
                <a:ext uri="{FF2B5EF4-FFF2-40B4-BE49-F238E27FC236}">
                  <a16:creationId xmlns:a16="http://schemas.microsoft.com/office/drawing/2014/main" id="{C165E9B9-2E58-B1F0-9161-E93910F2B84E}"/>
                </a:ext>
              </a:extLst>
            </p:cNvPr>
            <p:cNvSpPr/>
            <p:nvPr/>
          </p:nvSpPr>
          <p:spPr>
            <a:xfrm>
              <a:off x="11844051" y="7073614"/>
              <a:ext cx="88201" cy="173735"/>
            </a:xfrm>
            <a:custGeom>
              <a:avLst/>
              <a:gdLst>
                <a:gd name="connsiteX0" fmla="*/ 24479 w 88201"/>
                <a:gd name="connsiteY0" fmla="*/ 167354 h 173735"/>
                <a:gd name="connsiteX1" fmla="*/ 17621 w 88201"/>
                <a:gd name="connsiteY1" fmla="*/ 145542 h 173735"/>
                <a:gd name="connsiteX2" fmla="*/ 17621 w 88201"/>
                <a:gd name="connsiteY2" fmla="*/ 51530 h 173735"/>
                <a:gd name="connsiteX3" fmla="*/ 0 w 88201"/>
                <a:gd name="connsiteY3" fmla="*/ 51530 h 173735"/>
                <a:gd name="connsiteX4" fmla="*/ 0 w 88201"/>
                <a:gd name="connsiteY4" fmla="*/ 40481 h 173735"/>
                <a:gd name="connsiteX5" fmla="*/ 6858 w 88201"/>
                <a:gd name="connsiteY5" fmla="*/ 38767 h 173735"/>
                <a:gd name="connsiteX6" fmla="*/ 14478 w 88201"/>
                <a:gd name="connsiteY6" fmla="*/ 36100 h 173735"/>
                <a:gd name="connsiteX7" fmla="*/ 20574 w 88201"/>
                <a:gd name="connsiteY7" fmla="*/ 27242 h 173735"/>
                <a:gd name="connsiteX8" fmla="*/ 25241 w 88201"/>
                <a:gd name="connsiteY8" fmla="*/ 12287 h 173735"/>
                <a:gd name="connsiteX9" fmla="*/ 28384 w 88201"/>
                <a:gd name="connsiteY9" fmla="*/ 0 h 173735"/>
                <a:gd name="connsiteX10" fmla="*/ 42863 w 88201"/>
                <a:gd name="connsiteY10" fmla="*/ 0 h 173735"/>
                <a:gd name="connsiteX11" fmla="*/ 43339 w 88201"/>
                <a:gd name="connsiteY11" fmla="*/ 35242 h 173735"/>
                <a:gd name="connsiteX12" fmla="*/ 84201 w 88201"/>
                <a:gd name="connsiteY12" fmla="*/ 35242 h 173735"/>
                <a:gd name="connsiteX13" fmla="*/ 84201 w 88201"/>
                <a:gd name="connsiteY13" fmla="*/ 51435 h 173735"/>
                <a:gd name="connsiteX14" fmla="*/ 43339 w 88201"/>
                <a:gd name="connsiteY14" fmla="*/ 51435 h 173735"/>
                <a:gd name="connsiteX15" fmla="*/ 43339 w 88201"/>
                <a:gd name="connsiteY15" fmla="*/ 126587 h 173735"/>
                <a:gd name="connsiteX16" fmla="*/ 44196 w 88201"/>
                <a:gd name="connsiteY16" fmla="*/ 146209 h 173735"/>
                <a:gd name="connsiteX17" fmla="*/ 47911 w 88201"/>
                <a:gd name="connsiteY17" fmla="*/ 153543 h 173735"/>
                <a:gd name="connsiteX18" fmla="*/ 57531 w 88201"/>
                <a:gd name="connsiteY18" fmla="*/ 155257 h 173735"/>
                <a:gd name="connsiteX19" fmla="*/ 72104 w 88201"/>
                <a:gd name="connsiteY19" fmla="*/ 153543 h 173735"/>
                <a:gd name="connsiteX20" fmla="*/ 84487 w 88201"/>
                <a:gd name="connsiteY20" fmla="*/ 149923 h 173735"/>
                <a:gd name="connsiteX21" fmla="*/ 88202 w 88201"/>
                <a:gd name="connsiteY21" fmla="*/ 160973 h 173735"/>
                <a:gd name="connsiteX22" fmla="*/ 69247 w 88201"/>
                <a:gd name="connsiteY22" fmla="*/ 169545 h 173735"/>
                <a:gd name="connsiteX23" fmla="*/ 45339 w 88201"/>
                <a:gd name="connsiteY23" fmla="*/ 173736 h 173735"/>
                <a:gd name="connsiteX24" fmla="*/ 24479 w 88201"/>
                <a:gd name="connsiteY24" fmla="*/ 167354 h 17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735">
                  <a:moveTo>
                    <a:pt x="24479" y="167354"/>
                  </a:moveTo>
                  <a:cubicBezTo>
                    <a:pt x="19907" y="163068"/>
                    <a:pt x="17621" y="155829"/>
                    <a:pt x="17621" y="145542"/>
                  </a:cubicBezTo>
                  <a:lnTo>
                    <a:pt x="17621" y="51530"/>
                  </a:lnTo>
                  <a:lnTo>
                    <a:pt x="0" y="51530"/>
                  </a:lnTo>
                  <a:lnTo>
                    <a:pt x="0" y="40481"/>
                  </a:lnTo>
                  <a:cubicBezTo>
                    <a:pt x="857" y="40291"/>
                    <a:pt x="3143" y="39719"/>
                    <a:pt x="6858" y="38767"/>
                  </a:cubicBezTo>
                  <a:cubicBezTo>
                    <a:pt x="10573" y="37814"/>
                    <a:pt x="13144" y="36862"/>
                    <a:pt x="14478" y="36100"/>
                  </a:cubicBezTo>
                  <a:cubicBezTo>
                    <a:pt x="17050" y="34671"/>
                    <a:pt x="19145" y="31718"/>
                    <a:pt x="20574" y="27242"/>
                  </a:cubicBezTo>
                  <a:cubicBezTo>
                    <a:pt x="21907" y="24193"/>
                    <a:pt x="23431" y="19145"/>
                    <a:pt x="25241" y="12287"/>
                  </a:cubicBezTo>
                  <a:cubicBezTo>
                    <a:pt x="27051" y="5429"/>
                    <a:pt x="28099" y="1333"/>
                    <a:pt x="28384" y="0"/>
                  </a:cubicBezTo>
                  <a:lnTo>
                    <a:pt x="42863" y="0"/>
                  </a:lnTo>
                  <a:lnTo>
                    <a:pt x="43339" y="35242"/>
                  </a:lnTo>
                  <a:lnTo>
                    <a:pt x="84201" y="35242"/>
                  </a:lnTo>
                  <a:lnTo>
                    <a:pt x="84201" y="51435"/>
                  </a:lnTo>
                  <a:lnTo>
                    <a:pt x="43339" y="51435"/>
                  </a:lnTo>
                  <a:lnTo>
                    <a:pt x="43339" y="126587"/>
                  </a:lnTo>
                  <a:cubicBezTo>
                    <a:pt x="43339" y="135922"/>
                    <a:pt x="43625" y="142399"/>
                    <a:pt x="44196" y="146209"/>
                  </a:cubicBezTo>
                  <a:cubicBezTo>
                    <a:pt x="44767" y="149923"/>
                    <a:pt x="46006" y="152400"/>
                    <a:pt x="47911" y="153543"/>
                  </a:cubicBezTo>
                  <a:cubicBezTo>
                    <a:pt x="49816" y="154686"/>
                    <a:pt x="53054" y="155257"/>
                    <a:pt x="57531" y="155257"/>
                  </a:cubicBezTo>
                  <a:cubicBezTo>
                    <a:pt x="61913" y="155257"/>
                    <a:pt x="66770" y="154686"/>
                    <a:pt x="72104" y="153543"/>
                  </a:cubicBezTo>
                  <a:cubicBezTo>
                    <a:pt x="77438" y="152400"/>
                    <a:pt x="81534" y="151162"/>
                    <a:pt x="84487" y="149923"/>
                  </a:cubicBezTo>
                  <a:lnTo>
                    <a:pt x="88202" y="160973"/>
                  </a:lnTo>
                  <a:cubicBezTo>
                    <a:pt x="84296" y="163925"/>
                    <a:pt x="77915" y="166783"/>
                    <a:pt x="69247" y="169545"/>
                  </a:cubicBezTo>
                  <a:cubicBezTo>
                    <a:pt x="60484" y="172307"/>
                    <a:pt x="52578" y="173736"/>
                    <a:pt x="45339" y="173736"/>
                  </a:cubicBezTo>
                  <a:cubicBezTo>
                    <a:pt x="36004" y="173736"/>
                    <a:pt x="29051" y="171640"/>
                    <a:pt x="24479" y="167354"/>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7" name="Freeform: Shape 1049">
              <a:extLst>
                <a:ext uri="{FF2B5EF4-FFF2-40B4-BE49-F238E27FC236}">
                  <a16:creationId xmlns:a16="http://schemas.microsoft.com/office/drawing/2014/main" id="{B7BFB940-99AE-D16A-77F8-D0478310D2CD}"/>
                </a:ext>
              </a:extLst>
            </p:cNvPr>
            <p:cNvSpPr/>
            <p:nvPr/>
          </p:nvSpPr>
          <p:spPr>
            <a:xfrm>
              <a:off x="11946635" y="7105523"/>
              <a:ext cx="112585" cy="142112"/>
            </a:xfrm>
            <a:custGeom>
              <a:avLst/>
              <a:gdLst>
                <a:gd name="connsiteX0" fmla="*/ 15526 w 112585"/>
                <a:gd name="connsiteY0" fmla="*/ 122777 h 142112"/>
                <a:gd name="connsiteX1" fmla="*/ 0 w 112585"/>
                <a:gd name="connsiteY1" fmla="*/ 71152 h 142112"/>
                <a:gd name="connsiteX2" fmla="*/ 8096 w 112585"/>
                <a:gd name="connsiteY2" fmla="*/ 33719 h 142112"/>
                <a:gd name="connsiteX3" fmla="*/ 30766 w 112585"/>
                <a:gd name="connsiteY3" fmla="*/ 8763 h 142112"/>
                <a:gd name="connsiteX4" fmla="*/ 63913 w 112585"/>
                <a:gd name="connsiteY4" fmla="*/ 0 h 142112"/>
                <a:gd name="connsiteX5" fmla="*/ 99251 w 112585"/>
                <a:gd name="connsiteY5" fmla="*/ 12573 h 142112"/>
                <a:gd name="connsiteX6" fmla="*/ 112586 w 112585"/>
                <a:gd name="connsiteY6" fmla="*/ 48673 h 142112"/>
                <a:gd name="connsiteX7" fmla="*/ 110871 w 112585"/>
                <a:gd name="connsiteY7" fmla="*/ 71438 h 142112"/>
                <a:gd name="connsiteX8" fmla="*/ 26670 w 112585"/>
                <a:gd name="connsiteY8" fmla="*/ 71438 h 142112"/>
                <a:gd name="connsiteX9" fmla="*/ 37910 w 112585"/>
                <a:gd name="connsiteY9" fmla="*/ 110490 h 142112"/>
                <a:gd name="connsiteX10" fmla="*/ 68485 w 112585"/>
                <a:gd name="connsiteY10" fmla="*/ 125254 h 142112"/>
                <a:gd name="connsiteX11" fmla="*/ 88964 w 112585"/>
                <a:gd name="connsiteY11" fmla="*/ 121729 h 142112"/>
                <a:gd name="connsiteX12" fmla="*/ 105442 w 112585"/>
                <a:gd name="connsiteY12" fmla="*/ 113252 h 142112"/>
                <a:gd name="connsiteX13" fmla="*/ 110109 w 112585"/>
                <a:gd name="connsiteY13" fmla="*/ 124015 h 142112"/>
                <a:gd name="connsiteX14" fmla="*/ 89059 w 112585"/>
                <a:gd name="connsiteY14" fmla="*/ 136779 h 142112"/>
                <a:gd name="connsiteX15" fmla="*/ 60674 w 112585"/>
                <a:gd name="connsiteY15" fmla="*/ 142113 h 142112"/>
                <a:gd name="connsiteX16" fmla="*/ 15526 w 112585"/>
                <a:gd name="connsiteY16" fmla="*/ 122777 h 142112"/>
                <a:gd name="connsiteX17" fmla="*/ 85630 w 112585"/>
                <a:gd name="connsiteY17" fmla="*/ 58388 h 142112"/>
                <a:gd name="connsiteX18" fmla="*/ 86392 w 112585"/>
                <a:gd name="connsiteY18" fmla="*/ 47911 h 142112"/>
                <a:gd name="connsiteX19" fmla="*/ 79629 w 112585"/>
                <a:gd name="connsiteY19" fmla="*/ 22860 h 142112"/>
                <a:gd name="connsiteX20" fmla="*/ 59150 w 112585"/>
                <a:gd name="connsiteY20" fmla="*/ 13716 h 142112"/>
                <a:gd name="connsiteX21" fmla="*/ 36481 w 112585"/>
                <a:gd name="connsiteY21" fmla="*/ 24003 h 142112"/>
                <a:gd name="connsiteX22" fmla="*/ 26765 w 112585"/>
                <a:gd name="connsiteY22" fmla="*/ 58483 h 142112"/>
                <a:gd name="connsiteX23" fmla="*/ 85630 w 112585"/>
                <a:gd name="connsiteY23" fmla="*/ 58483 h 14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112">
                  <a:moveTo>
                    <a:pt x="15526" y="122777"/>
                  </a:moveTo>
                  <a:cubicBezTo>
                    <a:pt x="5144" y="109919"/>
                    <a:pt x="0" y="92678"/>
                    <a:pt x="0" y="71152"/>
                  </a:cubicBezTo>
                  <a:cubicBezTo>
                    <a:pt x="0" y="56960"/>
                    <a:pt x="2667" y="44482"/>
                    <a:pt x="8096" y="33719"/>
                  </a:cubicBezTo>
                  <a:cubicBezTo>
                    <a:pt x="13526" y="22955"/>
                    <a:pt x="21050" y="14669"/>
                    <a:pt x="30766" y="8763"/>
                  </a:cubicBezTo>
                  <a:cubicBezTo>
                    <a:pt x="40481" y="2858"/>
                    <a:pt x="51530" y="0"/>
                    <a:pt x="63913" y="0"/>
                  </a:cubicBezTo>
                  <a:cubicBezTo>
                    <a:pt x="79058" y="0"/>
                    <a:pt x="90869" y="4191"/>
                    <a:pt x="99251" y="12573"/>
                  </a:cubicBezTo>
                  <a:cubicBezTo>
                    <a:pt x="107633" y="20955"/>
                    <a:pt x="112109" y="33052"/>
                    <a:pt x="112586" y="48673"/>
                  </a:cubicBezTo>
                  <a:cubicBezTo>
                    <a:pt x="112586" y="58579"/>
                    <a:pt x="112014" y="66199"/>
                    <a:pt x="110871" y="71438"/>
                  </a:cubicBezTo>
                  <a:lnTo>
                    <a:pt x="26670" y="71438"/>
                  </a:lnTo>
                  <a:cubicBezTo>
                    <a:pt x="26956" y="87630"/>
                    <a:pt x="30766" y="100584"/>
                    <a:pt x="37910" y="110490"/>
                  </a:cubicBezTo>
                  <a:cubicBezTo>
                    <a:pt x="45053" y="120396"/>
                    <a:pt x="55245" y="125254"/>
                    <a:pt x="68485" y="125254"/>
                  </a:cubicBezTo>
                  <a:cubicBezTo>
                    <a:pt x="74962" y="125254"/>
                    <a:pt x="81820" y="124111"/>
                    <a:pt x="88964" y="121729"/>
                  </a:cubicBezTo>
                  <a:cubicBezTo>
                    <a:pt x="96107" y="119348"/>
                    <a:pt x="101537" y="116586"/>
                    <a:pt x="105442" y="113252"/>
                  </a:cubicBezTo>
                  <a:lnTo>
                    <a:pt x="110109" y="124015"/>
                  </a:lnTo>
                  <a:cubicBezTo>
                    <a:pt x="105347" y="128873"/>
                    <a:pt x="98393" y="133160"/>
                    <a:pt x="89059" y="136779"/>
                  </a:cubicBezTo>
                  <a:cubicBezTo>
                    <a:pt x="79724" y="140398"/>
                    <a:pt x="70295" y="142113"/>
                    <a:pt x="60674" y="142113"/>
                  </a:cubicBezTo>
                  <a:cubicBezTo>
                    <a:pt x="40958" y="142018"/>
                    <a:pt x="25908" y="135636"/>
                    <a:pt x="15526" y="122777"/>
                  </a:cubicBezTo>
                  <a:close/>
                  <a:moveTo>
                    <a:pt x="85630" y="58388"/>
                  </a:moveTo>
                  <a:cubicBezTo>
                    <a:pt x="86106" y="54959"/>
                    <a:pt x="86392" y="51435"/>
                    <a:pt x="86392" y="47911"/>
                  </a:cubicBezTo>
                  <a:cubicBezTo>
                    <a:pt x="86201" y="37338"/>
                    <a:pt x="84011" y="28956"/>
                    <a:pt x="79629" y="22860"/>
                  </a:cubicBezTo>
                  <a:cubicBezTo>
                    <a:pt x="75343" y="16764"/>
                    <a:pt x="68485" y="13716"/>
                    <a:pt x="59150" y="13716"/>
                  </a:cubicBezTo>
                  <a:cubicBezTo>
                    <a:pt x="49721" y="13716"/>
                    <a:pt x="42101" y="17145"/>
                    <a:pt x="36481" y="24003"/>
                  </a:cubicBezTo>
                  <a:cubicBezTo>
                    <a:pt x="30861" y="30861"/>
                    <a:pt x="27623" y="42386"/>
                    <a:pt x="26765" y="58483"/>
                  </a:cubicBezTo>
                  <a:lnTo>
                    <a:pt x="85630" y="5848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8" name="Freeform: Shape 1050">
              <a:extLst>
                <a:ext uri="{FF2B5EF4-FFF2-40B4-BE49-F238E27FC236}">
                  <a16:creationId xmlns:a16="http://schemas.microsoft.com/office/drawing/2014/main" id="{DCECF860-EC2D-03C8-C618-72B839D79180}"/>
                </a:ext>
              </a:extLst>
            </p:cNvPr>
            <p:cNvSpPr/>
            <p:nvPr/>
          </p:nvSpPr>
          <p:spPr>
            <a:xfrm>
              <a:off x="12138945" y="7061327"/>
              <a:ext cx="140969" cy="183546"/>
            </a:xfrm>
            <a:custGeom>
              <a:avLst/>
              <a:gdLst>
                <a:gd name="connsiteX0" fmla="*/ 20288 w 140969"/>
                <a:gd name="connsiteY0" fmla="*/ 16954 h 183546"/>
                <a:gd name="connsiteX1" fmla="*/ 1238 w 140969"/>
                <a:gd name="connsiteY1" fmla="*/ 14002 h 183546"/>
                <a:gd name="connsiteX2" fmla="*/ 1238 w 140969"/>
                <a:gd name="connsiteY2" fmla="*/ 1715 h 183546"/>
                <a:gd name="connsiteX3" fmla="*/ 33814 w 140969"/>
                <a:gd name="connsiteY3" fmla="*/ 1715 h 183546"/>
                <a:gd name="connsiteX4" fmla="*/ 51149 w 140969"/>
                <a:gd name="connsiteY4" fmla="*/ 952 h 183546"/>
                <a:gd name="connsiteX5" fmla="*/ 76105 w 140969"/>
                <a:gd name="connsiteY5" fmla="*/ 0 h 183546"/>
                <a:gd name="connsiteX6" fmla="*/ 126302 w 140969"/>
                <a:gd name="connsiteY6" fmla="*/ 13240 h 183546"/>
                <a:gd name="connsiteX7" fmla="*/ 140970 w 140969"/>
                <a:gd name="connsiteY7" fmla="*/ 52388 h 183546"/>
                <a:gd name="connsiteX8" fmla="*/ 131921 w 140969"/>
                <a:gd name="connsiteY8" fmla="*/ 86392 h 183546"/>
                <a:gd name="connsiteX9" fmla="*/ 106870 w 140969"/>
                <a:gd name="connsiteY9" fmla="*/ 108394 h 183546"/>
                <a:gd name="connsiteX10" fmla="*/ 70009 w 140969"/>
                <a:gd name="connsiteY10" fmla="*/ 116015 h 183546"/>
                <a:gd name="connsiteX11" fmla="*/ 55531 w 140969"/>
                <a:gd name="connsiteY11" fmla="*/ 115633 h 183546"/>
                <a:gd name="connsiteX12" fmla="*/ 46482 w 140969"/>
                <a:gd name="connsiteY12" fmla="*/ 115062 h 183546"/>
                <a:gd name="connsiteX13" fmla="*/ 46482 w 140969"/>
                <a:gd name="connsiteY13" fmla="*/ 168878 h 183546"/>
                <a:gd name="connsiteX14" fmla="*/ 80010 w 140969"/>
                <a:gd name="connsiteY14" fmla="*/ 171545 h 183546"/>
                <a:gd name="connsiteX15" fmla="*/ 80010 w 140969"/>
                <a:gd name="connsiteY15" fmla="*/ 183547 h 183546"/>
                <a:gd name="connsiteX16" fmla="*/ 0 w 140969"/>
                <a:gd name="connsiteY16" fmla="*/ 183547 h 183546"/>
                <a:gd name="connsiteX17" fmla="*/ 0 w 140969"/>
                <a:gd name="connsiteY17" fmla="*/ 171545 h 183546"/>
                <a:gd name="connsiteX18" fmla="*/ 20288 w 140969"/>
                <a:gd name="connsiteY18" fmla="*/ 169069 h 183546"/>
                <a:gd name="connsiteX19" fmla="*/ 20288 w 140969"/>
                <a:gd name="connsiteY19" fmla="*/ 16954 h 183546"/>
                <a:gd name="connsiteX20" fmla="*/ 70009 w 140969"/>
                <a:gd name="connsiteY20" fmla="*/ 102775 h 183546"/>
                <a:gd name="connsiteX21" fmla="*/ 101441 w 140969"/>
                <a:gd name="connsiteY21" fmla="*/ 91059 h 183546"/>
                <a:gd name="connsiteX22" fmla="*/ 113538 w 140969"/>
                <a:gd name="connsiteY22" fmla="*/ 52578 h 183546"/>
                <a:gd name="connsiteX23" fmla="*/ 103061 w 140969"/>
                <a:gd name="connsiteY23" fmla="*/ 22384 h 183546"/>
                <a:gd name="connsiteX24" fmla="*/ 70294 w 140969"/>
                <a:gd name="connsiteY24" fmla="*/ 13240 h 183546"/>
                <a:gd name="connsiteX25" fmla="*/ 53626 w 140969"/>
                <a:gd name="connsiteY25" fmla="*/ 14192 h 183546"/>
                <a:gd name="connsiteX26" fmla="*/ 46482 w 140969"/>
                <a:gd name="connsiteY26" fmla="*/ 14669 h 183546"/>
                <a:gd name="connsiteX27" fmla="*/ 46482 w 140969"/>
                <a:gd name="connsiteY27" fmla="*/ 101536 h 183546"/>
                <a:gd name="connsiteX28" fmla="*/ 70009 w 140969"/>
                <a:gd name="connsiteY28" fmla="*/ 102775 h 18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0969" h="183546">
                  <a:moveTo>
                    <a:pt x="20288" y="16954"/>
                  </a:moveTo>
                  <a:lnTo>
                    <a:pt x="1238" y="14002"/>
                  </a:lnTo>
                  <a:lnTo>
                    <a:pt x="1238" y="1715"/>
                  </a:lnTo>
                  <a:lnTo>
                    <a:pt x="33814" y="1715"/>
                  </a:lnTo>
                  <a:cubicBezTo>
                    <a:pt x="39719" y="1715"/>
                    <a:pt x="45434" y="1429"/>
                    <a:pt x="51149" y="952"/>
                  </a:cubicBezTo>
                  <a:cubicBezTo>
                    <a:pt x="59912" y="286"/>
                    <a:pt x="68294" y="0"/>
                    <a:pt x="76105" y="0"/>
                  </a:cubicBezTo>
                  <a:cubicBezTo>
                    <a:pt x="99727" y="191"/>
                    <a:pt x="116491" y="4572"/>
                    <a:pt x="126302" y="13240"/>
                  </a:cubicBezTo>
                  <a:cubicBezTo>
                    <a:pt x="136112" y="21907"/>
                    <a:pt x="140970" y="34957"/>
                    <a:pt x="140970" y="52388"/>
                  </a:cubicBezTo>
                  <a:cubicBezTo>
                    <a:pt x="140970" y="65437"/>
                    <a:pt x="137922" y="76771"/>
                    <a:pt x="131921" y="86392"/>
                  </a:cubicBezTo>
                  <a:cubicBezTo>
                    <a:pt x="125920" y="96012"/>
                    <a:pt x="117539" y="103346"/>
                    <a:pt x="106870" y="108394"/>
                  </a:cubicBezTo>
                  <a:cubicBezTo>
                    <a:pt x="96202" y="113443"/>
                    <a:pt x="83915" y="116015"/>
                    <a:pt x="70009" y="116015"/>
                  </a:cubicBezTo>
                  <a:cubicBezTo>
                    <a:pt x="65246" y="116015"/>
                    <a:pt x="60484" y="115919"/>
                    <a:pt x="55531" y="115633"/>
                  </a:cubicBezTo>
                  <a:cubicBezTo>
                    <a:pt x="50578" y="115348"/>
                    <a:pt x="47625" y="115157"/>
                    <a:pt x="46482" y="115062"/>
                  </a:cubicBezTo>
                  <a:lnTo>
                    <a:pt x="46482" y="168878"/>
                  </a:lnTo>
                  <a:lnTo>
                    <a:pt x="80010" y="171545"/>
                  </a:lnTo>
                  <a:lnTo>
                    <a:pt x="80010" y="183547"/>
                  </a:lnTo>
                  <a:lnTo>
                    <a:pt x="0" y="183547"/>
                  </a:lnTo>
                  <a:lnTo>
                    <a:pt x="0" y="171545"/>
                  </a:lnTo>
                  <a:lnTo>
                    <a:pt x="20288" y="169069"/>
                  </a:lnTo>
                  <a:lnTo>
                    <a:pt x="20288" y="16954"/>
                  </a:lnTo>
                  <a:close/>
                  <a:moveTo>
                    <a:pt x="70009" y="102775"/>
                  </a:moveTo>
                  <a:cubicBezTo>
                    <a:pt x="82867" y="102775"/>
                    <a:pt x="93345" y="98869"/>
                    <a:pt x="101441" y="91059"/>
                  </a:cubicBezTo>
                  <a:cubicBezTo>
                    <a:pt x="109537" y="83248"/>
                    <a:pt x="113538" y="70390"/>
                    <a:pt x="113538" y="52578"/>
                  </a:cubicBezTo>
                  <a:cubicBezTo>
                    <a:pt x="113538" y="38576"/>
                    <a:pt x="110014" y="28480"/>
                    <a:pt x="103061" y="22384"/>
                  </a:cubicBezTo>
                  <a:cubicBezTo>
                    <a:pt x="96012" y="16288"/>
                    <a:pt x="85154" y="13240"/>
                    <a:pt x="70294" y="13240"/>
                  </a:cubicBezTo>
                  <a:cubicBezTo>
                    <a:pt x="65056" y="13240"/>
                    <a:pt x="59531" y="13621"/>
                    <a:pt x="53626" y="14192"/>
                  </a:cubicBezTo>
                  <a:cubicBezTo>
                    <a:pt x="50006" y="14573"/>
                    <a:pt x="47625" y="14669"/>
                    <a:pt x="46482" y="14669"/>
                  </a:cubicBezTo>
                  <a:lnTo>
                    <a:pt x="46482" y="101536"/>
                  </a:lnTo>
                  <a:cubicBezTo>
                    <a:pt x="51054" y="102394"/>
                    <a:pt x="58960" y="102775"/>
                    <a:pt x="70009" y="102775"/>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9" name="Freeform: Shape 1051">
              <a:extLst>
                <a:ext uri="{FF2B5EF4-FFF2-40B4-BE49-F238E27FC236}">
                  <a16:creationId xmlns:a16="http://schemas.microsoft.com/office/drawing/2014/main" id="{42378BCC-06CE-2CBA-8C9D-723CDE869143}"/>
                </a:ext>
              </a:extLst>
            </p:cNvPr>
            <p:cNvSpPr/>
            <p:nvPr/>
          </p:nvSpPr>
          <p:spPr>
            <a:xfrm>
              <a:off x="12294774" y="7106285"/>
              <a:ext cx="137541" cy="141350"/>
            </a:xfrm>
            <a:custGeom>
              <a:avLst/>
              <a:gdLst>
                <a:gd name="connsiteX0" fmla="*/ 103442 w 137541"/>
                <a:gd name="connsiteY0" fmla="*/ 138113 h 141350"/>
                <a:gd name="connsiteX1" fmla="*/ 100108 w 137541"/>
                <a:gd name="connsiteY1" fmla="*/ 129350 h 141350"/>
                <a:gd name="connsiteX2" fmla="*/ 100108 w 137541"/>
                <a:gd name="connsiteY2" fmla="*/ 121063 h 141350"/>
                <a:gd name="connsiteX3" fmla="*/ 79915 w 137541"/>
                <a:gd name="connsiteY3" fmla="*/ 135255 h 141350"/>
                <a:gd name="connsiteX4" fmla="*/ 55531 w 137541"/>
                <a:gd name="connsiteY4" fmla="*/ 141351 h 141350"/>
                <a:gd name="connsiteX5" fmla="*/ 23241 w 137541"/>
                <a:gd name="connsiteY5" fmla="*/ 129159 h 141350"/>
                <a:gd name="connsiteX6" fmla="*/ 13716 w 137541"/>
                <a:gd name="connsiteY6" fmla="*/ 88773 h 141350"/>
                <a:gd name="connsiteX7" fmla="*/ 13716 w 137541"/>
                <a:gd name="connsiteY7" fmla="*/ 17812 h 141350"/>
                <a:gd name="connsiteX8" fmla="*/ 0 w 137541"/>
                <a:gd name="connsiteY8" fmla="*/ 13906 h 141350"/>
                <a:gd name="connsiteX9" fmla="*/ 0 w 137541"/>
                <a:gd name="connsiteY9" fmla="*/ 3143 h 141350"/>
                <a:gd name="connsiteX10" fmla="*/ 34290 w 137541"/>
                <a:gd name="connsiteY10" fmla="*/ 0 h 141350"/>
                <a:gd name="connsiteX11" fmla="*/ 34576 w 137541"/>
                <a:gd name="connsiteY11" fmla="*/ 0 h 141350"/>
                <a:gd name="connsiteX12" fmla="*/ 39243 w 137541"/>
                <a:gd name="connsiteY12" fmla="*/ 2953 h 141350"/>
                <a:gd name="connsiteX13" fmla="*/ 39243 w 137541"/>
                <a:gd name="connsiteY13" fmla="*/ 86868 h 141350"/>
                <a:gd name="connsiteX14" fmla="*/ 41339 w 137541"/>
                <a:gd name="connsiteY14" fmla="*/ 109061 h 141350"/>
                <a:gd name="connsiteX15" fmla="*/ 48673 w 137541"/>
                <a:gd name="connsiteY15" fmla="*/ 120777 h 141350"/>
                <a:gd name="connsiteX16" fmla="*/ 64008 w 137541"/>
                <a:gd name="connsiteY16" fmla="*/ 124587 h 141350"/>
                <a:gd name="connsiteX17" fmla="*/ 82391 w 137541"/>
                <a:gd name="connsiteY17" fmla="*/ 120396 h 141350"/>
                <a:gd name="connsiteX18" fmla="*/ 97346 w 137541"/>
                <a:gd name="connsiteY18" fmla="*/ 110585 h 141350"/>
                <a:gd name="connsiteX19" fmla="*/ 97346 w 137541"/>
                <a:gd name="connsiteY19" fmla="*/ 17812 h 141350"/>
                <a:gd name="connsiteX20" fmla="*/ 79724 w 137541"/>
                <a:gd name="connsiteY20" fmla="*/ 13906 h 141350"/>
                <a:gd name="connsiteX21" fmla="*/ 79724 w 137541"/>
                <a:gd name="connsiteY21" fmla="*/ 3143 h 141350"/>
                <a:gd name="connsiteX22" fmla="*/ 116967 w 137541"/>
                <a:gd name="connsiteY22" fmla="*/ 0 h 141350"/>
                <a:gd name="connsiteX23" fmla="*/ 117253 w 137541"/>
                <a:gd name="connsiteY23" fmla="*/ 0 h 141350"/>
                <a:gd name="connsiteX24" fmla="*/ 122873 w 137541"/>
                <a:gd name="connsiteY24" fmla="*/ 2953 h 141350"/>
                <a:gd name="connsiteX25" fmla="*/ 122873 w 137541"/>
                <a:gd name="connsiteY25" fmla="*/ 126302 h 141350"/>
                <a:gd name="connsiteX26" fmla="*/ 137541 w 137541"/>
                <a:gd name="connsiteY26" fmla="*/ 126302 h 141350"/>
                <a:gd name="connsiteX27" fmla="*/ 137255 w 137541"/>
                <a:gd name="connsiteY27" fmla="*/ 137350 h 141350"/>
                <a:gd name="connsiteX28" fmla="*/ 125349 w 137541"/>
                <a:gd name="connsiteY28" fmla="*/ 140017 h 141350"/>
                <a:gd name="connsiteX29" fmla="*/ 113729 w 137541"/>
                <a:gd name="connsiteY29" fmla="*/ 140970 h 141350"/>
                <a:gd name="connsiteX30" fmla="*/ 103442 w 137541"/>
                <a:gd name="connsiteY30" fmla="*/ 138113 h 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7541" h="141350">
                  <a:moveTo>
                    <a:pt x="103442" y="138113"/>
                  </a:moveTo>
                  <a:cubicBezTo>
                    <a:pt x="101251" y="136303"/>
                    <a:pt x="100108" y="133350"/>
                    <a:pt x="100108" y="129350"/>
                  </a:cubicBezTo>
                  <a:lnTo>
                    <a:pt x="100108" y="121063"/>
                  </a:lnTo>
                  <a:cubicBezTo>
                    <a:pt x="94679" y="126492"/>
                    <a:pt x="88011" y="131159"/>
                    <a:pt x="79915" y="135255"/>
                  </a:cubicBezTo>
                  <a:cubicBezTo>
                    <a:pt x="71819" y="139351"/>
                    <a:pt x="63722" y="141351"/>
                    <a:pt x="55531" y="141351"/>
                  </a:cubicBezTo>
                  <a:cubicBezTo>
                    <a:pt x="40386" y="141351"/>
                    <a:pt x="29623" y="137255"/>
                    <a:pt x="23241" y="129159"/>
                  </a:cubicBezTo>
                  <a:cubicBezTo>
                    <a:pt x="16859" y="120967"/>
                    <a:pt x="13716" y="107537"/>
                    <a:pt x="13716" y="88773"/>
                  </a:cubicBezTo>
                  <a:lnTo>
                    <a:pt x="13716" y="17812"/>
                  </a:lnTo>
                  <a:lnTo>
                    <a:pt x="0" y="13906"/>
                  </a:lnTo>
                  <a:lnTo>
                    <a:pt x="0" y="3143"/>
                  </a:lnTo>
                  <a:lnTo>
                    <a:pt x="34290" y="0"/>
                  </a:lnTo>
                  <a:lnTo>
                    <a:pt x="34576" y="0"/>
                  </a:lnTo>
                  <a:lnTo>
                    <a:pt x="39243" y="2953"/>
                  </a:lnTo>
                  <a:lnTo>
                    <a:pt x="39243" y="86868"/>
                  </a:lnTo>
                  <a:cubicBezTo>
                    <a:pt x="39243" y="96298"/>
                    <a:pt x="39910" y="103727"/>
                    <a:pt x="41339" y="109061"/>
                  </a:cubicBezTo>
                  <a:cubicBezTo>
                    <a:pt x="42767" y="114395"/>
                    <a:pt x="45149" y="118300"/>
                    <a:pt x="48673" y="120777"/>
                  </a:cubicBezTo>
                  <a:cubicBezTo>
                    <a:pt x="52197" y="123349"/>
                    <a:pt x="57245" y="124587"/>
                    <a:pt x="64008" y="124587"/>
                  </a:cubicBezTo>
                  <a:cubicBezTo>
                    <a:pt x="70485" y="124587"/>
                    <a:pt x="76676" y="123158"/>
                    <a:pt x="82391" y="120396"/>
                  </a:cubicBezTo>
                  <a:cubicBezTo>
                    <a:pt x="88106" y="117634"/>
                    <a:pt x="93059" y="114395"/>
                    <a:pt x="97346" y="110585"/>
                  </a:cubicBezTo>
                  <a:lnTo>
                    <a:pt x="97346" y="17812"/>
                  </a:lnTo>
                  <a:lnTo>
                    <a:pt x="79724" y="13906"/>
                  </a:lnTo>
                  <a:lnTo>
                    <a:pt x="79724" y="3143"/>
                  </a:lnTo>
                  <a:lnTo>
                    <a:pt x="116967" y="0"/>
                  </a:lnTo>
                  <a:lnTo>
                    <a:pt x="117253" y="0"/>
                  </a:lnTo>
                  <a:lnTo>
                    <a:pt x="122873" y="2953"/>
                  </a:lnTo>
                  <a:lnTo>
                    <a:pt x="122873" y="126302"/>
                  </a:lnTo>
                  <a:lnTo>
                    <a:pt x="137541" y="126302"/>
                  </a:lnTo>
                  <a:lnTo>
                    <a:pt x="137255" y="137350"/>
                  </a:lnTo>
                  <a:cubicBezTo>
                    <a:pt x="132683" y="138494"/>
                    <a:pt x="128683" y="139351"/>
                    <a:pt x="125349" y="140017"/>
                  </a:cubicBezTo>
                  <a:cubicBezTo>
                    <a:pt x="122015" y="140684"/>
                    <a:pt x="118110" y="140970"/>
                    <a:pt x="113729" y="140970"/>
                  </a:cubicBezTo>
                  <a:cubicBezTo>
                    <a:pt x="109061" y="140779"/>
                    <a:pt x="105728" y="139922"/>
                    <a:pt x="103442" y="138113"/>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0" name="Freeform: Shape 1052">
              <a:extLst>
                <a:ext uri="{FF2B5EF4-FFF2-40B4-BE49-F238E27FC236}">
                  <a16:creationId xmlns:a16="http://schemas.microsoft.com/office/drawing/2014/main" id="{F01D3783-3AE7-2A79-3DA1-EDF40FF9C972}"/>
                </a:ext>
              </a:extLst>
            </p:cNvPr>
            <p:cNvSpPr/>
            <p:nvPr/>
          </p:nvSpPr>
          <p:spPr>
            <a:xfrm>
              <a:off x="12440220" y="7044467"/>
              <a:ext cx="138779" cy="203168"/>
            </a:xfrm>
            <a:custGeom>
              <a:avLst/>
              <a:gdLst>
                <a:gd name="connsiteX0" fmla="*/ 0 w 138779"/>
                <a:gd name="connsiteY0" fmla="*/ 4667 h 203168"/>
                <a:gd name="connsiteX1" fmla="*/ 39148 w 138779"/>
                <a:gd name="connsiteY1" fmla="*/ 0 h 203168"/>
                <a:gd name="connsiteX2" fmla="*/ 39624 w 138779"/>
                <a:gd name="connsiteY2" fmla="*/ 0 h 203168"/>
                <a:gd name="connsiteX3" fmla="*/ 45244 w 138779"/>
                <a:gd name="connsiteY3" fmla="*/ 3715 h 203168"/>
                <a:gd name="connsiteX4" fmla="*/ 45244 w 138779"/>
                <a:gd name="connsiteY4" fmla="*/ 77343 h 203168"/>
                <a:gd name="connsiteX5" fmla="*/ 62770 w 138779"/>
                <a:gd name="connsiteY5" fmla="*/ 65627 h 203168"/>
                <a:gd name="connsiteX6" fmla="*/ 85439 w 138779"/>
                <a:gd name="connsiteY6" fmla="*/ 60960 h 203168"/>
                <a:gd name="connsiteX7" fmla="*/ 112204 w 138779"/>
                <a:gd name="connsiteY7" fmla="*/ 68104 h 203168"/>
                <a:gd name="connsiteX8" fmla="*/ 131540 w 138779"/>
                <a:gd name="connsiteY8" fmla="*/ 90107 h 203168"/>
                <a:gd name="connsiteX9" fmla="*/ 138779 w 138779"/>
                <a:gd name="connsiteY9" fmla="*/ 127826 h 203168"/>
                <a:gd name="connsiteX10" fmla="*/ 130112 w 138779"/>
                <a:gd name="connsiteY10" fmla="*/ 166021 h 203168"/>
                <a:gd name="connsiteX11" fmla="*/ 105251 w 138779"/>
                <a:gd name="connsiteY11" fmla="*/ 193167 h 203168"/>
                <a:gd name="connsiteX12" fmla="*/ 67818 w 138779"/>
                <a:gd name="connsiteY12" fmla="*/ 203168 h 203168"/>
                <a:gd name="connsiteX13" fmla="*/ 36957 w 138779"/>
                <a:gd name="connsiteY13" fmla="*/ 199835 h 203168"/>
                <a:gd name="connsiteX14" fmla="*/ 20098 w 138779"/>
                <a:gd name="connsiteY14" fmla="*/ 193834 h 203168"/>
                <a:gd name="connsiteX15" fmla="*/ 20098 w 138779"/>
                <a:gd name="connsiteY15" fmla="*/ 17621 h 203168"/>
                <a:gd name="connsiteX16" fmla="*/ 0 w 138779"/>
                <a:gd name="connsiteY16" fmla="*/ 14954 h 203168"/>
                <a:gd name="connsiteX17" fmla="*/ 0 w 138779"/>
                <a:gd name="connsiteY17" fmla="*/ 4667 h 203168"/>
                <a:gd name="connsiteX18" fmla="*/ 58103 w 138779"/>
                <a:gd name="connsiteY18" fmla="*/ 82582 h 203168"/>
                <a:gd name="connsiteX19" fmla="*/ 45244 w 138779"/>
                <a:gd name="connsiteY19" fmla="*/ 92297 h 203168"/>
                <a:gd name="connsiteX20" fmla="*/ 45244 w 138779"/>
                <a:gd name="connsiteY20" fmla="*/ 182404 h 203168"/>
                <a:gd name="connsiteX21" fmla="*/ 53721 w 138779"/>
                <a:gd name="connsiteY21" fmla="*/ 187928 h 203168"/>
                <a:gd name="connsiteX22" fmla="*/ 69533 w 138779"/>
                <a:gd name="connsiteY22" fmla="*/ 190024 h 203168"/>
                <a:gd name="connsiteX23" fmla="*/ 99917 w 138779"/>
                <a:gd name="connsiteY23" fmla="*/ 174879 h 203168"/>
                <a:gd name="connsiteX24" fmla="*/ 111442 w 138779"/>
                <a:gd name="connsiteY24" fmla="*/ 130588 h 203168"/>
                <a:gd name="connsiteX25" fmla="*/ 101441 w 138779"/>
                <a:gd name="connsiteY25" fmla="*/ 91440 h 203168"/>
                <a:gd name="connsiteX26" fmla="*/ 75533 w 138779"/>
                <a:gd name="connsiteY26" fmla="*/ 78486 h 203168"/>
                <a:gd name="connsiteX27" fmla="*/ 58103 w 138779"/>
                <a:gd name="connsiteY27" fmla="*/ 82582 h 2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8779" h="203168">
                  <a:moveTo>
                    <a:pt x="0" y="4667"/>
                  </a:moveTo>
                  <a:lnTo>
                    <a:pt x="39148" y="0"/>
                  </a:lnTo>
                  <a:lnTo>
                    <a:pt x="39624" y="0"/>
                  </a:lnTo>
                  <a:lnTo>
                    <a:pt x="45244" y="3715"/>
                  </a:lnTo>
                  <a:lnTo>
                    <a:pt x="45244" y="77343"/>
                  </a:lnTo>
                  <a:cubicBezTo>
                    <a:pt x="50102" y="72580"/>
                    <a:pt x="56007" y="68675"/>
                    <a:pt x="62770" y="65627"/>
                  </a:cubicBezTo>
                  <a:cubicBezTo>
                    <a:pt x="69533" y="62579"/>
                    <a:pt x="77057" y="60960"/>
                    <a:pt x="85439" y="60960"/>
                  </a:cubicBezTo>
                  <a:cubicBezTo>
                    <a:pt x="95250" y="60960"/>
                    <a:pt x="104204" y="63341"/>
                    <a:pt x="112204" y="68104"/>
                  </a:cubicBezTo>
                  <a:cubicBezTo>
                    <a:pt x="120301" y="72866"/>
                    <a:pt x="126683" y="80201"/>
                    <a:pt x="131540" y="90107"/>
                  </a:cubicBezTo>
                  <a:cubicBezTo>
                    <a:pt x="136303" y="100013"/>
                    <a:pt x="138779" y="112586"/>
                    <a:pt x="138779" y="127826"/>
                  </a:cubicBezTo>
                  <a:cubicBezTo>
                    <a:pt x="138779" y="141827"/>
                    <a:pt x="135922" y="154591"/>
                    <a:pt x="130112" y="166021"/>
                  </a:cubicBezTo>
                  <a:cubicBezTo>
                    <a:pt x="124301" y="177451"/>
                    <a:pt x="116015" y="186499"/>
                    <a:pt x="105251" y="193167"/>
                  </a:cubicBezTo>
                  <a:cubicBezTo>
                    <a:pt x="94488" y="199835"/>
                    <a:pt x="82010" y="203168"/>
                    <a:pt x="67818" y="203168"/>
                  </a:cubicBezTo>
                  <a:cubicBezTo>
                    <a:pt x="56579" y="203168"/>
                    <a:pt x="46292" y="202025"/>
                    <a:pt x="36957" y="199835"/>
                  </a:cubicBezTo>
                  <a:cubicBezTo>
                    <a:pt x="27623" y="197644"/>
                    <a:pt x="22003" y="195643"/>
                    <a:pt x="20098" y="193834"/>
                  </a:cubicBezTo>
                  <a:lnTo>
                    <a:pt x="20098" y="17621"/>
                  </a:lnTo>
                  <a:lnTo>
                    <a:pt x="0" y="14954"/>
                  </a:lnTo>
                  <a:lnTo>
                    <a:pt x="0" y="4667"/>
                  </a:lnTo>
                  <a:close/>
                  <a:moveTo>
                    <a:pt x="58103" y="82582"/>
                  </a:moveTo>
                  <a:cubicBezTo>
                    <a:pt x="52769" y="85439"/>
                    <a:pt x="48482" y="88678"/>
                    <a:pt x="45244" y="92297"/>
                  </a:cubicBezTo>
                  <a:lnTo>
                    <a:pt x="45244" y="182404"/>
                  </a:lnTo>
                  <a:cubicBezTo>
                    <a:pt x="46196" y="184690"/>
                    <a:pt x="49054" y="186499"/>
                    <a:pt x="53721" y="187928"/>
                  </a:cubicBezTo>
                  <a:cubicBezTo>
                    <a:pt x="58388" y="189357"/>
                    <a:pt x="63627" y="190024"/>
                    <a:pt x="69533" y="190024"/>
                  </a:cubicBezTo>
                  <a:cubicBezTo>
                    <a:pt x="82105" y="190024"/>
                    <a:pt x="92202" y="184976"/>
                    <a:pt x="99917" y="174879"/>
                  </a:cubicBezTo>
                  <a:cubicBezTo>
                    <a:pt x="107633" y="164783"/>
                    <a:pt x="111442" y="150019"/>
                    <a:pt x="111442" y="130588"/>
                  </a:cubicBezTo>
                  <a:cubicBezTo>
                    <a:pt x="111442" y="113157"/>
                    <a:pt x="108109" y="100108"/>
                    <a:pt x="101441" y="91440"/>
                  </a:cubicBezTo>
                  <a:cubicBezTo>
                    <a:pt x="94774" y="82772"/>
                    <a:pt x="86106" y="78486"/>
                    <a:pt x="75533" y="78486"/>
                  </a:cubicBezTo>
                  <a:cubicBezTo>
                    <a:pt x="69152" y="78295"/>
                    <a:pt x="63437" y="79724"/>
                    <a:pt x="58103" y="82582"/>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1" name="Freeform: Shape 1053">
              <a:extLst>
                <a:ext uri="{FF2B5EF4-FFF2-40B4-BE49-F238E27FC236}">
                  <a16:creationId xmlns:a16="http://schemas.microsoft.com/office/drawing/2014/main" id="{7D1A4FA4-4F7C-4479-4BAB-6F3797978D7B}"/>
                </a:ext>
              </a:extLst>
            </p:cNvPr>
            <p:cNvSpPr/>
            <p:nvPr/>
          </p:nvSpPr>
          <p:spPr>
            <a:xfrm>
              <a:off x="12598336" y="7044372"/>
              <a:ext cx="66103" cy="200501"/>
            </a:xfrm>
            <a:custGeom>
              <a:avLst/>
              <a:gdLst>
                <a:gd name="connsiteX0" fmla="*/ 19812 w 66103"/>
                <a:gd name="connsiteY0" fmla="*/ 17907 h 200501"/>
                <a:gd name="connsiteX1" fmla="*/ 0 w 66103"/>
                <a:gd name="connsiteY1" fmla="*/ 15240 h 200501"/>
                <a:gd name="connsiteX2" fmla="*/ 0 w 66103"/>
                <a:gd name="connsiteY2" fmla="*/ 4667 h 200501"/>
                <a:gd name="connsiteX3" fmla="*/ 39433 w 66103"/>
                <a:gd name="connsiteY3" fmla="*/ 0 h 200501"/>
                <a:gd name="connsiteX4" fmla="*/ 39910 w 66103"/>
                <a:gd name="connsiteY4" fmla="*/ 0 h 200501"/>
                <a:gd name="connsiteX5" fmla="*/ 45339 w 66103"/>
                <a:gd name="connsiteY5" fmla="*/ 3715 h 200501"/>
                <a:gd name="connsiteX6" fmla="*/ 45339 w 66103"/>
                <a:gd name="connsiteY6" fmla="*/ 186500 h 200501"/>
                <a:gd name="connsiteX7" fmla="*/ 66104 w 66103"/>
                <a:gd name="connsiteY7" fmla="*/ 188500 h 200501"/>
                <a:gd name="connsiteX8" fmla="*/ 66104 w 66103"/>
                <a:gd name="connsiteY8" fmla="*/ 200501 h 200501"/>
                <a:gd name="connsiteX9" fmla="*/ 0 w 66103"/>
                <a:gd name="connsiteY9" fmla="*/ 200501 h 200501"/>
                <a:gd name="connsiteX10" fmla="*/ 0 w 66103"/>
                <a:gd name="connsiteY10" fmla="*/ 188500 h 200501"/>
                <a:gd name="connsiteX11" fmla="*/ 19812 w 66103"/>
                <a:gd name="connsiteY11" fmla="*/ 186309 h 200501"/>
                <a:gd name="connsiteX12" fmla="*/ 19812 w 66103"/>
                <a:gd name="connsiteY12" fmla="*/ 17907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501">
                  <a:moveTo>
                    <a:pt x="19812" y="17907"/>
                  </a:moveTo>
                  <a:lnTo>
                    <a:pt x="0" y="15240"/>
                  </a:lnTo>
                  <a:lnTo>
                    <a:pt x="0" y="4667"/>
                  </a:lnTo>
                  <a:lnTo>
                    <a:pt x="39433" y="0"/>
                  </a:lnTo>
                  <a:lnTo>
                    <a:pt x="39910" y="0"/>
                  </a:lnTo>
                  <a:lnTo>
                    <a:pt x="45339" y="3715"/>
                  </a:lnTo>
                  <a:lnTo>
                    <a:pt x="45339" y="186500"/>
                  </a:lnTo>
                  <a:lnTo>
                    <a:pt x="66104" y="188500"/>
                  </a:lnTo>
                  <a:lnTo>
                    <a:pt x="66104" y="200501"/>
                  </a:lnTo>
                  <a:lnTo>
                    <a:pt x="0" y="200501"/>
                  </a:lnTo>
                  <a:lnTo>
                    <a:pt x="0" y="188500"/>
                  </a:lnTo>
                  <a:lnTo>
                    <a:pt x="19812" y="186309"/>
                  </a:lnTo>
                  <a:lnTo>
                    <a:pt x="19812" y="17907"/>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2" name="Freeform: Shape 1054">
              <a:extLst>
                <a:ext uri="{FF2B5EF4-FFF2-40B4-BE49-F238E27FC236}">
                  <a16:creationId xmlns:a16="http://schemas.microsoft.com/office/drawing/2014/main" id="{8BE9FFAC-771D-6F79-61A0-90D15E7F5C12}"/>
                </a:ext>
              </a:extLst>
            </p:cNvPr>
            <p:cNvSpPr/>
            <p:nvPr/>
          </p:nvSpPr>
          <p:spPr>
            <a:xfrm>
              <a:off x="12681012" y="7050849"/>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19 h 194119"/>
                <a:gd name="connsiteX9" fmla="*/ 0 w 64865"/>
                <a:gd name="connsiteY9" fmla="*/ 194119 h 194119"/>
                <a:gd name="connsiteX10" fmla="*/ 0 w 64865"/>
                <a:gd name="connsiteY10" fmla="*/ 182118 h 194119"/>
                <a:gd name="connsiteX11" fmla="*/ 19812 w 64865"/>
                <a:gd name="connsiteY11" fmla="*/ 179927 h 194119"/>
                <a:gd name="connsiteX12" fmla="*/ 19812 w 64865"/>
                <a:gd name="connsiteY12" fmla="*/ 77057 h 194119"/>
                <a:gd name="connsiteX13" fmla="*/ 17907 w 64865"/>
                <a:gd name="connsiteY13" fmla="*/ 29337 h 194119"/>
                <a:gd name="connsiteX14" fmla="*/ 14002 w 64865"/>
                <a:gd name="connsiteY14" fmla="*/ 18097 h 194119"/>
                <a:gd name="connsiteX15" fmla="*/ 18764 w 64865"/>
                <a:gd name="connsiteY15" fmla="*/ 5143 h 194119"/>
                <a:gd name="connsiteX16" fmla="*/ 31813 w 64865"/>
                <a:gd name="connsiteY16" fmla="*/ 0 h 194119"/>
                <a:gd name="connsiteX17" fmla="*/ 44006 w 64865"/>
                <a:gd name="connsiteY17" fmla="*/ 4381 h 194119"/>
                <a:gd name="connsiteX18" fmla="*/ 47911 w 64865"/>
                <a:gd name="connsiteY18" fmla="*/ 15621 h 194119"/>
                <a:gd name="connsiteX19" fmla="*/ 43148 w 64865"/>
                <a:gd name="connsiteY19" fmla="*/ 28861 h 194119"/>
                <a:gd name="connsiteX20" fmla="*/ 29813 w 64865"/>
                <a:gd name="connsiteY20" fmla="*/ 33718 h 194119"/>
                <a:gd name="connsiteX21" fmla="*/ 29528 w 64865"/>
                <a:gd name="connsiteY21" fmla="*/ 33718 h 194119"/>
                <a:gd name="connsiteX22" fmla="*/ 17907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19"/>
                  </a:lnTo>
                  <a:lnTo>
                    <a:pt x="0" y="194119"/>
                  </a:lnTo>
                  <a:lnTo>
                    <a:pt x="0" y="182118"/>
                  </a:lnTo>
                  <a:lnTo>
                    <a:pt x="19812" y="179927"/>
                  </a:lnTo>
                  <a:lnTo>
                    <a:pt x="19812" y="77057"/>
                  </a:lnTo>
                  <a:close/>
                  <a:moveTo>
                    <a:pt x="17907" y="29337"/>
                  </a:moveTo>
                  <a:cubicBezTo>
                    <a:pt x="15335" y="26384"/>
                    <a:pt x="14002" y="22669"/>
                    <a:pt x="14002" y="18097"/>
                  </a:cubicBezTo>
                  <a:cubicBezTo>
                    <a:pt x="14002" y="12859"/>
                    <a:pt x="15621" y="8572"/>
                    <a:pt x="18764" y="5143"/>
                  </a:cubicBezTo>
                  <a:cubicBezTo>
                    <a:pt x="21908" y="1714"/>
                    <a:pt x="26289" y="0"/>
                    <a:pt x="31813" y="0"/>
                  </a:cubicBezTo>
                  <a:cubicBezTo>
                    <a:pt x="37338" y="0"/>
                    <a:pt x="41434" y="1429"/>
                    <a:pt x="44006" y="4381"/>
                  </a:cubicBezTo>
                  <a:cubicBezTo>
                    <a:pt x="46577" y="7334"/>
                    <a:pt x="47911" y="11049"/>
                    <a:pt x="47911" y="15621"/>
                  </a:cubicBezTo>
                  <a:cubicBezTo>
                    <a:pt x="47911" y="21145"/>
                    <a:pt x="46292" y="25527"/>
                    <a:pt x="43148" y="28861"/>
                  </a:cubicBezTo>
                  <a:cubicBezTo>
                    <a:pt x="40005" y="32194"/>
                    <a:pt x="35528" y="33718"/>
                    <a:pt x="29813" y="33718"/>
                  </a:cubicBezTo>
                  <a:lnTo>
                    <a:pt x="29528" y="33718"/>
                  </a:lnTo>
                  <a:cubicBezTo>
                    <a:pt x="24384" y="33718"/>
                    <a:pt x="20479" y="32290"/>
                    <a:pt x="17907" y="29337"/>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3" name="Freeform: Shape 1055">
              <a:extLst>
                <a:ext uri="{FF2B5EF4-FFF2-40B4-BE49-F238E27FC236}">
                  <a16:creationId xmlns:a16="http://schemas.microsoft.com/office/drawing/2014/main" id="{3E01E61B-84A1-4BE4-4228-AB8D52D41A9F}"/>
                </a:ext>
              </a:extLst>
            </p:cNvPr>
            <p:cNvSpPr/>
            <p:nvPr/>
          </p:nvSpPr>
          <p:spPr>
            <a:xfrm>
              <a:off x="12760448" y="7105427"/>
              <a:ext cx="107158" cy="142303"/>
            </a:xfrm>
            <a:custGeom>
              <a:avLst/>
              <a:gdLst>
                <a:gd name="connsiteX0" fmla="*/ 7813 w 107158"/>
                <a:gd name="connsiteY0" fmla="*/ 35719 h 142303"/>
                <a:gd name="connsiteX1" fmla="*/ 31340 w 107158"/>
                <a:gd name="connsiteY1" fmla="*/ 9620 h 142303"/>
                <a:gd name="connsiteX2" fmla="*/ 68678 w 107158"/>
                <a:gd name="connsiteY2" fmla="*/ 0 h 142303"/>
                <a:gd name="connsiteX3" fmla="*/ 86775 w 107158"/>
                <a:gd name="connsiteY3" fmla="*/ 2000 h 142303"/>
                <a:gd name="connsiteX4" fmla="*/ 104873 w 107158"/>
                <a:gd name="connsiteY4" fmla="*/ 7429 h 142303"/>
                <a:gd name="connsiteX5" fmla="*/ 103920 w 107158"/>
                <a:gd name="connsiteY5" fmla="*/ 45149 h 142303"/>
                <a:gd name="connsiteX6" fmla="*/ 88014 w 107158"/>
                <a:gd name="connsiteY6" fmla="*/ 45149 h 142303"/>
                <a:gd name="connsiteX7" fmla="*/ 82680 w 107158"/>
                <a:gd name="connsiteY7" fmla="*/ 20193 h 142303"/>
                <a:gd name="connsiteX8" fmla="*/ 64106 w 107158"/>
                <a:gd name="connsiteY8" fmla="*/ 13335 h 142303"/>
                <a:gd name="connsiteX9" fmla="*/ 37055 w 107158"/>
                <a:gd name="connsiteY9" fmla="*/ 27146 h 142303"/>
                <a:gd name="connsiteX10" fmla="*/ 27149 w 107158"/>
                <a:gd name="connsiteY10" fmla="*/ 66389 h 142303"/>
                <a:gd name="connsiteX11" fmla="*/ 38293 w 107158"/>
                <a:gd name="connsiteY11" fmla="*/ 110300 h 142303"/>
                <a:gd name="connsiteX12" fmla="*/ 67249 w 107158"/>
                <a:gd name="connsiteY12" fmla="*/ 125349 h 142303"/>
                <a:gd name="connsiteX13" fmla="*/ 86680 w 107158"/>
                <a:gd name="connsiteY13" fmla="*/ 122206 h 142303"/>
                <a:gd name="connsiteX14" fmla="*/ 102492 w 107158"/>
                <a:gd name="connsiteY14" fmla="*/ 114586 h 142303"/>
                <a:gd name="connsiteX15" fmla="*/ 107159 w 107158"/>
                <a:gd name="connsiteY15" fmla="*/ 124397 h 142303"/>
                <a:gd name="connsiteX16" fmla="*/ 87728 w 107158"/>
                <a:gd name="connsiteY16" fmla="*/ 136779 h 142303"/>
                <a:gd name="connsiteX17" fmla="*/ 61629 w 107158"/>
                <a:gd name="connsiteY17" fmla="*/ 142304 h 142303"/>
                <a:gd name="connsiteX18" fmla="*/ 27720 w 107158"/>
                <a:gd name="connsiteY18" fmla="*/ 133255 h 142303"/>
                <a:gd name="connsiteX19" fmla="*/ 6956 w 107158"/>
                <a:gd name="connsiteY19" fmla="*/ 108395 h 142303"/>
                <a:gd name="connsiteX20" fmla="*/ 2 w 107158"/>
                <a:gd name="connsiteY20" fmla="*/ 72581 h 142303"/>
                <a:gd name="connsiteX21" fmla="*/ 7813 w 107158"/>
                <a:gd name="connsiteY21" fmla="*/ 35719 h 14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8" h="142303">
                  <a:moveTo>
                    <a:pt x="7813" y="35719"/>
                  </a:moveTo>
                  <a:cubicBezTo>
                    <a:pt x="13147" y="24765"/>
                    <a:pt x="20958" y="16097"/>
                    <a:pt x="31340" y="9620"/>
                  </a:cubicBezTo>
                  <a:cubicBezTo>
                    <a:pt x="41722" y="3143"/>
                    <a:pt x="54105" y="0"/>
                    <a:pt x="68678" y="0"/>
                  </a:cubicBezTo>
                  <a:cubicBezTo>
                    <a:pt x="75726" y="0"/>
                    <a:pt x="81727" y="667"/>
                    <a:pt x="86775" y="2000"/>
                  </a:cubicBezTo>
                  <a:cubicBezTo>
                    <a:pt x="91824" y="3334"/>
                    <a:pt x="97824" y="5144"/>
                    <a:pt x="104873" y="7429"/>
                  </a:cubicBezTo>
                  <a:lnTo>
                    <a:pt x="103920" y="45149"/>
                  </a:lnTo>
                  <a:lnTo>
                    <a:pt x="88014" y="45149"/>
                  </a:lnTo>
                  <a:lnTo>
                    <a:pt x="82680" y="20193"/>
                  </a:lnTo>
                  <a:cubicBezTo>
                    <a:pt x="81727" y="15621"/>
                    <a:pt x="75536" y="13335"/>
                    <a:pt x="64106" y="13335"/>
                  </a:cubicBezTo>
                  <a:cubicBezTo>
                    <a:pt x="52676" y="13335"/>
                    <a:pt x="43627" y="17907"/>
                    <a:pt x="37055" y="27146"/>
                  </a:cubicBezTo>
                  <a:cubicBezTo>
                    <a:pt x="30483" y="36385"/>
                    <a:pt x="27149" y="49435"/>
                    <a:pt x="27149" y="66389"/>
                  </a:cubicBezTo>
                  <a:cubicBezTo>
                    <a:pt x="27149" y="85630"/>
                    <a:pt x="30864" y="100298"/>
                    <a:pt x="38293" y="110300"/>
                  </a:cubicBezTo>
                  <a:cubicBezTo>
                    <a:pt x="45722" y="120301"/>
                    <a:pt x="55343" y="125349"/>
                    <a:pt x="67249" y="125349"/>
                  </a:cubicBezTo>
                  <a:cubicBezTo>
                    <a:pt x="74107" y="125349"/>
                    <a:pt x="80584" y="124301"/>
                    <a:pt x="86680" y="122206"/>
                  </a:cubicBezTo>
                  <a:cubicBezTo>
                    <a:pt x="92776" y="120110"/>
                    <a:pt x="98015" y="117539"/>
                    <a:pt x="102492" y="114586"/>
                  </a:cubicBezTo>
                  <a:lnTo>
                    <a:pt x="107159" y="124397"/>
                  </a:lnTo>
                  <a:cubicBezTo>
                    <a:pt x="102777" y="128969"/>
                    <a:pt x="96300" y="133064"/>
                    <a:pt x="87728" y="136779"/>
                  </a:cubicBezTo>
                  <a:cubicBezTo>
                    <a:pt x="79155" y="140494"/>
                    <a:pt x="70488" y="142304"/>
                    <a:pt x="61629" y="142304"/>
                  </a:cubicBezTo>
                  <a:cubicBezTo>
                    <a:pt x="48294" y="142304"/>
                    <a:pt x="36960" y="139256"/>
                    <a:pt x="27720" y="133255"/>
                  </a:cubicBezTo>
                  <a:cubicBezTo>
                    <a:pt x="18481" y="127254"/>
                    <a:pt x="11528" y="118967"/>
                    <a:pt x="6956" y="108395"/>
                  </a:cubicBezTo>
                  <a:cubicBezTo>
                    <a:pt x="2289" y="97917"/>
                    <a:pt x="2" y="85916"/>
                    <a:pt x="2" y="72581"/>
                  </a:cubicBezTo>
                  <a:cubicBezTo>
                    <a:pt x="-93" y="58865"/>
                    <a:pt x="2574" y="46673"/>
                    <a:pt x="7813" y="35719"/>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4" name="Freeform: Shape 1056">
              <a:extLst>
                <a:ext uri="{FF2B5EF4-FFF2-40B4-BE49-F238E27FC236}">
                  <a16:creationId xmlns:a16="http://schemas.microsoft.com/office/drawing/2014/main" id="{6002978C-05C3-E7F5-47F9-96B122FC1BEA}"/>
                </a:ext>
              </a:extLst>
            </p:cNvPr>
            <p:cNvSpPr/>
            <p:nvPr/>
          </p:nvSpPr>
          <p:spPr>
            <a:xfrm>
              <a:off x="12888657" y="7036085"/>
              <a:ext cx="120205" cy="211550"/>
            </a:xfrm>
            <a:custGeom>
              <a:avLst/>
              <a:gdLst>
                <a:gd name="connsiteX0" fmla="*/ 23146 w 120205"/>
                <a:gd name="connsiteY0" fmla="*/ 138208 h 211550"/>
                <a:gd name="connsiteX1" fmla="*/ 81439 w 120205"/>
                <a:gd name="connsiteY1" fmla="*/ 126587 h 211550"/>
                <a:gd name="connsiteX2" fmla="*/ 81439 w 120205"/>
                <a:gd name="connsiteY2" fmla="*/ 119729 h 211550"/>
                <a:gd name="connsiteX3" fmla="*/ 78962 w 120205"/>
                <a:gd name="connsiteY3" fmla="*/ 101632 h 211550"/>
                <a:gd name="connsiteX4" fmla="*/ 70485 w 120205"/>
                <a:gd name="connsiteY4" fmla="*/ 92012 h 211550"/>
                <a:gd name="connsiteX5" fmla="*/ 53435 w 120205"/>
                <a:gd name="connsiteY5" fmla="*/ 88964 h 211550"/>
                <a:gd name="connsiteX6" fmla="*/ 31051 w 120205"/>
                <a:gd name="connsiteY6" fmla="*/ 92488 h 211550"/>
                <a:gd name="connsiteX7" fmla="*/ 11335 w 120205"/>
                <a:gd name="connsiteY7" fmla="*/ 101156 h 211550"/>
                <a:gd name="connsiteX8" fmla="*/ 5239 w 120205"/>
                <a:gd name="connsiteY8" fmla="*/ 88392 h 211550"/>
                <a:gd name="connsiteX9" fmla="*/ 16954 w 120205"/>
                <a:gd name="connsiteY9" fmla="*/ 81248 h 211550"/>
                <a:gd name="connsiteX10" fmla="*/ 36767 w 120205"/>
                <a:gd name="connsiteY10" fmla="*/ 73438 h 211550"/>
                <a:gd name="connsiteX11" fmla="*/ 59246 w 120205"/>
                <a:gd name="connsiteY11" fmla="*/ 70009 h 211550"/>
                <a:gd name="connsiteX12" fmla="*/ 86773 w 120205"/>
                <a:gd name="connsiteY12" fmla="*/ 74771 h 211550"/>
                <a:gd name="connsiteX13" fmla="*/ 101346 w 120205"/>
                <a:gd name="connsiteY13" fmla="*/ 90106 h 211550"/>
                <a:gd name="connsiteX14" fmla="*/ 105728 w 120205"/>
                <a:gd name="connsiteY14" fmla="*/ 118300 h 211550"/>
                <a:gd name="connsiteX15" fmla="*/ 105728 w 120205"/>
                <a:gd name="connsiteY15" fmla="*/ 196882 h 211550"/>
                <a:gd name="connsiteX16" fmla="*/ 120205 w 120205"/>
                <a:gd name="connsiteY16" fmla="*/ 196882 h 211550"/>
                <a:gd name="connsiteX17" fmla="*/ 120205 w 120205"/>
                <a:gd name="connsiteY17" fmla="*/ 207645 h 211550"/>
                <a:gd name="connsiteX18" fmla="*/ 107823 w 120205"/>
                <a:gd name="connsiteY18" fmla="*/ 210121 h 211550"/>
                <a:gd name="connsiteX19" fmla="*/ 94774 w 120205"/>
                <a:gd name="connsiteY19" fmla="*/ 211360 h 211550"/>
                <a:gd name="connsiteX20" fmla="*/ 85439 w 120205"/>
                <a:gd name="connsiteY20" fmla="*/ 209264 h 211550"/>
                <a:gd name="connsiteX21" fmla="*/ 82963 w 120205"/>
                <a:gd name="connsiteY21" fmla="*/ 200120 h 211550"/>
                <a:gd name="connsiteX22" fmla="*/ 82963 w 120205"/>
                <a:gd name="connsiteY22" fmla="*/ 192024 h 211550"/>
                <a:gd name="connsiteX23" fmla="*/ 64961 w 120205"/>
                <a:gd name="connsiteY23" fmla="*/ 205454 h 211550"/>
                <a:gd name="connsiteX24" fmla="*/ 40862 w 120205"/>
                <a:gd name="connsiteY24" fmla="*/ 211550 h 211550"/>
                <a:gd name="connsiteX25" fmla="*/ 11621 w 120205"/>
                <a:gd name="connsiteY25" fmla="*/ 201359 h 211550"/>
                <a:gd name="connsiteX26" fmla="*/ 0 w 120205"/>
                <a:gd name="connsiteY26" fmla="*/ 172117 h 211550"/>
                <a:gd name="connsiteX27" fmla="*/ 23146 w 120205"/>
                <a:gd name="connsiteY27" fmla="*/ 138208 h 211550"/>
                <a:gd name="connsiteX28" fmla="*/ 34766 w 120205"/>
                <a:gd name="connsiteY28" fmla="*/ 42196 h 211550"/>
                <a:gd name="connsiteX29" fmla="*/ 20479 w 120205"/>
                <a:gd name="connsiteY29" fmla="*/ 27623 h 211550"/>
                <a:gd name="connsiteX30" fmla="*/ 15621 w 120205"/>
                <a:gd name="connsiteY30" fmla="*/ 7430 h 211550"/>
                <a:gd name="connsiteX31" fmla="*/ 16097 w 120205"/>
                <a:gd name="connsiteY31" fmla="*/ 95 h 211550"/>
                <a:gd name="connsiteX32" fmla="*/ 29051 w 120205"/>
                <a:gd name="connsiteY32" fmla="*/ 95 h 211550"/>
                <a:gd name="connsiteX33" fmla="*/ 29337 w 120205"/>
                <a:gd name="connsiteY33" fmla="*/ 4477 h 211550"/>
                <a:gd name="connsiteX34" fmla="*/ 36957 w 120205"/>
                <a:gd name="connsiteY34" fmla="*/ 20765 h 211550"/>
                <a:gd name="connsiteX35" fmla="*/ 56769 w 120205"/>
                <a:gd name="connsiteY35" fmla="*/ 27718 h 211550"/>
                <a:gd name="connsiteX36" fmla="*/ 76391 w 120205"/>
                <a:gd name="connsiteY36" fmla="*/ 20574 h 211550"/>
                <a:gd name="connsiteX37" fmla="*/ 83534 w 120205"/>
                <a:gd name="connsiteY37" fmla="*/ 4382 h 211550"/>
                <a:gd name="connsiteX38" fmla="*/ 83820 w 120205"/>
                <a:gd name="connsiteY38" fmla="*/ 0 h 211550"/>
                <a:gd name="connsiteX39" fmla="*/ 96583 w 120205"/>
                <a:gd name="connsiteY39" fmla="*/ 0 h 211550"/>
                <a:gd name="connsiteX40" fmla="*/ 97060 w 120205"/>
                <a:gd name="connsiteY40" fmla="*/ 7144 h 211550"/>
                <a:gd name="connsiteX41" fmla="*/ 92012 w 120205"/>
                <a:gd name="connsiteY41" fmla="*/ 27242 h 211550"/>
                <a:gd name="connsiteX42" fmla="*/ 77819 w 120205"/>
                <a:gd name="connsiteY42" fmla="*/ 42005 h 211550"/>
                <a:gd name="connsiteX43" fmla="*/ 56864 w 120205"/>
                <a:gd name="connsiteY43" fmla="*/ 47530 h 211550"/>
                <a:gd name="connsiteX44" fmla="*/ 34766 w 120205"/>
                <a:gd name="connsiteY44" fmla="*/ 42196 h 211550"/>
                <a:gd name="connsiteX45" fmla="*/ 66294 w 120205"/>
                <a:gd name="connsiteY45" fmla="*/ 190976 h 211550"/>
                <a:gd name="connsiteX46" fmla="*/ 81439 w 120205"/>
                <a:gd name="connsiteY46" fmla="*/ 181642 h 211550"/>
                <a:gd name="connsiteX47" fmla="*/ 81439 w 120205"/>
                <a:gd name="connsiteY47" fmla="*/ 139541 h 211550"/>
                <a:gd name="connsiteX48" fmla="*/ 41148 w 120205"/>
                <a:gd name="connsiteY48" fmla="*/ 147733 h 211550"/>
                <a:gd name="connsiteX49" fmla="*/ 27527 w 120205"/>
                <a:gd name="connsiteY49" fmla="*/ 169164 h 211550"/>
                <a:gd name="connsiteX50" fmla="*/ 34004 w 120205"/>
                <a:gd name="connsiteY50" fmla="*/ 188595 h 211550"/>
                <a:gd name="connsiteX51" fmla="*/ 51530 w 120205"/>
                <a:gd name="connsiteY51" fmla="*/ 194881 h 211550"/>
                <a:gd name="connsiteX52" fmla="*/ 66294 w 120205"/>
                <a:gd name="connsiteY52" fmla="*/ 190976 h 2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205" h="211550">
                  <a:moveTo>
                    <a:pt x="23146" y="138208"/>
                  </a:moveTo>
                  <a:cubicBezTo>
                    <a:pt x="38481" y="130969"/>
                    <a:pt x="57912" y="127064"/>
                    <a:pt x="81439" y="126587"/>
                  </a:cubicBezTo>
                  <a:lnTo>
                    <a:pt x="81439" y="119729"/>
                  </a:lnTo>
                  <a:cubicBezTo>
                    <a:pt x="81439" y="112109"/>
                    <a:pt x="80582" y="106013"/>
                    <a:pt x="78962" y="101632"/>
                  </a:cubicBezTo>
                  <a:cubicBezTo>
                    <a:pt x="77343" y="97250"/>
                    <a:pt x="74486" y="94012"/>
                    <a:pt x="70485" y="92012"/>
                  </a:cubicBezTo>
                  <a:cubicBezTo>
                    <a:pt x="66484" y="90011"/>
                    <a:pt x="60770" y="88964"/>
                    <a:pt x="53435" y="88964"/>
                  </a:cubicBezTo>
                  <a:cubicBezTo>
                    <a:pt x="45149" y="88964"/>
                    <a:pt x="37624" y="90106"/>
                    <a:pt x="31051" y="92488"/>
                  </a:cubicBezTo>
                  <a:cubicBezTo>
                    <a:pt x="24479" y="94869"/>
                    <a:pt x="17907" y="97727"/>
                    <a:pt x="11335" y="101156"/>
                  </a:cubicBezTo>
                  <a:lnTo>
                    <a:pt x="5239" y="88392"/>
                  </a:lnTo>
                  <a:cubicBezTo>
                    <a:pt x="7334" y="86582"/>
                    <a:pt x="11240" y="84201"/>
                    <a:pt x="16954" y="81248"/>
                  </a:cubicBezTo>
                  <a:cubicBezTo>
                    <a:pt x="22670" y="78296"/>
                    <a:pt x="29242" y="75724"/>
                    <a:pt x="36767" y="73438"/>
                  </a:cubicBezTo>
                  <a:cubicBezTo>
                    <a:pt x="44291" y="71152"/>
                    <a:pt x="51816" y="70009"/>
                    <a:pt x="59246" y="70009"/>
                  </a:cubicBezTo>
                  <a:cubicBezTo>
                    <a:pt x="70866" y="70009"/>
                    <a:pt x="80010" y="71628"/>
                    <a:pt x="86773" y="74771"/>
                  </a:cubicBezTo>
                  <a:cubicBezTo>
                    <a:pt x="93536" y="77915"/>
                    <a:pt x="98393" y="83058"/>
                    <a:pt x="101346" y="90106"/>
                  </a:cubicBezTo>
                  <a:cubicBezTo>
                    <a:pt x="104299" y="97155"/>
                    <a:pt x="105728" y="106490"/>
                    <a:pt x="105728" y="118300"/>
                  </a:cubicBezTo>
                  <a:lnTo>
                    <a:pt x="105728" y="196882"/>
                  </a:lnTo>
                  <a:lnTo>
                    <a:pt x="120205" y="196882"/>
                  </a:lnTo>
                  <a:lnTo>
                    <a:pt x="120205" y="207645"/>
                  </a:lnTo>
                  <a:cubicBezTo>
                    <a:pt x="116967" y="208502"/>
                    <a:pt x="112776" y="209264"/>
                    <a:pt x="107823" y="210121"/>
                  </a:cubicBezTo>
                  <a:cubicBezTo>
                    <a:pt x="102870" y="210979"/>
                    <a:pt x="98488" y="211360"/>
                    <a:pt x="94774" y="211360"/>
                  </a:cubicBezTo>
                  <a:cubicBezTo>
                    <a:pt x="90202" y="211360"/>
                    <a:pt x="87058" y="210693"/>
                    <a:pt x="85439" y="209264"/>
                  </a:cubicBezTo>
                  <a:cubicBezTo>
                    <a:pt x="83820" y="207931"/>
                    <a:pt x="82963" y="204788"/>
                    <a:pt x="82963" y="200120"/>
                  </a:cubicBezTo>
                  <a:lnTo>
                    <a:pt x="82963" y="192024"/>
                  </a:lnTo>
                  <a:cubicBezTo>
                    <a:pt x="78105" y="196882"/>
                    <a:pt x="72104" y="201359"/>
                    <a:pt x="64961" y="205454"/>
                  </a:cubicBezTo>
                  <a:cubicBezTo>
                    <a:pt x="57817" y="209550"/>
                    <a:pt x="49816" y="211550"/>
                    <a:pt x="40862" y="211550"/>
                  </a:cubicBezTo>
                  <a:cubicBezTo>
                    <a:pt x="29146" y="211550"/>
                    <a:pt x="19336" y="208121"/>
                    <a:pt x="11621" y="201359"/>
                  </a:cubicBezTo>
                  <a:cubicBezTo>
                    <a:pt x="3905" y="194596"/>
                    <a:pt x="0" y="184880"/>
                    <a:pt x="0" y="172117"/>
                  </a:cubicBezTo>
                  <a:cubicBezTo>
                    <a:pt x="191" y="156781"/>
                    <a:pt x="7811" y="145447"/>
                    <a:pt x="23146" y="138208"/>
                  </a:cubicBezTo>
                  <a:close/>
                  <a:moveTo>
                    <a:pt x="34766" y="42196"/>
                  </a:moveTo>
                  <a:cubicBezTo>
                    <a:pt x="28480" y="38576"/>
                    <a:pt x="23717" y="33719"/>
                    <a:pt x="20479" y="27623"/>
                  </a:cubicBezTo>
                  <a:cubicBezTo>
                    <a:pt x="17240" y="21527"/>
                    <a:pt x="15621" y="14764"/>
                    <a:pt x="15621" y="7430"/>
                  </a:cubicBezTo>
                  <a:cubicBezTo>
                    <a:pt x="15621" y="3810"/>
                    <a:pt x="15812" y="1429"/>
                    <a:pt x="16097" y="95"/>
                  </a:cubicBezTo>
                  <a:lnTo>
                    <a:pt x="29051" y="95"/>
                  </a:lnTo>
                  <a:cubicBezTo>
                    <a:pt x="29051" y="1905"/>
                    <a:pt x="29146" y="3334"/>
                    <a:pt x="29337" y="4477"/>
                  </a:cubicBezTo>
                  <a:cubicBezTo>
                    <a:pt x="30004" y="10668"/>
                    <a:pt x="32480" y="16097"/>
                    <a:pt x="36957" y="20765"/>
                  </a:cubicBezTo>
                  <a:cubicBezTo>
                    <a:pt x="41338" y="25432"/>
                    <a:pt x="48006" y="27718"/>
                    <a:pt x="56769" y="27718"/>
                  </a:cubicBezTo>
                  <a:cubicBezTo>
                    <a:pt x="65532" y="27718"/>
                    <a:pt x="72104" y="25336"/>
                    <a:pt x="76391" y="20574"/>
                  </a:cubicBezTo>
                  <a:cubicBezTo>
                    <a:pt x="80677" y="15811"/>
                    <a:pt x="82963" y="10478"/>
                    <a:pt x="83534" y="4382"/>
                  </a:cubicBezTo>
                  <a:cubicBezTo>
                    <a:pt x="83820" y="2096"/>
                    <a:pt x="83915" y="667"/>
                    <a:pt x="83820" y="0"/>
                  </a:cubicBezTo>
                  <a:lnTo>
                    <a:pt x="96583" y="0"/>
                  </a:lnTo>
                  <a:cubicBezTo>
                    <a:pt x="96869" y="2572"/>
                    <a:pt x="97060" y="4953"/>
                    <a:pt x="97060" y="7144"/>
                  </a:cubicBezTo>
                  <a:cubicBezTo>
                    <a:pt x="97060" y="14288"/>
                    <a:pt x="95345" y="21050"/>
                    <a:pt x="92012" y="27242"/>
                  </a:cubicBezTo>
                  <a:cubicBezTo>
                    <a:pt x="88678" y="33433"/>
                    <a:pt x="83915" y="38386"/>
                    <a:pt x="77819" y="42005"/>
                  </a:cubicBezTo>
                  <a:cubicBezTo>
                    <a:pt x="71723" y="45720"/>
                    <a:pt x="64675" y="47530"/>
                    <a:pt x="56864" y="47530"/>
                  </a:cubicBezTo>
                  <a:cubicBezTo>
                    <a:pt x="48387" y="47530"/>
                    <a:pt x="41053" y="45720"/>
                    <a:pt x="34766" y="42196"/>
                  </a:cubicBezTo>
                  <a:close/>
                  <a:moveTo>
                    <a:pt x="66294" y="190976"/>
                  </a:moveTo>
                  <a:cubicBezTo>
                    <a:pt x="71818" y="188404"/>
                    <a:pt x="76867" y="185261"/>
                    <a:pt x="81439" y="181642"/>
                  </a:cubicBezTo>
                  <a:lnTo>
                    <a:pt x="81439" y="139541"/>
                  </a:lnTo>
                  <a:cubicBezTo>
                    <a:pt x="63627" y="139541"/>
                    <a:pt x="50197" y="142304"/>
                    <a:pt x="41148" y="147733"/>
                  </a:cubicBezTo>
                  <a:cubicBezTo>
                    <a:pt x="32099" y="153162"/>
                    <a:pt x="27527" y="160306"/>
                    <a:pt x="27527" y="169164"/>
                  </a:cubicBezTo>
                  <a:cubicBezTo>
                    <a:pt x="27527" y="178022"/>
                    <a:pt x="29718" y="184499"/>
                    <a:pt x="34004" y="188595"/>
                  </a:cubicBezTo>
                  <a:cubicBezTo>
                    <a:pt x="38291" y="192786"/>
                    <a:pt x="44196" y="194881"/>
                    <a:pt x="51530" y="194881"/>
                  </a:cubicBezTo>
                  <a:cubicBezTo>
                    <a:pt x="55817" y="194881"/>
                    <a:pt x="60674" y="193548"/>
                    <a:pt x="66294" y="190976"/>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95" name="Graphic 4">
            <a:extLst>
              <a:ext uri="{FF2B5EF4-FFF2-40B4-BE49-F238E27FC236}">
                <a16:creationId xmlns:a16="http://schemas.microsoft.com/office/drawing/2014/main" id="{D2FE1E4A-B953-9772-5925-31367282F015}"/>
              </a:ext>
            </a:extLst>
          </p:cNvPr>
          <p:cNvGrpSpPr>
            <a:grpSpLocks noChangeAspect="1"/>
          </p:cNvGrpSpPr>
          <p:nvPr userDrawn="1"/>
        </p:nvGrpSpPr>
        <p:grpSpPr bwMode="auto">
          <a:xfrm>
            <a:off x="4137025" y="9064625"/>
            <a:ext cx="3635375" cy="3636963"/>
            <a:chOff x="10829925" y="5504656"/>
            <a:chExt cx="2727503" cy="2727674"/>
          </a:xfrm>
        </p:grpSpPr>
        <p:sp>
          <p:nvSpPr>
            <p:cNvPr id="96" name="Freeform: Shape 98">
              <a:extLst>
                <a:ext uri="{FF2B5EF4-FFF2-40B4-BE49-F238E27FC236}">
                  <a16:creationId xmlns:a16="http://schemas.microsoft.com/office/drawing/2014/main" id="{D819EB4D-6A16-ACD6-74A9-7DA42AFC3FF9}"/>
                </a:ext>
              </a:extLst>
            </p:cNvPr>
            <p:cNvSpPr>
              <a:spLocks/>
            </p:cNvSpPr>
            <p:nvPr/>
          </p:nvSpPr>
          <p:spPr bwMode="auto">
            <a:xfrm>
              <a:off x="10829925" y="5504751"/>
              <a:ext cx="2397251" cy="2727578"/>
            </a:xfrm>
            <a:custGeom>
              <a:avLst/>
              <a:gdLst>
                <a:gd name="T0" fmla="*/ 1363980 w 2397251"/>
                <a:gd name="T1" fmla="*/ 2727579 h 2727578"/>
                <a:gd name="T2" fmla="*/ 2397252 w 2397251"/>
                <a:gd name="T3" fmla="*/ 2253329 h 2727578"/>
                <a:gd name="T4" fmla="*/ 1363980 w 2397251"/>
                <a:gd name="T5" fmla="*/ 1364647 h 2727578"/>
                <a:gd name="T6" fmla="*/ 1363980 w 2397251"/>
                <a:gd name="T7" fmla="*/ 0 h 2727578"/>
                <a:gd name="T8" fmla="*/ 0 w 2397251"/>
                <a:gd name="T9" fmla="*/ 1364075 h 2727578"/>
                <a:gd name="T10" fmla="*/ 1363980 w 2397251"/>
                <a:gd name="T11" fmla="*/ 2727579 h 27275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97251" h="2727578">
                  <a:moveTo>
                    <a:pt x="1363980" y="2727579"/>
                  </a:moveTo>
                  <a:cubicBezTo>
                    <a:pt x="1746980" y="2727389"/>
                    <a:pt x="2127695" y="2566321"/>
                    <a:pt x="2397252" y="2253329"/>
                  </a:cubicBezTo>
                  <a:lnTo>
                    <a:pt x="1363980" y="1364647"/>
                  </a:lnTo>
                  <a:lnTo>
                    <a:pt x="1363980" y="0"/>
                  </a:lnTo>
                  <a:cubicBezTo>
                    <a:pt x="610648" y="0"/>
                    <a:pt x="0" y="610743"/>
                    <a:pt x="0" y="1364075"/>
                  </a:cubicBezTo>
                  <a:cubicBezTo>
                    <a:pt x="0" y="2117312"/>
                    <a:pt x="610648" y="2727579"/>
                    <a:pt x="1363980" y="2727579"/>
                  </a:cubicBez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o-RO"/>
            </a:p>
          </p:txBody>
        </p:sp>
        <p:sp>
          <p:nvSpPr>
            <p:cNvPr id="97" name="Freeform: Shape 99">
              <a:extLst>
                <a:ext uri="{FF2B5EF4-FFF2-40B4-BE49-F238E27FC236}">
                  <a16:creationId xmlns:a16="http://schemas.microsoft.com/office/drawing/2014/main" id="{78FB0116-8C2D-89AE-E2FE-B1E59DC09389}"/>
                </a:ext>
              </a:extLst>
            </p:cNvPr>
            <p:cNvSpPr>
              <a:spLocks/>
            </p:cNvSpPr>
            <p:nvPr/>
          </p:nvSpPr>
          <p:spPr bwMode="auto">
            <a:xfrm>
              <a:off x="12192762" y="5504656"/>
              <a:ext cx="1364666" cy="2253710"/>
            </a:xfrm>
            <a:custGeom>
              <a:avLst/>
              <a:gdLst>
                <a:gd name="T0" fmla="*/ 890016 w 1364666"/>
                <a:gd name="T1" fmla="*/ 329756 h 2253710"/>
                <a:gd name="T2" fmla="*/ 1143 w 1364666"/>
                <a:gd name="T3" fmla="*/ 0 h 2253710"/>
                <a:gd name="T4" fmla="*/ 0 w 1364666"/>
                <a:gd name="T5" fmla="*/ 1363789 h 2253710"/>
                <a:gd name="T6" fmla="*/ 1034701 w 1364666"/>
                <a:gd name="T7" fmla="*/ 2253710 h 2253710"/>
                <a:gd name="T8" fmla="*/ 890016 w 1364666"/>
                <a:gd name="T9" fmla="*/ 329756 h 22537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4666" h="2253710">
                  <a:moveTo>
                    <a:pt x="890016" y="329756"/>
                  </a:moveTo>
                  <a:cubicBezTo>
                    <a:pt x="632651" y="108395"/>
                    <a:pt x="316325" y="191"/>
                    <a:pt x="1143" y="0"/>
                  </a:cubicBezTo>
                  <a:lnTo>
                    <a:pt x="0" y="1363789"/>
                  </a:lnTo>
                  <a:lnTo>
                    <a:pt x="1034701" y="2253710"/>
                  </a:lnTo>
                  <a:cubicBezTo>
                    <a:pt x="1526000" y="1682496"/>
                    <a:pt x="1461230" y="820960"/>
                    <a:pt x="890016" y="329756"/>
                  </a:cubicBezTo>
                  <a:close/>
                </a:path>
              </a:pathLst>
            </a:custGeom>
            <a:solidFill>
              <a:schemeClr val="tx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o-RO"/>
            </a:p>
          </p:txBody>
        </p:sp>
      </p:grpSp>
      <p:sp>
        <p:nvSpPr>
          <p:cNvPr id="2" name="Title 1"/>
          <p:cNvSpPr>
            <a:spLocks noGrp="1"/>
          </p:cNvSpPr>
          <p:nvPr>
            <p:ph type="ctrTitle"/>
          </p:nvPr>
        </p:nvSpPr>
        <p:spPr>
          <a:xfrm>
            <a:off x="8924400" y="7848600"/>
            <a:ext cx="8925450" cy="3051702"/>
          </a:xfrm>
        </p:spPr>
        <p:txBody>
          <a:bodyPr anchor="b">
            <a:normAutofit/>
          </a:bodyPr>
          <a:lstStyle>
            <a:lvl1pPr algn="l">
              <a:defRPr sz="6600" b="1">
                <a:solidFill>
                  <a:schemeClr val="tx2"/>
                </a:solidFill>
                <a:latin typeface="+mn-lt"/>
              </a:defRPr>
            </a:lvl1pPr>
          </a:lstStyle>
          <a:p>
            <a:endParaRPr lang="en-US" dirty="0"/>
          </a:p>
        </p:txBody>
      </p:sp>
      <p:sp>
        <p:nvSpPr>
          <p:cNvPr id="3" name="Subtitle 2"/>
          <p:cNvSpPr>
            <a:spLocks noGrp="1"/>
          </p:cNvSpPr>
          <p:nvPr>
            <p:ph type="subTitle" idx="1"/>
          </p:nvPr>
        </p:nvSpPr>
        <p:spPr>
          <a:xfrm>
            <a:off x="8924400" y="11364620"/>
            <a:ext cx="8925450" cy="1016352"/>
          </a:xfrm>
        </p:spPr>
        <p:txBody>
          <a:bodyPr>
            <a:noAutofit/>
          </a:bodyPr>
          <a:lstStyle>
            <a:lvl1pPr marL="0" indent="0" algn="l">
              <a:lnSpc>
                <a:spcPct val="100000"/>
              </a:lnSpc>
              <a:spcBef>
                <a:spcPts val="0"/>
              </a:spcBef>
              <a:buNone/>
              <a:defRPr sz="3000">
                <a:solidFill>
                  <a:schemeClr val="tx2"/>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
        <p:nvSpPr>
          <p:cNvPr id="98" name="Date Placeholder 9">
            <a:extLst>
              <a:ext uri="{FF2B5EF4-FFF2-40B4-BE49-F238E27FC236}">
                <a16:creationId xmlns:a16="http://schemas.microsoft.com/office/drawing/2014/main" id="{6B8848B7-7859-5A4F-D702-89BDE10114A2}"/>
              </a:ext>
            </a:extLst>
          </p:cNvPr>
          <p:cNvSpPr>
            <a:spLocks noGrp="1"/>
          </p:cNvSpPr>
          <p:nvPr>
            <p:ph type="dt" sz="half" idx="10"/>
          </p:nvPr>
        </p:nvSpPr>
        <p:spPr>
          <a:xfrm>
            <a:off x="1260475" y="12153900"/>
            <a:ext cx="4694238" cy="731838"/>
          </a:xfrm>
        </p:spPr>
        <p:txBody>
          <a:bodyPr/>
          <a:lstStyle>
            <a:lvl1pPr>
              <a:defRPr sz="2200">
                <a:solidFill>
                  <a:schemeClr val="bg1"/>
                </a:solidFill>
              </a:defRPr>
            </a:lvl1pPr>
          </a:lstStyle>
          <a:p>
            <a:pPr>
              <a:defRPr/>
            </a:pPr>
            <a:fld id="{A555CAB8-9A94-4E03-801A-A0C78D9F8E32}" type="datetimeFigureOut">
              <a:rPr lang="ro-RO"/>
              <a:pPr>
                <a:defRPr/>
              </a:pPr>
              <a:t>01.02.2024</a:t>
            </a:fld>
            <a:endParaRPr lang="ro-RO"/>
          </a:p>
        </p:txBody>
      </p:sp>
    </p:spTree>
    <p:extLst>
      <p:ext uri="{BB962C8B-B14F-4D97-AF65-F5344CB8AC3E}">
        <p14:creationId xmlns:p14="http://schemas.microsoft.com/office/powerpoint/2010/main" val="195721092"/>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NSSP Mulțumim">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E22C3E-B39F-5B95-3966-6F19A397361E}"/>
              </a:ext>
            </a:extLst>
          </p:cNvPr>
          <p:cNvSpPr/>
          <p:nvPr userDrawn="1"/>
        </p:nvSpPr>
        <p:spPr>
          <a:xfrm>
            <a:off x="0" y="0"/>
            <a:ext cx="5954713" cy="1373346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srgbClr val="FFFFFF"/>
              </a:solidFill>
            </a:endParaRPr>
          </a:p>
        </p:txBody>
      </p:sp>
      <p:sp>
        <p:nvSpPr>
          <p:cNvPr id="3" name="TextBox 2">
            <a:extLst>
              <a:ext uri="{FF2B5EF4-FFF2-40B4-BE49-F238E27FC236}">
                <a16:creationId xmlns:a16="http://schemas.microsoft.com/office/drawing/2014/main" id="{2A7AE20A-55D3-848E-7047-8C976B55813E}"/>
              </a:ext>
            </a:extLst>
          </p:cNvPr>
          <p:cNvSpPr txBox="1">
            <a:spLocks noChangeArrowheads="1"/>
          </p:cNvSpPr>
          <p:nvPr userDrawn="1"/>
        </p:nvSpPr>
        <p:spPr bwMode="auto">
          <a:xfrm rot="10800000">
            <a:off x="23239413" y="11066463"/>
            <a:ext cx="584200" cy="1611312"/>
          </a:xfrm>
          <a:prstGeom prst="rect">
            <a:avLst/>
          </a:prstGeom>
          <a:noFill/>
          <a:ln>
            <a:noFill/>
          </a:ln>
        </p:spPr>
        <p:txBody>
          <a:bodyPr vert="eaVert"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2600" b="1">
                <a:solidFill>
                  <a:schemeClr val="bg1"/>
                </a:solidFill>
              </a:rPr>
              <a:t>insp.gov.ro</a:t>
            </a:r>
          </a:p>
        </p:txBody>
      </p:sp>
      <p:sp>
        <p:nvSpPr>
          <p:cNvPr id="4" name="TextBox 6">
            <a:extLst>
              <a:ext uri="{FF2B5EF4-FFF2-40B4-BE49-F238E27FC236}">
                <a16:creationId xmlns:a16="http://schemas.microsoft.com/office/drawing/2014/main" id="{4943060E-9018-C6ED-BAE2-945474916D80}"/>
              </a:ext>
            </a:extLst>
          </p:cNvPr>
          <p:cNvSpPr txBox="1">
            <a:spLocks noChangeArrowheads="1"/>
          </p:cNvSpPr>
          <p:nvPr userDrawn="1"/>
        </p:nvSpPr>
        <p:spPr bwMode="auto">
          <a:xfrm>
            <a:off x="8924925" y="9791700"/>
            <a:ext cx="7519988" cy="11080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6600" b="1">
                <a:solidFill>
                  <a:schemeClr val="tx2"/>
                </a:solidFill>
              </a:rPr>
              <a:t>Mulțumim.</a:t>
            </a:r>
          </a:p>
        </p:txBody>
      </p:sp>
      <p:sp>
        <p:nvSpPr>
          <p:cNvPr id="5" name="TextBox 7">
            <a:extLst>
              <a:ext uri="{FF2B5EF4-FFF2-40B4-BE49-F238E27FC236}">
                <a16:creationId xmlns:a16="http://schemas.microsoft.com/office/drawing/2014/main" id="{0326409C-41F8-7633-FF21-20AB9878D2C6}"/>
              </a:ext>
            </a:extLst>
          </p:cNvPr>
          <p:cNvSpPr txBox="1">
            <a:spLocks noChangeArrowheads="1"/>
          </p:cNvSpPr>
          <p:nvPr userDrawn="1"/>
        </p:nvSpPr>
        <p:spPr bwMode="auto">
          <a:xfrm>
            <a:off x="8924925" y="11364913"/>
            <a:ext cx="7785100" cy="107632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1600">
                <a:solidFill>
                  <a:schemeClr val="tx2"/>
                </a:solidFill>
              </a:rPr>
              <a:t>Adresa: str. Dr. Leonte Anastasievici nr. 1-3, sector 5, cod poștal 050463, București, România</a:t>
            </a:r>
          </a:p>
          <a:p>
            <a:pPr eaLnBrk="1" hangingPunct="1">
              <a:defRPr/>
            </a:pPr>
            <a:r>
              <a:rPr lang="ro-RO" altLang="ro-RO" sz="1600">
                <a:solidFill>
                  <a:schemeClr val="tx2"/>
                </a:solidFill>
              </a:rPr>
              <a:t>Telefon secretariat: +4 0213 183 620, +4 0213 183 619</a:t>
            </a:r>
          </a:p>
          <a:p>
            <a:pPr eaLnBrk="1" hangingPunct="1">
              <a:defRPr/>
            </a:pPr>
            <a:r>
              <a:rPr lang="ro-RO" altLang="ro-RO" sz="1600">
                <a:solidFill>
                  <a:schemeClr val="tx2"/>
                </a:solidFill>
              </a:rPr>
              <a:t>Fax: +4 0213 123 426</a:t>
            </a:r>
          </a:p>
          <a:p>
            <a:pPr eaLnBrk="1" hangingPunct="1">
              <a:defRPr/>
            </a:pPr>
            <a:r>
              <a:rPr lang="ro-RO" altLang="ro-RO" sz="1600">
                <a:solidFill>
                  <a:schemeClr val="tx2"/>
                </a:solidFill>
              </a:rPr>
              <a:t>E-mail: directie.generala@insp.gov.ro</a:t>
            </a:r>
          </a:p>
        </p:txBody>
      </p:sp>
      <p:grpSp>
        <p:nvGrpSpPr>
          <p:cNvPr id="6" name="Graphic 4">
            <a:extLst>
              <a:ext uri="{FF2B5EF4-FFF2-40B4-BE49-F238E27FC236}">
                <a16:creationId xmlns:a16="http://schemas.microsoft.com/office/drawing/2014/main" id="{EE296828-2EC8-0EA4-B7F5-45897806B4EB}"/>
              </a:ext>
            </a:extLst>
          </p:cNvPr>
          <p:cNvGrpSpPr/>
          <p:nvPr userDrawn="1"/>
        </p:nvGrpSpPr>
        <p:grpSpPr>
          <a:xfrm>
            <a:off x="1105200" y="1162800"/>
            <a:ext cx="3741841" cy="1536944"/>
            <a:chOff x="1105200" y="1162800"/>
            <a:chExt cx="3741841" cy="1536944"/>
          </a:xfrm>
          <a:solidFill>
            <a:srgbClr val="FFFFFF"/>
          </a:solidFill>
        </p:grpSpPr>
        <p:grpSp>
          <p:nvGrpSpPr>
            <p:cNvPr id="7" name="Graphic 4">
              <a:extLst>
                <a:ext uri="{FF2B5EF4-FFF2-40B4-BE49-F238E27FC236}">
                  <a16:creationId xmlns:a16="http://schemas.microsoft.com/office/drawing/2014/main" id="{46F274BE-C60B-6D1A-6A19-F2CD263CE81A}"/>
                </a:ext>
              </a:extLst>
            </p:cNvPr>
            <p:cNvGrpSpPr/>
            <p:nvPr/>
          </p:nvGrpSpPr>
          <p:grpSpPr>
            <a:xfrm>
              <a:off x="2553683" y="1497475"/>
              <a:ext cx="2293358" cy="867719"/>
              <a:chOff x="2553683" y="1497475"/>
              <a:chExt cx="2293358" cy="867719"/>
            </a:xfrm>
            <a:solidFill>
              <a:srgbClr val="FFFFFF"/>
            </a:solidFill>
          </p:grpSpPr>
          <p:sp>
            <p:nvSpPr>
              <p:cNvPr id="15" name="Freeform: Shape 17">
                <a:extLst>
                  <a:ext uri="{FF2B5EF4-FFF2-40B4-BE49-F238E27FC236}">
                    <a16:creationId xmlns:a16="http://schemas.microsoft.com/office/drawing/2014/main" id="{9DE9D551-6227-194A-3B56-730C2BC273AB}"/>
                  </a:ext>
                </a:extLst>
              </p:cNvPr>
              <p:cNvSpPr/>
              <p:nvPr/>
            </p:nvSpPr>
            <p:spPr>
              <a:xfrm>
                <a:off x="2555968" y="1519051"/>
                <a:ext cx="80718" cy="208267"/>
              </a:xfrm>
              <a:custGeom>
                <a:avLst/>
                <a:gdLst>
                  <a:gd name="connsiteX0" fmla="*/ 0 w 80718"/>
                  <a:gd name="connsiteY0" fmla="*/ 208268 h 208267"/>
                  <a:gd name="connsiteX1" fmla="*/ 0 w 80718"/>
                  <a:gd name="connsiteY1" fmla="*/ 193292 h 208267"/>
                  <a:gd name="connsiteX2" fmla="*/ 24749 w 80718"/>
                  <a:gd name="connsiteY2" fmla="*/ 189611 h 208267"/>
                  <a:gd name="connsiteX3" fmla="*/ 24749 w 80718"/>
                  <a:gd name="connsiteY3" fmla="*/ 18783 h 208267"/>
                  <a:gd name="connsiteX4" fmla="*/ 0 w 80718"/>
                  <a:gd name="connsiteY4" fmla="*/ 15103 h 208267"/>
                  <a:gd name="connsiteX5" fmla="*/ 0 w 80718"/>
                  <a:gd name="connsiteY5" fmla="*/ 0 h 208267"/>
                  <a:gd name="connsiteX6" fmla="*/ 80718 w 80718"/>
                  <a:gd name="connsiteY6" fmla="*/ 0 h 208267"/>
                  <a:gd name="connsiteX7" fmla="*/ 80718 w 80718"/>
                  <a:gd name="connsiteY7" fmla="*/ 15103 h 208267"/>
                  <a:gd name="connsiteX8" fmla="*/ 56223 w 80718"/>
                  <a:gd name="connsiteY8" fmla="*/ 18783 h 208267"/>
                  <a:gd name="connsiteX9" fmla="*/ 56223 w 80718"/>
                  <a:gd name="connsiteY9" fmla="*/ 189611 h 208267"/>
                  <a:gd name="connsiteX10" fmla="*/ 80718 w 80718"/>
                  <a:gd name="connsiteY10" fmla="*/ 193800 h 208267"/>
                  <a:gd name="connsiteX11" fmla="*/ 80718 w 80718"/>
                  <a:gd name="connsiteY11" fmla="*/ 208268 h 208267"/>
                  <a:gd name="connsiteX12" fmla="*/ 0 w 80718"/>
                  <a:gd name="connsiteY12" fmla="*/ 208268 h 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18" h="208267">
                    <a:moveTo>
                      <a:pt x="0" y="208268"/>
                    </a:moveTo>
                    <a:lnTo>
                      <a:pt x="0" y="193292"/>
                    </a:lnTo>
                    <a:lnTo>
                      <a:pt x="24749" y="189611"/>
                    </a:lnTo>
                    <a:lnTo>
                      <a:pt x="24749" y="18783"/>
                    </a:lnTo>
                    <a:lnTo>
                      <a:pt x="0" y="15103"/>
                    </a:lnTo>
                    <a:lnTo>
                      <a:pt x="0" y="0"/>
                    </a:lnTo>
                    <a:lnTo>
                      <a:pt x="80718" y="0"/>
                    </a:lnTo>
                    <a:lnTo>
                      <a:pt x="80718" y="15103"/>
                    </a:lnTo>
                    <a:lnTo>
                      <a:pt x="56223" y="18783"/>
                    </a:lnTo>
                    <a:lnTo>
                      <a:pt x="56223" y="189611"/>
                    </a:lnTo>
                    <a:lnTo>
                      <a:pt x="80718" y="193800"/>
                    </a:lnTo>
                    <a:lnTo>
                      <a:pt x="80718" y="208268"/>
                    </a:lnTo>
                    <a:lnTo>
                      <a:pt x="0" y="208268"/>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6" name="Freeform: Shape 18">
                <a:extLst>
                  <a:ext uri="{FF2B5EF4-FFF2-40B4-BE49-F238E27FC236}">
                    <a16:creationId xmlns:a16="http://schemas.microsoft.com/office/drawing/2014/main" id="{B2779D99-116C-29A0-E36E-29749D6191F3}"/>
                  </a:ext>
                </a:extLst>
              </p:cNvPr>
              <p:cNvSpPr/>
              <p:nvPr/>
            </p:nvSpPr>
            <p:spPr>
              <a:xfrm>
                <a:off x="2667399" y="1568294"/>
                <a:ext cx="167147" cy="159278"/>
              </a:xfrm>
              <a:custGeom>
                <a:avLst/>
                <a:gdLst>
                  <a:gd name="connsiteX0" fmla="*/ 762 w 167147"/>
                  <a:gd name="connsiteY0" fmla="*/ 159025 h 159278"/>
                  <a:gd name="connsiteX1" fmla="*/ 762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049 h 159278"/>
                  <a:gd name="connsiteX24" fmla="*/ 116381 w 167147"/>
                  <a:gd name="connsiteY24" fmla="*/ 141764 h 159278"/>
                  <a:gd name="connsiteX25" fmla="*/ 116381 w 167147"/>
                  <a:gd name="connsiteY25" fmla="*/ 64854 h 159278"/>
                  <a:gd name="connsiteX26" fmla="*/ 115493 w 167147"/>
                  <a:gd name="connsiteY26" fmla="*/ 45689 h 159278"/>
                  <a:gd name="connsiteX27" fmla="*/ 111559 w 167147"/>
                  <a:gd name="connsiteY27" fmla="*/ 31983 h 159278"/>
                  <a:gd name="connsiteX28" fmla="*/ 103182 w 167147"/>
                  <a:gd name="connsiteY28" fmla="*/ 23733 h 159278"/>
                  <a:gd name="connsiteX29" fmla="*/ 88841 w 167147"/>
                  <a:gd name="connsiteY29" fmla="*/ 20941 h 159278"/>
                  <a:gd name="connsiteX30" fmla="*/ 68027 w 167147"/>
                  <a:gd name="connsiteY30" fmla="*/ 24748 h 159278"/>
                  <a:gd name="connsiteX31" fmla="*/ 49751 w 167147"/>
                  <a:gd name="connsiteY31" fmla="*/ 34267 h 159278"/>
                  <a:gd name="connsiteX32" fmla="*/ 49751 w 167147"/>
                  <a:gd name="connsiteY32" fmla="*/ 141637 h 159278"/>
                  <a:gd name="connsiteX33" fmla="*/ 69042 w 167147"/>
                  <a:gd name="connsiteY33" fmla="*/ 143922 h 159278"/>
                  <a:gd name="connsiteX34" fmla="*/ 69042 w 167147"/>
                  <a:gd name="connsiteY34" fmla="*/ 159025 h 159278"/>
                  <a:gd name="connsiteX35" fmla="*/ 762 w 167147"/>
                  <a:gd name="connsiteY35" fmla="*/ 159025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2" y="159025"/>
                    </a:moveTo>
                    <a:lnTo>
                      <a:pt x="762"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049"/>
                    </a:lnTo>
                    <a:lnTo>
                      <a:pt x="116381" y="141764"/>
                    </a:lnTo>
                    <a:lnTo>
                      <a:pt x="116381" y="64854"/>
                    </a:lnTo>
                    <a:cubicBezTo>
                      <a:pt x="116381" y="57620"/>
                      <a:pt x="116001" y="51147"/>
                      <a:pt x="115493" y="45689"/>
                    </a:cubicBezTo>
                    <a:cubicBezTo>
                      <a:pt x="114858" y="40232"/>
                      <a:pt x="113589" y="35663"/>
                      <a:pt x="111559" y="31983"/>
                    </a:cubicBezTo>
                    <a:cubicBezTo>
                      <a:pt x="109528" y="28302"/>
                      <a:pt x="106736" y="25637"/>
                      <a:pt x="103182" y="23733"/>
                    </a:cubicBezTo>
                    <a:cubicBezTo>
                      <a:pt x="99502" y="21956"/>
                      <a:pt x="94679" y="20941"/>
                      <a:pt x="88841" y="20941"/>
                    </a:cubicBezTo>
                    <a:cubicBezTo>
                      <a:pt x="81860" y="20941"/>
                      <a:pt x="75007" y="22210"/>
                      <a:pt x="68027" y="24748"/>
                    </a:cubicBezTo>
                    <a:cubicBezTo>
                      <a:pt x="61046" y="27287"/>
                      <a:pt x="54954" y="30460"/>
                      <a:pt x="49751" y="34267"/>
                    </a:cubicBezTo>
                    <a:lnTo>
                      <a:pt x="49751" y="141637"/>
                    </a:lnTo>
                    <a:lnTo>
                      <a:pt x="69042" y="143922"/>
                    </a:lnTo>
                    <a:lnTo>
                      <a:pt x="69042" y="159025"/>
                    </a:lnTo>
                    <a:lnTo>
                      <a:pt x="762" y="15902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7" name="Freeform: Shape 19">
                <a:extLst>
                  <a:ext uri="{FF2B5EF4-FFF2-40B4-BE49-F238E27FC236}">
                    <a16:creationId xmlns:a16="http://schemas.microsoft.com/office/drawing/2014/main" id="{52491A52-C7CA-67DB-2725-7F365F552E3E}"/>
                  </a:ext>
                </a:extLst>
              </p:cNvPr>
              <p:cNvSpPr/>
              <p:nvPr/>
            </p:nvSpPr>
            <p:spPr>
              <a:xfrm>
                <a:off x="2859930" y="1568421"/>
                <a:ext cx="112193" cy="162197"/>
              </a:xfrm>
              <a:custGeom>
                <a:avLst/>
                <a:gdLst>
                  <a:gd name="connsiteX0" fmla="*/ 0 w 112193"/>
                  <a:gd name="connsiteY0" fmla="*/ 150141 h 162197"/>
                  <a:gd name="connsiteX1" fmla="*/ 0 w 112193"/>
                  <a:gd name="connsiteY1" fmla="*/ 114351 h 162197"/>
                  <a:gd name="connsiteX2" fmla="*/ 19418 w 112193"/>
                  <a:gd name="connsiteY2" fmla="*/ 114351 h 162197"/>
                  <a:gd name="connsiteX3" fmla="*/ 25002 w 112193"/>
                  <a:gd name="connsiteY3" fmla="*/ 134657 h 162197"/>
                  <a:gd name="connsiteX4" fmla="*/ 29191 w 112193"/>
                  <a:gd name="connsiteY4" fmla="*/ 138972 h 162197"/>
                  <a:gd name="connsiteX5" fmla="*/ 36298 w 112193"/>
                  <a:gd name="connsiteY5" fmla="*/ 142780 h 162197"/>
                  <a:gd name="connsiteX6" fmla="*/ 45436 w 112193"/>
                  <a:gd name="connsiteY6" fmla="*/ 145572 h 162197"/>
                  <a:gd name="connsiteX7" fmla="*/ 55970 w 112193"/>
                  <a:gd name="connsiteY7" fmla="*/ 146587 h 162197"/>
                  <a:gd name="connsiteX8" fmla="*/ 69930 w 112193"/>
                  <a:gd name="connsiteY8" fmla="*/ 144683 h 162197"/>
                  <a:gd name="connsiteX9" fmla="*/ 78561 w 112193"/>
                  <a:gd name="connsiteY9" fmla="*/ 139861 h 162197"/>
                  <a:gd name="connsiteX10" fmla="*/ 82876 w 112193"/>
                  <a:gd name="connsiteY10" fmla="*/ 132753 h 162197"/>
                  <a:gd name="connsiteX11" fmla="*/ 84018 w 112193"/>
                  <a:gd name="connsiteY11" fmla="*/ 124504 h 162197"/>
                  <a:gd name="connsiteX12" fmla="*/ 81607 w 112193"/>
                  <a:gd name="connsiteY12" fmla="*/ 114858 h 162197"/>
                  <a:gd name="connsiteX13" fmla="*/ 74246 w 112193"/>
                  <a:gd name="connsiteY13" fmla="*/ 106609 h 162197"/>
                  <a:gd name="connsiteX14" fmla="*/ 61554 w 112193"/>
                  <a:gd name="connsiteY14" fmla="*/ 98994 h 162197"/>
                  <a:gd name="connsiteX15" fmla="*/ 43151 w 112193"/>
                  <a:gd name="connsiteY15" fmla="*/ 91125 h 162197"/>
                  <a:gd name="connsiteX16" fmla="*/ 23987 w 112193"/>
                  <a:gd name="connsiteY16" fmla="*/ 82114 h 162197"/>
                  <a:gd name="connsiteX17" fmla="*/ 10534 w 112193"/>
                  <a:gd name="connsiteY17" fmla="*/ 71326 h 162197"/>
                  <a:gd name="connsiteX18" fmla="*/ 2665 w 112193"/>
                  <a:gd name="connsiteY18" fmla="*/ 58000 h 162197"/>
                  <a:gd name="connsiteX19" fmla="*/ 127 w 112193"/>
                  <a:gd name="connsiteY19" fmla="*/ 41374 h 162197"/>
                  <a:gd name="connsiteX20" fmla="*/ 4442 w 112193"/>
                  <a:gd name="connsiteY20" fmla="*/ 24368 h 162197"/>
                  <a:gd name="connsiteX21" fmla="*/ 16372 w 112193"/>
                  <a:gd name="connsiteY21" fmla="*/ 11295 h 162197"/>
                  <a:gd name="connsiteX22" fmla="*/ 34267 w 112193"/>
                  <a:gd name="connsiteY22" fmla="*/ 2919 h 162197"/>
                  <a:gd name="connsiteX23" fmla="*/ 56604 w 112193"/>
                  <a:gd name="connsiteY23" fmla="*/ 0 h 162197"/>
                  <a:gd name="connsiteX24" fmla="*/ 72215 w 112193"/>
                  <a:gd name="connsiteY24" fmla="*/ 1015 h 162197"/>
                  <a:gd name="connsiteX25" fmla="*/ 85033 w 112193"/>
                  <a:gd name="connsiteY25" fmla="*/ 3427 h 162197"/>
                  <a:gd name="connsiteX26" fmla="*/ 95060 w 112193"/>
                  <a:gd name="connsiteY26" fmla="*/ 6346 h 162197"/>
                  <a:gd name="connsiteX27" fmla="*/ 101913 w 112193"/>
                  <a:gd name="connsiteY27" fmla="*/ 8630 h 162197"/>
                  <a:gd name="connsiteX28" fmla="*/ 101913 w 112193"/>
                  <a:gd name="connsiteY28" fmla="*/ 42897 h 162197"/>
                  <a:gd name="connsiteX29" fmla="*/ 83764 w 112193"/>
                  <a:gd name="connsiteY29" fmla="*/ 42770 h 162197"/>
                  <a:gd name="connsiteX30" fmla="*/ 77799 w 112193"/>
                  <a:gd name="connsiteY30" fmla="*/ 25129 h 162197"/>
                  <a:gd name="connsiteX31" fmla="*/ 70057 w 112193"/>
                  <a:gd name="connsiteY31" fmla="*/ 18530 h 162197"/>
                  <a:gd name="connsiteX32" fmla="*/ 54827 w 112193"/>
                  <a:gd name="connsiteY32" fmla="*/ 15484 h 162197"/>
                  <a:gd name="connsiteX33" fmla="*/ 42644 w 112193"/>
                  <a:gd name="connsiteY33" fmla="*/ 16880 h 162197"/>
                  <a:gd name="connsiteX34" fmla="*/ 34394 w 112193"/>
                  <a:gd name="connsiteY34" fmla="*/ 20941 h 162197"/>
                  <a:gd name="connsiteX35" fmla="*/ 29698 w 112193"/>
                  <a:gd name="connsiteY35" fmla="*/ 27033 h 162197"/>
                  <a:gd name="connsiteX36" fmla="*/ 28175 w 112193"/>
                  <a:gd name="connsiteY36" fmla="*/ 34521 h 162197"/>
                  <a:gd name="connsiteX37" fmla="*/ 31348 w 112193"/>
                  <a:gd name="connsiteY37" fmla="*/ 46578 h 162197"/>
                  <a:gd name="connsiteX38" fmla="*/ 39598 w 112193"/>
                  <a:gd name="connsiteY38" fmla="*/ 54574 h 162197"/>
                  <a:gd name="connsiteX39" fmla="*/ 51274 w 112193"/>
                  <a:gd name="connsiteY39" fmla="*/ 60285 h 162197"/>
                  <a:gd name="connsiteX40" fmla="*/ 64727 w 112193"/>
                  <a:gd name="connsiteY40" fmla="*/ 65742 h 162197"/>
                  <a:gd name="connsiteX41" fmla="*/ 82749 w 112193"/>
                  <a:gd name="connsiteY41" fmla="*/ 74372 h 162197"/>
                  <a:gd name="connsiteX42" fmla="*/ 97852 w 112193"/>
                  <a:gd name="connsiteY42" fmla="*/ 84653 h 162197"/>
                  <a:gd name="connsiteX43" fmla="*/ 108259 w 112193"/>
                  <a:gd name="connsiteY43" fmla="*/ 98232 h 162197"/>
                  <a:gd name="connsiteX44" fmla="*/ 112193 w 112193"/>
                  <a:gd name="connsiteY44" fmla="*/ 116508 h 162197"/>
                  <a:gd name="connsiteX45" fmla="*/ 108132 w 112193"/>
                  <a:gd name="connsiteY45" fmla="*/ 135419 h 162197"/>
                  <a:gd name="connsiteX46" fmla="*/ 96456 w 112193"/>
                  <a:gd name="connsiteY46" fmla="*/ 149887 h 162197"/>
                  <a:gd name="connsiteX47" fmla="*/ 77799 w 112193"/>
                  <a:gd name="connsiteY47" fmla="*/ 159025 h 162197"/>
                  <a:gd name="connsiteX48" fmla="*/ 52924 w 112193"/>
                  <a:gd name="connsiteY48" fmla="*/ 162198 h 162197"/>
                  <a:gd name="connsiteX49" fmla="*/ 37567 w 112193"/>
                  <a:gd name="connsiteY49" fmla="*/ 160929 h 162197"/>
                  <a:gd name="connsiteX50" fmla="*/ 22337 w 112193"/>
                  <a:gd name="connsiteY50" fmla="*/ 157883 h 162197"/>
                  <a:gd name="connsiteX51" fmla="*/ 9011 w 112193"/>
                  <a:gd name="connsiteY51" fmla="*/ 153948 h 162197"/>
                  <a:gd name="connsiteX52" fmla="*/ 0 w 112193"/>
                  <a:gd name="connsiteY52" fmla="*/ 150141 h 16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193" h="162197">
                    <a:moveTo>
                      <a:pt x="0" y="150141"/>
                    </a:moveTo>
                    <a:lnTo>
                      <a:pt x="0" y="114351"/>
                    </a:lnTo>
                    <a:lnTo>
                      <a:pt x="19418" y="114351"/>
                    </a:lnTo>
                    <a:lnTo>
                      <a:pt x="25002" y="134657"/>
                    </a:lnTo>
                    <a:cubicBezTo>
                      <a:pt x="25764" y="136180"/>
                      <a:pt x="27287" y="137576"/>
                      <a:pt x="29191" y="138972"/>
                    </a:cubicBezTo>
                    <a:cubicBezTo>
                      <a:pt x="31221" y="140368"/>
                      <a:pt x="33506" y="141637"/>
                      <a:pt x="36298" y="142780"/>
                    </a:cubicBezTo>
                    <a:cubicBezTo>
                      <a:pt x="38963" y="143922"/>
                      <a:pt x="42136" y="144810"/>
                      <a:pt x="45436" y="145572"/>
                    </a:cubicBezTo>
                    <a:cubicBezTo>
                      <a:pt x="48862" y="146206"/>
                      <a:pt x="52289" y="146587"/>
                      <a:pt x="55970" y="146587"/>
                    </a:cubicBezTo>
                    <a:cubicBezTo>
                      <a:pt x="61681" y="146587"/>
                      <a:pt x="66250" y="145953"/>
                      <a:pt x="69930" y="144683"/>
                    </a:cubicBezTo>
                    <a:cubicBezTo>
                      <a:pt x="73611" y="143414"/>
                      <a:pt x="76403" y="141891"/>
                      <a:pt x="78561" y="139861"/>
                    </a:cubicBezTo>
                    <a:cubicBezTo>
                      <a:pt x="80718" y="137830"/>
                      <a:pt x="82114" y="135546"/>
                      <a:pt x="82876" y="132753"/>
                    </a:cubicBezTo>
                    <a:cubicBezTo>
                      <a:pt x="83637" y="130088"/>
                      <a:pt x="84018" y="127296"/>
                      <a:pt x="84018" y="124504"/>
                    </a:cubicBezTo>
                    <a:cubicBezTo>
                      <a:pt x="84018" y="120950"/>
                      <a:pt x="83257" y="117777"/>
                      <a:pt x="81607" y="114858"/>
                    </a:cubicBezTo>
                    <a:cubicBezTo>
                      <a:pt x="79957" y="111939"/>
                      <a:pt x="77545" y="109274"/>
                      <a:pt x="74246" y="106609"/>
                    </a:cubicBezTo>
                    <a:cubicBezTo>
                      <a:pt x="70946" y="103944"/>
                      <a:pt x="66758" y="101405"/>
                      <a:pt x="61554" y="98994"/>
                    </a:cubicBezTo>
                    <a:cubicBezTo>
                      <a:pt x="56350" y="96456"/>
                      <a:pt x="50259" y="93917"/>
                      <a:pt x="43151" y="91125"/>
                    </a:cubicBezTo>
                    <a:cubicBezTo>
                      <a:pt x="35790" y="88333"/>
                      <a:pt x="29318" y="85287"/>
                      <a:pt x="23987" y="82114"/>
                    </a:cubicBezTo>
                    <a:cubicBezTo>
                      <a:pt x="18657" y="78941"/>
                      <a:pt x="14088" y="75388"/>
                      <a:pt x="10534" y="71326"/>
                    </a:cubicBezTo>
                    <a:cubicBezTo>
                      <a:pt x="6980" y="67392"/>
                      <a:pt x="4315" y="62950"/>
                      <a:pt x="2665" y="58000"/>
                    </a:cubicBezTo>
                    <a:cubicBezTo>
                      <a:pt x="1015" y="53178"/>
                      <a:pt x="127" y="47593"/>
                      <a:pt x="127" y="41374"/>
                    </a:cubicBezTo>
                    <a:cubicBezTo>
                      <a:pt x="127" y="35029"/>
                      <a:pt x="1523" y="29444"/>
                      <a:pt x="4442" y="24368"/>
                    </a:cubicBezTo>
                    <a:cubicBezTo>
                      <a:pt x="7361" y="19291"/>
                      <a:pt x="11295" y="14976"/>
                      <a:pt x="16372" y="11295"/>
                    </a:cubicBezTo>
                    <a:cubicBezTo>
                      <a:pt x="21449" y="7615"/>
                      <a:pt x="27414" y="4823"/>
                      <a:pt x="34267" y="2919"/>
                    </a:cubicBezTo>
                    <a:cubicBezTo>
                      <a:pt x="41121" y="1015"/>
                      <a:pt x="48609" y="0"/>
                      <a:pt x="56604" y="0"/>
                    </a:cubicBezTo>
                    <a:cubicBezTo>
                      <a:pt x="62189" y="0"/>
                      <a:pt x="67392" y="381"/>
                      <a:pt x="72215" y="1015"/>
                    </a:cubicBezTo>
                    <a:cubicBezTo>
                      <a:pt x="76911" y="1650"/>
                      <a:pt x="81226" y="2538"/>
                      <a:pt x="85033" y="3427"/>
                    </a:cubicBezTo>
                    <a:cubicBezTo>
                      <a:pt x="88841" y="4442"/>
                      <a:pt x="92267" y="5330"/>
                      <a:pt x="95060" y="6346"/>
                    </a:cubicBezTo>
                    <a:cubicBezTo>
                      <a:pt x="97979" y="7361"/>
                      <a:pt x="100263" y="8123"/>
                      <a:pt x="101913" y="8630"/>
                    </a:cubicBezTo>
                    <a:lnTo>
                      <a:pt x="101913" y="42897"/>
                    </a:lnTo>
                    <a:lnTo>
                      <a:pt x="83764" y="42770"/>
                    </a:lnTo>
                    <a:lnTo>
                      <a:pt x="77799" y="25129"/>
                    </a:lnTo>
                    <a:cubicBezTo>
                      <a:pt x="76657" y="22718"/>
                      <a:pt x="73992" y="20560"/>
                      <a:pt x="70057" y="18530"/>
                    </a:cubicBezTo>
                    <a:cubicBezTo>
                      <a:pt x="66123" y="16499"/>
                      <a:pt x="61046" y="15484"/>
                      <a:pt x="54827" y="15484"/>
                    </a:cubicBezTo>
                    <a:cubicBezTo>
                      <a:pt x="50132" y="15357"/>
                      <a:pt x="46070" y="15864"/>
                      <a:pt x="42644" y="16880"/>
                    </a:cubicBezTo>
                    <a:cubicBezTo>
                      <a:pt x="39217" y="17895"/>
                      <a:pt x="36552" y="19291"/>
                      <a:pt x="34394" y="20941"/>
                    </a:cubicBezTo>
                    <a:cubicBezTo>
                      <a:pt x="32237" y="22718"/>
                      <a:pt x="30713" y="24748"/>
                      <a:pt x="29698" y="27033"/>
                    </a:cubicBezTo>
                    <a:cubicBezTo>
                      <a:pt x="28683" y="29317"/>
                      <a:pt x="28175" y="31856"/>
                      <a:pt x="28175" y="34521"/>
                    </a:cubicBezTo>
                    <a:cubicBezTo>
                      <a:pt x="28175" y="39471"/>
                      <a:pt x="29191" y="43405"/>
                      <a:pt x="31348" y="46578"/>
                    </a:cubicBezTo>
                    <a:cubicBezTo>
                      <a:pt x="33379" y="49624"/>
                      <a:pt x="36171" y="52289"/>
                      <a:pt x="39598" y="54574"/>
                    </a:cubicBezTo>
                    <a:cubicBezTo>
                      <a:pt x="43024" y="56731"/>
                      <a:pt x="46959" y="58635"/>
                      <a:pt x="51274" y="60285"/>
                    </a:cubicBezTo>
                    <a:cubicBezTo>
                      <a:pt x="55589" y="61935"/>
                      <a:pt x="60158" y="63711"/>
                      <a:pt x="64727" y="65742"/>
                    </a:cubicBezTo>
                    <a:cubicBezTo>
                      <a:pt x="71073" y="68534"/>
                      <a:pt x="77038" y="71326"/>
                      <a:pt x="82749" y="74372"/>
                    </a:cubicBezTo>
                    <a:cubicBezTo>
                      <a:pt x="88460" y="77418"/>
                      <a:pt x="93537" y="80845"/>
                      <a:pt x="97852" y="84653"/>
                    </a:cubicBezTo>
                    <a:cubicBezTo>
                      <a:pt x="102167" y="88587"/>
                      <a:pt x="105720" y="93029"/>
                      <a:pt x="108259" y="98232"/>
                    </a:cubicBezTo>
                    <a:cubicBezTo>
                      <a:pt x="110797" y="103436"/>
                      <a:pt x="112193" y="109528"/>
                      <a:pt x="112193" y="116508"/>
                    </a:cubicBezTo>
                    <a:cubicBezTo>
                      <a:pt x="112193" y="123489"/>
                      <a:pt x="110797" y="129707"/>
                      <a:pt x="108132" y="135419"/>
                    </a:cubicBezTo>
                    <a:cubicBezTo>
                      <a:pt x="105467" y="141130"/>
                      <a:pt x="101532" y="145826"/>
                      <a:pt x="96456" y="149887"/>
                    </a:cubicBezTo>
                    <a:cubicBezTo>
                      <a:pt x="91379" y="153821"/>
                      <a:pt x="85160" y="156867"/>
                      <a:pt x="77799" y="159025"/>
                    </a:cubicBezTo>
                    <a:cubicBezTo>
                      <a:pt x="70438" y="161182"/>
                      <a:pt x="62189" y="162198"/>
                      <a:pt x="52924" y="162198"/>
                    </a:cubicBezTo>
                    <a:cubicBezTo>
                      <a:pt x="47974" y="162198"/>
                      <a:pt x="42897" y="161817"/>
                      <a:pt x="37567" y="160929"/>
                    </a:cubicBezTo>
                    <a:cubicBezTo>
                      <a:pt x="32237" y="160167"/>
                      <a:pt x="27160" y="159152"/>
                      <a:pt x="22337" y="157883"/>
                    </a:cubicBezTo>
                    <a:cubicBezTo>
                      <a:pt x="17514" y="156740"/>
                      <a:pt x="13072" y="155344"/>
                      <a:pt x="9011" y="153948"/>
                    </a:cubicBezTo>
                    <a:cubicBezTo>
                      <a:pt x="5457" y="152552"/>
                      <a:pt x="2285" y="151283"/>
                      <a:pt x="0" y="15014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8" name="Freeform: Shape 20">
                <a:extLst>
                  <a:ext uri="{FF2B5EF4-FFF2-40B4-BE49-F238E27FC236}">
                    <a16:creationId xmlns:a16="http://schemas.microsoft.com/office/drawing/2014/main" id="{79FA616B-101C-B72A-D65D-853E51CC88B8}"/>
                  </a:ext>
                </a:extLst>
              </p:cNvPr>
              <p:cNvSpPr/>
              <p:nvPr/>
            </p:nvSpPr>
            <p:spPr>
              <a:xfrm>
                <a:off x="2995983"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1020 w 100390"/>
                  <a:gd name="connsiteY32" fmla="*/ 196846 h 196845"/>
                  <a:gd name="connsiteX33" fmla="*/ 38075 w 100390"/>
                  <a:gd name="connsiteY33" fmla="*/ 195196 h 196845"/>
                  <a:gd name="connsiteX34" fmla="*/ 28302 w 100390"/>
                  <a:gd name="connsiteY34" fmla="*/ 189738 h 196845"/>
                  <a:gd name="connsiteX35" fmla="*/ 22083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287"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9" name="Freeform: Shape 21">
                <a:extLst>
                  <a:ext uri="{FF2B5EF4-FFF2-40B4-BE49-F238E27FC236}">
                    <a16:creationId xmlns:a16="http://schemas.microsoft.com/office/drawing/2014/main" id="{0F7BE29B-D6BE-0E9D-AD8E-AD16536F1677}"/>
                  </a:ext>
                </a:extLst>
              </p:cNvPr>
              <p:cNvSpPr/>
              <p:nvPr/>
            </p:nvSpPr>
            <p:spPr>
              <a:xfrm>
                <a:off x="3110968" y="1501156"/>
                <a:ext cx="75260" cy="226416"/>
              </a:xfrm>
              <a:custGeom>
                <a:avLst/>
                <a:gdLst>
                  <a:gd name="connsiteX0" fmla="*/ 0 w 75260"/>
                  <a:gd name="connsiteY0" fmla="*/ 226163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5 h 226416"/>
                  <a:gd name="connsiteX5" fmla="*/ 3427 w 75260"/>
                  <a:gd name="connsiteY5" fmla="*/ 72722 h 226416"/>
                  <a:gd name="connsiteX6" fmla="*/ 45182 w 75260"/>
                  <a:gd name="connsiteY6" fmla="*/ 67138 h 226416"/>
                  <a:gd name="connsiteX7" fmla="*/ 45816 w 75260"/>
                  <a:gd name="connsiteY7" fmla="*/ 67138 h 226416"/>
                  <a:gd name="connsiteX8" fmla="*/ 53051 w 75260"/>
                  <a:gd name="connsiteY8" fmla="*/ 72596 h 226416"/>
                  <a:gd name="connsiteX9" fmla="*/ 53051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5 h 226416"/>
                  <a:gd name="connsiteX15" fmla="*/ 20560 w 75260"/>
                  <a:gd name="connsiteY15" fmla="*/ 35790 h 226416"/>
                  <a:gd name="connsiteX16" fmla="*/ 17007 w 75260"/>
                  <a:gd name="connsiteY16" fmla="*/ 29825 h 226416"/>
                  <a:gd name="connsiteX17" fmla="*/ 15738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040 w 75260"/>
                  <a:gd name="connsiteY23" fmla="*/ 1650 h 226416"/>
                  <a:gd name="connsiteX24" fmla="*/ 49751 w 75260"/>
                  <a:gd name="connsiteY24" fmla="*/ 5965 h 226416"/>
                  <a:gd name="connsiteX25" fmla="*/ 53305 w 75260"/>
                  <a:gd name="connsiteY25" fmla="*/ 12057 h 226416"/>
                  <a:gd name="connsiteX26" fmla="*/ 54574 w 75260"/>
                  <a:gd name="connsiteY26" fmla="*/ 19164 h 226416"/>
                  <a:gd name="connsiteX27" fmla="*/ 53305 w 75260"/>
                  <a:gd name="connsiteY27" fmla="*/ 27794 h 226416"/>
                  <a:gd name="connsiteX28" fmla="*/ 49370 w 75260"/>
                  <a:gd name="connsiteY28" fmla="*/ 34648 h 226416"/>
                  <a:gd name="connsiteX29" fmla="*/ 42771 w 75260"/>
                  <a:gd name="connsiteY29" fmla="*/ 39344 h 226416"/>
                  <a:gd name="connsiteX30" fmla="*/ 33506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163"/>
                    </a:moveTo>
                    <a:lnTo>
                      <a:pt x="0" y="211187"/>
                    </a:lnTo>
                    <a:lnTo>
                      <a:pt x="22591" y="208903"/>
                    </a:lnTo>
                    <a:lnTo>
                      <a:pt x="22591" y="95060"/>
                    </a:lnTo>
                    <a:lnTo>
                      <a:pt x="3427" y="89095"/>
                    </a:lnTo>
                    <a:lnTo>
                      <a:pt x="3427" y="72722"/>
                    </a:lnTo>
                    <a:lnTo>
                      <a:pt x="45182" y="67138"/>
                    </a:lnTo>
                    <a:lnTo>
                      <a:pt x="45816" y="67138"/>
                    </a:lnTo>
                    <a:lnTo>
                      <a:pt x="53051" y="72596"/>
                    </a:lnTo>
                    <a:lnTo>
                      <a:pt x="53051" y="209156"/>
                    </a:lnTo>
                    <a:lnTo>
                      <a:pt x="75261" y="211314"/>
                    </a:lnTo>
                    <a:lnTo>
                      <a:pt x="75261" y="226417"/>
                    </a:lnTo>
                    <a:lnTo>
                      <a:pt x="0" y="226417"/>
                    </a:lnTo>
                    <a:close/>
                    <a:moveTo>
                      <a:pt x="33379" y="41121"/>
                    </a:moveTo>
                    <a:cubicBezTo>
                      <a:pt x="30714" y="41121"/>
                      <a:pt x="28302" y="40613"/>
                      <a:pt x="26145" y="39725"/>
                    </a:cubicBezTo>
                    <a:cubicBezTo>
                      <a:pt x="23987" y="38709"/>
                      <a:pt x="22083" y="37440"/>
                      <a:pt x="20560"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2"/>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0" name="Freeform: Shape 22">
                <a:extLst>
                  <a:ext uri="{FF2B5EF4-FFF2-40B4-BE49-F238E27FC236}">
                    <a16:creationId xmlns:a16="http://schemas.microsoft.com/office/drawing/2014/main" id="{CB22E457-93C7-973B-7A7A-2A17588133CB}"/>
                  </a:ext>
                </a:extLst>
              </p:cNvPr>
              <p:cNvSpPr/>
              <p:nvPr/>
            </p:nvSpPr>
            <p:spPr>
              <a:xfrm>
                <a:off x="3205901" y="1533900"/>
                <a:ext cx="100389" cy="196845"/>
              </a:xfrm>
              <a:custGeom>
                <a:avLst/>
                <a:gdLst>
                  <a:gd name="connsiteX0" fmla="*/ 19799 w 100389"/>
                  <a:gd name="connsiteY0" fmla="*/ 164355 h 196845"/>
                  <a:gd name="connsiteX1" fmla="*/ 19799 w 100389"/>
                  <a:gd name="connsiteY1" fmla="*/ 57620 h 196845"/>
                  <a:gd name="connsiteX2" fmla="*/ 0 w 100389"/>
                  <a:gd name="connsiteY2" fmla="*/ 57620 h 196845"/>
                  <a:gd name="connsiteX3" fmla="*/ 0 w 100389"/>
                  <a:gd name="connsiteY3" fmla="*/ 44801 h 196845"/>
                  <a:gd name="connsiteX4" fmla="*/ 8376 w 100389"/>
                  <a:gd name="connsiteY4" fmla="*/ 41882 h 196845"/>
                  <a:gd name="connsiteX5" fmla="*/ 14468 w 100389"/>
                  <a:gd name="connsiteY5" fmla="*/ 39090 h 196845"/>
                  <a:gd name="connsiteX6" fmla="*/ 22083 w 100389"/>
                  <a:gd name="connsiteY6" fmla="*/ 28810 h 196845"/>
                  <a:gd name="connsiteX7" fmla="*/ 24875 w 100389"/>
                  <a:gd name="connsiteY7" fmla="*/ 22337 h 196845"/>
                  <a:gd name="connsiteX8" fmla="*/ 28048 w 100389"/>
                  <a:gd name="connsiteY8" fmla="*/ 14088 h 196845"/>
                  <a:gd name="connsiteX9" fmla="*/ 30967 w 100389"/>
                  <a:gd name="connsiteY9" fmla="*/ 5965 h 196845"/>
                  <a:gd name="connsiteX10" fmla="*/ 32744 w 100389"/>
                  <a:gd name="connsiteY10" fmla="*/ 0 h 196845"/>
                  <a:gd name="connsiteX11" fmla="*/ 50258 w 100389"/>
                  <a:gd name="connsiteY11" fmla="*/ 0 h 196845"/>
                  <a:gd name="connsiteX12" fmla="*/ 50258 w 100389"/>
                  <a:gd name="connsiteY12" fmla="*/ 37821 h 196845"/>
                  <a:gd name="connsiteX13" fmla="*/ 96075 w 100389"/>
                  <a:gd name="connsiteY13" fmla="*/ 37821 h 196845"/>
                  <a:gd name="connsiteX14" fmla="*/ 96075 w 100389"/>
                  <a:gd name="connsiteY14" fmla="*/ 57620 h 196845"/>
                  <a:gd name="connsiteX15" fmla="*/ 50258 w 100389"/>
                  <a:gd name="connsiteY15" fmla="*/ 57620 h 196845"/>
                  <a:gd name="connsiteX16" fmla="*/ 50258 w 100389"/>
                  <a:gd name="connsiteY16" fmla="*/ 139480 h 196845"/>
                  <a:gd name="connsiteX17" fmla="*/ 50639 w 100389"/>
                  <a:gd name="connsiteY17" fmla="*/ 158517 h 196845"/>
                  <a:gd name="connsiteX18" fmla="*/ 52543 w 100389"/>
                  <a:gd name="connsiteY18" fmla="*/ 168670 h 196845"/>
                  <a:gd name="connsiteX19" fmla="*/ 57239 w 100389"/>
                  <a:gd name="connsiteY19" fmla="*/ 172732 h 196845"/>
                  <a:gd name="connsiteX20" fmla="*/ 65869 w 100389"/>
                  <a:gd name="connsiteY20" fmla="*/ 173493 h 196845"/>
                  <a:gd name="connsiteX21" fmla="*/ 65996 w 100389"/>
                  <a:gd name="connsiteY21" fmla="*/ 173493 h 196845"/>
                  <a:gd name="connsiteX22" fmla="*/ 74245 w 100389"/>
                  <a:gd name="connsiteY22" fmla="*/ 172986 h 196845"/>
                  <a:gd name="connsiteX23" fmla="*/ 82622 w 100389"/>
                  <a:gd name="connsiteY23" fmla="*/ 171716 h 196845"/>
                  <a:gd name="connsiteX24" fmla="*/ 90110 w 100389"/>
                  <a:gd name="connsiteY24" fmla="*/ 170066 h 196845"/>
                  <a:gd name="connsiteX25" fmla="*/ 95567 w 100389"/>
                  <a:gd name="connsiteY25" fmla="*/ 168417 h 196845"/>
                  <a:gd name="connsiteX26" fmla="*/ 95694 w 100389"/>
                  <a:gd name="connsiteY26" fmla="*/ 168417 h 196845"/>
                  <a:gd name="connsiteX27" fmla="*/ 100390 w 100389"/>
                  <a:gd name="connsiteY27" fmla="*/ 181870 h 196845"/>
                  <a:gd name="connsiteX28" fmla="*/ 91379 w 100389"/>
                  <a:gd name="connsiteY28" fmla="*/ 186946 h 196845"/>
                  <a:gd name="connsiteX29" fmla="*/ 78814 w 100389"/>
                  <a:gd name="connsiteY29" fmla="*/ 191769 h 196845"/>
                  <a:gd name="connsiteX30" fmla="*/ 64727 w 100389"/>
                  <a:gd name="connsiteY30" fmla="*/ 195450 h 196845"/>
                  <a:gd name="connsiteX31" fmla="*/ 51020 w 100389"/>
                  <a:gd name="connsiteY31" fmla="*/ 196846 h 196845"/>
                  <a:gd name="connsiteX32" fmla="*/ 50766 w 100389"/>
                  <a:gd name="connsiteY32" fmla="*/ 196846 h 196845"/>
                  <a:gd name="connsiteX33" fmla="*/ 37821 w 100389"/>
                  <a:gd name="connsiteY33" fmla="*/ 195196 h 196845"/>
                  <a:gd name="connsiteX34" fmla="*/ 28048 w 100389"/>
                  <a:gd name="connsiteY34" fmla="*/ 189738 h 196845"/>
                  <a:gd name="connsiteX35" fmla="*/ 21829 w 100389"/>
                  <a:gd name="connsiteY35" fmla="*/ 179712 h 196845"/>
                  <a:gd name="connsiteX36" fmla="*/ 19799 w 100389"/>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89"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8" y="0"/>
                    </a:lnTo>
                    <a:lnTo>
                      <a:pt x="50258" y="37821"/>
                    </a:lnTo>
                    <a:lnTo>
                      <a:pt x="96075" y="37821"/>
                    </a:lnTo>
                    <a:lnTo>
                      <a:pt x="96075" y="57620"/>
                    </a:lnTo>
                    <a:lnTo>
                      <a:pt x="50258" y="57620"/>
                    </a:lnTo>
                    <a:lnTo>
                      <a:pt x="50258" y="139480"/>
                    </a:lnTo>
                    <a:cubicBezTo>
                      <a:pt x="50258" y="147602"/>
                      <a:pt x="50385" y="153948"/>
                      <a:pt x="50639" y="158517"/>
                    </a:cubicBezTo>
                    <a:cubicBezTo>
                      <a:pt x="50893" y="163086"/>
                      <a:pt x="51528" y="166513"/>
                      <a:pt x="52543" y="168670"/>
                    </a:cubicBezTo>
                    <a:cubicBezTo>
                      <a:pt x="53558" y="170828"/>
                      <a:pt x="55208" y="172224"/>
                      <a:pt x="57239" y="172732"/>
                    </a:cubicBezTo>
                    <a:cubicBezTo>
                      <a:pt x="59396" y="173239"/>
                      <a:pt x="62188" y="173493"/>
                      <a:pt x="65869" y="173493"/>
                    </a:cubicBezTo>
                    <a:lnTo>
                      <a:pt x="65996" y="173493"/>
                    </a:lnTo>
                    <a:cubicBezTo>
                      <a:pt x="68661" y="173493"/>
                      <a:pt x="71453" y="173366"/>
                      <a:pt x="74245" y="172986"/>
                    </a:cubicBezTo>
                    <a:cubicBezTo>
                      <a:pt x="77165" y="172605"/>
                      <a:pt x="79957" y="172224"/>
                      <a:pt x="82622" y="171716"/>
                    </a:cubicBezTo>
                    <a:cubicBezTo>
                      <a:pt x="85414"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1" y="188723"/>
                      <a:pt x="83383" y="190373"/>
                      <a:pt x="78814" y="191769"/>
                    </a:cubicBezTo>
                    <a:cubicBezTo>
                      <a:pt x="74372" y="193292"/>
                      <a:pt x="69676"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1" name="Freeform: Shape 23">
                <a:extLst>
                  <a:ext uri="{FF2B5EF4-FFF2-40B4-BE49-F238E27FC236}">
                    <a16:creationId xmlns:a16="http://schemas.microsoft.com/office/drawing/2014/main" id="{5339CA56-4065-D4CE-3E73-EF638A7E43A1}"/>
                  </a:ext>
                </a:extLst>
              </p:cNvPr>
              <p:cNvSpPr/>
              <p:nvPr/>
            </p:nvSpPr>
            <p:spPr>
              <a:xfrm>
                <a:off x="3323297"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1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4 w 155978"/>
                  <a:gd name="connsiteY16" fmla="*/ 0 h 162705"/>
                  <a:gd name="connsiteX17" fmla="*/ 45943 w 155978"/>
                  <a:gd name="connsiteY17" fmla="*/ 3807 h 162705"/>
                  <a:gd name="connsiteX18" fmla="*/ 45943 w 155978"/>
                  <a:gd name="connsiteY18" fmla="*/ 100136 h 162705"/>
                  <a:gd name="connsiteX19" fmla="*/ 47085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1"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943" y="3807"/>
                    </a:lnTo>
                    <a:lnTo>
                      <a:pt x="45943" y="100136"/>
                    </a:lnTo>
                    <a:cubicBezTo>
                      <a:pt x="45943" y="107751"/>
                      <a:pt x="46324" y="114097"/>
                      <a:pt x="47085"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8" y="159533"/>
                      <a:pt x="144683" y="160675"/>
                    </a:cubicBezTo>
                    <a:cubicBezTo>
                      <a:pt x="140241" y="162071"/>
                      <a:pt x="135292"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2" name="Freeform: Shape 24">
                <a:extLst>
                  <a:ext uri="{FF2B5EF4-FFF2-40B4-BE49-F238E27FC236}">
                    <a16:creationId xmlns:a16="http://schemas.microsoft.com/office/drawing/2014/main" id="{D9599FF4-280C-F9E9-B58A-4B0791145036}"/>
                  </a:ext>
                </a:extLst>
              </p:cNvPr>
              <p:cNvSpPr/>
              <p:nvPr/>
            </p:nvSpPr>
            <p:spPr>
              <a:xfrm>
                <a:off x="3501232"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3" name="Freeform: Shape 25">
                <a:extLst>
                  <a:ext uri="{FF2B5EF4-FFF2-40B4-BE49-F238E27FC236}">
                    <a16:creationId xmlns:a16="http://schemas.microsoft.com/office/drawing/2014/main" id="{37AE4826-F45C-6CFA-1168-16FA0B15503C}"/>
                  </a:ext>
                </a:extLst>
              </p:cNvPr>
              <p:cNvSpPr/>
              <p:nvPr/>
            </p:nvSpPr>
            <p:spPr>
              <a:xfrm>
                <a:off x="3618502"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2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5 w 155978"/>
                  <a:gd name="connsiteY16" fmla="*/ 0 h 162705"/>
                  <a:gd name="connsiteX17" fmla="*/ 45943 w 155978"/>
                  <a:gd name="connsiteY17" fmla="*/ 3807 h 162705"/>
                  <a:gd name="connsiteX18" fmla="*/ 45943 w 155978"/>
                  <a:gd name="connsiteY18" fmla="*/ 100136 h 162705"/>
                  <a:gd name="connsiteX19" fmla="*/ 47086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5" y="0"/>
                    </a:lnTo>
                    <a:lnTo>
                      <a:pt x="45943" y="3807"/>
                    </a:lnTo>
                    <a:lnTo>
                      <a:pt x="45943" y="100136"/>
                    </a:lnTo>
                    <a:cubicBezTo>
                      <a:pt x="45943" y="107751"/>
                      <a:pt x="46324" y="114097"/>
                      <a:pt x="47086"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9" y="159533"/>
                      <a:pt x="144683" y="160675"/>
                    </a:cubicBezTo>
                    <a:cubicBezTo>
                      <a:pt x="140241" y="162071"/>
                      <a:pt x="135419"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4" name="Freeform: Shape 26">
                <a:extLst>
                  <a:ext uri="{FF2B5EF4-FFF2-40B4-BE49-F238E27FC236}">
                    <a16:creationId xmlns:a16="http://schemas.microsoft.com/office/drawing/2014/main" id="{15404655-0ACB-28D9-A43E-2A6D77BEA088}"/>
                  </a:ext>
                </a:extLst>
              </p:cNvPr>
              <p:cNvSpPr/>
              <p:nvPr/>
            </p:nvSpPr>
            <p:spPr>
              <a:xfrm>
                <a:off x="3795549" y="1497475"/>
                <a:ext cx="76783" cy="229970"/>
              </a:xfrm>
              <a:custGeom>
                <a:avLst/>
                <a:gdLst>
                  <a:gd name="connsiteX0" fmla="*/ 0 w 76783"/>
                  <a:gd name="connsiteY0" fmla="*/ 229844 h 229970"/>
                  <a:gd name="connsiteX1" fmla="*/ 0 w 76783"/>
                  <a:gd name="connsiteY1" fmla="*/ 214868 h 229970"/>
                  <a:gd name="connsiteX2" fmla="*/ 22591 w 76783"/>
                  <a:gd name="connsiteY2" fmla="*/ 212583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1 w 76783"/>
                  <a:gd name="connsiteY8" fmla="*/ 4823 h 229970"/>
                  <a:gd name="connsiteX9" fmla="*/ 53051 w 76783"/>
                  <a:gd name="connsiteY9" fmla="*/ 212583 h 229970"/>
                  <a:gd name="connsiteX10" fmla="*/ 76784 w 76783"/>
                  <a:gd name="connsiteY10" fmla="*/ 214868 h 229970"/>
                  <a:gd name="connsiteX11" fmla="*/ 76784 w 76783"/>
                  <a:gd name="connsiteY11" fmla="*/ 229971 h 229970"/>
                  <a:gd name="connsiteX12" fmla="*/ 0 w 76783"/>
                  <a:gd name="connsiteY12" fmla="*/ 229971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868"/>
                    </a:lnTo>
                    <a:lnTo>
                      <a:pt x="22591" y="212583"/>
                    </a:lnTo>
                    <a:lnTo>
                      <a:pt x="22591" y="21576"/>
                    </a:lnTo>
                    <a:lnTo>
                      <a:pt x="0" y="19164"/>
                    </a:lnTo>
                    <a:lnTo>
                      <a:pt x="0" y="6219"/>
                    </a:lnTo>
                    <a:lnTo>
                      <a:pt x="45943" y="0"/>
                    </a:lnTo>
                    <a:lnTo>
                      <a:pt x="46197" y="0"/>
                    </a:lnTo>
                    <a:lnTo>
                      <a:pt x="53051" y="4823"/>
                    </a:lnTo>
                    <a:lnTo>
                      <a:pt x="53051" y="212583"/>
                    </a:lnTo>
                    <a:lnTo>
                      <a:pt x="76784" y="214868"/>
                    </a:lnTo>
                    <a:lnTo>
                      <a:pt x="76784" y="229971"/>
                    </a:lnTo>
                    <a:lnTo>
                      <a:pt x="0" y="229971"/>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5" name="Freeform: Shape 27">
                <a:extLst>
                  <a:ext uri="{FF2B5EF4-FFF2-40B4-BE49-F238E27FC236}">
                    <a16:creationId xmlns:a16="http://schemas.microsoft.com/office/drawing/2014/main" id="{6C6E6A06-FD23-F489-A610-614918CB2B73}"/>
                  </a:ext>
                </a:extLst>
              </p:cNvPr>
              <p:cNvSpPr/>
              <p:nvPr/>
            </p:nvSpPr>
            <p:spPr>
              <a:xfrm>
                <a:off x="2553683" y="1836212"/>
                <a:ext cx="203952" cy="208394"/>
              </a:xfrm>
              <a:custGeom>
                <a:avLst/>
                <a:gdLst>
                  <a:gd name="connsiteX0" fmla="*/ 0 w 203952"/>
                  <a:gd name="connsiteY0" fmla="*/ 208395 h 208394"/>
                  <a:gd name="connsiteX1" fmla="*/ 0 w 203952"/>
                  <a:gd name="connsiteY1" fmla="*/ 193292 h 208394"/>
                  <a:gd name="connsiteX2" fmla="*/ 22845 w 203952"/>
                  <a:gd name="connsiteY2" fmla="*/ 189611 h 208394"/>
                  <a:gd name="connsiteX3" fmla="*/ 22845 w 203952"/>
                  <a:gd name="connsiteY3" fmla="*/ 18783 h 208394"/>
                  <a:gd name="connsiteX4" fmla="*/ 0 w 203952"/>
                  <a:gd name="connsiteY4" fmla="*/ 15103 h 208394"/>
                  <a:gd name="connsiteX5" fmla="*/ 0 w 203952"/>
                  <a:gd name="connsiteY5" fmla="*/ 0 h 208394"/>
                  <a:gd name="connsiteX6" fmla="*/ 52924 w 203952"/>
                  <a:gd name="connsiteY6" fmla="*/ 0 h 208394"/>
                  <a:gd name="connsiteX7" fmla="*/ 146333 w 203952"/>
                  <a:gd name="connsiteY7" fmla="*/ 134911 h 208394"/>
                  <a:gd name="connsiteX8" fmla="*/ 159913 w 203952"/>
                  <a:gd name="connsiteY8" fmla="*/ 160167 h 208394"/>
                  <a:gd name="connsiteX9" fmla="*/ 159913 w 203952"/>
                  <a:gd name="connsiteY9" fmla="*/ 18783 h 208394"/>
                  <a:gd name="connsiteX10" fmla="*/ 135165 w 203952"/>
                  <a:gd name="connsiteY10" fmla="*/ 15103 h 208394"/>
                  <a:gd name="connsiteX11" fmla="*/ 135165 w 203952"/>
                  <a:gd name="connsiteY11" fmla="*/ 0 h 208394"/>
                  <a:gd name="connsiteX12" fmla="*/ 203953 w 203952"/>
                  <a:gd name="connsiteY12" fmla="*/ 0 h 208394"/>
                  <a:gd name="connsiteX13" fmla="*/ 203953 w 203952"/>
                  <a:gd name="connsiteY13" fmla="*/ 15103 h 208394"/>
                  <a:gd name="connsiteX14" fmla="*/ 180854 w 203952"/>
                  <a:gd name="connsiteY14" fmla="*/ 18910 h 208394"/>
                  <a:gd name="connsiteX15" fmla="*/ 180854 w 203952"/>
                  <a:gd name="connsiteY15" fmla="*/ 208268 h 208394"/>
                  <a:gd name="connsiteX16" fmla="*/ 160548 w 203952"/>
                  <a:gd name="connsiteY16" fmla="*/ 208268 h 208394"/>
                  <a:gd name="connsiteX17" fmla="*/ 64981 w 203952"/>
                  <a:gd name="connsiteY17" fmla="*/ 71326 h 208394"/>
                  <a:gd name="connsiteX18" fmla="*/ 43659 w 203952"/>
                  <a:gd name="connsiteY18" fmla="*/ 34775 h 208394"/>
                  <a:gd name="connsiteX19" fmla="*/ 43659 w 203952"/>
                  <a:gd name="connsiteY19" fmla="*/ 189611 h 208394"/>
                  <a:gd name="connsiteX20" fmla="*/ 68915 w 203952"/>
                  <a:gd name="connsiteY20" fmla="*/ 193292 h 208394"/>
                  <a:gd name="connsiteX21" fmla="*/ 68915 w 203952"/>
                  <a:gd name="connsiteY21" fmla="*/ 208395 h 208394"/>
                  <a:gd name="connsiteX22" fmla="*/ 0 w 203952"/>
                  <a:gd name="connsiteY22" fmla="*/ 208395 h 2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3952" h="208394">
                    <a:moveTo>
                      <a:pt x="0" y="208395"/>
                    </a:moveTo>
                    <a:lnTo>
                      <a:pt x="0" y="193292"/>
                    </a:lnTo>
                    <a:lnTo>
                      <a:pt x="22845" y="189611"/>
                    </a:lnTo>
                    <a:lnTo>
                      <a:pt x="22845" y="18783"/>
                    </a:lnTo>
                    <a:lnTo>
                      <a:pt x="0" y="15103"/>
                    </a:lnTo>
                    <a:lnTo>
                      <a:pt x="0" y="0"/>
                    </a:lnTo>
                    <a:lnTo>
                      <a:pt x="52924" y="0"/>
                    </a:lnTo>
                    <a:lnTo>
                      <a:pt x="146333" y="134911"/>
                    </a:lnTo>
                    <a:lnTo>
                      <a:pt x="159913" y="160167"/>
                    </a:lnTo>
                    <a:lnTo>
                      <a:pt x="159913" y="18783"/>
                    </a:lnTo>
                    <a:lnTo>
                      <a:pt x="135165" y="15103"/>
                    </a:lnTo>
                    <a:lnTo>
                      <a:pt x="135165" y="0"/>
                    </a:lnTo>
                    <a:lnTo>
                      <a:pt x="203953" y="0"/>
                    </a:lnTo>
                    <a:lnTo>
                      <a:pt x="203953" y="15103"/>
                    </a:lnTo>
                    <a:lnTo>
                      <a:pt x="180854" y="18910"/>
                    </a:lnTo>
                    <a:lnTo>
                      <a:pt x="180854" y="208268"/>
                    </a:lnTo>
                    <a:lnTo>
                      <a:pt x="160548" y="208268"/>
                    </a:lnTo>
                    <a:lnTo>
                      <a:pt x="64981" y="71326"/>
                    </a:lnTo>
                    <a:lnTo>
                      <a:pt x="43659" y="34775"/>
                    </a:lnTo>
                    <a:lnTo>
                      <a:pt x="43659" y="189611"/>
                    </a:lnTo>
                    <a:lnTo>
                      <a:pt x="68915" y="193292"/>
                    </a:lnTo>
                    <a:lnTo>
                      <a:pt x="68915" y="208395"/>
                    </a:lnTo>
                    <a:lnTo>
                      <a:pt x="0" y="20839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6" name="Freeform: Shape 28">
                <a:extLst>
                  <a:ext uri="{FF2B5EF4-FFF2-40B4-BE49-F238E27FC236}">
                    <a16:creationId xmlns:a16="http://schemas.microsoft.com/office/drawing/2014/main" id="{A1D2EC20-4DC9-697E-481F-24F0B667D6CE}"/>
                  </a:ext>
                </a:extLst>
              </p:cNvPr>
              <p:cNvSpPr/>
              <p:nvPr/>
            </p:nvSpPr>
            <p:spPr>
              <a:xfrm>
                <a:off x="2775785" y="1885455"/>
                <a:ext cx="137195" cy="161943"/>
              </a:xfrm>
              <a:custGeom>
                <a:avLst/>
                <a:gdLst>
                  <a:gd name="connsiteX0" fmla="*/ 0 w 137195"/>
                  <a:gd name="connsiteY0" fmla="*/ 118031 h 161943"/>
                  <a:gd name="connsiteX1" fmla="*/ 3680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3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6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3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7 w 137195"/>
                  <a:gd name="connsiteY39" fmla="*/ 153948 h 161943"/>
                  <a:gd name="connsiteX40" fmla="*/ 63584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016 w 137195"/>
                  <a:gd name="connsiteY46" fmla="*/ 141257 h 161943"/>
                  <a:gd name="connsiteX47" fmla="*/ 65869 w 137195"/>
                  <a:gd name="connsiteY47" fmla="*/ 140495 h 161943"/>
                  <a:gd name="connsiteX48" fmla="*/ 74118 w 137195"/>
                  <a:gd name="connsiteY48" fmla="*/ 138338 h 161943"/>
                  <a:gd name="connsiteX49" fmla="*/ 82495 w 137195"/>
                  <a:gd name="connsiteY49" fmla="*/ 134911 h 161943"/>
                  <a:gd name="connsiteX50" fmla="*/ 90110 w 137195"/>
                  <a:gd name="connsiteY50" fmla="*/ 130342 h 161943"/>
                  <a:gd name="connsiteX51" fmla="*/ 90110 w 137195"/>
                  <a:gd name="connsiteY51" fmla="*/ 79957 h 161943"/>
                  <a:gd name="connsiteX52" fmla="*/ 62696 w 137195"/>
                  <a:gd name="connsiteY52" fmla="*/ 82876 h 161943"/>
                  <a:gd name="connsiteX53" fmla="*/ 45055 w 137195"/>
                  <a:gd name="connsiteY53" fmla="*/ 90491 h 161943"/>
                  <a:gd name="connsiteX54" fmla="*/ 35790 w 137195"/>
                  <a:gd name="connsiteY54" fmla="*/ 101278 h 161943"/>
                  <a:gd name="connsiteX55" fmla="*/ 32998 w 137195"/>
                  <a:gd name="connsiteY55" fmla="*/ 113843 h 161943"/>
                  <a:gd name="connsiteX56" fmla="*/ 35029 w 137195"/>
                  <a:gd name="connsiteY56" fmla="*/ 126535 h 161943"/>
                  <a:gd name="connsiteX57" fmla="*/ 40486 w 137195"/>
                  <a:gd name="connsiteY57" fmla="*/ 135038 h 161943"/>
                  <a:gd name="connsiteX58" fmla="*/ 48735 w 137195"/>
                  <a:gd name="connsiteY58" fmla="*/ 139734 h 161943"/>
                  <a:gd name="connsiteX59" fmla="*/ 59016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0"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29" y="64981"/>
                      <a:pt x="90237" y="64727"/>
                    </a:cubicBezTo>
                    <a:lnTo>
                      <a:pt x="90237" y="57493"/>
                    </a:lnTo>
                    <a:cubicBezTo>
                      <a:pt x="90237" y="51147"/>
                      <a:pt x="89729" y="45690"/>
                      <a:pt x="88841" y="41247"/>
                    </a:cubicBezTo>
                    <a:cubicBezTo>
                      <a:pt x="87952" y="36805"/>
                      <a:pt x="86302" y="33252"/>
                      <a:pt x="84145" y="30460"/>
                    </a:cubicBezTo>
                    <a:cubicBezTo>
                      <a:pt x="81987" y="27668"/>
                      <a:pt x="78941" y="25637"/>
                      <a:pt x="75134" y="24495"/>
                    </a:cubicBezTo>
                    <a:cubicBezTo>
                      <a:pt x="71326" y="23226"/>
                      <a:pt x="66631" y="22591"/>
                      <a:pt x="60919" y="22591"/>
                    </a:cubicBezTo>
                    <a:cubicBezTo>
                      <a:pt x="55969" y="22591"/>
                      <a:pt x="51020" y="23099"/>
                      <a:pt x="46197" y="23987"/>
                    </a:cubicBezTo>
                    <a:cubicBezTo>
                      <a:pt x="41247" y="24875"/>
                      <a:pt x="36551" y="26018"/>
                      <a:pt x="31983" y="27287"/>
                    </a:cubicBezTo>
                    <a:cubicBezTo>
                      <a:pt x="27414" y="28556"/>
                      <a:pt x="23352" y="30079"/>
                      <a:pt x="19545" y="31475"/>
                    </a:cubicBezTo>
                    <a:cubicBezTo>
                      <a:pt x="15737" y="32998"/>
                      <a:pt x="12564" y="34394"/>
                      <a:pt x="10026" y="35663"/>
                    </a:cubicBezTo>
                    <a:lnTo>
                      <a:pt x="9899" y="35663"/>
                    </a:lnTo>
                    <a:lnTo>
                      <a:pt x="3807" y="22464"/>
                    </a:lnTo>
                    <a:cubicBezTo>
                      <a:pt x="5584" y="20814"/>
                      <a:pt x="8630" y="18783"/>
                      <a:pt x="12945" y="16118"/>
                    </a:cubicBezTo>
                    <a:cubicBezTo>
                      <a:pt x="17387" y="13580"/>
                      <a:pt x="22464" y="11042"/>
                      <a:pt x="28429" y="8757"/>
                    </a:cubicBezTo>
                    <a:cubicBezTo>
                      <a:pt x="34394" y="6346"/>
                      <a:pt x="40867" y="4315"/>
                      <a:pt x="47720" y="2538"/>
                    </a:cubicBezTo>
                    <a:cubicBezTo>
                      <a:pt x="54573" y="762"/>
                      <a:pt x="61427" y="0"/>
                      <a:pt x="68280" y="0"/>
                    </a:cubicBezTo>
                    <a:cubicBezTo>
                      <a:pt x="77799" y="0"/>
                      <a:pt x="85921" y="1015"/>
                      <a:pt x="92521" y="2919"/>
                    </a:cubicBezTo>
                    <a:cubicBezTo>
                      <a:pt x="99121" y="4823"/>
                      <a:pt x="104451" y="7996"/>
                      <a:pt x="108639" y="12311"/>
                    </a:cubicBezTo>
                    <a:cubicBezTo>
                      <a:pt x="112828" y="16626"/>
                      <a:pt x="115747" y="22210"/>
                      <a:pt x="117523" y="29191"/>
                    </a:cubicBezTo>
                    <a:cubicBezTo>
                      <a:pt x="119300" y="36044"/>
                      <a:pt x="120189" y="44547"/>
                      <a:pt x="120189" y="54447"/>
                    </a:cubicBezTo>
                    <a:lnTo>
                      <a:pt x="120189" y="143668"/>
                    </a:lnTo>
                    <a:lnTo>
                      <a:pt x="137195" y="143668"/>
                    </a:lnTo>
                    <a:lnTo>
                      <a:pt x="137195" y="156994"/>
                    </a:lnTo>
                    <a:cubicBezTo>
                      <a:pt x="135419" y="157502"/>
                      <a:pt x="133388" y="158010"/>
                      <a:pt x="130976" y="158517"/>
                    </a:cubicBezTo>
                    <a:cubicBezTo>
                      <a:pt x="128565" y="159152"/>
                      <a:pt x="126027" y="159659"/>
                      <a:pt x="123362" y="160167"/>
                    </a:cubicBezTo>
                    <a:cubicBezTo>
                      <a:pt x="120696" y="160675"/>
                      <a:pt x="118031" y="161055"/>
                      <a:pt x="115239" y="161436"/>
                    </a:cubicBezTo>
                    <a:cubicBezTo>
                      <a:pt x="112447" y="161817"/>
                      <a:pt x="109908" y="161944"/>
                      <a:pt x="107497" y="161944"/>
                    </a:cubicBezTo>
                    <a:cubicBezTo>
                      <a:pt x="104959" y="161944"/>
                      <a:pt x="102674" y="161817"/>
                      <a:pt x="100898" y="161563"/>
                    </a:cubicBezTo>
                    <a:cubicBezTo>
                      <a:pt x="98994" y="161309"/>
                      <a:pt x="97471" y="160802"/>
                      <a:pt x="96329" y="159786"/>
                    </a:cubicBezTo>
                    <a:cubicBezTo>
                      <a:pt x="95186" y="158771"/>
                      <a:pt x="94298" y="157375"/>
                      <a:pt x="93663" y="155471"/>
                    </a:cubicBezTo>
                    <a:cubicBezTo>
                      <a:pt x="93029" y="153568"/>
                      <a:pt x="92775" y="150902"/>
                      <a:pt x="92775" y="147729"/>
                    </a:cubicBezTo>
                    <a:lnTo>
                      <a:pt x="92775" y="142653"/>
                    </a:lnTo>
                    <a:cubicBezTo>
                      <a:pt x="91633" y="143795"/>
                      <a:pt x="89602" y="145318"/>
                      <a:pt x="86937" y="147476"/>
                    </a:cubicBezTo>
                    <a:cubicBezTo>
                      <a:pt x="84272" y="149633"/>
                      <a:pt x="80972" y="151791"/>
                      <a:pt x="77037" y="153948"/>
                    </a:cubicBezTo>
                    <a:cubicBezTo>
                      <a:pt x="73103" y="156106"/>
                      <a:pt x="68661" y="158010"/>
                      <a:pt x="63584" y="159533"/>
                    </a:cubicBezTo>
                    <a:cubicBezTo>
                      <a:pt x="58508" y="161182"/>
                      <a:pt x="53178" y="161944"/>
                      <a:pt x="47466" y="161944"/>
                    </a:cubicBezTo>
                    <a:cubicBezTo>
                      <a:pt x="41120" y="161944"/>
                      <a:pt x="35155" y="161055"/>
                      <a:pt x="29444" y="159406"/>
                    </a:cubicBezTo>
                    <a:cubicBezTo>
                      <a:pt x="23733" y="157756"/>
                      <a:pt x="18783" y="155091"/>
                      <a:pt x="14341" y="151537"/>
                    </a:cubicBezTo>
                    <a:cubicBezTo>
                      <a:pt x="10026" y="147983"/>
                      <a:pt x="6599" y="143414"/>
                      <a:pt x="3934" y="137830"/>
                    </a:cubicBezTo>
                    <a:cubicBezTo>
                      <a:pt x="1269" y="132500"/>
                      <a:pt x="0" y="125773"/>
                      <a:pt x="0" y="118031"/>
                    </a:cubicBezTo>
                    <a:close/>
                    <a:moveTo>
                      <a:pt x="59016" y="141257"/>
                    </a:moveTo>
                    <a:cubicBezTo>
                      <a:pt x="60919" y="141257"/>
                      <a:pt x="63204" y="141003"/>
                      <a:pt x="65869" y="140495"/>
                    </a:cubicBezTo>
                    <a:cubicBezTo>
                      <a:pt x="68534" y="139988"/>
                      <a:pt x="71326" y="139226"/>
                      <a:pt x="74118" y="138338"/>
                    </a:cubicBezTo>
                    <a:cubicBezTo>
                      <a:pt x="76911" y="137449"/>
                      <a:pt x="79703" y="136307"/>
                      <a:pt x="82495" y="134911"/>
                    </a:cubicBezTo>
                    <a:cubicBezTo>
                      <a:pt x="85287" y="133515"/>
                      <a:pt x="87825" y="131992"/>
                      <a:pt x="90110" y="130342"/>
                    </a:cubicBezTo>
                    <a:lnTo>
                      <a:pt x="90110" y="79957"/>
                    </a:lnTo>
                    <a:cubicBezTo>
                      <a:pt x="79195" y="79957"/>
                      <a:pt x="70057" y="80972"/>
                      <a:pt x="62696" y="82876"/>
                    </a:cubicBezTo>
                    <a:cubicBezTo>
                      <a:pt x="55335" y="84779"/>
                      <a:pt x="49497" y="87318"/>
                      <a:pt x="45055" y="90491"/>
                    </a:cubicBezTo>
                    <a:cubicBezTo>
                      <a:pt x="40740" y="93664"/>
                      <a:pt x="37567" y="97217"/>
                      <a:pt x="35790" y="101278"/>
                    </a:cubicBezTo>
                    <a:cubicBezTo>
                      <a:pt x="34013" y="105340"/>
                      <a:pt x="32998" y="109528"/>
                      <a:pt x="32998" y="113843"/>
                    </a:cubicBezTo>
                    <a:cubicBezTo>
                      <a:pt x="32998" y="118920"/>
                      <a:pt x="33632" y="123108"/>
                      <a:pt x="35029" y="126535"/>
                    </a:cubicBezTo>
                    <a:cubicBezTo>
                      <a:pt x="36298" y="129961"/>
                      <a:pt x="38201" y="132880"/>
                      <a:pt x="40486" y="135038"/>
                    </a:cubicBezTo>
                    <a:cubicBezTo>
                      <a:pt x="42770" y="137195"/>
                      <a:pt x="45563" y="138845"/>
                      <a:pt x="48735" y="139734"/>
                    </a:cubicBezTo>
                    <a:cubicBezTo>
                      <a:pt x="52035" y="140876"/>
                      <a:pt x="55462" y="141257"/>
                      <a:pt x="59016"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7" name="Freeform: Shape 29">
                <a:extLst>
                  <a:ext uri="{FF2B5EF4-FFF2-40B4-BE49-F238E27FC236}">
                    <a16:creationId xmlns:a16="http://schemas.microsoft.com/office/drawing/2014/main" id="{47A20268-858D-2282-79F6-2B0DB3EE615C}"/>
                  </a:ext>
                </a:extLst>
              </p:cNvPr>
              <p:cNvSpPr/>
              <p:nvPr/>
            </p:nvSpPr>
            <p:spPr>
              <a:xfrm>
                <a:off x="2931510" y="1851061"/>
                <a:ext cx="100390" cy="270075"/>
              </a:xfrm>
              <a:custGeom>
                <a:avLst/>
                <a:gdLst>
                  <a:gd name="connsiteX0" fmla="*/ 19799 w 100390"/>
                  <a:gd name="connsiteY0" fmla="*/ 164355 h 270075"/>
                  <a:gd name="connsiteX1" fmla="*/ 19799 w 100390"/>
                  <a:gd name="connsiteY1" fmla="*/ 57620 h 270075"/>
                  <a:gd name="connsiteX2" fmla="*/ 0 w 100390"/>
                  <a:gd name="connsiteY2" fmla="*/ 57620 h 270075"/>
                  <a:gd name="connsiteX3" fmla="*/ 0 w 100390"/>
                  <a:gd name="connsiteY3" fmla="*/ 44801 h 270075"/>
                  <a:gd name="connsiteX4" fmla="*/ 8376 w 100390"/>
                  <a:gd name="connsiteY4" fmla="*/ 41882 h 270075"/>
                  <a:gd name="connsiteX5" fmla="*/ 14468 w 100390"/>
                  <a:gd name="connsiteY5" fmla="*/ 39090 h 270075"/>
                  <a:gd name="connsiteX6" fmla="*/ 22083 w 100390"/>
                  <a:gd name="connsiteY6" fmla="*/ 28810 h 270075"/>
                  <a:gd name="connsiteX7" fmla="*/ 24875 w 100390"/>
                  <a:gd name="connsiteY7" fmla="*/ 22337 h 270075"/>
                  <a:gd name="connsiteX8" fmla="*/ 28048 w 100390"/>
                  <a:gd name="connsiteY8" fmla="*/ 14088 h 270075"/>
                  <a:gd name="connsiteX9" fmla="*/ 30967 w 100390"/>
                  <a:gd name="connsiteY9" fmla="*/ 5965 h 270075"/>
                  <a:gd name="connsiteX10" fmla="*/ 32744 w 100390"/>
                  <a:gd name="connsiteY10" fmla="*/ 0 h 270075"/>
                  <a:gd name="connsiteX11" fmla="*/ 50259 w 100390"/>
                  <a:gd name="connsiteY11" fmla="*/ 0 h 270075"/>
                  <a:gd name="connsiteX12" fmla="*/ 50259 w 100390"/>
                  <a:gd name="connsiteY12" fmla="*/ 37821 h 270075"/>
                  <a:gd name="connsiteX13" fmla="*/ 96075 w 100390"/>
                  <a:gd name="connsiteY13" fmla="*/ 37821 h 270075"/>
                  <a:gd name="connsiteX14" fmla="*/ 96075 w 100390"/>
                  <a:gd name="connsiteY14" fmla="*/ 57620 h 270075"/>
                  <a:gd name="connsiteX15" fmla="*/ 50259 w 100390"/>
                  <a:gd name="connsiteY15" fmla="*/ 57620 h 270075"/>
                  <a:gd name="connsiteX16" fmla="*/ 50259 w 100390"/>
                  <a:gd name="connsiteY16" fmla="*/ 139480 h 270075"/>
                  <a:gd name="connsiteX17" fmla="*/ 50639 w 100390"/>
                  <a:gd name="connsiteY17" fmla="*/ 158517 h 270075"/>
                  <a:gd name="connsiteX18" fmla="*/ 52543 w 100390"/>
                  <a:gd name="connsiteY18" fmla="*/ 168670 h 270075"/>
                  <a:gd name="connsiteX19" fmla="*/ 57239 w 100390"/>
                  <a:gd name="connsiteY19" fmla="*/ 172732 h 270075"/>
                  <a:gd name="connsiteX20" fmla="*/ 65869 w 100390"/>
                  <a:gd name="connsiteY20" fmla="*/ 173493 h 270075"/>
                  <a:gd name="connsiteX21" fmla="*/ 65996 w 100390"/>
                  <a:gd name="connsiteY21" fmla="*/ 173493 h 270075"/>
                  <a:gd name="connsiteX22" fmla="*/ 74246 w 100390"/>
                  <a:gd name="connsiteY22" fmla="*/ 172986 h 270075"/>
                  <a:gd name="connsiteX23" fmla="*/ 82622 w 100390"/>
                  <a:gd name="connsiteY23" fmla="*/ 171716 h 270075"/>
                  <a:gd name="connsiteX24" fmla="*/ 90110 w 100390"/>
                  <a:gd name="connsiteY24" fmla="*/ 170066 h 270075"/>
                  <a:gd name="connsiteX25" fmla="*/ 95567 w 100390"/>
                  <a:gd name="connsiteY25" fmla="*/ 168417 h 270075"/>
                  <a:gd name="connsiteX26" fmla="*/ 95694 w 100390"/>
                  <a:gd name="connsiteY26" fmla="*/ 168417 h 270075"/>
                  <a:gd name="connsiteX27" fmla="*/ 100390 w 100390"/>
                  <a:gd name="connsiteY27" fmla="*/ 181870 h 270075"/>
                  <a:gd name="connsiteX28" fmla="*/ 91379 w 100390"/>
                  <a:gd name="connsiteY28" fmla="*/ 186946 h 270075"/>
                  <a:gd name="connsiteX29" fmla="*/ 78814 w 100390"/>
                  <a:gd name="connsiteY29" fmla="*/ 191769 h 270075"/>
                  <a:gd name="connsiteX30" fmla="*/ 64727 w 100390"/>
                  <a:gd name="connsiteY30" fmla="*/ 195450 h 270075"/>
                  <a:gd name="connsiteX31" fmla="*/ 51020 w 100390"/>
                  <a:gd name="connsiteY31" fmla="*/ 196846 h 270075"/>
                  <a:gd name="connsiteX32" fmla="*/ 50766 w 100390"/>
                  <a:gd name="connsiteY32" fmla="*/ 196846 h 270075"/>
                  <a:gd name="connsiteX33" fmla="*/ 37821 w 100390"/>
                  <a:gd name="connsiteY33" fmla="*/ 195196 h 270075"/>
                  <a:gd name="connsiteX34" fmla="*/ 28048 w 100390"/>
                  <a:gd name="connsiteY34" fmla="*/ 189738 h 270075"/>
                  <a:gd name="connsiteX35" fmla="*/ 21829 w 100390"/>
                  <a:gd name="connsiteY35" fmla="*/ 179712 h 270075"/>
                  <a:gd name="connsiteX36" fmla="*/ 19799 w 100390"/>
                  <a:gd name="connsiteY36" fmla="*/ 164355 h 270075"/>
                  <a:gd name="connsiteX37" fmla="*/ 52543 w 100390"/>
                  <a:gd name="connsiteY37" fmla="*/ 270076 h 270075"/>
                  <a:gd name="connsiteX38" fmla="*/ 43532 w 100390"/>
                  <a:gd name="connsiteY38" fmla="*/ 263095 h 270075"/>
                  <a:gd name="connsiteX39" fmla="*/ 43532 w 100390"/>
                  <a:gd name="connsiteY39" fmla="*/ 261572 h 270075"/>
                  <a:gd name="connsiteX40" fmla="*/ 47086 w 100390"/>
                  <a:gd name="connsiteY40" fmla="*/ 258653 h 270075"/>
                  <a:gd name="connsiteX41" fmla="*/ 49624 w 100390"/>
                  <a:gd name="connsiteY41" fmla="*/ 254338 h 270075"/>
                  <a:gd name="connsiteX42" fmla="*/ 51147 w 100390"/>
                  <a:gd name="connsiteY42" fmla="*/ 249135 h 270075"/>
                  <a:gd name="connsiteX43" fmla="*/ 51655 w 100390"/>
                  <a:gd name="connsiteY43" fmla="*/ 244058 h 270075"/>
                  <a:gd name="connsiteX44" fmla="*/ 49751 w 100390"/>
                  <a:gd name="connsiteY44" fmla="*/ 238981 h 270075"/>
                  <a:gd name="connsiteX45" fmla="*/ 45563 w 100390"/>
                  <a:gd name="connsiteY45" fmla="*/ 236062 h 270075"/>
                  <a:gd name="connsiteX46" fmla="*/ 41121 w 100390"/>
                  <a:gd name="connsiteY46" fmla="*/ 231874 h 270075"/>
                  <a:gd name="connsiteX47" fmla="*/ 39090 w 100390"/>
                  <a:gd name="connsiteY47" fmla="*/ 223879 h 270075"/>
                  <a:gd name="connsiteX48" fmla="*/ 40740 w 100390"/>
                  <a:gd name="connsiteY48" fmla="*/ 216137 h 270075"/>
                  <a:gd name="connsiteX49" fmla="*/ 44928 w 100390"/>
                  <a:gd name="connsiteY49" fmla="*/ 211441 h 270075"/>
                  <a:gd name="connsiteX50" fmla="*/ 50005 w 100390"/>
                  <a:gd name="connsiteY50" fmla="*/ 209156 h 270075"/>
                  <a:gd name="connsiteX51" fmla="*/ 54447 w 100390"/>
                  <a:gd name="connsiteY51" fmla="*/ 208522 h 270075"/>
                  <a:gd name="connsiteX52" fmla="*/ 55970 w 100390"/>
                  <a:gd name="connsiteY52" fmla="*/ 208522 h 270075"/>
                  <a:gd name="connsiteX53" fmla="*/ 70438 w 100390"/>
                  <a:gd name="connsiteY53" fmla="*/ 214868 h 270075"/>
                  <a:gd name="connsiteX54" fmla="*/ 75768 w 100390"/>
                  <a:gd name="connsiteY54" fmla="*/ 231494 h 270075"/>
                  <a:gd name="connsiteX55" fmla="*/ 72215 w 100390"/>
                  <a:gd name="connsiteY55" fmla="*/ 248246 h 270075"/>
                  <a:gd name="connsiteX56" fmla="*/ 64346 w 100390"/>
                  <a:gd name="connsiteY56" fmla="*/ 260303 h 270075"/>
                  <a:gd name="connsiteX57" fmla="*/ 56477 w 100390"/>
                  <a:gd name="connsiteY57" fmla="*/ 267537 h 270075"/>
                  <a:gd name="connsiteX58" fmla="*/ 52543 w 100390"/>
                  <a:gd name="connsiteY58" fmla="*/ 269949 h 270075"/>
                  <a:gd name="connsiteX59" fmla="*/ 52543 w 100390"/>
                  <a:gd name="connsiteY59" fmla="*/ 269949 h 27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390" h="27007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3"/>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560" y="175397"/>
                      <a:pt x="19799" y="170320"/>
                      <a:pt x="19799" y="164355"/>
                    </a:cubicBezTo>
                    <a:close/>
                    <a:moveTo>
                      <a:pt x="52543" y="270076"/>
                    </a:moveTo>
                    <a:lnTo>
                      <a:pt x="43532" y="263095"/>
                    </a:lnTo>
                    <a:lnTo>
                      <a:pt x="43532" y="261572"/>
                    </a:lnTo>
                    <a:cubicBezTo>
                      <a:pt x="44928" y="260938"/>
                      <a:pt x="46070" y="259923"/>
                      <a:pt x="47086" y="258653"/>
                    </a:cubicBezTo>
                    <a:cubicBezTo>
                      <a:pt x="48101" y="257384"/>
                      <a:pt x="48989" y="255861"/>
                      <a:pt x="49624" y="254338"/>
                    </a:cubicBezTo>
                    <a:cubicBezTo>
                      <a:pt x="50259" y="252815"/>
                      <a:pt x="50893" y="250912"/>
                      <a:pt x="51147" y="249135"/>
                    </a:cubicBezTo>
                    <a:cubicBezTo>
                      <a:pt x="51528" y="247358"/>
                      <a:pt x="51655" y="245581"/>
                      <a:pt x="51655" y="244058"/>
                    </a:cubicBezTo>
                    <a:cubicBezTo>
                      <a:pt x="51655" y="241647"/>
                      <a:pt x="51020" y="239997"/>
                      <a:pt x="49751" y="238981"/>
                    </a:cubicBezTo>
                    <a:cubicBezTo>
                      <a:pt x="48482" y="237966"/>
                      <a:pt x="47086" y="237078"/>
                      <a:pt x="45563" y="236062"/>
                    </a:cubicBezTo>
                    <a:cubicBezTo>
                      <a:pt x="43913" y="235047"/>
                      <a:pt x="42390" y="233651"/>
                      <a:pt x="41121" y="231874"/>
                    </a:cubicBezTo>
                    <a:cubicBezTo>
                      <a:pt x="39851" y="230097"/>
                      <a:pt x="39090" y="227432"/>
                      <a:pt x="39090" y="223879"/>
                    </a:cubicBezTo>
                    <a:cubicBezTo>
                      <a:pt x="39090" y="220706"/>
                      <a:pt x="39598" y="218041"/>
                      <a:pt x="40740" y="216137"/>
                    </a:cubicBezTo>
                    <a:cubicBezTo>
                      <a:pt x="41882" y="214106"/>
                      <a:pt x="43278" y="212583"/>
                      <a:pt x="44928" y="211441"/>
                    </a:cubicBezTo>
                    <a:cubicBezTo>
                      <a:pt x="46578" y="210299"/>
                      <a:pt x="48228" y="209537"/>
                      <a:pt x="50005" y="209156"/>
                    </a:cubicBezTo>
                    <a:cubicBezTo>
                      <a:pt x="51781" y="208776"/>
                      <a:pt x="53305" y="208522"/>
                      <a:pt x="54447" y="208522"/>
                    </a:cubicBezTo>
                    <a:lnTo>
                      <a:pt x="55970" y="208522"/>
                    </a:lnTo>
                    <a:cubicBezTo>
                      <a:pt x="62062" y="208522"/>
                      <a:pt x="66884" y="210679"/>
                      <a:pt x="70438" y="214868"/>
                    </a:cubicBezTo>
                    <a:cubicBezTo>
                      <a:pt x="73992" y="219056"/>
                      <a:pt x="75768" y="224640"/>
                      <a:pt x="75768" y="231494"/>
                    </a:cubicBezTo>
                    <a:cubicBezTo>
                      <a:pt x="75768" y="237839"/>
                      <a:pt x="74626" y="243424"/>
                      <a:pt x="72215" y="248246"/>
                    </a:cubicBezTo>
                    <a:cubicBezTo>
                      <a:pt x="69803" y="253069"/>
                      <a:pt x="67265" y="257004"/>
                      <a:pt x="64346" y="260303"/>
                    </a:cubicBezTo>
                    <a:cubicBezTo>
                      <a:pt x="61427" y="263603"/>
                      <a:pt x="58889" y="266014"/>
                      <a:pt x="56477" y="267537"/>
                    </a:cubicBezTo>
                    <a:cubicBezTo>
                      <a:pt x="54066" y="269187"/>
                      <a:pt x="52797" y="269949"/>
                      <a:pt x="52543" y="269949"/>
                    </a:cubicBezTo>
                    <a:lnTo>
                      <a:pt x="52543" y="269949"/>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8" name="Freeform: Shape 30">
                <a:extLst>
                  <a:ext uri="{FF2B5EF4-FFF2-40B4-BE49-F238E27FC236}">
                    <a16:creationId xmlns:a16="http://schemas.microsoft.com/office/drawing/2014/main" id="{DECA8C72-4749-FB25-011D-A761642181C3}"/>
                  </a:ext>
                </a:extLst>
              </p:cNvPr>
              <p:cNvSpPr/>
              <p:nvPr/>
            </p:nvSpPr>
            <p:spPr>
              <a:xfrm>
                <a:off x="3046495" y="1818317"/>
                <a:ext cx="75260" cy="226416"/>
              </a:xfrm>
              <a:custGeom>
                <a:avLst/>
                <a:gdLst>
                  <a:gd name="connsiteX0" fmla="*/ 0 w 75260"/>
                  <a:gd name="connsiteY0" fmla="*/ 226290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4 h 226416"/>
                  <a:gd name="connsiteX5" fmla="*/ 3427 w 75260"/>
                  <a:gd name="connsiteY5" fmla="*/ 72722 h 226416"/>
                  <a:gd name="connsiteX6" fmla="*/ 45182 w 75260"/>
                  <a:gd name="connsiteY6" fmla="*/ 67138 h 226416"/>
                  <a:gd name="connsiteX7" fmla="*/ 45816 w 75260"/>
                  <a:gd name="connsiteY7" fmla="*/ 67138 h 226416"/>
                  <a:gd name="connsiteX8" fmla="*/ 53050 w 75260"/>
                  <a:gd name="connsiteY8" fmla="*/ 72596 h 226416"/>
                  <a:gd name="connsiteX9" fmla="*/ 53050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4 h 226416"/>
                  <a:gd name="connsiteX15" fmla="*/ 20560 w 75260"/>
                  <a:gd name="connsiteY15" fmla="*/ 35790 h 226416"/>
                  <a:gd name="connsiteX16" fmla="*/ 17007 w 75260"/>
                  <a:gd name="connsiteY16" fmla="*/ 29825 h 226416"/>
                  <a:gd name="connsiteX17" fmla="*/ 15737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166 w 75260"/>
                  <a:gd name="connsiteY23" fmla="*/ 1650 h 226416"/>
                  <a:gd name="connsiteX24" fmla="*/ 49878 w 75260"/>
                  <a:gd name="connsiteY24" fmla="*/ 5965 h 226416"/>
                  <a:gd name="connsiteX25" fmla="*/ 53431 w 75260"/>
                  <a:gd name="connsiteY25" fmla="*/ 12057 h 226416"/>
                  <a:gd name="connsiteX26" fmla="*/ 54700 w 75260"/>
                  <a:gd name="connsiteY26" fmla="*/ 19164 h 226416"/>
                  <a:gd name="connsiteX27" fmla="*/ 53431 w 75260"/>
                  <a:gd name="connsiteY27" fmla="*/ 27794 h 226416"/>
                  <a:gd name="connsiteX28" fmla="*/ 49497 w 75260"/>
                  <a:gd name="connsiteY28" fmla="*/ 34648 h 226416"/>
                  <a:gd name="connsiteX29" fmla="*/ 42897 w 75260"/>
                  <a:gd name="connsiteY29" fmla="*/ 39344 h 226416"/>
                  <a:gd name="connsiteX30" fmla="*/ 33632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290"/>
                    </a:moveTo>
                    <a:lnTo>
                      <a:pt x="0" y="211187"/>
                    </a:lnTo>
                    <a:lnTo>
                      <a:pt x="22591" y="208903"/>
                    </a:lnTo>
                    <a:lnTo>
                      <a:pt x="22591" y="95060"/>
                    </a:lnTo>
                    <a:lnTo>
                      <a:pt x="3427" y="89094"/>
                    </a:lnTo>
                    <a:lnTo>
                      <a:pt x="3427" y="72722"/>
                    </a:lnTo>
                    <a:lnTo>
                      <a:pt x="45182" y="67138"/>
                    </a:lnTo>
                    <a:lnTo>
                      <a:pt x="45816" y="67138"/>
                    </a:lnTo>
                    <a:lnTo>
                      <a:pt x="53050" y="72596"/>
                    </a:lnTo>
                    <a:lnTo>
                      <a:pt x="53050" y="209156"/>
                    </a:lnTo>
                    <a:lnTo>
                      <a:pt x="75261" y="211314"/>
                    </a:lnTo>
                    <a:lnTo>
                      <a:pt x="75261" y="226417"/>
                    </a:lnTo>
                    <a:lnTo>
                      <a:pt x="0" y="226417"/>
                    </a:lnTo>
                    <a:close/>
                    <a:moveTo>
                      <a:pt x="33379" y="41121"/>
                    </a:moveTo>
                    <a:cubicBezTo>
                      <a:pt x="30713" y="41121"/>
                      <a:pt x="28302" y="40613"/>
                      <a:pt x="26145" y="39724"/>
                    </a:cubicBezTo>
                    <a:cubicBezTo>
                      <a:pt x="23987" y="38709"/>
                      <a:pt x="22083" y="37440"/>
                      <a:pt x="20560" y="35790"/>
                    </a:cubicBezTo>
                    <a:cubicBezTo>
                      <a:pt x="19037" y="34140"/>
                      <a:pt x="17895" y="32110"/>
                      <a:pt x="17007" y="29825"/>
                    </a:cubicBezTo>
                    <a:cubicBezTo>
                      <a:pt x="16245" y="27541"/>
                      <a:pt x="15737" y="25002"/>
                      <a:pt x="15737" y="22337"/>
                    </a:cubicBezTo>
                    <a:cubicBezTo>
                      <a:pt x="15737" y="19418"/>
                      <a:pt x="16118" y="16626"/>
                      <a:pt x="17007" y="13961"/>
                    </a:cubicBezTo>
                    <a:cubicBezTo>
                      <a:pt x="17895" y="11295"/>
                      <a:pt x="19164" y="9011"/>
                      <a:pt x="20814" y="6853"/>
                    </a:cubicBezTo>
                    <a:cubicBezTo>
                      <a:pt x="22464" y="4823"/>
                      <a:pt x="24621" y="3173"/>
                      <a:pt x="27160" y="1904"/>
                    </a:cubicBezTo>
                    <a:cubicBezTo>
                      <a:pt x="29698" y="635"/>
                      <a:pt x="32617" y="0"/>
                      <a:pt x="36044" y="0"/>
                    </a:cubicBezTo>
                    <a:lnTo>
                      <a:pt x="36171" y="0"/>
                    </a:lnTo>
                    <a:cubicBezTo>
                      <a:pt x="39217" y="0"/>
                      <a:pt x="41882" y="508"/>
                      <a:pt x="44166" y="1650"/>
                    </a:cubicBezTo>
                    <a:cubicBezTo>
                      <a:pt x="46451" y="2792"/>
                      <a:pt x="48355" y="4188"/>
                      <a:pt x="49878" y="5965"/>
                    </a:cubicBezTo>
                    <a:cubicBezTo>
                      <a:pt x="51401" y="7742"/>
                      <a:pt x="52543" y="9772"/>
                      <a:pt x="53431" y="12057"/>
                    </a:cubicBezTo>
                    <a:cubicBezTo>
                      <a:pt x="54193" y="14341"/>
                      <a:pt x="54700" y="16753"/>
                      <a:pt x="54700" y="19164"/>
                    </a:cubicBezTo>
                    <a:cubicBezTo>
                      <a:pt x="54700" y="22210"/>
                      <a:pt x="54320" y="25129"/>
                      <a:pt x="53431" y="27794"/>
                    </a:cubicBezTo>
                    <a:cubicBezTo>
                      <a:pt x="52543" y="30460"/>
                      <a:pt x="51274" y="32744"/>
                      <a:pt x="49497" y="34648"/>
                    </a:cubicBezTo>
                    <a:cubicBezTo>
                      <a:pt x="47720" y="36552"/>
                      <a:pt x="45563" y="38201"/>
                      <a:pt x="42897" y="39344"/>
                    </a:cubicBezTo>
                    <a:cubicBezTo>
                      <a:pt x="40232" y="40486"/>
                      <a:pt x="37186" y="40994"/>
                      <a:pt x="33632"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9" name="Freeform: Shape 31">
                <a:extLst>
                  <a:ext uri="{FF2B5EF4-FFF2-40B4-BE49-F238E27FC236}">
                    <a16:creationId xmlns:a16="http://schemas.microsoft.com/office/drawing/2014/main" id="{32D3E076-29ED-7414-998C-0791910DEE32}"/>
                  </a:ext>
                </a:extLst>
              </p:cNvPr>
              <p:cNvSpPr/>
              <p:nvPr/>
            </p:nvSpPr>
            <p:spPr>
              <a:xfrm>
                <a:off x="3140920" y="1884694"/>
                <a:ext cx="143795" cy="162832"/>
              </a:xfrm>
              <a:custGeom>
                <a:avLst/>
                <a:gdLst>
                  <a:gd name="connsiteX0" fmla="*/ 0 w 143795"/>
                  <a:gd name="connsiteY0" fmla="*/ 81353 h 162832"/>
                  <a:gd name="connsiteX1" fmla="*/ 6346 w 143795"/>
                  <a:gd name="connsiteY1" fmla="*/ 46832 h 162832"/>
                  <a:gd name="connsiteX2" fmla="*/ 23099 w 143795"/>
                  <a:gd name="connsiteY2" fmla="*/ 21322 h 162832"/>
                  <a:gd name="connsiteX3" fmla="*/ 46832 w 143795"/>
                  <a:gd name="connsiteY3" fmla="*/ 5457 h 162832"/>
                  <a:gd name="connsiteX4" fmla="*/ 73738 w 143795"/>
                  <a:gd name="connsiteY4" fmla="*/ 0 h 162832"/>
                  <a:gd name="connsiteX5" fmla="*/ 105720 w 143795"/>
                  <a:gd name="connsiteY5" fmla="*/ 6346 h 162832"/>
                  <a:gd name="connsiteX6" fmla="*/ 127423 w 143795"/>
                  <a:gd name="connsiteY6" fmla="*/ 23733 h 162832"/>
                  <a:gd name="connsiteX7" fmla="*/ 139861 w 143795"/>
                  <a:gd name="connsiteY7" fmla="*/ 49751 h 162832"/>
                  <a:gd name="connsiteX8" fmla="*/ 143795 w 143795"/>
                  <a:gd name="connsiteY8" fmla="*/ 81607 h 162832"/>
                  <a:gd name="connsiteX9" fmla="*/ 137449 w 143795"/>
                  <a:gd name="connsiteY9" fmla="*/ 116381 h 162832"/>
                  <a:gd name="connsiteX10" fmla="*/ 120697 w 143795"/>
                  <a:gd name="connsiteY10" fmla="*/ 141891 h 162832"/>
                  <a:gd name="connsiteX11" fmla="*/ 97090 w 143795"/>
                  <a:gd name="connsiteY11" fmla="*/ 157502 h 162832"/>
                  <a:gd name="connsiteX12" fmla="*/ 70057 w 143795"/>
                  <a:gd name="connsiteY12" fmla="*/ 162832 h 162832"/>
                  <a:gd name="connsiteX13" fmla="*/ 38202 w 143795"/>
                  <a:gd name="connsiteY13" fmla="*/ 156487 h 162832"/>
                  <a:gd name="connsiteX14" fmla="*/ 16372 w 143795"/>
                  <a:gd name="connsiteY14" fmla="*/ 139099 h 162832"/>
                  <a:gd name="connsiteX15" fmla="*/ 3807 w 143795"/>
                  <a:gd name="connsiteY15" fmla="*/ 113082 h 162832"/>
                  <a:gd name="connsiteX16" fmla="*/ 0 w 143795"/>
                  <a:gd name="connsiteY16" fmla="*/ 81353 h 162832"/>
                  <a:gd name="connsiteX17" fmla="*/ 71834 w 143795"/>
                  <a:gd name="connsiteY17" fmla="*/ 146206 h 162832"/>
                  <a:gd name="connsiteX18" fmla="*/ 100644 w 143795"/>
                  <a:gd name="connsiteY18" fmla="*/ 130723 h 162832"/>
                  <a:gd name="connsiteX19" fmla="*/ 109909 w 143795"/>
                  <a:gd name="connsiteY19" fmla="*/ 84272 h 162832"/>
                  <a:gd name="connsiteX20" fmla="*/ 107878 w 143795"/>
                  <a:gd name="connsiteY20" fmla="*/ 57873 h 162832"/>
                  <a:gd name="connsiteX21" fmla="*/ 101279 w 143795"/>
                  <a:gd name="connsiteY21" fmla="*/ 36425 h 162832"/>
                  <a:gd name="connsiteX22" fmla="*/ 89602 w 143795"/>
                  <a:gd name="connsiteY22" fmla="*/ 22083 h 162832"/>
                  <a:gd name="connsiteX23" fmla="*/ 72088 w 143795"/>
                  <a:gd name="connsiteY23" fmla="*/ 16753 h 162832"/>
                  <a:gd name="connsiteX24" fmla="*/ 43278 w 143795"/>
                  <a:gd name="connsiteY24" fmla="*/ 32236 h 162832"/>
                  <a:gd name="connsiteX25" fmla="*/ 34013 w 143795"/>
                  <a:gd name="connsiteY25" fmla="*/ 78687 h 162832"/>
                  <a:gd name="connsiteX26" fmla="*/ 36171 w 143795"/>
                  <a:gd name="connsiteY26" fmla="*/ 105086 h 162832"/>
                  <a:gd name="connsiteX27" fmla="*/ 42771 w 143795"/>
                  <a:gd name="connsiteY27" fmla="*/ 126535 h 162832"/>
                  <a:gd name="connsiteX28" fmla="*/ 54447 w 143795"/>
                  <a:gd name="connsiteY28" fmla="*/ 141003 h 162832"/>
                  <a:gd name="connsiteX29" fmla="*/ 71834 w 143795"/>
                  <a:gd name="connsiteY29" fmla="*/ 146206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3795" h="162832">
                    <a:moveTo>
                      <a:pt x="0" y="81353"/>
                    </a:moveTo>
                    <a:cubicBezTo>
                      <a:pt x="0" y="68407"/>
                      <a:pt x="2158" y="56858"/>
                      <a:pt x="6346" y="46832"/>
                    </a:cubicBezTo>
                    <a:cubicBezTo>
                      <a:pt x="10534" y="36805"/>
                      <a:pt x="16118" y="28302"/>
                      <a:pt x="23099" y="21322"/>
                    </a:cubicBezTo>
                    <a:cubicBezTo>
                      <a:pt x="30079" y="14341"/>
                      <a:pt x="37948" y="9138"/>
                      <a:pt x="46832" y="5457"/>
                    </a:cubicBezTo>
                    <a:cubicBezTo>
                      <a:pt x="55716" y="1904"/>
                      <a:pt x="64600" y="0"/>
                      <a:pt x="73738" y="0"/>
                    </a:cubicBezTo>
                    <a:cubicBezTo>
                      <a:pt x="86302" y="0"/>
                      <a:pt x="96963" y="2158"/>
                      <a:pt x="105720" y="6346"/>
                    </a:cubicBezTo>
                    <a:cubicBezTo>
                      <a:pt x="114604" y="10534"/>
                      <a:pt x="121839" y="16372"/>
                      <a:pt x="127423" y="23733"/>
                    </a:cubicBezTo>
                    <a:cubicBezTo>
                      <a:pt x="133134" y="31094"/>
                      <a:pt x="137196" y="39851"/>
                      <a:pt x="139861" y="49751"/>
                    </a:cubicBezTo>
                    <a:cubicBezTo>
                      <a:pt x="142526" y="59650"/>
                      <a:pt x="143795" y="70311"/>
                      <a:pt x="143795" y="81607"/>
                    </a:cubicBezTo>
                    <a:cubicBezTo>
                      <a:pt x="143795" y="94679"/>
                      <a:pt x="141637" y="106228"/>
                      <a:pt x="137449" y="116381"/>
                    </a:cubicBezTo>
                    <a:cubicBezTo>
                      <a:pt x="133261" y="126535"/>
                      <a:pt x="127677" y="135038"/>
                      <a:pt x="120697" y="141891"/>
                    </a:cubicBezTo>
                    <a:cubicBezTo>
                      <a:pt x="113843" y="148745"/>
                      <a:pt x="105974" y="153948"/>
                      <a:pt x="97090" y="157502"/>
                    </a:cubicBezTo>
                    <a:cubicBezTo>
                      <a:pt x="88206" y="161055"/>
                      <a:pt x="79195" y="162832"/>
                      <a:pt x="70057" y="162832"/>
                    </a:cubicBezTo>
                    <a:cubicBezTo>
                      <a:pt x="57620" y="162832"/>
                      <a:pt x="46959" y="160675"/>
                      <a:pt x="38202" y="156487"/>
                    </a:cubicBezTo>
                    <a:cubicBezTo>
                      <a:pt x="29318" y="152298"/>
                      <a:pt x="22083" y="146460"/>
                      <a:pt x="16372" y="139099"/>
                    </a:cubicBezTo>
                    <a:cubicBezTo>
                      <a:pt x="10661" y="131738"/>
                      <a:pt x="6473" y="122981"/>
                      <a:pt x="3807" y="113082"/>
                    </a:cubicBezTo>
                    <a:cubicBezTo>
                      <a:pt x="1396" y="103309"/>
                      <a:pt x="0" y="92648"/>
                      <a:pt x="0" y="81353"/>
                    </a:cubicBezTo>
                    <a:close/>
                    <a:moveTo>
                      <a:pt x="71834" y="146206"/>
                    </a:moveTo>
                    <a:cubicBezTo>
                      <a:pt x="84906" y="146206"/>
                      <a:pt x="94425" y="141003"/>
                      <a:pt x="100644" y="130723"/>
                    </a:cubicBezTo>
                    <a:cubicBezTo>
                      <a:pt x="106736" y="120443"/>
                      <a:pt x="109909" y="104959"/>
                      <a:pt x="109909" y="84272"/>
                    </a:cubicBezTo>
                    <a:cubicBezTo>
                      <a:pt x="109909" y="74880"/>
                      <a:pt x="109274" y="66123"/>
                      <a:pt x="107878" y="57873"/>
                    </a:cubicBezTo>
                    <a:cubicBezTo>
                      <a:pt x="106482" y="49624"/>
                      <a:pt x="104324" y="42517"/>
                      <a:pt x="101279" y="36425"/>
                    </a:cubicBezTo>
                    <a:cubicBezTo>
                      <a:pt x="98232" y="30333"/>
                      <a:pt x="94425" y="25637"/>
                      <a:pt x="89602" y="22083"/>
                    </a:cubicBezTo>
                    <a:cubicBezTo>
                      <a:pt x="84779" y="18530"/>
                      <a:pt x="78941" y="16753"/>
                      <a:pt x="72088" y="16753"/>
                    </a:cubicBezTo>
                    <a:cubicBezTo>
                      <a:pt x="59016" y="16753"/>
                      <a:pt x="49370" y="21956"/>
                      <a:pt x="43278" y="32236"/>
                    </a:cubicBezTo>
                    <a:cubicBezTo>
                      <a:pt x="37059" y="42517"/>
                      <a:pt x="34013" y="58000"/>
                      <a:pt x="34013" y="78687"/>
                    </a:cubicBezTo>
                    <a:cubicBezTo>
                      <a:pt x="34013" y="88079"/>
                      <a:pt x="34775" y="96836"/>
                      <a:pt x="36171" y="105086"/>
                    </a:cubicBezTo>
                    <a:cubicBezTo>
                      <a:pt x="37567" y="113208"/>
                      <a:pt x="39725" y="120443"/>
                      <a:pt x="42771" y="126535"/>
                    </a:cubicBezTo>
                    <a:cubicBezTo>
                      <a:pt x="45816" y="132626"/>
                      <a:pt x="49751" y="137449"/>
                      <a:pt x="54447" y="141003"/>
                    </a:cubicBezTo>
                    <a:cubicBezTo>
                      <a:pt x="59270" y="144430"/>
                      <a:pt x="65108" y="146206"/>
                      <a:pt x="71834" y="146206"/>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0" name="Freeform: Shape 32">
                <a:extLst>
                  <a:ext uri="{FF2B5EF4-FFF2-40B4-BE49-F238E27FC236}">
                    <a16:creationId xmlns:a16="http://schemas.microsoft.com/office/drawing/2014/main" id="{D5377F53-5E7D-C6A0-0DC2-60BA1B0E3946}"/>
                  </a:ext>
                </a:extLst>
              </p:cNvPr>
              <p:cNvSpPr/>
              <p:nvPr/>
            </p:nvSpPr>
            <p:spPr>
              <a:xfrm>
                <a:off x="3309844" y="1885455"/>
                <a:ext cx="167274" cy="159278"/>
              </a:xfrm>
              <a:custGeom>
                <a:avLst/>
                <a:gdLst>
                  <a:gd name="connsiteX0" fmla="*/ 888 w 167274"/>
                  <a:gd name="connsiteY0" fmla="*/ 159152 h 159278"/>
                  <a:gd name="connsiteX1" fmla="*/ 888 w 167274"/>
                  <a:gd name="connsiteY1" fmla="*/ 144049 h 159278"/>
                  <a:gd name="connsiteX2" fmla="*/ 19164 w 167274"/>
                  <a:gd name="connsiteY2" fmla="*/ 141764 h 159278"/>
                  <a:gd name="connsiteX3" fmla="*/ 19164 w 167274"/>
                  <a:gd name="connsiteY3" fmla="*/ 27921 h 159278"/>
                  <a:gd name="connsiteX4" fmla="*/ 0 w 167274"/>
                  <a:gd name="connsiteY4" fmla="*/ 21956 h 159278"/>
                  <a:gd name="connsiteX5" fmla="*/ 0 w 167274"/>
                  <a:gd name="connsiteY5" fmla="*/ 5584 h 159278"/>
                  <a:gd name="connsiteX6" fmla="*/ 38963 w 167274"/>
                  <a:gd name="connsiteY6" fmla="*/ 0 h 159278"/>
                  <a:gd name="connsiteX7" fmla="*/ 39597 w 167274"/>
                  <a:gd name="connsiteY7" fmla="*/ 0 h 159278"/>
                  <a:gd name="connsiteX8" fmla="*/ 46324 w 167274"/>
                  <a:gd name="connsiteY8" fmla="*/ 5457 h 159278"/>
                  <a:gd name="connsiteX9" fmla="*/ 46324 w 167274"/>
                  <a:gd name="connsiteY9" fmla="*/ 16118 h 159278"/>
                  <a:gd name="connsiteX10" fmla="*/ 46070 w 167274"/>
                  <a:gd name="connsiteY10" fmla="*/ 21956 h 159278"/>
                  <a:gd name="connsiteX11" fmla="*/ 57239 w 167274"/>
                  <a:gd name="connsiteY11" fmla="*/ 13961 h 159278"/>
                  <a:gd name="connsiteX12" fmla="*/ 71453 w 167274"/>
                  <a:gd name="connsiteY12" fmla="*/ 6980 h 159278"/>
                  <a:gd name="connsiteX13" fmla="*/ 86937 w 167274"/>
                  <a:gd name="connsiteY13" fmla="*/ 2031 h 159278"/>
                  <a:gd name="connsiteX14" fmla="*/ 102167 w 167274"/>
                  <a:gd name="connsiteY14" fmla="*/ 127 h 159278"/>
                  <a:gd name="connsiteX15" fmla="*/ 124504 w 167274"/>
                  <a:gd name="connsiteY15" fmla="*/ 3807 h 159278"/>
                  <a:gd name="connsiteX16" fmla="*/ 138211 w 167274"/>
                  <a:gd name="connsiteY16" fmla="*/ 15484 h 159278"/>
                  <a:gd name="connsiteX17" fmla="*/ 145064 w 167274"/>
                  <a:gd name="connsiteY17" fmla="*/ 35663 h 159278"/>
                  <a:gd name="connsiteX18" fmla="*/ 146968 w 167274"/>
                  <a:gd name="connsiteY18" fmla="*/ 65108 h 159278"/>
                  <a:gd name="connsiteX19" fmla="*/ 146968 w 167274"/>
                  <a:gd name="connsiteY19" fmla="*/ 141891 h 159278"/>
                  <a:gd name="connsiteX20" fmla="*/ 167274 w 167274"/>
                  <a:gd name="connsiteY20" fmla="*/ 144176 h 159278"/>
                  <a:gd name="connsiteX21" fmla="*/ 167274 w 167274"/>
                  <a:gd name="connsiteY21" fmla="*/ 159279 h 159278"/>
                  <a:gd name="connsiteX22" fmla="*/ 98486 w 167274"/>
                  <a:gd name="connsiteY22" fmla="*/ 159279 h 159278"/>
                  <a:gd name="connsiteX23" fmla="*/ 98486 w 167274"/>
                  <a:gd name="connsiteY23" fmla="*/ 144176 h 159278"/>
                  <a:gd name="connsiteX24" fmla="*/ 116508 w 167274"/>
                  <a:gd name="connsiteY24" fmla="*/ 141891 h 159278"/>
                  <a:gd name="connsiteX25" fmla="*/ 116508 w 167274"/>
                  <a:gd name="connsiteY25" fmla="*/ 64981 h 159278"/>
                  <a:gd name="connsiteX26" fmla="*/ 115620 w 167274"/>
                  <a:gd name="connsiteY26" fmla="*/ 45816 h 159278"/>
                  <a:gd name="connsiteX27" fmla="*/ 111685 w 167274"/>
                  <a:gd name="connsiteY27" fmla="*/ 32110 h 159278"/>
                  <a:gd name="connsiteX28" fmla="*/ 103309 w 167274"/>
                  <a:gd name="connsiteY28" fmla="*/ 23860 h 159278"/>
                  <a:gd name="connsiteX29" fmla="*/ 88968 w 167274"/>
                  <a:gd name="connsiteY29" fmla="*/ 21068 h 159278"/>
                  <a:gd name="connsiteX30" fmla="*/ 68153 w 167274"/>
                  <a:gd name="connsiteY30" fmla="*/ 24875 h 159278"/>
                  <a:gd name="connsiteX31" fmla="*/ 49878 w 167274"/>
                  <a:gd name="connsiteY31" fmla="*/ 34394 h 159278"/>
                  <a:gd name="connsiteX32" fmla="*/ 49878 w 167274"/>
                  <a:gd name="connsiteY32" fmla="*/ 141764 h 159278"/>
                  <a:gd name="connsiteX33" fmla="*/ 69169 w 167274"/>
                  <a:gd name="connsiteY33" fmla="*/ 144049 h 159278"/>
                  <a:gd name="connsiteX34" fmla="*/ 69169 w 167274"/>
                  <a:gd name="connsiteY34" fmla="*/ 159152 h 159278"/>
                  <a:gd name="connsiteX35" fmla="*/ 888 w 167274"/>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274" h="159278">
                    <a:moveTo>
                      <a:pt x="888" y="159152"/>
                    </a:moveTo>
                    <a:lnTo>
                      <a:pt x="888" y="144049"/>
                    </a:lnTo>
                    <a:lnTo>
                      <a:pt x="19164" y="141764"/>
                    </a:lnTo>
                    <a:lnTo>
                      <a:pt x="19164" y="27921"/>
                    </a:lnTo>
                    <a:lnTo>
                      <a:pt x="0" y="21956"/>
                    </a:lnTo>
                    <a:lnTo>
                      <a:pt x="0" y="5584"/>
                    </a:lnTo>
                    <a:lnTo>
                      <a:pt x="38963" y="0"/>
                    </a:lnTo>
                    <a:lnTo>
                      <a:pt x="39597" y="0"/>
                    </a:lnTo>
                    <a:lnTo>
                      <a:pt x="46324" y="5457"/>
                    </a:lnTo>
                    <a:lnTo>
                      <a:pt x="46324" y="16118"/>
                    </a:lnTo>
                    <a:lnTo>
                      <a:pt x="46070" y="21956"/>
                    </a:lnTo>
                    <a:cubicBezTo>
                      <a:pt x="49116" y="19164"/>
                      <a:pt x="52797" y="16499"/>
                      <a:pt x="57239" y="13961"/>
                    </a:cubicBezTo>
                    <a:cubicBezTo>
                      <a:pt x="61681" y="11296"/>
                      <a:pt x="66377" y="9011"/>
                      <a:pt x="71453" y="6980"/>
                    </a:cubicBezTo>
                    <a:cubicBezTo>
                      <a:pt x="76530" y="4950"/>
                      <a:pt x="81606" y="3300"/>
                      <a:pt x="86937" y="2031"/>
                    </a:cubicBezTo>
                    <a:cubicBezTo>
                      <a:pt x="92267" y="762"/>
                      <a:pt x="97344" y="127"/>
                      <a:pt x="102167" y="127"/>
                    </a:cubicBezTo>
                    <a:cubicBezTo>
                      <a:pt x="111178" y="127"/>
                      <a:pt x="118666" y="1396"/>
                      <a:pt x="124504" y="3807"/>
                    </a:cubicBezTo>
                    <a:cubicBezTo>
                      <a:pt x="130342" y="6219"/>
                      <a:pt x="134911" y="10153"/>
                      <a:pt x="138211" y="15484"/>
                    </a:cubicBezTo>
                    <a:cubicBezTo>
                      <a:pt x="141510" y="20814"/>
                      <a:pt x="143795" y="27541"/>
                      <a:pt x="145064" y="35663"/>
                    </a:cubicBezTo>
                    <a:cubicBezTo>
                      <a:pt x="146333" y="43786"/>
                      <a:pt x="146968" y="53685"/>
                      <a:pt x="146968" y="65108"/>
                    </a:cubicBezTo>
                    <a:lnTo>
                      <a:pt x="146968" y="141891"/>
                    </a:lnTo>
                    <a:lnTo>
                      <a:pt x="167274" y="144176"/>
                    </a:lnTo>
                    <a:lnTo>
                      <a:pt x="167274" y="159279"/>
                    </a:lnTo>
                    <a:lnTo>
                      <a:pt x="98486" y="159279"/>
                    </a:lnTo>
                    <a:lnTo>
                      <a:pt x="98486" y="144176"/>
                    </a:lnTo>
                    <a:lnTo>
                      <a:pt x="116508" y="141891"/>
                    </a:lnTo>
                    <a:lnTo>
                      <a:pt x="116508" y="64981"/>
                    </a:lnTo>
                    <a:cubicBezTo>
                      <a:pt x="116508" y="57746"/>
                      <a:pt x="116254" y="51274"/>
                      <a:pt x="115620" y="45816"/>
                    </a:cubicBezTo>
                    <a:cubicBezTo>
                      <a:pt x="114985" y="40359"/>
                      <a:pt x="113716" y="35790"/>
                      <a:pt x="111685" y="32110"/>
                    </a:cubicBezTo>
                    <a:cubicBezTo>
                      <a:pt x="109655" y="28429"/>
                      <a:pt x="106863" y="25764"/>
                      <a:pt x="103309" y="23860"/>
                    </a:cubicBezTo>
                    <a:cubicBezTo>
                      <a:pt x="99628" y="22083"/>
                      <a:pt x="94806" y="21068"/>
                      <a:pt x="88968" y="21068"/>
                    </a:cubicBezTo>
                    <a:cubicBezTo>
                      <a:pt x="81987" y="21068"/>
                      <a:pt x="75134" y="22337"/>
                      <a:pt x="68153" y="24875"/>
                    </a:cubicBezTo>
                    <a:cubicBezTo>
                      <a:pt x="61173" y="27414"/>
                      <a:pt x="55081" y="30587"/>
                      <a:pt x="49878" y="34394"/>
                    </a:cubicBezTo>
                    <a:lnTo>
                      <a:pt x="49878" y="141764"/>
                    </a:lnTo>
                    <a:lnTo>
                      <a:pt x="69169" y="144049"/>
                    </a:lnTo>
                    <a:lnTo>
                      <a:pt x="69169" y="159152"/>
                    </a:lnTo>
                    <a:lnTo>
                      <a:pt x="888"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1" name="Freeform: Shape 33">
                <a:extLst>
                  <a:ext uri="{FF2B5EF4-FFF2-40B4-BE49-F238E27FC236}">
                    <a16:creationId xmlns:a16="http://schemas.microsoft.com/office/drawing/2014/main" id="{01206D4E-E556-23EC-0E8C-499C226D3C37}"/>
                  </a:ext>
                </a:extLst>
              </p:cNvPr>
              <p:cNvSpPr/>
              <p:nvPr/>
            </p:nvSpPr>
            <p:spPr>
              <a:xfrm>
                <a:off x="3496283" y="1885455"/>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40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6 w 137195"/>
                  <a:gd name="connsiteY27" fmla="*/ 143668 h 161943"/>
                  <a:gd name="connsiteX28" fmla="*/ 137196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5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90"/>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3"/>
                      <a:pt x="12945" y="16118"/>
                    </a:cubicBezTo>
                    <a:cubicBezTo>
                      <a:pt x="17260" y="13580"/>
                      <a:pt x="22464" y="11042"/>
                      <a:pt x="28429" y="8757"/>
                    </a:cubicBezTo>
                    <a:cubicBezTo>
                      <a:pt x="34394" y="6346"/>
                      <a:pt x="40867" y="4315"/>
                      <a:pt x="47720" y="2538"/>
                    </a:cubicBezTo>
                    <a:cubicBezTo>
                      <a:pt x="54574" y="762"/>
                      <a:pt x="61427" y="0"/>
                      <a:pt x="68280" y="0"/>
                    </a:cubicBezTo>
                    <a:cubicBezTo>
                      <a:pt x="77799" y="0"/>
                      <a:pt x="85922" y="1015"/>
                      <a:pt x="92521" y="2919"/>
                    </a:cubicBezTo>
                    <a:cubicBezTo>
                      <a:pt x="99121" y="4823"/>
                      <a:pt x="104451" y="7996"/>
                      <a:pt x="108640" y="12311"/>
                    </a:cubicBezTo>
                    <a:cubicBezTo>
                      <a:pt x="112701" y="16626"/>
                      <a:pt x="115620" y="22210"/>
                      <a:pt x="117524" y="29191"/>
                    </a:cubicBezTo>
                    <a:cubicBezTo>
                      <a:pt x="119300" y="36044"/>
                      <a:pt x="120189" y="44547"/>
                      <a:pt x="120189" y="54447"/>
                    </a:cubicBezTo>
                    <a:lnTo>
                      <a:pt x="120189" y="143668"/>
                    </a:lnTo>
                    <a:lnTo>
                      <a:pt x="137196" y="143668"/>
                    </a:lnTo>
                    <a:lnTo>
                      <a:pt x="137196" y="156994"/>
                    </a:lnTo>
                    <a:cubicBezTo>
                      <a:pt x="135419" y="157502"/>
                      <a:pt x="133388" y="158010"/>
                      <a:pt x="130977" y="158517"/>
                    </a:cubicBezTo>
                    <a:cubicBezTo>
                      <a:pt x="128565" y="159152"/>
                      <a:pt x="126027" y="159659"/>
                      <a:pt x="123362" y="160167"/>
                    </a:cubicBezTo>
                    <a:cubicBezTo>
                      <a:pt x="120697" y="160675"/>
                      <a:pt x="118031" y="161055"/>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8"/>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5"/>
                      <a:pt x="29444" y="159406"/>
                    </a:cubicBezTo>
                    <a:cubicBezTo>
                      <a:pt x="23733" y="157756"/>
                      <a:pt x="18784" y="155091"/>
                      <a:pt x="14341" y="151537"/>
                    </a:cubicBezTo>
                    <a:cubicBezTo>
                      <a:pt x="10026" y="147983"/>
                      <a:pt x="6600" y="143414"/>
                      <a:pt x="3935"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4"/>
                      <a:pt x="37694" y="97217"/>
                      <a:pt x="35917" y="101278"/>
                    </a:cubicBezTo>
                    <a:cubicBezTo>
                      <a:pt x="34140" y="105340"/>
                      <a:pt x="33252" y="109528"/>
                      <a:pt x="33252" y="113843"/>
                    </a:cubicBezTo>
                    <a:cubicBezTo>
                      <a:pt x="33252" y="118920"/>
                      <a:pt x="33887" y="123108"/>
                      <a:pt x="35282" y="126535"/>
                    </a:cubicBezTo>
                    <a:cubicBezTo>
                      <a:pt x="36552" y="129961"/>
                      <a:pt x="38455" y="132880"/>
                      <a:pt x="40740" y="135038"/>
                    </a:cubicBezTo>
                    <a:cubicBezTo>
                      <a:pt x="43024" y="137195"/>
                      <a:pt x="45816" y="138845"/>
                      <a:pt x="48989" y="139734"/>
                    </a:cubicBezTo>
                    <a:cubicBezTo>
                      <a:pt x="52035"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2" name="Freeform: Shape 34">
                <a:extLst>
                  <a:ext uri="{FF2B5EF4-FFF2-40B4-BE49-F238E27FC236}">
                    <a16:creationId xmlns:a16="http://schemas.microsoft.com/office/drawing/2014/main" id="{2FAC6332-B9CE-767C-E2C4-5955DDD47015}"/>
                  </a:ext>
                </a:extLst>
              </p:cNvPr>
              <p:cNvSpPr/>
              <p:nvPr/>
            </p:nvSpPr>
            <p:spPr>
              <a:xfrm>
                <a:off x="3651246" y="1814763"/>
                <a:ext cx="76783" cy="229970"/>
              </a:xfrm>
              <a:custGeom>
                <a:avLst/>
                <a:gdLst>
                  <a:gd name="connsiteX0" fmla="*/ 0 w 76783"/>
                  <a:gd name="connsiteY0" fmla="*/ 229844 h 229970"/>
                  <a:gd name="connsiteX1" fmla="*/ 0 w 76783"/>
                  <a:gd name="connsiteY1" fmla="*/ 214741 h 229970"/>
                  <a:gd name="connsiteX2" fmla="*/ 22591 w 76783"/>
                  <a:gd name="connsiteY2" fmla="*/ 212456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0 w 76783"/>
                  <a:gd name="connsiteY8" fmla="*/ 4823 h 229970"/>
                  <a:gd name="connsiteX9" fmla="*/ 53050 w 76783"/>
                  <a:gd name="connsiteY9" fmla="*/ 212583 h 229970"/>
                  <a:gd name="connsiteX10" fmla="*/ 76784 w 76783"/>
                  <a:gd name="connsiteY10" fmla="*/ 214868 h 229970"/>
                  <a:gd name="connsiteX11" fmla="*/ 76784 w 76783"/>
                  <a:gd name="connsiteY11" fmla="*/ 229970 h 229970"/>
                  <a:gd name="connsiteX12" fmla="*/ 0 w 76783"/>
                  <a:gd name="connsiteY12" fmla="*/ 229970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741"/>
                    </a:lnTo>
                    <a:lnTo>
                      <a:pt x="22591" y="212456"/>
                    </a:lnTo>
                    <a:lnTo>
                      <a:pt x="22591" y="21576"/>
                    </a:lnTo>
                    <a:lnTo>
                      <a:pt x="0" y="19164"/>
                    </a:lnTo>
                    <a:lnTo>
                      <a:pt x="0" y="6219"/>
                    </a:lnTo>
                    <a:lnTo>
                      <a:pt x="45943" y="0"/>
                    </a:lnTo>
                    <a:lnTo>
                      <a:pt x="46197" y="0"/>
                    </a:lnTo>
                    <a:lnTo>
                      <a:pt x="53050" y="4823"/>
                    </a:lnTo>
                    <a:lnTo>
                      <a:pt x="53050" y="212583"/>
                    </a:lnTo>
                    <a:lnTo>
                      <a:pt x="76784" y="214868"/>
                    </a:lnTo>
                    <a:lnTo>
                      <a:pt x="76784" y="229970"/>
                    </a:lnTo>
                    <a:lnTo>
                      <a:pt x="0" y="229970"/>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3" name="Freeform: Shape 35">
                <a:extLst>
                  <a:ext uri="{FF2B5EF4-FFF2-40B4-BE49-F238E27FC236}">
                    <a16:creationId xmlns:a16="http://schemas.microsoft.com/office/drawing/2014/main" id="{0E167918-AC15-3BEC-4023-3F137A08E085}"/>
                  </a:ext>
                </a:extLst>
              </p:cNvPr>
              <p:cNvSpPr/>
              <p:nvPr/>
            </p:nvSpPr>
            <p:spPr>
              <a:xfrm>
                <a:off x="3837812" y="1814509"/>
                <a:ext cx="152171" cy="233143"/>
              </a:xfrm>
              <a:custGeom>
                <a:avLst/>
                <a:gdLst>
                  <a:gd name="connsiteX0" fmla="*/ 61173 w 152171"/>
                  <a:gd name="connsiteY0" fmla="*/ 233143 h 233143"/>
                  <a:gd name="connsiteX1" fmla="*/ 37948 w 152171"/>
                  <a:gd name="connsiteY1" fmla="*/ 228448 h 233143"/>
                  <a:gd name="connsiteX2" fmla="*/ 18403 w 152171"/>
                  <a:gd name="connsiteY2" fmla="*/ 214106 h 233143"/>
                  <a:gd name="connsiteX3" fmla="*/ 4950 w 152171"/>
                  <a:gd name="connsiteY3" fmla="*/ 189992 h 233143"/>
                  <a:gd name="connsiteX4" fmla="*/ 0 w 152171"/>
                  <a:gd name="connsiteY4" fmla="*/ 155725 h 233143"/>
                  <a:gd name="connsiteX5" fmla="*/ 5584 w 152171"/>
                  <a:gd name="connsiteY5" fmla="*/ 121966 h 233143"/>
                  <a:gd name="connsiteX6" fmla="*/ 21576 w 152171"/>
                  <a:gd name="connsiteY6" fmla="*/ 94679 h 233143"/>
                  <a:gd name="connsiteX7" fmla="*/ 46832 w 152171"/>
                  <a:gd name="connsiteY7" fmla="*/ 76530 h 233143"/>
                  <a:gd name="connsiteX8" fmla="*/ 80337 w 152171"/>
                  <a:gd name="connsiteY8" fmla="*/ 69930 h 233143"/>
                  <a:gd name="connsiteX9" fmla="*/ 93283 w 152171"/>
                  <a:gd name="connsiteY9" fmla="*/ 70565 h 233143"/>
                  <a:gd name="connsiteX10" fmla="*/ 105340 w 152171"/>
                  <a:gd name="connsiteY10" fmla="*/ 72342 h 233143"/>
                  <a:gd name="connsiteX11" fmla="*/ 105340 w 152171"/>
                  <a:gd name="connsiteY11" fmla="*/ 21322 h 233143"/>
                  <a:gd name="connsiteX12" fmla="*/ 78434 w 152171"/>
                  <a:gd name="connsiteY12" fmla="*/ 18784 h 233143"/>
                  <a:gd name="connsiteX13" fmla="*/ 78434 w 152171"/>
                  <a:gd name="connsiteY13" fmla="*/ 5838 h 233143"/>
                  <a:gd name="connsiteX14" fmla="*/ 128438 w 152171"/>
                  <a:gd name="connsiteY14" fmla="*/ 0 h 233143"/>
                  <a:gd name="connsiteX15" fmla="*/ 129073 w 152171"/>
                  <a:gd name="connsiteY15" fmla="*/ 0 h 233143"/>
                  <a:gd name="connsiteX16" fmla="*/ 135926 w 152171"/>
                  <a:gd name="connsiteY16" fmla="*/ 4823 h 233143"/>
                  <a:gd name="connsiteX17" fmla="*/ 135926 w 152171"/>
                  <a:gd name="connsiteY17" fmla="*/ 213472 h 233143"/>
                  <a:gd name="connsiteX18" fmla="*/ 152171 w 152171"/>
                  <a:gd name="connsiteY18" fmla="*/ 213472 h 233143"/>
                  <a:gd name="connsiteX19" fmla="*/ 152171 w 152171"/>
                  <a:gd name="connsiteY19" fmla="*/ 227940 h 233143"/>
                  <a:gd name="connsiteX20" fmla="*/ 138718 w 152171"/>
                  <a:gd name="connsiteY20" fmla="*/ 231240 h 233143"/>
                  <a:gd name="connsiteX21" fmla="*/ 122346 w 152171"/>
                  <a:gd name="connsiteY21" fmla="*/ 233016 h 233143"/>
                  <a:gd name="connsiteX22" fmla="*/ 115874 w 152171"/>
                  <a:gd name="connsiteY22" fmla="*/ 232509 h 233143"/>
                  <a:gd name="connsiteX23" fmla="*/ 111178 w 152171"/>
                  <a:gd name="connsiteY23" fmla="*/ 230478 h 233143"/>
                  <a:gd name="connsiteX24" fmla="*/ 108259 w 152171"/>
                  <a:gd name="connsiteY24" fmla="*/ 226036 h 233143"/>
                  <a:gd name="connsiteX25" fmla="*/ 107370 w 152171"/>
                  <a:gd name="connsiteY25" fmla="*/ 218548 h 233143"/>
                  <a:gd name="connsiteX26" fmla="*/ 107370 w 152171"/>
                  <a:gd name="connsiteY26" fmla="*/ 212583 h 233143"/>
                  <a:gd name="connsiteX27" fmla="*/ 99121 w 152171"/>
                  <a:gd name="connsiteY27" fmla="*/ 219944 h 233143"/>
                  <a:gd name="connsiteX28" fmla="*/ 88714 w 152171"/>
                  <a:gd name="connsiteY28" fmla="*/ 226544 h 233143"/>
                  <a:gd name="connsiteX29" fmla="*/ 76149 w 152171"/>
                  <a:gd name="connsiteY29" fmla="*/ 231240 h 233143"/>
                  <a:gd name="connsiteX30" fmla="*/ 61173 w 152171"/>
                  <a:gd name="connsiteY30" fmla="*/ 233143 h 233143"/>
                  <a:gd name="connsiteX31" fmla="*/ 73992 w 152171"/>
                  <a:gd name="connsiteY31" fmla="*/ 212202 h 233143"/>
                  <a:gd name="connsiteX32" fmla="*/ 84272 w 152171"/>
                  <a:gd name="connsiteY32" fmla="*/ 210806 h 233143"/>
                  <a:gd name="connsiteX33" fmla="*/ 93029 w 152171"/>
                  <a:gd name="connsiteY33" fmla="*/ 207380 h 233143"/>
                  <a:gd name="connsiteX34" fmla="*/ 100136 w 152171"/>
                  <a:gd name="connsiteY34" fmla="*/ 202811 h 233143"/>
                  <a:gd name="connsiteX35" fmla="*/ 105340 w 152171"/>
                  <a:gd name="connsiteY35" fmla="*/ 198115 h 233143"/>
                  <a:gd name="connsiteX36" fmla="*/ 105340 w 152171"/>
                  <a:gd name="connsiteY36" fmla="*/ 94552 h 233143"/>
                  <a:gd name="connsiteX37" fmla="*/ 101913 w 152171"/>
                  <a:gd name="connsiteY37" fmla="*/ 91379 h 233143"/>
                  <a:gd name="connsiteX38" fmla="*/ 95821 w 152171"/>
                  <a:gd name="connsiteY38" fmla="*/ 88587 h 233143"/>
                  <a:gd name="connsiteX39" fmla="*/ 87825 w 152171"/>
                  <a:gd name="connsiteY39" fmla="*/ 86683 h 233143"/>
                  <a:gd name="connsiteX40" fmla="*/ 78561 w 152171"/>
                  <a:gd name="connsiteY40" fmla="*/ 86049 h 233143"/>
                  <a:gd name="connsiteX41" fmla="*/ 61300 w 152171"/>
                  <a:gd name="connsiteY41" fmla="*/ 89475 h 233143"/>
                  <a:gd name="connsiteX42" fmla="*/ 47086 w 152171"/>
                  <a:gd name="connsiteY42" fmla="*/ 100644 h 233143"/>
                  <a:gd name="connsiteX43" fmla="*/ 37313 w 152171"/>
                  <a:gd name="connsiteY43" fmla="*/ 120823 h 233143"/>
                  <a:gd name="connsiteX44" fmla="*/ 33379 w 152171"/>
                  <a:gd name="connsiteY44" fmla="*/ 151029 h 233143"/>
                  <a:gd name="connsiteX45" fmla="*/ 36171 w 152171"/>
                  <a:gd name="connsiteY45" fmla="*/ 178570 h 233143"/>
                  <a:gd name="connsiteX46" fmla="*/ 44801 w 152171"/>
                  <a:gd name="connsiteY46" fmla="*/ 197607 h 233143"/>
                  <a:gd name="connsiteX47" fmla="*/ 57873 w 152171"/>
                  <a:gd name="connsiteY47" fmla="*/ 208649 h 233143"/>
                  <a:gd name="connsiteX48" fmla="*/ 73992 w 152171"/>
                  <a:gd name="connsiteY48" fmla="*/ 212202 h 23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2171" h="233143">
                    <a:moveTo>
                      <a:pt x="61173" y="233143"/>
                    </a:moveTo>
                    <a:cubicBezTo>
                      <a:pt x="53051" y="233143"/>
                      <a:pt x="45309" y="231620"/>
                      <a:pt x="37948" y="228448"/>
                    </a:cubicBezTo>
                    <a:cubicBezTo>
                      <a:pt x="30587" y="225275"/>
                      <a:pt x="24114" y="220579"/>
                      <a:pt x="18403" y="214106"/>
                    </a:cubicBezTo>
                    <a:cubicBezTo>
                      <a:pt x="12819" y="207760"/>
                      <a:pt x="8376" y="199638"/>
                      <a:pt x="4950" y="189992"/>
                    </a:cubicBezTo>
                    <a:cubicBezTo>
                      <a:pt x="1650" y="180347"/>
                      <a:pt x="0" y="168924"/>
                      <a:pt x="0" y="155725"/>
                    </a:cubicBezTo>
                    <a:cubicBezTo>
                      <a:pt x="0" y="143668"/>
                      <a:pt x="1904" y="132500"/>
                      <a:pt x="5584" y="121966"/>
                    </a:cubicBezTo>
                    <a:cubicBezTo>
                      <a:pt x="9265" y="111559"/>
                      <a:pt x="14595" y="102421"/>
                      <a:pt x="21576" y="94679"/>
                    </a:cubicBezTo>
                    <a:cubicBezTo>
                      <a:pt x="28556" y="86937"/>
                      <a:pt x="36932" y="80972"/>
                      <a:pt x="46832" y="76530"/>
                    </a:cubicBezTo>
                    <a:cubicBezTo>
                      <a:pt x="56731" y="72215"/>
                      <a:pt x="67900" y="69930"/>
                      <a:pt x="80337" y="69930"/>
                    </a:cubicBezTo>
                    <a:cubicBezTo>
                      <a:pt x="84779" y="69930"/>
                      <a:pt x="88968" y="70184"/>
                      <a:pt x="93283" y="70565"/>
                    </a:cubicBezTo>
                    <a:cubicBezTo>
                      <a:pt x="97471" y="71073"/>
                      <a:pt x="101532" y="71580"/>
                      <a:pt x="105340" y="72342"/>
                    </a:cubicBezTo>
                    <a:lnTo>
                      <a:pt x="105340" y="21322"/>
                    </a:lnTo>
                    <a:lnTo>
                      <a:pt x="78434" y="18784"/>
                    </a:lnTo>
                    <a:lnTo>
                      <a:pt x="78434" y="5838"/>
                    </a:lnTo>
                    <a:lnTo>
                      <a:pt x="128438" y="0"/>
                    </a:lnTo>
                    <a:lnTo>
                      <a:pt x="129073" y="0"/>
                    </a:lnTo>
                    <a:lnTo>
                      <a:pt x="135926" y="4823"/>
                    </a:lnTo>
                    <a:lnTo>
                      <a:pt x="135926" y="213472"/>
                    </a:lnTo>
                    <a:lnTo>
                      <a:pt x="152171" y="213472"/>
                    </a:lnTo>
                    <a:lnTo>
                      <a:pt x="152171" y="227940"/>
                    </a:lnTo>
                    <a:cubicBezTo>
                      <a:pt x="148364" y="228955"/>
                      <a:pt x="143922" y="230097"/>
                      <a:pt x="138718" y="231240"/>
                    </a:cubicBezTo>
                    <a:cubicBezTo>
                      <a:pt x="133515" y="232382"/>
                      <a:pt x="128057" y="233016"/>
                      <a:pt x="122346" y="233016"/>
                    </a:cubicBezTo>
                    <a:cubicBezTo>
                      <a:pt x="119808" y="233016"/>
                      <a:pt x="117777" y="232890"/>
                      <a:pt x="115874" y="232509"/>
                    </a:cubicBezTo>
                    <a:cubicBezTo>
                      <a:pt x="114097" y="232128"/>
                      <a:pt x="112447" y="231493"/>
                      <a:pt x="111178" y="230478"/>
                    </a:cubicBezTo>
                    <a:cubicBezTo>
                      <a:pt x="109909" y="229463"/>
                      <a:pt x="108893" y="227940"/>
                      <a:pt x="108259" y="226036"/>
                    </a:cubicBezTo>
                    <a:cubicBezTo>
                      <a:pt x="107624" y="224132"/>
                      <a:pt x="107370" y="221594"/>
                      <a:pt x="107370" y="218548"/>
                    </a:cubicBezTo>
                    <a:lnTo>
                      <a:pt x="107370" y="212583"/>
                    </a:lnTo>
                    <a:cubicBezTo>
                      <a:pt x="104959" y="214995"/>
                      <a:pt x="102294" y="217533"/>
                      <a:pt x="99121" y="219944"/>
                    </a:cubicBezTo>
                    <a:cubicBezTo>
                      <a:pt x="96075" y="222356"/>
                      <a:pt x="92521" y="224640"/>
                      <a:pt x="88714" y="226544"/>
                    </a:cubicBezTo>
                    <a:cubicBezTo>
                      <a:pt x="84906" y="228448"/>
                      <a:pt x="80718" y="229971"/>
                      <a:pt x="76149" y="231240"/>
                    </a:cubicBezTo>
                    <a:cubicBezTo>
                      <a:pt x="71580" y="232636"/>
                      <a:pt x="66631" y="233143"/>
                      <a:pt x="61173" y="233143"/>
                    </a:cubicBezTo>
                    <a:close/>
                    <a:moveTo>
                      <a:pt x="73992" y="212202"/>
                    </a:moveTo>
                    <a:cubicBezTo>
                      <a:pt x="77672" y="212202"/>
                      <a:pt x="81099" y="211695"/>
                      <a:pt x="84272" y="210806"/>
                    </a:cubicBezTo>
                    <a:cubicBezTo>
                      <a:pt x="87445" y="209918"/>
                      <a:pt x="90364" y="208776"/>
                      <a:pt x="93029" y="207380"/>
                    </a:cubicBezTo>
                    <a:cubicBezTo>
                      <a:pt x="95694" y="205984"/>
                      <a:pt x="98105" y="204461"/>
                      <a:pt x="100136" y="202811"/>
                    </a:cubicBezTo>
                    <a:cubicBezTo>
                      <a:pt x="102294" y="201161"/>
                      <a:pt x="103944" y="199638"/>
                      <a:pt x="105340" y="198115"/>
                    </a:cubicBezTo>
                    <a:lnTo>
                      <a:pt x="105340" y="94552"/>
                    </a:lnTo>
                    <a:cubicBezTo>
                      <a:pt x="104705" y="93410"/>
                      <a:pt x="103563" y="92394"/>
                      <a:pt x="101913" y="91379"/>
                    </a:cubicBezTo>
                    <a:cubicBezTo>
                      <a:pt x="100263" y="90364"/>
                      <a:pt x="98105" y="89348"/>
                      <a:pt x="95821" y="88587"/>
                    </a:cubicBezTo>
                    <a:cubicBezTo>
                      <a:pt x="93410" y="87825"/>
                      <a:pt x="90745" y="87191"/>
                      <a:pt x="87825" y="86683"/>
                    </a:cubicBezTo>
                    <a:cubicBezTo>
                      <a:pt x="84906" y="86175"/>
                      <a:pt x="81860" y="86049"/>
                      <a:pt x="78561" y="86049"/>
                    </a:cubicBezTo>
                    <a:cubicBezTo>
                      <a:pt x="72469" y="86049"/>
                      <a:pt x="66631" y="87191"/>
                      <a:pt x="61300" y="89475"/>
                    </a:cubicBezTo>
                    <a:cubicBezTo>
                      <a:pt x="55970" y="91760"/>
                      <a:pt x="51147" y="95567"/>
                      <a:pt x="47086" y="100644"/>
                    </a:cubicBezTo>
                    <a:cubicBezTo>
                      <a:pt x="43024" y="105847"/>
                      <a:pt x="39725" y="112447"/>
                      <a:pt x="37313" y="120823"/>
                    </a:cubicBezTo>
                    <a:cubicBezTo>
                      <a:pt x="34902" y="129073"/>
                      <a:pt x="33633" y="139099"/>
                      <a:pt x="33379" y="151029"/>
                    </a:cubicBezTo>
                    <a:cubicBezTo>
                      <a:pt x="33252" y="161690"/>
                      <a:pt x="34140" y="170828"/>
                      <a:pt x="36171" y="178570"/>
                    </a:cubicBezTo>
                    <a:cubicBezTo>
                      <a:pt x="38202" y="186312"/>
                      <a:pt x="41121" y="192657"/>
                      <a:pt x="44801" y="197607"/>
                    </a:cubicBezTo>
                    <a:cubicBezTo>
                      <a:pt x="48482" y="202684"/>
                      <a:pt x="52924" y="206364"/>
                      <a:pt x="57873" y="208649"/>
                    </a:cubicBezTo>
                    <a:cubicBezTo>
                      <a:pt x="62823" y="211060"/>
                      <a:pt x="68280" y="212202"/>
                      <a:pt x="73992" y="21220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4" name="Freeform: Shape 36">
                <a:extLst>
                  <a:ext uri="{FF2B5EF4-FFF2-40B4-BE49-F238E27FC236}">
                    <a16:creationId xmlns:a16="http://schemas.microsoft.com/office/drawing/2014/main" id="{22AC1DB2-822D-ED1B-E1E3-E6E5FFFDCD53}"/>
                  </a:ext>
                </a:extLst>
              </p:cNvPr>
              <p:cNvSpPr/>
              <p:nvPr/>
            </p:nvSpPr>
            <p:spPr>
              <a:xfrm>
                <a:off x="4011686" y="1884821"/>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1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3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5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2"/>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1" y="117524"/>
                      <a:pt x="43278" y="123615"/>
                      <a:pt x="47466" y="128311"/>
                    </a:cubicBezTo>
                    <a:cubicBezTo>
                      <a:pt x="51655" y="133007"/>
                      <a:pt x="56604" y="136434"/>
                      <a:pt x="62062" y="138591"/>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2"/>
                      <a:pt x="116128" y="150014"/>
                    </a:cubicBezTo>
                    <a:cubicBezTo>
                      <a:pt x="112066" y="152425"/>
                      <a:pt x="107497" y="154710"/>
                      <a:pt x="102548" y="156487"/>
                    </a:cubicBezTo>
                    <a:cubicBezTo>
                      <a:pt x="97598" y="158390"/>
                      <a:pt x="92267" y="159913"/>
                      <a:pt x="86683" y="161056"/>
                    </a:cubicBezTo>
                    <a:cubicBezTo>
                      <a:pt x="80972" y="162325"/>
                      <a:pt x="75388" y="162832"/>
                      <a:pt x="69803" y="162832"/>
                    </a:cubicBezTo>
                    <a:close/>
                    <a:moveTo>
                      <a:pt x="66377" y="16372"/>
                    </a:moveTo>
                    <a:cubicBezTo>
                      <a:pt x="61808" y="16372"/>
                      <a:pt x="57620" y="17134"/>
                      <a:pt x="53685" y="18783"/>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5"/>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5" name="Freeform: Shape 37">
                <a:extLst>
                  <a:ext uri="{FF2B5EF4-FFF2-40B4-BE49-F238E27FC236}">
                    <a16:creationId xmlns:a16="http://schemas.microsoft.com/office/drawing/2014/main" id="{0D8CDE2F-33A7-1A15-9E5B-391A5A2552F2}"/>
                  </a:ext>
                </a:extLst>
              </p:cNvPr>
              <p:cNvSpPr/>
              <p:nvPr/>
            </p:nvSpPr>
            <p:spPr>
              <a:xfrm>
                <a:off x="2557491" y="2150835"/>
                <a:ext cx="137703" cy="213979"/>
              </a:xfrm>
              <a:custGeom>
                <a:avLst/>
                <a:gdLst>
                  <a:gd name="connsiteX0" fmla="*/ 63585 w 137703"/>
                  <a:gd name="connsiteY0" fmla="*/ 213979 h 213979"/>
                  <a:gd name="connsiteX1" fmla="*/ 41247 w 137703"/>
                  <a:gd name="connsiteY1" fmla="*/ 212075 h 213979"/>
                  <a:gd name="connsiteX2" fmla="*/ 22972 w 137703"/>
                  <a:gd name="connsiteY2" fmla="*/ 207887 h 213979"/>
                  <a:gd name="connsiteX3" fmla="*/ 9138 w 137703"/>
                  <a:gd name="connsiteY3" fmla="*/ 203445 h 213979"/>
                  <a:gd name="connsiteX4" fmla="*/ 0 w 137703"/>
                  <a:gd name="connsiteY4" fmla="*/ 201161 h 213979"/>
                  <a:gd name="connsiteX5" fmla="*/ 2284 w 137703"/>
                  <a:gd name="connsiteY5" fmla="*/ 150648 h 213979"/>
                  <a:gd name="connsiteX6" fmla="*/ 21195 w 137703"/>
                  <a:gd name="connsiteY6" fmla="*/ 150648 h 213979"/>
                  <a:gd name="connsiteX7" fmla="*/ 26906 w 137703"/>
                  <a:gd name="connsiteY7" fmla="*/ 184535 h 213979"/>
                  <a:gd name="connsiteX8" fmla="*/ 32998 w 137703"/>
                  <a:gd name="connsiteY8" fmla="*/ 189485 h 213979"/>
                  <a:gd name="connsiteX9" fmla="*/ 41755 w 137703"/>
                  <a:gd name="connsiteY9" fmla="*/ 193546 h 213979"/>
                  <a:gd name="connsiteX10" fmla="*/ 52416 w 137703"/>
                  <a:gd name="connsiteY10" fmla="*/ 196211 h 213979"/>
                  <a:gd name="connsiteX11" fmla="*/ 64346 w 137703"/>
                  <a:gd name="connsiteY11" fmla="*/ 197226 h 213979"/>
                  <a:gd name="connsiteX12" fmla="*/ 94806 w 137703"/>
                  <a:gd name="connsiteY12" fmla="*/ 188088 h 213979"/>
                  <a:gd name="connsiteX13" fmla="*/ 104578 w 137703"/>
                  <a:gd name="connsiteY13" fmla="*/ 163086 h 213979"/>
                  <a:gd name="connsiteX14" fmla="*/ 101405 w 137703"/>
                  <a:gd name="connsiteY14" fmla="*/ 148491 h 213979"/>
                  <a:gd name="connsiteX15" fmla="*/ 92141 w 137703"/>
                  <a:gd name="connsiteY15" fmla="*/ 136942 h 213979"/>
                  <a:gd name="connsiteX16" fmla="*/ 77418 w 137703"/>
                  <a:gd name="connsiteY16" fmla="*/ 127169 h 213979"/>
                  <a:gd name="connsiteX17" fmla="*/ 58127 w 137703"/>
                  <a:gd name="connsiteY17" fmla="*/ 117651 h 213979"/>
                  <a:gd name="connsiteX18" fmla="*/ 39978 w 137703"/>
                  <a:gd name="connsiteY18" fmla="*/ 108513 h 213979"/>
                  <a:gd name="connsiteX19" fmla="*/ 22083 w 137703"/>
                  <a:gd name="connsiteY19" fmla="*/ 95440 h 213979"/>
                  <a:gd name="connsiteX20" fmla="*/ 8376 w 137703"/>
                  <a:gd name="connsiteY20" fmla="*/ 77418 h 213979"/>
                  <a:gd name="connsiteX21" fmla="*/ 2919 w 137703"/>
                  <a:gd name="connsiteY21" fmla="*/ 53431 h 213979"/>
                  <a:gd name="connsiteX22" fmla="*/ 7742 w 137703"/>
                  <a:gd name="connsiteY22" fmla="*/ 31856 h 213979"/>
                  <a:gd name="connsiteX23" fmla="*/ 21449 w 137703"/>
                  <a:gd name="connsiteY23" fmla="*/ 14976 h 213979"/>
                  <a:gd name="connsiteX24" fmla="*/ 42644 w 137703"/>
                  <a:gd name="connsiteY24" fmla="*/ 3934 h 213979"/>
                  <a:gd name="connsiteX25" fmla="*/ 70184 w 137703"/>
                  <a:gd name="connsiteY25" fmla="*/ 0 h 213979"/>
                  <a:gd name="connsiteX26" fmla="*/ 88079 w 137703"/>
                  <a:gd name="connsiteY26" fmla="*/ 1396 h 213979"/>
                  <a:gd name="connsiteX27" fmla="*/ 103563 w 137703"/>
                  <a:gd name="connsiteY27" fmla="*/ 4442 h 213979"/>
                  <a:gd name="connsiteX28" fmla="*/ 116001 w 137703"/>
                  <a:gd name="connsiteY28" fmla="*/ 7869 h 213979"/>
                  <a:gd name="connsiteX29" fmla="*/ 124504 w 137703"/>
                  <a:gd name="connsiteY29" fmla="*/ 10153 h 213979"/>
                  <a:gd name="connsiteX30" fmla="*/ 122727 w 137703"/>
                  <a:gd name="connsiteY30" fmla="*/ 56604 h 213979"/>
                  <a:gd name="connsiteX31" fmla="*/ 104578 w 137703"/>
                  <a:gd name="connsiteY31" fmla="*/ 56604 h 213979"/>
                  <a:gd name="connsiteX32" fmla="*/ 97852 w 137703"/>
                  <a:gd name="connsiteY32" fmla="*/ 24495 h 213979"/>
                  <a:gd name="connsiteX33" fmla="*/ 93790 w 137703"/>
                  <a:gd name="connsiteY33" fmla="*/ 21703 h 213979"/>
                  <a:gd name="connsiteX34" fmla="*/ 87191 w 137703"/>
                  <a:gd name="connsiteY34" fmla="*/ 19164 h 213979"/>
                  <a:gd name="connsiteX35" fmla="*/ 78814 w 137703"/>
                  <a:gd name="connsiteY35" fmla="*/ 17260 h 213979"/>
                  <a:gd name="connsiteX36" fmla="*/ 69296 w 137703"/>
                  <a:gd name="connsiteY36" fmla="*/ 16499 h 213979"/>
                  <a:gd name="connsiteX37" fmla="*/ 41882 w 137703"/>
                  <a:gd name="connsiteY37" fmla="*/ 23733 h 213979"/>
                  <a:gd name="connsiteX38" fmla="*/ 33252 w 137703"/>
                  <a:gd name="connsiteY38" fmla="*/ 45816 h 213979"/>
                  <a:gd name="connsiteX39" fmla="*/ 36298 w 137703"/>
                  <a:gd name="connsiteY39" fmla="*/ 59650 h 213979"/>
                  <a:gd name="connsiteX40" fmla="*/ 45309 w 137703"/>
                  <a:gd name="connsiteY40" fmla="*/ 70565 h 213979"/>
                  <a:gd name="connsiteX41" fmla="*/ 59904 w 137703"/>
                  <a:gd name="connsiteY41" fmla="*/ 80337 h 213979"/>
                  <a:gd name="connsiteX42" fmla="*/ 79830 w 137703"/>
                  <a:gd name="connsiteY42" fmla="*/ 90744 h 213979"/>
                  <a:gd name="connsiteX43" fmla="*/ 100263 w 137703"/>
                  <a:gd name="connsiteY43" fmla="*/ 101659 h 213979"/>
                  <a:gd name="connsiteX44" fmla="*/ 118920 w 137703"/>
                  <a:gd name="connsiteY44" fmla="*/ 114858 h 213979"/>
                  <a:gd name="connsiteX45" fmla="*/ 132500 w 137703"/>
                  <a:gd name="connsiteY45" fmla="*/ 131738 h 213979"/>
                  <a:gd name="connsiteX46" fmla="*/ 137703 w 137703"/>
                  <a:gd name="connsiteY46" fmla="*/ 153821 h 213979"/>
                  <a:gd name="connsiteX47" fmla="*/ 132880 w 137703"/>
                  <a:gd name="connsiteY47" fmla="*/ 175397 h 213979"/>
                  <a:gd name="connsiteX48" fmla="*/ 118793 w 137703"/>
                  <a:gd name="connsiteY48" fmla="*/ 194688 h 213979"/>
                  <a:gd name="connsiteX49" fmla="*/ 95567 w 137703"/>
                  <a:gd name="connsiteY49" fmla="*/ 208522 h 213979"/>
                  <a:gd name="connsiteX50" fmla="*/ 63585 w 137703"/>
                  <a:gd name="connsiteY50" fmla="*/ 213979 h 21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7703" h="213979">
                    <a:moveTo>
                      <a:pt x="63585" y="213979"/>
                    </a:moveTo>
                    <a:cubicBezTo>
                      <a:pt x="55462" y="213979"/>
                      <a:pt x="47974" y="213345"/>
                      <a:pt x="41247" y="212075"/>
                    </a:cubicBezTo>
                    <a:cubicBezTo>
                      <a:pt x="34394" y="210806"/>
                      <a:pt x="28302" y="209410"/>
                      <a:pt x="22972" y="207887"/>
                    </a:cubicBezTo>
                    <a:cubicBezTo>
                      <a:pt x="17641" y="206364"/>
                      <a:pt x="12945" y="204841"/>
                      <a:pt x="9138" y="203445"/>
                    </a:cubicBezTo>
                    <a:cubicBezTo>
                      <a:pt x="5203" y="202049"/>
                      <a:pt x="2284" y="201288"/>
                      <a:pt x="0" y="201161"/>
                    </a:cubicBezTo>
                    <a:lnTo>
                      <a:pt x="2284" y="150648"/>
                    </a:lnTo>
                    <a:lnTo>
                      <a:pt x="21195" y="150648"/>
                    </a:lnTo>
                    <a:lnTo>
                      <a:pt x="26906" y="184535"/>
                    </a:lnTo>
                    <a:cubicBezTo>
                      <a:pt x="28429" y="186312"/>
                      <a:pt x="30460" y="187962"/>
                      <a:pt x="32998" y="189485"/>
                    </a:cubicBezTo>
                    <a:cubicBezTo>
                      <a:pt x="35536" y="191008"/>
                      <a:pt x="38455" y="192404"/>
                      <a:pt x="41755" y="193546"/>
                    </a:cubicBezTo>
                    <a:cubicBezTo>
                      <a:pt x="45055" y="194688"/>
                      <a:pt x="48609" y="195577"/>
                      <a:pt x="52416" y="196211"/>
                    </a:cubicBezTo>
                    <a:cubicBezTo>
                      <a:pt x="56223" y="196846"/>
                      <a:pt x="60158" y="197226"/>
                      <a:pt x="64346" y="197226"/>
                    </a:cubicBezTo>
                    <a:cubicBezTo>
                      <a:pt x="78053" y="197226"/>
                      <a:pt x="88206" y="194180"/>
                      <a:pt x="94806" y="188088"/>
                    </a:cubicBezTo>
                    <a:cubicBezTo>
                      <a:pt x="101278" y="181997"/>
                      <a:pt x="104578" y="173747"/>
                      <a:pt x="104578" y="163086"/>
                    </a:cubicBezTo>
                    <a:cubicBezTo>
                      <a:pt x="104578" y="157502"/>
                      <a:pt x="103436" y="152679"/>
                      <a:pt x="101405" y="148491"/>
                    </a:cubicBezTo>
                    <a:cubicBezTo>
                      <a:pt x="99248" y="144303"/>
                      <a:pt x="96202" y="140495"/>
                      <a:pt x="92141" y="136942"/>
                    </a:cubicBezTo>
                    <a:cubicBezTo>
                      <a:pt x="88079" y="133515"/>
                      <a:pt x="83130" y="130215"/>
                      <a:pt x="77418" y="127169"/>
                    </a:cubicBezTo>
                    <a:cubicBezTo>
                      <a:pt x="71707" y="124123"/>
                      <a:pt x="65234" y="120950"/>
                      <a:pt x="58127" y="117651"/>
                    </a:cubicBezTo>
                    <a:cubicBezTo>
                      <a:pt x="52416" y="115112"/>
                      <a:pt x="46451" y="112066"/>
                      <a:pt x="39978" y="108513"/>
                    </a:cubicBezTo>
                    <a:cubicBezTo>
                      <a:pt x="33506" y="104959"/>
                      <a:pt x="27541" y="100644"/>
                      <a:pt x="22083" y="95440"/>
                    </a:cubicBezTo>
                    <a:cubicBezTo>
                      <a:pt x="16626" y="90237"/>
                      <a:pt x="12057" y="84272"/>
                      <a:pt x="8376" y="77418"/>
                    </a:cubicBezTo>
                    <a:cubicBezTo>
                      <a:pt x="4696" y="70565"/>
                      <a:pt x="2919" y="62569"/>
                      <a:pt x="2919" y="53431"/>
                    </a:cubicBezTo>
                    <a:cubicBezTo>
                      <a:pt x="2919" y="45563"/>
                      <a:pt x="4569" y="38455"/>
                      <a:pt x="7742" y="31856"/>
                    </a:cubicBezTo>
                    <a:cubicBezTo>
                      <a:pt x="11042" y="25383"/>
                      <a:pt x="15484" y="19672"/>
                      <a:pt x="21449" y="14976"/>
                    </a:cubicBezTo>
                    <a:cubicBezTo>
                      <a:pt x="27287" y="10280"/>
                      <a:pt x="34394" y="6600"/>
                      <a:pt x="42644" y="3934"/>
                    </a:cubicBezTo>
                    <a:cubicBezTo>
                      <a:pt x="50893" y="1269"/>
                      <a:pt x="60031" y="0"/>
                      <a:pt x="70184" y="0"/>
                    </a:cubicBezTo>
                    <a:cubicBezTo>
                      <a:pt x="76530" y="0"/>
                      <a:pt x="82495" y="508"/>
                      <a:pt x="88079" y="1396"/>
                    </a:cubicBezTo>
                    <a:cubicBezTo>
                      <a:pt x="93790" y="2284"/>
                      <a:pt x="98867" y="3300"/>
                      <a:pt x="103563" y="4442"/>
                    </a:cubicBezTo>
                    <a:cubicBezTo>
                      <a:pt x="108259" y="5584"/>
                      <a:pt x="112447" y="6726"/>
                      <a:pt x="116001" y="7869"/>
                    </a:cubicBezTo>
                    <a:cubicBezTo>
                      <a:pt x="119554" y="9011"/>
                      <a:pt x="122346" y="9773"/>
                      <a:pt x="124504" y="10153"/>
                    </a:cubicBezTo>
                    <a:lnTo>
                      <a:pt x="122727" y="56604"/>
                    </a:lnTo>
                    <a:lnTo>
                      <a:pt x="104578" y="56604"/>
                    </a:lnTo>
                    <a:lnTo>
                      <a:pt x="97852" y="24495"/>
                    </a:lnTo>
                    <a:cubicBezTo>
                      <a:pt x="97090" y="23606"/>
                      <a:pt x="95694" y="22591"/>
                      <a:pt x="93790" y="21703"/>
                    </a:cubicBezTo>
                    <a:cubicBezTo>
                      <a:pt x="91887" y="20687"/>
                      <a:pt x="89729" y="19926"/>
                      <a:pt x="87191" y="19164"/>
                    </a:cubicBezTo>
                    <a:cubicBezTo>
                      <a:pt x="84652" y="18403"/>
                      <a:pt x="81860" y="17768"/>
                      <a:pt x="78814" y="17260"/>
                    </a:cubicBezTo>
                    <a:cubicBezTo>
                      <a:pt x="75768" y="16753"/>
                      <a:pt x="72469" y="16499"/>
                      <a:pt x="69296" y="16499"/>
                    </a:cubicBezTo>
                    <a:cubicBezTo>
                      <a:pt x="56731" y="16499"/>
                      <a:pt x="47593" y="18910"/>
                      <a:pt x="41882" y="23733"/>
                    </a:cubicBezTo>
                    <a:cubicBezTo>
                      <a:pt x="36044" y="28556"/>
                      <a:pt x="33252" y="35917"/>
                      <a:pt x="33252" y="45816"/>
                    </a:cubicBezTo>
                    <a:cubicBezTo>
                      <a:pt x="33252" y="51147"/>
                      <a:pt x="34267" y="55716"/>
                      <a:pt x="36298" y="59650"/>
                    </a:cubicBezTo>
                    <a:cubicBezTo>
                      <a:pt x="38328" y="63585"/>
                      <a:pt x="41374" y="67265"/>
                      <a:pt x="45309" y="70565"/>
                    </a:cubicBezTo>
                    <a:cubicBezTo>
                      <a:pt x="49243" y="73865"/>
                      <a:pt x="54066" y="77165"/>
                      <a:pt x="59904" y="80337"/>
                    </a:cubicBezTo>
                    <a:cubicBezTo>
                      <a:pt x="65742" y="83510"/>
                      <a:pt x="72342" y="87064"/>
                      <a:pt x="79830" y="90744"/>
                    </a:cubicBezTo>
                    <a:cubicBezTo>
                      <a:pt x="86556" y="94171"/>
                      <a:pt x="93410" y="97725"/>
                      <a:pt x="100263" y="101659"/>
                    </a:cubicBezTo>
                    <a:cubicBezTo>
                      <a:pt x="107117" y="105594"/>
                      <a:pt x="113335" y="109909"/>
                      <a:pt x="118920" y="114858"/>
                    </a:cubicBezTo>
                    <a:cubicBezTo>
                      <a:pt x="124504" y="119808"/>
                      <a:pt x="128946" y="125392"/>
                      <a:pt x="132500" y="131738"/>
                    </a:cubicBezTo>
                    <a:cubicBezTo>
                      <a:pt x="136053" y="138084"/>
                      <a:pt x="137703" y="145445"/>
                      <a:pt x="137703" y="153821"/>
                    </a:cubicBezTo>
                    <a:cubicBezTo>
                      <a:pt x="137703" y="161056"/>
                      <a:pt x="136053" y="168163"/>
                      <a:pt x="132880" y="175397"/>
                    </a:cubicBezTo>
                    <a:cubicBezTo>
                      <a:pt x="129707" y="182504"/>
                      <a:pt x="125012" y="188977"/>
                      <a:pt x="118793" y="194688"/>
                    </a:cubicBezTo>
                    <a:cubicBezTo>
                      <a:pt x="112574" y="200399"/>
                      <a:pt x="104832" y="204968"/>
                      <a:pt x="95567" y="208522"/>
                    </a:cubicBezTo>
                    <a:cubicBezTo>
                      <a:pt x="86429" y="212329"/>
                      <a:pt x="75768" y="213979"/>
                      <a:pt x="63585" y="213979"/>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6" name="Freeform: Shape 38">
                <a:extLst>
                  <a:ext uri="{FF2B5EF4-FFF2-40B4-BE49-F238E27FC236}">
                    <a16:creationId xmlns:a16="http://schemas.microsoft.com/office/drawing/2014/main" id="{6A31BA01-AC69-E3C9-0F97-0BEE1FC026F5}"/>
                  </a:ext>
                </a:extLst>
              </p:cNvPr>
              <p:cNvSpPr/>
              <p:nvPr/>
            </p:nvSpPr>
            <p:spPr>
              <a:xfrm>
                <a:off x="2717404"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1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7 w 137195"/>
                  <a:gd name="connsiteY52" fmla="*/ 0 h 242408"/>
                  <a:gd name="connsiteX53" fmla="*/ 36552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2" y="106482"/>
                      <a:pt x="31983" y="107751"/>
                    </a:cubicBezTo>
                    <a:cubicBezTo>
                      <a:pt x="27541" y="109020"/>
                      <a:pt x="23352" y="110543"/>
                      <a:pt x="19545" y="111939"/>
                    </a:cubicBezTo>
                    <a:cubicBezTo>
                      <a:pt x="15738" y="113462"/>
                      <a:pt x="12565" y="114858"/>
                      <a:pt x="10026" y="116128"/>
                    </a:cubicBezTo>
                    <a:lnTo>
                      <a:pt x="9899" y="116128"/>
                    </a:lnTo>
                    <a:lnTo>
                      <a:pt x="3681" y="102928"/>
                    </a:lnTo>
                    <a:cubicBezTo>
                      <a:pt x="5457" y="101278"/>
                      <a:pt x="8503" y="99248"/>
                      <a:pt x="12818" y="96583"/>
                    </a:cubicBezTo>
                    <a:cubicBezTo>
                      <a:pt x="17134"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4" y="239997"/>
                    </a:cubicBezTo>
                    <a:cubicBezTo>
                      <a:pt x="58508" y="241647"/>
                      <a:pt x="53178" y="242408"/>
                      <a:pt x="47466" y="242408"/>
                    </a:cubicBezTo>
                    <a:cubicBezTo>
                      <a:pt x="41121" y="242408"/>
                      <a:pt x="35156" y="241520"/>
                      <a:pt x="29444" y="239870"/>
                    </a:cubicBezTo>
                    <a:cubicBezTo>
                      <a:pt x="23733" y="238220"/>
                      <a:pt x="18783" y="235555"/>
                      <a:pt x="14341" y="232001"/>
                    </a:cubicBezTo>
                    <a:cubicBezTo>
                      <a:pt x="10026" y="228448"/>
                      <a:pt x="6473" y="223879"/>
                      <a:pt x="3934" y="218294"/>
                    </a:cubicBezTo>
                    <a:cubicBezTo>
                      <a:pt x="1396"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7" y="0"/>
                    </a:cubicBezTo>
                    <a:lnTo>
                      <a:pt x="36552" y="0"/>
                    </a:lnTo>
                    <a:cubicBezTo>
                      <a:pt x="36552" y="508"/>
                      <a:pt x="36552"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1"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6" y="218802"/>
                    </a:cubicBezTo>
                    <a:cubicBezTo>
                      <a:pt x="77038"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2"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7" name="Freeform: Shape 39">
                <a:extLst>
                  <a:ext uri="{FF2B5EF4-FFF2-40B4-BE49-F238E27FC236}">
                    <a16:creationId xmlns:a16="http://schemas.microsoft.com/office/drawing/2014/main" id="{7E45885A-BB9C-E647-113E-1B3C65580F29}"/>
                  </a:ext>
                </a:extLst>
              </p:cNvPr>
              <p:cNvSpPr/>
              <p:nvPr/>
            </p:nvSpPr>
            <p:spPr>
              <a:xfrm>
                <a:off x="2877190" y="2202616"/>
                <a:ext cx="167147" cy="159278"/>
              </a:xfrm>
              <a:custGeom>
                <a:avLst/>
                <a:gdLst>
                  <a:gd name="connsiteX0" fmla="*/ 761 w 167147"/>
                  <a:gd name="connsiteY0" fmla="*/ 159152 h 159278"/>
                  <a:gd name="connsiteX1" fmla="*/ 761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176 h 159278"/>
                  <a:gd name="connsiteX24" fmla="*/ 116381 w 167147"/>
                  <a:gd name="connsiteY24" fmla="*/ 141891 h 159278"/>
                  <a:gd name="connsiteX25" fmla="*/ 116381 w 167147"/>
                  <a:gd name="connsiteY25" fmla="*/ 64981 h 159278"/>
                  <a:gd name="connsiteX26" fmla="*/ 115493 w 167147"/>
                  <a:gd name="connsiteY26" fmla="*/ 45816 h 159278"/>
                  <a:gd name="connsiteX27" fmla="*/ 111559 w 167147"/>
                  <a:gd name="connsiteY27" fmla="*/ 32110 h 159278"/>
                  <a:gd name="connsiteX28" fmla="*/ 103182 w 167147"/>
                  <a:gd name="connsiteY28" fmla="*/ 23860 h 159278"/>
                  <a:gd name="connsiteX29" fmla="*/ 88841 w 167147"/>
                  <a:gd name="connsiteY29" fmla="*/ 21068 h 159278"/>
                  <a:gd name="connsiteX30" fmla="*/ 68027 w 167147"/>
                  <a:gd name="connsiteY30" fmla="*/ 24875 h 159278"/>
                  <a:gd name="connsiteX31" fmla="*/ 49751 w 167147"/>
                  <a:gd name="connsiteY31" fmla="*/ 34394 h 159278"/>
                  <a:gd name="connsiteX32" fmla="*/ 49751 w 167147"/>
                  <a:gd name="connsiteY32" fmla="*/ 141764 h 159278"/>
                  <a:gd name="connsiteX33" fmla="*/ 69042 w 167147"/>
                  <a:gd name="connsiteY33" fmla="*/ 144049 h 159278"/>
                  <a:gd name="connsiteX34" fmla="*/ 69042 w 167147"/>
                  <a:gd name="connsiteY34" fmla="*/ 159152 h 159278"/>
                  <a:gd name="connsiteX35" fmla="*/ 761 w 167147"/>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1" y="159152"/>
                    </a:moveTo>
                    <a:lnTo>
                      <a:pt x="761"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176"/>
                    </a:lnTo>
                    <a:lnTo>
                      <a:pt x="116381" y="141891"/>
                    </a:lnTo>
                    <a:lnTo>
                      <a:pt x="116381" y="64981"/>
                    </a:lnTo>
                    <a:cubicBezTo>
                      <a:pt x="116381" y="57746"/>
                      <a:pt x="116001" y="51274"/>
                      <a:pt x="115493" y="45816"/>
                    </a:cubicBezTo>
                    <a:cubicBezTo>
                      <a:pt x="114858" y="40359"/>
                      <a:pt x="113589" y="35790"/>
                      <a:pt x="111559" y="32110"/>
                    </a:cubicBezTo>
                    <a:cubicBezTo>
                      <a:pt x="109528" y="28429"/>
                      <a:pt x="106736" y="25764"/>
                      <a:pt x="103182" y="23860"/>
                    </a:cubicBezTo>
                    <a:cubicBezTo>
                      <a:pt x="99502" y="22083"/>
                      <a:pt x="94679" y="21068"/>
                      <a:pt x="88841" y="21068"/>
                    </a:cubicBezTo>
                    <a:cubicBezTo>
                      <a:pt x="81860" y="21068"/>
                      <a:pt x="75007" y="22337"/>
                      <a:pt x="68027" y="24875"/>
                    </a:cubicBezTo>
                    <a:cubicBezTo>
                      <a:pt x="61046" y="27414"/>
                      <a:pt x="54954" y="30587"/>
                      <a:pt x="49751" y="34394"/>
                    </a:cubicBezTo>
                    <a:lnTo>
                      <a:pt x="49751" y="141764"/>
                    </a:lnTo>
                    <a:lnTo>
                      <a:pt x="69042" y="144049"/>
                    </a:lnTo>
                    <a:lnTo>
                      <a:pt x="69042" y="159152"/>
                    </a:lnTo>
                    <a:lnTo>
                      <a:pt x="761"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8" name="Freeform: Shape 40">
                <a:extLst>
                  <a:ext uri="{FF2B5EF4-FFF2-40B4-BE49-F238E27FC236}">
                    <a16:creationId xmlns:a16="http://schemas.microsoft.com/office/drawing/2014/main" id="{DDDED9A9-42F0-42F0-B81E-4F802DF29608}"/>
                  </a:ext>
                </a:extLst>
              </p:cNvPr>
              <p:cNvSpPr/>
              <p:nvPr/>
            </p:nvSpPr>
            <p:spPr>
              <a:xfrm>
                <a:off x="3063502" y="2122152"/>
                <a:ext cx="137195" cy="242408"/>
              </a:xfrm>
              <a:custGeom>
                <a:avLst/>
                <a:gdLst>
                  <a:gd name="connsiteX0" fmla="*/ 0 w 137195"/>
                  <a:gd name="connsiteY0" fmla="*/ 198496 h 242408"/>
                  <a:gd name="connsiteX1" fmla="*/ 3680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0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6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3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7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6 w 137195"/>
                  <a:gd name="connsiteY52" fmla="*/ 0 h 242408"/>
                  <a:gd name="connsiteX53" fmla="*/ 36551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5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0"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1" y="106482"/>
                      <a:pt x="31983" y="107751"/>
                    </a:cubicBezTo>
                    <a:cubicBezTo>
                      <a:pt x="27541" y="109020"/>
                      <a:pt x="23352" y="110543"/>
                      <a:pt x="19545" y="111939"/>
                    </a:cubicBezTo>
                    <a:cubicBezTo>
                      <a:pt x="15737" y="113462"/>
                      <a:pt x="12564" y="114858"/>
                      <a:pt x="10026" y="116128"/>
                    </a:cubicBezTo>
                    <a:lnTo>
                      <a:pt x="9899" y="116128"/>
                    </a:lnTo>
                    <a:lnTo>
                      <a:pt x="3680" y="102928"/>
                    </a:lnTo>
                    <a:cubicBezTo>
                      <a:pt x="5457" y="101278"/>
                      <a:pt x="8503" y="99248"/>
                      <a:pt x="12818" y="96583"/>
                    </a:cubicBezTo>
                    <a:cubicBezTo>
                      <a:pt x="17133"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6"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3" y="235936"/>
                    </a:cubicBezTo>
                    <a:cubicBezTo>
                      <a:pt x="93029" y="234032"/>
                      <a:pt x="92775" y="231367"/>
                      <a:pt x="92775" y="228194"/>
                    </a:cubicBezTo>
                    <a:lnTo>
                      <a:pt x="92775" y="223117"/>
                    </a:lnTo>
                    <a:cubicBezTo>
                      <a:pt x="91633" y="224259"/>
                      <a:pt x="89602" y="225782"/>
                      <a:pt x="86937" y="227940"/>
                    </a:cubicBezTo>
                    <a:cubicBezTo>
                      <a:pt x="84272" y="230097"/>
                      <a:pt x="80972" y="232255"/>
                      <a:pt x="77037" y="234413"/>
                    </a:cubicBezTo>
                    <a:cubicBezTo>
                      <a:pt x="73103" y="236570"/>
                      <a:pt x="68661" y="238474"/>
                      <a:pt x="63584" y="239997"/>
                    </a:cubicBezTo>
                    <a:cubicBezTo>
                      <a:pt x="58508" y="241647"/>
                      <a:pt x="53178" y="242408"/>
                      <a:pt x="47466" y="242408"/>
                    </a:cubicBezTo>
                    <a:cubicBezTo>
                      <a:pt x="41120" y="242408"/>
                      <a:pt x="35156" y="241520"/>
                      <a:pt x="29444" y="239870"/>
                    </a:cubicBezTo>
                    <a:cubicBezTo>
                      <a:pt x="23733" y="238220"/>
                      <a:pt x="18783" y="235555"/>
                      <a:pt x="14341" y="232001"/>
                    </a:cubicBezTo>
                    <a:cubicBezTo>
                      <a:pt x="10026" y="228448"/>
                      <a:pt x="6473" y="223879"/>
                      <a:pt x="3934" y="218294"/>
                    </a:cubicBezTo>
                    <a:cubicBezTo>
                      <a:pt x="1269"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6" y="0"/>
                    </a:cubicBezTo>
                    <a:lnTo>
                      <a:pt x="36551" y="0"/>
                    </a:lnTo>
                    <a:cubicBezTo>
                      <a:pt x="36551" y="508"/>
                      <a:pt x="36551"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0"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5" y="218802"/>
                    </a:cubicBezTo>
                    <a:cubicBezTo>
                      <a:pt x="77037"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1"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9" name="Freeform: Shape 41">
                <a:extLst>
                  <a:ext uri="{FF2B5EF4-FFF2-40B4-BE49-F238E27FC236}">
                    <a16:creationId xmlns:a16="http://schemas.microsoft.com/office/drawing/2014/main" id="{E92BB95C-DBEA-659D-ADCF-FA685B58C24E}"/>
                  </a:ext>
                </a:extLst>
              </p:cNvPr>
              <p:cNvSpPr/>
              <p:nvPr/>
            </p:nvSpPr>
            <p:spPr>
              <a:xfrm>
                <a:off x="3219227" y="2168222"/>
                <a:ext cx="100516" cy="196845"/>
              </a:xfrm>
              <a:custGeom>
                <a:avLst/>
                <a:gdLst>
                  <a:gd name="connsiteX0" fmla="*/ 19799 w 100516"/>
                  <a:gd name="connsiteY0" fmla="*/ 164355 h 196845"/>
                  <a:gd name="connsiteX1" fmla="*/ 19799 w 100516"/>
                  <a:gd name="connsiteY1" fmla="*/ 57620 h 196845"/>
                  <a:gd name="connsiteX2" fmla="*/ 0 w 100516"/>
                  <a:gd name="connsiteY2" fmla="*/ 57620 h 196845"/>
                  <a:gd name="connsiteX3" fmla="*/ 0 w 100516"/>
                  <a:gd name="connsiteY3" fmla="*/ 44801 h 196845"/>
                  <a:gd name="connsiteX4" fmla="*/ 8376 w 100516"/>
                  <a:gd name="connsiteY4" fmla="*/ 41882 h 196845"/>
                  <a:gd name="connsiteX5" fmla="*/ 14468 w 100516"/>
                  <a:gd name="connsiteY5" fmla="*/ 39090 h 196845"/>
                  <a:gd name="connsiteX6" fmla="*/ 22083 w 100516"/>
                  <a:gd name="connsiteY6" fmla="*/ 28810 h 196845"/>
                  <a:gd name="connsiteX7" fmla="*/ 24875 w 100516"/>
                  <a:gd name="connsiteY7" fmla="*/ 22337 h 196845"/>
                  <a:gd name="connsiteX8" fmla="*/ 28048 w 100516"/>
                  <a:gd name="connsiteY8" fmla="*/ 14088 h 196845"/>
                  <a:gd name="connsiteX9" fmla="*/ 30967 w 100516"/>
                  <a:gd name="connsiteY9" fmla="*/ 5965 h 196845"/>
                  <a:gd name="connsiteX10" fmla="*/ 32871 w 100516"/>
                  <a:gd name="connsiteY10" fmla="*/ 0 h 196845"/>
                  <a:gd name="connsiteX11" fmla="*/ 50385 w 100516"/>
                  <a:gd name="connsiteY11" fmla="*/ 0 h 196845"/>
                  <a:gd name="connsiteX12" fmla="*/ 50385 w 100516"/>
                  <a:gd name="connsiteY12" fmla="*/ 37821 h 196845"/>
                  <a:gd name="connsiteX13" fmla="*/ 96202 w 100516"/>
                  <a:gd name="connsiteY13" fmla="*/ 37821 h 196845"/>
                  <a:gd name="connsiteX14" fmla="*/ 96202 w 100516"/>
                  <a:gd name="connsiteY14" fmla="*/ 57620 h 196845"/>
                  <a:gd name="connsiteX15" fmla="*/ 50385 w 100516"/>
                  <a:gd name="connsiteY15" fmla="*/ 57620 h 196845"/>
                  <a:gd name="connsiteX16" fmla="*/ 50385 w 100516"/>
                  <a:gd name="connsiteY16" fmla="*/ 139480 h 196845"/>
                  <a:gd name="connsiteX17" fmla="*/ 50766 w 100516"/>
                  <a:gd name="connsiteY17" fmla="*/ 158517 h 196845"/>
                  <a:gd name="connsiteX18" fmla="*/ 52670 w 100516"/>
                  <a:gd name="connsiteY18" fmla="*/ 168670 h 196845"/>
                  <a:gd name="connsiteX19" fmla="*/ 57366 w 100516"/>
                  <a:gd name="connsiteY19" fmla="*/ 172732 h 196845"/>
                  <a:gd name="connsiteX20" fmla="*/ 65996 w 100516"/>
                  <a:gd name="connsiteY20" fmla="*/ 173493 h 196845"/>
                  <a:gd name="connsiteX21" fmla="*/ 66123 w 100516"/>
                  <a:gd name="connsiteY21" fmla="*/ 173493 h 196845"/>
                  <a:gd name="connsiteX22" fmla="*/ 74372 w 100516"/>
                  <a:gd name="connsiteY22" fmla="*/ 172986 h 196845"/>
                  <a:gd name="connsiteX23" fmla="*/ 82749 w 100516"/>
                  <a:gd name="connsiteY23" fmla="*/ 171716 h 196845"/>
                  <a:gd name="connsiteX24" fmla="*/ 90237 w 100516"/>
                  <a:gd name="connsiteY24" fmla="*/ 170067 h 196845"/>
                  <a:gd name="connsiteX25" fmla="*/ 95694 w 100516"/>
                  <a:gd name="connsiteY25" fmla="*/ 168417 h 196845"/>
                  <a:gd name="connsiteX26" fmla="*/ 95821 w 100516"/>
                  <a:gd name="connsiteY26" fmla="*/ 168417 h 196845"/>
                  <a:gd name="connsiteX27" fmla="*/ 100517 w 100516"/>
                  <a:gd name="connsiteY27" fmla="*/ 181870 h 196845"/>
                  <a:gd name="connsiteX28" fmla="*/ 91506 w 100516"/>
                  <a:gd name="connsiteY28" fmla="*/ 186946 h 196845"/>
                  <a:gd name="connsiteX29" fmla="*/ 78941 w 100516"/>
                  <a:gd name="connsiteY29" fmla="*/ 191769 h 196845"/>
                  <a:gd name="connsiteX30" fmla="*/ 64981 w 100516"/>
                  <a:gd name="connsiteY30" fmla="*/ 195450 h 196845"/>
                  <a:gd name="connsiteX31" fmla="*/ 51274 w 100516"/>
                  <a:gd name="connsiteY31" fmla="*/ 196846 h 196845"/>
                  <a:gd name="connsiteX32" fmla="*/ 51020 w 100516"/>
                  <a:gd name="connsiteY32" fmla="*/ 196846 h 196845"/>
                  <a:gd name="connsiteX33" fmla="*/ 38075 w 100516"/>
                  <a:gd name="connsiteY33" fmla="*/ 195196 h 196845"/>
                  <a:gd name="connsiteX34" fmla="*/ 28302 w 100516"/>
                  <a:gd name="connsiteY34" fmla="*/ 189738 h 196845"/>
                  <a:gd name="connsiteX35" fmla="*/ 22083 w 100516"/>
                  <a:gd name="connsiteY35" fmla="*/ 179712 h 196845"/>
                  <a:gd name="connsiteX36" fmla="*/ 19799 w 100516"/>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516"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2" y="33633"/>
                      <a:pt x="22083" y="28810"/>
                    </a:cubicBezTo>
                    <a:cubicBezTo>
                      <a:pt x="22845" y="27160"/>
                      <a:pt x="23733" y="25002"/>
                      <a:pt x="24875" y="22337"/>
                    </a:cubicBezTo>
                    <a:cubicBezTo>
                      <a:pt x="26017" y="19672"/>
                      <a:pt x="27033" y="16880"/>
                      <a:pt x="28048" y="14088"/>
                    </a:cubicBezTo>
                    <a:cubicBezTo>
                      <a:pt x="29064" y="11295"/>
                      <a:pt x="30079" y="8630"/>
                      <a:pt x="30967" y="5965"/>
                    </a:cubicBezTo>
                    <a:cubicBezTo>
                      <a:pt x="31856" y="3427"/>
                      <a:pt x="32490" y="1396"/>
                      <a:pt x="32871" y="0"/>
                    </a:cubicBezTo>
                    <a:lnTo>
                      <a:pt x="50385" y="0"/>
                    </a:lnTo>
                    <a:lnTo>
                      <a:pt x="50385" y="37821"/>
                    </a:lnTo>
                    <a:lnTo>
                      <a:pt x="96202" y="37821"/>
                    </a:lnTo>
                    <a:lnTo>
                      <a:pt x="96202" y="57620"/>
                    </a:lnTo>
                    <a:lnTo>
                      <a:pt x="50385" y="57620"/>
                    </a:lnTo>
                    <a:lnTo>
                      <a:pt x="50385" y="139480"/>
                    </a:lnTo>
                    <a:cubicBezTo>
                      <a:pt x="50385" y="147602"/>
                      <a:pt x="50512" y="153948"/>
                      <a:pt x="50766" y="158517"/>
                    </a:cubicBezTo>
                    <a:cubicBezTo>
                      <a:pt x="51020" y="163086"/>
                      <a:pt x="51654" y="166513"/>
                      <a:pt x="52670" y="168670"/>
                    </a:cubicBezTo>
                    <a:cubicBezTo>
                      <a:pt x="53685" y="170828"/>
                      <a:pt x="55335" y="172224"/>
                      <a:pt x="57366" y="172732"/>
                    </a:cubicBezTo>
                    <a:cubicBezTo>
                      <a:pt x="59523" y="173239"/>
                      <a:pt x="62315" y="173493"/>
                      <a:pt x="65996" y="173493"/>
                    </a:cubicBezTo>
                    <a:lnTo>
                      <a:pt x="66123" y="173493"/>
                    </a:lnTo>
                    <a:cubicBezTo>
                      <a:pt x="68788" y="173493"/>
                      <a:pt x="71580" y="173366"/>
                      <a:pt x="74372" y="172986"/>
                    </a:cubicBezTo>
                    <a:cubicBezTo>
                      <a:pt x="77291" y="172605"/>
                      <a:pt x="80083" y="172224"/>
                      <a:pt x="82749" y="171716"/>
                    </a:cubicBezTo>
                    <a:cubicBezTo>
                      <a:pt x="85414" y="171209"/>
                      <a:pt x="87952" y="170701"/>
                      <a:pt x="90237" y="170067"/>
                    </a:cubicBezTo>
                    <a:cubicBezTo>
                      <a:pt x="92521" y="169432"/>
                      <a:pt x="94298" y="168924"/>
                      <a:pt x="95694" y="168417"/>
                    </a:cubicBezTo>
                    <a:lnTo>
                      <a:pt x="95821" y="168417"/>
                    </a:lnTo>
                    <a:lnTo>
                      <a:pt x="100517" y="181870"/>
                    </a:lnTo>
                    <a:cubicBezTo>
                      <a:pt x="98359" y="183520"/>
                      <a:pt x="95313" y="185169"/>
                      <a:pt x="91506" y="186946"/>
                    </a:cubicBezTo>
                    <a:cubicBezTo>
                      <a:pt x="87698" y="188723"/>
                      <a:pt x="83510" y="190373"/>
                      <a:pt x="78941" y="191769"/>
                    </a:cubicBezTo>
                    <a:cubicBezTo>
                      <a:pt x="74499" y="193292"/>
                      <a:pt x="69803" y="194434"/>
                      <a:pt x="64981" y="195450"/>
                    </a:cubicBezTo>
                    <a:cubicBezTo>
                      <a:pt x="60158" y="196465"/>
                      <a:pt x="55589" y="196846"/>
                      <a:pt x="51274"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0" name="Freeform: Shape 42">
                <a:extLst>
                  <a:ext uri="{FF2B5EF4-FFF2-40B4-BE49-F238E27FC236}">
                    <a16:creationId xmlns:a16="http://schemas.microsoft.com/office/drawing/2014/main" id="{406928A6-E028-641D-4CB2-5B34655D8657}"/>
                  </a:ext>
                </a:extLst>
              </p:cNvPr>
              <p:cNvSpPr/>
              <p:nvPr/>
            </p:nvSpPr>
            <p:spPr>
              <a:xfrm>
                <a:off x="3335481" y="2202616"/>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6"/>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89"/>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4"/>
                      <a:pt x="12945" y="16118"/>
                    </a:cubicBezTo>
                    <a:cubicBezTo>
                      <a:pt x="17260" y="13580"/>
                      <a:pt x="22464" y="11042"/>
                      <a:pt x="28429" y="8757"/>
                    </a:cubicBezTo>
                    <a:cubicBezTo>
                      <a:pt x="34394" y="6346"/>
                      <a:pt x="40867" y="4315"/>
                      <a:pt x="47720" y="2538"/>
                    </a:cubicBezTo>
                    <a:cubicBezTo>
                      <a:pt x="54574" y="761"/>
                      <a:pt x="61427" y="0"/>
                      <a:pt x="68280" y="0"/>
                    </a:cubicBezTo>
                    <a:cubicBezTo>
                      <a:pt x="77799" y="0"/>
                      <a:pt x="85922" y="1015"/>
                      <a:pt x="92521" y="2919"/>
                    </a:cubicBezTo>
                    <a:cubicBezTo>
                      <a:pt x="99121" y="4823"/>
                      <a:pt x="104451" y="7996"/>
                      <a:pt x="108639" y="12311"/>
                    </a:cubicBezTo>
                    <a:cubicBezTo>
                      <a:pt x="112701" y="16626"/>
                      <a:pt x="115620" y="22210"/>
                      <a:pt x="117524" y="29191"/>
                    </a:cubicBezTo>
                    <a:cubicBezTo>
                      <a:pt x="119300" y="36044"/>
                      <a:pt x="120189" y="44547"/>
                      <a:pt x="120189" y="54447"/>
                    </a:cubicBezTo>
                    <a:lnTo>
                      <a:pt x="120189" y="143668"/>
                    </a:lnTo>
                    <a:lnTo>
                      <a:pt x="137195" y="143668"/>
                    </a:lnTo>
                    <a:lnTo>
                      <a:pt x="137195" y="156994"/>
                    </a:lnTo>
                    <a:cubicBezTo>
                      <a:pt x="135419" y="157502"/>
                      <a:pt x="133388" y="158010"/>
                      <a:pt x="130977" y="158517"/>
                    </a:cubicBezTo>
                    <a:cubicBezTo>
                      <a:pt x="128565" y="159152"/>
                      <a:pt x="126027" y="159659"/>
                      <a:pt x="123362" y="160167"/>
                    </a:cubicBezTo>
                    <a:cubicBezTo>
                      <a:pt x="120697" y="160675"/>
                      <a:pt x="118031" y="161056"/>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7"/>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6"/>
                      <a:pt x="29444" y="159406"/>
                    </a:cubicBezTo>
                    <a:cubicBezTo>
                      <a:pt x="23733" y="157756"/>
                      <a:pt x="18784" y="155091"/>
                      <a:pt x="14341" y="151537"/>
                    </a:cubicBezTo>
                    <a:cubicBezTo>
                      <a:pt x="10026" y="147983"/>
                      <a:pt x="6600" y="143414"/>
                      <a:pt x="3934"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3"/>
                      <a:pt x="37694" y="97217"/>
                      <a:pt x="35917" y="101278"/>
                    </a:cubicBezTo>
                    <a:cubicBezTo>
                      <a:pt x="34140" y="105340"/>
                      <a:pt x="33252" y="109528"/>
                      <a:pt x="33252" y="113843"/>
                    </a:cubicBezTo>
                    <a:cubicBezTo>
                      <a:pt x="33252" y="118920"/>
                      <a:pt x="33886" y="123108"/>
                      <a:pt x="35282" y="126535"/>
                    </a:cubicBezTo>
                    <a:cubicBezTo>
                      <a:pt x="36552" y="129961"/>
                      <a:pt x="38455" y="132880"/>
                      <a:pt x="40740" y="135038"/>
                    </a:cubicBezTo>
                    <a:cubicBezTo>
                      <a:pt x="43024" y="137195"/>
                      <a:pt x="45816" y="138845"/>
                      <a:pt x="48989" y="139734"/>
                    </a:cubicBezTo>
                    <a:cubicBezTo>
                      <a:pt x="52162"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1" name="Freeform: Shape 43">
                <a:extLst>
                  <a:ext uri="{FF2B5EF4-FFF2-40B4-BE49-F238E27FC236}">
                    <a16:creationId xmlns:a16="http://schemas.microsoft.com/office/drawing/2014/main" id="{3501F52D-3BBE-3E23-D0AF-A64077F44CB2}"/>
                  </a:ext>
                </a:extLst>
              </p:cNvPr>
              <p:cNvSpPr/>
              <p:nvPr/>
            </p:nvSpPr>
            <p:spPr>
              <a:xfrm>
                <a:off x="3491333" y="2168222"/>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749 w 100390"/>
                  <a:gd name="connsiteY7" fmla="*/ 22337 h 196845"/>
                  <a:gd name="connsiteX8" fmla="*/ 27922 w 100390"/>
                  <a:gd name="connsiteY8" fmla="*/ 14088 h 196845"/>
                  <a:gd name="connsiteX9" fmla="*/ 30841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7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749" y="22337"/>
                    </a:cubicBezTo>
                    <a:cubicBezTo>
                      <a:pt x="25891" y="19672"/>
                      <a:pt x="26906" y="16880"/>
                      <a:pt x="27922" y="14088"/>
                    </a:cubicBezTo>
                    <a:cubicBezTo>
                      <a:pt x="28937" y="11295"/>
                      <a:pt x="29952" y="8630"/>
                      <a:pt x="30841" y="5965"/>
                    </a:cubicBezTo>
                    <a:cubicBezTo>
                      <a:pt x="31729" y="3427"/>
                      <a:pt x="32363"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269"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5" y="170701"/>
                      <a:pt x="90110" y="170067"/>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2" name="Freeform: Shape 44">
                <a:extLst>
                  <a:ext uri="{FF2B5EF4-FFF2-40B4-BE49-F238E27FC236}">
                    <a16:creationId xmlns:a16="http://schemas.microsoft.com/office/drawing/2014/main" id="{B5602814-F65D-8BE4-848B-4B20E83455F7}"/>
                  </a:ext>
                </a:extLst>
              </p:cNvPr>
              <p:cNvSpPr/>
              <p:nvPr/>
            </p:nvSpPr>
            <p:spPr>
              <a:xfrm>
                <a:off x="3607714" y="2201982"/>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2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4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6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3"/>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2" y="117524"/>
                      <a:pt x="43278" y="123616"/>
                      <a:pt x="47466" y="128311"/>
                    </a:cubicBezTo>
                    <a:cubicBezTo>
                      <a:pt x="51655" y="133007"/>
                      <a:pt x="56604" y="136434"/>
                      <a:pt x="62062" y="138592"/>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3"/>
                      <a:pt x="116128" y="150014"/>
                    </a:cubicBezTo>
                    <a:cubicBezTo>
                      <a:pt x="112066" y="152425"/>
                      <a:pt x="107497" y="154710"/>
                      <a:pt x="102548" y="156487"/>
                    </a:cubicBezTo>
                    <a:cubicBezTo>
                      <a:pt x="97598" y="158390"/>
                      <a:pt x="92267" y="159913"/>
                      <a:pt x="86683" y="161056"/>
                    </a:cubicBezTo>
                    <a:cubicBezTo>
                      <a:pt x="81099" y="162325"/>
                      <a:pt x="75388" y="162832"/>
                      <a:pt x="69803" y="162832"/>
                    </a:cubicBezTo>
                    <a:close/>
                    <a:moveTo>
                      <a:pt x="66377" y="16372"/>
                    </a:moveTo>
                    <a:cubicBezTo>
                      <a:pt x="61808" y="16372"/>
                      <a:pt x="57620" y="17134"/>
                      <a:pt x="53685" y="18784"/>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6"/>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3" name="Freeform: Shape 45">
                <a:extLst>
                  <a:ext uri="{FF2B5EF4-FFF2-40B4-BE49-F238E27FC236}">
                    <a16:creationId xmlns:a16="http://schemas.microsoft.com/office/drawing/2014/main" id="{B21481E6-F592-8653-3A52-EF2F24AEAE39}"/>
                  </a:ext>
                </a:extLst>
              </p:cNvPr>
              <p:cNvSpPr/>
              <p:nvPr/>
            </p:nvSpPr>
            <p:spPr>
              <a:xfrm>
                <a:off x="3851899" y="2151597"/>
                <a:ext cx="159532" cy="210298"/>
              </a:xfrm>
              <a:custGeom>
                <a:avLst/>
                <a:gdLst>
                  <a:gd name="connsiteX0" fmla="*/ 0 w 159532"/>
                  <a:gd name="connsiteY0" fmla="*/ 210172 h 210298"/>
                  <a:gd name="connsiteX1" fmla="*/ 0 w 159532"/>
                  <a:gd name="connsiteY1" fmla="*/ 195069 h 210298"/>
                  <a:gd name="connsiteX2" fmla="*/ 22972 w 159532"/>
                  <a:gd name="connsiteY2" fmla="*/ 191515 h 210298"/>
                  <a:gd name="connsiteX3" fmla="*/ 22972 w 159532"/>
                  <a:gd name="connsiteY3" fmla="*/ 20560 h 210298"/>
                  <a:gd name="connsiteX4" fmla="*/ 1650 w 159532"/>
                  <a:gd name="connsiteY4" fmla="*/ 16880 h 210298"/>
                  <a:gd name="connsiteX5" fmla="*/ 1650 w 159532"/>
                  <a:gd name="connsiteY5" fmla="*/ 1777 h 210298"/>
                  <a:gd name="connsiteX6" fmla="*/ 38709 w 159532"/>
                  <a:gd name="connsiteY6" fmla="*/ 1777 h 210298"/>
                  <a:gd name="connsiteX7" fmla="*/ 50512 w 159532"/>
                  <a:gd name="connsiteY7" fmla="*/ 1523 h 210298"/>
                  <a:gd name="connsiteX8" fmla="*/ 60539 w 159532"/>
                  <a:gd name="connsiteY8" fmla="*/ 888 h 210298"/>
                  <a:gd name="connsiteX9" fmla="*/ 71707 w 159532"/>
                  <a:gd name="connsiteY9" fmla="*/ 254 h 210298"/>
                  <a:gd name="connsiteX10" fmla="*/ 86810 w 159532"/>
                  <a:gd name="connsiteY10" fmla="*/ 0 h 210298"/>
                  <a:gd name="connsiteX11" fmla="*/ 121585 w 159532"/>
                  <a:gd name="connsiteY11" fmla="*/ 4061 h 210298"/>
                  <a:gd name="connsiteX12" fmla="*/ 144049 w 159532"/>
                  <a:gd name="connsiteY12" fmla="*/ 15737 h 210298"/>
                  <a:gd name="connsiteX13" fmla="*/ 155979 w 159532"/>
                  <a:gd name="connsiteY13" fmla="*/ 34394 h 210298"/>
                  <a:gd name="connsiteX14" fmla="*/ 159533 w 159532"/>
                  <a:gd name="connsiteY14" fmla="*/ 59523 h 210298"/>
                  <a:gd name="connsiteX15" fmla="*/ 153441 w 159532"/>
                  <a:gd name="connsiteY15" fmla="*/ 90491 h 210298"/>
                  <a:gd name="connsiteX16" fmla="*/ 136434 w 159532"/>
                  <a:gd name="connsiteY16" fmla="*/ 113335 h 210298"/>
                  <a:gd name="connsiteX17" fmla="*/ 110797 w 159532"/>
                  <a:gd name="connsiteY17" fmla="*/ 127550 h 210298"/>
                  <a:gd name="connsiteX18" fmla="*/ 78814 w 159532"/>
                  <a:gd name="connsiteY18" fmla="*/ 132373 h 210298"/>
                  <a:gd name="connsiteX19" fmla="*/ 70819 w 159532"/>
                  <a:gd name="connsiteY19" fmla="*/ 132246 h 210298"/>
                  <a:gd name="connsiteX20" fmla="*/ 63458 w 159532"/>
                  <a:gd name="connsiteY20" fmla="*/ 131992 h 210298"/>
                  <a:gd name="connsiteX21" fmla="*/ 57620 w 159532"/>
                  <a:gd name="connsiteY21" fmla="*/ 131611 h 210298"/>
                  <a:gd name="connsiteX22" fmla="*/ 54193 w 159532"/>
                  <a:gd name="connsiteY22" fmla="*/ 131230 h 210298"/>
                  <a:gd name="connsiteX23" fmla="*/ 54193 w 159532"/>
                  <a:gd name="connsiteY23" fmla="*/ 191515 h 210298"/>
                  <a:gd name="connsiteX24" fmla="*/ 90364 w 159532"/>
                  <a:gd name="connsiteY24" fmla="*/ 195196 h 210298"/>
                  <a:gd name="connsiteX25" fmla="*/ 90364 w 159532"/>
                  <a:gd name="connsiteY25" fmla="*/ 210299 h 210298"/>
                  <a:gd name="connsiteX26" fmla="*/ 0 w 159532"/>
                  <a:gd name="connsiteY26" fmla="*/ 210299 h 210298"/>
                  <a:gd name="connsiteX27" fmla="*/ 54193 w 159532"/>
                  <a:gd name="connsiteY27" fmla="*/ 114604 h 210298"/>
                  <a:gd name="connsiteX28" fmla="*/ 58381 w 159532"/>
                  <a:gd name="connsiteY28" fmla="*/ 115239 h 210298"/>
                  <a:gd name="connsiteX29" fmla="*/ 63458 w 159532"/>
                  <a:gd name="connsiteY29" fmla="*/ 115620 h 210298"/>
                  <a:gd name="connsiteX30" fmla="*/ 70057 w 159532"/>
                  <a:gd name="connsiteY30" fmla="*/ 115874 h 210298"/>
                  <a:gd name="connsiteX31" fmla="*/ 78941 w 159532"/>
                  <a:gd name="connsiteY31" fmla="*/ 116001 h 210298"/>
                  <a:gd name="connsiteX32" fmla="*/ 96456 w 159532"/>
                  <a:gd name="connsiteY32" fmla="*/ 113462 h 210298"/>
                  <a:gd name="connsiteX33" fmla="*/ 111685 w 159532"/>
                  <a:gd name="connsiteY33" fmla="*/ 104451 h 210298"/>
                  <a:gd name="connsiteX34" fmla="*/ 122473 w 159532"/>
                  <a:gd name="connsiteY34" fmla="*/ 87064 h 210298"/>
                  <a:gd name="connsiteX35" fmla="*/ 126535 w 159532"/>
                  <a:gd name="connsiteY35" fmla="*/ 59650 h 210298"/>
                  <a:gd name="connsiteX36" fmla="*/ 123488 w 159532"/>
                  <a:gd name="connsiteY36" fmla="*/ 39471 h 210298"/>
                  <a:gd name="connsiteX37" fmla="*/ 114351 w 159532"/>
                  <a:gd name="connsiteY37" fmla="*/ 25891 h 210298"/>
                  <a:gd name="connsiteX38" fmla="*/ 99248 w 159532"/>
                  <a:gd name="connsiteY38" fmla="*/ 18276 h 210298"/>
                  <a:gd name="connsiteX39" fmla="*/ 77926 w 159532"/>
                  <a:gd name="connsiteY39" fmla="*/ 15864 h 210298"/>
                  <a:gd name="connsiteX40" fmla="*/ 69677 w 159532"/>
                  <a:gd name="connsiteY40" fmla="*/ 16118 h 210298"/>
                  <a:gd name="connsiteX41" fmla="*/ 63712 w 159532"/>
                  <a:gd name="connsiteY41" fmla="*/ 16626 h 210298"/>
                  <a:gd name="connsiteX42" fmla="*/ 58889 w 159532"/>
                  <a:gd name="connsiteY42" fmla="*/ 17260 h 210298"/>
                  <a:gd name="connsiteX43" fmla="*/ 54193 w 159532"/>
                  <a:gd name="connsiteY43" fmla="*/ 17514 h 210298"/>
                  <a:gd name="connsiteX44" fmla="*/ 54193 w 159532"/>
                  <a:gd name="connsiteY44" fmla="*/ 114604 h 21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9532" h="210298">
                    <a:moveTo>
                      <a:pt x="0" y="210172"/>
                    </a:moveTo>
                    <a:lnTo>
                      <a:pt x="0" y="195069"/>
                    </a:lnTo>
                    <a:lnTo>
                      <a:pt x="22972" y="191515"/>
                    </a:lnTo>
                    <a:lnTo>
                      <a:pt x="22972" y="20560"/>
                    </a:lnTo>
                    <a:lnTo>
                      <a:pt x="1650" y="16880"/>
                    </a:lnTo>
                    <a:lnTo>
                      <a:pt x="1650" y="1777"/>
                    </a:lnTo>
                    <a:lnTo>
                      <a:pt x="38709" y="1777"/>
                    </a:lnTo>
                    <a:cubicBezTo>
                      <a:pt x="43278" y="1777"/>
                      <a:pt x="47212" y="1650"/>
                      <a:pt x="50512" y="1523"/>
                    </a:cubicBezTo>
                    <a:cubicBezTo>
                      <a:pt x="53812" y="1396"/>
                      <a:pt x="57112" y="1142"/>
                      <a:pt x="60539" y="888"/>
                    </a:cubicBezTo>
                    <a:cubicBezTo>
                      <a:pt x="63965" y="635"/>
                      <a:pt x="67646" y="381"/>
                      <a:pt x="71707" y="254"/>
                    </a:cubicBezTo>
                    <a:cubicBezTo>
                      <a:pt x="75768" y="127"/>
                      <a:pt x="80845" y="0"/>
                      <a:pt x="86810" y="0"/>
                    </a:cubicBezTo>
                    <a:cubicBezTo>
                      <a:pt x="100644" y="0"/>
                      <a:pt x="112320" y="1396"/>
                      <a:pt x="121585" y="4061"/>
                    </a:cubicBezTo>
                    <a:cubicBezTo>
                      <a:pt x="130977" y="6726"/>
                      <a:pt x="138465" y="10661"/>
                      <a:pt x="144049" y="15737"/>
                    </a:cubicBezTo>
                    <a:cubicBezTo>
                      <a:pt x="149633" y="20814"/>
                      <a:pt x="153694" y="27033"/>
                      <a:pt x="155979" y="34394"/>
                    </a:cubicBezTo>
                    <a:cubicBezTo>
                      <a:pt x="158390" y="41755"/>
                      <a:pt x="159533" y="50132"/>
                      <a:pt x="159533" y="59523"/>
                    </a:cubicBezTo>
                    <a:cubicBezTo>
                      <a:pt x="159533" y="71073"/>
                      <a:pt x="157502" y="81353"/>
                      <a:pt x="153441" y="90491"/>
                    </a:cubicBezTo>
                    <a:cubicBezTo>
                      <a:pt x="149379" y="99502"/>
                      <a:pt x="143668" y="107116"/>
                      <a:pt x="136434" y="113335"/>
                    </a:cubicBezTo>
                    <a:cubicBezTo>
                      <a:pt x="129200" y="119554"/>
                      <a:pt x="120569" y="124250"/>
                      <a:pt x="110797" y="127550"/>
                    </a:cubicBezTo>
                    <a:cubicBezTo>
                      <a:pt x="100898" y="130850"/>
                      <a:pt x="90237" y="132373"/>
                      <a:pt x="78814" y="132373"/>
                    </a:cubicBezTo>
                    <a:cubicBezTo>
                      <a:pt x="76149" y="132373"/>
                      <a:pt x="73484" y="132373"/>
                      <a:pt x="70819" y="132246"/>
                    </a:cubicBezTo>
                    <a:cubicBezTo>
                      <a:pt x="68153" y="132119"/>
                      <a:pt x="65742" y="132119"/>
                      <a:pt x="63458" y="131992"/>
                    </a:cubicBezTo>
                    <a:cubicBezTo>
                      <a:pt x="61173" y="131865"/>
                      <a:pt x="59269" y="131738"/>
                      <a:pt x="57620" y="131611"/>
                    </a:cubicBezTo>
                    <a:cubicBezTo>
                      <a:pt x="55970" y="131484"/>
                      <a:pt x="54827" y="131357"/>
                      <a:pt x="54193" y="131230"/>
                    </a:cubicBezTo>
                    <a:lnTo>
                      <a:pt x="54193" y="191515"/>
                    </a:lnTo>
                    <a:lnTo>
                      <a:pt x="90364" y="195196"/>
                    </a:lnTo>
                    <a:lnTo>
                      <a:pt x="90364" y="210299"/>
                    </a:lnTo>
                    <a:lnTo>
                      <a:pt x="0" y="210299"/>
                    </a:lnTo>
                    <a:close/>
                    <a:moveTo>
                      <a:pt x="54193" y="114604"/>
                    </a:moveTo>
                    <a:cubicBezTo>
                      <a:pt x="55589" y="114858"/>
                      <a:pt x="56985" y="115112"/>
                      <a:pt x="58381" y="115239"/>
                    </a:cubicBezTo>
                    <a:cubicBezTo>
                      <a:pt x="59777" y="115366"/>
                      <a:pt x="61554" y="115493"/>
                      <a:pt x="63458" y="115620"/>
                    </a:cubicBezTo>
                    <a:cubicBezTo>
                      <a:pt x="65361" y="115747"/>
                      <a:pt x="67646" y="115747"/>
                      <a:pt x="70057" y="115874"/>
                    </a:cubicBezTo>
                    <a:cubicBezTo>
                      <a:pt x="72596" y="115874"/>
                      <a:pt x="75515" y="116001"/>
                      <a:pt x="78941" y="116001"/>
                    </a:cubicBezTo>
                    <a:cubicBezTo>
                      <a:pt x="84906" y="116001"/>
                      <a:pt x="90871" y="115112"/>
                      <a:pt x="96456" y="113462"/>
                    </a:cubicBezTo>
                    <a:cubicBezTo>
                      <a:pt x="102040" y="111685"/>
                      <a:pt x="107117" y="108766"/>
                      <a:pt x="111685" y="104451"/>
                    </a:cubicBezTo>
                    <a:cubicBezTo>
                      <a:pt x="116128" y="100136"/>
                      <a:pt x="119681" y="94425"/>
                      <a:pt x="122473" y="87064"/>
                    </a:cubicBezTo>
                    <a:cubicBezTo>
                      <a:pt x="125138" y="79830"/>
                      <a:pt x="126535" y="70692"/>
                      <a:pt x="126535" y="59650"/>
                    </a:cubicBezTo>
                    <a:cubicBezTo>
                      <a:pt x="126535" y="51781"/>
                      <a:pt x="125519" y="45055"/>
                      <a:pt x="123488" y="39471"/>
                    </a:cubicBezTo>
                    <a:cubicBezTo>
                      <a:pt x="121458" y="33886"/>
                      <a:pt x="118412" y="29444"/>
                      <a:pt x="114351" y="25891"/>
                    </a:cubicBezTo>
                    <a:cubicBezTo>
                      <a:pt x="110289" y="22464"/>
                      <a:pt x="105340" y="19926"/>
                      <a:pt x="99248" y="18276"/>
                    </a:cubicBezTo>
                    <a:cubicBezTo>
                      <a:pt x="93156" y="16626"/>
                      <a:pt x="86049" y="15864"/>
                      <a:pt x="77926" y="15864"/>
                    </a:cubicBezTo>
                    <a:cubicBezTo>
                      <a:pt x="74626" y="15864"/>
                      <a:pt x="71834" y="15991"/>
                      <a:pt x="69677" y="16118"/>
                    </a:cubicBezTo>
                    <a:cubicBezTo>
                      <a:pt x="67392" y="16245"/>
                      <a:pt x="65488" y="16499"/>
                      <a:pt x="63712" y="16626"/>
                    </a:cubicBezTo>
                    <a:cubicBezTo>
                      <a:pt x="61935" y="16880"/>
                      <a:pt x="60412" y="17007"/>
                      <a:pt x="58889" y="17260"/>
                    </a:cubicBezTo>
                    <a:cubicBezTo>
                      <a:pt x="57366" y="17387"/>
                      <a:pt x="55843" y="17514"/>
                      <a:pt x="54193" y="17514"/>
                    </a:cubicBezTo>
                    <a:lnTo>
                      <a:pt x="54193" y="11460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4" name="Freeform: Shape 46">
                <a:extLst>
                  <a:ext uri="{FF2B5EF4-FFF2-40B4-BE49-F238E27FC236}">
                    <a16:creationId xmlns:a16="http://schemas.microsoft.com/office/drawing/2014/main" id="{11E5CE4A-E260-BB96-DB10-327997014C3F}"/>
                  </a:ext>
                </a:extLst>
              </p:cNvPr>
              <p:cNvSpPr/>
              <p:nvPr/>
            </p:nvSpPr>
            <p:spPr>
              <a:xfrm>
                <a:off x="4031231" y="2202363"/>
                <a:ext cx="155725" cy="162705"/>
              </a:xfrm>
              <a:custGeom>
                <a:avLst/>
                <a:gdLst>
                  <a:gd name="connsiteX0" fmla="*/ 129961 w 155725"/>
                  <a:gd name="connsiteY0" fmla="*/ 162705 h 162705"/>
                  <a:gd name="connsiteX1" fmla="*/ 116762 w 155725"/>
                  <a:gd name="connsiteY1" fmla="*/ 159533 h 162705"/>
                  <a:gd name="connsiteX2" fmla="*/ 112193 w 155725"/>
                  <a:gd name="connsiteY2" fmla="*/ 147729 h 162705"/>
                  <a:gd name="connsiteX3" fmla="*/ 112193 w 155725"/>
                  <a:gd name="connsiteY3" fmla="*/ 142145 h 162705"/>
                  <a:gd name="connsiteX4" fmla="*/ 103055 w 155725"/>
                  <a:gd name="connsiteY4" fmla="*/ 148999 h 162705"/>
                  <a:gd name="connsiteX5" fmla="*/ 91506 w 155725"/>
                  <a:gd name="connsiteY5" fmla="*/ 155598 h 162705"/>
                  <a:gd name="connsiteX6" fmla="*/ 78180 w 155725"/>
                  <a:gd name="connsiteY6" fmla="*/ 160548 h 162705"/>
                  <a:gd name="connsiteX7" fmla="*/ 63712 w 155725"/>
                  <a:gd name="connsiteY7" fmla="*/ 162452 h 162705"/>
                  <a:gd name="connsiteX8" fmla="*/ 41882 w 155725"/>
                  <a:gd name="connsiteY8" fmla="*/ 159152 h 162705"/>
                  <a:gd name="connsiteX9" fmla="*/ 26779 w 155725"/>
                  <a:gd name="connsiteY9" fmla="*/ 148618 h 162705"/>
                  <a:gd name="connsiteX10" fmla="*/ 18149 w 155725"/>
                  <a:gd name="connsiteY10" fmla="*/ 129834 h 162705"/>
                  <a:gd name="connsiteX11" fmla="*/ 15357 w 155725"/>
                  <a:gd name="connsiteY11" fmla="*/ 101786 h 162705"/>
                  <a:gd name="connsiteX12" fmla="*/ 15357 w 155725"/>
                  <a:gd name="connsiteY12" fmla="*/ 23352 h 162705"/>
                  <a:gd name="connsiteX13" fmla="*/ 0 w 155725"/>
                  <a:gd name="connsiteY13" fmla="*/ 17514 h 162705"/>
                  <a:gd name="connsiteX14" fmla="*/ 0 w 155725"/>
                  <a:gd name="connsiteY14" fmla="*/ 4315 h 162705"/>
                  <a:gd name="connsiteX15" fmla="*/ 39597 w 155725"/>
                  <a:gd name="connsiteY15" fmla="*/ 0 h 162705"/>
                  <a:gd name="connsiteX16" fmla="*/ 39724 w 155725"/>
                  <a:gd name="connsiteY16" fmla="*/ 0 h 162705"/>
                  <a:gd name="connsiteX17" fmla="*/ 45816 w 155725"/>
                  <a:gd name="connsiteY17" fmla="*/ 3807 h 162705"/>
                  <a:gd name="connsiteX18" fmla="*/ 45816 w 155725"/>
                  <a:gd name="connsiteY18" fmla="*/ 100136 h 162705"/>
                  <a:gd name="connsiteX19" fmla="*/ 46959 w 155725"/>
                  <a:gd name="connsiteY19" fmla="*/ 119300 h 162705"/>
                  <a:gd name="connsiteX20" fmla="*/ 51274 w 155725"/>
                  <a:gd name="connsiteY20" fmla="*/ 132119 h 162705"/>
                  <a:gd name="connsiteX21" fmla="*/ 59777 w 155725"/>
                  <a:gd name="connsiteY21" fmla="*/ 139226 h 162705"/>
                  <a:gd name="connsiteX22" fmla="*/ 73611 w 155725"/>
                  <a:gd name="connsiteY22" fmla="*/ 141384 h 162705"/>
                  <a:gd name="connsiteX23" fmla="*/ 84906 w 155725"/>
                  <a:gd name="connsiteY23" fmla="*/ 140114 h 162705"/>
                  <a:gd name="connsiteX24" fmla="*/ 94679 w 155725"/>
                  <a:gd name="connsiteY24" fmla="*/ 136942 h 162705"/>
                  <a:gd name="connsiteX25" fmla="*/ 102801 w 155725"/>
                  <a:gd name="connsiteY25" fmla="*/ 132880 h 162705"/>
                  <a:gd name="connsiteX26" fmla="*/ 108766 w 155725"/>
                  <a:gd name="connsiteY26" fmla="*/ 128946 h 162705"/>
                  <a:gd name="connsiteX27" fmla="*/ 108766 w 155725"/>
                  <a:gd name="connsiteY27" fmla="*/ 23352 h 162705"/>
                  <a:gd name="connsiteX28" fmla="*/ 89475 w 155725"/>
                  <a:gd name="connsiteY28" fmla="*/ 17514 h 162705"/>
                  <a:gd name="connsiteX29" fmla="*/ 89475 w 155725"/>
                  <a:gd name="connsiteY29" fmla="*/ 4188 h 162705"/>
                  <a:gd name="connsiteX30" fmla="*/ 131357 w 155725"/>
                  <a:gd name="connsiteY30" fmla="*/ 0 h 162705"/>
                  <a:gd name="connsiteX31" fmla="*/ 131611 w 155725"/>
                  <a:gd name="connsiteY31" fmla="*/ 0 h 162705"/>
                  <a:gd name="connsiteX32" fmla="*/ 139226 w 155725"/>
                  <a:gd name="connsiteY32" fmla="*/ 3807 h 162705"/>
                  <a:gd name="connsiteX33" fmla="*/ 139226 w 155725"/>
                  <a:gd name="connsiteY33" fmla="*/ 143668 h 162705"/>
                  <a:gd name="connsiteX34" fmla="*/ 155725 w 155725"/>
                  <a:gd name="connsiteY34" fmla="*/ 143668 h 162705"/>
                  <a:gd name="connsiteX35" fmla="*/ 155725 w 155725"/>
                  <a:gd name="connsiteY35" fmla="*/ 157375 h 162705"/>
                  <a:gd name="connsiteX36" fmla="*/ 144429 w 155725"/>
                  <a:gd name="connsiteY36" fmla="*/ 160675 h 162705"/>
                  <a:gd name="connsiteX37" fmla="*/ 129961 w 155725"/>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725" h="162705">
                    <a:moveTo>
                      <a:pt x="129961" y="162705"/>
                    </a:moveTo>
                    <a:cubicBezTo>
                      <a:pt x="124250" y="162705"/>
                      <a:pt x="119808" y="161690"/>
                      <a:pt x="116762" y="159533"/>
                    </a:cubicBezTo>
                    <a:cubicBezTo>
                      <a:pt x="113716" y="157375"/>
                      <a:pt x="112193" y="153567"/>
                      <a:pt x="112193" y="147729"/>
                    </a:cubicBezTo>
                    <a:lnTo>
                      <a:pt x="112193" y="142145"/>
                    </a:lnTo>
                    <a:cubicBezTo>
                      <a:pt x="109655" y="144303"/>
                      <a:pt x="106609" y="146587"/>
                      <a:pt x="103055" y="148999"/>
                    </a:cubicBezTo>
                    <a:cubicBezTo>
                      <a:pt x="99502" y="151410"/>
                      <a:pt x="95694" y="153567"/>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816" y="3807"/>
                    </a:lnTo>
                    <a:lnTo>
                      <a:pt x="45816" y="100136"/>
                    </a:lnTo>
                    <a:cubicBezTo>
                      <a:pt x="45816" y="107751"/>
                      <a:pt x="46197" y="114097"/>
                      <a:pt x="46959" y="119300"/>
                    </a:cubicBezTo>
                    <a:cubicBezTo>
                      <a:pt x="47720" y="124504"/>
                      <a:pt x="49116" y="128819"/>
                      <a:pt x="51274" y="132119"/>
                    </a:cubicBezTo>
                    <a:cubicBezTo>
                      <a:pt x="53431" y="135419"/>
                      <a:pt x="56223" y="137830"/>
                      <a:pt x="59777" y="139226"/>
                    </a:cubicBezTo>
                    <a:cubicBezTo>
                      <a:pt x="63331" y="140749"/>
                      <a:pt x="68027" y="141384"/>
                      <a:pt x="73611" y="141384"/>
                    </a:cubicBezTo>
                    <a:cubicBezTo>
                      <a:pt x="77672" y="141384"/>
                      <a:pt x="81353" y="141003"/>
                      <a:pt x="84906" y="140114"/>
                    </a:cubicBezTo>
                    <a:cubicBezTo>
                      <a:pt x="88460" y="139226"/>
                      <a:pt x="91633" y="138211"/>
                      <a:pt x="94679" y="136942"/>
                    </a:cubicBezTo>
                    <a:cubicBezTo>
                      <a:pt x="97725" y="135672"/>
                      <a:pt x="100390" y="134403"/>
                      <a:pt x="102801" y="132880"/>
                    </a:cubicBezTo>
                    <a:cubicBezTo>
                      <a:pt x="105213" y="131484"/>
                      <a:pt x="107117" y="130088"/>
                      <a:pt x="108766" y="128946"/>
                    </a:cubicBezTo>
                    <a:lnTo>
                      <a:pt x="108766" y="23352"/>
                    </a:lnTo>
                    <a:lnTo>
                      <a:pt x="89475" y="17514"/>
                    </a:lnTo>
                    <a:lnTo>
                      <a:pt x="89475" y="4188"/>
                    </a:lnTo>
                    <a:lnTo>
                      <a:pt x="131357" y="0"/>
                    </a:lnTo>
                    <a:lnTo>
                      <a:pt x="131611" y="0"/>
                    </a:lnTo>
                    <a:lnTo>
                      <a:pt x="139226" y="3807"/>
                    </a:lnTo>
                    <a:lnTo>
                      <a:pt x="139226" y="143668"/>
                    </a:lnTo>
                    <a:lnTo>
                      <a:pt x="155725" y="143668"/>
                    </a:lnTo>
                    <a:lnTo>
                      <a:pt x="155725" y="157375"/>
                    </a:lnTo>
                    <a:cubicBezTo>
                      <a:pt x="152552" y="158390"/>
                      <a:pt x="148745" y="159533"/>
                      <a:pt x="144429" y="160675"/>
                    </a:cubicBezTo>
                    <a:cubicBezTo>
                      <a:pt x="140368" y="162071"/>
                      <a:pt x="135419" y="162705"/>
                      <a:pt x="129961"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5" name="Freeform: Shape 47">
                <a:extLst>
                  <a:ext uri="{FF2B5EF4-FFF2-40B4-BE49-F238E27FC236}">
                    <a16:creationId xmlns:a16="http://schemas.microsoft.com/office/drawing/2014/main" id="{B6DE3465-18D4-0C33-23A7-DDC6B656707A}"/>
                  </a:ext>
                </a:extLst>
              </p:cNvPr>
              <p:cNvSpPr/>
              <p:nvPr/>
            </p:nvSpPr>
            <p:spPr>
              <a:xfrm>
                <a:off x="4197743" y="2131925"/>
                <a:ext cx="157882" cy="233270"/>
              </a:xfrm>
              <a:custGeom>
                <a:avLst/>
                <a:gdLst>
                  <a:gd name="connsiteX0" fmla="*/ 22464 w 157882"/>
                  <a:gd name="connsiteY0" fmla="*/ 222102 h 233270"/>
                  <a:gd name="connsiteX1" fmla="*/ 22464 w 157882"/>
                  <a:gd name="connsiteY1" fmla="*/ 21576 h 233270"/>
                  <a:gd name="connsiteX2" fmla="*/ 0 w 157882"/>
                  <a:gd name="connsiteY2" fmla="*/ 19164 h 233270"/>
                  <a:gd name="connsiteX3" fmla="*/ 0 w 157882"/>
                  <a:gd name="connsiteY3" fmla="*/ 6219 h 233270"/>
                  <a:gd name="connsiteX4" fmla="*/ 45563 w 157882"/>
                  <a:gd name="connsiteY4" fmla="*/ 0 h 233270"/>
                  <a:gd name="connsiteX5" fmla="*/ 46070 w 157882"/>
                  <a:gd name="connsiteY5" fmla="*/ 0 h 233270"/>
                  <a:gd name="connsiteX6" fmla="*/ 52924 w 157882"/>
                  <a:gd name="connsiteY6" fmla="*/ 4696 h 233270"/>
                  <a:gd name="connsiteX7" fmla="*/ 52924 w 157882"/>
                  <a:gd name="connsiteY7" fmla="*/ 88587 h 233270"/>
                  <a:gd name="connsiteX8" fmla="*/ 60919 w 157882"/>
                  <a:gd name="connsiteY8" fmla="*/ 81860 h 233270"/>
                  <a:gd name="connsiteX9" fmla="*/ 70819 w 157882"/>
                  <a:gd name="connsiteY9" fmla="*/ 75895 h 233270"/>
                  <a:gd name="connsiteX10" fmla="*/ 82749 w 157882"/>
                  <a:gd name="connsiteY10" fmla="*/ 71707 h 233270"/>
                  <a:gd name="connsiteX11" fmla="*/ 96836 w 157882"/>
                  <a:gd name="connsiteY11" fmla="*/ 70184 h 233270"/>
                  <a:gd name="connsiteX12" fmla="*/ 119681 w 157882"/>
                  <a:gd name="connsiteY12" fmla="*/ 74499 h 233270"/>
                  <a:gd name="connsiteX13" fmla="*/ 139226 w 157882"/>
                  <a:gd name="connsiteY13" fmla="*/ 88079 h 233270"/>
                  <a:gd name="connsiteX14" fmla="*/ 152806 w 157882"/>
                  <a:gd name="connsiteY14" fmla="*/ 111812 h 233270"/>
                  <a:gd name="connsiteX15" fmla="*/ 157882 w 157882"/>
                  <a:gd name="connsiteY15" fmla="*/ 146714 h 233270"/>
                  <a:gd name="connsiteX16" fmla="*/ 152298 w 157882"/>
                  <a:gd name="connsiteY16" fmla="*/ 180474 h 233270"/>
                  <a:gd name="connsiteX17" fmla="*/ 136307 w 157882"/>
                  <a:gd name="connsiteY17" fmla="*/ 208014 h 233270"/>
                  <a:gd name="connsiteX18" fmla="*/ 110924 w 157882"/>
                  <a:gd name="connsiteY18" fmla="*/ 226544 h 233270"/>
                  <a:gd name="connsiteX19" fmla="*/ 77418 w 157882"/>
                  <a:gd name="connsiteY19" fmla="*/ 233270 h 233270"/>
                  <a:gd name="connsiteX20" fmla="*/ 57746 w 157882"/>
                  <a:gd name="connsiteY20" fmla="*/ 232128 h 233270"/>
                  <a:gd name="connsiteX21" fmla="*/ 40867 w 157882"/>
                  <a:gd name="connsiteY21" fmla="*/ 229209 h 233270"/>
                  <a:gd name="connsiteX22" fmla="*/ 28556 w 157882"/>
                  <a:gd name="connsiteY22" fmla="*/ 225655 h 233270"/>
                  <a:gd name="connsiteX23" fmla="*/ 22464 w 157882"/>
                  <a:gd name="connsiteY23" fmla="*/ 222102 h 233270"/>
                  <a:gd name="connsiteX24" fmla="*/ 84018 w 157882"/>
                  <a:gd name="connsiteY24" fmla="*/ 90871 h 233270"/>
                  <a:gd name="connsiteX25" fmla="*/ 73738 w 157882"/>
                  <a:gd name="connsiteY25" fmla="*/ 92141 h 233270"/>
                  <a:gd name="connsiteX26" fmla="*/ 65108 w 157882"/>
                  <a:gd name="connsiteY26" fmla="*/ 95440 h 233270"/>
                  <a:gd name="connsiteX27" fmla="*/ 58127 w 157882"/>
                  <a:gd name="connsiteY27" fmla="*/ 100009 h 233270"/>
                  <a:gd name="connsiteX28" fmla="*/ 53051 w 157882"/>
                  <a:gd name="connsiteY28" fmla="*/ 104832 h 233270"/>
                  <a:gd name="connsiteX29" fmla="*/ 53051 w 157882"/>
                  <a:gd name="connsiteY29" fmla="*/ 207887 h 233270"/>
                  <a:gd name="connsiteX30" fmla="*/ 56477 w 157882"/>
                  <a:gd name="connsiteY30" fmla="*/ 211949 h 233270"/>
                  <a:gd name="connsiteX31" fmla="*/ 62442 w 157882"/>
                  <a:gd name="connsiteY31" fmla="*/ 214868 h 233270"/>
                  <a:gd name="connsiteX32" fmla="*/ 70438 w 157882"/>
                  <a:gd name="connsiteY32" fmla="*/ 216644 h 233270"/>
                  <a:gd name="connsiteX33" fmla="*/ 79703 w 157882"/>
                  <a:gd name="connsiteY33" fmla="*/ 217279 h 233270"/>
                  <a:gd name="connsiteX34" fmla="*/ 97598 w 157882"/>
                  <a:gd name="connsiteY34" fmla="*/ 213218 h 233270"/>
                  <a:gd name="connsiteX35" fmla="*/ 111685 w 157882"/>
                  <a:gd name="connsiteY35" fmla="*/ 200907 h 233270"/>
                  <a:gd name="connsiteX36" fmla="*/ 121077 w 157882"/>
                  <a:gd name="connsiteY36" fmla="*/ 180347 h 233270"/>
                  <a:gd name="connsiteX37" fmla="*/ 124758 w 157882"/>
                  <a:gd name="connsiteY37" fmla="*/ 151537 h 233270"/>
                  <a:gd name="connsiteX38" fmla="*/ 121966 w 157882"/>
                  <a:gd name="connsiteY38" fmla="*/ 124885 h 233270"/>
                  <a:gd name="connsiteX39" fmla="*/ 113462 w 157882"/>
                  <a:gd name="connsiteY39" fmla="*/ 105974 h 233270"/>
                  <a:gd name="connsiteX40" fmla="*/ 100517 w 157882"/>
                  <a:gd name="connsiteY40" fmla="*/ 94806 h 233270"/>
                  <a:gd name="connsiteX41" fmla="*/ 84018 w 157882"/>
                  <a:gd name="connsiteY41" fmla="*/ 90871 h 23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7882" h="233270">
                    <a:moveTo>
                      <a:pt x="22464" y="222102"/>
                    </a:moveTo>
                    <a:lnTo>
                      <a:pt x="22464" y="21576"/>
                    </a:lnTo>
                    <a:lnTo>
                      <a:pt x="0" y="19164"/>
                    </a:lnTo>
                    <a:lnTo>
                      <a:pt x="0" y="6219"/>
                    </a:lnTo>
                    <a:lnTo>
                      <a:pt x="45563" y="0"/>
                    </a:lnTo>
                    <a:lnTo>
                      <a:pt x="46070" y="0"/>
                    </a:lnTo>
                    <a:lnTo>
                      <a:pt x="52924" y="4696"/>
                    </a:lnTo>
                    <a:lnTo>
                      <a:pt x="52924" y="88587"/>
                    </a:lnTo>
                    <a:cubicBezTo>
                      <a:pt x="55335" y="86302"/>
                      <a:pt x="58000" y="84018"/>
                      <a:pt x="60919" y="81860"/>
                    </a:cubicBezTo>
                    <a:cubicBezTo>
                      <a:pt x="63838" y="79576"/>
                      <a:pt x="67138" y="77672"/>
                      <a:pt x="70819" y="75895"/>
                    </a:cubicBezTo>
                    <a:cubicBezTo>
                      <a:pt x="74372" y="74118"/>
                      <a:pt x="78434" y="72722"/>
                      <a:pt x="82749" y="71707"/>
                    </a:cubicBezTo>
                    <a:cubicBezTo>
                      <a:pt x="87064" y="70692"/>
                      <a:pt x="91760" y="70184"/>
                      <a:pt x="96836" y="70184"/>
                    </a:cubicBezTo>
                    <a:cubicBezTo>
                      <a:pt x="104705" y="70184"/>
                      <a:pt x="112320" y="71580"/>
                      <a:pt x="119681" y="74499"/>
                    </a:cubicBezTo>
                    <a:cubicBezTo>
                      <a:pt x="127042" y="77418"/>
                      <a:pt x="133642" y="81860"/>
                      <a:pt x="139226" y="88079"/>
                    </a:cubicBezTo>
                    <a:cubicBezTo>
                      <a:pt x="144937" y="94298"/>
                      <a:pt x="149379" y="102167"/>
                      <a:pt x="152806" y="111812"/>
                    </a:cubicBezTo>
                    <a:cubicBezTo>
                      <a:pt x="156233" y="121458"/>
                      <a:pt x="157882" y="133134"/>
                      <a:pt x="157882" y="146714"/>
                    </a:cubicBezTo>
                    <a:cubicBezTo>
                      <a:pt x="157882" y="158644"/>
                      <a:pt x="156106" y="169940"/>
                      <a:pt x="152298" y="180474"/>
                    </a:cubicBezTo>
                    <a:cubicBezTo>
                      <a:pt x="148618" y="191008"/>
                      <a:pt x="143287" y="200145"/>
                      <a:pt x="136307" y="208014"/>
                    </a:cubicBezTo>
                    <a:cubicBezTo>
                      <a:pt x="129327" y="215756"/>
                      <a:pt x="120950" y="221975"/>
                      <a:pt x="110924" y="226544"/>
                    </a:cubicBezTo>
                    <a:cubicBezTo>
                      <a:pt x="101025" y="231113"/>
                      <a:pt x="89856" y="233270"/>
                      <a:pt x="77418" y="233270"/>
                    </a:cubicBezTo>
                    <a:cubicBezTo>
                      <a:pt x="70565" y="233270"/>
                      <a:pt x="63965" y="232890"/>
                      <a:pt x="57746" y="232128"/>
                    </a:cubicBezTo>
                    <a:cubicBezTo>
                      <a:pt x="51528" y="231367"/>
                      <a:pt x="45816" y="230351"/>
                      <a:pt x="40867" y="229209"/>
                    </a:cubicBezTo>
                    <a:cubicBezTo>
                      <a:pt x="35917" y="228067"/>
                      <a:pt x="31856" y="226925"/>
                      <a:pt x="28556" y="225655"/>
                    </a:cubicBezTo>
                    <a:cubicBezTo>
                      <a:pt x="25510" y="224132"/>
                      <a:pt x="23352" y="222990"/>
                      <a:pt x="22464" y="222102"/>
                    </a:cubicBezTo>
                    <a:close/>
                    <a:moveTo>
                      <a:pt x="84018" y="90871"/>
                    </a:moveTo>
                    <a:cubicBezTo>
                      <a:pt x="80337" y="90871"/>
                      <a:pt x="76911" y="91252"/>
                      <a:pt x="73738" y="92141"/>
                    </a:cubicBezTo>
                    <a:cubicBezTo>
                      <a:pt x="70565" y="93029"/>
                      <a:pt x="67646" y="94171"/>
                      <a:pt x="65108" y="95440"/>
                    </a:cubicBezTo>
                    <a:cubicBezTo>
                      <a:pt x="62442" y="96836"/>
                      <a:pt x="60158" y="98359"/>
                      <a:pt x="58127" y="100009"/>
                    </a:cubicBezTo>
                    <a:cubicBezTo>
                      <a:pt x="56097" y="101659"/>
                      <a:pt x="54320" y="103309"/>
                      <a:pt x="53051" y="104832"/>
                    </a:cubicBezTo>
                    <a:lnTo>
                      <a:pt x="53051" y="207887"/>
                    </a:lnTo>
                    <a:cubicBezTo>
                      <a:pt x="53685" y="209410"/>
                      <a:pt x="54827" y="210806"/>
                      <a:pt x="56477" y="211949"/>
                    </a:cubicBezTo>
                    <a:cubicBezTo>
                      <a:pt x="58127" y="213091"/>
                      <a:pt x="60158" y="214106"/>
                      <a:pt x="62442" y="214868"/>
                    </a:cubicBezTo>
                    <a:cubicBezTo>
                      <a:pt x="64854" y="215629"/>
                      <a:pt x="67519" y="216264"/>
                      <a:pt x="70438" y="216644"/>
                    </a:cubicBezTo>
                    <a:cubicBezTo>
                      <a:pt x="73357" y="217025"/>
                      <a:pt x="76403" y="217279"/>
                      <a:pt x="79703" y="217279"/>
                    </a:cubicBezTo>
                    <a:cubicBezTo>
                      <a:pt x="86176" y="217279"/>
                      <a:pt x="92140" y="215883"/>
                      <a:pt x="97598" y="213218"/>
                    </a:cubicBezTo>
                    <a:cubicBezTo>
                      <a:pt x="103055" y="210426"/>
                      <a:pt x="107751" y="206364"/>
                      <a:pt x="111685" y="200907"/>
                    </a:cubicBezTo>
                    <a:cubicBezTo>
                      <a:pt x="115620" y="195450"/>
                      <a:pt x="118793" y="188596"/>
                      <a:pt x="121077" y="180347"/>
                    </a:cubicBezTo>
                    <a:cubicBezTo>
                      <a:pt x="123362" y="172097"/>
                      <a:pt x="124631" y="162578"/>
                      <a:pt x="124758" y="151537"/>
                    </a:cubicBezTo>
                    <a:cubicBezTo>
                      <a:pt x="124885" y="141257"/>
                      <a:pt x="123996" y="132373"/>
                      <a:pt x="121966" y="124885"/>
                    </a:cubicBezTo>
                    <a:cubicBezTo>
                      <a:pt x="119935" y="117270"/>
                      <a:pt x="117143" y="111051"/>
                      <a:pt x="113462" y="105974"/>
                    </a:cubicBezTo>
                    <a:cubicBezTo>
                      <a:pt x="109782" y="100898"/>
                      <a:pt x="105467" y="97217"/>
                      <a:pt x="100517" y="94806"/>
                    </a:cubicBezTo>
                    <a:cubicBezTo>
                      <a:pt x="95440" y="92141"/>
                      <a:pt x="89983" y="90871"/>
                      <a:pt x="84018" y="9087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6" name="Freeform: Shape 48">
                <a:extLst>
                  <a:ext uri="{FF2B5EF4-FFF2-40B4-BE49-F238E27FC236}">
                    <a16:creationId xmlns:a16="http://schemas.microsoft.com/office/drawing/2014/main" id="{CEA8BB9F-4156-8AAF-9697-FD48D82CA15C}"/>
                  </a:ext>
                </a:extLst>
              </p:cNvPr>
              <p:cNvSpPr/>
              <p:nvPr/>
            </p:nvSpPr>
            <p:spPr>
              <a:xfrm>
                <a:off x="4377202" y="2131925"/>
                <a:ext cx="76783" cy="229843"/>
              </a:xfrm>
              <a:custGeom>
                <a:avLst/>
                <a:gdLst>
                  <a:gd name="connsiteX0" fmla="*/ 0 w 76783"/>
                  <a:gd name="connsiteY0" fmla="*/ 229844 h 229843"/>
                  <a:gd name="connsiteX1" fmla="*/ 0 w 76783"/>
                  <a:gd name="connsiteY1" fmla="*/ 214741 h 229843"/>
                  <a:gd name="connsiteX2" fmla="*/ 22591 w 76783"/>
                  <a:gd name="connsiteY2" fmla="*/ 212456 h 229843"/>
                  <a:gd name="connsiteX3" fmla="*/ 22591 w 76783"/>
                  <a:gd name="connsiteY3" fmla="*/ 21576 h 229843"/>
                  <a:gd name="connsiteX4" fmla="*/ 0 w 76783"/>
                  <a:gd name="connsiteY4" fmla="*/ 19164 h 229843"/>
                  <a:gd name="connsiteX5" fmla="*/ 0 w 76783"/>
                  <a:gd name="connsiteY5" fmla="*/ 6219 h 229843"/>
                  <a:gd name="connsiteX6" fmla="*/ 45943 w 76783"/>
                  <a:gd name="connsiteY6" fmla="*/ 0 h 229843"/>
                  <a:gd name="connsiteX7" fmla="*/ 46197 w 76783"/>
                  <a:gd name="connsiteY7" fmla="*/ 0 h 229843"/>
                  <a:gd name="connsiteX8" fmla="*/ 53050 w 76783"/>
                  <a:gd name="connsiteY8" fmla="*/ 4823 h 229843"/>
                  <a:gd name="connsiteX9" fmla="*/ 53050 w 76783"/>
                  <a:gd name="connsiteY9" fmla="*/ 212456 h 229843"/>
                  <a:gd name="connsiteX10" fmla="*/ 76784 w 76783"/>
                  <a:gd name="connsiteY10" fmla="*/ 214741 h 229843"/>
                  <a:gd name="connsiteX11" fmla="*/ 76784 w 76783"/>
                  <a:gd name="connsiteY11" fmla="*/ 229844 h 229843"/>
                  <a:gd name="connsiteX12" fmla="*/ 0 w 76783"/>
                  <a:gd name="connsiteY12" fmla="*/ 229844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843">
                    <a:moveTo>
                      <a:pt x="0" y="229844"/>
                    </a:moveTo>
                    <a:lnTo>
                      <a:pt x="0" y="214741"/>
                    </a:lnTo>
                    <a:lnTo>
                      <a:pt x="22591" y="212456"/>
                    </a:lnTo>
                    <a:lnTo>
                      <a:pt x="22591" y="21576"/>
                    </a:lnTo>
                    <a:lnTo>
                      <a:pt x="0" y="19164"/>
                    </a:lnTo>
                    <a:lnTo>
                      <a:pt x="0" y="6219"/>
                    </a:lnTo>
                    <a:lnTo>
                      <a:pt x="45943" y="0"/>
                    </a:lnTo>
                    <a:lnTo>
                      <a:pt x="46197" y="0"/>
                    </a:lnTo>
                    <a:lnTo>
                      <a:pt x="53050" y="4823"/>
                    </a:lnTo>
                    <a:lnTo>
                      <a:pt x="53050" y="212456"/>
                    </a:lnTo>
                    <a:lnTo>
                      <a:pt x="76784" y="214741"/>
                    </a:lnTo>
                    <a:lnTo>
                      <a:pt x="76784" y="229844"/>
                    </a:lnTo>
                    <a:lnTo>
                      <a:pt x="0" y="22984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7" name="Freeform: Shape 49">
                <a:extLst>
                  <a:ext uri="{FF2B5EF4-FFF2-40B4-BE49-F238E27FC236}">
                    <a16:creationId xmlns:a16="http://schemas.microsoft.com/office/drawing/2014/main" id="{744464B7-18D9-0BB4-30EF-06C14F085CBD}"/>
                  </a:ext>
                </a:extLst>
              </p:cNvPr>
              <p:cNvSpPr/>
              <p:nvPr/>
            </p:nvSpPr>
            <p:spPr>
              <a:xfrm>
                <a:off x="4471880" y="2135478"/>
                <a:ext cx="75261" cy="226416"/>
              </a:xfrm>
              <a:custGeom>
                <a:avLst/>
                <a:gdLst>
                  <a:gd name="connsiteX0" fmla="*/ 0 w 75261"/>
                  <a:gd name="connsiteY0" fmla="*/ 226290 h 226416"/>
                  <a:gd name="connsiteX1" fmla="*/ 0 w 75261"/>
                  <a:gd name="connsiteY1" fmla="*/ 211187 h 226416"/>
                  <a:gd name="connsiteX2" fmla="*/ 22591 w 75261"/>
                  <a:gd name="connsiteY2" fmla="*/ 208903 h 226416"/>
                  <a:gd name="connsiteX3" fmla="*/ 22591 w 75261"/>
                  <a:gd name="connsiteY3" fmla="*/ 95060 h 226416"/>
                  <a:gd name="connsiteX4" fmla="*/ 3427 w 75261"/>
                  <a:gd name="connsiteY4" fmla="*/ 89095 h 226416"/>
                  <a:gd name="connsiteX5" fmla="*/ 3427 w 75261"/>
                  <a:gd name="connsiteY5" fmla="*/ 72723 h 226416"/>
                  <a:gd name="connsiteX6" fmla="*/ 45182 w 75261"/>
                  <a:gd name="connsiteY6" fmla="*/ 67138 h 226416"/>
                  <a:gd name="connsiteX7" fmla="*/ 45817 w 75261"/>
                  <a:gd name="connsiteY7" fmla="*/ 67138 h 226416"/>
                  <a:gd name="connsiteX8" fmla="*/ 53051 w 75261"/>
                  <a:gd name="connsiteY8" fmla="*/ 72596 h 226416"/>
                  <a:gd name="connsiteX9" fmla="*/ 53051 w 75261"/>
                  <a:gd name="connsiteY9" fmla="*/ 209156 h 226416"/>
                  <a:gd name="connsiteX10" fmla="*/ 75261 w 75261"/>
                  <a:gd name="connsiteY10" fmla="*/ 211314 h 226416"/>
                  <a:gd name="connsiteX11" fmla="*/ 75261 w 75261"/>
                  <a:gd name="connsiteY11" fmla="*/ 226417 h 226416"/>
                  <a:gd name="connsiteX12" fmla="*/ 0 w 75261"/>
                  <a:gd name="connsiteY12" fmla="*/ 226417 h 226416"/>
                  <a:gd name="connsiteX13" fmla="*/ 33379 w 75261"/>
                  <a:gd name="connsiteY13" fmla="*/ 41121 h 226416"/>
                  <a:gd name="connsiteX14" fmla="*/ 26145 w 75261"/>
                  <a:gd name="connsiteY14" fmla="*/ 39724 h 226416"/>
                  <a:gd name="connsiteX15" fmla="*/ 20561 w 75261"/>
                  <a:gd name="connsiteY15" fmla="*/ 35790 h 226416"/>
                  <a:gd name="connsiteX16" fmla="*/ 17007 w 75261"/>
                  <a:gd name="connsiteY16" fmla="*/ 29825 h 226416"/>
                  <a:gd name="connsiteX17" fmla="*/ 15738 w 75261"/>
                  <a:gd name="connsiteY17" fmla="*/ 22337 h 226416"/>
                  <a:gd name="connsiteX18" fmla="*/ 17007 w 75261"/>
                  <a:gd name="connsiteY18" fmla="*/ 13961 h 226416"/>
                  <a:gd name="connsiteX19" fmla="*/ 20814 w 75261"/>
                  <a:gd name="connsiteY19" fmla="*/ 6853 h 226416"/>
                  <a:gd name="connsiteX20" fmla="*/ 27160 w 75261"/>
                  <a:gd name="connsiteY20" fmla="*/ 1904 h 226416"/>
                  <a:gd name="connsiteX21" fmla="*/ 36044 w 75261"/>
                  <a:gd name="connsiteY21" fmla="*/ 0 h 226416"/>
                  <a:gd name="connsiteX22" fmla="*/ 36171 w 75261"/>
                  <a:gd name="connsiteY22" fmla="*/ 0 h 226416"/>
                  <a:gd name="connsiteX23" fmla="*/ 44040 w 75261"/>
                  <a:gd name="connsiteY23" fmla="*/ 1650 h 226416"/>
                  <a:gd name="connsiteX24" fmla="*/ 49751 w 75261"/>
                  <a:gd name="connsiteY24" fmla="*/ 5965 h 226416"/>
                  <a:gd name="connsiteX25" fmla="*/ 53305 w 75261"/>
                  <a:gd name="connsiteY25" fmla="*/ 12057 h 226416"/>
                  <a:gd name="connsiteX26" fmla="*/ 54574 w 75261"/>
                  <a:gd name="connsiteY26" fmla="*/ 19164 h 226416"/>
                  <a:gd name="connsiteX27" fmla="*/ 53305 w 75261"/>
                  <a:gd name="connsiteY27" fmla="*/ 27794 h 226416"/>
                  <a:gd name="connsiteX28" fmla="*/ 49370 w 75261"/>
                  <a:gd name="connsiteY28" fmla="*/ 34648 h 226416"/>
                  <a:gd name="connsiteX29" fmla="*/ 42771 w 75261"/>
                  <a:gd name="connsiteY29" fmla="*/ 39344 h 226416"/>
                  <a:gd name="connsiteX30" fmla="*/ 33506 w 75261"/>
                  <a:gd name="connsiteY30" fmla="*/ 40994 h 226416"/>
                  <a:gd name="connsiteX31" fmla="*/ 33379 w 75261"/>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1" h="226416">
                    <a:moveTo>
                      <a:pt x="0" y="226290"/>
                    </a:moveTo>
                    <a:lnTo>
                      <a:pt x="0" y="211187"/>
                    </a:lnTo>
                    <a:lnTo>
                      <a:pt x="22591" y="208903"/>
                    </a:lnTo>
                    <a:lnTo>
                      <a:pt x="22591" y="95060"/>
                    </a:lnTo>
                    <a:lnTo>
                      <a:pt x="3427" y="89095"/>
                    </a:lnTo>
                    <a:lnTo>
                      <a:pt x="3427" y="72723"/>
                    </a:lnTo>
                    <a:lnTo>
                      <a:pt x="45182" y="67138"/>
                    </a:lnTo>
                    <a:lnTo>
                      <a:pt x="45817" y="67138"/>
                    </a:lnTo>
                    <a:lnTo>
                      <a:pt x="53051" y="72596"/>
                    </a:lnTo>
                    <a:lnTo>
                      <a:pt x="53051" y="209156"/>
                    </a:lnTo>
                    <a:lnTo>
                      <a:pt x="75261" y="211314"/>
                    </a:lnTo>
                    <a:lnTo>
                      <a:pt x="75261" y="226417"/>
                    </a:lnTo>
                    <a:lnTo>
                      <a:pt x="0" y="226417"/>
                    </a:lnTo>
                    <a:close/>
                    <a:moveTo>
                      <a:pt x="33379" y="41121"/>
                    </a:moveTo>
                    <a:cubicBezTo>
                      <a:pt x="30714" y="41121"/>
                      <a:pt x="28302" y="40613"/>
                      <a:pt x="26145" y="39724"/>
                    </a:cubicBezTo>
                    <a:cubicBezTo>
                      <a:pt x="23987" y="38709"/>
                      <a:pt x="22084" y="37440"/>
                      <a:pt x="20561"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3"/>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8" name="Freeform: Shape 50">
                <a:extLst>
                  <a:ext uri="{FF2B5EF4-FFF2-40B4-BE49-F238E27FC236}">
                    <a16:creationId xmlns:a16="http://schemas.microsoft.com/office/drawing/2014/main" id="{7C24ACE2-8CDC-5A1F-5848-B78692E957E6}"/>
                  </a:ext>
                </a:extLst>
              </p:cNvPr>
              <p:cNvSpPr/>
              <p:nvPr/>
            </p:nvSpPr>
            <p:spPr>
              <a:xfrm>
                <a:off x="4568082" y="2201982"/>
                <a:ext cx="122473" cy="162959"/>
              </a:xfrm>
              <a:custGeom>
                <a:avLst/>
                <a:gdLst>
                  <a:gd name="connsiteX0" fmla="*/ 0 w 122473"/>
                  <a:gd name="connsiteY0" fmla="*/ 84145 h 162959"/>
                  <a:gd name="connsiteX1" fmla="*/ 5330 w 122473"/>
                  <a:gd name="connsiteY1" fmla="*/ 51781 h 162959"/>
                  <a:gd name="connsiteX2" fmla="*/ 20814 w 122473"/>
                  <a:gd name="connsiteY2" fmla="*/ 25002 h 162959"/>
                  <a:gd name="connsiteX3" fmla="*/ 45816 w 122473"/>
                  <a:gd name="connsiteY3" fmla="*/ 6727 h 162959"/>
                  <a:gd name="connsiteX4" fmla="*/ 79195 w 122473"/>
                  <a:gd name="connsiteY4" fmla="*/ 0 h 162959"/>
                  <a:gd name="connsiteX5" fmla="*/ 92394 w 122473"/>
                  <a:gd name="connsiteY5" fmla="*/ 888 h 162959"/>
                  <a:gd name="connsiteX6" fmla="*/ 104070 w 122473"/>
                  <a:gd name="connsiteY6" fmla="*/ 3046 h 162959"/>
                  <a:gd name="connsiteX7" fmla="*/ 113716 w 122473"/>
                  <a:gd name="connsiteY7" fmla="*/ 5838 h 162959"/>
                  <a:gd name="connsiteX8" fmla="*/ 120696 w 122473"/>
                  <a:gd name="connsiteY8" fmla="*/ 8630 h 162959"/>
                  <a:gd name="connsiteX9" fmla="*/ 119300 w 122473"/>
                  <a:gd name="connsiteY9" fmla="*/ 48862 h 162959"/>
                  <a:gd name="connsiteX10" fmla="*/ 100897 w 122473"/>
                  <a:gd name="connsiteY10" fmla="*/ 48862 h 162959"/>
                  <a:gd name="connsiteX11" fmla="*/ 94679 w 122473"/>
                  <a:gd name="connsiteY11" fmla="*/ 26145 h 162959"/>
                  <a:gd name="connsiteX12" fmla="*/ 85668 w 122473"/>
                  <a:gd name="connsiteY12" fmla="*/ 18910 h 162959"/>
                  <a:gd name="connsiteX13" fmla="*/ 72469 w 122473"/>
                  <a:gd name="connsiteY13" fmla="*/ 16372 h 162959"/>
                  <a:gd name="connsiteX14" fmla="*/ 57493 w 122473"/>
                  <a:gd name="connsiteY14" fmla="*/ 19926 h 162959"/>
                  <a:gd name="connsiteX15" fmla="*/ 44801 w 122473"/>
                  <a:gd name="connsiteY15" fmla="*/ 30714 h 162959"/>
                  <a:gd name="connsiteX16" fmla="*/ 35917 w 122473"/>
                  <a:gd name="connsiteY16" fmla="*/ 48609 h 162959"/>
                  <a:gd name="connsiteX17" fmla="*/ 32490 w 122473"/>
                  <a:gd name="connsiteY17" fmla="*/ 73738 h 162959"/>
                  <a:gd name="connsiteX18" fmla="*/ 36171 w 122473"/>
                  <a:gd name="connsiteY18" fmla="*/ 105213 h 162959"/>
                  <a:gd name="connsiteX19" fmla="*/ 46197 w 122473"/>
                  <a:gd name="connsiteY19" fmla="*/ 126408 h 162959"/>
                  <a:gd name="connsiteX20" fmla="*/ 60793 w 122473"/>
                  <a:gd name="connsiteY20" fmla="*/ 138211 h 162959"/>
                  <a:gd name="connsiteX21" fmla="*/ 78180 w 122473"/>
                  <a:gd name="connsiteY21" fmla="*/ 141891 h 162959"/>
                  <a:gd name="connsiteX22" fmla="*/ 90237 w 122473"/>
                  <a:gd name="connsiteY22" fmla="*/ 140749 h 162959"/>
                  <a:gd name="connsiteX23" fmla="*/ 100771 w 122473"/>
                  <a:gd name="connsiteY23" fmla="*/ 137830 h 162959"/>
                  <a:gd name="connsiteX24" fmla="*/ 109528 w 122473"/>
                  <a:gd name="connsiteY24" fmla="*/ 133769 h 162959"/>
                  <a:gd name="connsiteX25" fmla="*/ 116508 w 122473"/>
                  <a:gd name="connsiteY25" fmla="*/ 129327 h 162959"/>
                  <a:gd name="connsiteX26" fmla="*/ 122473 w 122473"/>
                  <a:gd name="connsiteY26" fmla="*/ 142526 h 162959"/>
                  <a:gd name="connsiteX27" fmla="*/ 113335 w 122473"/>
                  <a:gd name="connsiteY27" fmla="*/ 150014 h 162959"/>
                  <a:gd name="connsiteX28" fmla="*/ 101151 w 122473"/>
                  <a:gd name="connsiteY28" fmla="*/ 156487 h 162959"/>
                  <a:gd name="connsiteX29" fmla="*/ 86810 w 122473"/>
                  <a:gd name="connsiteY29" fmla="*/ 161182 h 162959"/>
                  <a:gd name="connsiteX30" fmla="*/ 71453 w 122473"/>
                  <a:gd name="connsiteY30" fmla="*/ 162959 h 162959"/>
                  <a:gd name="connsiteX31" fmla="*/ 40486 w 122473"/>
                  <a:gd name="connsiteY31" fmla="*/ 156867 h 162959"/>
                  <a:gd name="connsiteX32" fmla="*/ 18149 w 122473"/>
                  <a:gd name="connsiteY32" fmla="*/ 140241 h 162959"/>
                  <a:gd name="connsiteX33" fmla="*/ 4569 w 122473"/>
                  <a:gd name="connsiteY33" fmla="*/ 115239 h 162959"/>
                  <a:gd name="connsiteX34" fmla="*/ 0 w 122473"/>
                  <a:gd name="connsiteY34" fmla="*/ 84145 h 1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473" h="162959">
                    <a:moveTo>
                      <a:pt x="0" y="84145"/>
                    </a:moveTo>
                    <a:cubicBezTo>
                      <a:pt x="0" y="72723"/>
                      <a:pt x="1777" y="61935"/>
                      <a:pt x="5330" y="51781"/>
                    </a:cubicBezTo>
                    <a:cubicBezTo>
                      <a:pt x="8884" y="41628"/>
                      <a:pt x="14087" y="32617"/>
                      <a:pt x="20814" y="25002"/>
                    </a:cubicBezTo>
                    <a:cubicBezTo>
                      <a:pt x="27667" y="17260"/>
                      <a:pt x="35917" y="11169"/>
                      <a:pt x="45816" y="6727"/>
                    </a:cubicBezTo>
                    <a:cubicBezTo>
                      <a:pt x="55716" y="2158"/>
                      <a:pt x="66757" y="0"/>
                      <a:pt x="79195" y="0"/>
                    </a:cubicBezTo>
                    <a:cubicBezTo>
                      <a:pt x="83764" y="0"/>
                      <a:pt x="88206" y="254"/>
                      <a:pt x="92394" y="888"/>
                    </a:cubicBezTo>
                    <a:cubicBezTo>
                      <a:pt x="96582" y="1523"/>
                      <a:pt x="100517" y="2158"/>
                      <a:pt x="104070" y="3046"/>
                    </a:cubicBezTo>
                    <a:cubicBezTo>
                      <a:pt x="107624" y="3934"/>
                      <a:pt x="110924" y="4823"/>
                      <a:pt x="113716" y="5838"/>
                    </a:cubicBezTo>
                    <a:cubicBezTo>
                      <a:pt x="116508" y="6853"/>
                      <a:pt x="118920" y="7742"/>
                      <a:pt x="120696" y="8630"/>
                    </a:cubicBezTo>
                    <a:lnTo>
                      <a:pt x="119300" y="48862"/>
                    </a:lnTo>
                    <a:lnTo>
                      <a:pt x="100897" y="48862"/>
                    </a:lnTo>
                    <a:lnTo>
                      <a:pt x="94679" y="26145"/>
                    </a:lnTo>
                    <a:cubicBezTo>
                      <a:pt x="92267" y="23099"/>
                      <a:pt x="89348" y="20687"/>
                      <a:pt x="85668" y="18910"/>
                    </a:cubicBezTo>
                    <a:cubicBezTo>
                      <a:pt x="82114" y="17260"/>
                      <a:pt x="77672" y="16372"/>
                      <a:pt x="72469" y="16372"/>
                    </a:cubicBezTo>
                    <a:cubicBezTo>
                      <a:pt x="67265" y="16372"/>
                      <a:pt x="62315" y="17514"/>
                      <a:pt x="57493" y="19926"/>
                    </a:cubicBezTo>
                    <a:cubicBezTo>
                      <a:pt x="52797" y="22337"/>
                      <a:pt x="48482" y="25891"/>
                      <a:pt x="44801" y="30714"/>
                    </a:cubicBezTo>
                    <a:cubicBezTo>
                      <a:pt x="41120" y="35536"/>
                      <a:pt x="38201" y="41501"/>
                      <a:pt x="35917" y="48609"/>
                    </a:cubicBezTo>
                    <a:cubicBezTo>
                      <a:pt x="33632" y="55716"/>
                      <a:pt x="32490" y="64092"/>
                      <a:pt x="32490" y="73738"/>
                    </a:cubicBezTo>
                    <a:cubicBezTo>
                      <a:pt x="32363" y="86049"/>
                      <a:pt x="33632" y="96583"/>
                      <a:pt x="36171" y="105213"/>
                    </a:cubicBezTo>
                    <a:cubicBezTo>
                      <a:pt x="38709" y="113843"/>
                      <a:pt x="42009" y="120950"/>
                      <a:pt x="46197" y="126408"/>
                    </a:cubicBezTo>
                    <a:cubicBezTo>
                      <a:pt x="50385" y="131865"/>
                      <a:pt x="55208" y="135799"/>
                      <a:pt x="60793" y="138211"/>
                    </a:cubicBezTo>
                    <a:cubicBezTo>
                      <a:pt x="66376" y="140622"/>
                      <a:pt x="72088" y="141891"/>
                      <a:pt x="78180" y="141891"/>
                    </a:cubicBezTo>
                    <a:cubicBezTo>
                      <a:pt x="82495" y="141891"/>
                      <a:pt x="86556" y="141511"/>
                      <a:pt x="90237" y="140749"/>
                    </a:cubicBezTo>
                    <a:cubicBezTo>
                      <a:pt x="94044" y="139988"/>
                      <a:pt x="97471" y="139099"/>
                      <a:pt x="100771" y="137830"/>
                    </a:cubicBezTo>
                    <a:cubicBezTo>
                      <a:pt x="103944" y="136688"/>
                      <a:pt x="106862" y="135292"/>
                      <a:pt x="109528" y="133769"/>
                    </a:cubicBezTo>
                    <a:cubicBezTo>
                      <a:pt x="112193" y="132246"/>
                      <a:pt x="114477" y="130723"/>
                      <a:pt x="116508" y="129327"/>
                    </a:cubicBezTo>
                    <a:lnTo>
                      <a:pt x="122473" y="142526"/>
                    </a:lnTo>
                    <a:cubicBezTo>
                      <a:pt x="120062" y="145064"/>
                      <a:pt x="116889" y="147603"/>
                      <a:pt x="113335" y="150014"/>
                    </a:cubicBezTo>
                    <a:cubicBezTo>
                      <a:pt x="109655" y="152425"/>
                      <a:pt x="105594" y="154583"/>
                      <a:pt x="101151" y="156487"/>
                    </a:cubicBezTo>
                    <a:cubicBezTo>
                      <a:pt x="96582" y="158390"/>
                      <a:pt x="91887" y="159913"/>
                      <a:pt x="86810" y="161182"/>
                    </a:cubicBezTo>
                    <a:cubicBezTo>
                      <a:pt x="81733" y="162325"/>
                      <a:pt x="76657" y="162959"/>
                      <a:pt x="71453" y="162959"/>
                    </a:cubicBezTo>
                    <a:cubicBezTo>
                      <a:pt x="59650" y="162959"/>
                      <a:pt x="49370" y="160929"/>
                      <a:pt x="40486" y="156867"/>
                    </a:cubicBezTo>
                    <a:cubicBezTo>
                      <a:pt x="31602" y="152806"/>
                      <a:pt x="24114" y="147222"/>
                      <a:pt x="18149" y="140241"/>
                    </a:cubicBezTo>
                    <a:cubicBezTo>
                      <a:pt x="12184" y="133261"/>
                      <a:pt x="7615" y="124885"/>
                      <a:pt x="4569" y="115239"/>
                    </a:cubicBezTo>
                    <a:cubicBezTo>
                      <a:pt x="1650" y="105594"/>
                      <a:pt x="0" y="95186"/>
                      <a:pt x="0" y="8414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9" name="Freeform: Shape 51">
                <a:extLst>
                  <a:ext uri="{FF2B5EF4-FFF2-40B4-BE49-F238E27FC236}">
                    <a16:creationId xmlns:a16="http://schemas.microsoft.com/office/drawing/2014/main" id="{CE2A4159-03A6-C8B6-C55E-9CBF9D493134}"/>
                  </a:ext>
                </a:extLst>
              </p:cNvPr>
              <p:cNvSpPr/>
              <p:nvPr/>
            </p:nvSpPr>
            <p:spPr>
              <a:xfrm>
                <a:off x="4709846"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20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808 w 137195"/>
                  <a:gd name="connsiteY17" fmla="*/ 102928 h 242408"/>
                  <a:gd name="connsiteX18" fmla="*/ 12946 w 137195"/>
                  <a:gd name="connsiteY18" fmla="*/ 96583 h 242408"/>
                  <a:gd name="connsiteX19" fmla="*/ 28429 w 137195"/>
                  <a:gd name="connsiteY19" fmla="*/ 89222 h 242408"/>
                  <a:gd name="connsiteX20" fmla="*/ 47720 w 137195"/>
                  <a:gd name="connsiteY20" fmla="*/ 83003 h 242408"/>
                  <a:gd name="connsiteX21" fmla="*/ 68280 w 137195"/>
                  <a:gd name="connsiteY21" fmla="*/ 80464 h 242408"/>
                  <a:gd name="connsiteX22" fmla="*/ 92521 w 137195"/>
                  <a:gd name="connsiteY22" fmla="*/ 83383 h 242408"/>
                  <a:gd name="connsiteX23" fmla="*/ 108639 w 137195"/>
                  <a:gd name="connsiteY23" fmla="*/ 92775 h 242408"/>
                  <a:gd name="connsiteX24" fmla="*/ 117524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5 w 137195"/>
                  <a:gd name="connsiteY40" fmla="*/ 239997 h 242408"/>
                  <a:gd name="connsiteX41" fmla="*/ 47467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742 w 137195"/>
                  <a:gd name="connsiteY46" fmla="*/ 54574 h 242408"/>
                  <a:gd name="connsiteX47" fmla="*/ 46324 w 137195"/>
                  <a:gd name="connsiteY47" fmla="*/ 50639 h 242408"/>
                  <a:gd name="connsiteX48" fmla="*/ 31856 w 137195"/>
                  <a:gd name="connsiteY48" fmla="*/ 40232 h 242408"/>
                  <a:gd name="connsiteX49" fmla="*/ 22718 w 137195"/>
                  <a:gd name="connsiteY49" fmla="*/ 25256 h 242408"/>
                  <a:gd name="connsiteX50" fmla="*/ 19545 w 137195"/>
                  <a:gd name="connsiteY50" fmla="*/ 7488 h 242408"/>
                  <a:gd name="connsiteX51" fmla="*/ 19545 w 137195"/>
                  <a:gd name="connsiteY51" fmla="*/ 3554 h 242408"/>
                  <a:gd name="connsiteX52" fmla="*/ 19926 w 137195"/>
                  <a:gd name="connsiteY52" fmla="*/ 0 h 242408"/>
                  <a:gd name="connsiteX53" fmla="*/ 36171 w 137195"/>
                  <a:gd name="connsiteY53" fmla="*/ 0 h 242408"/>
                  <a:gd name="connsiteX54" fmla="*/ 36171 w 137195"/>
                  <a:gd name="connsiteY54" fmla="*/ 2031 h 242408"/>
                  <a:gd name="connsiteX55" fmla="*/ 36552 w 137195"/>
                  <a:gd name="connsiteY55" fmla="*/ 4950 h 242408"/>
                  <a:gd name="connsiteX56" fmla="*/ 38709 w 137195"/>
                  <a:gd name="connsiteY56" fmla="*/ 12565 h 242408"/>
                  <a:gd name="connsiteX57" fmla="*/ 43659 w 137195"/>
                  <a:gd name="connsiteY57" fmla="*/ 20687 h 242408"/>
                  <a:gd name="connsiteX58" fmla="*/ 52289 w 137195"/>
                  <a:gd name="connsiteY58" fmla="*/ 27033 h 242408"/>
                  <a:gd name="connsiteX59" fmla="*/ 65869 w 137195"/>
                  <a:gd name="connsiteY59" fmla="*/ 29571 h 242408"/>
                  <a:gd name="connsiteX60" fmla="*/ 79195 w 137195"/>
                  <a:gd name="connsiteY60" fmla="*/ 27033 h 242408"/>
                  <a:gd name="connsiteX61" fmla="*/ 87698 w 137195"/>
                  <a:gd name="connsiteY61" fmla="*/ 20687 h 242408"/>
                  <a:gd name="connsiteX62" fmla="*/ 92394 w 137195"/>
                  <a:gd name="connsiteY62" fmla="*/ 12565 h 242408"/>
                  <a:gd name="connsiteX63" fmla="*/ 94425 w 137195"/>
                  <a:gd name="connsiteY63" fmla="*/ 4950 h 242408"/>
                  <a:gd name="connsiteX64" fmla="*/ 94806 w 137195"/>
                  <a:gd name="connsiteY64" fmla="*/ 0 h 242408"/>
                  <a:gd name="connsiteX65" fmla="*/ 110543 w 137195"/>
                  <a:gd name="connsiteY65" fmla="*/ 0 h 242408"/>
                  <a:gd name="connsiteX66" fmla="*/ 110797 w 137195"/>
                  <a:gd name="connsiteY66" fmla="*/ 3554 h 242408"/>
                  <a:gd name="connsiteX67" fmla="*/ 110924 w 137195"/>
                  <a:gd name="connsiteY67" fmla="*/ 7488 h 242408"/>
                  <a:gd name="connsiteX68" fmla="*/ 107751 w 137195"/>
                  <a:gd name="connsiteY68" fmla="*/ 25383 h 242408"/>
                  <a:gd name="connsiteX69" fmla="*/ 98613 w 137195"/>
                  <a:gd name="connsiteY69" fmla="*/ 40486 h 242408"/>
                  <a:gd name="connsiteX70" fmla="*/ 84272 w 137195"/>
                  <a:gd name="connsiteY70" fmla="*/ 50893 h 242408"/>
                  <a:gd name="connsiteX71" fmla="*/ 65742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125 w 137195"/>
                  <a:gd name="connsiteY81" fmla="*/ 194307 h 242408"/>
                  <a:gd name="connsiteX82" fmla="*/ 35156 w 137195"/>
                  <a:gd name="connsiteY82" fmla="*/ 206999 h 242408"/>
                  <a:gd name="connsiteX83" fmla="*/ 40613 w 137195"/>
                  <a:gd name="connsiteY83" fmla="*/ 215502 h 242408"/>
                  <a:gd name="connsiteX84" fmla="*/ 48862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3" y="117270"/>
                      <a:pt x="86303" y="113716"/>
                      <a:pt x="84145" y="110924"/>
                    </a:cubicBezTo>
                    <a:cubicBezTo>
                      <a:pt x="81860" y="108132"/>
                      <a:pt x="78941" y="106101"/>
                      <a:pt x="75134" y="104959"/>
                    </a:cubicBezTo>
                    <a:cubicBezTo>
                      <a:pt x="71327" y="103690"/>
                      <a:pt x="66631" y="103055"/>
                      <a:pt x="60920" y="103055"/>
                    </a:cubicBezTo>
                    <a:cubicBezTo>
                      <a:pt x="55970" y="103055"/>
                      <a:pt x="51020" y="103563"/>
                      <a:pt x="46197" y="104451"/>
                    </a:cubicBezTo>
                    <a:cubicBezTo>
                      <a:pt x="41247" y="105340"/>
                      <a:pt x="36552" y="106482"/>
                      <a:pt x="31983" y="107751"/>
                    </a:cubicBezTo>
                    <a:cubicBezTo>
                      <a:pt x="27414" y="109020"/>
                      <a:pt x="23352" y="110543"/>
                      <a:pt x="19545" y="111939"/>
                    </a:cubicBezTo>
                    <a:cubicBezTo>
                      <a:pt x="15738" y="113462"/>
                      <a:pt x="12565" y="114858"/>
                      <a:pt x="10026" y="116128"/>
                    </a:cubicBezTo>
                    <a:lnTo>
                      <a:pt x="9899" y="116128"/>
                    </a:lnTo>
                    <a:lnTo>
                      <a:pt x="3808" y="102928"/>
                    </a:lnTo>
                    <a:cubicBezTo>
                      <a:pt x="5584" y="101278"/>
                      <a:pt x="8631" y="99248"/>
                      <a:pt x="12946" y="96583"/>
                    </a:cubicBezTo>
                    <a:cubicBezTo>
                      <a:pt x="17388" y="94044"/>
                      <a:pt x="22464" y="91506"/>
                      <a:pt x="28429" y="89222"/>
                    </a:cubicBezTo>
                    <a:cubicBezTo>
                      <a:pt x="34394" y="86810"/>
                      <a:pt x="40867" y="84779"/>
                      <a:pt x="47720" y="83003"/>
                    </a:cubicBezTo>
                    <a:cubicBezTo>
                      <a:pt x="54574" y="81226"/>
                      <a:pt x="61427" y="80464"/>
                      <a:pt x="68280" y="80464"/>
                    </a:cubicBezTo>
                    <a:cubicBezTo>
                      <a:pt x="77799" y="80464"/>
                      <a:pt x="85922" y="81480"/>
                      <a:pt x="92521" y="83383"/>
                    </a:cubicBezTo>
                    <a:cubicBezTo>
                      <a:pt x="99121" y="85287"/>
                      <a:pt x="104451" y="88460"/>
                      <a:pt x="108639" y="92775"/>
                    </a:cubicBezTo>
                    <a:cubicBezTo>
                      <a:pt x="112828" y="97090"/>
                      <a:pt x="115747" y="102675"/>
                      <a:pt x="117524" y="109655"/>
                    </a:cubicBezTo>
                    <a:cubicBezTo>
                      <a:pt x="119301"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7" y="241139"/>
                      <a:pt x="118031" y="241520"/>
                      <a:pt x="115239" y="241901"/>
                    </a:cubicBezTo>
                    <a:cubicBezTo>
                      <a:pt x="112447"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5" y="239997"/>
                    </a:cubicBezTo>
                    <a:cubicBezTo>
                      <a:pt x="58508" y="241647"/>
                      <a:pt x="53178" y="242408"/>
                      <a:pt x="47467" y="242408"/>
                    </a:cubicBezTo>
                    <a:cubicBezTo>
                      <a:pt x="41121" y="242408"/>
                      <a:pt x="35156" y="241520"/>
                      <a:pt x="29444" y="239870"/>
                    </a:cubicBezTo>
                    <a:cubicBezTo>
                      <a:pt x="23733" y="238220"/>
                      <a:pt x="18784" y="235555"/>
                      <a:pt x="14341" y="232001"/>
                    </a:cubicBezTo>
                    <a:cubicBezTo>
                      <a:pt x="10026" y="228448"/>
                      <a:pt x="6600" y="223879"/>
                      <a:pt x="3934" y="218294"/>
                    </a:cubicBezTo>
                    <a:cubicBezTo>
                      <a:pt x="1269" y="212964"/>
                      <a:pt x="0" y="206237"/>
                      <a:pt x="0" y="198496"/>
                    </a:cubicBezTo>
                    <a:close/>
                    <a:moveTo>
                      <a:pt x="65742" y="54574"/>
                    </a:moveTo>
                    <a:cubicBezTo>
                      <a:pt x="58508" y="54574"/>
                      <a:pt x="52035" y="53304"/>
                      <a:pt x="46324" y="50639"/>
                    </a:cubicBezTo>
                    <a:cubicBezTo>
                      <a:pt x="40613" y="47974"/>
                      <a:pt x="35790" y="44547"/>
                      <a:pt x="31856" y="40232"/>
                    </a:cubicBezTo>
                    <a:cubicBezTo>
                      <a:pt x="27922" y="35917"/>
                      <a:pt x="24876" y="30967"/>
                      <a:pt x="22718" y="25256"/>
                    </a:cubicBezTo>
                    <a:cubicBezTo>
                      <a:pt x="20561" y="19545"/>
                      <a:pt x="19545" y="13707"/>
                      <a:pt x="19545" y="7488"/>
                    </a:cubicBezTo>
                    <a:cubicBezTo>
                      <a:pt x="19545" y="6219"/>
                      <a:pt x="19545" y="4823"/>
                      <a:pt x="19545" y="3554"/>
                    </a:cubicBezTo>
                    <a:cubicBezTo>
                      <a:pt x="19545" y="2158"/>
                      <a:pt x="19672" y="1015"/>
                      <a:pt x="19926" y="0"/>
                    </a:cubicBezTo>
                    <a:lnTo>
                      <a:pt x="36171" y="0"/>
                    </a:lnTo>
                    <a:cubicBezTo>
                      <a:pt x="36171" y="508"/>
                      <a:pt x="36171" y="1142"/>
                      <a:pt x="36171" y="2031"/>
                    </a:cubicBezTo>
                    <a:cubicBezTo>
                      <a:pt x="36171" y="2919"/>
                      <a:pt x="36298" y="3934"/>
                      <a:pt x="36552" y="4950"/>
                    </a:cubicBezTo>
                    <a:cubicBezTo>
                      <a:pt x="36932" y="7107"/>
                      <a:pt x="37567" y="9646"/>
                      <a:pt x="38709" y="12565"/>
                    </a:cubicBezTo>
                    <a:cubicBezTo>
                      <a:pt x="39725" y="15484"/>
                      <a:pt x="41374" y="18149"/>
                      <a:pt x="43659" y="20687"/>
                    </a:cubicBezTo>
                    <a:cubicBezTo>
                      <a:pt x="45944" y="23226"/>
                      <a:pt x="48735" y="25383"/>
                      <a:pt x="52289" y="27033"/>
                    </a:cubicBezTo>
                    <a:cubicBezTo>
                      <a:pt x="55843" y="28810"/>
                      <a:pt x="60412" y="29571"/>
                      <a:pt x="65869" y="29571"/>
                    </a:cubicBezTo>
                    <a:cubicBezTo>
                      <a:pt x="71200" y="29571"/>
                      <a:pt x="75768" y="28683"/>
                      <a:pt x="79195" y="27033"/>
                    </a:cubicBezTo>
                    <a:cubicBezTo>
                      <a:pt x="82749" y="25256"/>
                      <a:pt x="85541" y="23226"/>
                      <a:pt x="87698" y="20687"/>
                    </a:cubicBezTo>
                    <a:cubicBezTo>
                      <a:pt x="89856" y="18149"/>
                      <a:pt x="91379" y="15484"/>
                      <a:pt x="92394" y="12565"/>
                    </a:cubicBezTo>
                    <a:cubicBezTo>
                      <a:pt x="93410" y="9646"/>
                      <a:pt x="94044" y="7107"/>
                      <a:pt x="94425" y="4950"/>
                    </a:cubicBezTo>
                    <a:cubicBezTo>
                      <a:pt x="94679" y="2792"/>
                      <a:pt x="94806" y="1142"/>
                      <a:pt x="94806" y="0"/>
                    </a:cubicBezTo>
                    <a:lnTo>
                      <a:pt x="110543" y="0"/>
                    </a:lnTo>
                    <a:cubicBezTo>
                      <a:pt x="110670" y="1015"/>
                      <a:pt x="110670" y="2158"/>
                      <a:pt x="110797" y="3554"/>
                    </a:cubicBezTo>
                    <a:cubicBezTo>
                      <a:pt x="110924" y="4823"/>
                      <a:pt x="110924" y="6219"/>
                      <a:pt x="110924" y="7488"/>
                    </a:cubicBezTo>
                    <a:cubicBezTo>
                      <a:pt x="110924" y="13707"/>
                      <a:pt x="109782" y="19672"/>
                      <a:pt x="107751" y="25383"/>
                    </a:cubicBezTo>
                    <a:cubicBezTo>
                      <a:pt x="105594" y="31094"/>
                      <a:pt x="102548" y="36044"/>
                      <a:pt x="98613" y="40486"/>
                    </a:cubicBezTo>
                    <a:cubicBezTo>
                      <a:pt x="94679" y="44801"/>
                      <a:pt x="89983" y="48228"/>
                      <a:pt x="84272" y="50893"/>
                    </a:cubicBezTo>
                    <a:cubicBezTo>
                      <a:pt x="78815" y="53304"/>
                      <a:pt x="72596" y="54574"/>
                      <a:pt x="65742" y="54574"/>
                    </a:cubicBezTo>
                    <a:close/>
                    <a:moveTo>
                      <a:pt x="59143" y="221721"/>
                    </a:moveTo>
                    <a:cubicBezTo>
                      <a:pt x="61046" y="221721"/>
                      <a:pt x="63331" y="221467"/>
                      <a:pt x="65996" y="220960"/>
                    </a:cubicBezTo>
                    <a:cubicBezTo>
                      <a:pt x="68661" y="220452"/>
                      <a:pt x="71453" y="219690"/>
                      <a:pt x="74246" y="218802"/>
                    </a:cubicBezTo>
                    <a:cubicBezTo>
                      <a:pt x="77038" y="217914"/>
                      <a:pt x="79830" y="216771"/>
                      <a:pt x="82622" y="215375"/>
                    </a:cubicBezTo>
                    <a:cubicBezTo>
                      <a:pt x="85414" y="213979"/>
                      <a:pt x="87953"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125" y="189992"/>
                      <a:pt x="33125" y="194307"/>
                    </a:cubicBezTo>
                    <a:cubicBezTo>
                      <a:pt x="33125" y="199384"/>
                      <a:pt x="33760" y="203572"/>
                      <a:pt x="35156" y="206999"/>
                    </a:cubicBezTo>
                    <a:cubicBezTo>
                      <a:pt x="36425" y="210426"/>
                      <a:pt x="38329" y="213345"/>
                      <a:pt x="40613" y="215502"/>
                    </a:cubicBezTo>
                    <a:cubicBezTo>
                      <a:pt x="42897" y="217660"/>
                      <a:pt x="45690" y="219310"/>
                      <a:pt x="48862"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8" name="Graphic 4">
              <a:extLst>
                <a:ext uri="{FF2B5EF4-FFF2-40B4-BE49-F238E27FC236}">
                  <a16:creationId xmlns:a16="http://schemas.microsoft.com/office/drawing/2014/main" id="{4F7318BD-251D-E852-1043-86D16D9C1FF7}"/>
                </a:ext>
              </a:extLst>
            </p:cNvPr>
            <p:cNvGrpSpPr/>
            <p:nvPr/>
          </p:nvGrpSpPr>
          <p:grpSpPr>
            <a:xfrm>
              <a:off x="1105200" y="1162800"/>
              <a:ext cx="1058600" cy="1536944"/>
              <a:chOff x="1105200" y="1162800"/>
              <a:chExt cx="1058600" cy="1536944"/>
            </a:xfrm>
            <a:solidFill>
              <a:srgbClr val="FFFFFF"/>
            </a:solidFill>
          </p:grpSpPr>
          <p:grpSp>
            <p:nvGrpSpPr>
              <p:cNvPr id="9" name="Graphic 4">
                <a:extLst>
                  <a:ext uri="{FF2B5EF4-FFF2-40B4-BE49-F238E27FC236}">
                    <a16:creationId xmlns:a16="http://schemas.microsoft.com/office/drawing/2014/main" id="{7FA7C156-915A-08C5-4F7E-2E98507BAC60}"/>
                  </a:ext>
                </a:extLst>
              </p:cNvPr>
              <p:cNvGrpSpPr/>
              <p:nvPr/>
            </p:nvGrpSpPr>
            <p:grpSpPr>
              <a:xfrm>
                <a:off x="1105200" y="1313956"/>
                <a:ext cx="1058600" cy="1385788"/>
                <a:chOff x="1105200" y="1313956"/>
                <a:chExt cx="1058600" cy="1385788"/>
              </a:xfrm>
              <a:solidFill>
                <a:srgbClr val="FFFFFF"/>
              </a:solidFill>
            </p:grpSpPr>
            <p:sp>
              <p:nvSpPr>
                <p:cNvPr id="11" name="Freeform: Shape 13">
                  <a:extLst>
                    <a:ext uri="{FF2B5EF4-FFF2-40B4-BE49-F238E27FC236}">
                      <a16:creationId xmlns:a16="http://schemas.microsoft.com/office/drawing/2014/main" id="{0ACF56CF-DB62-548F-84F8-78D3E93B64C1}"/>
                    </a:ext>
                  </a:extLst>
                </p:cNvPr>
                <p:cNvSpPr/>
                <p:nvPr/>
              </p:nvSpPr>
              <p:spPr>
                <a:xfrm>
                  <a:off x="1910477" y="1469554"/>
                  <a:ext cx="163720" cy="163720"/>
                </a:xfrm>
                <a:custGeom>
                  <a:avLst/>
                  <a:gdLst>
                    <a:gd name="connsiteX0" fmla="*/ 81860 w 163720"/>
                    <a:gd name="connsiteY0" fmla="*/ 163721 h 163720"/>
                    <a:gd name="connsiteX1" fmla="*/ 163721 w 163720"/>
                    <a:gd name="connsiteY1" fmla="*/ 81860 h 163720"/>
                    <a:gd name="connsiteX2" fmla="*/ 81860 w 163720"/>
                    <a:gd name="connsiteY2" fmla="*/ 0 h 163720"/>
                    <a:gd name="connsiteX3" fmla="*/ 0 w 163720"/>
                    <a:gd name="connsiteY3" fmla="*/ 81860 h 163720"/>
                    <a:gd name="connsiteX4" fmla="*/ 81860 w 163720"/>
                    <a:gd name="connsiteY4" fmla="*/ 163721 h 16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20" h="163720">
                      <a:moveTo>
                        <a:pt x="81860" y="163721"/>
                      </a:moveTo>
                      <a:cubicBezTo>
                        <a:pt x="127042" y="163721"/>
                        <a:pt x="163721" y="127042"/>
                        <a:pt x="163721" y="81860"/>
                      </a:cubicBezTo>
                      <a:cubicBezTo>
                        <a:pt x="163721" y="36679"/>
                        <a:pt x="127042" y="0"/>
                        <a:pt x="81860" y="0"/>
                      </a:cubicBezTo>
                      <a:cubicBezTo>
                        <a:pt x="36678" y="0"/>
                        <a:pt x="0" y="36679"/>
                        <a:pt x="0" y="81860"/>
                      </a:cubicBezTo>
                      <a:cubicBezTo>
                        <a:pt x="0" y="127042"/>
                        <a:pt x="36552" y="163721"/>
                        <a:pt x="81860" y="163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2" name="Freeform: Shape 14">
                  <a:extLst>
                    <a:ext uri="{FF2B5EF4-FFF2-40B4-BE49-F238E27FC236}">
                      <a16:creationId xmlns:a16="http://schemas.microsoft.com/office/drawing/2014/main" id="{2A11959E-A279-6F2F-4887-F8BDB15DE0B8}"/>
                    </a:ext>
                  </a:extLst>
                </p:cNvPr>
                <p:cNvSpPr/>
                <p:nvPr/>
              </p:nvSpPr>
              <p:spPr>
                <a:xfrm>
                  <a:off x="1687360" y="1432494"/>
                  <a:ext cx="172097" cy="172097"/>
                </a:xfrm>
                <a:custGeom>
                  <a:avLst/>
                  <a:gdLst>
                    <a:gd name="connsiteX0" fmla="*/ 86049 w 172097"/>
                    <a:gd name="connsiteY0" fmla="*/ 172097 h 172097"/>
                    <a:gd name="connsiteX1" fmla="*/ 172097 w 172097"/>
                    <a:gd name="connsiteY1" fmla="*/ 86049 h 172097"/>
                    <a:gd name="connsiteX2" fmla="*/ 86049 w 172097"/>
                    <a:gd name="connsiteY2" fmla="*/ 0 h 172097"/>
                    <a:gd name="connsiteX3" fmla="*/ 0 w 172097"/>
                    <a:gd name="connsiteY3" fmla="*/ 86049 h 172097"/>
                    <a:gd name="connsiteX4" fmla="*/ 86049 w 172097"/>
                    <a:gd name="connsiteY4" fmla="*/ 172097 h 17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97" h="172097">
                      <a:moveTo>
                        <a:pt x="86049" y="172097"/>
                      </a:moveTo>
                      <a:cubicBezTo>
                        <a:pt x="133642" y="172097"/>
                        <a:pt x="172097" y="133515"/>
                        <a:pt x="172097" y="86049"/>
                      </a:cubicBezTo>
                      <a:cubicBezTo>
                        <a:pt x="172097" y="38455"/>
                        <a:pt x="133515" y="0"/>
                        <a:pt x="86049" y="0"/>
                      </a:cubicBezTo>
                      <a:cubicBezTo>
                        <a:pt x="38455" y="0"/>
                        <a:pt x="0" y="38582"/>
                        <a:pt x="0" y="86049"/>
                      </a:cubicBezTo>
                      <a:cubicBezTo>
                        <a:pt x="0" y="133515"/>
                        <a:pt x="38455" y="172097"/>
                        <a:pt x="86049" y="17209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3" name="Freeform: Shape 15">
                  <a:extLst>
                    <a:ext uri="{FF2B5EF4-FFF2-40B4-BE49-F238E27FC236}">
                      <a16:creationId xmlns:a16="http://schemas.microsoft.com/office/drawing/2014/main" id="{97F0C7B4-CC7E-CB4B-97A6-49B2C8D10DC0}"/>
                    </a:ext>
                  </a:extLst>
                </p:cNvPr>
                <p:cNvSpPr/>
                <p:nvPr/>
              </p:nvSpPr>
              <p:spPr>
                <a:xfrm>
                  <a:off x="1105200" y="1313956"/>
                  <a:ext cx="1058600" cy="1385788"/>
                </a:xfrm>
                <a:custGeom>
                  <a:avLst/>
                  <a:gdLst>
                    <a:gd name="connsiteX0" fmla="*/ 529490 w 1058600"/>
                    <a:gd name="connsiteY0" fmla="*/ 0 h 1385788"/>
                    <a:gd name="connsiteX1" fmla="*/ 529490 w 1058600"/>
                    <a:gd name="connsiteY1" fmla="*/ 0 h 1385788"/>
                    <a:gd name="connsiteX2" fmla="*/ 529110 w 1058600"/>
                    <a:gd name="connsiteY2" fmla="*/ 0 h 1385788"/>
                    <a:gd name="connsiteX3" fmla="*/ 501061 w 1058600"/>
                    <a:gd name="connsiteY3" fmla="*/ 254 h 1385788"/>
                    <a:gd name="connsiteX4" fmla="*/ 477201 w 1058600"/>
                    <a:gd name="connsiteY4" fmla="*/ 761 h 1385788"/>
                    <a:gd name="connsiteX5" fmla="*/ 477074 w 1058600"/>
                    <a:gd name="connsiteY5" fmla="*/ 761 h 1385788"/>
                    <a:gd name="connsiteX6" fmla="*/ 0 w 1058600"/>
                    <a:gd name="connsiteY6" fmla="*/ 65361 h 1385788"/>
                    <a:gd name="connsiteX7" fmla="*/ 0 w 1058600"/>
                    <a:gd name="connsiteY7" fmla="*/ 849190 h 1385788"/>
                    <a:gd name="connsiteX8" fmla="*/ 156360 w 1058600"/>
                    <a:gd name="connsiteY8" fmla="*/ 1139572 h 1385788"/>
                    <a:gd name="connsiteX9" fmla="*/ 529364 w 1058600"/>
                    <a:gd name="connsiteY9" fmla="*/ 1385788 h 1385788"/>
                    <a:gd name="connsiteX10" fmla="*/ 902241 w 1058600"/>
                    <a:gd name="connsiteY10" fmla="*/ 1139572 h 1385788"/>
                    <a:gd name="connsiteX11" fmla="*/ 1058600 w 1058600"/>
                    <a:gd name="connsiteY11" fmla="*/ 849190 h 1385788"/>
                    <a:gd name="connsiteX12" fmla="*/ 1058600 w 1058600"/>
                    <a:gd name="connsiteY12" fmla="*/ 65361 h 1385788"/>
                    <a:gd name="connsiteX13" fmla="*/ 529490 w 1058600"/>
                    <a:gd name="connsiteY13" fmla="*/ 0 h 1385788"/>
                    <a:gd name="connsiteX14" fmla="*/ 390772 w 1058600"/>
                    <a:gd name="connsiteY14" fmla="*/ 118412 h 1385788"/>
                    <a:gd name="connsiteX15" fmla="*/ 476821 w 1058600"/>
                    <a:gd name="connsiteY15" fmla="*/ 204587 h 1385788"/>
                    <a:gd name="connsiteX16" fmla="*/ 390772 w 1058600"/>
                    <a:gd name="connsiteY16" fmla="*/ 290636 h 1385788"/>
                    <a:gd name="connsiteX17" fmla="*/ 304597 w 1058600"/>
                    <a:gd name="connsiteY17" fmla="*/ 204587 h 1385788"/>
                    <a:gd name="connsiteX18" fmla="*/ 390772 w 1058600"/>
                    <a:gd name="connsiteY18" fmla="*/ 118412 h 1385788"/>
                    <a:gd name="connsiteX19" fmla="*/ 159532 w 1058600"/>
                    <a:gd name="connsiteY19" fmla="*/ 155598 h 1385788"/>
                    <a:gd name="connsiteX20" fmla="*/ 241393 w 1058600"/>
                    <a:gd name="connsiteY20" fmla="*/ 237332 h 1385788"/>
                    <a:gd name="connsiteX21" fmla="*/ 159532 w 1058600"/>
                    <a:gd name="connsiteY21" fmla="*/ 319192 h 1385788"/>
                    <a:gd name="connsiteX22" fmla="*/ 77672 w 1058600"/>
                    <a:gd name="connsiteY22" fmla="*/ 237332 h 1385788"/>
                    <a:gd name="connsiteX23" fmla="*/ 159532 w 1058600"/>
                    <a:gd name="connsiteY23" fmla="*/ 155598 h 1385788"/>
                    <a:gd name="connsiteX24" fmla="*/ 1009357 w 1058600"/>
                    <a:gd name="connsiteY24" fmla="*/ 445346 h 1385788"/>
                    <a:gd name="connsiteX25" fmla="*/ 529490 w 1058600"/>
                    <a:gd name="connsiteY25" fmla="*/ 392041 h 1385788"/>
                    <a:gd name="connsiteX26" fmla="*/ 529364 w 1058600"/>
                    <a:gd name="connsiteY26" fmla="*/ 392041 h 1385788"/>
                    <a:gd name="connsiteX27" fmla="*/ 529364 w 1058600"/>
                    <a:gd name="connsiteY27" fmla="*/ 627723 h 1385788"/>
                    <a:gd name="connsiteX28" fmla="*/ 656533 w 1058600"/>
                    <a:gd name="connsiteY28" fmla="*/ 557793 h 1385788"/>
                    <a:gd name="connsiteX29" fmla="*/ 807562 w 1058600"/>
                    <a:gd name="connsiteY29" fmla="*/ 708949 h 1385788"/>
                    <a:gd name="connsiteX30" fmla="*/ 529364 w 1058600"/>
                    <a:gd name="connsiteY30" fmla="*/ 1056951 h 1385788"/>
                    <a:gd name="connsiteX31" fmla="*/ 529364 w 1058600"/>
                    <a:gd name="connsiteY31" fmla="*/ 1326772 h 1385788"/>
                    <a:gd name="connsiteX32" fmla="*/ 479867 w 1058600"/>
                    <a:gd name="connsiteY32" fmla="*/ 1293901 h 1385788"/>
                    <a:gd name="connsiteX33" fmla="*/ 183519 w 1058600"/>
                    <a:gd name="connsiteY33" fmla="*/ 1098198 h 1385788"/>
                    <a:gd name="connsiteX34" fmla="*/ 49497 w 1058600"/>
                    <a:gd name="connsiteY34" fmla="*/ 849190 h 1385788"/>
                    <a:gd name="connsiteX35" fmla="*/ 49497 w 1058600"/>
                    <a:gd name="connsiteY35" fmla="*/ 445346 h 1385788"/>
                    <a:gd name="connsiteX36" fmla="*/ 529237 w 1058600"/>
                    <a:gd name="connsiteY36" fmla="*/ 392168 h 1385788"/>
                    <a:gd name="connsiteX37" fmla="*/ 529490 w 1058600"/>
                    <a:gd name="connsiteY37" fmla="*/ 392168 h 1385788"/>
                    <a:gd name="connsiteX38" fmla="*/ 529490 w 1058600"/>
                    <a:gd name="connsiteY38" fmla="*/ 49497 h 1385788"/>
                    <a:gd name="connsiteX39" fmla="*/ 529617 w 1058600"/>
                    <a:gd name="connsiteY39" fmla="*/ 49497 h 1385788"/>
                    <a:gd name="connsiteX40" fmla="*/ 1009357 w 1058600"/>
                    <a:gd name="connsiteY40" fmla="*/ 103944 h 1385788"/>
                    <a:gd name="connsiteX41" fmla="*/ 1009357 w 1058600"/>
                    <a:gd name="connsiteY41" fmla="*/ 445346 h 13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8600" h="1385788">
                      <a:moveTo>
                        <a:pt x="529490" y="0"/>
                      </a:moveTo>
                      <a:cubicBezTo>
                        <a:pt x="529490" y="0"/>
                        <a:pt x="529490" y="0"/>
                        <a:pt x="529490" y="0"/>
                      </a:cubicBezTo>
                      <a:cubicBezTo>
                        <a:pt x="529237" y="0"/>
                        <a:pt x="529237" y="0"/>
                        <a:pt x="529110" y="0"/>
                      </a:cubicBezTo>
                      <a:cubicBezTo>
                        <a:pt x="519718" y="0"/>
                        <a:pt x="510326" y="127"/>
                        <a:pt x="501061" y="254"/>
                      </a:cubicBezTo>
                      <a:cubicBezTo>
                        <a:pt x="493066" y="381"/>
                        <a:pt x="485070" y="508"/>
                        <a:pt x="477201" y="761"/>
                      </a:cubicBezTo>
                      <a:cubicBezTo>
                        <a:pt x="477074" y="761"/>
                        <a:pt x="477074" y="761"/>
                        <a:pt x="477074" y="761"/>
                      </a:cubicBezTo>
                      <a:cubicBezTo>
                        <a:pt x="305866" y="4569"/>
                        <a:pt x="144176" y="27414"/>
                        <a:pt x="0" y="65361"/>
                      </a:cubicBezTo>
                      <a:lnTo>
                        <a:pt x="0" y="849190"/>
                      </a:lnTo>
                      <a:cubicBezTo>
                        <a:pt x="0" y="966079"/>
                        <a:pt x="58635" y="1075100"/>
                        <a:pt x="156360" y="1139572"/>
                      </a:cubicBezTo>
                      <a:lnTo>
                        <a:pt x="529364" y="1385788"/>
                      </a:lnTo>
                      <a:lnTo>
                        <a:pt x="902241" y="1139572"/>
                      </a:lnTo>
                      <a:cubicBezTo>
                        <a:pt x="999965" y="1075226"/>
                        <a:pt x="1058600" y="966206"/>
                        <a:pt x="1058600" y="849190"/>
                      </a:cubicBezTo>
                      <a:lnTo>
                        <a:pt x="1058600" y="65361"/>
                      </a:lnTo>
                      <a:cubicBezTo>
                        <a:pt x="900083" y="23606"/>
                        <a:pt x="720117" y="0"/>
                        <a:pt x="529490" y="0"/>
                      </a:cubicBezTo>
                      <a:close/>
                      <a:moveTo>
                        <a:pt x="390772" y="118412"/>
                      </a:moveTo>
                      <a:cubicBezTo>
                        <a:pt x="438238" y="118412"/>
                        <a:pt x="476821" y="156867"/>
                        <a:pt x="476821" y="204587"/>
                      </a:cubicBezTo>
                      <a:cubicBezTo>
                        <a:pt x="476821" y="252054"/>
                        <a:pt x="438238" y="290636"/>
                        <a:pt x="390772" y="290636"/>
                      </a:cubicBezTo>
                      <a:cubicBezTo>
                        <a:pt x="343179" y="290636"/>
                        <a:pt x="304597" y="252054"/>
                        <a:pt x="304597" y="204587"/>
                      </a:cubicBezTo>
                      <a:cubicBezTo>
                        <a:pt x="304597" y="156867"/>
                        <a:pt x="343179" y="118412"/>
                        <a:pt x="390772" y="118412"/>
                      </a:cubicBezTo>
                      <a:close/>
                      <a:moveTo>
                        <a:pt x="159532" y="155598"/>
                      </a:moveTo>
                      <a:cubicBezTo>
                        <a:pt x="204714" y="155598"/>
                        <a:pt x="241393" y="192150"/>
                        <a:pt x="241393" y="237332"/>
                      </a:cubicBezTo>
                      <a:cubicBezTo>
                        <a:pt x="241393" y="282513"/>
                        <a:pt x="204714" y="319192"/>
                        <a:pt x="159532" y="319192"/>
                      </a:cubicBezTo>
                      <a:cubicBezTo>
                        <a:pt x="114351" y="319192"/>
                        <a:pt x="77672" y="282513"/>
                        <a:pt x="77672" y="237332"/>
                      </a:cubicBezTo>
                      <a:cubicBezTo>
                        <a:pt x="77672" y="192277"/>
                        <a:pt x="114351" y="155598"/>
                        <a:pt x="159532" y="155598"/>
                      </a:cubicBezTo>
                      <a:close/>
                      <a:moveTo>
                        <a:pt x="1009357" y="445346"/>
                      </a:moveTo>
                      <a:cubicBezTo>
                        <a:pt x="863024" y="411206"/>
                        <a:pt x="700699" y="392041"/>
                        <a:pt x="529490" y="392041"/>
                      </a:cubicBezTo>
                      <a:cubicBezTo>
                        <a:pt x="529364" y="392041"/>
                        <a:pt x="529364" y="392041"/>
                        <a:pt x="529364" y="392041"/>
                      </a:cubicBezTo>
                      <a:lnTo>
                        <a:pt x="529364" y="627723"/>
                      </a:lnTo>
                      <a:cubicBezTo>
                        <a:pt x="556143" y="585714"/>
                        <a:pt x="603101" y="557793"/>
                        <a:pt x="656533" y="557793"/>
                      </a:cubicBezTo>
                      <a:cubicBezTo>
                        <a:pt x="739916" y="557793"/>
                        <a:pt x="807562" y="625439"/>
                        <a:pt x="807562" y="708949"/>
                      </a:cubicBezTo>
                      <a:cubicBezTo>
                        <a:pt x="807562" y="904906"/>
                        <a:pt x="529364" y="1056951"/>
                        <a:pt x="529364" y="1056951"/>
                      </a:cubicBezTo>
                      <a:lnTo>
                        <a:pt x="529364" y="1326772"/>
                      </a:lnTo>
                      <a:lnTo>
                        <a:pt x="479867" y="1293901"/>
                      </a:lnTo>
                      <a:lnTo>
                        <a:pt x="183519" y="1098198"/>
                      </a:lnTo>
                      <a:cubicBezTo>
                        <a:pt x="99628" y="1042990"/>
                        <a:pt x="49497" y="949834"/>
                        <a:pt x="49497" y="849190"/>
                      </a:cubicBezTo>
                      <a:lnTo>
                        <a:pt x="49497" y="445346"/>
                      </a:lnTo>
                      <a:cubicBezTo>
                        <a:pt x="195830" y="411206"/>
                        <a:pt x="358282" y="392168"/>
                        <a:pt x="529237" y="392168"/>
                      </a:cubicBezTo>
                      <a:cubicBezTo>
                        <a:pt x="529364" y="392168"/>
                        <a:pt x="529364" y="392168"/>
                        <a:pt x="529490" y="392168"/>
                      </a:cubicBezTo>
                      <a:lnTo>
                        <a:pt x="529490" y="49497"/>
                      </a:lnTo>
                      <a:lnTo>
                        <a:pt x="529617" y="49497"/>
                      </a:lnTo>
                      <a:cubicBezTo>
                        <a:pt x="695496" y="49497"/>
                        <a:pt x="860485" y="68280"/>
                        <a:pt x="1009357" y="103944"/>
                      </a:cubicBezTo>
                      <a:lnTo>
                        <a:pt x="1009357" y="445346"/>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4" name="Freeform: Shape 16">
                  <a:extLst>
                    <a:ext uri="{FF2B5EF4-FFF2-40B4-BE49-F238E27FC236}">
                      <a16:creationId xmlns:a16="http://schemas.microsoft.com/office/drawing/2014/main" id="{A4500C78-319A-7211-54CD-1D2C9455C186}"/>
                    </a:ext>
                  </a:extLst>
                </p:cNvPr>
                <p:cNvSpPr/>
                <p:nvPr/>
              </p:nvSpPr>
              <p:spPr>
                <a:xfrm>
                  <a:off x="1356365" y="1871748"/>
                  <a:ext cx="278325" cy="499157"/>
                </a:xfrm>
                <a:custGeom>
                  <a:avLst/>
                  <a:gdLst>
                    <a:gd name="connsiteX0" fmla="*/ 278325 w 278325"/>
                    <a:gd name="connsiteY0" fmla="*/ 70057 h 499157"/>
                    <a:gd name="connsiteX1" fmla="*/ 278325 w 278325"/>
                    <a:gd name="connsiteY1" fmla="*/ 499158 h 499157"/>
                    <a:gd name="connsiteX2" fmla="*/ 0 w 278325"/>
                    <a:gd name="connsiteY2" fmla="*/ 151156 h 499157"/>
                    <a:gd name="connsiteX3" fmla="*/ 151029 w 278325"/>
                    <a:gd name="connsiteY3" fmla="*/ 0 h 499157"/>
                    <a:gd name="connsiteX4" fmla="*/ 278325 w 278325"/>
                    <a:gd name="connsiteY4" fmla="*/ 70057 h 49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5" h="499157">
                      <a:moveTo>
                        <a:pt x="278325" y="70057"/>
                      </a:moveTo>
                      <a:lnTo>
                        <a:pt x="278325" y="499158"/>
                      </a:lnTo>
                      <a:cubicBezTo>
                        <a:pt x="278325" y="499158"/>
                        <a:pt x="0" y="347113"/>
                        <a:pt x="0" y="151156"/>
                      </a:cubicBezTo>
                      <a:cubicBezTo>
                        <a:pt x="0" y="67646"/>
                        <a:pt x="67646" y="0"/>
                        <a:pt x="151029" y="0"/>
                      </a:cubicBezTo>
                      <a:cubicBezTo>
                        <a:pt x="204587" y="127"/>
                        <a:pt x="251292" y="28048"/>
                        <a:pt x="278325" y="700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sp>
            <p:nvSpPr>
              <p:cNvPr id="10" name="Freeform: Shape 12">
                <a:extLst>
                  <a:ext uri="{FF2B5EF4-FFF2-40B4-BE49-F238E27FC236}">
                    <a16:creationId xmlns:a16="http://schemas.microsoft.com/office/drawing/2014/main" id="{592F180C-5BF7-43E0-D886-07934EFBC99F}"/>
                  </a:ext>
                </a:extLst>
              </p:cNvPr>
              <p:cNvSpPr/>
              <p:nvPr/>
            </p:nvSpPr>
            <p:spPr>
              <a:xfrm>
                <a:off x="1366772" y="1162800"/>
                <a:ext cx="535582" cy="87444"/>
              </a:xfrm>
              <a:custGeom>
                <a:avLst/>
                <a:gdLst>
                  <a:gd name="connsiteX0" fmla="*/ 0 w 535582"/>
                  <a:gd name="connsiteY0" fmla="*/ 0 h 87444"/>
                  <a:gd name="connsiteX1" fmla="*/ 0 w 535582"/>
                  <a:gd name="connsiteY1" fmla="*/ 87445 h 87444"/>
                  <a:gd name="connsiteX2" fmla="*/ 535582 w 535582"/>
                  <a:gd name="connsiteY2" fmla="*/ 87445 h 87444"/>
                  <a:gd name="connsiteX3" fmla="*/ 535582 w 535582"/>
                  <a:gd name="connsiteY3" fmla="*/ 0 h 87444"/>
                  <a:gd name="connsiteX4" fmla="*/ 0 w 535582"/>
                  <a:gd name="connsiteY4" fmla="*/ 0 h 87444"/>
                  <a:gd name="connsiteX5" fmla="*/ 267918 w 535582"/>
                  <a:gd name="connsiteY5" fmla="*/ 58254 h 87444"/>
                  <a:gd name="connsiteX6" fmla="*/ 29190 w 535582"/>
                  <a:gd name="connsiteY6" fmla="*/ 58254 h 87444"/>
                  <a:gd name="connsiteX7" fmla="*/ 29190 w 535582"/>
                  <a:gd name="connsiteY7" fmla="*/ 29064 h 87444"/>
                  <a:gd name="connsiteX8" fmla="*/ 267918 w 535582"/>
                  <a:gd name="connsiteY8" fmla="*/ 29064 h 87444"/>
                  <a:gd name="connsiteX9" fmla="*/ 267918 w 535582"/>
                  <a:gd name="connsiteY9" fmla="*/ 58254 h 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582" h="87444">
                    <a:moveTo>
                      <a:pt x="0" y="0"/>
                    </a:moveTo>
                    <a:lnTo>
                      <a:pt x="0" y="87445"/>
                    </a:lnTo>
                    <a:lnTo>
                      <a:pt x="535582" y="87445"/>
                    </a:lnTo>
                    <a:lnTo>
                      <a:pt x="535582" y="0"/>
                    </a:lnTo>
                    <a:lnTo>
                      <a:pt x="0" y="0"/>
                    </a:lnTo>
                    <a:close/>
                    <a:moveTo>
                      <a:pt x="267918" y="58254"/>
                    </a:moveTo>
                    <a:lnTo>
                      <a:pt x="29190" y="58254"/>
                    </a:lnTo>
                    <a:lnTo>
                      <a:pt x="29190" y="29064"/>
                    </a:lnTo>
                    <a:lnTo>
                      <a:pt x="267918" y="29064"/>
                    </a:lnTo>
                    <a:lnTo>
                      <a:pt x="267918" y="5825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grpSp>
        <p:nvGrpSpPr>
          <p:cNvPr id="50" name="Graphic 11">
            <a:extLst>
              <a:ext uri="{FF2B5EF4-FFF2-40B4-BE49-F238E27FC236}">
                <a16:creationId xmlns:a16="http://schemas.microsoft.com/office/drawing/2014/main" id="{B3D2932C-7C26-F1AC-07A5-A13A6299C14B}"/>
              </a:ext>
            </a:extLst>
          </p:cNvPr>
          <p:cNvGrpSpPr>
            <a:grpSpLocks noChangeAspect="1"/>
          </p:cNvGrpSpPr>
          <p:nvPr userDrawn="1"/>
        </p:nvGrpSpPr>
        <p:grpSpPr>
          <a:xfrm>
            <a:off x="19238400" y="1393200"/>
            <a:ext cx="3106800" cy="1009525"/>
            <a:chOff x="11025187" y="6490494"/>
            <a:chExt cx="2330386" cy="757237"/>
          </a:xfrm>
          <a:solidFill>
            <a:srgbClr val="FFFFFF"/>
          </a:solidFill>
        </p:grpSpPr>
        <p:sp>
          <p:nvSpPr>
            <p:cNvPr id="51" name="Freeform: Shape 53">
              <a:extLst>
                <a:ext uri="{FF2B5EF4-FFF2-40B4-BE49-F238E27FC236}">
                  <a16:creationId xmlns:a16="http://schemas.microsoft.com/office/drawing/2014/main" id="{1D153D05-F265-5D59-FAB3-63A8AC744FEE}"/>
                </a:ext>
              </a:extLst>
            </p:cNvPr>
            <p:cNvSpPr/>
            <p:nvPr/>
          </p:nvSpPr>
          <p:spPr>
            <a:xfrm>
              <a:off x="11025187" y="6507162"/>
              <a:ext cx="142875" cy="186499"/>
            </a:xfrm>
            <a:custGeom>
              <a:avLst/>
              <a:gdLst>
                <a:gd name="connsiteX0" fmla="*/ 38576 w 142875"/>
                <a:gd name="connsiteY0" fmla="*/ 174879 h 186499"/>
                <a:gd name="connsiteX1" fmla="*/ 9811 w 142875"/>
                <a:gd name="connsiteY1" fmla="*/ 142208 h 186499"/>
                <a:gd name="connsiteX2" fmla="*/ 0 w 142875"/>
                <a:gd name="connsiteY2" fmla="*/ 92678 h 186499"/>
                <a:gd name="connsiteX3" fmla="*/ 11525 w 142875"/>
                <a:gd name="connsiteY3" fmla="*/ 44291 h 186499"/>
                <a:gd name="connsiteX4" fmla="*/ 43053 w 142875"/>
                <a:gd name="connsiteY4" fmla="*/ 11621 h 186499"/>
                <a:gd name="connsiteX5" fmla="*/ 88106 w 142875"/>
                <a:gd name="connsiteY5" fmla="*/ 0 h 186499"/>
                <a:gd name="connsiteX6" fmla="*/ 133350 w 142875"/>
                <a:gd name="connsiteY6" fmla="*/ 5905 h 186499"/>
                <a:gd name="connsiteX7" fmla="*/ 141446 w 142875"/>
                <a:gd name="connsiteY7" fmla="*/ 7334 h 186499"/>
                <a:gd name="connsiteX8" fmla="*/ 138970 w 142875"/>
                <a:gd name="connsiteY8" fmla="*/ 51340 h 186499"/>
                <a:gd name="connsiteX9" fmla="*/ 122587 w 142875"/>
                <a:gd name="connsiteY9" fmla="*/ 51340 h 186499"/>
                <a:gd name="connsiteX10" fmla="*/ 116491 w 142875"/>
                <a:gd name="connsiteY10" fmla="*/ 20288 h 186499"/>
                <a:gd name="connsiteX11" fmla="*/ 104584 w 142875"/>
                <a:gd name="connsiteY11" fmla="*/ 15240 h 186499"/>
                <a:gd name="connsiteX12" fmla="*/ 83915 w 142875"/>
                <a:gd name="connsiteY12" fmla="*/ 13145 h 186499"/>
                <a:gd name="connsiteX13" fmla="*/ 56007 w 142875"/>
                <a:gd name="connsiteY13" fmla="*/ 22098 h 186499"/>
                <a:gd name="connsiteX14" fmla="*/ 36862 w 142875"/>
                <a:gd name="connsiteY14" fmla="*/ 48387 h 186499"/>
                <a:gd name="connsiteX15" fmla="*/ 29813 w 142875"/>
                <a:gd name="connsiteY15" fmla="*/ 90011 h 186499"/>
                <a:gd name="connsiteX16" fmla="*/ 35909 w 142875"/>
                <a:gd name="connsiteY16" fmla="*/ 131826 h 186499"/>
                <a:gd name="connsiteX17" fmla="*/ 54483 w 142875"/>
                <a:gd name="connsiteY17" fmla="*/ 161830 h 186499"/>
                <a:gd name="connsiteX18" fmla="*/ 85344 w 142875"/>
                <a:gd name="connsiteY18" fmla="*/ 172974 h 186499"/>
                <a:gd name="connsiteX19" fmla="*/ 105251 w 142875"/>
                <a:gd name="connsiteY19" fmla="*/ 170783 h 186499"/>
                <a:gd name="connsiteX20" fmla="*/ 117158 w 142875"/>
                <a:gd name="connsiteY20" fmla="*/ 164402 h 186499"/>
                <a:gd name="connsiteX21" fmla="*/ 127445 w 142875"/>
                <a:gd name="connsiteY21" fmla="*/ 140399 h 186499"/>
                <a:gd name="connsiteX22" fmla="*/ 142875 w 142875"/>
                <a:gd name="connsiteY22" fmla="*/ 142399 h 186499"/>
                <a:gd name="connsiteX23" fmla="*/ 136970 w 142875"/>
                <a:gd name="connsiteY23" fmla="*/ 177165 h 186499"/>
                <a:gd name="connsiteX24" fmla="*/ 121825 w 142875"/>
                <a:gd name="connsiteY24" fmla="*/ 180594 h 186499"/>
                <a:gd name="connsiteX25" fmla="*/ 104775 w 142875"/>
                <a:gd name="connsiteY25" fmla="*/ 184880 h 186499"/>
                <a:gd name="connsiteX26" fmla="*/ 84296 w 142875"/>
                <a:gd name="connsiteY26" fmla="*/ 186500 h 186499"/>
                <a:gd name="connsiteX27" fmla="*/ 38576 w 142875"/>
                <a:gd name="connsiteY27" fmla="*/ 174879 h 18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2875" h="186499">
                  <a:moveTo>
                    <a:pt x="38576" y="174879"/>
                  </a:moveTo>
                  <a:cubicBezTo>
                    <a:pt x="25908" y="167164"/>
                    <a:pt x="16383" y="156210"/>
                    <a:pt x="9811" y="142208"/>
                  </a:cubicBezTo>
                  <a:cubicBezTo>
                    <a:pt x="3239" y="128111"/>
                    <a:pt x="0" y="111633"/>
                    <a:pt x="0" y="92678"/>
                  </a:cubicBezTo>
                  <a:cubicBezTo>
                    <a:pt x="0" y="74486"/>
                    <a:pt x="3810" y="58293"/>
                    <a:pt x="11525" y="44291"/>
                  </a:cubicBezTo>
                  <a:cubicBezTo>
                    <a:pt x="19145" y="30289"/>
                    <a:pt x="29718" y="19336"/>
                    <a:pt x="43053" y="11621"/>
                  </a:cubicBezTo>
                  <a:cubicBezTo>
                    <a:pt x="56388" y="3905"/>
                    <a:pt x="71438" y="0"/>
                    <a:pt x="88106" y="0"/>
                  </a:cubicBezTo>
                  <a:cubicBezTo>
                    <a:pt x="100679" y="0"/>
                    <a:pt x="115729" y="2000"/>
                    <a:pt x="133350" y="5905"/>
                  </a:cubicBezTo>
                  <a:lnTo>
                    <a:pt x="141446" y="7334"/>
                  </a:lnTo>
                  <a:lnTo>
                    <a:pt x="138970" y="51340"/>
                  </a:lnTo>
                  <a:lnTo>
                    <a:pt x="122587" y="51340"/>
                  </a:lnTo>
                  <a:lnTo>
                    <a:pt x="116491" y="20288"/>
                  </a:lnTo>
                  <a:cubicBezTo>
                    <a:pt x="114205" y="18288"/>
                    <a:pt x="110300" y="16669"/>
                    <a:pt x="104584" y="15240"/>
                  </a:cubicBezTo>
                  <a:cubicBezTo>
                    <a:pt x="98965" y="13811"/>
                    <a:pt x="92107" y="13145"/>
                    <a:pt x="83915" y="13145"/>
                  </a:cubicBezTo>
                  <a:cubicBezTo>
                    <a:pt x="73438" y="13145"/>
                    <a:pt x="64198" y="16097"/>
                    <a:pt x="56007" y="22098"/>
                  </a:cubicBezTo>
                  <a:cubicBezTo>
                    <a:pt x="47911" y="28099"/>
                    <a:pt x="41434" y="36862"/>
                    <a:pt x="36862" y="48387"/>
                  </a:cubicBezTo>
                  <a:cubicBezTo>
                    <a:pt x="32195" y="60008"/>
                    <a:pt x="29813" y="73914"/>
                    <a:pt x="29813" y="90011"/>
                  </a:cubicBezTo>
                  <a:cubicBezTo>
                    <a:pt x="29813" y="105347"/>
                    <a:pt x="31814" y="119348"/>
                    <a:pt x="35909" y="131826"/>
                  </a:cubicBezTo>
                  <a:cubicBezTo>
                    <a:pt x="40005" y="144399"/>
                    <a:pt x="46196" y="154400"/>
                    <a:pt x="54483" y="161830"/>
                  </a:cubicBezTo>
                  <a:cubicBezTo>
                    <a:pt x="62770" y="169259"/>
                    <a:pt x="73057" y="172974"/>
                    <a:pt x="85344" y="172974"/>
                  </a:cubicBezTo>
                  <a:cubicBezTo>
                    <a:pt x="94012" y="172974"/>
                    <a:pt x="100679" y="172212"/>
                    <a:pt x="105251" y="170783"/>
                  </a:cubicBezTo>
                  <a:cubicBezTo>
                    <a:pt x="109823" y="169355"/>
                    <a:pt x="113824" y="167164"/>
                    <a:pt x="117158" y="164402"/>
                  </a:cubicBezTo>
                  <a:lnTo>
                    <a:pt x="127445" y="140399"/>
                  </a:lnTo>
                  <a:lnTo>
                    <a:pt x="142875" y="142399"/>
                  </a:lnTo>
                  <a:lnTo>
                    <a:pt x="136970" y="177165"/>
                  </a:lnTo>
                  <a:cubicBezTo>
                    <a:pt x="133541" y="177356"/>
                    <a:pt x="128492" y="178499"/>
                    <a:pt x="121825" y="180594"/>
                  </a:cubicBezTo>
                  <a:cubicBezTo>
                    <a:pt x="115919" y="182404"/>
                    <a:pt x="110300" y="183833"/>
                    <a:pt x="104775" y="184880"/>
                  </a:cubicBezTo>
                  <a:cubicBezTo>
                    <a:pt x="99346" y="185928"/>
                    <a:pt x="92488" y="186500"/>
                    <a:pt x="84296" y="186500"/>
                  </a:cubicBezTo>
                  <a:cubicBezTo>
                    <a:pt x="66485" y="186500"/>
                    <a:pt x="51149" y="182594"/>
                    <a:pt x="38576" y="174879"/>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2" name="Freeform: Shape 54">
              <a:extLst>
                <a:ext uri="{FF2B5EF4-FFF2-40B4-BE49-F238E27FC236}">
                  <a16:creationId xmlns:a16="http://schemas.microsoft.com/office/drawing/2014/main" id="{533E3EB9-C9A9-0954-DB7E-389CBD894125}"/>
                </a:ext>
              </a:extLst>
            </p:cNvPr>
            <p:cNvSpPr/>
            <p:nvPr/>
          </p:nvSpPr>
          <p:spPr>
            <a:xfrm>
              <a:off x="11187493" y="6551549"/>
              <a:ext cx="112585" cy="142208"/>
            </a:xfrm>
            <a:custGeom>
              <a:avLst/>
              <a:gdLst>
                <a:gd name="connsiteX0" fmla="*/ 15526 w 112585"/>
                <a:gd name="connsiteY0" fmla="*/ 122777 h 142208"/>
                <a:gd name="connsiteX1" fmla="*/ 0 w 112585"/>
                <a:gd name="connsiteY1" fmla="*/ 71152 h 142208"/>
                <a:gd name="connsiteX2" fmla="*/ 8096 w 112585"/>
                <a:gd name="connsiteY2" fmla="*/ 33719 h 142208"/>
                <a:gd name="connsiteX3" fmla="*/ 30766 w 112585"/>
                <a:gd name="connsiteY3" fmla="*/ 8763 h 142208"/>
                <a:gd name="connsiteX4" fmla="*/ 63913 w 112585"/>
                <a:gd name="connsiteY4" fmla="*/ 0 h 142208"/>
                <a:gd name="connsiteX5" fmla="*/ 99250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09 w 112585"/>
                <a:gd name="connsiteY9" fmla="*/ 110490 h 142208"/>
                <a:gd name="connsiteX10" fmla="*/ 68485 w 112585"/>
                <a:gd name="connsiteY10" fmla="*/ 125254 h 142208"/>
                <a:gd name="connsiteX11" fmla="*/ 88963 w 112585"/>
                <a:gd name="connsiteY11" fmla="*/ 121730 h 142208"/>
                <a:gd name="connsiteX12" fmla="*/ 105442 w 112585"/>
                <a:gd name="connsiteY12" fmla="*/ 113252 h 142208"/>
                <a:gd name="connsiteX13" fmla="*/ 110109 w 112585"/>
                <a:gd name="connsiteY13" fmla="*/ 124016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765 w 112585"/>
                <a:gd name="connsiteY22" fmla="*/ 58484 h 142208"/>
                <a:gd name="connsiteX23" fmla="*/ 85630 w 112585"/>
                <a:gd name="connsiteY23" fmla="*/ 58484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3" y="109919"/>
                    <a:pt x="0" y="92678"/>
                    <a:pt x="0" y="71152"/>
                  </a:cubicBezTo>
                  <a:cubicBezTo>
                    <a:pt x="0" y="56960"/>
                    <a:pt x="2667" y="44482"/>
                    <a:pt x="8096" y="33719"/>
                  </a:cubicBezTo>
                  <a:cubicBezTo>
                    <a:pt x="13525" y="22955"/>
                    <a:pt x="21050" y="14669"/>
                    <a:pt x="30766" y="8763"/>
                  </a:cubicBezTo>
                  <a:cubicBezTo>
                    <a:pt x="40481" y="2858"/>
                    <a:pt x="51530" y="0"/>
                    <a:pt x="63913" y="0"/>
                  </a:cubicBezTo>
                  <a:cubicBezTo>
                    <a:pt x="79057" y="0"/>
                    <a:pt x="90868" y="4191"/>
                    <a:pt x="99250" y="12573"/>
                  </a:cubicBezTo>
                  <a:cubicBezTo>
                    <a:pt x="107632" y="20955"/>
                    <a:pt x="112109" y="33052"/>
                    <a:pt x="112586" y="48673"/>
                  </a:cubicBezTo>
                  <a:cubicBezTo>
                    <a:pt x="112586" y="58674"/>
                    <a:pt x="112014" y="66199"/>
                    <a:pt x="110871" y="71438"/>
                  </a:cubicBezTo>
                  <a:lnTo>
                    <a:pt x="26670" y="71438"/>
                  </a:lnTo>
                  <a:cubicBezTo>
                    <a:pt x="26956" y="87630"/>
                    <a:pt x="30766" y="100584"/>
                    <a:pt x="37909" y="110490"/>
                  </a:cubicBezTo>
                  <a:cubicBezTo>
                    <a:pt x="45053" y="120396"/>
                    <a:pt x="55245" y="125254"/>
                    <a:pt x="68485" y="125254"/>
                  </a:cubicBezTo>
                  <a:cubicBezTo>
                    <a:pt x="74962" y="125254"/>
                    <a:pt x="81820" y="124111"/>
                    <a:pt x="88963" y="121730"/>
                  </a:cubicBezTo>
                  <a:cubicBezTo>
                    <a:pt x="96107" y="119348"/>
                    <a:pt x="101537" y="116586"/>
                    <a:pt x="105442" y="113252"/>
                  </a:cubicBezTo>
                  <a:lnTo>
                    <a:pt x="110109" y="124016"/>
                  </a:lnTo>
                  <a:cubicBezTo>
                    <a:pt x="105346" y="128873"/>
                    <a:pt x="98393" y="133160"/>
                    <a:pt x="89059" y="136779"/>
                  </a:cubicBezTo>
                  <a:cubicBezTo>
                    <a:pt x="79724" y="140399"/>
                    <a:pt x="70294" y="142208"/>
                    <a:pt x="60674" y="142208"/>
                  </a:cubicBezTo>
                  <a:cubicBezTo>
                    <a:pt x="40862" y="142113"/>
                    <a:pt x="25813" y="135636"/>
                    <a:pt x="15526" y="122777"/>
                  </a:cubicBezTo>
                  <a:close/>
                  <a:moveTo>
                    <a:pt x="85630" y="58388"/>
                  </a:moveTo>
                  <a:cubicBezTo>
                    <a:pt x="86106" y="54959"/>
                    <a:pt x="86392" y="51435"/>
                    <a:pt x="86392" y="47911"/>
                  </a:cubicBezTo>
                  <a:cubicBezTo>
                    <a:pt x="86201" y="37338"/>
                    <a:pt x="84011" y="28956"/>
                    <a:pt x="79629" y="22860"/>
                  </a:cubicBezTo>
                  <a:cubicBezTo>
                    <a:pt x="75343" y="16764"/>
                    <a:pt x="68485" y="13716"/>
                    <a:pt x="59150" y="13716"/>
                  </a:cubicBezTo>
                  <a:cubicBezTo>
                    <a:pt x="49720" y="13716"/>
                    <a:pt x="42100" y="17145"/>
                    <a:pt x="36481" y="24003"/>
                  </a:cubicBezTo>
                  <a:cubicBezTo>
                    <a:pt x="30861" y="30861"/>
                    <a:pt x="27622" y="42386"/>
                    <a:pt x="26765" y="58484"/>
                  </a:cubicBezTo>
                  <a:lnTo>
                    <a:pt x="85630" y="58484"/>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3" name="Freeform: Shape 55">
              <a:extLst>
                <a:ext uri="{FF2B5EF4-FFF2-40B4-BE49-F238E27FC236}">
                  <a16:creationId xmlns:a16="http://schemas.microsoft.com/office/drawing/2014/main" id="{EDCF99D8-C3AE-EF1E-ABD8-D492FF6CDE9D}"/>
                </a:ext>
              </a:extLst>
            </p:cNvPr>
            <p:cNvSpPr/>
            <p:nvPr/>
          </p:nvSpPr>
          <p:spPr>
            <a:xfrm>
              <a:off x="11318176" y="6551930"/>
              <a:ext cx="147827" cy="139064"/>
            </a:xfrm>
            <a:custGeom>
              <a:avLst/>
              <a:gdLst>
                <a:gd name="connsiteX0" fmla="*/ 17621 w 147827"/>
                <a:gd name="connsiteY0" fmla="*/ 22003 h 139064"/>
                <a:gd name="connsiteX1" fmla="*/ 0 w 147827"/>
                <a:gd name="connsiteY1" fmla="*/ 17621 h 139064"/>
                <a:gd name="connsiteX2" fmla="*/ 0 w 147827"/>
                <a:gd name="connsiteY2" fmla="*/ 4382 h 139064"/>
                <a:gd name="connsiteX3" fmla="*/ 34957 w 147827"/>
                <a:gd name="connsiteY3" fmla="*/ 0 h 139064"/>
                <a:gd name="connsiteX4" fmla="*/ 35719 w 147827"/>
                <a:gd name="connsiteY4" fmla="*/ 0 h 139064"/>
                <a:gd name="connsiteX5" fmla="*/ 40862 w 147827"/>
                <a:gd name="connsiteY5" fmla="*/ 4382 h 139064"/>
                <a:gd name="connsiteX6" fmla="*/ 40862 w 147827"/>
                <a:gd name="connsiteY6" fmla="*/ 14669 h 139064"/>
                <a:gd name="connsiteX7" fmla="*/ 40577 w 147827"/>
                <a:gd name="connsiteY7" fmla="*/ 20574 h 139064"/>
                <a:gd name="connsiteX8" fmla="*/ 63817 w 147827"/>
                <a:gd name="connsiteY8" fmla="*/ 6382 h 139064"/>
                <a:gd name="connsiteX9" fmla="*/ 91440 w 147827"/>
                <a:gd name="connsiteY9" fmla="*/ 0 h 139064"/>
                <a:gd name="connsiteX10" fmla="*/ 115348 w 147827"/>
                <a:gd name="connsiteY10" fmla="*/ 5906 h 139064"/>
                <a:gd name="connsiteX11" fmla="*/ 127254 w 147827"/>
                <a:gd name="connsiteY11" fmla="*/ 23908 h 139064"/>
                <a:gd name="connsiteX12" fmla="*/ 130683 w 147827"/>
                <a:gd name="connsiteY12" fmla="*/ 56579 h 139064"/>
                <a:gd name="connsiteX13" fmla="*/ 130683 w 147827"/>
                <a:gd name="connsiteY13" fmla="*/ 125063 h 139064"/>
                <a:gd name="connsiteX14" fmla="*/ 147828 w 147827"/>
                <a:gd name="connsiteY14" fmla="*/ 126778 h 139064"/>
                <a:gd name="connsiteX15" fmla="*/ 147828 w 147827"/>
                <a:gd name="connsiteY15" fmla="*/ 139065 h 139064"/>
                <a:gd name="connsiteX16" fmla="*/ 89821 w 147827"/>
                <a:gd name="connsiteY16" fmla="*/ 139065 h 139064"/>
                <a:gd name="connsiteX17" fmla="*/ 89821 w 147827"/>
                <a:gd name="connsiteY17" fmla="*/ 127064 h 139064"/>
                <a:gd name="connsiteX18" fmla="*/ 104965 w 147827"/>
                <a:gd name="connsiteY18" fmla="*/ 125063 h 139064"/>
                <a:gd name="connsiteX19" fmla="*/ 104965 w 147827"/>
                <a:gd name="connsiteY19" fmla="*/ 56293 h 139064"/>
                <a:gd name="connsiteX20" fmla="*/ 102965 w 147827"/>
                <a:gd name="connsiteY20" fmla="*/ 33623 h 139064"/>
                <a:gd name="connsiteX21" fmla="*/ 95631 w 147827"/>
                <a:gd name="connsiteY21" fmla="*/ 21431 h 139064"/>
                <a:gd name="connsiteX22" fmla="*/ 80010 w 147827"/>
                <a:gd name="connsiteY22" fmla="*/ 17431 h 139064"/>
                <a:gd name="connsiteX23" fmla="*/ 61151 w 147827"/>
                <a:gd name="connsiteY23" fmla="*/ 21812 h 139064"/>
                <a:gd name="connsiteX24" fmla="*/ 43243 w 147827"/>
                <a:gd name="connsiteY24" fmla="*/ 32099 h 139064"/>
                <a:gd name="connsiteX25" fmla="*/ 43243 w 147827"/>
                <a:gd name="connsiteY25" fmla="*/ 124873 h 139064"/>
                <a:gd name="connsiteX26" fmla="*/ 59912 w 147827"/>
                <a:gd name="connsiteY26" fmla="*/ 127064 h 139064"/>
                <a:gd name="connsiteX27" fmla="*/ 59912 w 147827"/>
                <a:gd name="connsiteY27" fmla="*/ 139065 h 139064"/>
                <a:gd name="connsiteX28" fmla="*/ 2191 w 147827"/>
                <a:gd name="connsiteY28" fmla="*/ 139065 h 139064"/>
                <a:gd name="connsiteX29" fmla="*/ 2191 w 147827"/>
                <a:gd name="connsiteY29" fmla="*/ 127064 h 139064"/>
                <a:gd name="connsiteX30" fmla="*/ 17621 w 147827"/>
                <a:gd name="connsiteY30" fmla="*/ 124873 h 139064"/>
                <a:gd name="connsiteX31" fmla="*/ 17621 w 147827"/>
                <a:gd name="connsiteY31" fmla="*/ 22003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827" h="139064">
                  <a:moveTo>
                    <a:pt x="17621" y="22003"/>
                  </a:moveTo>
                  <a:lnTo>
                    <a:pt x="0" y="17621"/>
                  </a:lnTo>
                  <a:lnTo>
                    <a:pt x="0" y="4382"/>
                  </a:lnTo>
                  <a:lnTo>
                    <a:pt x="34957" y="0"/>
                  </a:lnTo>
                  <a:lnTo>
                    <a:pt x="35719" y="0"/>
                  </a:lnTo>
                  <a:lnTo>
                    <a:pt x="40862" y="4382"/>
                  </a:lnTo>
                  <a:lnTo>
                    <a:pt x="40862" y="14669"/>
                  </a:lnTo>
                  <a:lnTo>
                    <a:pt x="40577" y="20574"/>
                  </a:lnTo>
                  <a:cubicBezTo>
                    <a:pt x="46482" y="15335"/>
                    <a:pt x="54197" y="10668"/>
                    <a:pt x="63817" y="6382"/>
                  </a:cubicBezTo>
                  <a:cubicBezTo>
                    <a:pt x="73438" y="2096"/>
                    <a:pt x="82677" y="0"/>
                    <a:pt x="91440" y="0"/>
                  </a:cubicBezTo>
                  <a:cubicBezTo>
                    <a:pt x="101727" y="0"/>
                    <a:pt x="109633" y="2000"/>
                    <a:pt x="115348" y="5906"/>
                  </a:cubicBezTo>
                  <a:cubicBezTo>
                    <a:pt x="120967" y="9811"/>
                    <a:pt x="124968" y="15811"/>
                    <a:pt x="127254" y="23908"/>
                  </a:cubicBezTo>
                  <a:cubicBezTo>
                    <a:pt x="129540" y="32004"/>
                    <a:pt x="130683" y="42863"/>
                    <a:pt x="130683" y="56579"/>
                  </a:cubicBezTo>
                  <a:lnTo>
                    <a:pt x="130683" y="125063"/>
                  </a:lnTo>
                  <a:lnTo>
                    <a:pt x="147828" y="126778"/>
                  </a:lnTo>
                  <a:lnTo>
                    <a:pt x="147828" y="139065"/>
                  </a:lnTo>
                  <a:lnTo>
                    <a:pt x="89821" y="139065"/>
                  </a:lnTo>
                  <a:lnTo>
                    <a:pt x="89821" y="127064"/>
                  </a:lnTo>
                  <a:lnTo>
                    <a:pt x="104965" y="125063"/>
                  </a:lnTo>
                  <a:lnTo>
                    <a:pt x="104965" y="56293"/>
                  </a:lnTo>
                  <a:cubicBezTo>
                    <a:pt x="104965" y="46673"/>
                    <a:pt x="104299" y="39148"/>
                    <a:pt x="102965" y="33623"/>
                  </a:cubicBezTo>
                  <a:cubicBezTo>
                    <a:pt x="101632" y="28194"/>
                    <a:pt x="99251" y="24098"/>
                    <a:pt x="95631" y="21431"/>
                  </a:cubicBezTo>
                  <a:cubicBezTo>
                    <a:pt x="92011" y="18764"/>
                    <a:pt x="86773" y="17431"/>
                    <a:pt x="80010" y="17431"/>
                  </a:cubicBezTo>
                  <a:cubicBezTo>
                    <a:pt x="74105" y="17431"/>
                    <a:pt x="67818" y="18860"/>
                    <a:pt x="61151" y="21812"/>
                  </a:cubicBezTo>
                  <a:cubicBezTo>
                    <a:pt x="54483" y="24765"/>
                    <a:pt x="48482" y="28194"/>
                    <a:pt x="43243" y="32099"/>
                  </a:cubicBezTo>
                  <a:lnTo>
                    <a:pt x="43243" y="124873"/>
                  </a:lnTo>
                  <a:lnTo>
                    <a:pt x="59912" y="127064"/>
                  </a:lnTo>
                  <a:lnTo>
                    <a:pt x="59912" y="139065"/>
                  </a:lnTo>
                  <a:lnTo>
                    <a:pt x="2191" y="139065"/>
                  </a:lnTo>
                  <a:lnTo>
                    <a:pt x="2191" y="127064"/>
                  </a:lnTo>
                  <a:lnTo>
                    <a:pt x="17621" y="124873"/>
                  </a:lnTo>
                  <a:lnTo>
                    <a:pt x="17621" y="2200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4" name="Freeform: Shape 56">
              <a:extLst>
                <a:ext uri="{FF2B5EF4-FFF2-40B4-BE49-F238E27FC236}">
                  <a16:creationId xmlns:a16="http://schemas.microsoft.com/office/drawing/2014/main" id="{6475FD84-7343-5A52-42B3-17F3DA144A16}"/>
                </a:ext>
              </a:extLst>
            </p:cNvPr>
            <p:cNvSpPr/>
            <p:nvPr/>
          </p:nvSpPr>
          <p:spPr>
            <a:xfrm>
              <a:off x="11480100" y="6519926"/>
              <a:ext cx="88201" cy="173545"/>
            </a:xfrm>
            <a:custGeom>
              <a:avLst/>
              <a:gdLst>
                <a:gd name="connsiteX0" fmla="*/ 24479 w 88201"/>
                <a:gd name="connsiteY0" fmla="*/ 167069 h 173545"/>
                <a:gd name="connsiteX1" fmla="*/ 17621 w 88201"/>
                <a:gd name="connsiteY1" fmla="*/ 145256 h 173545"/>
                <a:gd name="connsiteX2" fmla="*/ 17621 w 88201"/>
                <a:gd name="connsiteY2" fmla="*/ 51340 h 173545"/>
                <a:gd name="connsiteX3" fmla="*/ 0 w 88201"/>
                <a:gd name="connsiteY3" fmla="*/ 51340 h 173545"/>
                <a:gd name="connsiteX4" fmla="*/ 0 w 88201"/>
                <a:gd name="connsiteY4" fmla="*/ 40291 h 173545"/>
                <a:gd name="connsiteX5" fmla="*/ 6858 w 88201"/>
                <a:gd name="connsiteY5" fmla="*/ 38576 h 173545"/>
                <a:gd name="connsiteX6" fmla="*/ 14478 w 88201"/>
                <a:gd name="connsiteY6" fmla="*/ 35909 h 173545"/>
                <a:gd name="connsiteX7" fmla="*/ 20574 w 88201"/>
                <a:gd name="connsiteY7" fmla="*/ 27146 h 173545"/>
                <a:gd name="connsiteX8" fmla="*/ 25241 w 88201"/>
                <a:gd name="connsiteY8" fmla="*/ 12192 h 173545"/>
                <a:gd name="connsiteX9" fmla="*/ 28385 w 88201"/>
                <a:gd name="connsiteY9" fmla="*/ 0 h 173545"/>
                <a:gd name="connsiteX10" fmla="*/ 42863 w 88201"/>
                <a:gd name="connsiteY10" fmla="*/ 0 h 173545"/>
                <a:gd name="connsiteX11" fmla="*/ 43339 w 88201"/>
                <a:gd name="connsiteY11" fmla="*/ 35243 h 173545"/>
                <a:gd name="connsiteX12" fmla="*/ 84201 w 88201"/>
                <a:gd name="connsiteY12" fmla="*/ 35243 h 173545"/>
                <a:gd name="connsiteX13" fmla="*/ 84201 w 88201"/>
                <a:gd name="connsiteY13" fmla="*/ 51435 h 173545"/>
                <a:gd name="connsiteX14" fmla="*/ 43339 w 88201"/>
                <a:gd name="connsiteY14" fmla="*/ 51435 h 173545"/>
                <a:gd name="connsiteX15" fmla="*/ 43339 w 88201"/>
                <a:gd name="connsiteY15" fmla="*/ 126587 h 173545"/>
                <a:gd name="connsiteX16" fmla="*/ 44196 w 88201"/>
                <a:gd name="connsiteY16" fmla="*/ 146114 h 173545"/>
                <a:gd name="connsiteX17" fmla="*/ 47911 w 88201"/>
                <a:gd name="connsiteY17" fmla="*/ 153448 h 173545"/>
                <a:gd name="connsiteX18" fmla="*/ 57531 w 88201"/>
                <a:gd name="connsiteY18" fmla="*/ 155162 h 173545"/>
                <a:gd name="connsiteX19" fmla="*/ 72104 w 88201"/>
                <a:gd name="connsiteY19" fmla="*/ 153448 h 173545"/>
                <a:gd name="connsiteX20" fmla="*/ 84487 w 88201"/>
                <a:gd name="connsiteY20" fmla="*/ 149733 h 173545"/>
                <a:gd name="connsiteX21" fmla="*/ 88202 w 88201"/>
                <a:gd name="connsiteY21" fmla="*/ 160782 h 173545"/>
                <a:gd name="connsiteX22" fmla="*/ 69247 w 88201"/>
                <a:gd name="connsiteY22" fmla="*/ 169355 h 173545"/>
                <a:gd name="connsiteX23" fmla="*/ 45339 w 88201"/>
                <a:gd name="connsiteY23" fmla="*/ 173546 h 173545"/>
                <a:gd name="connsiteX24" fmla="*/ 24479 w 88201"/>
                <a:gd name="connsiteY24" fmla="*/ 167069 h 17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545">
                  <a:moveTo>
                    <a:pt x="24479" y="167069"/>
                  </a:moveTo>
                  <a:cubicBezTo>
                    <a:pt x="19907" y="162782"/>
                    <a:pt x="17621" y="155543"/>
                    <a:pt x="17621" y="145256"/>
                  </a:cubicBezTo>
                  <a:lnTo>
                    <a:pt x="17621" y="51340"/>
                  </a:lnTo>
                  <a:lnTo>
                    <a:pt x="0" y="51340"/>
                  </a:lnTo>
                  <a:lnTo>
                    <a:pt x="0" y="40291"/>
                  </a:lnTo>
                  <a:cubicBezTo>
                    <a:pt x="857" y="40100"/>
                    <a:pt x="3143" y="39529"/>
                    <a:pt x="6858" y="38576"/>
                  </a:cubicBezTo>
                  <a:cubicBezTo>
                    <a:pt x="10573" y="37624"/>
                    <a:pt x="13145" y="36671"/>
                    <a:pt x="14478" y="35909"/>
                  </a:cubicBezTo>
                  <a:cubicBezTo>
                    <a:pt x="17050" y="34481"/>
                    <a:pt x="19145" y="31528"/>
                    <a:pt x="20574" y="27146"/>
                  </a:cubicBezTo>
                  <a:cubicBezTo>
                    <a:pt x="21908" y="24003"/>
                    <a:pt x="23432" y="19050"/>
                    <a:pt x="25241" y="12192"/>
                  </a:cubicBezTo>
                  <a:cubicBezTo>
                    <a:pt x="27051" y="5334"/>
                    <a:pt x="28099" y="1238"/>
                    <a:pt x="28385" y="0"/>
                  </a:cubicBezTo>
                  <a:lnTo>
                    <a:pt x="42863" y="0"/>
                  </a:lnTo>
                  <a:lnTo>
                    <a:pt x="43339" y="35243"/>
                  </a:lnTo>
                  <a:lnTo>
                    <a:pt x="84201" y="35243"/>
                  </a:lnTo>
                  <a:lnTo>
                    <a:pt x="84201" y="51435"/>
                  </a:lnTo>
                  <a:lnTo>
                    <a:pt x="43339" y="51435"/>
                  </a:lnTo>
                  <a:lnTo>
                    <a:pt x="43339" y="126587"/>
                  </a:lnTo>
                  <a:cubicBezTo>
                    <a:pt x="43339" y="135922"/>
                    <a:pt x="43625" y="142399"/>
                    <a:pt x="44196" y="146114"/>
                  </a:cubicBezTo>
                  <a:cubicBezTo>
                    <a:pt x="44768" y="149828"/>
                    <a:pt x="46006" y="152305"/>
                    <a:pt x="47911" y="153448"/>
                  </a:cubicBezTo>
                  <a:cubicBezTo>
                    <a:pt x="49816" y="154591"/>
                    <a:pt x="53054" y="155162"/>
                    <a:pt x="57531" y="155162"/>
                  </a:cubicBezTo>
                  <a:cubicBezTo>
                    <a:pt x="61913" y="155162"/>
                    <a:pt x="66770" y="154591"/>
                    <a:pt x="72104" y="153448"/>
                  </a:cubicBezTo>
                  <a:cubicBezTo>
                    <a:pt x="77438" y="152305"/>
                    <a:pt x="81534" y="151067"/>
                    <a:pt x="84487" y="149733"/>
                  </a:cubicBezTo>
                  <a:lnTo>
                    <a:pt x="88202" y="160782"/>
                  </a:lnTo>
                  <a:cubicBezTo>
                    <a:pt x="84296" y="163735"/>
                    <a:pt x="77915" y="166592"/>
                    <a:pt x="69247" y="169355"/>
                  </a:cubicBezTo>
                  <a:cubicBezTo>
                    <a:pt x="60484" y="172117"/>
                    <a:pt x="52578" y="173546"/>
                    <a:pt x="45339" y="173546"/>
                  </a:cubicBezTo>
                  <a:cubicBezTo>
                    <a:pt x="36005" y="173450"/>
                    <a:pt x="29051" y="171355"/>
                    <a:pt x="24479" y="167069"/>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5" name="Freeform: Shape 57">
              <a:extLst>
                <a:ext uri="{FF2B5EF4-FFF2-40B4-BE49-F238E27FC236}">
                  <a16:creationId xmlns:a16="http://schemas.microsoft.com/office/drawing/2014/main" id="{677B64B0-37FE-573B-27AB-58136967FD25}"/>
                </a:ext>
              </a:extLst>
            </p:cNvPr>
            <p:cNvSpPr/>
            <p:nvPr/>
          </p:nvSpPr>
          <p:spPr>
            <a:xfrm>
              <a:off x="11583637" y="6551358"/>
              <a:ext cx="95535" cy="139541"/>
            </a:xfrm>
            <a:custGeom>
              <a:avLst/>
              <a:gdLst>
                <a:gd name="connsiteX0" fmla="*/ 0 w 95535"/>
                <a:gd name="connsiteY0" fmla="*/ 127540 h 139541"/>
                <a:gd name="connsiteX1" fmla="*/ 18383 w 95535"/>
                <a:gd name="connsiteY1" fmla="*/ 126111 h 139541"/>
                <a:gd name="connsiteX2" fmla="*/ 18383 w 95535"/>
                <a:gd name="connsiteY2" fmla="*/ 22574 h 139541"/>
                <a:gd name="connsiteX3" fmla="*/ 762 w 95535"/>
                <a:gd name="connsiteY3" fmla="*/ 18193 h 139541"/>
                <a:gd name="connsiteX4" fmla="*/ 762 w 95535"/>
                <a:gd name="connsiteY4" fmla="*/ 4953 h 139541"/>
                <a:gd name="connsiteX5" fmla="*/ 34576 w 95535"/>
                <a:gd name="connsiteY5" fmla="*/ 571 h 139541"/>
                <a:gd name="connsiteX6" fmla="*/ 35052 w 95535"/>
                <a:gd name="connsiteY6" fmla="*/ 571 h 139541"/>
                <a:gd name="connsiteX7" fmla="*/ 40481 w 95535"/>
                <a:gd name="connsiteY7" fmla="*/ 4953 h 139541"/>
                <a:gd name="connsiteX8" fmla="*/ 40481 w 95535"/>
                <a:gd name="connsiteY8" fmla="*/ 9335 h 139541"/>
                <a:gd name="connsiteX9" fmla="*/ 39719 w 95535"/>
                <a:gd name="connsiteY9" fmla="*/ 28385 h 139541"/>
                <a:gd name="connsiteX10" fmla="*/ 40481 w 95535"/>
                <a:gd name="connsiteY10" fmla="*/ 28385 h 139541"/>
                <a:gd name="connsiteX11" fmla="*/ 49244 w 95535"/>
                <a:gd name="connsiteY11" fmla="*/ 17621 h 139541"/>
                <a:gd name="connsiteX12" fmla="*/ 65627 w 95535"/>
                <a:gd name="connsiteY12" fmla="*/ 5524 h 139541"/>
                <a:gd name="connsiteX13" fmla="*/ 87439 w 95535"/>
                <a:gd name="connsiteY13" fmla="*/ 0 h 139541"/>
                <a:gd name="connsiteX14" fmla="*/ 95536 w 95535"/>
                <a:gd name="connsiteY14" fmla="*/ 1238 h 139541"/>
                <a:gd name="connsiteX15" fmla="*/ 95536 w 95535"/>
                <a:gd name="connsiteY15" fmla="*/ 28670 h 139541"/>
                <a:gd name="connsiteX16" fmla="*/ 90011 w 95535"/>
                <a:gd name="connsiteY16" fmla="*/ 26384 h 139541"/>
                <a:gd name="connsiteX17" fmla="*/ 81534 w 95535"/>
                <a:gd name="connsiteY17" fmla="*/ 25241 h 139541"/>
                <a:gd name="connsiteX18" fmla="*/ 43815 w 95535"/>
                <a:gd name="connsiteY18" fmla="*/ 37719 h 139541"/>
                <a:gd name="connsiteX19" fmla="*/ 43815 w 95535"/>
                <a:gd name="connsiteY19" fmla="*/ 125825 h 139541"/>
                <a:gd name="connsiteX20" fmla="*/ 74866 w 95535"/>
                <a:gd name="connsiteY20" fmla="*/ 127826 h 139541"/>
                <a:gd name="connsiteX21" fmla="*/ 74866 w 95535"/>
                <a:gd name="connsiteY21" fmla="*/ 139541 h 139541"/>
                <a:gd name="connsiteX22" fmla="*/ 0 w 95535"/>
                <a:gd name="connsiteY22" fmla="*/ 139541 h 139541"/>
                <a:gd name="connsiteX23" fmla="*/ 0 w 95535"/>
                <a:gd name="connsiteY23" fmla="*/ 127540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535" h="139541">
                  <a:moveTo>
                    <a:pt x="0" y="127540"/>
                  </a:moveTo>
                  <a:lnTo>
                    <a:pt x="18383" y="126111"/>
                  </a:lnTo>
                  <a:lnTo>
                    <a:pt x="18383" y="22574"/>
                  </a:lnTo>
                  <a:lnTo>
                    <a:pt x="762" y="18193"/>
                  </a:lnTo>
                  <a:lnTo>
                    <a:pt x="762" y="4953"/>
                  </a:lnTo>
                  <a:lnTo>
                    <a:pt x="34576" y="571"/>
                  </a:lnTo>
                  <a:lnTo>
                    <a:pt x="35052" y="571"/>
                  </a:lnTo>
                  <a:lnTo>
                    <a:pt x="40481" y="4953"/>
                  </a:lnTo>
                  <a:lnTo>
                    <a:pt x="40481" y="9335"/>
                  </a:lnTo>
                  <a:lnTo>
                    <a:pt x="39719" y="28385"/>
                  </a:lnTo>
                  <a:lnTo>
                    <a:pt x="40481" y="28385"/>
                  </a:lnTo>
                  <a:cubicBezTo>
                    <a:pt x="42100" y="25622"/>
                    <a:pt x="45053" y="22003"/>
                    <a:pt x="49244" y="17621"/>
                  </a:cubicBezTo>
                  <a:cubicBezTo>
                    <a:pt x="53530" y="13240"/>
                    <a:pt x="58960" y="9144"/>
                    <a:pt x="65627" y="5524"/>
                  </a:cubicBezTo>
                  <a:cubicBezTo>
                    <a:pt x="72295" y="1810"/>
                    <a:pt x="79534" y="0"/>
                    <a:pt x="87439" y="0"/>
                  </a:cubicBezTo>
                  <a:cubicBezTo>
                    <a:pt x="90678" y="0"/>
                    <a:pt x="93345" y="381"/>
                    <a:pt x="95536" y="1238"/>
                  </a:cubicBezTo>
                  <a:lnTo>
                    <a:pt x="95536" y="28670"/>
                  </a:lnTo>
                  <a:cubicBezTo>
                    <a:pt x="94393" y="27908"/>
                    <a:pt x="92583" y="27051"/>
                    <a:pt x="90011" y="26384"/>
                  </a:cubicBezTo>
                  <a:cubicBezTo>
                    <a:pt x="87439" y="25622"/>
                    <a:pt x="84677" y="25241"/>
                    <a:pt x="81534" y="25241"/>
                  </a:cubicBezTo>
                  <a:cubicBezTo>
                    <a:pt x="68008" y="25241"/>
                    <a:pt x="55435" y="29432"/>
                    <a:pt x="43815" y="37719"/>
                  </a:cubicBezTo>
                  <a:lnTo>
                    <a:pt x="43815" y="125825"/>
                  </a:lnTo>
                  <a:lnTo>
                    <a:pt x="74866" y="127826"/>
                  </a:lnTo>
                  <a:lnTo>
                    <a:pt x="74866" y="139541"/>
                  </a:lnTo>
                  <a:lnTo>
                    <a:pt x="0" y="139541"/>
                  </a:lnTo>
                  <a:lnTo>
                    <a:pt x="0" y="127540"/>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6" name="Freeform: Shape 58">
              <a:extLst>
                <a:ext uri="{FF2B5EF4-FFF2-40B4-BE49-F238E27FC236}">
                  <a16:creationId xmlns:a16="http://schemas.microsoft.com/office/drawing/2014/main" id="{82B8F43A-DABD-8E31-2215-322BD3588A19}"/>
                </a:ext>
              </a:extLst>
            </p:cNvPr>
            <p:cNvSpPr/>
            <p:nvPr/>
          </p:nvSpPr>
          <p:spPr>
            <a:xfrm>
              <a:off x="11692984" y="6552216"/>
              <a:ext cx="137541" cy="141350"/>
            </a:xfrm>
            <a:custGeom>
              <a:avLst/>
              <a:gdLst>
                <a:gd name="connsiteX0" fmla="*/ 103442 w 137541"/>
                <a:gd name="connsiteY0" fmla="*/ 138208 h 141350"/>
                <a:gd name="connsiteX1" fmla="*/ 100108 w 137541"/>
                <a:gd name="connsiteY1" fmla="*/ 129349 h 141350"/>
                <a:gd name="connsiteX2" fmla="*/ 100108 w 137541"/>
                <a:gd name="connsiteY2" fmla="*/ 121063 h 141350"/>
                <a:gd name="connsiteX3" fmla="*/ 79915 w 137541"/>
                <a:gd name="connsiteY3" fmla="*/ 135255 h 141350"/>
                <a:gd name="connsiteX4" fmla="*/ 55531 w 137541"/>
                <a:gd name="connsiteY4" fmla="*/ 141351 h 141350"/>
                <a:gd name="connsiteX5" fmla="*/ 23241 w 137541"/>
                <a:gd name="connsiteY5" fmla="*/ 129064 h 141350"/>
                <a:gd name="connsiteX6" fmla="*/ 13716 w 137541"/>
                <a:gd name="connsiteY6" fmla="*/ 88678 h 141350"/>
                <a:gd name="connsiteX7" fmla="*/ 13716 w 137541"/>
                <a:gd name="connsiteY7" fmla="*/ 17812 h 141350"/>
                <a:gd name="connsiteX8" fmla="*/ 0 w 137541"/>
                <a:gd name="connsiteY8" fmla="*/ 13907 h 141350"/>
                <a:gd name="connsiteX9" fmla="*/ 0 w 137541"/>
                <a:gd name="connsiteY9" fmla="*/ 3143 h 141350"/>
                <a:gd name="connsiteX10" fmla="*/ 34290 w 137541"/>
                <a:gd name="connsiteY10" fmla="*/ 0 h 141350"/>
                <a:gd name="connsiteX11" fmla="*/ 34576 w 137541"/>
                <a:gd name="connsiteY11" fmla="*/ 0 h 141350"/>
                <a:gd name="connsiteX12" fmla="*/ 39243 w 137541"/>
                <a:gd name="connsiteY12" fmla="*/ 2953 h 141350"/>
                <a:gd name="connsiteX13" fmla="*/ 39243 w 137541"/>
                <a:gd name="connsiteY13" fmla="*/ 86868 h 141350"/>
                <a:gd name="connsiteX14" fmla="*/ 41338 w 137541"/>
                <a:gd name="connsiteY14" fmla="*/ 109061 h 141350"/>
                <a:gd name="connsiteX15" fmla="*/ 48673 w 137541"/>
                <a:gd name="connsiteY15" fmla="*/ 120777 h 141350"/>
                <a:gd name="connsiteX16" fmla="*/ 64008 w 137541"/>
                <a:gd name="connsiteY16" fmla="*/ 124587 h 141350"/>
                <a:gd name="connsiteX17" fmla="*/ 82391 w 137541"/>
                <a:gd name="connsiteY17" fmla="*/ 120396 h 141350"/>
                <a:gd name="connsiteX18" fmla="*/ 97346 w 137541"/>
                <a:gd name="connsiteY18" fmla="*/ 110585 h 141350"/>
                <a:gd name="connsiteX19" fmla="*/ 97346 w 137541"/>
                <a:gd name="connsiteY19" fmla="*/ 17812 h 141350"/>
                <a:gd name="connsiteX20" fmla="*/ 79724 w 137541"/>
                <a:gd name="connsiteY20" fmla="*/ 13907 h 141350"/>
                <a:gd name="connsiteX21" fmla="*/ 79724 w 137541"/>
                <a:gd name="connsiteY21" fmla="*/ 3143 h 141350"/>
                <a:gd name="connsiteX22" fmla="*/ 116967 w 137541"/>
                <a:gd name="connsiteY22" fmla="*/ 0 h 141350"/>
                <a:gd name="connsiteX23" fmla="*/ 117253 w 137541"/>
                <a:gd name="connsiteY23" fmla="*/ 0 h 141350"/>
                <a:gd name="connsiteX24" fmla="*/ 122873 w 137541"/>
                <a:gd name="connsiteY24" fmla="*/ 2953 h 141350"/>
                <a:gd name="connsiteX25" fmla="*/ 122873 w 137541"/>
                <a:gd name="connsiteY25" fmla="*/ 126302 h 141350"/>
                <a:gd name="connsiteX26" fmla="*/ 137541 w 137541"/>
                <a:gd name="connsiteY26" fmla="*/ 126302 h 141350"/>
                <a:gd name="connsiteX27" fmla="*/ 137255 w 137541"/>
                <a:gd name="connsiteY27" fmla="*/ 137351 h 141350"/>
                <a:gd name="connsiteX28" fmla="*/ 125349 w 137541"/>
                <a:gd name="connsiteY28" fmla="*/ 140018 h 141350"/>
                <a:gd name="connsiteX29" fmla="*/ 113729 w 137541"/>
                <a:gd name="connsiteY29" fmla="*/ 140970 h 141350"/>
                <a:gd name="connsiteX30" fmla="*/ 103442 w 137541"/>
                <a:gd name="connsiteY30" fmla="*/ 138208 h 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7541" h="141350">
                  <a:moveTo>
                    <a:pt x="103442" y="138208"/>
                  </a:moveTo>
                  <a:cubicBezTo>
                    <a:pt x="101251" y="136398"/>
                    <a:pt x="100108" y="133445"/>
                    <a:pt x="100108" y="129349"/>
                  </a:cubicBezTo>
                  <a:lnTo>
                    <a:pt x="100108" y="121063"/>
                  </a:lnTo>
                  <a:cubicBezTo>
                    <a:pt x="94679" y="126397"/>
                    <a:pt x="88011" y="131159"/>
                    <a:pt x="79915" y="135255"/>
                  </a:cubicBezTo>
                  <a:cubicBezTo>
                    <a:pt x="71819" y="139351"/>
                    <a:pt x="63722" y="141351"/>
                    <a:pt x="55531" y="141351"/>
                  </a:cubicBezTo>
                  <a:cubicBezTo>
                    <a:pt x="40386" y="141351"/>
                    <a:pt x="29623" y="137255"/>
                    <a:pt x="23241" y="129064"/>
                  </a:cubicBezTo>
                  <a:cubicBezTo>
                    <a:pt x="16859" y="120872"/>
                    <a:pt x="13716" y="107442"/>
                    <a:pt x="13716" y="88678"/>
                  </a:cubicBezTo>
                  <a:lnTo>
                    <a:pt x="13716" y="17812"/>
                  </a:lnTo>
                  <a:lnTo>
                    <a:pt x="0" y="13907"/>
                  </a:lnTo>
                  <a:lnTo>
                    <a:pt x="0" y="3143"/>
                  </a:lnTo>
                  <a:lnTo>
                    <a:pt x="34290" y="0"/>
                  </a:lnTo>
                  <a:lnTo>
                    <a:pt x="34576" y="0"/>
                  </a:lnTo>
                  <a:lnTo>
                    <a:pt x="39243" y="2953"/>
                  </a:lnTo>
                  <a:lnTo>
                    <a:pt x="39243" y="86868"/>
                  </a:lnTo>
                  <a:cubicBezTo>
                    <a:pt x="39243" y="96298"/>
                    <a:pt x="39910" y="103727"/>
                    <a:pt x="41338" y="109061"/>
                  </a:cubicBezTo>
                  <a:cubicBezTo>
                    <a:pt x="42767" y="114395"/>
                    <a:pt x="45148" y="118301"/>
                    <a:pt x="48673" y="120777"/>
                  </a:cubicBezTo>
                  <a:cubicBezTo>
                    <a:pt x="52197" y="123349"/>
                    <a:pt x="57245" y="124587"/>
                    <a:pt x="64008" y="124587"/>
                  </a:cubicBezTo>
                  <a:cubicBezTo>
                    <a:pt x="70485" y="124587"/>
                    <a:pt x="76676" y="123158"/>
                    <a:pt x="82391" y="120396"/>
                  </a:cubicBezTo>
                  <a:cubicBezTo>
                    <a:pt x="88106" y="117634"/>
                    <a:pt x="93059" y="114395"/>
                    <a:pt x="97346" y="110585"/>
                  </a:cubicBezTo>
                  <a:lnTo>
                    <a:pt x="97346" y="17812"/>
                  </a:lnTo>
                  <a:lnTo>
                    <a:pt x="79724" y="13907"/>
                  </a:lnTo>
                  <a:lnTo>
                    <a:pt x="79724" y="3143"/>
                  </a:lnTo>
                  <a:lnTo>
                    <a:pt x="116967" y="0"/>
                  </a:lnTo>
                  <a:lnTo>
                    <a:pt x="117253" y="0"/>
                  </a:lnTo>
                  <a:lnTo>
                    <a:pt x="122873" y="2953"/>
                  </a:lnTo>
                  <a:lnTo>
                    <a:pt x="122873" y="126302"/>
                  </a:lnTo>
                  <a:lnTo>
                    <a:pt x="137541" y="126302"/>
                  </a:lnTo>
                  <a:lnTo>
                    <a:pt x="137255" y="137351"/>
                  </a:lnTo>
                  <a:cubicBezTo>
                    <a:pt x="132683" y="138494"/>
                    <a:pt x="128683" y="139351"/>
                    <a:pt x="125349" y="140018"/>
                  </a:cubicBezTo>
                  <a:cubicBezTo>
                    <a:pt x="122015" y="140684"/>
                    <a:pt x="118110" y="140970"/>
                    <a:pt x="113729" y="140970"/>
                  </a:cubicBezTo>
                  <a:cubicBezTo>
                    <a:pt x="109061" y="140875"/>
                    <a:pt x="105727" y="140018"/>
                    <a:pt x="103442" y="13820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7" name="Freeform: Shape 59">
              <a:extLst>
                <a:ext uri="{FF2B5EF4-FFF2-40B4-BE49-F238E27FC236}">
                  <a16:creationId xmlns:a16="http://schemas.microsoft.com/office/drawing/2014/main" id="{11DB200A-9F24-F042-5AFD-B7970B643B64}"/>
                </a:ext>
              </a:extLst>
            </p:cNvPr>
            <p:cNvSpPr/>
            <p:nvPr/>
          </p:nvSpPr>
          <p:spPr>
            <a:xfrm>
              <a:off x="11847956" y="6490494"/>
              <a:ext cx="66103" cy="200406"/>
            </a:xfrm>
            <a:custGeom>
              <a:avLst/>
              <a:gdLst>
                <a:gd name="connsiteX0" fmla="*/ 19812 w 66103"/>
                <a:gd name="connsiteY0" fmla="*/ 17907 h 200406"/>
                <a:gd name="connsiteX1" fmla="*/ 0 w 66103"/>
                <a:gd name="connsiteY1" fmla="*/ 15240 h 200406"/>
                <a:gd name="connsiteX2" fmla="*/ 0 w 66103"/>
                <a:gd name="connsiteY2" fmla="*/ 4763 h 200406"/>
                <a:gd name="connsiteX3" fmla="*/ 39433 w 66103"/>
                <a:gd name="connsiteY3" fmla="*/ 0 h 200406"/>
                <a:gd name="connsiteX4" fmla="*/ 39910 w 66103"/>
                <a:gd name="connsiteY4" fmla="*/ 0 h 200406"/>
                <a:gd name="connsiteX5" fmla="*/ 45339 w 66103"/>
                <a:gd name="connsiteY5" fmla="*/ 3620 h 200406"/>
                <a:gd name="connsiteX6" fmla="*/ 45339 w 66103"/>
                <a:gd name="connsiteY6" fmla="*/ 186404 h 200406"/>
                <a:gd name="connsiteX7" fmla="*/ 66104 w 66103"/>
                <a:gd name="connsiteY7" fmla="*/ 188405 h 200406"/>
                <a:gd name="connsiteX8" fmla="*/ 66104 w 66103"/>
                <a:gd name="connsiteY8" fmla="*/ 200406 h 200406"/>
                <a:gd name="connsiteX9" fmla="*/ 0 w 66103"/>
                <a:gd name="connsiteY9" fmla="*/ 200406 h 200406"/>
                <a:gd name="connsiteX10" fmla="*/ 0 w 66103"/>
                <a:gd name="connsiteY10" fmla="*/ 188405 h 200406"/>
                <a:gd name="connsiteX11" fmla="*/ 19812 w 66103"/>
                <a:gd name="connsiteY11" fmla="*/ 186214 h 200406"/>
                <a:gd name="connsiteX12" fmla="*/ 19812 w 66103"/>
                <a:gd name="connsiteY12" fmla="*/ 17907 h 2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406">
                  <a:moveTo>
                    <a:pt x="19812" y="17907"/>
                  </a:moveTo>
                  <a:lnTo>
                    <a:pt x="0" y="15240"/>
                  </a:lnTo>
                  <a:lnTo>
                    <a:pt x="0" y="4763"/>
                  </a:lnTo>
                  <a:lnTo>
                    <a:pt x="39433" y="0"/>
                  </a:lnTo>
                  <a:lnTo>
                    <a:pt x="39910" y="0"/>
                  </a:lnTo>
                  <a:lnTo>
                    <a:pt x="45339" y="3620"/>
                  </a:lnTo>
                  <a:lnTo>
                    <a:pt x="45339" y="186404"/>
                  </a:lnTo>
                  <a:lnTo>
                    <a:pt x="66104" y="188405"/>
                  </a:lnTo>
                  <a:lnTo>
                    <a:pt x="66104" y="200406"/>
                  </a:lnTo>
                  <a:lnTo>
                    <a:pt x="0" y="200406"/>
                  </a:lnTo>
                  <a:lnTo>
                    <a:pt x="0" y="188405"/>
                  </a:lnTo>
                  <a:lnTo>
                    <a:pt x="19812" y="186214"/>
                  </a:lnTo>
                  <a:lnTo>
                    <a:pt x="19812" y="17907"/>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8" name="Freeform: Shape 60">
              <a:extLst>
                <a:ext uri="{FF2B5EF4-FFF2-40B4-BE49-F238E27FC236}">
                  <a16:creationId xmlns:a16="http://schemas.microsoft.com/office/drawing/2014/main" id="{85C8946C-9170-EA09-7495-23226B34EDC3}"/>
                </a:ext>
              </a:extLst>
            </p:cNvPr>
            <p:cNvSpPr/>
            <p:nvPr/>
          </p:nvSpPr>
          <p:spPr>
            <a:xfrm>
              <a:off x="11990545" y="6509067"/>
              <a:ext cx="177260" cy="181927"/>
            </a:xfrm>
            <a:custGeom>
              <a:avLst/>
              <a:gdLst>
                <a:gd name="connsiteX0" fmla="*/ 19717 w 177260"/>
                <a:gd name="connsiteY0" fmla="*/ 15145 h 181927"/>
                <a:gd name="connsiteX1" fmla="*/ 95 w 177260"/>
                <a:gd name="connsiteY1" fmla="*/ 12192 h 181927"/>
                <a:gd name="connsiteX2" fmla="*/ 95 w 177260"/>
                <a:gd name="connsiteY2" fmla="*/ 0 h 181927"/>
                <a:gd name="connsiteX3" fmla="*/ 45625 w 177260"/>
                <a:gd name="connsiteY3" fmla="*/ 0 h 181927"/>
                <a:gd name="connsiteX4" fmla="*/ 127159 w 177260"/>
                <a:gd name="connsiteY4" fmla="*/ 119444 h 181927"/>
                <a:gd name="connsiteX5" fmla="*/ 140875 w 177260"/>
                <a:gd name="connsiteY5" fmla="*/ 145351 h 181927"/>
                <a:gd name="connsiteX6" fmla="*/ 140875 w 177260"/>
                <a:gd name="connsiteY6" fmla="*/ 15145 h 181927"/>
                <a:gd name="connsiteX7" fmla="*/ 119539 w 177260"/>
                <a:gd name="connsiteY7" fmla="*/ 12192 h 181927"/>
                <a:gd name="connsiteX8" fmla="*/ 119539 w 177260"/>
                <a:gd name="connsiteY8" fmla="*/ 0 h 181927"/>
                <a:gd name="connsiteX9" fmla="*/ 177260 w 177260"/>
                <a:gd name="connsiteY9" fmla="*/ 0 h 181927"/>
                <a:gd name="connsiteX10" fmla="*/ 177260 w 177260"/>
                <a:gd name="connsiteY10" fmla="*/ 12192 h 181927"/>
                <a:gd name="connsiteX11" fmla="*/ 157639 w 177260"/>
                <a:gd name="connsiteY11" fmla="*/ 15145 h 181927"/>
                <a:gd name="connsiteX12" fmla="*/ 157639 w 177260"/>
                <a:gd name="connsiteY12" fmla="*/ 181832 h 181927"/>
                <a:gd name="connsiteX13" fmla="*/ 138303 w 177260"/>
                <a:gd name="connsiteY13" fmla="*/ 181832 h 181927"/>
                <a:gd name="connsiteX14" fmla="*/ 55054 w 177260"/>
                <a:gd name="connsiteY14" fmla="*/ 59722 h 181927"/>
                <a:gd name="connsiteX15" fmla="*/ 36195 w 177260"/>
                <a:gd name="connsiteY15" fmla="*/ 27432 h 181927"/>
                <a:gd name="connsiteX16" fmla="*/ 36195 w 177260"/>
                <a:gd name="connsiteY16" fmla="*/ 167450 h 181927"/>
                <a:gd name="connsiteX17" fmla="*/ 59436 w 177260"/>
                <a:gd name="connsiteY17" fmla="*/ 169926 h 181927"/>
                <a:gd name="connsiteX18" fmla="*/ 59436 w 177260"/>
                <a:gd name="connsiteY18" fmla="*/ 181928 h 181927"/>
                <a:gd name="connsiteX19" fmla="*/ 0 w 177260"/>
                <a:gd name="connsiteY19" fmla="*/ 181928 h 181927"/>
                <a:gd name="connsiteX20" fmla="*/ 0 w 177260"/>
                <a:gd name="connsiteY20" fmla="*/ 169926 h 181927"/>
                <a:gd name="connsiteX21" fmla="*/ 19622 w 177260"/>
                <a:gd name="connsiteY21" fmla="*/ 167259 h 181927"/>
                <a:gd name="connsiteX22" fmla="*/ 19622 w 177260"/>
                <a:gd name="connsiteY22" fmla="*/ 15145 h 1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260" h="181927">
                  <a:moveTo>
                    <a:pt x="19717" y="15145"/>
                  </a:moveTo>
                  <a:lnTo>
                    <a:pt x="95" y="12192"/>
                  </a:lnTo>
                  <a:lnTo>
                    <a:pt x="95" y="0"/>
                  </a:lnTo>
                  <a:lnTo>
                    <a:pt x="45625" y="0"/>
                  </a:lnTo>
                  <a:lnTo>
                    <a:pt x="127159" y="119444"/>
                  </a:lnTo>
                  <a:lnTo>
                    <a:pt x="140875" y="145351"/>
                  </a:lnTo>
                  <a:lnTo>
                    <a:pt x="140875" y="15145"/>
                  </a:lnTo>
                  <a:lnTo>
                    <a:pt x="119539" y="12192"/>
                  </a:lnTo>
                  <a:lnTo>
                    <a:pt x="119539" y="0"/>
                  </a:lnTo>
                  <a:lnTo>
                    <a:pt x="177260" y="0"/>
                  </a:lnTo>
                  <a:lnTo>
                    <a:pt x="177260" y="12192"/>
                  </a:lnTo>
                  <a:lnTo>
                    <a:pt x="157639" y="15145"/>
                  </a:lnTo>
                  <a:lnTo>
                    <a:pt x="157639" y="181832"/>
                  </a:lnTo>
                  <a:lnTo>
                    <a:pt x="138303" y="181832"/>
                  </a:lnTo>
                  <a:lnTo>
                    <a:pt x="55054" y="59722"/>
                  </a:lnTo>
                  <a:lnTo>
                    <a:pt x="36195" y="27432"/>
                  </a:lnTo>
                  <a:lnTo>
                    <a:pt x="36195" y="167450"/>
                  </a:lnTo>
                  <a:lnTo>
                    <a:pt x="59436" y="169926"/>
                  </a:lnTo>
                  <a:lnTo>
                    <a:pt x="59436" y="181928"/>
                  </a:lnTo>
                  <a:lnTo>
                    <a:pt x="0" y="181928"/>
                  </a:lnTo>
                  <a:lnTo>
                    <a:pt x="0" y="169926"/>
                  </a:lnTo>
                  <a:lnTo>
                    <a:pt x="19622" y="167259"/>
                  </a:lnTo>
                  <a:lnTo>
                    <a:pt x="19622" y="15145"/>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9" name="Freeform: Shape 61">
              <a:extLst>
                <a:ext uri="{FF2B5EF4-FFF2-40B4-BE49-F238E27FC236}">
                  <a16:creationId xmlns:a16="http://schemas.microsoft.com/office/drawing/2014/main" id="{7022C224-DB94-BD53-493F-F27B1AC7CB3A}"/>
                </a:ext>
              </a:extLst>
            </p:cNvPr>
            <p:cNvSpPr/>
            <p:nvPr/>
          </p:nvSpPr>
          <p:spPr>
            <a:xfrm>
              <a:off x="12184855" y="6552120"/>
              <a:ext cx="120205" cy="141446"/>
            </a:xfrm>
            <a:custGeom>
              <a:avLst/>
              <a:gdLst>
                <a:gd name="connsiteX0" fmla="*/ 23146 w 120205"/>
                <a:gd name="connsiteY0" fmla="*/ 68199 h 141446"/>
                <a:gd name="connsiteX1" fmla="*/ 81439 w 120205"/>
                <a:gd name="connsiteY1" fmla="*/ 56579 h 141446"/>
                <a:gd name="connsiteX2" fmla="*/ 81439 w 120205"/>
                <a:gd name="connsiteY2" fmla="*/ 49720 h 141446"/>
                <a:gd name="connsiteX3" fmla="*/ 78962 w 120205"/>
                <a:gd name="connsiteY3" fmla="*/ 31623 h 141446"/>
                <a:gd name="connsiteX4" fmla="*/ 70485 w 120205"/>
                <a:gd name="connsiteY4" fmla="*/ 21908 h 141446"/>
                <a:gd name="connsiteX5" fmla="*/ 53435 w 120205"/>
                <a:gd name="connsiteY5" fmla="*/ 18860 h 141446"/>
                <a:gd name="connsiteX6" fmla="*/ 31052 w 120205"/>
                <a:gd name="connsiteY6" fmla="*/ 22384 h 141446"/>
                <a:gd name="connsiteX7" fmla="*/ 11335 w 120205"/>
                <a:gd name="connsiteY7" fmla="*/ 31051 h 141446"/>
                <a:gd name="connsiteX8" fmla="*/ 5239 w 120205"/>
                <a:gd name="connsiteY8" fmla="*/ 18383 h 141446"/>
                <a:gd name="connsiteX9" fmla="*/ 16954 w 120205"/>
                <a:gd name="connsiteY9" fmla="*/ 11240 h 141446"/>
                <a:gd name="connsiteX10" fmla="*/ 36767 w 120205"/>
                <a:gd name="connsiteY10" fmla="*/ 3429 h 141446"/>
                <a:gd name="connsiteX11" fmla="*/ 59246 w 120205"/>
                <a:gd name="connsiteY11" fmla="*/ 0 h 141446"/>
                <a:gd name="connsiteX12" fmla="*/ 86773 w 120205"/>
                <a:gd name="connsiteY12" fmla="*/ 4763 h 141446"/>
                <a:gd name="connsiteX13" fmla="*/ 101346 w 120205"/>
                <a:gd name="connsiteY13" fmla="*/ 20098 h 141446"/>
                <a:gd name="connsiteX14" fmla="*/ 105728 w 120205"/>
                <a:gd name="connsiteY14" fmla="*/ 48197 h 141446"/>
                <a:gd name="connsiteX15" fmla="*/ 105728 w 120205"/>
                <a:gd name="connsiteY15" fmla="*/ 126778 h 141446"/>
                <a:gd name="connsiteX16" fmla="*/ 120205 w 120205"/>
                <a:gd name="connsiteY16" fmla="*/ 126778 h 141446"/>
                <a:gd name="connsiteX17" fmla="*/ 120205 w 120205"/>
                <a:gd name="connsiteY17" fmla="*/ 137541 h 141446"/>
                <a:gd name="connsiteX18" fmla="*/ 107823 w 120205"/>
                <a:gd name="connsiteY18" fmla="*/ 140018 h 141446"/>
                <a:gd name="connsiteX19" fmla="*/ 94774 w 120205"/>
                <a:gd name="connsiteY19" fmla="*/ 141256 h 141446"/>
                <a:gd name="connsiteX20" fmla="*/ 85439 w 120205"/>
                <a:gd name="connsiteY20" fmla="*/ 139160 h 141446"/>
                <a:gd name="connsiteX21" fmla="*/ 82963 w 120205"/>
                <a:gd name="connsiteY21" fmla="*/ 130016 h 141446"/>
                <a:gd name="connsiteX22" fmla="*/ 82963 w 120205"/>
                <a:gd name="connsiteY22" fmla="*/ 121920 h 141446"/>
                <a:gd name="connsiteX23" fmla="*/ 64961 w 120205"/>
                <a:gd name="connsiteY23" fmla="*/ 135350 h 141446"/>
                <a:gd name="connsiteX24" fmla="*/ 40862 w 120205"/>
                <a:gd name="connsiteY24" fmla="*/ 141446 h 141446"/>
                <a:gd name="connsiteX25" fmla="*/ 11621 w 120205"/>
                <a:gd name="connsiteY25" fmla="*/ 131255 h 141446"/>
                <a:gd name="connsiteX26" fmla="*/ 0 w 120205"/>
                <a:gd name="connsiteY26" fmla="*/ 102013 h 141446"/>
                <a:gd name="connsiteX27" fmla="*/ 23146 w 120205"/>
                <a:gd name="connsiteY27" fmla="*/ 68199 h 141446"/>
                <a:gd name="connsiteX28" fmla="*/ 66199 w 120205"/>
                <a:gd name="connsiteY28" fmla="*/ 120968 h 141446"/>
                <a:gd name="connsiteX29" fmla="*/ 81343 w 120205"/>
                <a:gd name="connsiteY29" fmla="*/ 111633 h 141446"/>
                <a:gd name="connsiteX30" fmla="*/ 81343 w 120205"/>
                <a:gd name="connsiteY30" fmla="*/ 69533 h 141446"/>
                <a:gd name="connsiteX31" fmla="*/ 41053 w 120205"/>
                <a:gd name="connsiteY31" fmla="*/ 77724 h 141446"/>
                <a:gd name="connsiteX32" fmla="*/ 27432 w 120205"/>
                <a:gd name="connsiteY32" fmla="*/ 99155 h 141446"/>
                <a:gd name="connsiteX33" fmla="*/ 33909 w 120205"/>
                <a:gd name="connsiteY33" fmla="*/ 118586 h 141446"/>
                <a:gd name="connsiteX34" fmla="*/ 51435 w 120205"/>
                <a:gd name="connsiteY34" fmla="*/ 124778 h 141446"/>
                <a:gd name="connsiteX35" fmla="*/ 66199 w 120205"/>
                <a:gd name="connsiteY35" fmla="*/ 120968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446">
                  <a:moveTo>
                    <a:pt x="23146" y="68199"/>
                  </a:moveTo>
                  <a:cubicBezTo>
                    <a:pt x="38481" y="60960"/>
                    <a:pt x="57912" y="57055"/>
                    <a:pt x="81439" y="56579"/>
                  </a:cubicBezTo>
                  <a:lnTo>
                    <a:pt x="81439" y="49720"/>
                  </a:lnTo>
                  <a:cubicBezTo>
                    <a:pt x="81439" y="42005"/>
                    <a:pt x="80582" y="36005"/>
                    <a:pt x="78962" y="31623"/>
                  </a:cubicBezTo>
                  <a:cubicBezTo>
                    <a:pt x="77343" y="27242"/>
                    <a:pt x="74486" y="24003"/>
                    <a:pt x="70485" y="21908"/>
                  </a:cubicBezTo>
                  <a:cubicBezTo>
                    <a:pt x="66484" y="19907"/>
                    <a:pt x="60770" y="18860"/>
                    <a:pt x="53435" y="18860"/>
                  </a:cubicBezTo>
                  <a:cubicBezTo>
                    <a:pt x="45148" y="18860"/>
                    <a:pt x="37624" y="20003"/>
                    <a:pt x="31052" y="22384"/>
                  </a:cubicBezTo>
                  <a:cubicBezTo>
                    <a:pt x="24479" y="24765"/>
                    <a:pt x="17907" y="27623"/>
                    <a:pt x="11335" y="31051"/>
                  </a:cubicBezTo>
                  <a:lnTo>
                    <a:pt x="5239" y="18383"/>
                  </a:lnTo>
                  <a:cubicBezTo>
                    <a:pt x="7334" y="16574"/>
                    <a:pt x="11240" y="14192"/>
                    <a:pt x="16954" y="11240"/>
                  </a:cubicBezTo>
                  <a:cubicBezTo>
                    <a:pt x="22669" y="8287"/>
                    <a:pt x="29242" y="5715"/>
                    <a:pt x="36767" y="3429"/>
                  </a:cubicBezTo>
                  <a:cubicBezTo>
                    <a:pt x="44291" y="1143"/>
                    <a:pt x="51816" y="0"/>
                    <a:pt x="59246" y="0"/>
                  </a:cubicBezTo>
                  <a:cubicBezTo>
                    <a:pt x="70866" y="0"/>
                    <a:pt x="80010" y="1619"/>
                    <a:pt x="86773" y="4763"/>
                  </a:cubicBezTo>
                  <a:cubicBezTo>
                    <a:pt x="93536" y="7906"/>
                    <a:pt x="98393" y="13049"/>
                    <a:pt x="101346" y="20098"/>
                  </a:cubicBezTo>
                  <a:cubicBezTo>
                    <a:pt x="104299" y="27146"/>
                    <a:pt x="105728" y="36481"/>
                    <a:pt x="105728" y="48197"/>
                  </a:cubicBezTo>
                  <a:lnTo>
                    <a:pt x="105728" y="126778"/>
                  </a:lnTo>
                  <a:lnTo>
                    <a:pt x="120205" y="126778"/>
                  </a:lnTo>
                  <a:lnTo>
                    <a:pt x="120205" y="137541"/>
                  </a:lnTo>
                  <a:cubicBezTo>
                    <a:pt x="116967" y="138398"/>
                    <a:pt x="112776" y="139160"/>
                    <a:pt x="107823" y="140018"/>
                  </a:cubicBezTo>
                  <a:cubicBezTo>
                    <a:pt x="102870" y="140780"/>
                    <a:pt x="98488" y="141256"/>
                    <a:pt x="94774" y="141256"/>
                  </a:cubicBezTo>
                  <a:cubicBezTo>
                    <a:pt x="90202" y="141256"/>
                    <a:pt x="87058" y="140589"/>
                    <a:pt x="85439" y="139160"/>
                  </a:cubicBezTo>
                  <a:cubicBezTo>
                    <a:pt x="83820" y="137732"/>
                    <a:pt x="82963" y="134684"/>
                    <a:pt x="82963" y="130016"/>
                  </a:cubicBezTo>
                  <a:lnTo>
                    <a:pt x="82963" y="121920"/>
                  </a:lnTo>
                  <a:cubicBezTo>
                    <a:pt x="78105" y="126778"/>
                    <a:pt x="72104" y="131350"/>
                    <a:pt x="64961" y="135350"/>
                  </a:cubicBezTo>
                  <a:cubicBezTo>
                    <a:pt x="57817" y="139351"/>
                    <a:pt x="49816" y="141446"/>
                    <a:pt x="40862" y="141446"/>
                  </a:cubicBezTo>
                  <a:cubicBezTo>
                    <a:pt x="29146" y="141446"/>
                    <a:pt x="19336" y="138017"/>
                    <a:pt x="11621" y="131255"/>
                  </a:cubicBezTo>
                  <a:cubicBezTo>
                    <a:pt x="3905" y="124492"/>
                    <a:pt x="0" y="114776"/>
                    <a:pt x="0" y="102013"/>
                  </a:cubicBezTo>
                  <a:cubicBezTo>
                    <a:pt x="95" y="86773"/>
                    <a:pt x="7810" y="75438"/>
                    <a:pt x="23146" y="68199"/>
                  </a:cubicBezTo>
                  <a:close/>
                  <a:moveTo>
                    <a:pt x="66199" y="120968"/>
                  </a:moveTo>
                  <a:cubicBezTo>
                    <a:pt x="71723" y="118396"/>
                    <a:pt x="76771" y="115253"/>
                    <a:pt x="81343" y="111633"/>
                  </a:cubicBezTo>
                  <a:lnTo>
                    <a:pt x="81343" y="69533"/>
                  </a:lnTo>
                  <a:cubicBezTo>
                    <a:pt x="63532" y="69533"/>
                    <a:pt x="50102" y="72295"/>
                    <a:pt x="41053" y="77724"/>
                  </a:cubicBezTo>
                  <a:cubicBezTo>
                    <a:pt x="32004" y="83153"/>
                    <a:pt x="27432" y="90297"/>
                    <a:pt x="27432" y="99155"/>
                  </a:cubicBezTo>
                  <a:cubicBezTo>
                    <a:pt x="27432" y="107918"/>
                    <a:pt x="29623" y="114491"/>
                    <a:pt x="33909" y="118586"/>
                  </a:cubicBezTo>
                  <a:cubicBezTo>
                    <a:pt x="38195" y="122777"/>
                    <a:pt x="44101" y="124778"/>
                    <a:pt x="51435" y="124778"/>
                  </a:cubicBezTo>
                  <a:cubicBezTo>
                    <a:pt x="55721" y="124873"/>
                    <a:pt x="60674" y="123539"/>
                    <a:pt x="66199" y="12096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0" name="Freeform: Shape 62">
              <a:extLst>
                <a:ext uri="{FF2B5EF4-FFF2-40B4-BE49-F238E27FC236}">
                  <a16:creationId xmlns:a16="http://schemas.microsoft.com/office/drawing/2014/main" id="{D476C8E2-B9F9-D2AF-4D72-BB670A6CEE6E}"/>
                </a:ext>
              </a:extLst>
            </p:cNvPr>
            <p:cNvSpPr/>
            <p:nvPr/>
          </p:nvSpPr>
          <p:spPr>
            <a:xfrm>
              <a:off x="12318872" y="6519926"/>
              <a:ext cx="88201" cy="237553"/>
            </a:xfrm>
            <a:custGeom>
              <a:avLst/>
              <a:gdLst>
                <a:gd name="connsiteX0" fmla="*/ 24479 w 88201"/>
                <a:gd name="connsiteY0" fmla="*/ 167069 h 237553"/>
                <a:gd name="connsiteX1" fmla="*/ 17621 w 88201"/>
                <a:gd name="connsiteY1" fmla="*/ 145256 h 237553"/>
                <a:gd name="connsiteX2" fmla="*/ 17621 w 88201"/>
                <a:gd name="connsiteY2" fmla="*/ 51340 h 237553"/>
                <a:gd name="connsiteX3" fmla="*/ 0 w 88201"/>
                <a:gd name="connsiteY3" fmla="*/ 51340 h 237553"/>
                <a:gd name="connsiteX4" fmla="*/ 0 w 88201"/>
                <a:gd name="connsiteY4" fmla="*/ 40291 h 237553"/>
                <a:gd name="connsiteX5" fmla="*/ 6858 w 88201"/>
                <a:gd name="connsiteY5" fmla="*/ 38576 h 237553"/>
                <a:gd name="connsiteX6" fmla="*/ 14478 w 88201"/>
                <a:gd name="connsiteY6" fmla="*/ 35909 h 237553"/>
                <a:gd name="connsiteX7" fmla="*/ 20574 w 88201"/>
                <a:gd name="connsiteY7" fmla="*/ 27146 h 237553"/>
                <a:gd name="connsiteX8" fmla="*/ 25241 w 88201"/>
                <a:gd name="connsiteY8" fmla="*/ 12192 h 237553"/>
                <a:gd name="connsiteX9" fmla="*/ 28384 w 88201"/>
                <a:gd name="connsiteY9" fmla="*/ 0 h 237553"/>
                <a:gd name="connsiteX10" fmla="*/ 42863 w 88201"/>
                <a:gd name="connsiteY10" fmla="*/ 0 h 237553"/>
                <a:gd name="connsiteX11" fmla="*/ 43339 w 88201"/>
                <a:gd name="connsiteY11" fmla="*/ 35243 h 237553"/>
                <a:gd name="connsiteX12" fmla="*/ 84201 w 88201"/>
                <a:gd name="connsiteY12" fmla="*/ 35243 h 237553"/>
                <a:gd name="connsiteX13" fmla="*/ 84201 w 88201"/>
                <a:gd name="connsiteY13" fmla="*/ 51435 h 237553"/>
                <a:gd name="connsiteX14" fmla="*/ 43339 w 88201"/>
                <a:gd name="connsiteY14" fmla="*/ 51435 h 237553"/>
                <a:gd name="connsiteX15" fmla="*/ 43339 w 88201"/>
                <a:gd name="connsiteY15" fmla="*/ 126587 h 237553"/>
                <a:gd name="connsiteX16" fmla="*/ 44196 w 88201"/>
                <a:gd name="connsiteY16" fmla="*/ 146114 h 237553"/>
                <a:gd name="connsiteX17" fmla="*/ 47911 w 88201"/>
                <a:gd name="connsiteY17" fmla="*/ 153448 h 237553"/>
                <a:gd name="connsiteX18" fmla="*/ 57531 w 88201"/>
                <a:gd name="connsiteY18" fmla="*/ 155162 h 237553"/>
                <a:gd name="connsiteX19" fmla="*/ 72104 w 88201"/>
                <a:gd name="connsiteY19" fmla="*/ 153448 h 237553"/>
                <a:gd name="connsiteX20" fmla="*/ 84487 w 88201"/>
                <a:gd name="connsiteY20" fmla="*/ 149733 h 237553"/>
                <a:gd name="connsiteX21" fmla="*/ 88201 w 88201"/>
                <a:gd name="connsiteY21" fmla="*/ 160782 h 237553"/>
                <a:gd name="connsiteX22" fmla="*/ 69247 w 88201"/>
                <a:gd name="connsiteY22" fmla="*/ 169355 h 237553"/>
                <a:gd name="connsiteX23" fmla="*/ 45339 w 88201"/>
                <a:gd name="connsiteY23" fmla="*/ 173546 h 237553"/>
                <a:gd name="connsiteX24" fmla="*/ 24479 w 88201"/>
                <a:gd name="connsiteY24" fmla="*/ 167069 h 237553"/>
                <a:gd name="connsiteX25" fmla="*/ 62103 w 88201"/>
                <a:gd name="connsiteY25" fmla="*/ 220218 h 237553"/>
                <a:gd name="connsiteX26" fmla="*/ 53816 w 88201"/>
                <a:gd name="connsiteY26" fmla="*/ 232220 h 237553"/>
                <a:gd name="connsiteX27" fmla="*/ 46672 w 88201"/>
                <a:gd name="connsiteY27" fmla="*/ 237554 h 237553"/>
                <a:gd name="connsiteX28" fmla="*/ 46387 w 88201"/>
                <a:gd name="connsiteY28" fmla="*/ 237554 h 237553"/>
                <a:gd name="connsiteX29" fmla="*/ 38100 w 88201"/>
                <a:gd name="connsiteY29" fmla="*/ 233172 h 237553"/>
                <a:gd name="connsiteX30" fmla="*/ 37814 w 88201"/>
                <a:gd name="connsiteY30" fmla="*/ 231743 h 237553"/>
                <a:gd name="connsiteX31" fmla="*/ 43434 w 88201"/>
                <a:gd name="connsiteY31" fmla="*/ 225171 h 237553"/>
                <a:gd name="connsiteX32" fmla="*/ 45625 w 88201"/>
                <a:gd name="connsiteY32" fmla="*/ 214884 h 237553"/>
                <a:gd name="connsiteX33" fmla="*/ 44291 w 88201"/>
                <a:gd name="connsiteY33" fmla="*/ 209741 h 237553"/>
                <a:gd name="connsiteX34" fmla="*/ 40481 w 88201"/>
                <a:gd name="connsiteY34" fmla="*/ 206026 h 237553"/>
                <a:gd name="connsiteX35" fmla="*/ 35623 w 88201"/>
                <a:gd name="connsiteY35" fmla="*/ 196215 h 237553"/>
                <a:gd name="connsiteX36" fmla="*/ 39814 w 88201"/>
                <a:gd name="connsiteY36" fmla="*/ 187166 h 237553"/>
                <a:gd name="connsiteX37" fmla="*/ 48577 w 88201"/>
                <a:gd name="connsiteY37" fmla="*/ 184499 h 237553"/>
                <a:gd name="connsiteX38" fmla="*/ 49530 w 88201"/>
                <a:gd name="connsiteY38" fmla="*/ 184499 h 237553"/>
                <a:gd name="connsiteX39" fmla="*/ 61246 w 88201"/>
                <a:gd name="connsiteY39" fmla="*/ 189643 h 237553"/>
                <a:gd name="connsiteX40" fmla="*/ 65627 w 88201"/>
                <a:gd name="connsiteY40" fmla="*/ 204121 h 237553"/>
                <a:gd name="connsiteX41" fmla="*/ 62103 w 88201"/>
                <a:gd name="connsiteY41" fmla="*/ 220218 h 23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8201" h="237553">
                  <a:moveTo>
                    <a:pt x="24479" y="167069"/>
                  </a:moveTo>
                  <a:cubicBezTo>
                    <a:pt x="19907" y="162782"/>
                    <a:pt x="17621" y="155543"/>
                    <a:pt x="17621" y="145256"/>
                  </a:cubicBezTo>
                  <a:lnTo>
                    <a:pt x="17621" y="51340"/>
                  </a:lnTo>
                  <a:lnTo>
                    <a:pt x="0" y="51340"/>
                  </a:lnTo>
                  <a:lnTo>
                    <a:pt x="0" y="40291"/>
                  </a:lnTo>
                  <a:cubicBezTo>
                    <a:pt x="857" y="40100"/>
                    <a:pt x="3143" y="39529"/>
                    <a:pt x="6858" y="38576"/>
                  </a:cubicBezTo>
                  <a:cubicBezTo>
                    <a:pt x="10573" y="37624"/>
                    <a:pt x="13144" y="36671"/>
                    <a:pt x="14478" y="35909"/>
                  </a:cubicBezTo>
                  <a:cubicBezTo>
                    <a:pt x="17050" y="34481"/>
                    <a:pt x="19145" y="31528"/>
                    <a:pt x="20574" y="27146"/>
                  </a:cubicBezTo>
                  <a:cubicBezTo>
                    <a:pt x="21907" y="24003"/>
                    <a:pt x="23431" y="19050"/>
                    <a:pt x="25241" y="12192"/>
                  </a:cubicBezTo>
                  <a:cubicBezTo>
                    <a:pt x="27051" y="5334"/>
                    <a:pt x="28099" y="1238"/>
                    <a:pt x="28384" y="0"/>
                  </a:cubicBezTo>
                  <a:lnTo>
                    <a:pt x="42863" y="0"/>
                  </a:lnTo>
                  <a:lnTo>
                    <a:pt x="43339" y="35243"/>
                  </a:lnTo>
                  <a:lnTo>
                    <a:pt x="84201" y="35243"/>
                  </a:lnTo>
                  <a:lnTo>
                    <a:pt x="84201" y="51435"/>
                  </a:lnTo>
                  <a:lnTo>
                    <a:pt x="43339" y="51435"/>
                  </a:lnTo>
                  <a:lnTo>
                    <a:pt x="43339" y="126587"/>
                  </a:lnTo>
                  <a:cubicBezTo>
                    <a:pt x="43339" y="135922"/>
                    <a:pt x="43624" y="142399"/>
                    <a:pt x="44196" y="146114"/>
                  </a:cubicBezTo>
                  <a:cubicBezTo>
                    <a:pt x="44767" y="149828"/>
                    <a:pt x="46006" y="152305"/>
                    <a:pt x="47911" y="153448"/>
                  </a:cubicBezTo>
                  <a:cubicBezTo>
                    <a:pt x="49816" y="154591"/>
                    <a:pt x="53054" y="155162"/>
                    <a:pt x="57531" y="155162"/>
                  </a:cubicBezTo>
                  <a:cubicBezTo>
                    <a:pt x="61913" y="155162"/>
                    <a:pt x="66770" y="154591"/>
                    <a:pt x="72104" y="153448"/>
                  </a:cubicBezTo>
                  <a:cubicBezTo>
                    <a:pt x="77438" y="152305"/>
                    <a:pt x="81534" y="151067"/>
                    <a:pt x="84487" y="149733"/>
                  </a:cubicBezTo>
                  <a:lnTo>
                    <a:pt x="88201" y="160782"/>
                  </a:lnTo>
                  <a:cubicBezTo>
                    <a:pt x="84296" y="163735"/>
                    <a:pt x="77914" y="166592"/>
                    <a:pt x="69247" y="169355"/>
                  </a:cubicBezTo>
                  <a:cubicBezTo>
                    <a:pt x="60484" y="172117"/>
                    <a:pt x="52578" y="173546"/>
                    <a:pt x="45339" y="173546"/>
                  </a:cubicBezTo>
                  <a:cubicBezTo>
                    <a:pt x="35909" y="173450"/>
                    <a:pt x="29051" y="171355"/>
                    <a:pt x="24479" y="167069"/>
                  </a:cubicBezTo>
                  <a:close/>
                  <a:moveTo>
                    <a:pt x="62103" y="220218"/>
                  </a:moveTo>
                  <a:cubicBezTo>
                    <a:pt x="59626" y="225076"/>
                    <a:pt x="56864" y="229076"/>
                    <a:pt x="53816" y="232220"/>
                  </a:cubicBezTo>
                  <a:cubicBezTo>
                    <a:pt x="50673" y="235268"/>
                    <a:pt x="48387" y="237077"/>
                    <a:pt x="46672" y="237554"/>
                  </a:cubicBezTo>
                  <a:lnTo>
                    <a:pt x="46387" y="237554"/>
                  </a:lnTo>
                  <a:lnTo>
                    <a:pt x="38100" y="233172"/>
                  </a:lnTo>
                  <a:lnTo>
                    <a:pt x="37814" y="231743"/>
                  </a:lnTo>
                  <a:cubicBezTo>
                    <a:pt x="40100" y="230600"/>
                    <a:pt x="42005" y="228410"/>
                    <a:pt x="43434" y="225171"/>
                  </a:cubicBezTo>
                  <a:cubicBezTo>
                    <a:pt x="44863" y="221933"/>
                    <a:pt x="45625" y="218504"/>
                    <a:pt x="45625" y="214884"/>
                  </a:cubicBezTo>
                  <a:cubicBezTo>
                    <a:pt x="45625" y="212789"/>
                    <a:pt x="45148" y="211074"/>
                    <a:pt x="44291" y="209741"/>
                  </a:cubicBezTo>
                  <a:cubicBezTo>
                    <a:pt x="43434" y="208407"/>
                    <a:pt x="42100" y="207169"/>
                    <a:pt x="40481" y="206026"/>
                  </a:cubicBezTo>
                  <a:cubicBezTo>
                    <a:pt x="37243" y="203740"/>
                    <a:pt x="35623" y="200501"/>
                    <a:pt x="35623" y="196215"/>
                  </a:cubicBezTo>
                  <a:cubicBezTo>
                    <a:pt x="35623" y="191929"/>
                    <a:pt x="37052" y="188976"/>
                    <a:pt x="39814" y="187166"/>
                  </a:cubicBezTo>
                  <a:cubicBezTo>
                    <a:pt x="42577" y="185357"/>
                    <a:pt x="45529" y="184499"/>
                    <a:pt x="48577" y="184499"/>
                  </a:cubicBezTo>
                  <a:lnTo>
                    <a:pt x="49530" y="184499"/>
                  </a:lnTo>
                  <a:cubicBezTo>
                    <a:pt x="54388" y="184499"/>
                    <a:pt x="58388" y="186214"/>
                    <a:pt x="61246" y="189643"/>
                  </a:cubicBezTo>
                  <a:cubicBezTo>
                    <a:pt x="64198" y="193072"/>
                    <a:pt x="65627" y="197834"/>
                    <a:pt x="65627" y="204121"/>
                  </a:cubicBezTo>
                  <a:cubicBezTo>
                    <a:pt x="65818" y="209931"/>
                    <a:pt x="64579" y="215265"/>
                    <a:pt x="62103" y="22021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1" name="Freeform: Shape 1023">
              <a:extLst>
                <a:ext uri="{FF2B5EF4-FFF2-40B4-BE49-F238E27FC236}">
                  <a16:creationId xmlns:a16="http://schemas.microsoft.com/office/drawing/2014/main" id="{CA3DCFDA-B6BE-1409-8AF1-B18D75F28017}"/>
                </a:ext>
              </a:extLst>
            </p:cNvPr>
            <p:cNvSpPr/>
            <p:nvPr/>
          </p:nvSpPr>
          <p:spPr>
            <a:xfrm>
              <a:off x="12421170" y="6496875"/>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20 h 194119"/>
                <a:gd name="connsiteX9" fmla="*/ 0 w 64865"/>
                <a:gd name="connsiteY9" fmla="*/ 194120 h 194119"/>
                <a:gd name="connsiteX10" fmla="*/ 0 w 64865"/>
                <a:gd name="connsiteY10" fmla="*/ 182118 h 194119"/>
                <a:gd name="connsiteX11" fmla="*/ 19812 w 64865"/>
                <a:gd name="connsiteY11" fmla="*/ 179927 h 194119"/>
                <a:gd name="connsiteX12" fmla="*/ 19812 w 64865"/>
                <a:gd name="connsiteY12" fmla="*/ 77057 h 194119"/>
                <a:gd name="connsiteX13" fmla="*/ 17812 w 64865"/>
                <a:gd name="connsiteY13" fmla="*/ 29337 h 194119"/>
                <a:gd name="connsiteX14" fmla="*/ 13907 w 64865"/>
                <a:gd name="connsiteY14" fmla="*/ 18098 h 194119"/>
                <a:gd name="connsiteX15" fmla="*/ 18669 w 64865"/>
                <a:gd name="connsiteY15" fmla="*/ 5144 h 194119"/>
                <a:gd name="connsiteX16" fmla="*/ 31718 w 64865"/>
                <a:gd name="connsiteY16" fmla="*/ 0 h 194119"/>
                <a:gd name="connsiteX17" fmla="*/ 43910 w 64865"/>
                <a:gd name="connsiteY17" fmla="*/ 4382 h 194119"/>
                <a:gd name="connsiteX18" fmla="*/ 47816 w 64865"/>
                <a:gd name="connsiteY18" fmla="*/ 15621 h 194119"/>
                <a:gd name="connsiteX19" fmla="*/ 43053 w 64865"/>
                <a:gd name="connsiteY19" fmla="*/ 28861 h 194119"/>
                <a:gd name="connsiteX20" fmla="*/ 29718 w 64865"/>
                <a:gd name="connsiteY20" fmla="*/ 33719 h 194119"/>
                <a:gd name="connsiteX21" fmla="*/ 29432 w 64865"/>
                <a:gd name="connsiteY21" fmla="*/ 33719 h 194119"/>
                <a:gd name="connsiteX22" fmla="*/ 17812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20"/>
                  </a:lnTo>
                  <a:lnTo>
                    <a:pt x="0" y="194120"/>
                  </a:lnTo>
                  <a:lnTo>
                    <a:pt x="0" y="182118"/>
                  </a:lnTo>
                  <a:lnTo>
                    <a:pt x="19812" y="179927"/>
                  </a:lnTo>
                  <a:lnTo>
                    <a:pt x="19812" y="77057"/>
                  </a:lnTo>
                  <a:close/>
                  <a:moveTo>
                    <a:pt x="17812" y="29337"/>
                  </a:moveTo>
                  <a:cubicBezTo>
                    <a:pt x="15240" y="26384"/>
                    <a:pt x="13907" y="22670"/>
                    <a:pt x="13907" y="18098"/>
                  </a:cubicBezTo>
                  <a:cubicBezTo>
                    <a:pt x="13907" y="12859"/>
                    <a:pt x="15526" y="8573"/>
                    <a:pt x="18669" y="5144"/>
                  </a:cubicBezTo>
                  <a:cubicBezTo>
                    <a:pt x="21812" y="1715"/>
                    <a:pt x="26194" y="0"/>
                    <a:pt x="31718" y="0"/>
                  </a:cubicBezTo>
                  <a:cubicBezTo>
                    <a:pt x="37243" y="0"/>
                    <a:pt x="41338" y="1429"/>
                    <a:pt x="43910" y="4382"/>
                  </a:cubicBezTo>
                  <a:cubicBezTo>
                    <a:pt x="46482" y="7334"/>
                    <a:pt x="47816" y="11049"/>
                    <a:pt x="47816" y="15621"/>
                  </a:cubicBezTo>
                  <a:cubicBezTo>
                    <a:pt x="47816" y="21146"/>
                    <a:pt x="46196" y="25527"/>
                    <a:pt x="43053" y="28861"/>
                  </a:cubicBezTo>
                  <a:cubicBezTo>
                    <a:pt x="39910" y="32099"/>
                    <a:pt x="35433" y="33719"/>
                    <a:pt x="29718" y="33719"/>
                  </a:cubicBezTo>
                  <a:lnTo>
                    <a:pt x="29432" y="33719"/>
                  </a:lnTo>
                  <a:cubicBezTo>
                    <a:pt x="24384" y="33719"/>
                    <a:pt x="20479" y="32290"/>
                    <a:pt x="17812" y="29337"/>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2" name="Freeform: Shape 1024">
              <a:extLst>
                <a:ext uri="{FF2B5EF4-FFF2-40B4-BE49-F238E27FC236}">
                  <a16:creationId xmlns:a16="http://schemas.microsoft.com/office/drawing/2014/main" id="{6435B821-F233-0507-5508-3CC576A6CF33}"/>
                </a:ext>
              </a:extLst>
            </p:cNvPr>
            <p:cNvSpPr/>
            <p:nvPr/>
          </p:nvSpPr>
          <p:spPr>
            <a:xfrm>
              <a:off x="12503464" y="6551454"/>
              <a:ext cx="126494" cy="142208"/>
            </a:xfrm>
            <a:custGeom>
              <a:avLst/>
              <a:gdLst>
                <a:gd name="connsiteX0" fmla="*/ 8956 w 126494"/>
                <a:gd name="connsiteY0" fmla="*/ 33052 h 142208"/>
                <a:gd name="connsiteX1" fmla="*/ 32863 w 126494"/>
                <a:gd name="connsiteY1" fmla="*/ 8477 h 142208"/>
                <a:gd name="connsiteX2" fmla="*/ 64582 w 126494"/>
                <a:gd name="connsiteY2" fmla="*/ 0 h 142208"/>
                <a:gd name="connsiteX3" fmla="*/ 110969 w 126494"/>
                <a:gd name="connsiteY3" fmla="*/ 19622 h 142208"/>
                <a:gd name="connsiteX4" fmla="*/ 126494 w 126494"/>
                <a:gd name="connsiteY4" fmla="*/ 71056 h 142208"/>
                <a:gd name="connsiteX5" fmla="*/ 117445 w 126494"/>
                <a:gd name="connsiteY5" fmla="*/ 109442 h 142208"/>
                <a:gd name="connsiteX6" fmla="*/ 93633 w 126494"/>
                <a:gd name="connsiteY6" fmla="*/ 133921 h 142208"/>
                <a:gd name="connsiteX7" fmla="*/ 61915 w 126494"/>
                <a:gd name="connsiteY7" fmla="*/ 142208 h 142208"/>
                <a:gd name="connsiteX8" fmla="*/ 15528 w 126494"/>
                <a:gd name="connsiteY8" fmla="*/ 122587 h 142208"/>
                <a:gd name="connsiteX9" fmla="*/ 2 w 126494"/>
                <a:gd name="connsiteY9" fmla="*/ 71247 h 142208"/>
                <a:gd name="connsiteX10" fmla="*/ 8956 w 126494"/>
                <a:gd name="connsiteY10" fmla="*/ 33052 h 142208"/>
                <a:gd name="connsiteX11" fmla="*/ 89252 w 126494"/>
                <a:gd name="connsiteY11" fmla="*/ 114300 h 142208"/>
                <a:gd name="connsiteX12" fmla="*/ 98300 w 126494"/>
                <a:gd name="connsiteY12" fmla="*/ 72962 h 142208"/>
                <a:gd name="connsiteX13" fmla="*/ 90013 w 126494"/>
                <a:gd name="connsiteY13" fmla="*/ 29908 h 142208"/>
                <a:gd name="connsiteX14" fmla="*/ 63344 w 126494"/>
                <a:gd name="connsiteY14" fmla="*/ 14002 h 142208"/>
                <a:gd name="connsiteX15" fmla="*/ 37245 w 126494"/>
                <a:gd name="connsiteY15" fmla="*/ 27908 h 142208"/>
                <a:gd name="connsiteX16" fmla="*/ 28101 w 126494"/>
                <a:gd name="connsiteY16" fmla="*/ 69247 h 142208"/>
                <a:gd name="connsiteX17" fmla="*/ 36673 w 126494"/>
                <a:gd name="connsiteY17" fmla="*/ 112300 h 142208"/>
                <a:gd name="connsiteX18" fmla="*/ 63344 w 126494"/>
                <a:gd name="connsiteY18" fmla="*/ 128207 h 142208"/>
                <a:gd name="connsiteX19" fmla="*/ 89252 w 126494"/>
                <a:gd name="connsiteY19" fmla="*/ 114300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494" h="142208">
                  <a:moveTo>
                    <a:pt x="8956" y="33052"/>
                  </a:moveTo>
                  <a:cubicBezTo>
                    <a:pt x="14956" y="22288"/>
                    <a:pt x="22957" y="14097"/>
                    <a:pt x="32863" y="8477"/>
                  </a:cubicBezTo>
                  <a:cubicBezTo>
                    <a:pt x="42769" y="2857"/>
                    <a:pt x="53342" y="0"/>
                    <a:pt x="64582" y="0"/>
                  </a:cubicBezTo>
                  <a:cubicBezTo>
                    <a:pt x="85156" y="0"/>
                    <a:pt x="100586" y="6477"/>
                    <a:pt x="110969" y="19622"/>
                  </a:cubicBezTo>
                  <a:cubicBezTo>
                    <a:pt x="121351" y="32671"/>
                    <a:pt x="126494" y="49816"/>
                    <a:pt x="126494" y="71056"/>
                  </a:cubicBezTo>
                  <a:cubicBezTo>
                    <a:pt x="126494" y="85916"/>
                    <a:pt x="123446" y="98679"/>
                    <a:pt x="117445" y="109442"/>
                  </a:cubicBezTo>
                  <a:cubicBezTo>
                    <a:pt x="111445" y="120206"/>
                    <a:pt x="103444" y="128397"/>
                    <a:pt x="93633" y="133921"/>
                  </a:cubicBezTo>
                  <a:cubicBezTo>
                    <a:pt x="83727" y="139446"/>
                    <a:pt x="73154" y="142208"/>
                    <a:pt x="61915" y="142208"/>
                  </a:cubicBezTo>
                  <a:cubicBezTo>
                    <a:pt x="41341" y="142208"/>
                    <a:pt x="25910" y="135636"/>
                    <a:pt x="15528" y="122587"/>
                  </a:cubicBezTo>
                  <a:cubicBezTo>
                    <a:pt x="5146" y="109537"/>
                    <a:pt x="2" y="92393"/>
                    <a:pt x="2" y="71247"/>
                  </a:cubicBezTo>
                  <a:cubicBezTo>
                    <a:pt x="-93" y="56483"/>
                    <a:pt x="2955" y="43815"/>
                    <a:pt x="8956" y="33052"/>
                  </a:cubicBezTo>
                  <a:close/>
                  <a:moveTo>
                    <a:pt x="89252" y="114300"/>
                  </a:moveTo>
                  <a:cubicBezTo>
                    <a:pt x="95252" y="104966"/>
                    <a:pt x="98300" y="91249"/>
                    <a:pt x="98300" y="72962"/>
                  </a:cubicBezTo>
                  <a:cubicBezTo>
                    <a:pt x="98300" y="54864"/>
                    <a:pt x="95538" y="40481"/>
                    <a:pt x="90013" y="29908"/>
                  </a:cubicBezTo>
                  <a:cubicBezTo>
                    <a:pt x="84489" y="19336"/>
                    <a:pt x="75535" y="14002"/>
                    <a:pt x="63344" y="14002"/>
                  </a:cubicBezTo>
                  <a:cubicBezTo>
                    <a:pt x="52104" y="14002"/>
                    <a:pt x="43436" y="18669"/>
                    <a:pt x="37245" y="27908"/>
                  </a:cubicBezTo>
                  <a:cubicBezTo>
                    <a:pt x="31149" y="37243"/>
                    <a:pt x="28101" y="50959"/>
                    <a:pt x="28101" y="69247"/>
                  </a:cubicBezTo>
                  <a:cubicBezTo>
                    <a:pt x="28101" y="87344"/>
                    <a:pt x="30958" y="101727"/>
                    <a:pt x="36673" y="112300"/>
                  </a:cubicBezTo>
                  <a:cubicBezTo>
                    <a:pt x="42388" y="122872"/>
                    <a:pt x="51247" y="128207"/>
                    <a:pt x="63344" y="128207"/>
                  </a:cubicBezTo>
                  <a:cubicBezTo>
                    <a:pt x="74583" y="128207"/>
                    <a:pt x="83251" y="123539"/>
                    <a:pt x="89252" y="114300"/>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3" name="Freeform: Shape 1027">
              <a:extLst>
                <a:ext uri="{FF2B5EF4-FFF2-40B4-BE49-F238E27FC236}">
                  <a16:creationId xmlns:a16="http://schemas.microsoft.com/office/drawing/2014/main" id="{8CFD7BF3-6DE3-0F5A-EAB0-9644D0DDC4BB}"/>
                </a:ext>
              </a:extLst>
            </p:cNvPr>
            <p:cNvSpPr/>
            <p:nvPr/>
          </p:nvSpPr>
          <p:spPr>
            <a:xfrm>
              <a:off x="12649199" y="6551930"/>
              <a:ext cx="147828" cy="139064"/>
            </a:xfrm>
            <a:custGeom>
              <a:avLst/>
              <a:gdLst>
                <a:gd name="connsiteX0" fmla="*/ 17621 w 147828"/>
                <a:gd name="connsiteY0" fmla="*/ 22003 h 139064"/>
                <a:gd name="connsiteX1" fmla="*/ 0 w 147828"/>
                <a:gd name="connsiteY1" fmla="*/ 17621 h 139064"/>
                <a:gd name="connsiteX2" fmla="*/ 0 w 147828"/>
                <a:gd name="connsiteY2" fmla="*/ 4382 h 139064"/>
                <a:gd name="connsiteX3" fmla="*/ 34957 w 147828"/>
                <a:gd name="connsiteY3" fmla="*/ 0 h 139064"/>
                <a:gd name="connsiteX4" fmla="*/ 35719 w 147828"/>
                <a:gd name="connsiteY4" fmla="*/ 0 h 139064"/>
                <a:gd name="connsiteX5" fmla="*/ 40862 w 147828"/>
                <a:gd name="connsiteY5" fmla="*/ 4382 h 139064"/>
                <a:gd name="connsiteX6" fmla="*/ 40862 w 147828"/>
                <a:gd name="connsiteY6" fmla="*/ 14669 h 139064"/>
                <a:gd name="connsiteX7" fmla="*/ 40576 w 147828"/>
                <a:gd name="connsiteY7" fmla="*/ 20574 h 139064"/>
                <a:gd name="connsiteX8" fmla="*/ 63817 w 147828"/>
                <a:gd name="connsiteY8" fmla="*/ 6382 h 139064"/>
                <a:gd name="connsiteX9" fmla="*/ 91440 w 147828"/>
                <a:gd name="connsiteY9" fmla="*/ 0 h 139064"/>
                <a:gd name="connsiteX10" fmla="*/ 115348 w 147828"/>
                <a:gd name="connsiteY10" fmla="*/ 5906 h 139064"/>
                <a:gd name="connsiteX11" fmla="*/ 127254 w 147828"/>
                <a:gd name="connsiteY11" fmla="*/ 23908 h 139064"/>
                <a:gd name="connsiteX12" fmla="*/ 130683 w 147828"/>
                <a:gd name="connsiteY12" fmla="*/ 56579 h 139064"/>
                <a:gd name="connsiteX13" fmla="*/ 130683 w 147828"/>
                <a:gd name="connsiteY13" fmla="*/ 125063 h 139064"/>
                <a:gd name="connsiteX14" fmla="*/ 147828 w 147828"/>
                <a:gd name="connsiteY14" fmla="*/ 126778 h 139064"/>
                <a:gd name="connsiteX15" fmla="*/ 147828 w 147828"/>
                <a:gd name="connsiteY15" fmla="*/ 139065 h 139064"/>
                <a:gd name="connsiteX16" fmla="*/ 89821 w 147828"/>
                <a:gd name="connsiteY16" fmla="*/ 139065 h 139064"/>
                <a:gd name="connsiteX17" fmla="*/ 89821 w 147828"/>
                <a:gd name="connsiteY17" fmla="*/ 127064 h 139064"/>
                <a:gd name="connsiteX18" fmla="*/ 104966 w 147828"/>
                <a:gd name="connsiteY18" fmla="*/ 125063 h 139064"/>
                <a:gd name="connsiteX19" fmla="*/ 104966 w 147828"/>
                <a:gd name="connsiteY19" fmla="*/ 56293 h 139064"/>
                <a:gd name="connsiteX20" fmla="*/ 102965 w 147828"/>
                <a:gd name="connsiteY20" fmla="*/ 33623 h 139064"/>
                <a:gd name="connsiteX21" fmla="*/ 95631 w 147828"/>
                <a:gd name="connsiteY21" fmla="*/ 21431 h 139064"/>
                <a:gd name="connsiteX22" fmla="*/ 80010 w 147828"/>
                <a:gd name="connsiteY22" fmla="*/ 17431 h 139064"/>
                <a:gd name="connsiteX23" fmla="*/ 61150 w 147828"/>
                <a:gd name="connsiteY23" fmla="*/ 21812 h 139064"/>
                <a:gd name="connsiteX24" fmla="*/ 43243 w 147828"/>
                <a:gd name="connsiteY24" fmla="*/ 32099 h 139064"/>
                <a:gd name="connsiteX25" fmla="*/ 43243 w 147828"/>
                <a:gd name="connsiteY25" fmla="*/ 124873 h 139064"/>
                <a:gd name="connsiteX26" fmla="*/ 59912 w 147828"/>
                <a:gd name="connsiteY26" fmla="*/ 127064 h 139064"/>
                <a:gd name="connsiteX27" fmla="*/ 59912 w 147828"/>
                <a:gd name="connsiteY27" fmla="*/ 139065 h 139064"/>
                <a:gd name="connsiteX28" fmla="*/ 2191 w 147828"/>
                <a:gd name="connsiteY28" fmla="*/ 139065 h 139064"/>
                <a:gd name="connsiteX29" fmla="*/ 2191 w 147828"/>
                <a:gd name="connsiteY29" fmla="*/ 127064 h 139064"/>
                <a:gd name="connsiteX30" fmla="*/ 17621 w 147828"/>
                <a:gd name="connsiteY30" fmla="*/ 124873 h 139064"/>
                <a:gd name="connsiteX31" fmla="*/ 17621 w 147828"/>
                <a:gd name="connsiteY31" fmla="*/ 22003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828" h="139064">
                  <a:moveTo>
                    <a:pt x="17621" y="22003"/>
                  </a:moveTo>
                  <a:lnTo>
                    <a:pt x="0" y="17621"/>
                  </a:lnTo>
                  <a:lnTo>
                    <a:pt x="0" y="4382"/>
                  </a:lnTo>
                  <a:lnTo>
                    <a:pt x="34957" y="0"/>
                  </a:lnTo>
                  <a:lnTo>
                    <a:pt x="35719" y="0"/>
                  </a:lnTo>
                  <a:lnTo>
                    <a:pt x="40862" y="4382"/>
                  </a:lnTo>
                  <a:lnTo>
                    <a:pt x="40862" y="14669"/>
                  </a:lnTo>
                  <a:lnTo>
                    <a:pt x="40576" y="20574"/>
                  </a:lnTo>
                  <a:cubicBezTo>
                    <a:pt x="46482" y="15335"/>
                    <a:pt x="54197" y="10668"/>
                    <a:pt x="63817" y="6382"/>
                  </a:cubicBezTo>
                  <a:cubicBezTo>
                    <a:pt x="73438" y="2096"/>
                    <a:pt x="82677" y="0"/>
                    <a:pt x="91440" y="0"/>
                  </a:cubicBezTo>
                  <a:cubicBezTo>
                    <a:pt x="101727" y="0"/>
                    <a:pt x="109633" y="2000"/>
                    <a:pt x="115348" y="5906"/>
                  </a:cubicBezTo>
                  <a:cubicBezTo>
                    <a:pt x="120967" y="9811"/>
                    <a:pt x="124968" y="15811"/>
                    <a:pt x="127254" y="23908"/>
                  </a:cubicBezTo>
                  <a:cubicBezTo>
                    <a:pt x="129540" y="32004"/>
                    <a:pt x="130683" y="42863"/>
                    <a:pt x="130683" y="56579"/>
                  </a:cubicBezTo>
                  <a:lnTo>
                    <a:pt x="130683" y="125063"/>
                  </a:lnTo>
                  <a:lnTo>
                    <a:pt x="147828" y="126778"/>
                  </a:lnTo>
                  <a:lnTo>
                    <a:pt x="147828" y="139065"/>
                  </a:lnTo>
                  <a:lnTo>
                    <a:pt x="89821" y="139065"/>
                  </a:lnTo>
                  <a:lnTo>
                    <a:pt x="89821" y="127064"/>
                  </a:lnTo>
                  <a:lnTo>
                    <a:pt x="104966" y="125063"/>
                  </a:lnTo>
                  <a:lnTo>
                    <a:pt x="104966" y="56293"/>
                  </a:lnTo>
                  <a:cubicBezTo>
                    <a:pt x="104966" y="46673"/>
                    <a:pt x="104299" y="39148"/>
                    <a:pt x="102965" y="33623"/>
                  </a:cubicBezTo>
                  <a:cubicBezTo>
                    <a:pt x="101632" y="28194"/>
                    <a:pt x="99250" y="24098"/>
                    <a:pt x="95631" y="21431"/>
                  </a:cubicBezTo>
                  <a:cubicBezTo>
                    <a:pt x="92012" y="18764"/>
                    <a:pt x="86773" y="17431"/>
                    <a:pt x="80010" y="17431"/>
                  </a:cubicBezTo>
                  <a:cubicBezTo>
                    <a:pt x="74104" y="17431"/>
                    <a:pt x="67818" y="18860"/>
                    <a:pt x="61150" y="21812"/>
                  </a:cubicBezTo>
                  <a:cubicBezTo>
                    <a:pt x="54483" y="24765"/>
                    <a:pt x="48482" y="28194"/>
                    <a:pt x="43243" y="32099"/>
                  </a:cubicBezTo>
                  <a:lnTo>
                    <a:pt x="43243" y="124873"/>
                  </a:lnTo>
                  <a:lnTo>
                    <a:pt x="59912" y="127064"/>
                  </a:lnTo>
                  <a:lnTo>
                    <a:pt x="59912" y="139065"/>
                  </a:lnTo>
                  <a:lnTo>
                    <a:pt x="2191" y="139065"/>
                  </a:lnTo>
                  <a:lnTo>
                    <a:pt x="2191" y="127064"/>
                  </a:lnTo>
                  <a:lnTo>
                    <a:pt x="17621" y="124873"/>
                  </a:lnTo>
                  <a:lnTo>
                    <a:pt x="17621" y="2200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4" name="Freeform: Shape 1028">
              <a:extLst>
                <a:ext uri="{FF2B5EF4-FFF2-40B4-BE49-F238E27FC236}">
                  <a16:creationId xmlns:a16="http://schemas.microsoft.com/office/drawing/2014/main" id="{22C2111E-8069-FF04-DEB9-6B12C52F12C1}"/>
                </a:ext>
              </a:extLst>
            </p:cNvPr>
            <p:cNvSpPr/>
            <p:nvPr/>
          </p:nvSpPr>
          <p:spPr>
            <a:xfrm>
              <a:off x="12814553" y="6552025"/>
              <a:ext cx="120205" cy="141446"/>
            </a:xfrm>
            <a:custGeom>
              <a:avLst/>
              <a:gdLst>
                <a:gd name="connsiteX0" fmla="*/ 23146 w 120205"/>
                <a:gd name="connsiteY0" fmla="*/ 68294 h 141446"/>
                <a:gd name="connsiteX1" fmla="*/ 81439 w 120205"/>
                <a:gd name="connsiteY1" fmla="*/ 56674 h 141446"/>
                <a:gd name="connsiteX2" fmla="*/ 81439 w 120205"/>
                <a:gd name="connsiteY2" fmla="*/ 49816 h 141446"/>
                <a:gd name="connsiteX3" fmla="*/ 78962 w 120205"/>
                <a:gd name="connsiteY3" fmla="*/ 31718 h 141446"/>
                <a:gd name="connsiteX4" fmla="*/ 70485 w 120205"/>
                <a:gd name="connsiteY4" fmla="*/ 22003 h 141446"/>
                <a:gd name="connsiteX5" fmla="*/ 53435 w 120205"/>
                <a:gd name="connsiteY5" fmla="*/ 18955 h 141446"/>
                <a:gd name="connsiteX6" fmla="*/ 31051 w 120205"/>
                <a:gd name="connsiteY6" fmla="*/ 22479 h 141446"/>
                <a:gd name="connsiteX7" fmla="*/ 11335 w 120205"/>
                <a:gd name="connsiteY7" fmla="*/ 31147 h 141446"/>
                <a:gd name="connsiteX8" fmla="*/ 5239 w 120205"/>
                <a:gd name="connsiteY8" fmla="*/ 18383 h 141446"/>
                <a:gd name="connsiteX9" fmla="*/ 16954 w 120205"/>
                <a:gd name="connsiteY9" fmla="*/ 11239 h 141446"/>
                <a:gd name="connsiteX10" fmla="*/ 36767 w 120205"/>
                <a:gd name="connsiteY10" fmla="*/ 3429 h 141446"/>
                <a:gd name="connsiteX11" fmla="*/ 59246 w 120205"/>
                <a:gd name="connsiteY11" fmla="*/ 0 h 141446"/>
                <a:gd name="connsiteX12" fmla="*/ 86773 w 120205"/>
                <a:gd name="connsiteY12" fmla="*/ 4763 h 141446"/>
                <a:gd name="connsiteX13" fmla="*/ 101346 w 120205"/>
                <a:gd name="connsiteY13" fmla="*/ 20098 h 141446"/>
                <a:gd name="connsiteX14" fmla="*/ 105728 w 120205"/>
                <a:gd name="connsiteY14" fmla="*/ 48197 h 141446"/>
                <a:gd name="connsiteX15" fmla="*/ 105728 w 120205"/>
                <a:gd name="connsiteY15" fmla="*/ 126778 h 141446"/>
                <a:gd name="connsiteX16" fmla="*/ 120205 w 120205"/>
                <a:gd name="connsiteY16" fmla="*/ 126778 h 141446"/>
                <a:gd name="connsiteX17" fmla="*/ 120205 w 120205"/>
                <a:gd name="connsiteY17" fmla="*/ 137541 h 141446"/>
                <a:gd name="connsiteX18" fmla="*/ 107823 w 120205"/>
                <a:gd name="connsiteY18" fmla="*/ 140018 h 141446"/>
                <a:gd name="connsiteX19" fmla="*/ 94774 w 120205"/>
                <a:gd name="connsiteY19" fmla="*/ 141256 h 141446"/>
                <a:gd name="connsiteX20" fmla="*/ 85439 w 120205"/>
                <a:gd name="connsiteY20" fmla="*/ 139160 h 141446"/>
                <a:gd name="connsiteX21" fmla="*/ 82963 w 120205"/>
                <a:gd name="connsiteY21" fmla="*/ 130016 h 141446"/>
                <a:gd name="connsiteX22" fmla="*/ 82963 w 120205"/>
                <a:gd name="connsiteY22" fmla="*/ 121920 h 141446"/>
                <a:gd name="connsiteX23" fmla="*/ 64960 w 120205"/>
                <a:gd name="connsiteY23" fmla="*/ 135350 h 141446"/>
                <a:gd name="connsiteX24" fmla="*/ 40862 w 120205"/>
                <a:gd name="connsiteY24" fmla="*/ 141446 h 141446"/>
                <a:gd name="connsiteX25" fmla="*/ 11621 w 120205"/>
                <a:gd name="connsiteY25" fmla="*/ 131255 h 141446"/>
                <a:gd name="connsiteX26" fmla="*/ 0 w 120205"/>
                <a:gd name="connsiteY26" fmla="*/ 102013 h 141446"/>
                <a:gd name="connsiteX27" fmla="*/ 23146 w 120205"/>
                <a:gd name="connsiteY27" fmla="*/ 68294 h 141446"/>
                <a:gd name="connsiteX28" fmla="*/ 66199 w 120205"/>
                <a:gd name="connsiteY28" fmla="*/ 121063 h 141446"/>
                <a:gd name="connsiteX29" fmla="*/ 81343 w 120205"/>
                <a:gd name="connsiteY29" fmla="*/ 111728 h 141446"/>
                <a:gd name="connsiteX30" fmla="*/ 81343 w 120205"/>
                <a:gd name="connsiteY30" fmla="*/ 69628 h 141446"/>
                <a:gd name="connsiteX31" fmla="*/ 41053 w 120205"/>
                <a:gd name="connsiteY31" fmla="*/ 77819 h 141446"/>
                <a:gd name="connsiteX32" fmla="*/ 27432 w 120205"/>
                <a:gd name="connsiteY32" fmla="*/ 99250 h 141446"/>
                <a:gd name="connsiteX33" fmla="*/ 33909 w 120205"/>
                <a:gd name="connsiteY33" fmla="*/ 118682 h 141446"/>
                <a:gd name="connsiteX34" fmla="*/ 51435 w 120205"/>
                <a:gd name="connsiteY34" fmla="*/ 124873 h 141446"/>
                <a:gd name="connsiteX35" fmla="*/ 66199 w 120205"/>
                <a:gd name="connsiteY35" fmla="*/ 121063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446">
                  <a:moveTo>
                    <a:pt x="23146" y="68294"/>
                  </a:moveTo>
                  <a:cubicBezTo>
                    <a:pt x="38481" y="61055"/>
                    <a:pt x="57912" y="57150"/>
                    <a:pt x="81439" y="56674"/>
                  </a:cubicBezTo>
                  <a:lnTo>
                    <a:pt x="81439" y="49816"/>
                  </a:lnTo>
                  <a:cubicBezTo>
                    <a:pt x="81439" y="42101"/>
                    <a:pt x="80582" y="36100"/>
                    <a:pt x="78962" y="31718"/>
                  </a:cubicBezTo>
                  <a:cubicBezTo>
                    <a:pt x="77343" y="27337"/>
                    <a:pt x="74485" y="24098"/>
                    <a:pt x="70485" y="22003"/>
                  </a:cubicBezTo>
                  <a:cubicBezTo>
                    <a:pt x="66484" y="20003"/>
                    <a:pt x="60770" y="18955"/>
                    <a:pt x="53435" y="18955"/>
                  </a:cubicBezTo>
                  <a:cubicBezTo>
                    <a:pt x="45149" y="18955"/>
                    <a:pt x="37624" y="20098"/>
                    <a:pt x="31051" y="22479"/>
                  </a:cubicBezTo>
                  <a:cubicBezTo>
                    <a:pt x="24479" y="24860"/>
                    <a:pt x="17907" y="27718"/>
                    <a:pt x="11335" y="31147"/>
                  </a:cubicBezTo>
                  <a:lnTo>
                    <a:pt x="5239" y="18383"/>
                  </a:lnTo>
                  <a:cubicBezTo>
                    <a:pt x="7334" y="16573"/>
                    <a:pt x="11239" y="14192"/>
                    <a:pt x="16954" y="11239"/>
                  </a:cubicBezTo>
                  <a:cubicBezTo>
                    <a:pt x="22670" y="8287"/>
                    <a:pt x="29242" y="5715"/>
                    <a:pt x="36767" y="3429"/>
                  </a:cubicBezTo>
                  <a:cubicBezTo>
                    <a:pt x="44291" y="1143"/>
                    <a:pt x="51816" y="0"/>
                    <a:pt x="59246" y="0"/>
                  </a:cubicBezTo>
                  <a:cubicBezTo>
                    <a:pt x="70866" y="0"/>
                    <a:pt x="80010" y="1619"/>
                    <a:pt x="86773" y="4763"/>
                  </a:cubicBezTo>
                  <a:cubicBezTo>
                    <a:pt x="93535" y="7906"/>
                    <a:pt x="98393" y="13049"/>
                    <a:pt x="101346" y="20098"/>
                  </a:cubicBezTo>
                  <a:cubicBezTo>
                    <a:pt x="104299" y="27146"/>
                    <a:pt x="105728" y="36481"/>
                    <a:pt x="105728" y="48197"/>
                  </a:cubicBezTo>
                  <a:lnTo>
                    <a:pt x="105728" y="126778"/>
                  </a:lnTo>
                  <a:lnTo>
                    <a:pt x="120205" y="126778"/>
                  </a:lnTo>
                  <a:lnTo>
                    <a:pt x="120205" y="137541"/>
                  </a:lnTo>
                  <a:cubicBezTo>
                    <a:pt x="116967" y="138398"/>
                    <a:pt x="112776" y="139160"/>
                    <a:pt x="107823" y="140018"/>
                  </a:cubicBezTo>
                  <a:cubicBezTo>
                    <a:pt x="102870" y="140780"/>
                    <a:pt x="98488" y="141256"/>
                    <a:pt x="94774" y="141256"/>
                  </a:cubicBezTo>
                  <a:cubicBezTo>
                    <a:pt x="90202" y="141256"/>
                    <a:pt x="87058" y="140589"/>
                    <a:pt x="85439" y="139160"/>
                  </a:cubicBezTo>
                  <a:cubicBezTo>
                    <a:pt x="83820" y="137732"/>
                    <a:pt x="82963" y="134684"/>
                    <a:pt x="82963" y="130016"/>
                  </a:cubicBezTo>
                  <a:lnTo>
                    <a:pt x="82963" y="121920"/>
                  </a:lnTo>
                  <a:cubicBezTo>
                    <a:pt x="78105" y="126778"/>
                    <a:pt x="72104" y="131350"/>
                    <a:pt x="64960" y="135350"/>
                  </a:cubicBezTo>
                  <a:cubicBezTo>
                    <a:pt x="57817" y="139351"/>
                    <a:pt x="49816" y="141446"/>
                    <a:pt x="40862" y="141446"/>
                  </a:cubicBezTo>
                  <a:cubicBezTo>
                    <a:pt x="29146" y="141446"/>
                    <a:pt x="19336" y="138017"/>
                    <a:pt x="11621" y="131255"/>
                  </a:cubicBezTo>
                  <a:cubicBezTo>
                    <a:pt x="3905" y="124492"/>
                    <a:pt x="0" y="114776"/>
                    <a:pt x="0" y="102013"/>
                  </a:cubicBezTo>
                  <a:cubicBezTo>
                    <a:pt x="95" y="86868"/>
                    <a:pt x="7810" y="75533"/>
                    <a:pt x="23146" y="68294"/>
                  </a:cubicBezTo>
                  <a:close/>
                  <a:moveTo>
                    <a:pt x="66199" y="121063"/>
                  </a:moveTo>
                  <a:cubicBezTo>
                    <a:pt x="71723" y="118491"/>
                    <a:pt x="76771" y="115348"/>
                    <a:pt x="81343" y="111728"/>
                  </a:cubicBezTo>
                  <a:lnTo>
                    <a:pt x="81343" y="69628"/>
                  </a:lnTo>
                  <a:cubicBezTo>
                    <a:pt x="63532" y="69628"/>
                    <a:pt x="50101" y="72390"/>
                    <a:pt x="41053" y="77819"/>
                  </a:cubicBezTo>
                  <a:cubicBezTo>
                    <a:pt x="32004" y="83249"/>
                    <a:pt x="27432" y="90392"/>
                    <a:pt x="27432" y="99250"/>
                  </a:cubicBezTo>
                  <a:cubicBezTo>
                    <a:pt x="27432" y="108013"/>
                    <a:pt x="29623" y="114586"/>
                    <a:pt x="33909" y="118682"/>
                  </a:cubicBezTo>
                  <a:cubicBezTo>
                    <a:pt x="38195" y="122873"/>
                    <a:pt x="44101" y="124873"/>
                    <a:pt x="51435" y="124873"/>
                  </a:cubicBezTo>
                  <a:cubicBezTo>
                    <a:pt x="55721" y="124968"/>
                    <a:pt x="60674" y="123635"/>
                    <a:pt x="66199" y="121063"/>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5" name="Freeform: Shape 1029">
              <a:extLst>
                <a:ext uri="{FF2B5EF4-FFF2-40B4-BE49-F238E27FC236}">
                  <a16:creationId xmlns:a16="http://schemas.microsoft.com/office/drawing/2014/main" id="{CB839F4B-1D38-24A4-9A20-54525AEEF185}"/>
                </a:ext>
              </a:extLst>
            </p:cNvPr>
            <p:cNvSpPr/>
            <p:nvPr/>
          </p:nvSpPr>
          <p:spPr>
            <a:xfrm>
              <a:off x="12949999" y="6490494"/>
              <a:ext cx="66103" cy="200406"/>
            </a:xfrm>
            <a:custGeom>
              <a:avLst/>
              <a:gdLst>
                <a:gd name="connsiteX0" fmla="*/ 19812 w 66103"/>
                <a:gd name="connsiteY0" fmla="*/ 17907 h 200406"/>
                <a:gd name="connsiteX1" fmla="*/ 0 w 66103"/>
                <a:gd name="connsiteY1" fmla="*/ 15240 h 200406"/>
                <a:gd name="connsiteX2" fmla="*/ 0 w 66103"/>
                <a:gd name="connsiteY2" fmla="*/ 4763 h 200406"/>
                <a:gd name="connsiteX3" fmla="*/ 39433 w 66103"/>
                <a:gd name="connsiteY3" fmla="*/ 0 h 200406"/>
                <a:gd name="connsiteX4" fmla="*/ 39910 w 66103"/>
                <a:gd name="connsiteY4" fmla="*/ 0 h 200406"/>
                <a:gd name="connsiteX5" fmla="*/ 45339 w 66103"/>
                <a:gd name="connsiteY5" fmla="*/ 3620 h 200406"/>
                <a:gd name="connsiteX6" fmla="*/ 45339 w 66103"/>
                <a:gd name="connsiteY6" fmla="*/ 186404 h 200406"/>
                <a:gd name="connsiteX7" fmla="*/ 66104 w 66103"/>
                <a:gd name="connsiteY7" fmla="*/ 188405 h 200406"/>
                <a:gd name="connsiteX8" fmla="*/ 66104 w 66103"/>
                <a:gd name="connsiteY8" fmla="*/ 200406 h 200406"/>
                <a:gd name="connsiteX9" fmla="*/ 0 w 66103"/>
                <a:gd name="connsiteY9" fmla="*/ 200406 h 200406"/>
                <a:gd name="connsiteX10" fmla="*/ 0 w 66103"/>
                <a:gd name="connsiteY10" fmla="*/ 188405 h 200406"/>
                <a:gd name="connsiteX11" fmla="*/ 19812 w 66103"/>
                <a:gd name="connsiteY11" fmla="*/ 186214 h 200406"/>
                <a:gd name="connsiteX12" fmla="*/ 19812 w 66103"/>
                <a:gd name="connsiteY12" fmla="*/ 17907 h 2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406">
                  <a:moveTo>
                    <a:pt x="19812" y="17907"/>
                  </a:moveTo>
                  <a:lnTo>
                    <a:pt x="0" y="15240"/>
                  </a:lnTo>
                  <a:lnTo>
                    <a:pt x="0" y="4763"/>
                  </a:lnTo>
                  <a:lnTo>
                    <a:pt x="39433" y="0"/>
                  </a:lnTo>
                  <a:lnTo>
                    <a:pt x="39910" y="0"/>
                  </a:lnTo>
                  <a:lnTo>
                    <a:pt x="45339" y="3620"/>
                  </a:lnTo>
                  <a:lnTo>
                    <a:pt x="45339" y="186404"/>
                  </a:lnTo>
                  <a:lnTo>
                    <a:pt x="66104" y="188405"/>
                  </a:lnTo>
                  <a:lnTo>
                    <a:pt x="66104" y="200406"/>
                  </a:lnTo>
                  <a:lnTo>
                    <a:pt x="0" y="200406"/>
                  </a:lnTo>
                  <a:lnTo>
                    <a:pt x="0" y="188405"/>
                  </a:lnTo>
                  <a:lnTo>
                    <a:pt x="19812" y="186214"/>
                  </a:lnTo>
                  <a:lnTo>
                    <a:pt x="19812" y="17907"/>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6" name="Freeform: Shape 1030">
              <a:extLst>
                <a:ext uri="{FF2B5EF4-FFF2-40B4-BE49-F238E27FC236}">
                  <a16:creationId xmlns:a16="http://schemas.microsoft.com/office/drawing/2014/main" id="{8EC0F08E-B6D9-8164-7331-929F67E23D0F}"/>
                </a:ext>
              </a:extLst>
            </p:cNvPr>
            <p:cNvSpPr/>
            <p:nvPr/>
          </p:nvSpPr>
          <p:spPr>
            <a:xfrm>
              <a:off x="13090778" y="6490494"/>
              <a:ext cx="133064" cy="202987"/>
            </a:xfrm>
            <a:custGeom>
              <a:avLst/>
              <a:gdLst>
                <a:gd name="connsiteX0" fmla="*/ 26670 w 133064"/>
                <a:gd name="connsiteY0" fmla="*/ 195739 h 202987"/>
                <a:gd name="connsiteX1" fmla="*/ 7239 w 133064"/>
                <a:gd name="connsiteY1" fmla="*/ 173260 h 202987"/>
                <a:gd name="connsiteX2" fmla="*/ 0 w 133064"/>
                <a:gd name="connsiteY2" fmla="*/ 135827 h 202987"/>
                <a:gd name="connsiteX3" fmla="*/ 8572 w 133064"/>
                <a:gd name="connsiteY3" fmla="*/ 97917 h 202987"/>
                <a:gd name="connsiteX4" fmla="*/ 33147 w 133064"/>
                <a:gd name="connsiteY4" fmla="*/ 70866 h 202987"/>
                <a:gd name="connsiteX5" fmla="*/ 70961 w 133064"/>
                <a:gd name="connsiteY5" fmla="*/ 60960 h 202987"/>
                <a:gd name="connsiteX6" fmla="*/ 93726 w 133064"/>
                <a:gd name="connsiteY6" fmla="*/ 63627 h 202987"/>
                <a:gd name="connsiteX7" fmla="*/ 93726 w 133064"/>
                <a:gd name="connsiteY7" fmla="*/ 17907 h 202987"/>
                <a:gd name="connsiteX8" fmla="*/ 68771 w 133064"/>
                <a:gd name="connsiteY8" fmla="*/ 14954 h 202987"/>
                <a:gd name="connsiteX9" fmla="*/ 68771 w 133064"/>
                <a:gd name="connsiteY9" fmla="*/ 4477 h 202987"/>
                <a:gd name="connsiteX10" fmla="*/ 112776 w 133064"/>
                <a:gd name="connsiteY10" fmla="*/ 0 h 202987"/>
                <a:gd name="connsiteX11" fmla="*/ 113538 w 133064"/>
                <a:gd name="connsiteY11" fmla="*/ 0 h 202987"/>
                <a:gd name="connsiteX12" fmla="*/ 118872 w 133064"/>
                <a:gd name="connsiteY12" fmla="*/ 3905 h 202987"/>
                <a:gd name="connsiteX13" fmla="*/ 118872 w 133064"/>
                <a:gd name="connsiteY13" fmla="*/ 187928 h 202987"/>
                <a:gd name="connsiteX14" fmla="*/ 133064 w 133064"/>
                <a:gd name="connsiteY14" fmla="*/ 187928 h 202987"/>
                <a:gd name="connsiteX15" fmla="*/ 133064 w 133064"/>
                <a:gd name="connsiteY15" fmla="*/ 199168 h 202987"/>
                <a:gd name="connsiteX16" fmla="*/ 119443 w 133064"/>
                <a:gd name="connsiteY16" fmla="*/ 201835 h 202987"/>
                <a:gd name="connsiteX17" fmla="*/ 107347 w 133064"/>
                <a:gd name="connsiteY17" fmla="*/ 202787 h 202987"/>
                <a:gd name="connsiteX18" fmla="*/ 98298 w 133064"/>
                <a:gd name="connsiteY18" fmla="*/ 200597 h 202987"/>
                <a:gd name="connsiteX19" fmla="*/ 95631 w 133064"/>
                <a:gd name="connsiteY19" fmla="*/ 191262 h 202987"/>
                <a:gd name="connsiteX20" fmla="*/ 95631 w 133064"/>
                <a:gd name="connsiteY20" fmla="*/ 183452 h 202987"/>
                <a:gd name="connsiteX21" fmla="*/ 77629 w 133064"/>
                <a:gd name="connsiteY21" fmla="*/ 197358 h 202987"/>
                <a:gd name="connsiteX22" fmla="*/ 53530 w 133064"/>
                <a:gd name="connsiteY22" fmla="*/ 202978 h 202987"/>
                <a:gd name="connsiteX23" fmla="*/ 26670 w 133064"/>
                <a:gd name="connsiteY23" fmla="*/ 195739 h 202987"/>
                <a:gd name="connsiteX24" fmla="*/ 81248 w 133064"/>
                <a:gd name="connsiteY24" fmla="*/ 181451 h 202987"/>
                <a:gd name="connsiteX25" fmla="*/ 93726 w 133064"/>
                <a:gd name="connsiteY25" fmla="*/ 171545 h 202987"/>
                <a:gd name="connsiteX26" fmla="*/ 93726 w 133064"/>
                <a:gd name="connsiteY26" fmla="*/ 82010 h 202987"/>
                <a:gd name="connsiteX27" fmla="*/ 84582 w 133064"/>
                <a:gd name="connsiteY27" fmla="*/ 76772 h 202987"/>
                <a:gd name="connsiteX28" fmla="*/ 69247 w 133064"/>
                <a:gd name="connsiteY28" fmla="*/ 74486 h 202987"/>
                <a:gd name="connsiteX29" fmla="*/ 38767 w 133064"/>
                <a:gd name="connsiteY29" fmla="*/ 89059 h 202987"/>
                <a:gd name="connsiteX30" fmla="*/ 27432 w 133064"/>
                <a:gd name="connsiteY30" fmla="*/ 133922 h 202987"/>
                <a:gd name="connsiteX31" fmla="*/ 37433 w 133064"/>
                <a:gd name="connsiteY31" fmla="*/ 173069 h 202987"/>
                <a:gd name="connsiteX32" fmla="*/ 63341 w 133064"/>
                <a:gd name="connsiteY32" fmla="*/ 185833 h 202987"/>
                <a:gd name="connsiteX33" fmla="*/ 81248 w 133064"/>
                <a:gd name="connsiteY33" fmla="*/ 181451 h 20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3064" h="202987">
                  <a:moveTo>
                    <a:pt x="26670" y="195739"/>
                  </a:moveTo>
                  <a:cubicBezTo>
                    <a:pt x="18479" y="190881"/>
                    <a:pt x="12001" y="183356"/>
                    <a:pt x="7239" y="173260"/>
                  </a:cubicBezTo>
                  <a:cubicBezTo>
                    <a:pt x="2476" y="163163"/>
                    <a:pt x="0" y="150686"/>
                    <a:pt x="0" y="135827"/>
                  </a:cubicBezTo>
                  <a:cubicBezTo>
                    <a:pt x="0" y="121920"/>
                    <a:pt x="2858" y="109347"/>
                    <a:pt x="8572" y="97917"/>
                  </a:cubicBezTo>
                  <a:cubicBezTo>
                    <a:pt x="14288" y="86487"/>
                    <a:pt x="22479" y="77438"/>
                    <a:pt x="33147" y="70866"/>
                  </a:cubicBezTo>
                  <a:cubicBezTo>
                    <a:pt x="43815" y="64294"/>
                    <a:pt x="56483" y="60960"/>
                    <a:pt x="70961" y="60960"/>
                  </a:cubicBezTo>
                  <a:cubicBezTo>
                    <a:pt x="79248" y="60960"/>
                    <a:pt x="86868" y="61817"/>
                    <a:pt x="93726" y="63627"/>
                  </a:cubicBezTo>
                  <a:lnTo>
                    <a:pt x="93726" y="17907"/>
                  </a:lnTo>
                  <a:lnTo>
                    <a:pt x="68771" y="14954"/>
                  </a:lnTo>
                  <a:lnTo>
                    <a:pt x="68771" y="4477"/>
                  </a:lnTo>
                  <a:lnTo>
                    <a:pt x="112776" y="0"/>
                  </a:lnTo>
                  <a:lnTo>
                    <a:pt x="113538" y="0"/>
                  </a:lnTo>
                  <a:lnTo>
                    <a:pt x="118872" y="3905"/>
                  </a:lnTo>
                  <a:lnTo>
                    <a:pt x="118872" y="187928"/>
                  </a:lnTo>
                  <a:lnTo>
                    <a:pt x="133064" y="187928"/>
                  </a:lnTo>
                  <a:lnTo>
                    <a:pt x="133064" y="199168"/>
                  </a:lnTo>
                  <a:cubicBezTo>
                    <a:pt x="127825" y="200311"/>
                    <a:pt x="123349" y="201168"/>
                    <a:pt x="119443" y="201835"/>
                  </a:cubicBezTo>
                  <a:cubicBezTo>
                    <a:pt x="115633" y="202502"/>
                    <a:pt x="111538" y="202787"/>
                    <a:pt x="107347" y="202787"/>
                  </a:cubicBezTo>
                  <a:cubicBezTo>
                    <a:pt x="103060" y="202787"/>
                    <a:pt x="100108" y="202025"/>
                    <a:pt x="98298" y="200597"/>
                  </a:cubicBezTo>
                  <a:cubicBezTo>
                    <a:pt x="96488" y="199168"/>
                    <a:pt x="95631" y="196025"/>
                    <a:pt x="95631" y="191262"/>
                  </a:cubicBezTo>
                  <a:lnTo>
                    <a:pt x="95631" y="183452"/>
                  </a:lnTo>
                  <a:cubicBezTo>
                    <a:pt x="91059" y="188976"/>
                    <a:pt x="85058" y="193643"/>
                    <a:pt x="77629" y="197358"/>
                  </a:cubicBezTo>
                  <a:cubicBezTo>
                    <a:pt x="70199" y="201073"/>
                    <a:pt x="62198" y="202978"/>
                    <a:pt x="53530" y="202978"/>
                  </a:cubicBezTo>
                  <a:cubicBezTo>
                    <a:pt x="43720" y="203168"/>
                    <a:pt x="34766" y="200692"/>
                    <a:pt x="26670" y="195739"/>
                  </a:cubicBezTo>
                  <a:close/>
                  <a:moveTo>
                    <a:pt x="81248" y="181451"/>
                  </a:moveTo>
                  <a:cubicBezTo>
                    <a:pt x="86773" y="178594"/>
                    <a:pt x="90964" y="175260"/>
                    <a:pt x="93726" y="171545"/>
                  </a:cubicBezTo>
                  <a:lnTo>
                    <a:pt x="93726" y="82010"/>
                  </a:lnTo>
                  <a:cubicBezTo>
                    <a:pt x="92392" y="80010"/>
                    <a:pt x="89345" y="78296"/>
                    <a:pt x="84582" y="76772"/>
                  </a:cubicBezTo>
                  <a:cubicBezTo>
                    <a:pt x="79724" y="75248"/>
                    <a:pt x="74676" y="74486"/>
                    <a:pt x="69247" y="74486"/>
                  </a:cubicBezTo>
                  <a:cubicBezTo>
                    <a:pt x="56483" y="74486"/>
                    <a:pt x="46387" y="79343"/>
                    <a:pt x="38767" y="89059"/>
                  </a:cubicBezTo>
                  <a:cubicBezTo>
                    <a:pt x="31147" y="98774"/>
                    <a:pt x="27432" y="113728"/>
                    <a:pt x="27432" y="133922"/>
                  </a:cubicBezTo>
                  <a:cubicBezTo>
                    <a:pt x="27432" y="151543"/>
                    <a:pt x="30766" y="164592"/>
                    <a:pt x="37433" y="173069"/>
                  </a:cubicBezTo>
                  <a:cubicBezTo>
                    <a:pt x="44101" y="181547"/>
                    <a:pt x="52768" y="185833"/>
                    <a:pt x="63341" y="185833"/>
                  </a:cubicBezTo>
                  <a:cubicBezTo>
                    <a:pt x="69723" y="185738"/>
                    <a:pt x="75629" y="184309"/>
                    <a:pt x="81248" y="181451"/>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7" name="Freeform: Shape 1031">
              <a:extLst>
                <a:ext uri="{FF2B5EF4-FFF2-40B4-BE49-F238E27FC236}">
                  <a16:creationId xmlns:a16="http://schemas.microsoft.com/office/drawing/2014/main" id="{6639B78B-736D-C380-A560-13CD36A3280A}"/>
                </a:ext>
              </a:extLst>
            </p:cNvPr>
            <p:cNvSpPr/>
            <p:nvPr/>
          </p:nvSpPr>
          <p:spPr>
            <a:xfrm>
              <a:off x="13242987" y="6551549"/>
              <a:ext cx="112585" cy="142208"/>
            </a:xfrm>
            <a:custGeom>
              <a:avLst/>
              <a:gdLst>
                <a:gd name="connsiteX0" fmla="*/ 15526 w 112585"/>
                <a:gd name="connsiteY0" fmla="*/ 122777 h 142208"/>
                <a:gd name="connsiteX1" fmla="*/ 0 w 112585"/>
                <a:gd name="connsiteY1" fmla="*/ 71152 h 142208"/>
                <a:gd name="connsiteX2" fmla="*/ 8096 w 112585"/>
                <a:gd name="connsiteY2" fmla="*/ 33719 h 142208"/>
                <a:gd name="connsiteX3" fmla="*/ 30766 w 112585"/>
                <a:gd name="connsiteY3" fmla="*/ 8763 h 142208"/>
                <a:gd name="connsiteX4" fmla="*/ 63913 w 112585"/>
                <a:gd name="connsiteY4" fmla="*/ 0 h 142208"/>
                <a:gd name="connsiteX5" fmla="*/ 99250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10 w 112585"/>
                <a:gd name="connsiteY9" fmla="*/ 110490 h 142208"/>
                <a:gd name="connsiteX10" fmla="*/ 68485 w 112585"/>
                <a:gd name="connsiteY10" fmla="*/ 125254 h 142208"/>
                <a:gd name="connsiteX11" fmla="*/ 88963 w 112585"/>
                <a:gd name="connsiteY11" fmla="*/ 121730 h 142208"/>
                <a:gd name="connsiteX12" fmla="*/ 105442 w 112585"/>
                <a:gd name="connsiteY12" fmla="*/ 113252 h 142208"/>
                <a:gd name="connsiteX13" fmla="*/ 110109 w 112585"/>
                <a:gd name="connsiteY13" fmla="*/ 124016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765 w 112585"/>
                <a:gd name="connsiteY22" fmla="*/ 58484 h 142208"/>
                <a:gd name="connsiteX23" fmla="*/ 85630 w 112585"/>
                <a:gd name="connsiteY23" fmla="*/ 58484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4" y="109919"/>
                    <a:pt x="0" y="92678"/>
                    <a:pt x="0" y="71152"/>
                  </a:cubicBezTo>
                  <a:cubicBezTo>
                    <a:pt x="0" y="56960"/>
                    <a:pt x="2667" y="44482"/>
                    <a:pt x="8096" y="33719"/>
                  </a:cubicBezTo>
                  <a:cubicBezTo>
                    <a:pt x="13525" y="22955"/>
                    <a:pt x="21050" y="14669"/>
                    <a:pt x="30766" y="8763"/>
                  </a:cubicBezTo>
                  <a:cubicBezTo>
                    <a:pt x="40481" y="2858"/>
                    <a:pt x="51530" y="0"/>
                    <a:pt x="63913" y="0"/>
                  </a:cubicBezTo>
                  <a:cubicBezTo>
                    <a:pt x="79058" y="0"/>
                    <a:pt x="90869" y="4191"/>
                    <a:pt x="99250" y="12573"/>
                  </a:cubicBezTo>
                  <a:cubicBezTo>
                    <a:pt x="107633" y="20955"/>
                    <a:pt x="112109" y="33052"/>
                    <a:pt x="112586" y="48673"/>
                  </a:cubicBezTo>
                  <a:cubicBezTo>
                    <a:pt x="112586" y="58674"/>
                    <a:pt x="112014" y="66199"/>
                    <a:pt x="110871" y="71438"/>
                  </a:cubicBezTo>
                  <a:lnTo>
                    <a:pt x="26670" y="71438"/>
                  </a:lnTo>
                  <a:cubicBezTo>
                    <a:pt x="26956" y="87630"/>
                    <a:pt x="30766" y="100584"/>
                    <a:pt x="37910" y="110490"/>
                  </a:cubicBezTo>
                  <a:cubicBezTo>
                    <a:pt x="45053" y="120396"/>
                    <a:pt x="55245" y="125254"/>
                    <a:pt x="68485" y="125254"/>
                  </a:cubicBezTo>
                  <a:cubicBezTo>
                    <a:pt x="74962" y="125254"/>
                    <a:pt x="81820" y="124111"/>
                    <a:pt x="88963" y="121730"/>
                  </a:cubicBezTo>
                  <a:cubicBezTo>
                    <a:pt x="96107" y="119348"/>
                    <a:pt x="101537" y="116586"/>
                    <a:pt x="105442" y="113252"/>
                  </a:cubicBezTo>
                  <a:lnTo>
                    <a:pt x="110109" y="124016"/>
                  </a:lnTo>
                  <a:cubicBezTo>
                    <a:pt x="105346" y="128873"/>
                    <a:pt x="98393" y="133160"/>
                    <a:pt x="89059" y="136779"/>
                  </a:cubicBezTo>
                  <a:cubicBezTo>
                    <a:pt x="79724" y="140399"/>
                    <a:pt x="70295" y="142208"/>
                    <a:pt x="60674" y="142208"/>
                  </a:cubicBezTo>
                  <a:cubicBezTo>
                    <a:pt x="40958" y="142113"/>
                    <a:pt x="25908" y="135636"/>
                    <a:pt x="15526" y="122777"/>
                  </a:cubicBezTo>
                  <a:close/>
                  <a:moveTo>
                    <a:pt x="85630" y="58388"/>
                  </a:moveTo>
                  <a:cubicBezTo>
                    <a:pt x="86106" y="54959"/>
                    <a:pt x="86392" y="51435"/>
                    <a:pt x="86392" y="47911"/>
                  </a:cubicBezTo>
                  <a:cubicBezTo>
                    <a:pt x="86201" y="37338"/>
                    <a:pt x="84011" y="28956"/>
                    <a:pt x="79629" y="22860"/>
                  </a:cubicBezTo>
                  <a:cubicBezTo>
                    <a:pt x="75343" y="16764"/>
                    <a:pt x="68485" y="13716"/>
                    <a:pt x="59150" y="13716"/>
                  </a:cubicBezTo>
                  <a:cubicBezTo>
                    <a:pt x="49721" y="13716"/>
                    <a:pt x="42100" y="17145"/>
                    <a:pt x="36481" y="24003"/>
                  </a:cubicBezTo>
                  <a:cubicBezTo>
                    <a:pt x="30861" y="30861"/>
                    <a:pt x="27623" y="42386"/>
                    <a:pt x="26765" y="58484"/>
                  </a:cubicBezTo>
                  <a:lnTo>
                    <a:pt x="85630" y="58484"/>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8" name="Freeform: Shape 1032">
              <a:extLst>
                <a:ext uri="{FF2B5EF4-FFF2-40B4-BE49-F238E27FC236}">
                  <a16:creationId xmlns:a16="http://schemas.microsoft.com/office/drawing/2014/main" id="{F6136D1F-A89E-C196-A6C9-278C0AAEBA41}"/>
                </a:ext>
              </a:extLst>
            </p:cNvPr>
            <p:cNvSpPr/>
            <p:nvPr/>
          </p:nvSpPr>
          <p:spPr>
            <a:xfrm>
              <a:off x="11032235" y="6784054"/>
              <a:ext cx="120872" cy="186594"/>
            </a:xfrm>
            <a:custGeom>
              <a:avLst/>
              <a:gdLst>
                <a:gd name="connsiteX0" fmla="*/ 33052 w 120872"/>
                <a:gd name="connsiteY0" fmla="*/ 184309 h 186594"/>
                <a:gd name="connsiteX1" fmla="*/ 11049 w 120872"/>
                <a:gd name="connsiteY1" fmla="*/ 178403 h 186594"/>
                <a:gd name="connsiteX2" fmla="*/ 0 w 120872"/>
                <a:gd name="connsiteY2" fmla="*/ 175451 h 186594"/>
                <a:gd name="connsiteX3" fmla="*/ 2000 w 120872"/>
                <a:gd name="connsiteY3" fmla="*/ 131159 h 186594"/>
                <a:gd name="connsiteX4" fmla="*/ 17621 w 120872"/>
                <a:gd name="connsiteY4" fmla="*/ 131159 h 186594"/>
                <a:gd name="connsiteX5" fmla="*/ 21812 w 120872"/>
                <a:gd name="connsiteY5" fmla="*/ 162973 h 186594"/>
                <a:gd name="connsiteX6" fmla="*/ 35433 w 120872"/>
                <a:gd name="connsiteY6" fmla="*/ 169926 h 186594"/>
                <a:gd name="connsiteX7" fmla="*/ 56102 w 120872"/>
                <a:gd name="connsiteY7" fmla="*/ 172974 h 186594"/>
                <a:gd name="connsiteX8" fmla="*/ 84392 w 120872"/>
                <a:gd name="connsiteY8" fmla="*/ 164687 h 186594"/>
                <a:gd name="connsiteX9" fmla="*/ 94012 w 120872"/>
                <a:gd name="connsiteY9" fmla="*/ 141637 h 186594"/>
                <a:gd name="connsiteX10" fmla="*/ 88773 w 120872"/>
                <a:gd name="connsiteY10" fmla="*/ 125254 h 186594"/>
                <a:gd name="connsiteX11" fmla="*/ 74867 w 120872"/>
                <a:gd name="connsiteY11" fmla="*/ 113538 h 186594"/>
                <a:gd name="connsiteX12" fmla="*/ 51054 w 120872"/>
                <a:gd name="connsiteY12" fmla="*/ 102013 h 186594"/>
                <a:gd name="connsiteX13" fmla="*/ 27146 w 120872"/>
                <a:gd name="connsiteY13" fmla="*/ 89535 h 186594"/>
                <a:gd name="connsiteX14" fmla="*/ 9525 w 120872"/>
                <a:gd name="connsiteY14" fmla="*/ 72485 h 186594"/>
                <a:gd name="connsiteX15" fmla="*/ 2095 w 120872"/>
                <a:gd name="connsiteY15" fmla="*/ 46958 h 186594"/>
                <a:gd name="connsiteX16" fmla="*/ 9335 w 120872"/>
                <a:gd name="connsiteY16" fmla="*/ 22860 h 186594"/>
                <a:gd name="connsiteX17" fmla="*/ 30099 w 120872"/>
                <a:gd name="connsiteY17" fmla="*/ 6096 h 186594"/>
                <a:gd name="connsiteX18" fmla="*/ 61817 w 120872"/>
                <a:gd name="connsiteY18" fmla="*/ 0 h 186594"/>
                <a:gd name="connsiteX19" fmla="*/ 81725 w 120872"/>
                <a:gd name="connsiteY19" fmla="*/ 1715 h 186594"/>
                <a:gd name="connsiteX20" fmla="*/ 101441 w 120872"/>
                <a:gd name="connsiteY20" fmla="*/ 6382 h 186594"/>
                <a:gd name="connsiteX21" fmla="*/ 109728 w 120872"/>
                <a:gd name="connsiteY21" fmla="*/ 8572 h 186594"/>
                <a:gd name="connsiteX22" fmla="*/ 108299 w 120872"/>
                <a:gd name="connsiteY22" fmla="*/ 49721 h 186594"/>
                <a:gd name="connsiteX23" fmla="*/ 93345 w 120872"/>
                <a:gd name="connsiteY23" fmla="*/ 49721 h 186594"/>
                <a:gd name="connsiteX24" fmla="*/ 88487 w 120872"/>
                <a:gd name="connsiteY24" fmla="*/ 19622 h 186594"/>
                <a:gd name="connsiteX25" fmla="*/ 78296 w 120872"/>
                <a:gd name="connsiteY25" fmla="*/ 14954 h 186594"/>
                <a:gd name="connsiteX26" fmla="*/ 61532 w 120872"/>
                <a:gd name="connsiteY26" fmla="*/ 12764 h 186594"/>
                <a:gd name="connsiteX27" fmla="*/ 35909 w 120872"/>
                <a:gd name="connsiteY27" fmla="*/ 19907 h 186594"/>
                <a:gd name="connsiteX28" fmla="*/ 27241 w 120872"/>
                <a:gd name="connsiteY28" fmla="*/ 40481 h 186594"/>
                <a:gd name="connsiteX29" fmla="*/ 32480 w 120872"/>
                <a:gd name="connsiteY29" fmla="*/ 56864 h 186594"/>
                <a:gd name="connsiteX30" fmla="*/ 45530 w 120872"/>
                <a:gd name="connsiteY30" fmla="*/ 68104 h 186594"/>
                <a:gd name="connsiteX31" fmla="*/ 70485 w 120872"/>
                <a:gd name="connsiteY31" fmla="*/ 80867 h 186594"/>
                <a:gd name="connsiteX32" fmla="*/ 96393 w 120872"/>
                <a:gd name="connsiteY32" fmla="*/ 94583 h 186594"/>
                <a:gd name="connsiteX33" fmla="*/ 113633 w 120872"/>
                <a:gd name="connsiteY33" fmla="*/ 110585 h 186594"/>
                <a:gd name="connsiteX34" fmla="*/ 120872 w 120872"/>
                <a:gd name="connsiteY34" fmla="*/ 134207 h 186594"/>
                <a:gd name="connsiteX35" fmla="*/ 113633 w 120872"/>
                <a:gd name="connsiteY35" fmla="*/ 159163 h 186594"/>
                <a:gd name="connsiteX36" fmla="*/ 91631 w 120872"/>
                <a:gd name="connsiteY36" fmla="*/ 178879 h 186594"/>
                <a:gd name="connsiteX37" fmla="*/ 55817 w 120872"/>
                <a:gd name="connsiteY37" fmla="*/ 186595 h 186594"/>
                <a:gd name="connsiteX38" fmla="*/ 33052 w 120872"/>
                <a:gd name="connsiteY38" fmla="*/ 184309 h 1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0872" h="186594">
                  <a:moveTo>
                    <a:pt x="33052" y="184309"/>
                  </a:moveTo>
                  <a:cubicBezTo>
                    <a:pt x="26384" y="182880"/>
                    <a:pt x="19050" y="180880"/>
                    <a:pt x="11049" y="178403"/>
                  </a:cubicBezTo>
                  <a:cubicBezTo>
                    <a:pt x="6191" y="176594"/>
                    <a:pt x="2477" y="175641"/>
                    <a:pt x="0" y="175451"/>
                  </a:cubicBezTo>
                  <a:lnTo>
                    <a:pt x="2000" y="131159"/>
                  </a:lnTo>
                  <a:lnTo>
                    <a:pt x="17621" y="131159"/>
                  </a:lnTo>
                  <a:lnTo>
                    <a:pt x="21812" y="162973"/>
                  </a:lnTo>
                  <a:cubicBezTo>
                    <a:pt x="24575" y="165545"/>
                    <a:pt x="29147" y="167926"/>
                    <a:pt x="35433" y="169926"/>
                  </a:cubicBezTo>
                  <a:cubicBezTo>
                    <a:pt x="41720" y="171926"/>
                    <a:pt x="48578" y="172974"/>
                    <a:pt x="56102" y="172974"/>
                  </a:cubicBezTo>
                  <a:cubicBezTo>
                    <a:pt x="68485" y="172974"/>
                    <a:pt x="77915" y="170212"/>
                    <a:pt x="84392" y="164687"/>
                  </a:cubicBezTo>
                  <a:cubicBezTo>
                    <a:pt x="90869" y="159163"/>
                    <a:pt x="94012" y="151448"/>
                    <a:pt x="94012" y="141637"/>
                  </a:cubicBezTo>
                  <a:cubicBezTo>
                    <a:pt x="94012" y="135255"/>
                    <a:pt x="92297" y="129826"/>
                    <a:pt x="88773" y="125254"/>
                  </a:cubicBezTo>
                  <a:cubicBezTo>
                    <a:pt x="85249" y="120682"/>
                    <a:pt x="80582" y="116777"/>
                    <a:pt x="74867" y="113538"/>
                  </a:cubicBezTo>
                  <a:cubicBezTo>
                    <a:pt x="69056" y="110300"/>
                    <a:pt x="61151" y="106490"/>
                    <a:pt x="51054" y="102013"/>
                  </a:cubicBezTo>
                  <a:cubicBezTo>
                    <a:pt x="41910" y="97917"/>
                    <a:pt x="34004" y="93726"/>
                    <a:pt x="27146" y="89535"/>
                  </a:cubicBezTo>
                  <a:cubicBezTo>
                    <a:pt x="20288" y="85344"/>
                    <a:pt x="14478" y="79629"/>
                    <a:pt x="9525" y="72485"/>
                  </a:cubicBezTo>
                  <a:cubicBezTo>
                    <a:pt x="4572" y="65342"/>
                    <a:pt x="2095" y="56864"/>
                    <a:pt x="2095" y="46958"/>
                  </a:cubicBezTo>
                  <a:cubicBezTo>
                    <a:pt x="2095" y="38005"/>
                    <a:pt x="4477" y="29908"/>
                    <a:pt x="9335" y="22860"/>
                  </a:cubicBezTo>
                  <a:cubicBezTo>
                    <a:pt x="14097" y="15716"/>
                    <a:pt x="21050" y="10192"/>
                    <a:pt x="30099" y="6096"/>
                  </a:cubicBezTo>
                  <a:cubicBezTo>
                    <a:pt x="39148" y="2000"/>
                    <a:pt x="49721" y="0"/>
                    <a:pt x="61817" y="0"/>
                  </a:cubicBezTo>
                  <a:cubicBezTo>
                    <a:pt x="69342" y="0"/>
                    <a:pt x="76010" y="571"/>
                    <a:pt x="81725" y="1715"/>
                  </a:cubicBezTo>
                  <a:cubicBezTo>
                    <a:pt x="87535" y="2858"/>
                    <a:pt x="94107" y="4382"/>
                    <a:pt x="101441" y="6382"/>
                  </a:cubicBezTo>
                  <a:cubicBezTo>
                    <a:pt x="104680" y="7525"/>
                    <a:pt x="107442" y="8287"/>
                    <a:pt x="109728" y="8572"/>
                  </a:cubicBezTo>
                  <a:lnTo>
                    <a:pt x="108299" y="49721"/>
                  </a:lnTo>
                  <a:lnTo>
                    <a:pt x="93345" y="49721"/>
                  </a:lnTo>
                  <a:lnTo>
                    <a:pt x="88487" y="19622"/>
                  </a:lnTo>
                  <a:cubicBezTo>
                    <a:pt x="86868" y="18002"/>
                    <a:pt x="83439" y="16478"/>
                    <a:pt x="78296" y="14954"/>
                  </a:cubicBezTo>
                  <a:cubicBezTo>
                    <a:pt x="73152" y="13430"/>
                    <a:pt x="67532" y="12764"/>
                    <a:pt x="61532" y="12764"/>
                  </a:cubicBezTo>
                  <a:cubicBezTo>
                    <a:pt x="50292" y="12764"/>
                    <a:pt x="41720" y="15145"/>
                    <a:pt x="35909" y="19907"/>
                  </a:cubicBezTo>
                  <a:cubicBezTo>
                    <a:pt x="30099" y="24575"/>
                    <a:pt x="27241" y="31432"/>
                    <a:pt x="27241" y="40481"/>
                  </a:cubicBezTo>
                  <a:cubicBezTo>
                    <a:pt x="27241" y="46958"/>
                    <a:pt x="28956" y="52483"/>
                    <a:pt x="32480" y="56864"/>
                  </a:cubicBezTo>
                  <a:cubicBezTo>
                    <a:pt x="36005" y="61246"/>
                    <a:pt x="40386" y="65056"/>
                    <a:pt x="45530" y="68104"/>
                  </a:cubicBezTo>
                  <a:cubicBezTo>
                    <a:pt x="50768" y="71247"/>
                    <a:pt x="59055" y="75438"/>
                    <a:pt x="70485" y="80867"/>
                  </a:cubicBezTo>
                  <a:cubicBezTo>
                    <a:pt x="81058" y="85916"/>
                    <a:pt x="89726" y="90488"/>
                    <a:pt x="96393" y="94583"/>
                  </a:cubicBezTo>
                  <a:cubicBezTo>
                    <a:pt x="103061" y="98679"/>
                    <a:pt x="108871" y="104013"/>
                    <a:pt x="113633" y="110585"/>
                  </a:cubicBezTo>
                  <a:cubicBezTo>
                    <a:pt x="118491" y="117157"/>
                    <a:pt x="120872" y="125063"/>
                    <a:pt x="120872" y="134207"/>
                  </a:cubicBezTo>
                  <a:cubicBezTo>
                    <a:pt x="120872" y="142875"/>
                    <a:pt x="118491" y="151162"/>
                    <a:pt x="113633" y="159163"/>
                  </a:cubicBezTo>
                  <a:cubicBezTo>
                    <a:pt x="108776" y="167164"/>
                    <a:pt x="101441" y="173736"/>
                    <a:pt x="91631" y="178879"/>
                  </a:cubicBezTo>
                  <a:cubicBezTo>
                    <a:pt x="81725" y="184023"/>
                    <a:pt x="69818" y="186595"/>
                    <a:pt x="55817" y="186595"/>
                  </a:cubicBezTo>
                  <a:cubicBezTo>
                    <a:pt x="47339" y="186595"/>
                    <a:pt x="39815" y="185833"/>
                    <a:pt x="33052" y="184309"/>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9" name="Freeform: Shape 1033">
              <a:extLst>
                <a:ext uri="{FF2B5EF4-FFF2-40B4-BE49-F238E27FC236}">
                  <a16:creationId xmlns:a16="http://schemas.microsoft.com/office/drawing/2014/main" id="{C50C29BA-2777-446B-ED0E-FFDF00E05197}"/>
                </a:ext>
              </a:extLst>
            </p:cNvPr>
            <p:cNvSpPr/>
            <p:nvPr/>
          </p:nvSpPr>
          <p:spPr>
            <a:xfrm>
              <a:off x="11170062" y="6796817"/>
              <a:ext cx="88201" cy="173640"/>
            </a:xfrm>
            <a:custGeom>
              <a:avLst/>
              <a:gdLst>
                <a:gd name="connsiteX0" fmla="*/ 24479 w 88201"/>
                <a:gd name="connsiteY0" fmla="*/ 167164 h 173640"/>
                <a:gd name="connsiteX1" fmla="*/ 17621 w 88201"/>
                <a:gd name="connsiteY1" fmla="*/ 145351 h 173640"/>
                <a:gd name="connsiteX2" fmla="*/ 17621 w 88201"/>
                <a:gd name="connsiteY2" fmla="*/ 51340 h 173640"/>
                <a:gd name="connsiteX3" fmla="*/ 0 w 88201"/>
                <a:gd name="connsiteY3" fmla="*/ 51340 h 173640"/>
                <a:gd name="connsiteX4" fmla="*/ 0 w 88201"/>
                <a:gd name="connsiteY4" fmla="*/ 40386 h 173640"/>
                <a:gd name="connsiteX5" fmla="*/ 6858 w 88201"/>
                <a:gd name="connsiteY5" fmla="*/ 38672 h 173640"/>
                <a:gd name="connsiteX6" fmla="*/ 14478 w 88201"/>
                <a:gd name="connsiteY6" fmla="*/ 36004 h 173640"/>
                <a:gd name="connsiteX7" fmla="*/ 20574 w 88201"/>
                <a:gd name="connsiteY7" fmla="*/ 27242 h 173640"/>
                <a:gd name="connsiteX8" fmla="*/ 25241 w 88201"/>
                <a:gd name="connsiteY8" fmla="*/ 12287 h 173640"/>
                <a:gd name="connsiteX9" fmla="*/ 28385 w 88201"/>
                <a:gd name="connsiteY9" fmla="*/ 0 h 173640"/>
                <a:gd name="connsiteX10" fmla="*/ 42862 w 88201"/>
                <a:gd name="connsiteY10" fmla="*/ 0 h 173640"/>
                <a:gd name="connsiteX11" fmla="*/ 43339 w 88201"/>
                <a:gd name="connsiteY11" fmla="*/ 35243 h 173640"/>
                <a:gd name="connsiteX12" fmla="*/ 84201 w 88201"/>
                <a:gd name="connsiteY12" fmla="*/ 35243 h 173640"/>
                <a:gd name="connsiteX13" fmla="*/ 84201 w 88201"/>
                <a:gd name="connsiteY13" fmla="*/ 51435 h 173640"/>
                <a:gd name="connsiteX14" fmla="*/ 43339 w 88201"/>
                <a:gd name="connsiteY14" fmla="*/ 51435 h 173640"/>
                <a:gd name="connsiteX15" fmla="*/ 43339 w 88201"/>
                <a:gd name="connsiteY15" fmla="*/ 126587 h 173640"/>
                <a:gd name="connsiteX16" fmla="*/ 44196 w 88201"/>
                <a:gd name="connsiteY16" fmla="*/ 146209 h 173640"/>
                <a:gd name="connsiteX17" fmla="*/ 47911 w 88201"/>
                <a:gd name="connsiteY17" fmla="*/ 153543 h 173640"/>
                <a:gd name="connsiteX18" fmla="*/ 57531 w 88201"/>
                <a:gd name="connsiteY18" fmla="*/ 155258 h 173640"/>
                <a:gd name="connsiteX19" fmla="*/ 72104 w 88201"/>
                <a:gd name="connsiteY19" fmla="*/ 153543 h 173640"/>
                <a:gd name="connsiteX20" fmla="*/ 84487 w 88201"/>
                <a:gd name="connsiteY20" fmla="*/ 149828 h 173640"/>
                <a:gd name="connsiteX21" fmla="*/ 88201 w 88201"/>
                <a:gd name="connsiteY21" fmla="*/ 160877 h 173640"/>
                <a:gd name="connsiteX22" fmla="*/ 69247 w 88201"/>
                <a:gd name="connsiteY22" fmla="*/ 169450 h 173640"/>
                <a:gd name="connsiteX23" fmla="*/ 45339 w 88201"/>
                <a:gd name="connsiteY23" fmla="*/ 173641 h 173640"/>
                <a:gd name="connsiteX24" fmla="*/ 24479 w 88201"/>
                <a:gd name="connsiteY24" fmla="*/ 167164 h 17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640">
                  <a:moveTo>
                    <a:pt x="24479" y="167164"/>
                  </a:moveTo>
                  <a:cubicBezTo>
                    <a:pt x="19907" y="162877"/>
                    <a:pt x="17621" y="155639"/>
                    <a:pt x="17621" y="145351"/>
                  </a:cubicBezTo>
                  <a:lnTo>
                    <a:pt x="17621" y="51340"/>
                  </a:lnTo>
                  <a:lnTo>
                    <a:pt x="0" y="51340"/>
                  </a:lnTo>
                  <a:lnTo>
                    <a:pt x="0" y="40386"/>
                  </a:lnTo>
                  <a:cubicBezTo>
                    <a:pt x="857" y="40196"/>
                    <a:pt x="3143" y="39624"/>
                    <a:pt x="6858" y="38672"/>
                  </a:cubicBezTo>
                  <a:cubicBezTo>
                    <a:pt x="10573" y="37719"/>
                    <a:pt x="13145" y="36767"/>
                    <a:pt x="14478" y="36004"/>
                  </a:cubicBezTo>
                  <a:cubicBezTo>
                    <a:pt x="17050" y="34576"/>
                    <a:pt x="19145" y="31623"/>
                    <a:pt x="20574" y="27242"/>
                  </a:cubicBezTo>
                  <a:cubicBezTo>
                    <a:pt x="21908" y="24098"/>
                    <a:pt x="23432" y="19145"/>
                    <a:pt x="25241" y="12287"/>
                  </a:cubicBezTo>
                  <a:cubicBezTo>
                    <a:pt x="27051" y="5429"/>
                    <a:pt x="28099" y="1333"/>
                    <a:pt x="28385" y="0"/>
                  </a:cubicBezTo>
                  <a:lnTo>
                    <a:pt x="42862" y="0"/>
                  </a:lnTo>
                  <a:lnTo>
                    <a:pt x="43339" y="35243"/>
                  </a:lnTo>
                  <a:lnTo>
                    <a:pt x="84201" y="35243"/>
                  </a:lnTo>
                  <a:lnTo>
                    <a:pt x="84201" y="51435"/>
                  </a:lnTo>
                  <a:lnTo>
                    <a:pt x="43339" y="51435"/>
                  </a:lnTo>
                  <a:lnTo>
                    <a:pt x="43339" y="126587"/>
                  </a:lnTo>
                  <a:cubicBezTo>
                    <a:pt x="43339" y="135922"/>
                    <a:pt x="43625" y="142399"/>
                    <a:pt x="44196" y="146209"/>
                  </a:cubicBezTo>
                  <a:cubicBezTo>
                    <a:pt x="44768" y="150019"/>
                    <a:pt x="46006" y="152400"/>
                    <a:pt x="47911" y="153543"/>
                  </a:cubicBezTo>
                  <a:cubicBezTo>
                    <a:pt x="49816" y="154686"/>
                    <a:pt x="53054" y="155258"/>
                    <a:pt x="57531" y="155258"/>
                  </a:cubicBezTo>
                  <a:cubicBezTo>
                    <a:pt x="61912" y="155258"/>
                    <a:pt x="66770" y="154686"/>
                    <a:pt x="72104" y="153543"/>
                  </a:cubicBezTo>
                  <a:cubicBezTo>
                    <a:pt x="77438" y="152400"/>
                    <a:pt x="81534" y="151162"/>
                    <a:pt x="84487" y="149828"/>
                  </a:cubicBezTo>
                  <a:lnTo>
                    <a:pt x="88201" y="160877"/>
                  </a:lnTo>
                  <a:cubicBezTo>
                    <a:pt x="84296" y="163830"/>
                    <a:pt x="77914" y="166688"/>
                    <a:pt x="69247" y="169450"/>
                  </a:cubicBezTo>
                  <a:cubicBezTo>
                    <a:pt x="60484" y="172212"/>
                    <a:pt x="52578" y="173641"/>
                    <a:pt x="45339" y="173641"/>
                  </a:cubicBezTo>
                  <a:cubicBezTo>
                    <a:pt x="36004" y="173546"/>
                    <a:pt x="29051" y="171450"/>
                    <a:pt x="24479" y="167164"/>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0" name="Freeform: Shape 1034">
              <a:extLst>
                <a:ext uri="{FF2B5EF4-FFF2-40B4-BE49-F238E27FC236}">
                  <a16:creationId xmlns:a16="http://schemas.microsoft.com/office/drawing/2014/main" id="{D6BFFD3B-F590-8761-59CB-E189B4D8D7E8}"/>
                </a:ext>
              </a:extLst>
            </p:cNvPr>
            <p:cNvSpPr/>
            <p:nvPr/>
          </p:nvSpPr>
          <p:spPr>
            <a:xfrm>
              <a:off x="11272932" y="6829107"/>
              <a:ext cx="120205" cy="141446"/>
            </a:xfrm>
            <a:custGeom>
              <a:avLst/>
              <a:gdLst>
                <a:gd name="connsiteX0" fmla="*/ 23146 w 120205"/>
                <a:gd name="connsiteY0" fmla="*/ 68199 h 141446"/>
                <a:gd name="connsiteX1" fmla="*/ 81439 w 120205"/>
                <a:gd name="connsiteY1" fmla="*/ 56579 h 141446"/>
                <a:gd name="connsiteX2" fmla="*/ 81439 w 120205"/>
                <a:gd name="connsiteY2" fmla="*/ 49721 h 141446"/>
                <a:gd name="connsiteX3" fmla="*/ 78962 w 120205"/>
                <a:gd name="connsiteY3" fmla="*/ 31623 h 141446"/>
                <a:gd name="connsiteX4" fmla="*/ 70485 w 120205"/>
                <a:gd name="connsiteY4" fmla="*/ 21907 h 141446"/>
                <a:gd name="connsiteX5" fmla="*/ 53435 w 120205"/>
                <a:gd name="connsiteY5" fmla="*/ 18859 h 141446"/>
                <a:gd name="connsiteX6" fmla="*/ 31052 w 120205"/>
                <a:gd name="connsiteY6" fmla="*/ 22384 h 141446"/>
                <a:gd name="connsiteX7" fmla="*/ 11335 w 120205"/>
                <a:gd name="connsiteY7" fmla="*/ 31052 h 141446"/>
                <a:gd name="connsiteX8" fmla="*/ 5239 w 120205"/>
                <a:gd name="connsiteY8" fmla="*/ 18288 h 141446"/>
                <a:gd name="connsiteX9" fmla="*/ 16955 w 120205"/>
                <a:gd name="connsiteY9" fmla="*/ 11240 h 141446"/>
                <a:gd name="connsiteX10" fmla="*/ 36767 w 120205"/>
                <a:gd name="connsiteY10" fmla="*/ 3429 h 141446"/>
                <a:gd name="connsiteX11" fmla="*/ 59245 w 120205"/>
                <a:gd name="connsiteY11" fmla="*/ 0 h 141446"/>
                <a:gd name="connsiteX12" fmla="*/ 86773 w 120205"/>
                <a:gd name="connsiteY12" fmla="*/ 4763 h 141446"/>
                <a:gd name="connsiteX13" fmla="*/ 101346 w 120205"/>
                <a:gd name="connsiteY13" fmla="*/ 20098 h 141446"/>
                <a:gd name="connsiteX14" fmla="*/ 105728 w 120205"/>
                <a:gd name="connsiteY14" fmla="*/ 48197 h 141446"/>
                <a:gd name="connsiteX15" fmla="*/ 105728 w 120205"/>
                <a:gd name="connsiteY15" fmla="*/ 126778 h 141446"/>
                <a:gd name="connsiteX16" fmla="*/ 120206 w 120205"/>
                <a:gd name="connsiteY16" fmla="*/ 126778 h 141446"/>
                <a:gd name="connsiteX17" fmla="*/ 120206 w 120205"/>
                <a:gd name="connsiteY17" fmla="*/ 137541 h 141446"/>
                <a:gd name="connsiteX18" fmla="*/ 107823 w 120205"/>
                <a:gd name="connsiteY18" fmla="*/ 140018 h 141446"/>
                <a:gd name="connsiteX19" fmla="*/ 94774 w 120205"/>
                <a:gd name="connsiteY19" fmla="*/ 141256 h 141446"/>
                <a:gd name="connsiteX20" fmla="*/ 85439 w 120205"/>
                <a:gd name="connsiteY20" fmla="*/ 139160 h 141446"/>
                <a:gd name="connsiteX21" fmla="*/ 82963 w 120205"/>
                <a:gd name="connsiteY21" fmla="*/ 130016 h 141446"/>
                <a:gd name="connsiteX22" fmla="*/ 82963 w 120205"/>
                <a:gd name="connsiteY22" fmla="*/ 121920 h 141446"/>
                <a:gd name="connsiteX23" fmla="*/ 64961 w 120205"/>
                <a:gd name="connsiteY23" fmla="*/ 135350 h 141446"/>
                <a:gd name="connsiteX24" fmla="*/ 40862 w 120205"/>
                <a:gd name="connsiteY24" fmla="*/ 141446 h 141446"/>
                <a:gd name="connsiteX25" fmla="*/ 11620 w 120205"/>
                <a:gd name="connsiteY25" fmla="*/ 131255 h 141446"/>
                <a:gd name="connsiteX26" fmla="*/ 0 w 120205"/>
                <a:gd name="connsiteY26" fmla="*/ 102013 h 141446"/>
                <a:gd name="connsiteX27" fmla="*/ 23146 w 120205"/>
                <a:gd name="connsiteY27" fmla="*/ 68199 h 141446"/>
                <a:gd name="connsiteX28" fmla="*/ 66294 w 120205"/>
                <a:gd name="connsiteY28" fmla="*/ 120968 h 141446"/>
                <a:gd name="connsiteX29" fmla="*/ 81439 w 120205"/>
                <a:gd name="connsiteY29" fmla="*/ 111633 h 141446"/>
                <a:gd name="connsiteX30" fmla="*/ 81439 w 120205"/>
                <a:gd name="connsiteY30" fmla="*/ 69532 h 141446"/>
                <a:gd name="connsiteX31" fmla="*/ 41148 w 120205"/>
                <a:gd name="connsiteY31" fmla="*/ 77724 h 141446"/>
                <a:gd name="connsiteX32" fmla="*/ 27527 w 120205"/>
                <a:gd name="connsiteY32" fmla="*/ 99155 h 141446"/>
                <a:gd name="connsiteX33" fmla="*/ 34004 w 120205"/>
                <a:gd name="connsiteY33" fmla="*/ 118586 h 141446"/>
                <a:gd name="connsiteX34" fmla="*/ 51530 w 120205"/>
                <a:gd name="connsiteY34" fmla="*/ 124873 h 141446"/>
                <a:gd name="connsiteX35" fmla="*/ 66294 w 120205"/>
                <a:gd name="connsiteY35" fmla="*/ 120968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446">
                  <a:moveTo>
                    <a:pt x="23146" y="68199"/>
                  </a:moveTo>
                  <a:cubicBezTo>
                    <a:pt x="38481" y="60960"/>
                    <a:pt x="57912" y="57055"/>
                    <a:pt x="81439" y="56579"/>
                  </a:cubicBezTo>
                  <a:lnTo>
                    <a:pt x="81439" y="49721"/>
                  </a:lnTo>
                  <a:cubicBezTo>
                    <a:pt x="81439" y="42101"/>
                    <a:pt x="80582" y="36005"/>
                    <a:pt x="78962" y="31623"/>
                  </a:cubicBezTo>
                  <a:cubicBezTo>
                    <a:pt x="77343" y="27242"/>
                    <a:pt x="74486" y="24003"/>
                    <a:pt x="70485" y="21907"/>
                  </a:cubicBezTo>
                  <a:cubicBezTo>
                    <a:pt x="66485" y="19907"/>
                    <a:pt x="60769" y="18859"/>
                    <a:pt x="53435" y="18859"/>
                  </a:cubicBezTo>
                  <a:cubicBezTo>
                    <a:pt x="45148" y="18859"/>
                    <a:pt x="37624" y="20003"/>
                    <a:pt x="31052" y="22384"/>
                  </a:cubicBezTo>
                  <a:cubicBezTo>
                    <a:pt x="24479" y="24765"/>
                    <a:pt x="17907" y="27623"/>
                    <a:pt x="11335" y="31052"/>
                  </a:cubicBezTo>
                  <a:lnTo>
                    <a:pt x="5239" y="18288"/>
                  </a:lnTo>
                  <a:cubicBezTo>
                    <a:pt x="7334" y="16478"/>
                    <a:pt x="11240" y="14097"/>
                    <a:pt x="16955" y="11240"/>
                  </a:cubicBezTo>
                  <a:cubicBezTo>
                    <a:pt x="22669" y="8287"/>
                    <a:pt x="29242" y="5715"/>
                    <a:pt x="36767" y="3429"/>
                  </a:cubicBezTo>
                  <a:cubicBezTo>
                    <a:pt x="44291" y="1143"/>
                    <a:pt x="51816" y="0"/>
                    <a:pt x="59245" y="0"/>
                  </a:cubicBezTo>
                  <a:cubicBezTo>
                    <a:pt x="70866" y="0"/>
                    <a:pt x="80010" y="1619"/>
                    <a:pt x="86773" y="4763"/>
                  </a:cubicBezTo>
                  <a:cubicBezTo>
                    <a:pt x="93536" y="7906"/>
                    <a:pt x="98393" y="13049"/>
                    <a:pt x="101346" y="20098"/>
                  </a:cubicBezTo>
                  <a:cubicBezTo>
                    <a:pt x="104299" y="27146"/>
                    <a:pt x="105728" y="36481"/>
                    <a:pt x="105728" y="48197"/>
                  </a:cubicBezTo>
                  <a:lnTo>
                    <a:pt x="105728" y="126778"/>
                  </a:lnTo>
                  <a:lnTo>
                    <a:pt x="120206" y="126778"/>
                  </a:lnTo>
                  <a:lnTo>
                    <a:pt x="120206" y="137541"/>
                  </a:lnTo>
                  <a:cubicBezTo>
                    <a:pt x="116967" y="138398"/>
                    <a:pt x="112776" y="139160"/>
                    <a:pt x="107823" y="140018"/>
                  </a:cubicBezTo>
                  <a:cubicBezTo>
                    <a:pt x="102870" y="140780"/>
                    <a:pt x="98488" y="141256"/>
                    <a:pt x="94774" y="141256"/>
                  </a:cubicBezTo>
                  <a:cubicBezTo>
                    <a:pt x="90202" y="141256"/>
                    <a:pt x="87059" y="140589"/>
                    <a:pt x="85439" y="139160"/>
                  </a:cubicBezTo>
                  <a:cubicBezTo>
                    <a:pt x="83820" y="137731"/>
                    <a:pt x="82963" y="134684"/>
                    <a:pt x="82963" y="130016"/>
                  </a:cubicBezTo>
                  <a:lnTo>
                    <a:pt x="82963" y="121920"/>
                  </a:lnTo>
                  <a:cubicBezTo>
                    <a:pt x="78105" y="126778"/>
                    <a:pt x="72104" y="131350"/>
                    <a:pt x="64961" y="135350"/>
                  </a:cubicBezTo>
                  <a:cubicBezTo>
                    <a:pt x="57817" y="139446"/>
                    <a:pt x="49816" y="141446"/>
                    <a:pt x="40862" y="141446"/>
                  </a:cubicBezTo>
                  <a:cubicBezTo>
                    <a:pt x="29146" y="141446"/>
                    <a:pt x="19336" y="138017"/>
                    <a:pt x="11620" y="131255"/>
                  </a:cubicBezTo>
                  <a:cubicBezTo>
                    <a:pt x="3905" y="124492"/>
                    <a:pt x="0" y="114776"/>
                    <a:pt x="0" y="102013"/>
                  </a:cubicBezTo>
                  <a:cubicBezTo>
                    <a:pt x="191" y="86773"/>
                    <a:pt x="7810" y="75438"/>
                    <a:pt x="23146" y="68199"/>
                  </a:cubicBezTo>
                  <a:close/>
                  <a:moveTo>
                    <a:pt x="66294" y="120968"/>
                  </a:moveTo>
                  <a:cubicBezTo>
                    <a:pt x="71818" y="118396"/>
                    <a:pt x="76867" y="115253"/>
                    <a:pt x="81439" y="111633"/>
                  </a:cubicBezTo>
                  <a:lnTo>
                    <a:pt x="81439" y="69532"/>
                  </a:lnTo>
                  <a:cubicBezTo>
                    <a:pt x="63627" y="69532"/>
                    <a:pt x="50197" y="72295"/>
                    <a:pt x="41148" y="77724"/>
                  </a:cubicBezTo>
                  <a:cubicBezTo>
                    <a:pt x="32099" y="83153"/>
                    <a:pt x="27527" y="90297"/>
                    <a:pt x="27527" y="99155"/>
                  </a:cubicBezTo>
                  <a:cubicBezTo>
                    <a:pt x="27527" y="108014"/>
                    <a:pt x="29718" y="114491"/>
                    <a:pt x="34004" y="118586"/>
                  </a:cubicBezTo>
                  <a:cubicBezTo>
                    <a:pt x="38291" y="122777"/>
                    <a:pt x="44196" y="124873"/>
                    <a:pt x="51530" y="124873"/>
                  </a:cubicBezTo>
                  <a:cubicBezTo>
                    <a:pt x="55817" y="124873"/>
                    <a:pt x="60674" y="123539"/>
                    <a:pt x="66294" y="12096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1" name="Freeform: Shape 1035">
              <a:extLst>
                <a:ext uri="{FF2B5EF4-FFF2-40B4-BE49-F238E27FC236}">
                  <a16:creationId xmlns:a16="http://schemas.microsoft.com/office/drawing/2014/main" id="{9C59C949-29AA-78A8-FE75-45C975B0A3A5}"/>
                </a:ext>
              </a:extLst>
            </p:cNvPr>
            <p:cNvSpPr/>
            <p:nvPr/>
          </p:nvSpPr>
          <p:spPr>
            <a:xfrm>
              <a:off x="11406949" y="6796817"/>
              <a:ext cx="88201" cy="173640"/>
            </a:xfrm>
            <a:custGeom>
              <a:avLst/>
              <a:gdLst>
                <a:gd name="connsiteX0" fmla="*/ 24479 w 88201"/>
                <a:gd name="connsiteY0" fmla="*/ 167164 h 173640"/>
                <a:gd name="connsiteX1" fmla="*/ 17621 w 88201"/>
                <a:gd name="connsiteY1" fmla="*/ 145351 h 173640"/>
                <a:gd name="connsiteX2" fmla="*/ 17621 w 88201"/>
                <a:gd name="connsiteY2" fmla="*/ 51340 h 173640"/>
                <a:gd name="connsiteX3" fmla="*/ 0 w 88201"/>
                <a:gd name="connsiteY3" fmla="*/ 51340 h 173640"/>
                <a:gd name="connsiteX4" fmla="*/ 0 w 88201"/>
                <a:gd name="connsiteY4" fmla="*/ 40386 h 173640"/>
                <a:gd name="connsiteX5" fmla="*/ 6858 w 88201"/>
                <a:gd name="connsiteY5" fmla="*/ 38672 h 173640"/>
                <a:gd name="connsiteX6" fmla="*/ 14478 w 88201"/>
                <a:gd name="connsiteY6" fmla="*/ 36004 h 173640"/>
                <a:gd name="connsiteX7" fmla="*/ 20574 w 88201"/>
                <a:gd name="connsiteY7" fmla="*/ 27242 h 173640"/>
                <a:gd name="connsiteX8" fmla="*/ 25241 w 88201"/>
                <a:gd name="connsiteY8" fmla="*/ 12287 h 173640"/>
                <a:gd name="connsiteX9" fmla="*/ 28384 w 88201"/>
                <a:gd name="connsiteY9" fmla="*/ 0 h 173640"/>
                <a:gd name="connsiteX10" fmla="*/ 42863 w 88201"/>
                <a:gd name="connsiteY10" fmla="*/ 0 h 173640"/>
                <a:gd name="connsiteX11" fmla="*/ 43339 w 88201"/>
                <a:gd name="connsiteY11" fmla="*/ 35243 h 173640"/>
                <a:gd name="connsiteX12" fmla="*/ 84201 w 88201"/>
                <a:gd name="connsiteY12" fmla="*/ 35243 h 173640"/>
                <a:gd name="connsiteX13" fmla="*/ 84201 w 88201"/>
                <a:gd name="connsiteY13" fmla="*/ 51435 h 173640"/>
                <a:gd name="connsiteX14" fmla="*/ 43339 w 88201"/>
                <a:gd name="connsiteY14" fmla="*/ 51435 h 173640"/>
                <a:gd name="connsiteX15" fmla="*/ 43339 w 88201"/>
                <a:gd name="connsiteY15" fmla="*/ 126587 h 173640"/>
                <a:gd name="connsiteX16" fmla="*/ 44196 w 88201"/>
                <a:gd name="connsiteY16" fmla="*/ 146209 h 173640"/>
                <a:gd name="connsiteX17" fmla="*/ 47911 w 88201"/>
                <a:gd name="connsiteY17" fmla="*/ 153543 h 173640"/>
                <a:gd name="connsiteX18" fmla="*/ 57531 w 88201"/>
                <a:gd name="connsiteY18" fmla="*/ 155258 h 173640"/>
                <a:gd name="connsiteX19" fmla="*/ 72104 w 88201"/>
                <a:gd name="connsiteY19" fmla="*/ 153543 h 173640"/>
                <a:gd name="connsiteX20" fmla="*/ 84487 w 88201"/>
                <a:gd name="connsiteY20" fmla="*/ 149828 h 173640"/>
                <a:gd name="connsiteX21" fmla="*/ 88201 w 88201"/>
                <a:gd name="connsiteY21" fmla="*/ 160877 h 173640"/>
                <a:gd name="connsiteX22" fmla="*/ 69247 w 88201"/>
                <a:gd name="connsiteY22" fmla="*/ 169450 h 173640"/>
                <a:gd name="connsiteX23" fmla="*/ 45339 w 88201"/>
                <a:gd name="connsiteY23" fmla="*/ 173641 h 173640"/>
                <a:gd name="connsiteX24" fmla="*/ 24479 w 88201"/>
                <a:gd name="connsiteY24" fmla="*/ 167164 h 17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640">
                  <a:moveTo>
                    <a:pt x="24479" y="167164"/>
                  </a:moveTo>
                  <a:cubicBezTo>
                    <a:pt x="19907" y="162877"/>
                    <a:pt x="17621" y="155639"/>
                    <a:pt x="17621" y="145351"/>
                  </a:cubicBezTo>
                  <a:lnTo>
                    <a:pt x="17621" y="51340"/>
                  </a:lnTo>
                  <a:lnTo>
                    <a:pt x="0" y="51340"/>
                  </a:lnTo>
                  <a:lnTo>
                    <a:pt x="0" y="40386"/>
                  </a:lnTo>
                  <a:cubicBezTo>
                    <a:pt x="857" y="40196"/>
                    <a:pt x="3143" y="39624"/>
                    <a:pt x="6858" y="38672"/>
                  </a:cubicBezTo>
                  <a:cubicBezTo>
                    <a:pt x="10573" y="37719"/>
                    <a:pt x="13144" y="36767"/>
                    <a:pt x="14478" y="36004"/>
                  </a:cubicBezTo>
                  <a:cubicBezTo>
                    <a:pt x="17050" y="34576"/>
                    <a:pt x="19145" y="31623"/>
                    <a:pt x="20574" y="27242"/>
                  </a:cubicBezTo>
                  <a:cubicBezTo>
                    <a:pt x="21907" y="24098"/>
                    <a:pt x="23431" y="19145"/>
                    <a:pt x="25241" y="12287"/>
                  </a:cubicBezTo>
                  <a:cubicBezTo>
                    <a:pt x="27051" y="5429"/>
                    <a:pt x="28099" y="1333"/>
                    <a:pt x="28384" y="0"/>
                  </a:cubicBezTo>
                  <a:lnTo>
                    <a:pt x="42863" y="0"/>
                  </a:lnTo>
                  <a:lnTo>
                    <a:pt x="43339" y="35243"/>
                  </a:lnTo>
                  <a:lnTo>
                    <a:pt x="84201" y="35243"/>
                  </a:lnTo>
                  <a:lnTo>
                    <a:pt x="84201" y="51435"/>
                  </a:lnTo>
                  <a:lnTo>
                    <a:pt x="43339" y="51435"/>
                  </a:lnTo>
                  <a:lnTo>
                    <a:pt x="43339" y="126587"/>
                  </a:lnTo>
                  <a:cubicBezTo>
                    <a:pt x="43339" y="135922"/>
                    <a:pt x="43624" y="142399"/>
                    <a:pt x="44196" y="146209"/>
                  </a:cubicBezTo>
                  <a:cubicBezTo>
                    <a:pt x="44767" y="150019"/>
                    <a:pt x="46006" y="152400"/>
                    <a:pt x="47911" y="153543"/>
                  </a:cubicBezTo>
                  <a:cubicBezTo>
                    <a:pt x="49816" y="154686"/>
                    <a:pt x="53054" y="155258"/>
                    <a:pt x="57531" y="155258"/>
                  </a:cubicBezTo>
                  <a:cubicBezTo>
                    <a:pt x="61913" y="155258"/>
                    <a:pt x="66770" y="154686"/>
                    <a:pt x="72104" y="153543"/>
                  </a:cubicBezTo>
                  <a:cubicBezTo>
                    <a:pt x="77438" y="152400"/>
                    <a:pt x="81534" y="151162"/>
                    <a:pt x="84487" y="149828"/>
                  </a:cubicBezTo>
                  <a:lnTo>
                    <a:pt x="88201" y="160877"/>
                  </a:lnTo>
                  <a:cubicBezTo>
                    <a:pt x="84296" y="163830"/>
                    <a:pt x="77914" y="166688"/>
                    <a:pt x="69247" y="169450"/>
                  </a:cubicBezTo>
                  <a:cubicBezTo>
                    <a:pt x="60484" y="172212"/>
                    <a:pt x="52578" y="173641"/>
                    <a:pt x="45339" y="173641"/>
                  </a:cubicBezTo>
                  <a:cubicBezTo>
                    <a:pt x="36004" y="173546"/>
                    <a:pt x="29051" y="171450"/>
                    <a:pt x="24479" y="167164"/>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2" name="Freeform: Shape 1036">
              <a:extLst>
                <a:ext uri="{FF2B5EF4-FFF2-40B4-BE49-F238E27FC236}">
                  <a16:creationId xmlns:a16="http://schemas.microsoft.com/office/drawing/2014/main" id="{E7C61FAD-C929-6DAA-3A22-C5599E069353}"/>
                </a:ext>
              </a:extLst>
            </p:cNvPr>
            <p:cNvSpPr/>
            <p:nvPr/>
          </p:nvSpPr>
          <p:spPr>
            <a:xfrm>
              <a:off x="11509247" y="6773862"/>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20 h 194119"/>
                <a:gd name="connsiteX9" fmla="*/ 0 w 64865"/>
                <a:gd name="connsiteY9" fmla="*/ 194120 h 194119"/>
                <a:gd name="connsiteX10" fmla="*/ 0 w 64865"/>
                <a:gd name="connsiteY10" fmla="*/ 182118 h 194119"/>
                <a:gd name="connsiteX11" fmla="*/ 19812 w 64865"/>
                <a:gd name="connsiteY11" fmla="*/ 179927 h 194119"/>
                <a:gd name="connsiteX12" fmla="*/ 19812 w 64865"/>
                <a:gd name="connsiteY12" fmla="*/ 77057 h 194119"/>
                <a:gd name="connsiteX13" fmla="*/ 17907 w 64865"/>
                <a:gd name="connsiteY13" fmla="*/ 29337 h 194119"/>
                <a:gd name="connsiteX14" fmla="*/ 14002 w 64865"/>
                <a:gd name="connsiteY14" fmla="*/ 18097 h 194119"/>
                <a:gd name="connsiteX15" fmla="*/ 18764 w 64865"/>
                <a:gd name="connsiteY15" fmla="*/ 5144 h 194119"/>
                <a:gd name="connsiteX16" fmla="*/ 31814 w 64865"/>
                <a:gd name="connsiteY16" fmla="*/ 0 h 194119"/>
                <a:gd name="connsiteX17" fmla="*/ 44005 w 64865"/>
                <a:gd name="connsiteY17" fmla="*/ 4381 h 194119"/>
                <a:gd name="connsiteX18" fmla="*/ 47911 w 64865"/>
                <a:gd name="connsiteY18" fmla="*/ 15621 h 194119"/>
                <a:gd name="connsiteX19" fmla="*/ 43148 w 64865"/>
                <a:gd name="connsiteY19" fmla="*/ 28861 h 194119"/>
                <a:gd name="connsiteX20" fmla="*/ 29813 w 64865"/>
                <a:gd name="connsiteY20" fmla="*/ 33719 h 194119"/>
                <a:gd name="connsiteX21" fmla="*/ 29527 w 64865"/>
                <a:gd name="connsiteY21" fmla="*/ 33719 h 194119"/>
                <a:gd name="connsiteX22" fmla="*/ 17907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20"/>
                  </a:lnTo>
                  <a:lnTo>
                    <a:pt x="0" y="194120"/>
                  </a:lnTo>
                  <a:lnTo>
                    <a:pt x="0" y="182118"/>
                  </a:lnTo>
                  <a:lnTo>
                    <a:pt x="19812" y="179927"/>
                  </a:lnTo>
                  <a:lnTo>
                    <a:pt x="19812" y="77057"/>
                  </a:lnTo>
                  <a:close/>
                  <a:moveTo>
                    <a:pt x="17907" y="29337"/>
                  </a:moveTo>
                  <a:cubicBezTo>
                    <a:pt x="15335" y="26384"/>
                    <a:pt x="14002" y="22670"/>
                    <a:pt x="14002" y="18097"/>
                  </a:cubicBezTo>
                  <a:cubicBezTo>
                    <a:pt x="14002" y="12859"/>
                    <a:pt x="15621" y="8572"/>
                    <a:pt x="18764" y="5144"/>
                  </a:cubicBezTo>
                  <a:cubicBezTo>
                    <a:pt x="21907" y="1715"/>
                    <a:pt x="26289" y="0"/>
                    <a:pt x="31814" y="0"/>
                  </a:cubicBezTo>
                  <a:cubicBezTo>
                    <a:pt x="37338" y="0"/>
                    <a:pt x="41434" y="1429"/>
                    <a:pt x="44005" y="4381"/>
                  </a:cubicBezTo>
                  <a:cubicBezTo>
                    <a:pt x="46577" y="7334"/>
                    <a:pt x="47911" y="11049"/>
                    <a:pt x="47911" y="15621"/>
                  </a:cubicBezTo>
                  <a:cubicBezTo>
                    <a:pt x="47911" y="21145"/>
                    <a:pt x="46292" y="25527"/>
                    <a:pt x="43148" y="28861"/>
                  </a:cubicBezTo>
                  <a:cubicBezTo>
                    <a:pt x="40005" y="32195"/>
                    <a:pt x="35528" y="33719"/>
                    <a:pt x="29813" y="33719"/>
                  </a:cubicBezTo>
                  <a:lnTo>
                    <a:pt x="29527" y="33719"/>
                  </a:lnTo>
                  <a:cubicBezTo>
                    <a:pt x="24384" y="33719"/>
                    <a:pt x="20479" y="32290"/>
                    <a:pt x="17907" y="29337"/>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3" name="Freeform: Shape 1037">
              <a:extLst>
                <a:ext uri="{FF2B5EF4-FFF2-40B4-BE49-F238E27FC236}">
                  <a16:creationId xmlns:a16="http://schemas.microsoft.com/office/drawing/2014/main" id="{0D233AB9-452A-4830-EF58-D29DAF0CE72F}"/>
                </a:ext>
              </a:extLst>
            </p:cNvPr>
            <p:cNvSpPr/>
            <p:nvPr/>
          </p:nvSpPr>
          <p:spPr>
            <a:xfrm>
              <a:off x="11593829" y="6829107"/>
              <a:ext cx="99155" cy="141446"/>
            </a:xfrm>
            <a:custGeom>
              <a:avLst/>
              <a:gdLst>
                <a:gd name="connsiteX0" fmla="*/ 20479 w 99155"/>
                <a:gd name="connsiteY0" fmla="*/ 119253 h 141446"/>
                <a:gd name="connsiteX1" fmla="*/ 30861 w 99155"/>
                <a:gd name="connsiteY1" fmla="*/ 125825 h 141446"/>
                <a:gd name="connsiteX2" fmla="*/ 47625 w 99155"/>
                <a:gd name="connsiteY2" fmla="*/ 128778 h 141446"/>
                <a:gd name="connsiteX3" fmla="*/ 68199 w 99155"/>
                <a:gd name="connsiteY3" fmla="*/ 123349 h 141446"/>
                <a:gd name="connsiteX4" fmla="*/ 74771 w 99155"/>
                <a:gd name="connsiteY4" fmla="*/ 108395 h 141446"/>
                <a:gd name="connsiteX5" fmla="*/ 70580 w 99155"/>
                <a:gd name="connsiteY5" fmla="*/ 96869 h 141446"/>
                <a:gd name="connsiteX6" fmla="*/ 58960 w 99155"/>
                <a:gd name="connsiteY6" fmla="*/ 88202 h 141446"/>
                <a:gd name="connsiteX7" fmla="*/ 37528 w 99155"/>
                <a:gd name="connsiteY7" fmla="*/ 79057 h 141446"/>
                <a:gd name="connsiteX8" fmla="*/ 10001 w 99155"/>
                <a:gd name="connsiteY8" fmla="*/ 62008 h 141446"/>
                <a:gd name="connsiteX9" fmla="*/ 1333 w 99155"/>
                <a:gd name="connsiteY9" fmla="*/ 35909 h 141446"/>
                <a:gd name="connsiteX10" fmla="*/ 7810 w 99155"/>
                <a:gd name="connsiteY10" fmla="*/ 17050 h 141446"/>
                <a:gd name="connsiteX11" fmla="*/ 25718 w 99155"/>
                <a:gd name="connsiteY11" fmla="*/ 4477 h 141446"/>
                <a:gd name="connsiteX12" fmla="*/ 51054 w 99155"/>
                <a:gd name="connsiteY12" fmla="*/ 0 h 141446"/>
                <a:gd name="connsiteX13" fmla="*/ 70771 w 99155"/>
                <a:gd name="connsiteY13" fmla="*/ 1715 h 141446"/>
                <a:gd name="connsiteX14" fmla="*/ 84391 w 99155"/>
                <a:gd name="connsiteY14" fmla="*/ 5144 h 141446"/>
                <a:gd name="connsiteX15" fmla="*/ 91249 w 99155"/>
                <a:gd name="connsiteY15" fmla="*/ 7334 h 141446"/>
                <a:gd name="connsiteX16" fmla="*/ 91249 w 99155"/>
                <a:gd name="connsiteY16" fmla="*/ 37719 h 141446"/>
                <a:gd name="connsiteX17" fmla="*/ 76200 w 99155"/>
                <a:gd name="connsiteY17" fmla="*/ 37719 h 141446"/>
                <a:gd name="connsiteX18" fmla="*/ 71342 w 99155"/>
                <a:gd name="connsiteY18" fmla="*/ 19622 h 141446"/>
                <a:gd name="connsiteX19" fmla="*/ 63532 w 99155"/>
                <a:gd name="connsiteY19" fmla="*/ 14573 h 141446"/>
                <a:gd name="connsiteX20" fmla="*/ 49339 w 99155"/>
                <a:gd name="connsiteY20" fmla="*/ 12478 h 141446"/>
                <a:gd name="connsiteX21" fmla="*/ 31623 w 99155"/>
                <a:gd name="connsiteY21" fmla="*/ 17335 h 141446"/>
                <a:gd name="connsiteX22" fmla="*/ 24860 w 99155"/>
                <a:gd name="connsiteY22" fmla="*/ 30575 h 141446"/>
                <a:gd name="connsiteX23" fmla="*/ 28384 w 99155"/>
                <a:gd name="connsiteY23" fmla="*/ 42672 h 141446"/>
                <a:gd name="connsiteX24" fmla="*/ 37338 w 99155"/>
                <a:gd name="connsiteY24" fmla="*/ 50387 h 141446"/>
                <a:gd name="connsiteX25" fmla="*/ 52007 w 99155"/>
                <a:gd name="connsiteY25" fmla="*/ 57245 h 141446"/>
                <a:gd name="connsiteX26" fmla="*/ 56864 w 99155"/>
                <a:gd name="connsiteY26" fmla="*/ 59246 h 141446"/>
                <a:gd name="connsiteX27" fmla="*/ 79153 w 99155"/>
                <a:gd name="connsiteY27" fmla="*/ 69532 h 141446"/>
                <a:gd name="connsiteX28" fmla="*/ 93440 w 99155"/>
                <a:gd name="connsiteY28" fmla="*/ 82391 h 141446"/>
                <a:gd name="connsiteX29" fmla="*/ 99155 w 99155"/>
                <a:gd name="connsiteY29" fmla="*/ 101822 h 141446"/>
                <a:gd name="connsiteX30" fmla="*/ 85058 w 99155"/>
                <a:gd name="connsiteY30" fmla="*/ 130683 h 141446"/>
                <a:gd name="connsiteX31" fmla="*/ 46482 w 99155"/>
                <a:gd name="connsiteY31" fmla="*/ 141446 h 141446"/>
                <a:gd name="connsiteX32" fmla="*/ 21431 w 99155"/>
                <a:gd name="connsiteY32" fmla="*/ 138113 h 141446"/>
                <a:gd name="connsiteX33" fmla="*/ 0 w 99155"/>
                <a:gd name="connsiteY33" fmla="*/ 131350 h 141446"/>
                <a:gd name="connsiteX34" fmla="*/ 0 w 99155"/>
                <a:gd name="connsiteY34" fmla="*/ 100013 h 141446"/>
                <a:gd name="connsiteX35" fmla="*/ 15907 w 99155"/>
                <a:gd name="connsiteY35" fmla="*/ 100013 h 141446"/>
                <a:gd name="connsiteX36" fmla="*/ 20479 w 99155"/>
                <a:gd name="connsiteY36" fmla="*/ 119253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9155" h="141446">
                  <a:moveTo>
                    <a:pt x="20479" y="119253"/>
                  </a:moveTo>
                  <a:cubicBezTo>
                    <a:pt x="22098" y="121730"/>
                    <a:pt x="25622" y="123920"/>
                    <a:pt x="30861" y="125825"/>
                  </a:cubicBezTo>
                  <a:cubicBezTo>
                    <a:pt x="36100" y="127730"/>
                    <a:pt x="41720" y="128778"/>
                    <a:pt x="47625" y="128778"/>
                  </a:cubicBezTo>
                  <a:cubicBezTo>
                    <a:pt x="56959" y="128778"/>
                    <a:pt x="63818" y="126968"/>
                    <a:pt x="68199" y="123349"/>
                  </a:cubicBezTo>
                  <a:cubicBezTo>
                    <a:pt x="72580" y="119729"/>
                    <a:pt x="74771" y="114776"/>
                    <a:pt x="74771" y="108395"/>
                  </a:cubicBezTo>
                  <a:cubicBezTo>
                    <a:pt x="74771" y="104013"/>
                    <a:pt x="73343" y="100203"/>
                    <a:pt x="70580" y="96869"/>
                  </a:cubicBezTo>
                  <a:cubicBezTo>
                    <a:pt x="67818" y="93631"/>
                    <a:pt x="63913" y="90678"/>
                    <a:pt x="58960" y="88202"/>
                  </a:cubicBezTo>
                  <a:cubicBezTo>
                    <a:pt x="54007" y="85630"/>
                    <a:pt x="46863" y="82582"/>
                    <a:pt x="37528" y="79057"/>
                  </a:cubicBezTo>
                  <a:cubicBezTo>
                    <a:pt x="24955" y="74295"/>
                    <a:pt x="15811" y="68675"/>
                    <a:pt x="10001" y="62008"/>
                  </a:cubicBezTo>
                  <a:cubicBezTo>
                    <a:pt x="4191" y="55340"/>
                    <a:pt x="1333" y="46673"/>
                    <a:pt x="1333" y="35909"/>
                  </a:cubicBezTo>
                  <a:cubicBezTo>
                    <a:pt x="1333" y="28766"/>
                    <a:pt x="3524" y="22479"/>
                    <a:pt x="7810" y="17050"/>
                  </a:cubicBezTo>
                  <a:cubicBezTo>
                    <a:pt x="12097" y="11621"/>
                    <a:pt x="18097" y="7430"/>
                    <a:pt x="25718" y="4477"/>
                  </a:cubicBezTo>
                  <a:cubicBezTo>
                    <a:pt x="33338" y="1429"/>
                    <a:pt x="41720" y="0"/>
                    <a:pt x="51054" y="0"/>
                  </a:cubicBezTo>
                  <a:cubicBezTo>
                    <a:pt x="58579" y="0"/>
                    <a:pt x="65151" y="572"/>
                    <a:pt x="70771" y="1715"/>
                  </a:cubicBezTo>
                  <a:cubicBezTo>
                    <a:pt x="76391" y="2857"/>
                    <a:pt x="80962" y="4001"/>
                    <a:pt x="84391" y="5144"/>
                  </a:cubicBezTo>
                  <a:cubicBezTo>
                    <a:pt x="87820" y="6286"/>
                    <a:pt x="90107" y="7049"/>
                    <a:pt x="91249" y="7334"/>
                  </a:cubicBezTo>
                  <a:lnTo>
                    <a:pt x="91249" y="37719"/>
                  </a:lnTo>
                  <a:lnTo>
                    <a:pt x="76200" y="37719"/>
                  </a:lnTo>
                  <a:lnTo>
                    <a:pt x="71342" y="19622"/>
                  </a:lnTo>
                  <a:cubicBezTo>
                    <a:pt x="70390" y="17621"/>
                    <a:pt x="67723" y="16002"/>
                    <a:pt x="63532" y="14573"/>
                  </a:cubicBezTo>
                  <a:cubicBezTo>
                    <a:pt x="59341" y="13145"/>
                    <a:pt x="54578" y="12478"/>
                    <a:pt x="49339" y="12478"/>
                  </a:cubicBezTo>
                  <a:cubicBezTo>
                    <a:pt x="42005" y="12478"/>
                    <a:pt x="36100" y="14097"/>
                    <a:pt x="31623" y="17335"/>
                  </a:cubicBezTo>
                  <a:cubicBezTo>
                    <a:pt x="27146" y="20574"/>
                    <a:pt x="24860" y="24955"/>
                    <a:pt x="24860" y="30575"/>
                  </a:cubicBezTo>
                  <a:cubicBezTo>
                    <a:pt x="24860" y="35433"/>
                    <a:pt x="26003" y="39529"/>
                    <a:pt x="28384" y="42672"/>
                  </a:cubicBezTo>
                  <a:cubicBezTo>
                    <a:pt x="30766" y="45815"/>
                    <a:pt x="33719" y="48387"/>
                    <a:pt x="37338" y="50387"/>
                  </a:cubicBezTo>
                  <a:cubicBezTo>
                    <a:pt x="40957" y="52388"/>
                    <a:pt x="45815" y="54674"/>
                    <a:pt x="52007" y="57245"/>
                  </a:cubicBezTo>
                  <a:lnTo>
                    <a:pt x="56864" y="59246"/>
                  </a:lnTo>
                  <a:cubicBezTo>
                    <a:pt x="66008" y="62865"/>
                    <a:pt x="73438" y="66294"/>
                    <a:pt x="79153" y="69532"/>
                  </a:cubicBezTo>
                  <a:cubicBezTo>
                    <a:pt x="84868" y="72771"/>
                    <a:pt x="89630" y="77057"/>
                    <a:pt x="93440" y="82391"/>
                  </a:cubicBezTo>
                  <a:cubicBezTo>
                    <a:pt x="97250" y="87725"/>
                    <a:pt x="99155" y="94202"/>
                    <a:pt x="99155" y="101822"/>
                  </a:cubicBezTo>
                  <a:cubicBezTo>
                    <a:pt x="99155" y="113919"/>
                    <a:pt x="94488" y="123539"/>
                    <a:pt x="85058" y="130683"/>
                  </a:cubicBezTo>
                  <a:cubicBezTo>
                    <a:pt x="75628" y="137827"/>
                    <a:pt x="62865" y="141446"/>
                    <a:pt x="46482" y="141446"/>
                  </a:cubicBezTo>
                  <a:cubicBezTo>
                    <a:pt x="38481" y="141446"/>
                    <a:pt x="30099" y="140303"/>
                    <a:pt x="21431" y="138113"/>
                  </a:cubicBezTo>
                  <a:cubicBezTo>
                    <a:pt x="12668" y="135922"/>
                    <a:pt x="5524" y="133636"/>
                    <a:pt x="0" y="131350"/>
                  </a:cubicBezTo>
                  <a:lnTo>
                    <a:pt x="0" y="100013"/>
                  </a:lnTo>
                  <a:lnTo>
                    <a:pt x="15907" y="100013"/>
                  </a:lnTo>
                  <a:lnTo>
                    <a:pt x="20479" y="11925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4" name="Freeform: Shape 1038">
              <a:extLst>
                <a:ext uri="{FF2B5EF4-FFF2-40B4-BE49-F238E27FC236}">
                  <a16:creationId xmlns:a16="http://schemas.microsoft.com/office/drawing/2014/main" id="{675237C4-0F5C-9666-A898-FF4261023020}"/>
                </a:ext>
              </a:extLst>
            </p:cNvPr>
            <p:cNvSpPr/>
            <p:nvPr/>
          </p:nvSpPr>
          <p:spPr>
            <a:xfrm>
              <a:off x="11711653" y="6796817"/>
              <a:ext cx="88201" cy="173640"/>
            </a:xfrm>
            <a:custGeom>
              <a:avLst/>
              <a:gdLst>
                <a:gd name="connsiteX0" fmla="*/ 24479 w 88201"/>
                <a:gd name="connsiteY0" fmla="*/ 167164 h 173640"/>
                <a:gd name="connsiteX1" fmla="*/ 17621 w 88201"/>
                <a:gd name="connsiteY1" fmla="*/ 145351 h 173640"/>
                <a:gd name="connsiteX2" fmla="*/ 17621 w 88201"/>
                <a:gd name="connsiteY2" fmla="*/ 51340 h 173640"/>
                <a:gd name="connsiteX3" fmla="*/ 0 w 88201"/>
                <a:gd name="connsiteY3" fmla="*/ 51340 h 173640"/>
                <a:gd name="connsiteX4" fmla="*/ 0 w 88201"/>
                <a:gd name="connsiteY4" fmla="*/ 40386 h 173640"/>
                <a:gd name="connsiteX5" fmla="*/ 6858 w 88201"/>
                <a:gd name="connsiteY5" fmla="*/ 38672 h 173640"/>
                <a:gd name="connsiteX6" fmla="*/ 14478 w 88201"/>
                <a:gd name="connsiteY6" fmla="*/ 36004 h 173640"/>
                <a:gd name="connsiteX7" fmla="*/ 20574 w 88201"/>
                <a:gd name="connsiteY7" fmla="*/ 27242 h 173640"/>
                <a:gd name="connsiteX8" fmla="*/ 25241 w 88201"/>
                <a:gd name="connsiteY8" fmla="*/ 12287 h 173640"/>
                <a:gd name="connsiteX9" fmla="*/ 28385 w 88201"/>
                <a:gd name="connsiteY9" fmla="*/ 0 h 173640"/>
                <a:gd name="connsiteX10" fmla="*/ 42863 w 88201"/>
                <a:gd name="connsiteY10" fmla="*/ 0 h 173640"/>
                <a:gd name="connsiteX11" fmla="*/ 43339 w 88201"/>
                <a:gd name="connsiteY11" fmla="*/ 35243 h 173640"/>
                <a:gd name="connsiteX12" fmla="*/ 84201 w 88201"/>
                <a:gd name="connsiteY12" fmla="*/ 35243 h 173640"/>
                <a:gd name="connsiteX13" fmla="*/ 84201 w 88201"/>
                <a:gd name="connsiteY13" fmla="*/ 51435 h 173640"/>
                <a:gd name="connsiteX14" fmla="*/ 43339 w 88201"/>
                <a:gd name="connsiteY14" fmla="*/ 51435 h 173640"/>
                <a:gd name="connsiteX15" fmla="*/ 43339 w 88201"/>
                <a:gd name="connsiteY15" fmla="*/ 126587 h 173640"/>
                <a:gd name="connsiteX16" fmla="*/ 44196 w 88201"/>
                <a:gd name="connsiteY16" fmla="*/ 146209 h 173640"/>
                <a:gd name="connsiteX17" fmla="*/ 47911 w 88201"/>
                <a:gd name="connsiteY17" fmla="*/ 153543 h 173640"/>
                <a:gd name="connsiteX18" fmla="*/ 57531 w 88201"/>
                <a:gd name="connsiteY18" fmla="*/ 155258 h 173640"/>
                <a:gd name="connsiteX19" fmla="*/ 72104 w 88201"/>
                <a:gd name="connsiteY19" fmla="*/ 153543 h 173640"/>
                <a:gd name="connsiteX20" fmla="*/ 84487 w 88201"/>
                <a:gd name="connsiteY20" fmla="*/ 149828 h 173640"/>
                <a:gd name="connsiteX21" fmla="*/ 88202 w 88201"/>
                <a:gd name="connsiteY21" fmla="*/ 160877 h 173640"/>
                <a:gd name="connsiteX22" fmla="*/ 69247 w 88201"/>
                <a:gd name="connsiteY22" fmla="*/ 169450 h 173640"/>
                <a:gd name="connsiteX23" fmla="*/ 45339 w 88201"/>
                <a:gd name="connsiteY23" fmla="*/ 173641 h 173640"/>
                <a:gd name="connsiteX24" fmla="*/ 24479 w 88201"/>
                <a:gd name="connsiteY24" fmla="*/ 167164 h 17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640">
                  <a:moveTo>
                    <a:pt x="24479" y="167164"/>
                  </a:moveTo>
                  <a:cubicBezTo>
                    <a:pt x="19907" y="162877"/>
                    <a:pt x="17621" y="155639"/>
                    <a:pt x="17621" y="145351"/>
                  </a:cubicBezTo>
                  <a:lnTo>
                    <a:pt x="17621" y="51340"/>
                  </a:lnTo>
                  <a:lnTo>
                    <a:pt x="0" y="51340"/>
                  </a:lnTo>
                  <a:lnTo>
                    <a:pt x="0" y="40386"/>
                  </a:lnTo>
                  <a:cubicBezTo>
                    <a:pt x="857" y="40196"/>
                    <a:pt x="3143" y="39624"/>
                    <a:pt x="6858" y="38672"/>
                  </a:cubicBezTo>
                  <a:cubicBezTo>
                    <a:pt x="10573" y="37719"/>
                    <a:pt x="13144" y="36767"/>
                    <a:pt x="14478" y="36004"/>
                  </a:cubicBezTo>
                  <a:cubicBezTo>
                    <a:pt x="17050" y="34576"/>
                    <a:pt x="19145" y="31623"/>
                    <a:pt x="20574" y="27242"/>
                  </a:cubicBezTo>
                  <a:cubicBezTo>
                    <a:pt x="21908" y="24098"/>
                    <a:pt x="23431" y="19145"/>
                    <a:pt x="25241" y="12287"/>
                  </a:cubicBezTo>
                  <a:cubicBezTo>
                    <a:pt x="27051" y="5429"/>
                    <a:pt x="28099" y="1333"/>
                    <a:pt x="28385" y="0"/>
                  </a:cubicBezTo>
                  <a:lnTo>
                    <a:pt x="42863" y="0"/>
                  </a:lnTo>
                  <a:lnTo>
                    <a:pt x="43339" y="35243"/>
                  </a:lnTo>
                  <a:lnTo>
                    <a:pt x="84201" y="35243"/>
                  </a:lnTo>
                  <a:lnTo>
                    <a:pt x="84201" y="51435"/>
                  </a:lnTo>
                  <a:lnTo>
                    <a:pt x="43339" y="51435"/>
                  </a:lnTo>
                  <a:lnTo>
                    <a:pt x="43339" y="126587"/>
                  </a:lnTo>
                  <a:cubicBezTo>
                    <a:pt x="43339" y="135922"/>
                    <a:pt x="43625" y="142399"/>
                    <a:pt x="44196" y="146209"/>
                  </a:cubicBezTo>
                  <a:cubicBezTo>
                    <a:pt x="44767" y="150019"/>
                    <a:pt x="46006" y="152400"/>
                    <a:pt x="47911" y="153543"/>
                  </a:cubicBezTo>
                  <a:cubicBezTo>
                    <a:pt x="49816" y="154686"/>
                    <a:pt x="53054" y="155258"/>
                    <a:pt x="57531" y="155258"/>
                  </a:cubicBezTo>
                  <a:cubicBezTo>
                    <a:pt x="61913" y="155258"/>
                    <a:pt x="66770" y="154686"/>
                    <a:pt x="72104" y="153543"/>
                  </a:cubicBezTo>
                  <a:cubicBezTo>
                    <a:pt x="77438" y="152400"/>
                    <a:pt x="81534" y="151162"/>
                    <a:pt x="84487" y="149828"/>
                  </a:cubicBezTo>
                  <a:lnTo>
                    <a:pt x="88202" y="160877"/>
                  </a:lnTo>
                  <a:cubicBezTo>
                    <a:pt x="84296" y="163830"/>
                    <a:pt x="77915" y="166688"/>
                    <a:pt x="69247" y="169450"/>
                  </a:cubicBezTo>
                  <a:cubicBezTo>
                    <a:pt x="60484" y="172212"/>
                    <a:pt x="52578" y="173641"/>
                    <a:pt x="45339" y="173641"/>
                  </a:cubicBezTo>
                  <a:cubicBezTo>
                    <a:pt x="36004" y="173546"/>
                    <a:pt x="29051" y="171450"/>
                    <a:pt x="24479" y="167164"/>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5" name="Freeform: Shape 1039">
              <a:extLst>
                <a:ext uri="{FF2B5EF4-FFF2-40B4-BE49-F238E27FC236}">
                  <a16:creationId xmlns:a16="http://schemas.microsoft.com/office/drawing/2014/main" id="{88595659-1E0F-6AA7-E020-4861D8F566AB}"/>
                </a:ext>
              </a:extLst>
            </p:cNvPr>
            <p:cNvSpPr/>
            <p:nvPr/>
          </p:nvSpPr>
          <p:spPr>
            <a:xfrm>
              <a:off x="11813952" y="6773862"/>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20 h 194119"/>
                <a:gd name="connsiteX9" fmla="*/ 0 w 64865"/>
                <a:gd name="connsiteY9" fmla="*/ 194120 h 194119"/>
                <a:gd name="connsiteX10" fmla="*/ 0 w 64865"/>
                <a:gd name="connsiteY10" fmla="*/ 182118 h 194119"/>
                <a:gd name="connsiteX11" fmla="*/ 19812 w 64865"/>
                <a:gd name="connsiteY11" fmla="*/ 179927 h 194119"/>
                <a:gd name="connsiteX12" fmla="*/ 19812 w 64865"/>
                <a:gd name="connsiteY12" fmla="*/ 77057 h 194119"/>
                <a:gd name="connsiteX13" fmla="*/ 17907 w 64865"/>
                <a:gd name="connsiteY13" fmla="*/ 29337 h 194119"/>
                <a:gd name="connsiteX14" fmla="*/ 14002 w 64865"/>
                <a:gd name="connsiteY14" fmla="*/ 18097 h 194119"/>
                <a:gd name="connsiteX15" fmla="*/ 18764 w 64865"/>
                <a:gd name="connsiteY15" fmla="*/ 5144 h 194119"/>
                <a:gd name="connsiteX16" fmla="*/ 31814 w 64865"/>
                <a:gd name="connsiteY16" fmla="*/ 0 h 194119"/>
                <a:gd name="connsiteX17" fmla="*/ 44006 w 64865"/>
                <a:gd name="connsiteY17" fmla="*/ 4381 h 194119"/>
                <a:gd name="connsiteX18" fmla="*/ 47911 w 64865"/>
                <a:gd name="connsiteY18" fmla="*/ 15621 h 194119"/>
                <a:gd name="connsiteX19" fmla="*/ 43148 w 64865"/>
                <a:gd name="connsiteY19" fmla="*/ 28861 h 194119"/>
                <a:gd name="connsiteX20" fmla="*/ 29813 w 64865"/>
                <a:gd name="connsiteY20" fmla="*/ 33719 h 194119"/>
                <a:gd name="connsiteX21" fmla="*/ 29528 w 64865"/>
                <a:gd name="connsiteY21" fmla="*/ 33719 h 194119"/>
                <a:gd name="connsiteX22" fmla="*/ 17907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20"/>
                  </a:lnTo>
                  <a:lnTo>
                    <a:pt x="0" y="194120"/>
                  </a:lnTo>
                  <a:lnTo>
                    <a:pt x="0" y="182118"/>
                  </a:lnTo>
                  <a:lnTo>
                    <a:pt x="19812" y="179927"/>
                  </a:lnTo>
                  <a:lnTo>
                    <a:pt x="19812" y="77057"/>
                  </a:lnTo>
                  <a:close/>
                  <a:moveTo>
                    <a:pt x="17907" y="29337"/>
                  </a:moveTo>
                  <a:cubicBezTo>
                    <a:pt x="15335" y="26384"/>
                    <a:pt x="14002" y="22670"/>
                    <a:pt x="14002" y="18097"/>
                  </a:cubicBezTo>
                  <a:cubicBezTo>
                    <a:pt x="14002" y="12859"/>
                    <a:pt x="15621" y="8572"/>
                    <a:pt x="18764" y="5144"/>
                  </a:cubicBezTo>
                  <a:cubicBezTo>
                    <a:pt x="21908" y="1715"/>
                    <a:pt x="26289" y="0"/>
                    <a:pt x="31814" y="0"/>
                  </a:cubicBezTo>
                  <a:cubicBezTo>
                    <a:pt x="37338" y="0"/>
                    <a:pt x="41434" y="1429"/>
                    <a:pt x="44006" y="4381"/>
                  </a:cubicBezTo>
                  <a:cubicBezTo>
                    <a:pt x="46577" y="7334"/>
                    <a:pt x="47911" y="11049"/>
                    <a:pt x="47911" y="15621"/>
                  </a:cubicBezTo>
                  <a:cubicBezTo>
                    <a:pt x="47911" y="21145"/>
                    <a:pt x="46292" y="25527"/>
                    <a:pt x="43148" y="28861"/>
                  </a:cubicBezTo>
                  <a:cubicBezTo>
                    <a:pt x="40005" y="32195"/>
                    <a:pt x="35528" y="33719"/>
                    <a:pt x="29813" y="33719"/>
                  </a:cubicBezTo>
                  <a:lnTo>
                    <a:pt x="29528" y="33719"/>
                  </a:lnTo>
                  <a:cubicBezTo>
                    <a:pt x="24384" y="33719"/>
                    <a:pt x="20479" y="32290"/>
                    <a:pt x="17907" y="29337"/>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6" name="Freeform: Shape 1040">
              <a:extLst>
                <a:ext uri="{FF2B5EF4-FFF2-40B4-BE49-F238E27FC236}">
                  <a16:creationId xmlns:a16="http://schemas.microsoft.com/office/drawing/2014/main" id="{C0089EF1-3986-2B13-6A30-95934AB02205}"/>
                </a:ext>
              </a:extLst>
            </p:cNvPr>
            <p:cNvSpPr/>
            <p:nvPr/>
          </p:nvSpPr>
          <p:spPr>
            <a:xfrm>
              <a:off x="11893388" y="6828345"/>
              <a:ext cx="107158" cy="142303"/>
            </a:xfrm>
            <a:custGeom>
              <a:avLst/>
              <a:gdLst>
                <a:gd name="connsiteX0" fmla="*/ 7813 w 107158"/>
                <a:gd name="connsiteY0" fmla="*/ 35814 h 142303"/>
                <a:gd name="connsiteX1" fmla="*/ 31340 w 107158"/>
                <a:gd name="connsiteY1" fmla="*/ 9716 h 142303"/>
                <a:gd name="connsiteX2" fmla="*/ 68678 w 107158"/>
                <a:gd name="connsiteY2" fmla="*/ 0 h 142303"/>
                <a:gd name="connsiteX3" fmla="*/ 86775 w 107158"/>
                <a:gd name="connsiteY3" fmla="*/ 2000 h 142303"/>
                <a:gd name="connsiteX4" fmla="*/ 104873 w 107158"/>
                <a:gd name="connsiteY4" fmla="*/ 7429 h 142303"/>
                <a:gd name="connsiteX5" fmla="*/ 103920 w 107158"/>
                <a:gd name="connsiteY5" fmla="*/ 45148 h 142303"/>
                <a:gd name="connsiteX6" fmla="*/ 88014 w 107158"/>
                <a:gd name="connsiteY6" fmla="*/ 45148 h 142303"/>
                <a:gd name="connsiteX7" fmla="*/ 82680 w 107158"/>
                <a:gd name="connsiteY7" fmla="*/ 20193 h 142303"/>
                <a:gd name="connsiteX8" fmla="*/ 64106 w 107158"/>
                <a:gd name="connsiteY8" fmla="*/ 13335 h 142303"/>
                <a:gd name="connsiteX9" fmla="*/ 37055 w 107158"/>
                <a:gd name="connsiteY9" fmla="*/ 27146 h 142303"/>
                <a:gd name="connsiteX10" fmla="*/ 27149 w 107158"/>
                <a:gd name="connsiteY10" fmla="*/ 66389 h 142303"/>
                <a:gd name="connsiteX11" fmla="*/ 38293 w 107158"/>
                <a:gd name="connsiteY11" fmla="*/ 110299 h 142303"/>
                <a:gd name="connsiteX12" fmla="*/ 67249 w 107158"/>
                <a:gd name="connsiteY12" fmla="*/ 125349 h 142303"/>
                <a:gd name="connsiteX13" fmla="*/ 86680 w 107158"/>
                <a:gd name="connsiteY13" fmla="*/ 122206 h 142303"/>
                <a:gd name="connsiteX14" fmla="*/ 102492 w 107158"/>
                <a:gd name="connsiteY14" fmla="*/ 114586 h 142303"/>
                <a:gd name="connsiteX15" fmla="*/ 107159 w 107158"/>
                <a:gd name="connsiteY15" fmla="*/ 124396 h 142303"/>
                <a:gd name="connsiteX16" fmla="*/ 87728 w 107158"/>
                <a:gd name="connsiteY16" fmla="*/ 136779 h 142303"/>
                <a:gd name="connsiteX17" fmla="*/ 61629 w 107158"/>
                <a:gd name="connsiteY17" fmla="*/ 142303 h 142303"/>
                <a:gd name="connsiteX18" fmla="*/ 27720 w 107158"/>
                <a:gd name="connsiteY18" fmla="*/ 133255 h 142303"/>
                <a:gd name="connsiteX19" fmla="*/ 6956 w 107158"/>
                <a:gd name="connsiteY19" fmla="*/ 108394 h 142303"/>
                <a:gd name="connsiteX20" fmla="*/ 3 w 107158"/>
                <a:gd name="connsiteY20" fmla="*/ 72580 h 142303"/>
                <a:gd name="connsiteX21" fmla="*/ 7813 w 107158"/>
                <a:gd name="connsiteY21" fmla="*/ 35814 h 14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8" h="142303">
                  <a:moveTo>
                    <a:pt x="7813" y="35814"/>
                  </a:moveTo>
                  <a:cubicBezTo>
                    <a:pt x="13147" y="24860"/>
                    <a:pt x="20958" y="16192"/>
                    <a:pt x="31340" y="9716"/>
                  </a:cubicBezTo>
                  <a:cubicBezTo>
                    <a:pt x="41722" y="3239"/>
                    <a:pt x="54105" y="0"/>
                    <a:pt x="68678" y="0"/>
                  </a:cubicBezTo>
                  <a:cubicBezTo>
                    <a:pt x="75726" y="0"/>
                    <a:pt x="81727" y="667"/>
                    <a:pt x="86775" y="2000"/>
                  </a:cubicBezTo>
                  <a:cubicBezTo>
                    <a:pt x="91824" y="3334"/>
                    <a:pt x="97824" y="5143"/>
                    <a:pt x="104873" y="7429"/>
                  </a:cubicBezTo>
                  <a:lnTo>
                    <a:pt x="103920" y="45148"/>
                  </a:lnTo>
                  <a:lnTo>
                    <a:pt x="88014" y="45148"/>
                  </a:lnTo>
                  <a:lnTo>
                    <a:pt x="82680" y="20193"/>
                  </a:lnTo>
                  <a:cubicBezTo>
                    <a:pt x="81727" y="15621"/>
                    <a:pt x="75536" y="13335"/>
                    <a:pt x="64106" y="13335"/>
                  </a:cubicBezTo>
                  <a:cubicBezTo>
                    <a:pt x="52676" y="13335"/>
                    <a:pt x="43627" y="17907"/>
                    <a:pt x="37055" y="27146"/>
                  </a:cubicBezTo>
                  <a:cubicBezTo>
                    <a:pt x="30483" y="36385"/>
                    <a:pt x="27149" y="49435"/>
                    <a:pt x="27149" y="66389"/>
                  </a:cubicBezTo>
                  <a:cubicBezTo>
                    <a:pt x="27149" y="85630"/>
                    <a:pt x="30864" y="100298"/>
                    <a:pt x="38293" y="110299"/>
                  </a:cubicBezTo>
                  <a:cubicBezTo>
                    <a:pt x="45723" y="120301"/>
                    <a:pt x="55343" y="125349"/>
                    <a:pt x="67249" y="125349"/>
                  </a:cubicBezTo>
                  <a:cubicBezTo>
                    <a:pt x="74107" y="125349"/>
                    <a:pt x="80584" y="124301"/>
                    <a:pt x="86680" y="122206"/>
                  </a:cubicBezTo>
                  <a:cubicBezTo>
                    <a:pt x="92776" y="120110"/>
                    <a:pt x="98015" y="117539"/>
                    <a:pt x="102492" y="114586"/>
                  </a:cubicBezTo>
                  <a:lnTo>
                    <a:pt x="107159" y="124396"/>
                  </a:lnTo>
                  <a:cubicBezTo>
                    <a:pt x="102777" y="128968"/>
                    <a:pt x="96300" y="133064"/>
                    <a:pt x="87728" y="136779"/>
                  </a:cubicBezTo>
                  <a:cubicBezTo>
                    <a:pt x="79155" y="140494"/>
                    <a:pt x="70488" y="142303"/>
                    <a:pt x="61629" y="142303"/>
                  </a:cubicBezTo>
                  <a:cubicBezTo>
                    <a:pt x="48294" y="142303"/>
                    <a:pt x="36960" y="139255"/>
                    <a:pt x="27720" y="133255"/>
                  </a:cubicBezTo>
                  <a:cubicBezTo>
                    <a:pt x="18481" y="127254"/>
                    <a:pt x="11528" y="118967"/>
                    <a:pt x="6956" y="108394"/>
                  </a:cubicBezTo>
                  <a:cubicBezTo>
                    <a:pt x="2384" y="97822"/>
                    <a:pt x="3" y="85916"/>
                    <a:pt x="3" y="72580"/>
                  </a:cubicBezTo>
                  <a:cubicBezTo>
                    <a:pt x="-93" y="58960"/>
                    <a:pt x="2479" y="46768"/>
                    <a:pt x="7813" y="35814"/>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7" name="Freeform: Shape 1041">
              <a:extLst>
                <a:ext uri="{FF2B5EF4-FFF2-40B4-BE49-F238E27FC236}">
                  <a16:creationId xmlns:a16="http://schemas.microsoft.com/office/drawing/2014/main" id="{F74C593C-9D9E-3303-C31E-C0689F15C7BF}"/>
                </a:ext>
              </a:extLst>
            </p:cNvPr>
            <p:cNvSpPr/>
            <p:nvPr/>
          </p:nvSpPr>
          <p:spPr>
            <a:xfrm>
              <a:off x="12021597" y="6759003"/>
              <a:ext cx="120205" cy="211550"/>
            </a:xfrm>
            <a:custGeom>
              <a:avLst/>
              <a:gdLst>
                <a:gd name="connsiteX0" fmla="*/ 23146 w 120205"/>
                <a:gd name="connsiteY0" fmla="*/ 138303 h 211550"/>
                <a:gd name="connsiteX1" fmla="*/ 81439 w 120205"/>
                <a:gd name="connsiteY1" fmla="*/ 126683 h 211550"/>
                <a:gd name="connsiteX2" fmla="*/ 81439 w 120205"/>
                <a:gd name="connsiteY2" fmla="*/ 119825 h 211550"/>
                <a:gd name="connsiteX3" fmla="*/ 78962 w 120205"/>
                <a:gd name="connsiteY3" fmla="*/ 101727 h 211550"/>
                <a:gd name="connsiteX4" fmla="*/ 70485 w 120205"/>
                <a:gd name="connsiteY4" fmla="*/ 92011 h 211550"/>
                <a:gd name="connsiteX5" fmla="*/ 53435 w 120205"/>
                <a:gd name="connsiteY5" fmla="*/ 88963 h 211550"/>
                <a:gd name="connsiteX6" fmla="*/ 31052 w 120205"/>
                <a:gd name="connsiteY6" fmla="*/ 92488 h 211550"/>
                <a:gd name="connsiteX7" fmla="*/ 11335 w 120205"/>
                <a:gd name="connsiteY7" fmla="*/ 101156 h 211550"/>
                <a:gd name="connsiteX8" fmla="*/ 5239 w 120205"/>
                <a:gd name="connsiteY8" fmla="*/ 88392 h 211550"/>
                <a:gd name="connsiteX9" fmla="*/ 16954 w 120205"/>
                <a:gd name="connsiteY9" fmla="*/ 81343 h 211550"/>
                <a:gd name="connsiteX10" fmla="*/ 36767 w 120205"/>
                <a:gd name="connsiteY10" fmla="*/ 73533 h 211550"/>
                <a:gd name="connsiteX11" fmla="*/ 59246 w 120205"/>
                <a:gd name="connsiteY11" fmla="*/ 70104 h 211550"/>
                <a:gd name="connsiteX12" fmla="*/ 86773 w 120205"/>
                <a:gd name="connsiteY12" fmla="*/ 74866 h 211550"/>
                <a:gd name="connsiteX13" fmla="*/ 101346 w 120205"/>
                <a:gd name="connsiteY13" fmla="*/ 90202 h 211550"/>
                <a:gd name="connsiteX14" fmla="*/ 105727 w 120205"/>
                <a:gd name="connsiteY14" fmla="*/ 118301 h 211550"/>
                <a:gd name="connsiteX15" fmla="*/ 105727 w 120205"/>
                <a:gd name="connsiteY15" fmla="*/ 196882 h 211550"/>
                <a:gd name="connsiteX16" fmla="*/ 120206 w 120205"/>
                <a:gd name="connsiteY16" fmla="*/ 196882 h 211550"/>
                <a:gd name="connsiteX17" fmla="*/ 120206 w 120205"/>
                <a:gd name="connsiteY17" fmla="*/ 207645 h 211550"/>
                <a:gd name="connsiteX18" fmla="*/ 107823 w 120205"/>
                <a:gd name="connsiteY18" fmla="*/ 210122 h 211550"/>
                <a:gd name="connsiteX19" fmla="*/ 94774 w 120205"/>
                <a:gd name="connsiteY19" fmla="*/ 211360 h 211550"/>
                <a:gd name="connsiteX20" fmla="*/ 85439 w 120205"/>
                <a:gd name="connsiteY20" fmla="*/ 209264 h 211550"/>
                <a:gd name="connsiteX21" fmla="*/ 82963 w 120205"/>
                <a:gd name="connsiteY21" fmla="*/ 200120 h 211550"/>
                <a:gd name="connsiteX22" fmla="*/ 82963 w 120205"/>
                <a:gd name="connsiteY22" fmla="*/ 192024 h 211550"/>
                <a:gd name="connsiteX23" fmla="*/ 64960 w 120205"/>
                <a:gd name="connsiteY23" fmla="*/ 205454 h 211550"/>
                <a:gd name="connsiteX24" fmla="*/ 40862 w 120205"/>
                <a:gd name="connsiteY24" fmla="*/ 211550 h 211550"/>
                <a:gd name="connsiteX25" fmla="*/ 11621 w 120205"/>
                <a:gd name="connsiteY25" fmla="*/ 201359 h 211550"/>
                <a:gd name="connsiteX26" fmla="*/ 0 w 120205"/>
                <a:gd name="connsiteY26" fmla="*/ 172117 h 211550"/>
                <a:gd name="connsiteX27" fmla="*/ 23146 w 120205"/>
                <a:gd name="connsiteY27" fmla="*/ 138303 h 211550"/>
                <a:gd name="connsiteX28" fmla="*/ 34766 w 120205"/>
                <a:gd name="connsiteY28" fmla="*/ 42196 h 211550"/>
                <a:gd name="connsiteX29" fmla="*/ 20479 w 120205"/>
                <a:gd name="connsiteY29" fmla="*/ 27622 h 211550"/>
                <a:gd name="connsiteX30" fmla="*/ 15621 w 120205"/>
                <a:gd name="connsiteY30" fmla="*/ 7429 h 211550"/>
                <a:gd name="connsiteX31" fmla="*/ 16097 w 120205"/>
                <a:gd name="connsiteY31" fmla="*/ 95 h 211550"/>
                <a:gd name="connsiteX32" fmla="*/ 29051 w 120205"/>
                <a:gd name="connsiteY32" fmla="*/ 95 h 211550"/>
                <a:gd name="connsiteX33" fmla="*/ 29337 w 120205"/>
                <a:gd name="connsiteY33" fmla="*/ 4477 h 211550"/>
                <a:gd name="connsiteX34" fmla="*/ 36957 w 120205"/>
                <a:gd name="connsiteY34" fmla="*/ 20765 h 211550"/>
                <a:gd name="connsiteX35" fmla="*/ 56769 w 120205"/>
                <a:gd name="connsiteY35" fmla="*/ 27718 h 211550"/>
                <a:gd name="connsiteX36" fmla="*/ 76390 w 120205"/>
                <a:gd name="connsiteY36" fmla="*/ 20574 h 211550"/>
                <a:gd name="connsiteX37" fmla="*/ 83534 w 120205"/>
                <a:gd name="connsiteY37" fmla="*/ 4381 h 211550"/>
                <a:gd name="connsiteX38" fmla="*/ 83820 w 120205"/>
                <a:gd name="connsiteY38" fmla="*/ 0 h 211550"/>
                <a:gd name="connsiteX39" fmla="*/ 96583 w 120205"/>
                <a:gd name="connsiteY39" fmla="*/ 0 h 211550"/>
                <a:gd name="connsiteX40" fmla="*/ 97060 w 120205"/>
                <a:gd name="connsiteY40" fmla="*/ 7144 h 211550"/>
                <a:gd name="connsiteX41" fmla="*/ 92011 w 120205"/>
                <a:gd name="connsiteY41" fmla="*/ 27241 h 211550"/>
                <a:gd name="connsiteX42" fmla="*/ 77819 w 120205"/>
                <a:gd name="connsiteY42" fmla="*/ 42005 h 211550"/>
                <a:gd name="connsiteX43" fmla="*/ 56864 w 120205"/>
                <a:gd name="connsiteY43" fmla="*/ 47530 h 211550"/>
                <a:gd name="connsiteX44" fmla="*/ 34766 w 120205"/>
                <a:gd name="connsiteY44" fmla="*/ 42196 h 211550"/>
                <a:gd name="connsiteX45" fmla="*/ 66199 w 120205"/>
                <a:gd name="connsiteY45" fmla="*/ 191072 h 211550"/>
                <a:gd name="connsiteX46" fmla="*/ 81344 w 120205"/>
                <a:gd name="connsiteY46" fmla="*/ 181737 h 211550"/>
                <a:gd name="connsiteX47" fmla="*/ 81344 w 120205"/>
                <a:gd name="connsiteY47" fmla="*/ 139636 h 211550"/>
                <a:gd name="connsiteX48" fmla="*/ 41053 w 120205"/>
                <a:gd name="connsiteY48" fmla="*/ 147828 h 211550"/>
                <a:gd name="connsiteX49" fmla="*/ 27432 w 120205"/>
                <a:gd name="connsiteY49" fmla="*/ 169259 h 211550"/>
                <a:gd name="connsiteX50" fmla="*/ 33909 w 120205"/>
                <a:gd name="connsiteY50" fmla="*/ 188690 h 211550"/>
                <a:gd name="connsiteX51" fmla="*/ 51435 w 120205"/>
                <a:gd name="connsiteY51" fmla="*/ 194977 h 211550"/>
                <a:gd name="connsiteX52" fmla="*/ 66199 w 120205"/>
                <a:gd name="connsiteY52" fmla="*/ 191072 h 2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205" h="211550">
                  <a:moveTo>
                    <a:pt x="23146" y="138303"/>
                  </a:moveTo>
                  <a:cubicBezTo>
                    <a:pt x="38481" y="131064"/>
                    <a:pt x="57912" y="127159"/>
                    <a:pt x="81439" y="126683"/>
                  </a:cubicBezTo>
                  <a:lnTo>
                    <a:pt x="81439" y="119825"/>
                  </a:lnTo>
                  <a:cubicBezTo>
                    <a:pt x="81439" y="112205"/>
                    <a:pt x="80581" y="106109"/>
                    <a:pt x="78962" y="101727"/>
                  </a:cubicBezTo>
                  <a:cubicBezTo>
                    <a:pt x="77343" y="97345"/>
                    <a:pt x="74486" y="94107"/>
                    <a:pt x="70485" y="92011"/>
                  </a:cubicBezTo>
                  <a:cubicBezTo>
                    <a:pt x="66484" y="90011"/>
                    <a:pt x="60769" y="88963"/>
                    <a:pt x="53435" y="88963"/>
                  </a:cubicBezTo>
                  <a:cubicBezTo>
                    <a:pt x="45148" y="88963"/>
                    <a:pt x="37624" y="90107"/>
                    <a:pt x="31052" y="92488"/>
                  </a:cubicBezTo>
                  <a:cubicBezTo>
                    <a:pt x="24479" y="94869"/>
                    <a:pt x="17907" y="97727"/>
                    <a:pt x="11335" y="101156"/>
                  </a:cubicBezTo>
                  <a:lnTo>
                    <a:pt x="5239" y="88392"/>
                  </a:lnTo>
                  <a:cubicBezTo>
                    <a:pt x="7334" y="86582"/>
                    <a:pt x="11240" y="84201"/>
                    <a:pt x="16954" y="81343"/>
                  </a:cubicBezTo>
                  <a:cubicBezTo>
                    <a:pt x="22669" y="78391"/>
                    <a:pt x="29242" y="75819"/>
                    <a:pt x="36767" y="73533"/>
                  </a:cubicBezTo>
                  <a:cubicBezTo>
                    <a:pt x="44291" y="71247"/>
                    <a:pt x="51816" y="70104"/>
                    <a:pt x="59246" y="70104"/>
                  </a:cubicBezTo>
                  <a:cubicBezTo>
                    <a:pt x="70866" y="70104"/>
                    <a:pt x="80010" y="71723"/>
                    <a:pt x="86773" y="74866"/>
                  </a:cubicBezTo>
                  <a:cubicBezTo>
                    <a:pt x="93536" y="78010"/>
                    <a:pt x="98393" y="83153"/>
                    <a:pt x="101346" y="90202"/>
                  </a:cubicBezTo>
                  <a:cubicBezTo>
                    <a:pt x="104299" y="97250"/>
                    <a:pt x="105727" y="106585"/>
                    <a:pt x="105727" y="118301"/>
                  </a:cubicBezTo>
                  <a:lnTo>
                    <a:pt x="105727" y="196882"/>
                  </a:lnTo>
                  <a:lnTo>
                    <a:pt x="120206" y="196882"/>
                  </a:lnTo>
                  <a:lnTo>
                    <a:pt x="120206" y="207645"/>
                  </a:lnTo>
                  <a:cubicBezTo>
                    <a:pt x="116967" y="208502"/>
                    <a:pt x="112776" y="209264"/>
                    <a:pt x="107823" y="210122"/>
                  </a:cubicBezTo>
                  <a:cubicBezTo>
                    <a:pt x="102870" y="210884"/>
                    <a:pt x="98488" y="211360"/>
                    <a:pt x="94774" y="211360"/>
                  </a:cubicBezTo>
                  <a:cubicBezTo>
                    <a:pt x="90202" y="211360"/>
                    <a:pt x="87058" y="210693"/>
                    <a:pt x="85439" y="209264"/>
                  </a:cubicBezTo>
                  <a:cubicBezTo>
                    <a:pt x="83820" y="207835"/>
                    <a:pt x="82963" y="204787"/>
                    <a:pt x="82963" y="200120"/>
                  </a:cubicBezTo>
                  <a:lnTo>
                    <a:pt x="82963" y="192024"/>
                  </a:lnTo>
                  <a:cubicBezTo>
                    <a:pt x="78105" y="196882"/>
                    <a:pt x="72104" y="201454"/>
                    <a:pt x="64960" y="205454"/>
                  </a:cubicBezTo>
                  <a:cubicBezTo>
                    <a:pt x="57817" y="209550"/>
                    <a:pt x="49816" y="211550"/>
                    <a:pt x="40862" y="211550"/>
                  </a:cubicBezTo>
                  <a:cubicBezTo>
                    <a:pt x="29146" y="211550"/>
                    <a:pt x="19336" y="208121"/>
                    <a:pt x="11621" y="201359"/>
                  </a:cubicBezTo>
                  <a:cubicBezTo>
                    <a:pt x="3905" y="194596"/>
                    <a:pt x="0" y="184880"/>
                    <a:pt x="0" y="172117"/>
                  </a:cubicBezTo>
                  <a:cubicBezTo>
                    <a:pt x="95" y="156877"/>
                    <a:pt x="7810" y="145542"/>
                    <a:pt x="23146" y="138303"/>
                  </a:cubicBezTo>
                  <a:close/>
                  <a:moveTo>
                    <a:pt x="34766" y="42196"/>
                  </a:moveTo>
                  <a:cubicBezTo>
                    <a:pt x="28480" y="38576"/>
                    <a:pt x="23717" y="33718"/>
                    <a:pt x="20479" y="27622"/>
                  </a:cubicBezTo>
                  <a:cubicBezTo>
                    <a:pt x="17240" y="21527"/>
                    <a:pt x="15621" y="14764"/>
                    <a:pt x="15621" y="7429"/>
                  </a:cubicBezTo>
                  <a:cubicBezTo>
                    <a:pt x="15621" y="3810"/>
                    <a:pt x="15811" y="1429"/>
                    <a:pt x="16097" y="95"/>
                  </a:cubicBezTo>
                  <a:lnTo>
                    <a:pt x="29051" y="95"/>
                  </a:lnTo>
                  <a:cubicBezTo>
                    <a:pt x="29051" y="1905"/>
                    <a:pt x="29146" y="3334"/>
                    <a:pt x="29337" y="4477"/>
                  </a:cubicBezTo>
                  <a:cubicBezTo>
                    <a:pt x="30004" y="10668"/>
                    <a:pt x="32480" y="16097"/>
                    <a:pt x="36957" y="20765"/>
                  </a:cubicBezTo>
                  <a:cubicBezTo>
                    <a:pt x="41434" y="25432"/>
                    <a:pt x="48006" y="27718"/>
                    <a:pt x="56769" y="27718"/>
                  </a:cubicBezTo>
                  <a:cubicBezTo>
                    <a:pt x="65532" y="27718"/>
                    <a:pt x="72104" y="25336"/>
                    <a:pt x="76390" y="20574"/>
                  </a:cubicBezTo>
                  <a:cubicBezTo>
                    <a:pt x="80677" y="15811"/>
                    <a:pt x="82963" y="10478"/>
                    <a:pt x="83534" y="4381"/>
                  </a:cubicBezTo>
                  <a:cubicBezTo>
                    <a:pt x="83820" y="2095"/>
                    <a:pt x="83915" y="667"/>
                    <a:pt x="83820" y="0"/>
                  </a:cubicBezTo>
                  <a:lnTo>
                    <a:pt x="96583" y="0"/>
                  </a:lnTo>
                  <a:cubicBezTo>
                    <a:pt x="96869" y="2572"/>
                    <a:pt x="97060" y="4953"/>
                    <a:pt x="97060" y="7144"/>
                  </a:cubicBezTo>
                  <a:cubicBezTo>
                    <a:pt x="97060" y="14288"/>
                    <a:pt x="95345" y="21050"/>
                    <a:pt x="92011" y="27241"/>
                  </a:cubicBezTo>
                  <a:cubicBezTo>
                    <a:pt x="88678" y="33433"/>
                    <a:pt x="83915" y="38386"/>
                    <a:pt x="77819" y="42005"/>
                  </a:cubicBezTo>
                  <a:cubicBezTo>
                    <a:pt x="71723" y="45720"/>
                    <a:pt x="64675" y="47530"/>
                    <a:pt x="56864" y="47530"/>
                  </a:cubicBezTo>
                  <a:cubicBezTo>
                    <a:pt x="48387" y="47625"/>
                    <a:pt x="41053" y="45815"/>
                    <a:pt x="34766" y="42196"/>
                  </a:cubicBezTo>
                  <a:close/>
                  <a:moveTo>
                    <a:pt x="66199" y="191072"/>
                  </a:moveTo>
                  <a:cubicBezTo>
                    <a:pt x="71723" y="188500"/>
                    <a:pt x="76771" y="185357"/>
                    <a:pt x="81344" y="181737"/>
                  </a:cubicBezTo>
                  <a:lnTo>
                    <a:pt x="81344" y="139636"/>
                  </a:lnTo>
                  <a:cubicBezTo>
                    <a:pt x="63532" y="139636"/>
                    <a:pt x="50102" y="142399"/>
                    <a:pt x="41053" y="147828"/>
                  </a:cubicBezTo>
                  <a:cubicBezTo>
                    <a:pt x="32004" y="153257"/>
                    <a:pt x="27432" y="160401"/>
                    <a:pt x="27432" y="169259"/>
                  </a:cubicBezTo>
                  <a:cubicBezTo>
                    <a:pt x="27432" y="178117"/>
                    <a:pt x="29623" y="184594"/>
                    <a:pt x="33909" y="188690"/>
                  </a:cubicBezTo>
                  <a:cubicBezTo>
                    <a:pt x="38195" y="192881"/>
                    <a:pt x="44101" y="194977"/>
                    <a:pt x="51435" y="194977"/>
                  </a:cubicBezTo>
                  <a:cubicBezTo>
                    <a:pt x="55817" y="194977"/>
                    <a:pt x="60674" y="193643"/>
                    <a:pt x="66199" y="191072"/>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8" name="Freeform: Shape 1042">
              <a:extLst>
                <a:ext uri="{FF2B5EF4-FFF2-40B4-BE49-F238E27FC236}">
                  <a16:creationId xmlns:a16="http://schemas.microsoft.com/office/drawing/2014/main" id="{D5680E65-BB65-7591-1EE7-D9AD197B0730}"/>
                </a:ext>
              </a:extLst>
            </p:cNvPr>
            <p:cNvSpPr/>
            <p:nvPr/>
          </p:nvSpPr>
          <p:spPr>
            <a:xfrm>
              <a:off x="12202000" y="6757479"/>
              <a:ext cx="88963" cy="210502"/>
            </a:xfrm>
            <a:custGeom>
              <a:avLst/>
              <a:gdLst>
                <a:gd name="connsiteX0" fmla="*/ 54673 w 88963"/>
                <a:gd name="connsiteY0" fmla="*/ 0 h 210502"/>
                <a:gd name="connsiteX1" fmla="*/ 88963 w 88963"/>
                <a:gd name="connsiteY1" fmla="*/ 47720 h 210502"/>
                <a:gd name="connsiteX2" fmla="*/ 79153 w 88963"/>
                <a:gd name="connsiteY2" fmla="*/ 54578 h 210502"/>
                <a:gd name="connsiteX3" fmla="*/ 44863 w 88963"/>
                <a:gd name="connsiteY3" fmla="*/ 19336 h 210502"/>
                <a:gd name="connsiteX4" fmla="*/ 9334 w 88963"/>
                <a:gd name="connsiteY4" fmla="*/ 54578 h 210502"/>
                <a:gd name="connsiteX5" fmla="*/ 0 w 88963"/>
                <a:gd name="connsiteY5" fmla="*/ 48006 h 210502"/>
                <a:gd name="connsiteX6" fmla="*/ 34957 w 88963"/>
                <a:gd name="connsiteY6" fmla="*/ 0 h 210502"/>
                <a:gd name="connsiteX7" fmla="*/ 54673 w 88963"/>
                <a:gd name="connsiteY7" fmla="*/ 0 h 210502"/>
                <a:gd name="connsiteX8" fmla="*/ 34099 w 88963"/>
                <a:gd name="connsiteY8" fmla="*/ 93440 h 210502"/>
                <a:gd name="connsiteX9" fmla="*/ 15526 w 88963"/>
                <a:gd name="connsiteY9" fmla="*/ 89059 h 210502"/>
                <a:gd name="connsiteX10" fmla="*/ 15526 w 88963"/>
                <a:gd name="connsiteY10" fmla="*/ 76105 h 210502"/>
                <a:gd name="connsiteX11" fmla="*/ 53435 w 88963"/>
                <a:gd name="connsiteY11" fmla="*/ 71437 h 210502"/>
                <a:gd name="connsiteX12" fmla="*/ 53912 w 88963"/>
                <a:gd name="connsiteY12" fmla="*/ 71437 h 210502"/>
                <a:gd name="connsiteX13" fmla="*/ 59531 w 88963"/>
                <a:gd name="connsiteY13" fmla="*/ 75819 h 210502"/>
                <a:gd name="connsiteX14" fmla="*/ 59531 w 88963"/>
                <a:gd name="connsiteY14" fmla="*/ 196501 h 210502"/>
                <a:gd name="connsiteX15" fmla="*/ 79153 w 88963"/>
                <a:gd name="connsiteY15" fmla="*/ 198501 h 210502"/>
                <a:gd name="connsiteX16" fmla="*/ 79153 w 88963"/>
                <a:gd name="connsiteY16" fmla="*/ 210503 h 210502"/>
                <a:gd name="connsiteX17" fmla="*/ 14288 w 88963"/>
                <a:gd name="connsiteY17" fmla="*/ 210503 h 210502"/>
                <a:gd name="connsiteX18" fmla="*/ 14288 w 88963"/>
                <a:gd name="connsiteY18" fmla="*/ 198501 h 210502"/>
                <a:gd name="connsiteX19" fmla="*/ 34099 w 88963"/>
                <a:gd name="connsiteY19" fmla="*/ 196310 h 210502"/>
                <a:gd name="connsiteX20" fmla="*/ 34099 w 88963"/>
                <a:gd name="connsiteY20" fmla="*/ 93440 h 21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63" h="210502">
                  <a:moveTo>
                    <a:pt x="54673" y="0"/>
                  </a:moveTo>
                  <a:lnTo>
                    <a:pt x="88963" y="47720"/>
                  </a:lnTo>
                  <a:lnTo>
                    <a:pt x="79153" y="54578"/>
                  </a:lnTo>
                  <a:lnTo>
                    <a:pt x="44863" y="19336"/>
                  </a:lnTo>
                  <a:lnTo>
                    <a:pt x="9334" y="54578"/>
                  </a:lnTo>
                  <a:lnTo>
                    <a:pt x="0" y="48006"/>
                  </a:lnTo>
                  <a:lnTo>
                    <a:pt x="34957" y="0"/>
                  </a:lnTo>
                  <a:lnTo>
                    <a:pt x="54673" y="0"/>
                  </a:lnTo>
                  <a:close/>
                  <a:moveTo>
                    <a:pt x="34099" y="93440"/>
                  </a:moveTo>
                  <a:lnTo>
                    <a:pt x="15526" y="89059"/>
                  </a:lnTo>
                  <a:lnTo>
                    <a:pt x="15526" y="76105"/>
                  </a:lnTo>
                  <a:lnTo>
                    <a:pt x="53435" y="71437"/>
                  </a:lnTo>
                  <a:lnTo>
                    <a:pt x="53912" y="71437"/>
                  </a:lnTo>
                  <a:lnTo>
                    <a:pt x="59531" y="75819"/>
                  </a:lnTo>
                  <a:lnTo>
                    <a:pt x="59531" y="196501"/>
                  </a:lnTo>
                  <a:lnTo>
                    <a:pt x="79153" y="198501"/>
                  </a:lnTo>
                  <a:lnTo>
                    <a:pt x="79153" y="210503"/>
                  </a:lnTo>
                  <a:lnTo>
                    <a:pt x="14288" y="210503"/>
                  </a:lnTo>
                  <a:lnTo>
                    <a:pt x="14288" y="198501"/>
                  </a:lnTo>
                  <a:lnTo>
                    <a:pt x="34099" y="196310"/>
                  </a:lnTo>
                  <a:lnTo>
                    <a:pt x="34099" y="93440"/>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9" name="Freeform: Shape 1043">
              <a:extLst>
                <a:ext uri="{FF2B5EF4-FFF2-40B4-BE49-F238E27FC236}">
                  <a16:creationId xmlns:a16="http://schemas.microsoft.com/office/drawing/2014/main" id="{55033510-607C-0D73-7569-44856602DA0C}"/>
                </a:ext>
              </a:extLst>
            </p:cNvPr>
            <p:cNvSpPr/>
            <p:nvPr/>
          </p:nvSpPr>
          <p:spPr>
            <a:xfrm>
              <a:off x="12295631" y="6828917"/>
              <a:ext cx="147827" cy="139065"/>
            </a:xfrm>
            <a:custGeom>
              <a:avLst/>
              <a:gdLst>
                <a:gd name="connsiteX0" fmla="*/ 17621 w 147827"/>
                <a:gd name="connsiteY0" fmla="*/ 22003 h 139065"/>
                <a:gd name="connsiteX1" fmla="*/ 0 w 147827"/>
                <a:gd name="connsiteY1" fmla="*/ 17621 h 139065"/>
                <a:gd name="connsiteX2" fmla="*/ 0 w 147827"/>
                <a:gd name="connsiteY2" fmla="*/ 4382 h 139065"/>
                <a:gd name="connsiteX3" fmla="*/ 34957 w 147827"/>
                <a:gd name="connsiteY3" fmla="*/ 0 h 139065"/>
                <a:gd name="connsiteX4" fmla="*/ 35719 w 147827"/>
                <a:gd name="connsiteY4" fmla="*/ 0 h 139065"/>
                <a:gd name="connsiteX5" fmla="*/ 40862 w 147827"/>
                <a:gd name="connsiteY5" fmla="*/ 4382 h 139065"/>
                <a:gd name="connsiteX6" fmla="*/ 40862 w 147827"/>
                <a:gd name="connsiteY6" fmla="*/ 14669 h 139065"/>
                <a:gd name="connsiteX7" fmla="*/ 40576 w 147827"/>
                <a:gd name="connsiteY7" fmla="*/ 20574 h 139065"/>
                <a:gd name="connsiteX8" fmla="*/ 63817 w 147827"/>
                <a:gd name="connsiteY8" fmla="*/ 6382 h 139065"/>
                <a:gd name="connsiteX9" fmla="*/ 91440 w 147827"/>
                <a:gd name="connsiteY9" fmla="*/ 0 h 139065"/>
                <a:gd name="connsiteX10" fmla="*/ 115348 w 147827"/>
                <a:gd name="connsiteY10" fmla="*/ 5906 h 139065"/>
                <a:gd name="connsiteX11" fmla="*/ 127254 w 147827"/>
                <a:gd name="connsiteY11" fmla="*/ 23908 h 139065"/>
                <a:gd name="connsiteX12" fmla="*/ 130683 w 147827"/>
                <a:gd name="connsiteY12" fmla="*/ 56579 h 139065"/>
                <a:gd name="connsiteX13" fmla="*/ 130683 w 147827"/>
                <a:gd name="connsiteY13" fmla="*/ 125063 h 139065"/>
                <a:gd name="connsiteX14" fmla="*/ 147828 w 147827"/>
                <a:gd name="connsiteY14" fmla="*/ 126778 h 139065"/>
                <a:gd name="connsiteX15" fmla="*/ 147828 w 147827"/>
                <a:gd name="connsiteY15" fmla="*/ 139065 h 139065"/>
                <a:gd name="connsiteX16" fmla="*/ 89821 w 147827"/>
                <a:gd name="connsiteY16" fmla="*/ 139065 h 139065"/>
                <a:gd name="connsiteX17" fmla="*/ 89821 w 147827"/>
                <a:gd name="connsiteY17" fmla="*/ 127064 h 139065"/>
                <a:gd name="connsiteX18" fmla="*/ 104965 w 147827"/>
                <a:gd name="connsiteY18" fmla="*/ 125063 h 139065"/>
                <a:gd name="connsiteX19" fmla="*/ 104965 w 147827"/>
                <a:gd name="connsiteY19" fmla="*/ 56293 h 139065"/>
                <a:gd name="connsiteX20" fmla="*/ 102965 w 147827"/>
                <a:gd name="connsiteY20" fmla="*/ 33623 h 139065"/>
                <a:gd name="connsiteX21" fmla="*/ 95631 w 147827"/>
                <a:gd name="connsiteY21" fmla="*/ 21431 h 139065"/>
                <a:gd name="connsiteX22" fmla="*/ 80010 w 147827"/>
                <a:gd name="connsiteY22" fmla="*/ 17431 h 139065"/>
                <a:gd name="connsiteX23" fmla="*/ 61150 w 147827"/>
                <a:gd name="connsiteY23" fmla="*/ 21812 h 139065"/>
                <a:gd name="connsiteX24" fmla="*/ 43243 w 147827"/>
                <a:gd name="connsiteY24" fmla="*/ 32099 h 139065"/>
                <a:gd name="connsiteX25" fmla="*/ 43243 w 147827"/>
                <a:gd name="connsiteY25" fmla="*/ 124873 h 139065"/>
                <a:gd name="connsiteX26" fmla="*/ 59912 w 147827"/>
                <a:gd name="connsiteY26" fmla="*/ 127064 h 139065"/>
                <a:gd name="connsiteX27" fmla="*/ 59912 w 147827"/>
                <a:gd name="connsiteY27" fmla="*/ 139065 h 139065"/>
                <a:gd name="connsiteX28" fmla="*/ 2191 w 147827"/>
                <a:gd name="connsiteY28" fmla="*/ 139065 h 139065"/>
                <a:gd name="connsiteX29" fmla="*/ 2191 w 147827"/>
                <a:gd name="connsiteY29" fmla="*/ 127064 h 139065"/>
                <a:gd name="connsiteX30" fmla="*/ 17621 w 147827"/>
                <a:gd name="connsiteY30" fmla="*/ 124873 h 139065"/>
                <a:gd name="connsiteX31" fmla="*/ 17621 w 147827"/>
                <a:gd name="connsiteY31" fmla="*/ 22003 h 1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827" h="139065">
                  <a:moveTo>
                    <a:pt x="17621" y="22003"/>
                  </a:moveTo>
                  <a:lnTo>
                    <a:pt x="0" y="17621"/>
                  </a:lnTo>
                  <a:lnTo>
                    <a:pt x="0" y="4382"/>
                  </a:lnTo>
                  <a:lnTo>
                    <a:pt x="34957" y="0"/>
                  </a:lnTo>
                  <a:lnTo>
                    <a:pt x="35719" y="0"/>
                  </a:lnTo>
                  <a:lnTo>
                    <a:pt x="40862" y="4382"/>
                  </a:lnTo>
                  <a:lnTo>
                    <a:pt x="40862" y="14669"/>
                  </a:lnTo>
                  <a:lnTo>
                    <a:pt x="40576" y="20574"/>
                  </a:lnTo>
                  <a:cubicBezTo>
                    <a:pt x="46482" y="15335"/>
                    <a:pt x="54197" y="10668"/>
                    <a:pt x="63817" y="6382"/>
                  </a:cubicBezTo>
                  <a:cubicBezTo>
                    <a:pt x="73438" y="2096"/>
                    <a:pt x="82677" y="0"/>
                    <a:pt x="91440" y="0"/>
                  </a:cubicBezTo>
                  <a:cubicBezTo>
                    <a:pt x="101727" y="0"/>
                    <a:pt x="109633" y="2000"/>
                    <a:pt x="115348" y="5906"/>
                  </a:cubicBezTo>
                  <a:cubicBezTo>
                    <a:pt x="120967" y="9811"/>
                    <a:pt x="124968" y="15811"/>
                    <a:pt x="127254" y="23908"/>
                  </a:cubicBezTo>
                  <a:cubicBezTo>
                    <a:pt x="129540" y="32004"/>
                    <a:pt x="130683" y="42863"/>
                    <a:pt x="130683" y="56579"/>
                  </a:cubicBezTo>
                  <a:lnTo>
                    <a:pt x="130683" y="125063"/>
                  </a:lnTo>
                  <a:lnTo>
                    <a:pt x="147828" y="126778"/>
                  </a:lnTo>
                  <a:lnTo>
                    <a:pt x="147828" y="139065"/>
                  </a:lnTo>
                  <a:lnTo>
                    <a:pt x="89821" y="139065"/>
                  </a:lnTo>
                  <a:lnTo>
                    <a:pt x="89821" y="127064"/>
                  </a:lnTo>
                  <a:lnTo>
                    <a:pt x="104965" y="125063"/>
                  </a:lnTo>
                  <a:lnTo>
                    <a:pt x="104965" y="56293"/>
                  </a:lnTo>
                  <a:cubicBezTo>
                    <a:pt x="104965" y="46673"/>
                    <a:pt x="104299" y="39148"/>
                    <a:pt x="102965" y="33623"/>
                  </a:cubicBezTo>
                  <a:cubicBezTo>
                    <a:pt x="101632" y="28194"/>
                    <a:pt x="99250" y="24098"/>
                    <a:pt x="95631" y="21431"/>
                  </a:cubicBezTo>
                  <a:cubicBezTo>
                    <a:pt x="92011" y="18764"/>
                    <a:pt x="86773" y="17431"/>
                    <a:pt x="80010" y="17431"/>
                  </a:cubicBezTo>
                  <a:cubicBezTo>
                    <a:pt x="74104" y="17431"/>
                    <a:pt x="67818" y="18859"/>
                    <a:pt x="61150" y="21812"/>
                  </a:cubicBezTo>
                  <a:cubicBezTo>
                    <a:pt x="54483" y="24765"/>
                    <a:pt x="48482" y="28194"/>
                    <a:pt x="43243" y="32099"/>
                  </a:cubicBezTo>
                  <a:lnTo>
                    <a:pt x="43243" y="124873"/>
                  </a:lnTo>
                  <a:lnTo>
                    <a:pt x="59912" y="127064"/>
                  </a:lnTo>
                  <a:lnTo>
                    <a:pt x="59912" y="139065"/>
                  </a:lnTo>
                  <a:lnTo>
                    <a:pt x="2191" y="139065"/>
                  </a:lnTo>
                  <a:lnTo>
                    <a:pt x="2191" y="127064"/>
                  </a:lnTo>
                  <a:lnTo>
                    <a:pt x="17621" y="124873"/>
                  </a:lnTo>
                  <a:lnTo>
                    <a:pt x="17621" y="2200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0" name="Freeform: Shape 1044">
              <a:extLst>
                <a:ext uri="{FF2B5EF4-FFF2-40B4-BE49-F238E27FC236}">
                  <a16:creationId xmlns:a16="http://schemas.microsoft.com/office/drawing/2014/main" id="{A18B1758-47CF-456B-B71D-DF8D8CAAA2E4}"/>
                </a:ext>
              </a:extLst>
            </p:cNvPr>
            <p:cNvSpPr/>
            <p:nvPr/>
          </p:nvSpPr>
          <p:spPr>
            <a:xfrm>
              <a:off x="11032235" y="7061041"/>
              <a:ext cx="120872" cy="186594"/>
            </a:xfrm>
            <a:custGeom>
              <a:avLst/>
              <a:gdLst>
                <a:gd name="connsiteX0" fmla="*/ 33052 w 120872"/>
                <a:gd name="connsiteY0" fmla="*/ 184309 h 186594"/>
                <a:gd name="connsiteX1" fmla="*/ 11049 w 120872"/>
                <a:gd name="connsiteY1" fmla="*/ 178403 h 186594"/>
                <a:gd name="connsiteX2" fmla="*/ 0 w 120872"/>
                <a:gd name="connsiteY2" fmla="*/ 175450 h 186594"/>
                <a:gd name="connsiteX3" fmla="*/ 2000 w 120872"/>
                <a:gd name="connsiteY3" fmla="*/ 131159 h 186594"/>
                <a:gd name="connsiteX4" fmla="*/ 17621 w 120872"/>
                <a:gd name="connsiteY4" fmla="*/ 131159 h 186594"/>
                <a:gd name="connsiteX5" fmla="*/ 21812 w 120872"/>
                <a:gd name="connsiteY5" fmla="*/ 162973 h 186594"/>
                <a:gd name="connsiteX6" fmla="*/ 35433 w 120872"/>
                <a:gd name="connsiteY6" fmla="*/ 169926 h 186594"/>
                <a:gd name="connsiteX7" fmla="*/ 56102 w 120872"/>
                <a:gd name="connsiteY7" fmla="*/ 172974 h 186594"/>
                <a:gd name="connsiteX8" fmla="*/ 84392 w 120872"/>
                <a:gd name="connsiteY8" fmla="*/ 164687 h 186594"/>
                <a:gd name="connsiteX9" fmla="*/ 94012 w 120872"/>
                <a:gd name="connsiteY9" fmla="*/ 141637 h 186594"/>
                <a:gd name="connsiteX10" fmla="*/ 88773 w 120872"/>
                <a:gd name="connsiteY10" fmla="*/ 125254 h 186594"/>
                <a:gd name="connsiteX11" fmla="*/ 74867 w 120872"/>
                <a:gd name="connsiteY11" fmla="*/ 113538 h 186594"/>
                <a:gd name="connsiteX12" fmla="*/ 51054 w 120872"/>
                <a:gd name="connsiteY12" fmla="*/ 102013 h 186594"/>
                <a:gd name="connsiteX13" fmla="*/ 27146 w 120872"/>
                <a:gd name="connsiteY13" fmla="*/ 89535 h 186594"/>
                <a:gd name="connsiteX14" fmla="*/ 9525 w 120872"/>
                <a:gd name="connsiteY14" fmla="*/ 72485 h 186594"/>
                <a:gd name="connsiteX15" fmla="*/ 2095 w 120872"/>
                <a:gd name="connsiteY15" fmla="*/ 46958 h 186594"/>
                <a:gd name="connsiteX16" fmla="*/ 9335 w 120872"/>
                <a:gd name="connsiteY16" fmla="*/ 22860 h 186594"/>
                <a:gd name="connsiteX17" fmla="*/ 30099 w 120872"/>
                <a:gd name="connsiteY17" fmla="*/ 6096 h 186594"/>
                <a:gd name="connsiteX18" fmla="*/ 61817 w 120872"/>
                <a:gd name="connsiteY18" fmla="*/ 0 h 186594"/>
                <a:gd name="connsiteX19" fmla="*/ 81725 w 120872"/>
                <a:gd name="connsiteY19" fmla="*/ 1715 h 186594"/>
                <a:gd name="connsiteX20" fmla="*/ 101441 w 120872"/>
                <a:gd name="connsiteY20" fmla="*/ 6382 h 186594"/>
                <a:gd name="connsiteX21" fmla="*/ 109728 w 120872"/>
                <a:gd name="connsiteY21" fmla="*/ 8572 h 186594"/>
                <a:gd name="connsiteX22" fmla="*/ 108299 w 120872"/>
                <a:gd name="connsiteY22" fmla="*/ 49721 h 186594"/>
                <a:gd name="connsiteX23" fmla="*/ 93345 w 120872"/>
                <a:gd name="connsiteY23" fmla="*/ 49721 h 186594"/>
                <a:gd name="connsiteX24" fmla="*/ 88487 w 120872"/>
                <a:gd name="connsiteY24" fmla="*/ 19621 h 186594"/>
                <a:gd name="connsiteX25" fmla="*/ 78296 w 120872"/>
                <a:gd name="connsiteY25" fmla="*/ 14954 h 186594"/>
                <a:gd name="connsiteX26" fmla="*/ 61532 w 120872"/>
                <a:gd name="connsiteY26" fmla="*/ 12764 h 186594"/>
                <a:gd name="connsiteX27" fmla="*/ 35909 w 120872"/>
                <a:gd name="connsiteY27" fmla="*/ 19907 h 186594"/>
                <a:gd name="connsiteX28" fmla="*/ 27241 w 120872"/>
                <a:gd name="connsiteY28" fmla="*/ 40481 h 186594"/>
                <a:gd name="connsiteX29" fmla="*/ 32480 w 120872"/>
                <a:gd name="connsiteY29" fmla="*/ 56864 h 186594"/>
                <a:gd name="connsiteX30" fmla="*/ 45530 w 120872"/>
                <a:gd name="connsiteY30" fmla="*/ 68104 h 186594"/>
                <a:gd name="connsiteX31" fmla="*/ 70485 w 120872"/>
                <a:gd name="connsiteY31" fmla="*/ 80867 h 186594"/>
                <a:gd name="connsiteX32" fmla="*/ 96393 w 120872"/>
                <a:gd name="connsiteY32" fmla="*/ 94583 h 186594"/>
                <a:gd name="connsiteX33" fmla="*/ 113633 w 120872"/>
                <a:gd name="connsiteY33" fmla="*/ 110585 h 186594"/>
                <a:gd name="connsiteX34" fmla="*/ 120872 w 120872"/>
                <a:gd name="connsiteY34" fmla="*/ 134207 h 186594"/>
                <a:gd name="connsiteX35" fmla="*/ 113633 w 120872"/>
                <a:gd name="connsiteY35" fmla="*/ 159163 h 186594"/>
                <a:gd name="connsiteX36" fmla="*/ 91631 w 120872"/>
                <a:gd name="connsiteY36" fmla="*/ 178879 h 186594"/>
                <a:gd name="connsiteX37" fmla="*/ 55817 w 120872"/>
                <a:gd name="connsiteY37" fmla="*/ 186595 h 186594"/>
                <a:gd name="connsiteX38" fmla="*/ 33052 w 120872"/>
                <a:gd name="connsiteY38" fmla="*/ 184309 h 1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0872" h="186594">
                  <a:moveTo>
                    <a:pt x="33052" y="184309"/>
                  </a:moveTo>
                  <a:cubicBezTo>
                    <a:pt x="26384" y="182880"/>
                    <a:pt x="19050" y="180880"/>
                    <a:pt x="11049" y="178403"/>
                  </a:cubicBezTo>
                  <a:cubicBezTo>
                    <a:pt x="6191" y="176594"/>
                    <a:pt x="2477" y="175641"/>
                    <a:pt x="0" y="175450"/>
                  </a:cubicBezTo>
                  <a:lnTo>
                    <a:pt x="2000" y="131159"/>
                  </a:lnTo>
                  <a:lnTo>
                    <a:pt x="17621" y="131159"/>
                  </a:lnTo>
                  <a:lnTo>
                    <a:pt x="21812" y="162973"/>
                  </a:lnTo>
                  <a:cubicBezTo>
                    <a:pt x="24575" y="165640"/>
                    <a:pt x="29147" y="167926"/>
                    <a:pt x="35433" y="169926"/>
                  </a:cubicBezTo>
                  <a:cubicBezTo>
                    <a:pt x="41720" y="171926"/>
                    <a:pt x="48578" y="172974"/>
                    <a:pt x="56102" y="172974"/>
                  </a:cubicBezTo>
                  <a:cubicBezTo>
                    <a:pt x="68485" y="172974"/>
                    <a:pt x="77915" y="170212"/>
                    <a:pt x="84392" y="164687"/>
                  </a:cubicBezTo>
                  <a:cubicBezTo>
                    <a:pt x="90869" y="159163"/>
                    <a:pt x="94012" y="151448"/>
                    <a:pt x="94012" y="141637"/>
                  </a:cubicBezTo>
                  <a:cubicBezTo>
                    <a:pt x="94012" y="135255"/>
                    <a:pt x="92297" y="129826"/>
                    <a:pt x="88773" y="125254"/>
                  </a:cubicBezTo>
                  <a:cubicBezTo>
                    <a:pt x="85249" y="120682"/>
                    <a:pt x="80582" y="116777"/>
                    <a:pt x="74867" y="113538"/>
                  </a:cubicBezTo>
                  <a:cubicBezTo>
                    <a:pt x="69152" y="110300"/>
                    <a:pt x="61151" y="106394"/>
                    <a:pt x="51054" y="102013"/>
                  </a:cubicBezTo>
                  <a:cubicBezTo>
                    <a:pt x="41910" y="97917"/>
                    <a:pt x="34004" y="93821"/>
                    <a:pt x="27146" y="89535"/>
                  </a:cubicBezTo>
                  <a:cubicBezTo>
                    <a:pt x="20288" y="85249"/>
                    <a:pt x="14478" y="79629"/>
                    <a:pt x="9525" y="72485"/>
                  </a:cubicBezTo>
                  <a:cubicBezTo>
                    <a:pt x="4572" y="65437"/>
                    <a:pt x="2095" y="56864"/>
                    <a:pt x="2095" y="46958"/>
                  </a:cubicBezTo>
                  <a:cubicBezTo>
                    <a:pt x="2095" y="38005"/>
                    <a:pt x="4477" y="29908"/>
                    <a:pt x="9335" y="22860"/>
                  </a:cubicBezTo>
                  <a:cubicBezTo>
                    <a:pt x="14097" y="15716"/>
                    <a:pt x="21050" y="10192"/>
                    <a:pt x="30099" y="6096"/>
                  </a:cubicBezTo>
                  <a:cubicBezTo>
                    <a:pt x="39148" y="2000"/>
                    <a:pt x="49721" y="0"/>
                    <a:pt x="61817" y="0"/>
                  </a:cubicBezTo>
                  <a:cubicBezTo>
                    <a:pt x="69342" y="0"/>
                    <a:pt x="76010" y="571"/>
                    <a:pt x="81725" y="1715"/>
                  </a:cubicBezTo>
                  <a:cubicBezTo>
                    <a:pt x="87535" y="2857"/>
                    <a:pt x="94107" y="4381"/>
                    <a:pt x="101441" y="6382"/>
                  </a:cubicBezTo>
                  <a:cubicBezTo>
                    <a:pt x="104680" y="7525"/>
                    <a:pt x="107442" y="8287"/>
                    <a:pt x="109728" y="8572"/>
                  </a:cubicBezTo>
                  <a:lnTo>
                    <a:pt x="108299" y="49721"/>
                  </a:lnTo>
                  <a:lnTo>
                    <a:pt x="93345" y="49721"/>
                  </a:lnTo>
                  <a:lnTo>
                    <a:pt x="88487" y="19621"/>
                  </a:lnTo>
                  <a:cubicBezTo>
                    <a:pt x="86868" y="18002"/>
                    <a:pt x="83439" y="16478"/>
                    <a:pt x="78296" y="14954"/>
                  </a:cubicBezTo>
                  <a:cubicBezTo>
                    <a:pt x="73152" y="13430"/>
                    <a:pt x="67532" y="12764"/>
                    <a:pt x="61532" y="12764"/>
                  </a:cubicBezTo>
                  <a:cubicBezTo>
                    <a:pt x="50292" y="12764"/>
                    <a:pt x="41720" y="15145"/>
                    <a:pt x="35909" y="19907"/>
                  </a:cubicBezTo>
                  <a:cubicBezTo>
                    <a:pt x="30099" y="24574"/>
                    <a:pt x="27241" y="31432"/>
                    <a:pt x="27241" y="40481"/>
                  </a:cubicBezTo>
                  <a:cubicBezTo>
                    <a:pt x="27241" y="46958"/>
                    <a:pt x="28956" y="52483"/>
                    <a:pt x="32480" y="56864"/>
                  </a:cubicBezTo>
                  <a:cubicBezTo>
                    <a:pt x="36005" y="61246"/>
                    <a:pt x="40386" y="65056"/>
                    <a:pt x="45530" y="68104"/>
                  </a:cubicBezTo>
                  <a:cubicBezTo>
                    <a:pt x="50768" y="71247"/>
                    <a:pt x="59055" y="75438"/>
                    <a:pt x="70485" y="80867"/>
                  </a:cubicBezTo>
                  <a:cubicBezTo>
                    <a:pt x="81058" y="85915"/>
                    <a:pt x="89726" y="90488"/>
                    <a:pt x="96393" y="94583"/>
                  </a:cubicBezTo>
                  <a:cubicBezTo>
                    <a:pt x="103061" y="98679"/>
                    <a:pt x="108871" y="104013"/>
                    <a:pt x="113633" y="110585"/>
                  </a:cubicBezTo>
                  <a:cubicBezTo>
                    <a:pt x="118396" y="117157"/>
                    <a:pt x="120872" y="125063"/>
                    <a:pt x="120872" y="134207"/>
                  </a:cubicBezTo>
                  <a:cubicBezTo>
                    <a:pt x="120872" y="142875"/>
                    <a:pt x="118491" y="151162"/>
                    <a:pt x="113633" y="159163"/>
                  </a:cubicBezTo>
                  <a:cubicBezTo>
                    <a:pt x="108776" y="167164"/>
                    <a:pt x="101441" y="173736"/>
                    <a:pt x="91631" y="178879"/>
                  </a:cubicBezTo>
                  <a:cubicBezTo>
                    <a:pt x="81725" y="184023"/>
                    <a:pt x="69818" y="186595"/>
                    <a:pt x="55817" y="186595"/>
                  </a:cubicBezTo>
                  <a:cubicBezTo>
                    <a:pt x="47339" y="186500"/>
                    <a:pt x="39815" y="185833"/>
                    <a:pt x="33052" y="184309"/>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1" name="Freeform: Shape 1045">
              <a:extLst>
                <a:ext uri="{FF2B5EF4-FFF2-40B4-BE49-F238E27FC236}">
                  <a16:creationId xmlns:a16="http://schemas.microsoft.com/office/drawing/2014/main" id="{9B2D766E-88BC-F787-9302-5CCE1628F3DF}"/>
                </a:ext>
              </a:extLst>
            </p:cNvPr>
            <p:cNvSpPr/>
            <p:nvPr/>
          </p:nvSpPr>
          <p:spPr>
            <a:xfrm>
              <a:off x="11173396" y="7036085"/>
              <a:ext cx="120205" cy="211550"/>
            </a:xfrm>
            <a:custGeom>
              <a:avLst/>
              <a:gdLst>
                <a:gd name="connsiteX0" fmla="*/ 23146 w 120205"/>
                <a:gd name="connsiteY0" fmla="*/ 138208 h 211550"/>
                <a:gd name="connsiteX1" fmla="*/ 81439 w 120205"/>
                <a:gd name="connsiteY1" fmla="*/ 126587 h 211550"/>
                <a:gd name="connsiteX2" fmla="*/ 81439 w 120205"/>
                <a:gd name="connsiteY2" fmla="*/ 119729 h 211550"/>
                <a:gd name="connsiteX3" fmla="*/ 78962 w 120205"/>
                <a:gd name="connsiteY3" fmla="*/ 101632 h 211550"/>
                <a:gd name="connsiteX4" fmla="*/ 70485 w 120205"/>
                <a:gd name="connsiteY4" fmla="*/ 92012 h 211550"/>
                <a:gd name="connsiteX5" fmla="*/ 53435 w 120205"/>
                <a:gd name="connsiteY5" fmla="*/ 88964 h 211550"/>
                <a:gd name="connsiteX6" fmla="*/ 31051 w 120205"/>
                <a:gd name="connsiteY6" fmla="*/ 92488 h 211550"/>
                <a:gd name="connsiteX7" fmla="*/ 11335 w 120205"/>
                <a:gd name="connsiteY7" fmla="*/ 101156 h 211550"/>
                <a:gd name="connsiteX8" fmla="*/ 5239 w 120205"/>
                <a:gd name="connsiteY8" fmla="*/ 88392 h 211550"/>
                <a:gd name="connsiteX9" fmla="*/ 16954 w 120205"/>
                <a:gd name="connsiteY9" fmla="*/ 81248 h 211550"/>
                <a:gd name="connsiteX10" fmla="*/ 36766 w 120205"/>
                <a:gd name="connsiteY10" fmla="*/ 73438 h 211550"/>
                <a:gd name="connsiteX11" fmla="*/ 59246 w 120205"/>
                <a:gd name="connsiteY11" fmla="*/ 70009 h 211550"/>
                <a:gd name="connsiteX12" fmla="*/ 86773 w 120205"/>
                <a:gd name="connsiteY12" fmla="*/ 74771 h 211550"/>
                <a:gd name="connsiteX13" fmla="*/ 101346 w 120205"/>
                <a:gd name="connsiteY13" fmla="*/ 90106 h 211550"/>
                <a:gd name="connsiteX14" fmla="*/ 105727 w 120205"/>
                <a:gd name="connsiteY14" fmla="*/ 118300 h 211550"/>
                <a:gd name="connsiteX15" fmla="*/ 105727 w 120205"/>
                <a:gd name="connsiteY15" fmla="*/ 196882 h 211550"/>
                <a:gd name="connsiteX16" fmla="*/ 120206 w 120205"/>
                <a:gd name="connsiteY16" fmla="*/ 196882 h 211550"/>
                <a:gd name="connsiteX17" fmla="*/ 120206 w 120205"/>
                <a:gd name="connsiteY17" fmla="*/ 207645 h 211550"/>
                <a:gd name="connsiteX18" fmla="*/ 107823 w 120205"/>
                <a:gd name="connsiteY18" fmla="*/ 210121 h 211550"/>
                <a:gd name="connsiteX19" fmla="*/ 94774 w 120205"/>
                <a:gd name="connsiteY19" fmla="*/ 211360 h 211550"/>
                <a:gd name="connsiteX20" fmla="*/ 85439 w 120205"/>
                <a:gd name="connsiteY20" fmla="*/ 209264 h 211550"/>
                <a:gd name="connsiteX21" fmla="*/ 82963 w 120205"/>
                <a:gd name="connsiteY21" fmla="*/ 200120 h 211550"/>
                <a:gd name="connsiteX22" fmla="*/ 82963 w 120205"/>
                <a:gd name="connsiteY22" fmla="*/ 192024 h 211550"/>
                <a:gd name="connsiteX23" fmla="*/ 64960 w 120205"/>
                <a:gd name="connsiteY23" fmla="*/ 205454 h 211550"/>
                <a:gd name="connsiteX24" fmla="*/ 40862 w 120205"/>
                <a:gd name="connsiteY24" fmla="*/ 211550 h 211550"/>
                <a:gd name="connsiteX25" fmla="*/ 11621 w 120205"/>
                <a:gd name="connsiteY25" fmla="*/ 201359 h 211550"/>
                <a:gd name="connsiteX26" fmla="*/ 0 w 120205"/>
                <a:gd name="connsiteY26" fmla="*/ 172117 h 211550"/>
                <a:gd name="connsiteX27" fmla="*/ 23146 w 120205"/>
                <a:gd name="connsiteY27" fmla="*/ 138208 h 211550"/>
                <a:gd name="connsiteX28" fmla="*/ 34766 w 120205"/>
                <a:gd name="connsiteY28" fmla="*/ 42196 h 211550"/>
                <a:gd name="connsiteX29" fmla="*/ 20479 w 120205"/>
                <a:gd name="connsiteY29" fmla="*/ 27623 h 211550"/>
                <a:gd name="connsiteX30" fmla="*/ 15621 w 120205"/>
                <a:gd name="connsiteY30" fmla="*/ 7430 h 211550"/>
                <a:gd name="connsiteX31" fmla="*/ 16097 w 120205"/>
                <a:gd name="connsiteY31" fmla="*/ 95 h 211550"/>
                <a:gd name="connsiteX32" fmla="*/ 29051 w 120205"/>
                <a:gd name="connsiteY32" fmla="*/ 95 h 211550"/>
                <a:gd name="connsiteX33" fmla="*/ 29337 w 120205"/>
                <a:gd name="connsiteY33" fmla="*/ 4477 h 211550"/>
                <a:gd name="connsiteX34" fmla="*/ 36957 w 120205"/>
                <a:gd name="connsiteY34" fmla="*/ 20765 h 211550"/>
                <a:gd name="connsiteX35" fmla="*/ 56769 w 120205"/>
                <a:gd name="connsiteY35" fmla="*/ 27718 h 211550"/>
                <a:gd name="connsiteX36" fmla="*/ 76390 w 120205"/>
                <a:gd name="connsiteY36" fmla="*/ 20574 h 211550"/>
                <a:gd name="connsiteX37" fmla="*/ 83534 w 120205"/>
                <a:gd name="connsiteY37" fmla="*/ 4382 h 211550"/>
                <a:gd name="connsiteX38" fmla="*/ 83820 w 120205"/>
                <a:gd name="connsiteY38" fmla="*/ 0 h 211550"/>
                <a:gd name="connsiteX39" fmla="*/ 96584 w 120205"/>
                <a:gd name="connsiteY39" fmla="*/ 0 h 211550"/>
                <a:gd name="connsiteX40" fmla="*/ 97060 w 120205"/>
                <a:gd name="connsiteY40" fmla="*/ 7144 h 211550"/>
                <a:gd name="connsiteX41" fmla="*/ 92011 w 120205"/>
                <a:gd name="connsiteY41" fmla="*/ 27242 h 211550"/>
                <a:gd name="connsiteX42" fmla="*/ 77819 w 120205"/>
                <a:gd name="connsiteY42" fmla="*/ 42005 h 211550"/>
                <a:gd name="connsiteX43" fmla="*/ 56864 w 120205"/>
                <a:gd name="connsiteY43" fmla="*/ 47530 h 211550"/>
                <a:gd name="connsiteX44" fmla="*/ 34766 w 120205"/>
                <a:gd name="connsiteY44" fmla="*/ 42196 h 211550"/>
                <a:gd name="connsiteX45" fmla="*/ 66199 w 120205"/>
                <a:gd name="connsiteY45" fmla="*/ 190976 h 211550"/>
                <a:gd name="connsiteX46" fmla="*/ 81344 w 120205"/>
                <a:gd name="connsiteY46" fmla="*/ 181642 h 211550"/>
                <a:gd name="connsiteX47" fmla="*/ 81344 w 120205"/>
                <a:gd name="connsiteY47" fmla="*/ 139541 h 211550"/>
                <a:gd name="connsiteX48" fmla="*/ 41053 w 120205"/>
                <a:gd name="connsiteY48" fmla="*/ 147733 h 211550"/>
                <a:gd name="connsiteX49" fmla="*/ 27432 w 120205"/>
                <a:gd name="connsiteY49" fmla="*/ 169164 h 211550"/>
                <a:gd name="connsiteX50" fmla="*/ 33909 w 120205"/>
                <a:gd name="connsiteY50" fmla="*/ 188595 h 211550"/>
                <a:gd name="connsiteX51" fmla="*/ 51435 w 120205"/>
                <a:gd name="connsiteY51" fmla="*/ 194881 h 211550"/>
                <a:gd name="connsiteX52" fmla="*/ 66199 w 120205"/>
                <a:gd name="connsiteY52" fmla="*/ 190976 h 2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205" h="211550">
                  <a:moveTo>
                    <a:pt x="23146" y="138208"/>
                  </a:moveTo>
                  <a:cubicBezTo>
                    <a:pt x="38481" y="130969"/>
                    <a:pt x="57912" y="127064"/>
                    <a:pt x="81439" y="126587"/>
                  </a:cubicBezTo>
                  <a:lnTo>
                    <a:pt x="81439" y="119729"/>
                  </a:lnTo>
                  <a:cubicBezTo>
                    <a:pt x="81439" y="112109"/>
                    <a:pt x="80582" y="106013"/>
                    <a:pt x="78962" y="101632"/>
                  </a:cubicBezTo>
                  <a:cubicBezTo>
                    <a:pt x="77343" y="97250"/>
                    <a:pt x="74485" y="94012"/>
                    <a:pt x="70485" y="92012"/>
                  </a:cubicBezTo>
                  <a:cubicBezTo>
                    <a:pt x="66485" y="90011"/>
                    <a:pt x="60770" y="88964"/>
                    <a:pt x="53435" y="88964"/>
                  </a:cubicBezTo>
                  <a:cubicBezTo>
                    <a:pt x="45148" y="88964"/>
                    <a:pt x="37624" y="90106"/>
                    <a:pt x="31051" y="92488"/>
                  </a:cubicBezTo>
                  <a:cubicBezTo>
                    <a:pt x="24479" y="94869"/>
                    <a:pt x="17907" y="97727"/>
                    <a:pt x="11335" y="101156"/>
                  </a:cubicBezTo>
                  <a:lnTo>
                    <a:pt x="5239" y="88392"/>
                  </a:lnTo>
                  <a:cubicBezTo>
                    <a:pt x="7334" y="86582"/>
                    <a:pt x="11239" y="84201"/>
                    <a:pt x="16954" y="81248"/>
                  </a:cubicBezTo>
                  <a:cubicBezTo>
                    <a:pt x="22670" y="78296"/>
                    <a:pt x="29242" y="75724"/>
                    <a:pt x="36766" y="73438"/>
                  </a:cubicBezTo>
                  <a:cubicBezTo>
                    <a:pt x="44291" y="71152"/>
                    <a:pt x="51816" y="70009"/>
                    <a:pt x="59246" y="70009"/>
                  </a:cubicBezTo>
                  <a:cubicBezTo>
                    <a:pt x="70866" y="70009"/>
                    <a:pt x="80010" y="71628"/>
                    <a:pt x="86773" y="74771"/>
                  </a:cubicBezTo>
                  <a:cubicBezTo>
                    <a:pt x="93535" y="77915"/>
                    <a:pt x="98393" y="83058"/>
                    <a:pt x="101346" y="90106"/>
                  </a:cubicBezTo>
                  <a:cubicBezTo>
                    <a:pt x="104299" y="97155"/>
                    <a:pt x="105727" y="106490"/>
                    <a:pt x="105727" y="118300"/>
                  </a:cubicBezTo>
                  <a:lnTo>
                    <a:pt x="105727" y="196882"/>
                  </a:lnTo>
                  <a:lnTo>
                    <a:pt x="120206" y="196882"/>
                  </a:lnTo>
                  <a:lnTo>
                    <a:pt x="120206" y="207645"/>
                  </a:lnTo>
                  <a:cubicBezTo>
                    <a:pt x="116967" y="208502"/>
                    <a:pt x="112776" y="209264"/>
                    <a:pt x="107823" y="210121"/>
                  </a:cubicBezTo>
                  <a:cubicBezTo>
                    <a:pt x="102870" y="210979"/>
                    <a:pt x="98488" y="211360"/>
                    <a:pt x="94774" y="211360"/>
                  </a:cubicBezTo>
                  <a:cubicBezTo>
                    <a:pt x="90202" y="211360"/>
                    <a:pt x="87059" y="210693"/>
                    <a:pt x="85439" y="209264"/>
                  </a:cubicBezTo>
                  <a:cubicBezTo>
                    <a:pt x="83820" y="207931"/>
                    <a:pt x="82963" y="204788"/>
                    <a:pt x="82963" y="200120"/>
                  </a:cubicBezTo>
                  <a:lnTo>
                    <a:pt x="82963" y="192024"/>
                  </a:lnTo>
                  <a:cubicBezTo>
                    <a:pt x="78105" y="196882"/>
                    <a:pt x="72104" y="201359"/>
                    <a:pt x="64960" y="205454"/>
                  </a:cubicBezTo>
                  <a:cubicBezTo>
                    <a:pt x="57817" y="209550"/>
                    <a:pt x="49816" y="211550"/>
                    <a:pt x="40862" y="211550"/>
                  </a:cubicBezTo>
                  <a:cubicBezTo>
                    <a:pt x="29147" y="211550"/>
                    <a:pt x="19336" y="208121"/>
                    <a:pt x="11621" y="201359"/>
                  </a:cubicBezTo>
                  <a:cubicBezTo>
                    <a:pt x="3905" y="194596"/>
                    <a:pt x="0" y="184880"/>
                    <a:pt x="0" y="172117"/>
                  </a:cubicBezTo>
                  <a:cubicBezTo>
                    <a:pt x="95" y="156781"/>
                    <a:pt x="7810" y="145447"/>
                    <a:pt x="23146" y="138208"/>
                  </a:cubicBezTo>
                  <a:close/>
                  <a:moveTo>
                    <a:pt x="34766" y="42196"/>
                  </a:moveTo>
                  <a:cubicBezTo>
                    <a:pt x="28480" y="38576"/>
                    <a:pt x="23717" y="33719"/>
                    <a:pt x="20479" y="27623"/>
                  </a:cubicBezTo>
                  <a:cubicBezTo>
                    <a:pt x="17240" y="21527"/>
                    <a:pt x="15621" y="14764"/>
                    <a:pt x="15621" y="7430"/>
                  </a:cubicBezTo>
                  <a:cubicBezTo>
                    <a:pt x="15621" y="3810"/>
                    <a:pt x="15811" y="1429"/>
                    <a:pt x="16097" y="95"/>
                  </a:cubicBezTo>
                  <a:lnTo>
                    <a:pt x="29051" y="95"/>
                  </a:lnTo>
                  <a:cubicBezTo>
                    <a:pt x="29051" y="1905"/>
                    <a:pt x="29147" y="3334"/>
                    <a:pt x="29337" y="4477"/>
                  </a:cubicBezTo>
                  <a:cubicBezTo>
                    <a:pt x="30004" y="10668"/>
                    <a:pt x="32480" y="16097"/>
                    <a:pt x="36957" y="20765"/>
                  </a:cubicBezTo>
                  <a:cubicBezTo>
                    <a:pt x="41338" y="25432"/>
                    <a:pt x="48006" y="27718"/>
                    <a:pt x="56769" y="27718"/>
                  </a:cubicBezTo>
                  <a:cubicBezTo>
                    <a:pt x="65532" y="27718"/>
                    <a:pt x="72104" y="25336"/>
                    <a:pt x="76390" y="20574"/>
                  </a:cubicBezTo>
                  <a:cubicBezTo>
                    <a:pt x="80677" y="15811"/>
                    <a:pt x="82963" y="10478"/>
                    <a:pt x="83534" y="4382"/>
                  </a:cubicBezTo>
                  <a:cubicBezTo>
                    <a:pt x="83820" y="2096"/>
                    <a:pt x="83915" y="667"/>
                    <a:pt x="83820" y="0"/>
                  </a:cubicBezTo>
                  <a:lnTo>
                    <a:pt x="96584" y="0"/>
                  </a:lnTo>
                  <a:cubicBezTo>
                    <a:pt x="96869" y="2572"/>
                    <a:pt x="97060" y="4953"/>
                    <a:pt x="97060" y="7144"/>
                  </a:cubicBezTo>
                  <a:cubicBezTo>
                    <a:pt x="97060" y="14288"/>
                    <a:pt x="95345" y="21050"/>
                    <a:pt x="92011" y="27242"/>
                  </a:cubicBezTo>
                  <a:cubicBezTo>
                    <a:pt x="88678" y="33433"/>
                    <a:pt x="83915" y="38386"/>
                    <a:pt x="77819" y="42005"/>
                  </a:cubicBezTo>
                  <a:cubicBezTo>
                    <a:pt x="71723" y="45720"/>
                    <a:pt x="64675" y="47530"/>
                    <a:pt x="56864" y="47530"/>
                  </a:cubicBezTo>
                  <a:cubicBezTo>
                    <a:pt x="48292" y="47530"/>
                    <a:pt x="41053" y="45720"/>
                    <a:pt x="34766" y="42196"/>
                  </a:cubicBezTo>
                  <a:close/>
                  <a:moveTo>
                    <a:pt x="66199" y="190976"/>
                  </a:moveTo>
                  <a:cubicBezTo>
                    <a:pt x="71723" y="188404"/>
                    <a:pt x="76772" y="185261"/>
                    <a:pt x="81344" y="181642"/>
                  </a:cubicBezTo>
                  <a:lnTo>
                    <a:pt x="81344" y="139541"/>
                  </a:lnTo>
                  <a:cubicBezTo>
                    <a:pt x="63532" y="139541"/>
                    <a:pt x="50101" y="142304"/>
                    <a:pt x="41053" y="147733"/>
                  </a:cubicBezTo>
                  <a:cubicBezTo>
                    <a:pt x="32004" y="153162"/>
                    <a:pt x="27432" y="160306"/>
                    <a:pt x="27432" y="169164"/>
                  </a:cubicBezTo>
                  <a:cubicBezTo>
                    <a:pt x="27432" y="178022"/>
                    <a:pt x="29623" y="184499"/>
                    <a:pt x="33909" y="188595"/>
                  </a:cubicBezTo>
                  <a:cubicBezTo>
                    <a:pt x="38195" y="192786"/>
                    <a:pt x="44101" y="194881"/>
                    <a:pt x="51435" y="194881"/>
                  </a:cubicBezTo>
                  <a:cubicBezTo>
                    <a:pt x="55721" y="194881"/>
                    <a:pt x="60674" y="193548"/>
                    <a:pt x="66199" y="190976"/>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2" name="Freeform: Shape 1046">
              <a:extLst>
                <a:ext uri="{FF2B5EF4-FFF2-40B4-BE49-F238E27FC236}">
                  <a16:creationId xmlns:a16="http://schemas.microsoft.com/office/drawing/2014/main" id="{C60BB5A6-AD86-4333-DF58-F7B5CF3B8626}"/>
                </a:ext>
              </a:extLst>
            </p:cNvPr>
            <p:cNvSpPr/>
            <p:nvPr/>
          </p:nvSpPr>
          <p:spPr>
            <a:xfrm>
              <a:off x="11307889" y="7105904"/>
              <a:ext cx="147828" cy="139064"/>
            </a:xfrm>
            <a:custGeom>
              <a:avLst/>
              <a:gdLst>
                <a:gd name="connsiteX0" fmla="*/ 17621 w 147828"/>
                <a:gd name="connsiteY0" fmla="*/ 22003 h 139064"/>
                <a:gd name="connsiteX1" fmla="*/ 0 w 147828"/>
                <a:gd name="connsiteY1" fmla="*/ 17621 h 139064"/>
                <a:gd name="connsiteX2" fmla="*/ 0 w 147828"/>
                <a:gd name="connsiteY2" fmla="*/ 4381 h 139064"/>
                <a:gd name="connsiteX3" fmla="*/ 34957 w 147828"/>
                <a:gd name="connsiteY3" fmla="*/ 0 h 139064"/>
                <a:gd name="connsiteX4" fmla="*/ 35719 w 147828"/>
                <a:gd name="connsiteY4" fmla="*/ 0 h 139064"/>
                <a:gd name="connsiteX5" fmla="*/ 40862 w 147828"/>
                <a:gd name="connsiteY5" fmla="*/ 4381 h 139064"/>
                <a:gd name="connsiteX6" fmla="*/ 40862 w 147828"/>
                <a:gd name="connsiteY6" fmla="*/ 14669 h 139064"/>
                <a:gd name="connsiteX7" fmla="*/ 40576 w 147828"/>
                <a:gd name="connsiteY7" fmla="*/ 20574 h 139064"/>
                <a:gd name="connsiteX8" fmla="*/ 63818 w 147828"/>
                <a:gd name="connsiteY8" fmla="*/ 6382 h 139064"/>
                <a:gd name="connsiteX9" fmla="*/ 91440 w 147828"/>
                <a:gd name="connsiteY9" fmla="*/ 0 h 139064"/>
                <a:gd name="connsiteX10" fmla="*/ 115348 w 147828"/>
                <a:gd name="connsiteY10" fmla="*/ 5906 h 139064"/>
                <a:gd name="connsiteX11" fmla="*/ 127254 w 147828"/>
                <a:gd name="connsiteY11" fmla="*/ 23908 h 139064"/>
                <a:gd name="connsiteX12" fmla="*/ 130683 w 147828"/>
                <a:gd name="connsiteY12" fmla="*/ 56579 h 139064"/>
                <a:gd name="connsiteX13" fmla="*/ 130683 w 147828"/>
                <a:gd name="connsiteY13" fmla="*/ 125158 h 139064"/>
                <a:gd name="connsiteX14" fmla="*/ 147828 w 147828"/>
                <a:gd name="connsiteY14" fmla="*/ 126873 h 139064"/>
                <a:gd name="connsiteX15" fmla="*/ 147828 w 147828"/>
                <a:gd name="connsiteY15" fmla="*/ 139065 h 139064"/>
                <a:gd name="connsiteX16" fmla="*/ 89821 w 147828"/>
                <a:gd name="connsiteY16" fmla="*/ 139065 h 139064"/>
                <a:gd name="connsiteX17" fmla="*/ 89821 w 147828"/>
                <a:gd name="connsiteY17" fmla="*/ 127063 h 139064"/>
                <a:gd name="connsiteX18" fmla="*/ 104966 w 147828"/>
                <a:gd name="connsiteY18" fmla="*/ 125063 h 139064"/>
                <a:gd name="connsiteX19" fmla="*/ 104966 w 147828"/>
                <a:gd name="connsiteY19" fmla="*/ 56293 h 139064"/>
                <a:gd name="connsiteX20" fmla="*/ 102965 w 147828"/>
                <a:gd name="connsiteY20" fmla="*/ 33623 h 139064"/>
                <a:gd name="connsiteX21" fmla="*/ 95631 w 147828"/>
                <a:gd name="connsiteY21" fmla="*/ 21336 h 139064"/>
                <a:gd name="connsiteX22" fmla="*/ 80010 w 147828"/>
                <a:gd name="connsiteY22" fmla="*/ 17335 h 139064"/>
                <a:gd name="connsiteX23" fmla="*/ 61150 w 147828"/>
                <a:gd name="connsiteY23" fmla="*/ 21717 h 139064"/>
                <a:gd name="connsiteX24" fmla="*/ 43244 w 147828"/>
                <a:gd name="connsiteY24" fmla="*/ 32004 h 139064"/>
                <a:gd name="connsiteX25" fmla="*/ 43244 w 147828"/>
                <a:gd name="connsiteY25" fmla="*/ 124777 h 139064"/>
                <a:gd name="connsiteX26" fmla="*/ 59912 w 147828"/>
                <a:gd name="connsiteY26" fmla="*/ 126968 h 139064"/>
                <a:gd name="connsiteX27" fmla="*/ 59912 w 147828"/>
                <a:gd name="connsiteY27" fmla="*/ 138970 h 139064"/>
                <a:gd name="connsiteX28" fmla="*/ 2191 w 147828"/>
                <a:gd name="connsiteY28" fmla="*/ 138970 h 139064"/>
                <a:gd name="connsiteX29" fmla="*/ 2191 w 147828"/>
                <a:gd name="connsiteY29" fmla="*/ 126968 h 139064"/>
                <a:gd name="connsiteX30" fmla="*/ 17621 w 147828"/>
                <a:gd name="connsiteY30" fmla="*/ 124777 h 139064"/>
                <a:gd name="connsiteX31" fmla="*/ 17621 w 147828"/>
                <a:gd name="connsiteY31" fmla="*/ 22003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828" h="139064">
                  <a:moveTo>
                    <a:pt x="17621" y="22003"/>
                  </a:moveTo>
                  <a:lnTo>
                    <a:pt x="0" y="17621"/>
                  </a:lnTo>
                  <a:lnTo>
                    <a:pt x="0" y="4381"/>
                  </a:lnTo>
                  <a:lnTo>
                    <a:pt x="34957" y="0"/>
                  </a:lnTo>
                  <a:lnTo>
                    <a:pt x="35719" y="0"/>
                  </a:lnTo>
                  <a:lnTo>
                    <a:pt x="40862" y="4381"/>
                  </a:lnTo>
                  <a:lnTo>
                    <a:pt x="40862" y="14669"/>
                  </a:lnTo>
                  <a:lnTo>
                    <a:pt x="40576" y="20574"/>
                  </a:lnTo>
                  <a:cubicBezTo>
                    <a:pt x="46482" y="15335"/>
                    <a:pt x="54197" y="10668"/>
                    <a:pt x="63818" y="6382"/>
                  </a:cubicBezTo>
                  <a:cubicBezTo>
                    <a:pt x="73438" y="2096"/>
                    <a:pt x="82677" y="0"/>
                    <a:pt x="91440" y="0"/>
                  </a:cubicBezTo>
                  <a:cubicBezTo>
                    <a:pt x="101727" y="0"/>
                    <a:pt x="109633" y="2000"/>
                    <a:pt x="115348" y="5906"/>
                  </a:cubicBezTo>
                  <a:cubicBezTo>
                    <a:pt x="120968" y="9811"/>
                    <a:pt x="124968" y="15811"/>
                    <a:pt x="127254" y="23908"/>
                  </a:cubicBezTo>
                  <a:cubicBezTo>
                    <a:pt x="129540" y="32004"/>
                    <a:pt x="130683" y="42863"/>
                    <a:pt x="130683" y="56579"/>
                  </a:cubicBezTo>
                  <a:lnTo>
                    <a:pt x="130683" y="125158"/>
                  </a:lnTo>
                  <a:lnTo>
                    <a:pt x="147828" y="126873"/>
                  </a:lnTo>
                  <a:lnTo>
                    <a:pt x="147828" y="139065"/>
                  </a:lnTo>
                  <a:lnTo>
                    <a:pt x="89821" y="139065"/>
                  </a:lnTo>
                  <a:lnTo>
                    <a:pt x="89821" y="127063"/>
                  </a:lnTo>
                  <a:lnTo>
                    <a:pt x="104966" y="125063"/>
                  </a:lnTo>
                  <a:lnTo>
                    <a:pt x="104966" y="56293"/>
                  </a:lnTo>
                  <a:cubicBezTo>
                    <a:pt x="104966" y="46673"/>
                    <a:pt x="104299" y="39148"/>
                    <a:pt x="102965" y="33623"/>
                  </a:cubicBezTo>
                  <a:cubicBezTo>
                    <a:pt x="101632" y="28099"/>
                    <a:pt x="99250" y="24098"/>
                    <a:pt x="95631" y="21336"/>
                  </a:cubicBezTo>
                  <a:cubicBezTo>
                    <a:pt x="92012" y="18669"/>
                    <a:pt x="86773" y="17335"/>
                    <a:pt x="80010" y="17335"/>
                  </a:cubicBezTo>
                  <a:cubicBezTo>
                    <a:pt x="74104" y="17335"/>
                    <a:pt x="67818" y="18764"/>
                    <a:pt x="61150" y="21717"/>
                  </a:cubicBezTo>
                  <a:cubicBezTo>
                    <a:pt x="54483" y="24670"/>
                    <a:pt x="48482" y="28099"/>
                    <a:pt x="43244" y="32004"/>
                  </a:cubicBezTo>
                  <a:lnTo>
                    <a:pt x="43244" y="124777"/>
                  </a:lnTo>
                  <a:lnTo>
                    <a:pt x="59912" y="126968"/>
                  </a:lnTo>
                  <a:lnTo>
                    <a:pt x="59912" y="138970"/>
                  </a:lnTo>
                  <a:lnTo>
                    <a:pt x="2191" y="138970"/>
                  </a:lnTo>
                  <a:lnTo>
                    <a:pt x="2191" y="126968"/>
                  </a:lnTo>
                  <a:lnTo>
                    <a:pt x="17621" y="124777"/>
                  </a:lnTo>
                  <a:lnTo>
                    <a:pt x="17621" y="2200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3" name="Freeform: Shape 1047">
              <a:extLst>
                <a:ext uri="{FF2B5EF4-FFF2-40B4-BE49-F238E27FC236}">
                  <a16:creationId xmlns:a16="http://schemas.microsoft.com/office/drawing/2014/main" id="{F48E7147-560F-D4CC-7FDD-2EE63CC5D458}"/>
                </a:ext>
              </a:extLst>
            </p:cNvPr>
            <p:cNvSpPr/>
            <p:nvPr/>
          </p:nvSpPr>
          <p:spPr>
            <a:xfrm>
              <a:off x="11473147" y="7036085"/>
              <a:ext cx="120205" cy="211550"/>
            </a:xfrm>
            <a:custGeom>
              <a:avLst/>
              <a:gdLst>
                <a:gd name="connsiteX0" fmla="*/ 23146 w 120205"/>
                <a:gd name="connsiteY0" fmla="*/ 138208 h 211550"/>
                <a:gd name="connsiteX1" fmla="*/ 81439 w 120205"/>
                <a:gd name="connsiteY1" fmla="*/ 126587 h 211550"/>
                <a:gd name="connsiteX2" fmla="*/ 81439 w 120205"/>
                <a:gd name="connsiteY2" fmla="*/ 119729 h 211550"/>
                <a:gd name="connsiteX3" fmla="*/ 78962 w 120205"/>
                <a:gd name="connsiteY3" fmla="*/ 101632 h 211550"/>
                <a:gd name="connsiteX4" fmla="*/ 70485 w 120205"/>
                <a:gd name="connsiteY4" fmla="*/ 92012 h 211550"/>
                <a:gd name="connsiteX5" fmla="*/ 53435 w 120205"/>
                <a:gd name="connsiteY5" fmla="*/ 88964 h 211550"/>
                <a:gd name="connsiteX6" fmla="*/ 31052 w 120205"/>
                <a:gd name="connsiteY6" fmla="*/ 92488 h 211550"/>
                <a:gd name="connsiteX7" fmla="*/ 11335 w 120205"/>
                <a:gd name="connsiteY7" fmla="*/ 101156 h 211550"/>
                <a:gd name="connsiteX8" fmla="*/ 5239 w 120205"/>
                <a:gd name="connsiteY8" fmla="*/ 88392 h 211550"/>
                <a:gd name="connsiteX9" fmla="*/ 16955 w 120205"/>
                <a:gd name="connsiteY9" fmla="*/ 81248 h 211550"/>
                <a:gd name="connsiteX10" fmla="*/ 36767 w 120205"/>
                <a:gd name="connsiteY10" fmla="*/ 73438 h 211550"/>
                <a:gd name="connsiteX11" fmla="*/ 59246 w 120205"/>
                <a:gd name="connsiteY11" fmla="*/ 70009 h 211550"/>
                <a:gd name="connsiteX12" fmla="*/ 86773 w 120205"/>
                <a:gd name="connsiteY12" fmla="*/ 74771 h 211550"/>
                <a:gd name="connsiteX13" fmla="*/ 101346 w 120205"/>
                <a:gd name="connsiteY13" fmla="*/ 90106 h 211550"/>
                <a:gd name="connsiteX14" fmla="*/ 105728 w 120205"/>
                <a:gd name="connsiteY14" fmla="*/ 118300 h 211550"/>
                <a:gd name="connsiteX15" fmla="*/ 105728 w 120205"/>
                <a:gd name="connsiteY15" fmla="*/ 196882 h 211550"/>
                <a:gd name="connsiteX16" fmla="*/ 120206 w 120205"/>
                <a:gd name="connsiteY16" fmla="*/ 196882 h 211550"/>
                <a:gd name="connsiteX17" fmla="*/ 120206 w 120205"/>
                <a:gd name="connsiteY17" fmla="*/ 207645 h 211550"/>
                <a:gd name="connsiteX18" fmla="*/ 107823 w 120205"/>
                <a:gd name="connsiteY18" fmla="*/ 210121 h 211550"/>
                <a:gd name="connsiteX19" fmla="*/ 94774 w 120205"/>
                <a:gd name="connsiteY19" fmla="*/ 211360 h 211550"/>
                <a:gd name="connsiteX20" fmla="*/ 85439 w 120205"/>
                <a:gd name="connsiteY20" fmla="*/ 209264 h 211550"/>
                <a:gd name="connsiteX21" fmla="*/ 82963 w 120205"/>
                <a:gd name="connsiteY21" fmla="*/ 200120 h 211550"/>
                <a:gd name="connsiteX22" fmla="*/ 82963 w 120205"/>
                <a:gd name="connsiteY22" fmla="*/ 192024 h 211550"/>
                <a:gd name="connsiteX23" fmla="*/ 64960 w 120205"/>
                <a:gd name="connsiteY23" fmla="*/ 205454 h 211550"/>
                <a:gd name="connsiteX24" fmla="*/ 40862 w 120205"/>
                <a:gd name="connsiteY24" fmla="*/ 211550 h 211550"/>
                <a:gd name="connsiteX25" fmla="*/ 11621 w 120205"/>
                <a:gd name="connsiteY25" fmla="*/ 201359 h 211550"/>
                <a:gd name="connsiteX26" fmla="*/ 0 w 120205"/>
                <a:gd name="connsiteY26" fmla="*/ 172117 h 211550"/>
                <a:gd name="connsiteX27" fmla="*/ 23146 w 120205"/>
                <a:gd name="connsiteY27" fmla="*/ 138208 h 211550"/>
                <a:gd name="connsiteX28" fmla="*/ 34766 w 120205"/>
                <a:gd name="connsiteY28" fmla="*/ 42196 h 211550"/>
                <a:gd name="connsiteX29" fmla="*/ 20479 w 120205"/>
                <a:gd name="connsiteY29" fmla="*/ 27623 h 211550"/>
                <a:gd name="connsiteX30" fmla="*/ 15621 w 120205"/>
                <a:gd name="connsiteY30" fmla="*/ 7430 h 211550"/>
                <a:gd name="connsiteX31" fmla="*/ 16097 w 120205"/>
                <a:gd name="connsiteY31" fmla="*/ 95 h 211550"/>
                <a:gd name="connsiteX32" fmla="*/ 29051 w 120205"/>
                <a:gd name="connsiteY32" fmla="*/ 95 h 211550"/>
                <a:gd name="connsiteX33" fmla="*/ 29337 w 120205"/>
                <a:gd name="connsiteY33" fmla="*/ 4477 h 211550"/>
                <a:gd name="connsiteX34" fmla="*/ 36957 w 120205"/>
                <a:gd name="connsiteY34" fmla="*/ 20765 h 211550"/>
                <a:gd name="connsiteX35" fmla="*/ 56769 w 120205"/>
                <a:gd name="connsiteY35" fmla="*/ 27718 h 211550"/>
                <a:gd name="connsiteX36" fmla="*/ 76391 w 120205"/>
                <a:gd name="connsiteY36" fmla="*/ 20574 h 211550"/>
                <a:gd name="connsiteX37" fmla="*/ 83534 w 120205"/>
                <a:gd name="connsiteY37" fmla="*/ 4382 h 211550"/>
                <a:gd name="connsiteX38" fmla="*/ 83820 w 120205"/>
                <a:gd name="connsiteY38" fmla="*/ 0 h 211550"/>
                <a:gd name="connsiteX39" fmla="*/ 96583 w 120205"/>
                <a:gd name="connsiteY39" fmla="*/ 0 h 211550"/>
                <a:gd name="connsiteX40" fmla="*/ 97060 w 120205"/>
                <a:gd name="connsiteY40" fmla="*/ 7144 h 211550"/>
                <a:gd name="connsiteX41" fmla="*/ 92012 w 120205"/>
                <a:gd name="connsiteY41" fmla="*/ 27242 h 211550"/>
                <a:gd name="connsiteX42" fmla="*/ 77819 w 120205"/>
                <a:gd name="connsiteY42" fmla="*/ 42005 h 211550"/>
                <a:gd name="connsiteX43" fmla="*/ 56864 w 120205"/>
                <a:gd name="connsiteY43" fmla="*/ 47530 h 211550"/>
                <a:gd name="connsiteX44" fmla="*/ 34766 w 120205"/>
                <a:gd name="connsiteY44" fmla="*/ 42196 h 211550"/>
                <a:gd name="connsiteX45" fmla="*/ 66199 w 120205"/>
                <a:gd name="connsiteY45" fmla="*/ 190976 h 211550"/>
                <a:gd name="connsiteX46" fmla="*/ 81344 w 120205"/>
                <a:gd name="connsiteY46" fmla="*/ 181642 h 211550"/>
                <a:gd name="connsiteX47" fmla="*/ 81344 w 120205"/>
                <a:gd name="connsiteY47" fmla="*/ 139541 h 211550"/>
                <a:gd name="connsiteX48" fmla="*/ 41053 w 120205"/>
                <a:gd name="connsiteY48" fmla="*/ 147733 h 211550"/>
                <a:gd name="connsiteX49" fmla="*/ 27432 w 120205"/>
                <a:gd name="connsiteY49" fmla="*/ 169164 h 211550"/>
                <a:gd name="connsiteX50" fmla="*/ 33909 w 120205"/>
                <a:gd name="connsiteY50" fmla="*/ 188595 h 211550"/>
                <a:gd name="connsiteX51" fmla="*/ 51435 w 120205"/>
                <a:gd name="connsiteY51" fmla="*/ 194881 h 211550"/>
                <a:gd name="connsiteX52" fmla="*/ 66199 w 120205"/>
                <a:gd name="connsiteY52" fmla="*/ 190976 h 2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205" h="211550">
                  <a:moveTo>
                    <a:pt x="23146" y="138208"/>
                  </a:moveTo>
                  <a:cubicBezTo>
                    <a:pt x="38481" y="130969"/>
                    <a:pt x="57912" y="127064"/>
                    <a:pt x="81439" y="126587"/>
                  </a:cubicBezTo>
                  <a:lnTo>
                    <a:pt x="81439" y="119729"/>
                  </a:lnTo>
                  <a:cubicBezTo>
                    <a:pt x="81439" y="112109"/>
                    <a:pt x="80582" y="106013"/>
                    <a:pt x="78962" y="101632"/>
                  </a:cubicBezTo>
                  <a:cubicBezTo>
                    <a:pt x="77343" y="97250"/>
                    <a:pt x="74486" y="94012"/>
                    <a:pt x="70485" y="92012"/>
                  </a:cubicBezTo>
                  <a:cubicBezTo>
                    <a:pt x="66484" y="90011"/>
                    <a:pt x="60770" y="88964"/>
                    <a:pt x="53435" y="88964"/>
                  </a:cubicBezTo>
                  <a:cubicBezTo>
                    <a:pt x="45149" y="88964"/>
                    <a:pt x="37624" y="90106"/>
                    <a:pt x="31052" y="92488"/>
                  </a:cubicBezTo>
                  <a:cubicBezTo>
                    <a:pt x="24479" y="94869"/>
                    <a:pt x="17907" y="97727"/>
                    <a:pt x="11335" y="101156"/>
                  </a:cubicBezTo>
                  <a:lnTo>
                    <a:pt x="5239" y="88392"/>
                  </a:lnTo>
                  <a:cubicBezTo>
                    <a:pt x="7334" y="86582"/>
                    <a:pt x="11240" y="84201"/>
                    <a:pt x="16955" y="81248"/>
                  </a:cubicBezTo>
                  <a:cubicBezTo>
                    <a:pt x="22670" y="78296"/>
                    <a:pt x="29242" y="75724"/>
                    <a:pt x="36767" y="73438"/>
                  </a:cubicBezTo>
                  <a:cubicBezTo>
                    <a:pt x="44291" y="71152"/>
                    <a:pt x="51816" y="70009"/>
                    <a:pt x="59246" y="70009"/>
                  </a:cubicBezTo>
                  <a:cubicBezTo>
                    <a:pt x="70866" y="70009"/>
                    <a:pt x="80010" y="71628"/>
                    <a:pt x="86773" y="74771"/>
                  </a:cubicBezTo>
                  <a:cubicBezTo>
                    <a:pt x="93536" y="77915"/>
                    <a:pt x="98393" y="83058"/>
                    <a:pt x="101346" y="90106"/>
                  </a:cubicBezTo>
                  <a:cubicBezTo>
                    <a:pt x="104299" y="97155"/>
                    <a:pt x="105728" y="106490"/>
                    <a:pt x="105728" y="118300"/>
                  </a:cubicBezTo>
                  <a:lnTo>
                    <a:pt x="105728" y="196882"/>
                  </a:lnTo>
                  <a:lnTo>
                    <a:pt x="120206" y="196882"/>
                  </a:lnTo>
                  <a:lnTo>
                    <a:pt x="120206" y="207645"/>
                  </a:lnTo>
                  <a:cubicBezTo>
                    <a:pt x="116967" y="208502"/>
                    <a:pt x="112776" y="209264"/>
                    <a:pt x="107823" y="210121"/>
                  </a:cubicBezTo>
                  <a:cubicBezTo>
                    <a:pt x="102870" y="210979"/>
                    <a:pt x="98489" y="211360"/>
                    <a:pt x="94774" y="211360"/>
                  </a:cubicBezTo>
                  <a:cubicBezTo>
                    <a:pt x="90202" y="211360"/>
                    <a:pt x="87058" y="210693"/>
                    <a:pt x="85439" y="209264"/>
                  </a:cubicBezTo>
                  <a:cubicBezTo>
                    <a:pt x="83820" y="207931"/>
                    <a:pt x="82963" y="204788"/>
                    <a:pt x="82963" y="200120"/>
                  </a:cubicBezTo>
                  <a:lnTo>
                    <a:pt x="82963" y="192024"/>
                  </a:lnTo>
                  <a:cubicBezTo>
                    <a:pt x="78105" y="196882"/>
                    <a:pt x="72104" y="201359"/>
                    <a:pt x="64960" y="205454"/>
                  </a:cubicBezTo>
                  <a:cubicBezTo>
                    <a:pt x="57817" y="209550"/>
                    <a:pt x="49816" y="211550"/>
                    <a:pt x="40862" y="211550"/>
                  </a:cubicBezTo>
                  <a:cubicBezTo>
                    <a:pt x="29147" y="211550"/>
                    <a:pt x="19336" y="208121"/>
                    <a:pt x="11621" y="201359"/>
                  </a:cubicBezTo>
                  <a:cubicBezTo>
                    <a:pt x="3905" y="194596"/>
                    <a:pt x="0" y="184880"/>
                    <a:pt x="0" y="172117"/>
                  </a:cubicBezTo>
                  <a:cubicBezTo>
                    <a:pt x="95" y="156781"/>
                    <a:pt x="7810" y="145447"/>
                    <a:pt x="23146" y="138208"/>
                  </a:cubicBezTo>
                  <a:close/>
                  <a:moveTo>
                    <a:pt x="34766" y="42196"/>
                  </a:moveTo>
                  <a:cubicBezTo>
                    <a:pt x="28480" y="38576"/>
                    <a:pt x="23717" y="33719"/>
                    <a:pt x="20479" y="27623"/>
                  </a:cubicBezTo>
                  <a:cubicBezTo>
                    <a:pt x="17240" y="21527"/>
                    <a:pt x="15621" y="14764"/>
                    <a:pt x="15621" y="7430"/>
                  </a:cubicBezTo>
                  <a:cubicBezTo>
                    <a:pt x="15621" y="3810"/>
                    <a:pt x="15811" y="1429"/>
                    <a:pt x="16097" y="95"/>
                  </a:cubicBezTo>
                  <a:lnTo>
                    <a:pt x="29051" y="95"/>
                  </a:lnTo>
                  <a:cubicBezTo>
                    <a:pt x="29051" y="1905"/>
                    <a:pt x="29147" y="3334"/>
                    <a:pt x="29337" y="4477"/>
                  </a:cubicBezTo>
                  <a:cubicBezTo>
                    <a:pt x="30004" y="10668"/>
                    <a:pt x="32480" y="16097"/>
                    <a:pt x="36957" y="20765"/>
                  </a:cubicBezTo>
                  <a:cubicBezTo>
                    <a:pt x="41339" y="25432"/>
                    <a:pt x="48006" y="27718"/>
                    <a:pt x="56769" y="27718"/>
                  </a:cubicBezTo>
                  <a:cubicBezTo>
                    <a:pt x="65532" y="27718"/>
                    <a:pt x="72104" y="25336"/>
                    <a:pt x="76391" y="20574"/>
                  </a:cubicBezTo>
                  <a:cubicBezTo>
                    <a:pt x="80677" y="15811"/>
                    <a:pt x="82963" y="10478"/>
                    <a:pt x="83534" y="4382"/>
                  </a:cubicBezTo>
                  <a:cubicBezTo>
                    <a:pt x="83820" y="2096"/>
                    <a:pt x="83915" y="667"/>
                    <a:pt x="83820" y="0"/>
                  </a:cubicBezTo>
                  <a:lnTo>
                    <a:pt x="96583" y="0"/>
                  </a:lnTo>
                  <a:cubicBezTo>
                    <a:pt x="96869" y="2572"/>
                    <a:pt x="97060" y="4953"/>
                    <a:pt x="97060" y="7144"/>
                  </a:cubicBezTo>
                  <a:cubicBezTo>
                    <a:pt x="97060" y="14288"/>
                    <a:pt x="95345" y="21050"/>
                    <a:pt x="92012" y="27242"/>
                  </a:cubicBezTo>
                  <a:cubicBezTo>
                    <a:pt x="88678" y="33433"/>
                    <a:pt x="83915" y="38386"/>
                    <a:pt x="77819" y="42005"/>
                  </a:cubicBezTo>
                  <a:cubicBezTo>
                    <a:pt x="71723" y="45720"/>
                    <a:pt x="64675" y="47530"/>
                    <a:pt x="56864" y="47530"/>
                  </a:cubicBezTo>
                  <a:cubicBezTo>
                    <a:pt x="48387" y="47530"/>
                    <a:pt x="41053" y="45720"/>
                    <a:pt x="34766" y="42196"/>
                  </a:cubicBezTo>
                  <a:close/>
                  <a:moveTo>
                    <a:pt x="66199" y="190976"/>
                  </a:moveTo>
                  <a:cubicBezTo>
                    <a:pt x="71723" y="188404"/>
                    <a:pt x="76772" y="185261"/>
                    <a:pt x="81344" y="181642"/>
                  </a:cubicBezTo>
                  <a:lnTo>
                    <a:pt x="81344" y="139541"/>
                  </a:lnTo>
                  <a:cubicBezTo>
                    <a:pt x="63532" y="139541"/>
                    <a:pt x="50102" y="142304"/>
                    <a:pt x="41053" y="147733"/>
                  </a:cubicBezTo>
                  <a:cubicBezTo>
                    <a:pt x="32004" y="153162"/>
                    <a:pt x="27432" y="160306"/>
                    <a:pt x="27432" y="169164"/>
                  </a:cubicBezTo>
                  <a:cubicBezTo>
                    <a:pt x="27432" y="178022"/>
                    <a:pt x="29623" y="184499"/>
                    <a:pt x="33909" y="188595"/>
                  </a:cubicBezTo>
                  <a:cubicBezTo>
                    <a:pt x="38195" y="192786"/>
                    <a:pt x="44101" y="194881"/>
                    <a:pt x="51435" y="194881"/>
                  </a:cubicBezTo>
                  <a:cubicBezTo>
                    <a:pt x="55817" y="194881"/>
                    <a:pt x="60674" y="193548"/>
                    <a:pt x="66199" y="190976"/>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4" name="Freeform: Shape 1048">
              <a:extLst>
                <a:ext uri="{FF2B5EF4-FFF2-40B4-BE49-F238E27FC236}">
                  <a16:creationId xmlns:a16="http://schemas.microsoft.com/office/drawing/2014/main" id="{B16D2333-B86D-CC53-C249-40ABE912D5F7}"/>
                </a:ext>
              </a:extLst>
            </p:cNvPr>
            <p:cNvSpPr/>
            <p:nvPr/>
          </p:nvSpPr>
          <p:spPr>
            <a:xfrm>
              <a:off x="11607164" y="7073614"/>
              <a:ext cx="88201" cy="173735"/>
            </a:xfrm>
            <a:custGeom>
              <a:avLst/>
              <a:gdLst>
                <a:gd name="connsiteX0" fmla="*/ 24479 w 88201"/>
                <a:gd name="connsiteY0" fmla="*/ 167354 h 173735"/>
                <a:gd name="connsiteX1" fmla="*/ 17621 w 88201"/>
                <a:gd name="connsiteY1" fmla="*/ 145542 h 173735"/>
                <a:gd name="connsiteX2" fmla="*/ 17621 w 88201"/>
                <a:gd name="connsiteY2" fmla="*/ 51530 h 173735"/>
                <a:gd name="connsiteX3" fmla="*/ 0 w 88201"/>
                <a:gd name="connsiteY3" fmla="*/ 51530 h 173735"/>
                <a:gd name="connsiteX4" fmla="*/ 0 w 88201"/>
                <a:gd name="connsiteY4" fmla="*/ 40481 h 173735"/>
                <a:gd name="connsiteX5" fmla="*/ 6858 w 88201"/>
                <a:gd name="connsiteY5" fmla="*/ 38767 h 173735"/>
                <a:gd name="connsiteX6" fmla="*/ 14478 w 88201"/>
                <a:gd name="connsiteY6" fmla="*/ 36100 h 173735"/>
                <a:gd name="connsiteX7" fmla="*/ 20574 w 88201"/>
                <a:gd name="connsiteY7" fmla="*/ 27242 h 173735"/>
                <a:gd name="connsiteX8" fmla="*/ 25241 w 88201"/>
                <a:gd name="connsiteY8" fmla="*/ 12287 h 173735"/>
                <a:gd name="connsiteX9" fmla="*/ 28385 w 88201"/>
                <a:gd name="connsiteY9" fmla="*/ 0 h 173735"/>
                <a:gd name="connsiteX10" fmla="*/ 42863 w 88201"/>
                <a:gd name="connsiteY10" fmla="*/ 0 h 173735"/>
                <a:gd name="connsiteX11" fmla="*/ 43339 w 88201"/>
                <a:gd name="connsiteY11" fmla="*/ 35242 h 173735"/>
                <a:gd name="connsiteX12" fmla="*/ 84201 w 88201"/>
                <a:gd name="connsiteY12" fmla="*/ 35242 h 173735"/>
                <a:gd name="connsiteX13" fmla="*/ 84201 w 88201"/>
                <a:gd name="connsiteY13" fmla="*/ 51435 h 173735"/>
                <a:gd name="connsiteX14" fmla="*/ 43339 w 88201"/>
                <a:gd name="connsiteY14" fmla="*/ 51435 h 173735"/>
                <a:gd name="connsiteX15" fmla="*/ 43339 w 88201"/>
                <a:gd name="connsiteY15" fmla="*/ 126587 h 173735"/>
                <a:gd name="connsiteX16" fmla="*/ 44196 w 88201"/>
                <a:gd name="connsiteY16" fmla="*/ 146209 h 173735"/>
                <a:gd name="connsiteX17" fmla="*/ 47911 w 88201"/>
                <a:gd name="connsiteY17" fmla="*/ 153543 h 173735"/>
                <a:gd name="connsiteX18" fmla="*/ 57531 w 88201"/>
                <a:gd name="connsiteY18" fmla="*/ 155257 h 173735"/>
                <a:gd name="connsiteX19" fmla="*/ 72104 w 88201"/>
                <a:gd name="connsiteY19" fmla="*/ 153543 h 173735"/>
                <a:gd name="connsiteX20" fmla="*/ 84487 w 88201"/>
                <a:gd name="connsiteY20" fmla="*/ 149923 h 173735"/>
                <a:gd name="connsiteX21" fmla="*/ 88202 w 88201"/>
                <a:gd name="connsiteY21" fmla="*/ 160973 h 173735"/>
                <a:gd name="connsiteX22" fmla="*/ 69247 w 88201"/>
                <a:gd name="connsiteY22" fmla="*/ 169545 h 173735"/>
                <a:gd name="connsiteX23" fmla="*/ 45339 w 88201"/>
                <a:gd name="connsiteY23" fmla="*/ 173736 h 173735"/>
                <a:gd name="connsiteX24" fmla="*/ 24479 w 88201"/>
                <a:gd name="connsiteY24" fmla="*/ 167354 h 17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735">
                  <a:moveTo>
                    <a:pt x="24479" y="167354"/>
                  </a:moveTo>
                  <a:cubicBezTo>
                    <a:pt x="19907" y="163068"/>
                    <a:pt x="17621" y="155829"/>
                    <a:pt x="17621" y="145542"/>
                  </a:cubicBezTo>
                  <a:lnTo>
                    <a:pt x="17621" y="51530"/>
                  </a:lnTo>
                  <a:lnTo>
                    <a:pt x="0" y="51530"/>
                  </a:lnTo>
                  <a:lnTo>
                    <a:pt x="0" y="40481"/>
                  </a:lnTo>
                  <a:cubicBezTo>
                    <a:pt x="857" y="40291"/>
                    <a:pt x="3143" y="39719"/>
                    <a:pt x="6858" y="38767"/>
                  </a:cubicBezTo>
                  <a:cubicBezTo>
                    <a:pt x="10573" y="37814"/>
                    <a:pt x="13145" y="36862"/>
                    <a:pt x="14478" y="36100"/>
                  </a:cubicBezTo>
                  <a:cubicBezTo>
                    <a:pt x="17050" y="34671"/>
                    <a:pt x="19145" y="31718"/>
                    <a:pt x="20574" y="27242"/>
                  </a:cubicBezTo>
                  <a:cubicBezTo>
                    <a:pt x="21908" y="24193"/>
                    <a:pt x="23432" y="19145"/>
                    <a:pt x="25241" y="12287"/>
                  </a:cubicBezTo>
                  <a:cubicBezTo>
                    <a:pt x="27051" y="5429"/>
                    <a:pt x="28099" y="1333"/>
                    <a:pt x="28385" y="0"/>
                  </a:cubicBezTo>
                  <a:lnTo>
                    <a:pt x="42863" y="0"/>
                  </a:lnTo>
                  <a:lnTo>
                    <a:pt x="43339" y="35242"/>
                  </a:lnTo>
                  <a:lnTo>
                    <a:pt x="84201" y="35242"/>
                  </a:lnTo>
                  <a:lnTo>
                    <a:pt x="84201" y="51435"/>
                  </a:lnTo>
                  <a:lnTo>
                    <a:pt x="43339" y="51435"/>
                  </a:lnTo>
                  <a:lnTo>
                    <a:pt x="43339" y="126587"/>
                  </a:lnTo>
                  <a:cubicBezTo>
                    <a:pt x="43339" y="135922"/>
                    <a:pt x="43625" y="142399"/>
                    <a:pt x="44196" y="146209"/>
                  </a:cubicBezTo>
                  <a:cubicBezTo>
                    <a:pt x="44768" y="149923"/>
                    <a:pt x="46006" y="152400"/>
                    <a:pt x="47911" y="153543"/>
                  </a:cubicBezTo>
                  <a:cubicBezTo>
                    <a:pt x="49816" y="154686"/>
                    <a:pt x="53054" y="155257"/>
                    <a:pt x="57531" y="155257"/>
                  </a:cubicBezTo>
                  <a:cubicBezTo>
                    <a:pt x="61913" y="155257"/>
                    <a:pt x="66770" y="154686"/>
                    <a:pt x="72104" y="153543"/>
                  </a:cubicBezTo>
                  <a:cubicBezTo>
                    <a:pt x="77438" y="152400"/>
                    <a:pt x="81534" y="151162"/>
                    <a:pt x="84487" y="149923"/>
                  </a:cubicBezTo>
                  <a:lnTo>
                    <a:pt x="88202" y="160973"/>
                  </a:lnTo>
                  <a:cubicBezTo>
                    <a:pt x="84296" y="163925"/>
                    <a:pt x="77915" y="166783"/>
                    <a:pt x="69247" y="169545"/>
                  </a:cubicBezTo>
                  <a:cubicBezTo>
                    <a:pt x="60484" y="172307"/>
                    <a:pt x="52578" y="173736"/>
                    <a:pt x="45339" y="173736"/>
                  </a:cubicBezTo>
                  <a:cubicBezTo>
                    <a:pt x="36004" y="173736"/>
                    <a:pt x="29051" y="171640"/>
                    <a:pt x="24479" y="167354"/>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5" name="Freeform: Shape 1049">
              <a:extLst>
                <a:ext uri="{FF2B5EF4-FFF2-40B4-BE49-F238E27FC236}">
                  <a16:creationId xmlns:a16="http://schemas.microsoft.com/office/drawing/2014/main" id="{0997B73C-8A7D-39F0-9176-1AB7ECE38306}"/>
                </a:ext>
              </a:extLst>
            </p:cNvPr>
            <p:cNvSpPr/>
            <p:nvPr/>
          </p:nvSpPr>
          <p:spPr>
            <a:xfrm>
              <a:off x="11710034" y="7106094"/>
              <a:ext cx="120205" cy="141541"/>
            </a:xfrm>
            <a:custGeom>
              <a:avLst/>
              <a:gdLst>
                <a:gd name="connsiteX0" fmla="*/ 23146 w 120205"/>
                <a:gd name="connsiteY0" fmla="*/ 68199 h 141541"/>
                <a:gd name="connsiteX1" fmla="*/ 81439 w 120205"/>
                <a:gd name="connsiteY1" fmla="*/ 56579 h 141541"/>
                <a:gd name="connsiteX2" fmla="*/ 81439 w 120205"/>
                <a:gd name="connsiteY2" fmla="*/ 49721 h 141541"/>
                <a:gd name="connsiteX3" fmla="*/ 78962 w 120205"/>
                <a:gd name="connsiteY3" fmla="*/ 31623 h 141541"/>
                <a:gd name="connsiteX4" fmla="*/ 70485 w 120205"/>
                <a:gd name="connsiteY4" fmla="*/ 22003 h 141541"/>
                <a:gd name="connsiteX5" fmla="*/ 53435 w 120205"/>
                <a:gd name="connsiteY5" fmla="*/ 18955 h 141541"/>
                <a:gd name="connsiteX6" fmla="*/ 31052 w 120205"/>
                <a:gd name="connsiteY6" fmla="*/ 22479 h 141541"/>
                <a:gd name="connsiteX7" fmla="*/ 11335 w 120205"/>
                <a:gd name="connsiteY7" fmla="*/ 31147 h 141541"/>
                <a:gd name="connsiteX8" fmla="*/ 5239 w 120205"/>
                <a:gd name="connsiteY8" fmla="*/ 18383 h 141541"/>
                <a:gd name="connsiteX9" fmla="*/ 16954 w 120205"/>
                <a:gd name="connsiteY9" fmla="*/ 11240 h 141541"/>
                <a:gd name="connsiteX10" fmla="*/ 36767 w 120205"/>
                <a:gd name="connsiteY10" fmla="*/ 3429 h 141541"/>
                <a:gd name="connsiteX11" fmla="*/ 59246 w 120205"/>
                <a:gd name="connsiteY11" fmla="*/ 0 h 141541"/>
                <a:gd name="connsiteX12" fmla="*/ 86773 w 120205"/>
                <a:gd name="connsiteY12" fmla="*/ 4763 h 141541"/>
                <a:gd name="connsiteX13" fmla="*/ 101346 w 120205"/>
                <a:gd name="connsiteY13" fmla="*/ 20098 h 141541"/>
                <a:gd name="connsiteX14" fmla="*/ 105727 w 120205"/>
                <a:gd name="connsiteY14" fmla="*/ 48292 h 141541"/>
                <a:gd name="connsiteX15" fmla="*/ 105727 w 120205"/>
                <a:gd name="connsiteY15" fmla="*/ 126873 h 141541"/>
                <a:gd name="connsiteX16" fmla="*/ 120205 w 120205"/>
                <a:gd name="connsiteY16" fmla="*/ 126873 h 141541"/>
                <a:gd name="connsiteX17" fmla="*/ 120205 w 120205"/>
                <a:gd name="connsiteY17" fmla="*/ 137636 h 141541"/>
                <a:gd name="connsiteX18" fmla="*/ 107823 w 120205"/>
                <a:gd name="connsiteY18" fmla="*/ 140113 h 141541"/>
                <a:gd name="connsiteX19" fmla="*/ 94774 w 120205"/>
                <a:gd name="connsiteY19" fmla="*/ 141351 h 141541"/>
                <a:gd name="connsiteX20" fmla="*/ 85439 w 120205"/>
                <a:gd name="connsiteY20" fmla="*/ 139256 h 141541"/>
                <a:gd name="connsiteX21" fmla="*/ 82963 w 120205"/>
                <a:gd name="connsiteY21" fmla="*/ 130112 h 141541"/>
                <a:gd name="connsiteX22" fmla="*/ 82963 w 120205"/>
                <a:gd name="connsiteY22" fmla="*/ 122015 h 141541"/>
                <a:gd name="connsiteX23" fmla="*/ 64960 w 120205"/>
                <a:gd name="connsiteY23" fmla="*/ 135446 h 141541"/>
                <a:gd name="connsiteX24" fmla="*/ 40862 w 120205"/>
                <a:gd name="connsiteY24" fmla="*/ 141542 h 141541"/>
                <a:gd name="connsiteX25" fmla="*/ 11621 w 120205"/>
                <a:gd name="connsiteY25" fmla="*/ 131350 h 141541"/>
                <a:gd name="connsiteX26" fmla="*/ 0 w 120205"/>
                <a:gd name="connsiteY26" fmla="*/ 102108 h 141541"/>
                <a:gd name="connsiteX27" fmla="*/ 23146 w 120205"/>
                <a:gd name="connsiteY27" fmla="*/ 68199 h 141541"/>
                <a:gd name="connsiteX28" fmla="*/ 66199 w 120205"/>
                <a:gd name="connsiteY28" fmla="*/ 120968 h 141541"/>
                <a:gd name="connsiteX29" fmla="*/ 81344 w 120205"/>
                <a:gd name="connsiteY29" fmla="*/ 111633 h 141541"/>
                <a:gd name="connsiteX30" fmla="*/ 81344 w 120205"/>
                <a:gd name="connsiteY30" fmla="*/ 69533 h 141541"/>
                <a:gd name="connsiteX31" fmla="*/ 41053 w 120205"/>
                <a:gd name="connsiteY31" fmla="*/ 77724 h 141541"/>
                <a:gd name="connsiteX32" fmla="*/ 27432 w 120205"/>
                <a:gd name="connsiteY32" fmla="*/ 99155 h 141541"/>
                <a:gd name="connsiteX33" fmla="*/ 33909 w 120205"/>
                <a:gd name="connsiteY33" fmla="*/ 118586 h 141541"/>
                <a:gd name="connsiteX34" fmla="*/ 51435 w 120205"/>
                <a:gd name="connsiteY34" fmla="*/ 124873 h 141541"/>
                <a:gd name="connsiteX35" fmla="*/ 66199 w 120205"/>
                <a:gd name="connsiteY35" fmla="*/ 120968 h 14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541">
                  <a:moveTo>
                    <a:pt x="23146" y="68199"/>
                  </a:moveTo>
                  <a:cubicBezTo>
                    <a:pt x="38481" y="60960"/>
                    <a:pt x="57912" y="57055"/>
                    <a:pt x="81439" y="56579"/>
                  </a:cubicBezTo>
                  <a:lnTo>
                    <a:pt x="81439" y="49721"/>
                  </a:lnTo>
                  <a:cubicBezTo>
                    <a:pt x="81439" y="42101"/>
                    <a:pt x="80581" y="36005"/>
                    <a:pt x="78962" y="31623"/>
                  </a:cubicBezTo>
                  <a:cubicBezTo>
                    <a:pt x="77343" y="27242"/>
                    <a:pt x="74486" y="24003"/>
                    <a:pt x="70485" y="22003"/>
                  </a:cubicBezTo>
                  <a:cubicBezTo>
                    <a:pt x="66484" y="20003"/>
                    <a:pt x="60769" y="18955"/>
                    <a:pt x="53435" y="18955"/>
                  </a:cubicBezTo>
                  <a:cubicBezTo>
                    <a:pt x="45148" y="18955"/>
                    <a:pt x="37624" y="20098"/>
                    <a:pt x="31052" y="22479"/>
                  </a:cubicBezTo>
                  <a:cubicBezTo>
                    <a:pt x="24479" y="24860"/>
                    <a:pt x="17907" y="27718"/>
                    <a:pt x="11335" y="31147"/>
                  </a:cubicBezTo>
                  <a:lnTo>
                    <a:pt x="5239" y="18383"/>
                  </a:lnTo>
                  <a:cubicBezTo>
                    <a:pt x="7334" y="16574"/>
                    <a:pt x="11240" y="14192"/>
                    <a:pt x="16954" y="11240"/>
                  </a:cubicBezTo>
                  <a:cubicBezTo>
                    <a:pt x="22669" y="8287"/>
                    <a:pt x="29242" y="5715"/>
                    <a:pt x="36767" y="3429"/>
                  </a:cubicBezTo>
                  <a:cubicBezTo>
                    <a:pt x="44291" y="1143"/>
                    <a:pt x="51816" y="0"/>
                    <a:pt x="59246" y="0"/>
                  </a:cubicBezTo>
                  <a:cubicBezTo>
                    <a:pt x="70866" y="0"/>
                    <a:pt x="80010" y="1619"/>
                    <a:pt x="86773" y="4763"/>
                  </a:cubicBezTo>
                  <a:cubicBezTo>
                    <a:pt x="93536" y="7906"/>
                    <a:pt x="98393" y="13049"/>
                    <a:pt x="101346" y="20098"/>
                  </a:cubicBezTo>
                  <a:cubicBezTo>
                    <a:pt x="104299" y="27146"/>
                    <a:pt x="105727" y="36481"/>
                    <a:pt x="105727" y="48292"/>
                  </a:cubicBezTo>
                  <a:lnTo>
                    <a:pt x="105727" y="126873"/>
                  </a:lnTo>
                  <a:lnTo>
                    <a:pt x="120205" y="126873"/>
                  </a:lnTo>
                  <a:lnTo>
                    <a:pt x="120205" y="137636"/>
                  </a:lnTo>
                  <a:cubicBezTo>
                    <a:pt x="116967" y="138494"/>
                    <a:pt x="112776" y="139256"/>
                    <a:pt x="107823" y="140113"/>
                  </a:cubicBezTo>
                  <a:cubicBezTo>
                    <a:pt x="102870" y="140970"/>
                    <a:pt x="98488" y="141351"/>
                    <a:pt x="94774" y="141351"/>
                  </a:cubicBezTo>
                  <a:cubicBezTo>
                    <a:pt x="90202" y="141351"/>
                    <a:pt x="87058" y="140684"/>
                    <a:pt x="85439" y="139256"/>
                  </a:cubicBezTo>
                  <a:cubicBezTo>
                    <a:pt x="83820" y="137922"/>
                    <a:pt x="82963" y="134779"/>
                    <a:pt x="82963" y="130112"/>
                  </a:cubicBezTo>
                  <a:lnTo>
                    <a:pt x="82963" y="122015"/>
                  </a:lnTo>
                  <a:cubicBezTo>
                    <a:pt x="78105" y="126873"/>
                    <a:pt x="72104" y="131350"/>
                    <a:pt x="64960" y="135446"/>
                  </a:cubicBezTo>
                  <a:cubicBezTo>
                    <a:pt x="57817" y="139541"/>
                    <a:pt x="49816" y="141542"/>
                    <a:pt x="40862" y="141542"/>
                  </a:cubicBezTo>
                  <a:cubicBezTo>
                    <a:pt x="29146" y="141542"/>
                    <a:pt x="19336" y="138113"/>
                    <a:pt x="11621" y="131350"/>
                  </a:cubicBezTo>
                  <a:cubicBezTo>
                    <a:pt x="3905" y="124587"/>
                    <a:pt x="0" y="114872"/>
                    <a:pt x="0" y="102108"/>
                  </a:cubicBezTo>
                  <a:cubicBezTo>
                    <a:pt x="190" y="86773"/>
                    <a:pt x="7810" y="75438"/>
                    <a:pt x="23146" y="68199"/>
                  </a:cubicBezTo>
                  <a:close/>
                  <a:moveTo>
                    <a:pt x="66199" y="120968"/>
                  </a:moveTo>
                  <a:cubicBezTo>
                    <a:pt x="71723" y="118396"/>
                    <a:pt x="76771" y="115253"/>
                    <a:pt x="81344" y="111633"/>
                  </a:cubicBezTo>
                  <a:lnTo>
                    <a:pt x="81344" y="69533"/>
                  </a:lnTo>
                  <a:cubicBezTo>
                    <a:pt x="63532" y="69533"/>
                    <a:pt x="50102" y="72295"/>
                    <a:pt x="41053" y="77724"/>
                  </a:cubicBezTo>
                  <a:cubicBezTo>
                    <a:pt x="32004" y="83153"/>
                    <a:pt x="27432" y="90297"/>
                    <a:pt x="27432" y="99155"/>
                  </a:cubicBezTo>
                  <a:cubicBezTo>
                    <a:pt x="27432" y="108014"/>
                    <a:pt x="29623" y="114491"/>
                    <a:pt x="33909" y="118586"/>
                  </a:cubicBezTo>
                  <a:cubicBezTo>
                    <a:pt x="38195" y="122777"/>
                    <a:pt x="44101" y="124873"/>
                    <a:pt x="51435" y="124873"/>
                  </a:cubicBezTo>
                  <a:cubicBezTo>
                    <a:pt x="55817" y="124873"/>
                    <a:pt x="60674" y="123539"/>
                    <a:pt x="66199" y="12096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6" name="Freeform: Shape 1050">
              <a:extLst>
                <a:ext uri="{FF2B5EF4-FFF2-40B4-BE49-F238E27FC236}">
                  <a16:creationId xmlns:a16="http://schemas.microsoft.com/office/drawing/2014/main" id="{5AE0AC3C-80A2-63F8-BE53-6C56A6C3BF70}"/>
                </a:ext>
              </a:extLst>
            </p:cNvPr>
            <p:cNvSpPr/>
            <p:nvPr/>
          </p:nvSpPr>
          <p:spPr>
            <a:xfrm>
              <a:off x="11844051" y="7073614"/>
              <a:ext cx="88201" cy="173735"/>
            </a:xfrm>
            <a:custGeom>
              <a:avLst/>
              <a:gdLst>
                <a:gd name="connsiteX0" fmla="*/ 24479 w 88201"/>
                <a:gd name="connsiteY0" fmla="*/ 167354 h 173735"/>
                <a:gd name="connsiteX1" fmla="*/ 17621 w 88201"/>
                <a:gd name="connsiteY1" fmla="*/ 145542 h 173735"/>
                <a:gd name="connsiteX2" fmla="*/ 17621 w 88201"/>
                <a:gd name="connsiteY2" fmla="*/ 51530 h 173735"/>
                <a:gd name="connsiteX3" fmla="*/ 0 w 88201"/>
                <a:gd name="connsiteY3" fmla="*/ 51530 h 173735"/>
                <a:gd name="connsiteX4" fmla="*/ 0 w 88201"/>
                <a:gd name="connsiteY4" fmla="*/ 40481 h 173735"/>
                <a:gd name="connsiteX5" fmla="*/ 6858 w 88201"/>
                <a:gd name="connsiteY5" fmla="*/ 38767 h 173735"/>
                <a:gd name="connsiteX6" fmla="*/ 14478 w 88201"/>
                <a:gd name="connsiteY6" fmla="*/ 36100 h 173735"/>
                <a:gd name="connsiteX7" fmla="*/ 20574 w 88201"/>
                <a:gd name="connsiteY7" fmla="*/ 27242 h 173735"/>
                <a:gd name="connsiteX8" fmla="*/ 25241 w 88201"/>
                <a:gd name="connsiteY8" fmla="*/ 12287 h 173735"/>
                <a:gd name="connsiteX9" fmla="*/ 28384 w 88201"/>
                <a:gd name="connsiteY9" fmla="*/ 0 h 173735"/>
                <a:gd name="connsiteX10" fmla="*/ 42863 w 88201"/>
                <a:gd name="connsiteY10" fmla="*/ 0 h 173735"/>
                <a:gd name="connsiteX11" fmla="*/ 43339 w 88201"/>
                <a:gd name="connsiteY11" fmla="*/ 35242 h 173735"/>
                <a:gd name="connsiteX12" fmla="*/ 84201 w 88201"/>
                <a:gd name="connsiteY12" fmla="*/ 35242 h 173735"/>
                <a:gd name="connsiteX13" fmla="*/ 84201 w 88201"/>
                <a:gd name="connsiteY13" fmla="*/ 51435 h 173735"/>
                <a:gd name="connsiteX14" fmla="*/ 43339 w 88201"/>
                <a:gd name="connsiteY14" fmla="*/ 51435 h 173735"/>
                <a:gd name="connsiteX15" fmla="*/ 43339 w 88201"/>
                <a:gd name="connsiteY15" fmla="*/ 126587 h 173735"/>
                <a:gd name="connsiteX16" fmla="*/ 44196 w 88201"/>
                <a:gd name="connsiteY16" fmla="*/ 146209 h 173735"/>
                <a:gd name="connsiteX17" fmla="*/ 47911 w 88201"/>
                <a:gd name="connsiteY17" fmla="*/ 153543 h 173735"/>
                <a:gd name="connsiteX18" fmla="*/ 57531 w 88201"/>
                <a:gd name="connsiteY18" fmla="*/ 155257 h 173735"/>
                <a:gd name="connsiteX19" fmla="*/ 72104 w 88201"/>
                <a:gd name="connsiteY19" fmla="*/ 153543 h 173735"/>
                <a:gd name="connsiteX20" fmla="*/ 84487 w 88201"/>
                <a:gd name="connsiteY20" fmla="*/ 149923 h 173735"/>
                <a:gd name="connsiteX21" fmla="*/ 88202 w 88201"/>
                <a:gd name="connsiteY21" fmla="*/ 160973 h 173735"/>
                <a:gd name="connsiteX22" fmla="*/ 69247 w 88201"/>
                <a:gd name="connsiteY22" fmla="*/ 169545 h 173735"/>
                <a:gd name="connsiteX23" fmla="*/ 45339 w 88201"/>
                <a:gd name="connsiteY23" fmla="*/ 173736 h 173735"/>
                <a:gd name="connsiteX24" fmla="*/ 24479 w 88201"/>
                <a:gd name="connsiteY24" fmla="*/ 167354 h 17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735">
                  <a:moveTo>
                    <a:pt x="24479" y="167354"/>
                  </a:moveTo>
                  <a:cubicBezTo>
                    <a:pt x="19907" y="163068"/>
                    <a:pt x="17621" y="155829"/>
                    <a:pt x="17621" y="145542"/>
                  </a:cubicBezTo>
                  <a:lnTo>
                    <a:pt x="17621" y="51530"/>
                  </a:lnTo>
                  <a:lnTo>
                    <a:pt x="0" y="51530"/>
                  </a:lnTo>
                  <a:lnTo>
                    <a:pt x="0" y="40481"/>
                  </a:lnTo>
                  <a:cubicBezTo>
                    <a:pt x="857" y="40291"/>
                    <a:pt x="3143" y="39719"/>
                    <a:pt x="6858" y="38767"/>
                  </a:cubicBezTo>
                  <a:cubicBezTo>
                    <a:pt x="10573" y="37814"/>
                    <a:pt x="13144" y="36862"/>
                    <a:pt x="14478" y="36100"/>
                  </a:cubicBezTo>
                  <a:cubicBezTo>
                    <a:pt x="17050" y="34671"/>
                    <a:pt x="19145" y="31718"/>
                    <a:pt x="20574" y="27242"/>
                  </a:cubicBezTo>
                  <a:cubicBezTo>
                    <a:pt x="21907" y="24193"/>
                    <a:pt x="23431" y="19145"/>
                    <a:pt x="25241" y="12287"/>
                  </a:cubicBezTo>
                  <a:cubicBezTo>
                    <a:pt x="27051" y="5429"/>
                    <a:pt x="28099" y="1333"/>
                    <a:pt x="28384" y="0"/>
                  </a:cubicBezTo>
                  <a:lnTo>
                    <a:pt x="42863" y="0"/>
                  </a:lnTo>
                  <a:lnTo>
                    <a:pt x="43339" y="35242"/>
                  </a:lnTo>
                  <a:lnTo>
                    <a:pt x="84201" y="35242"/>
                  </a:lnTo>
                  <a:lnTo>
                    <a:pt x="84201" y="51435"/>
                  </a:lnTo>
                  <a:lnTo>
                    <a:pt x="43339" y="51435"/>
                  </a:lnTo>
                  <a:lnTo>
                    <a:pt x="43339" y="126587"/>
                  </a:lnTo>
                  <a:cubicBezTo>
                    <a:pt x="43339" y="135922"/>
                    <a:pt x="43625" y="142399"/>
                    <a:pt x="44196" y="146209"/>
                  </a:cubicBezTo>
                  <a:cubicBezTo>
                    <a:pt x="44767" y="149923"/>
                    <a:pt x="46006" y="152400"/>
                    <a:pt x="47911" y="153543"/>
                  </a:cubicBezTo>
                  <a:cubicBezTo>
                    <a:pt x="49816" y="154686"/>
                    <a:pt x="53054" y="155257"/>
                    <a:pt x="57531" y="155257"/>
                  </a:cubicBezTo>
                  <a:cubicBezTo>
                    <a:pt x="61913" y="155257"/>
                    <a:pt x="66770" y="154686"/>
                    <a:pt x="72104" y="153543"/>
                  </a:cubicBezTo>
                  <a:cubicBezTo>
                    <a:pt x="77438" y="152400"/>
                    <a:pt x="81534" y="151162"/>
                    <a:pt x="84487" y="149923"/>
                  </a:cubicBezTo>
                  <a:lnTo>
                    <a:pt x="88202" y="160973"/>
                  </a:lnTo>
                  <a:cubicBezTo>
                    <a:pt x="84296" y="163925"/>
                    <a:pt x="77915" y="166783"/>
                    <a:pt x="69247" y="169545"/>
                  </a:cubicBezTo>
                  <a:cubicBezTo>
                    <a:pt x="60484" y="172307"/>
                    <a:pt x="52578" y="173736"/>
                    <a:pt x="45339" y="173736"/>
                  </a:cubicBezTo>
                  <a:cubicBezTo>
                    <a:pt x="36004" y="173736"/>
                    <a:pt x="29051" y="171640"/>
                    <a:pt x="24479" y="167354"/>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7" name="Freeform: Shape 1051">
              <a:extLst>
                <a:ext uri="{FF2B5EF4-FFF2-40B4-BE49-F238E27FC236}">
                  <a16:creationId xmlns:a16="http://schemas.microsoft.com/office/drawing/2014/main" id="{8606C095-BE7D-4B45-D2C8-0190401EFF62}"/>
                </a:ext>
              </a:extLst>
            </p:cNvPr>
            <p:cNvSpPr/>
            <p:nvPr/>
          </p:nvSpPr>
          <p:spPr>
            <a:xfrm>
              <a:off x="11946635" y="7105523"/>
              <a:ext cx="112585" cy="142112"/>
            </a:xfrm>
            <a:custGeom>
              <a:avLst/>
              <a:gdLst>
                <a:gd name="connsiteX0" fmla="*/ 15526 w 112585"/>
                <a:gd name="connsiteY0" fmla="*/ 122777 h 142112"/>
                <a:gd name="connsiteX1" fmla="*/ 0 w 112585"/>
                <a:gd name="connsiteY1" fmla="*/ 71152 h 142112"/>
                <a:gd name="connsiteX2" fmla="*/ 8096 w 112585"/>
                <a:gd name="connsiteY2" fmla="*/ 33719 h 142112"/>
                <a:gd name="connsiteX3" fmla="*/ 30766 w 112585"/>
                <a:gd name="connsiteY3" fmla="*/ 8763 h 142112"/>
                <a:gd name="connsiteX4" fmla="*/ 63913 w 112585"/>
                <a:gd name="connsiteY4" fmla="*/ 0 h 142112"/>
                <a:gd name="connsiteX5" fmla="*/ 99251 w 112585"/>
                <a:gd name="connsiteY5" fmla="*/ 12573 h 142112"/>
                <a:gd name="connsiteX6" fmla="*/ 112586 w 112585"/>
                <a:gd name="connsiteY6" fmla="*/ 48673 h 142112"/>
                <a:gd name="connsiteX7" fmla="*/ 110871 w 112585"/>
                <a:gd name="connsiteY7" fmla="*/ 71438 h 142112"/>
                <a:gd name="connsiteX8" fmla="*/ 26670 w 112585"/>
                <a:gd name="connsiteY8" fmla="*/ 71438 h 142112"/>
                <a:gd name="connsiteX9" fmla="*/ 37910 w 112585"/>
                <a:gd name="connsiteY9" fmla="*/ 110490 h 142112"/>
                <a:gd name="connsiteX10" fmla="*/ 68485 w 112585"/>
                <a:gd name="connsiteY10" fmla="*/ 125254 h 142112"/>
                <a:gd name="connsiteX11" fmla="*/ 88964 w 112585"/>
                <a:gd name="connsiteY11" fmla="*/ 121729 h 142112"/>
                <a:gd name="connsiteX12" fmla="*/ 105442 w 112585"/>
                <a:gd name="connsiteY12" fmla="*/ 113252 h 142112"/>
                <a:gd name="connsiteX13" fmla="*/ 110109 w 112585"/>
                <a:gd name="connsiteY13" fmla="*/ 124015 h 142112"/>
                <a:gd name="connsiteX14" fmla="*/ 89059 w 112585"/>
                <a:gd name="connsiteY14" fmla="*/ 136779 h 142112"/>
                <a:gd name="connsiteX15" fmla="*/ 60674 w 112585"/>
                <a:gd name="connsiteY15" fmla="*/ 142113 h 142112"/>
                <a:gd name="connsiteX16" fmla="*/ 15526 w 112585"/>
                <a:gd name="connsiteY16" fmla="*/ 122777 h 142112"/>
                <a:gd name="connsiteX17" fmla="*/ 85630 w 112585"/>
                <a:gd name="connsiteY17" fmla="*/ 58388 h 142112"/>
                <a:gd name="connsiteX18" fmla="*/ 86392 w 112585"/>
                <a:gd name="connsiteY18" fmla="*/ 47911 h 142112"/>
                <a:gd name="connsiteX19" fmla="*/ 79629 w 112585"/>
                <a:gd name="connsiteY19" fmla="*/ 22860 h 142112"/>
                <a:gd name="connsiteX20" fmla="*/ 59150 w 112585"/>
                <a:gd name="connsiteY20" fmla="*/ 13716 h 142112"/>
                <a:gd name="connsiteX21" fmla="*/ 36481 w 112585"/>
                <a:gd name="connsiteY21" fmla="*/ 24003 h 142112"/>
                <a:gd name="connsiteX22" fmla="*/ 26765 w 112585"/>
                <a:gd name="connsiteY22" fmla="*/ 58483 h 142112"/>
                <a:gd name="connsiteX23" fmla="*/ 85630 w 112585"/>
                <a:gd name="connsiteY23" fmla="*/ 58483 h 14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112">
                  <a:moveTo>
                    <a:pt x="15526" y="122777"/>
                  </a:moveTo>
                  <a:cubicBezTo>
                    <a:pt x="5144" y="109919"/>
                    <a:pt x="0" y="92678"/>
                    <a:pt x="0" y="71152"/>
                  </a:cubicBezTo>
                  <a:cubicBezTo>
                    <a:pt x="0" y="56960"/>
                    <a:pt x="2667" y="44482"/>
                    <a:pt x="8096" y="33719"/>
                  </a:cubicBezTo>
                  <a:cubicBezTo>
                    <a:pt x="13526" y="22955"/>
                    <a:pt x="21050" y="14669"/>
                    <a:pt x="30766" y="8763"/>
                  </a:cubicBezTo>
                  <a:cubicBezTo>
                    <a:pt x="40481" y="2858"/>
                    <a:pt x="51530" y="0"/>
                    <a:pt x="63913" y="0"/>
                  </a:cubicBezTo>
                  <a:cubicBezTo>
                    <a:pt x="79058" y="0"/>
                    <a:pt x="90869" y="4191"/>
                    <a:pt x="99251" y="12573"/>
                  </a:cubicBezTo>
                  <a:cubicBezTo>
                    <a:pt x="107633" y="20955"/>
                    <a:pt x="112109" y="33052"/>
                    <a:pt x="112586" y="48673"/>
                  </a:cubicBezTo>
                  <a:cubicBezTo>
                    <a:pt x="112586" y="58579"/>
                    <a:pt x="112014" y="66199"/>
                    <a:pt x="110871" y="71438"/>
                  </a:cubicBezTo>
                  <a:lnTo>
                    <a:pt x="26670" y="71438"/>
                  </a:lnTo>
                  <a:cubicBezTo>
                    <a:pt x="26956" y="87630"/>
                    <a:pt x="30766" y="100584"/>
                    <a:pt x="37910" y="110490"/>
                  </a:cubicBezTo>
                  <a:cubicBezTo>
                    <a:pt x="45053" y="120396"/>
                    <a:pt x="55245" y="125254"/>
                    <a:pt x="68485" y="125254"/>
                  </a:cubicBezTo>
                  <a:cubicBezTo>
                    <a:pt x="74962" y="125254"/>
                    <a:pt x="81820" y="124111"/>
                    <a:pt x="88964" y="121729"/>
                  </a:cubicBezTo>
                  <a:cubicBezTo>
                    <a:pt x="96107" y="119348"/>
                    <a:pt x="101537" y="116586"/>
                    <a:pt x="105442" y="113252"/>
                  </a:cubicBezTo>
                  <a:lnTo>
                    <a:pt x="110109" y="124015"/>
                  </a:lnTo>
                  <a:cubicBezTo>
                    <a:pt x="105347" y="128873"/>
                    <a:pt x="98393" y="133160"/>
                    <a:pt x="89059" y="136779"/>
                  </a:cubicBezTo>
                  <a:cubicBezTo>
                    <a:pt x="79724" y="140398"/>
                    <a:pt x="70295" y="142113"/>
                    <a:pt x="60674" y="142113"/>
                  </a:cubicBezTo>
                  <a:cubicBezTo>
                    <a:pt x="40958" y="142018"/>
                    <a:pt x="25908" y="135636"/>
                    <a:pt x="15526" y="122777"/>
                  </a:cubicBezTo>
                  <a:close/>
                  <a:moveTo>
                    <a:pt x="85630" y="58388"/>
                  </a:moveTo>
                  <a:cubicBezTo>
                    <a:pt x="86106" y="54959"/>
                    <a:pt x="86392" y="51435"/>
                    <a:pt x="86392" y="47911"/>
                  </a:cubicBezTo>
                  <a:cubicBezTo>
                    <a:pt x="86201" y="37338"/>
                    <a:pt x="84011" y="28956"/>
                    <a:pt x="79629" y="22860"/>
                  </a:cubicBezTo>
                  <a:cubicBezTo>
                    <a:pt x="75343" y="16764"/>
                    <a:pt x="68485" y="13716"/>
                    <a:pt x="59150" y="13716"/>
                  </a:cubicBezTo>
                  <a:cubicBezTo>
                    <a:pt x="49721" y="13716"/>
                    <a:pt x="42101" y="17145"/>
                    <a:pt x="36481" y="24003"/>
                  </a:cubicBezTo>
                  <a:cubicBezTo>
                    <a:pt x="30861" y="30861"/>
                    <a:pt x="27623" y="42386"/>
                    <a:pt x="26765" y="58483"/>
                  </a:cubicBezTo>
                  <a:lnTo>
                    <a:pt x="85630" y="5848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8" name="Freeform: Shape 1052">
              <a:extLst>
                <a:ext uri="{FF2B5EF4-FFF2-40B4-BE49-F238E27FC236}">
                  <a16:creationId xmlns:a16="http://schemas.microsoft.com/office/drawing/2014/main" id="{8E4AECA1-1B5A-BBBB-C957-4DBE90AA6932}"/>
                </a:ext>
              </a:extLst>
            </p:cNvPr>
            <p:cNvSpPr/>
            <p:nvPr/>
          </p:nvSpPr>
          <p:spPr>
            <a:xfrm>
              <a:off x="12138945" y="7061327"/>
              <a:ext cx="140969" cy="183546"/>
            </a:xfrm>
            <a:custGeom>
              <a:avLst/>
              <a:gdLst>
                <a:gd name="connsiteX0" fmla="*/ 20288 w 140969"/>
                <a:gd name="connsiteY0" fmla="*/ 16954 h 183546"/>
                <a:gd name="connsiteX1" fmla="*/ 1238 w 140969"/>
                <a:gd name="connsiteY1" fmla="*/ 14002 h 183546"/>
                <a:gd name="connsiteX2" fmla="*/ 1238 w 140969"/>
                <a:gd name="connsiteY2" fmla="*/ 1715 h 183546"/>
                <a:gd name="connsiteX3" fmla="*/ 33814 w 140969"/>
                <a:gd name="connsiteY3" fmla="*/ 1715 h 183546"/>
                <a:gd name="connsiteX4" fmla="*/ 51149 w 140969"/>
                <a:gd name="connsiteY4" fmla="*/ 952 h 183546"/>
                <a:gd name="connsiteX5" fmla="*/ 76105 w 140969"/>
                <a:gd name="connsiteY5" fmla="*/ 0 h 183546"/>
                <a:gd name="connsiteX6" fmla="*/ 126302 w 140969"/>
                <a:gd name="connsiteY6" fmla="*/ 13240 h 183546"/>
                <a:gd name="connsiteX7" fmla="*/ 140970 w 140969"/>
                <a:gd name="connsiteY7" fmla="*/ 52388 h 183546"/>
                <a:gd name="connsiteX8" fmla="*/ 131921 w 140969"/>
                <a:gd name="connsiteY8" fmla="*/ 86392 h 183546"/>
                <a:gd name="connsiteX9" fmla="*/ 106870 w 140969"/>
                <a:gd name="connsiteY9" fmla="*/ 108394 h 183546"/>
                <a:gd name="connsiteX10" fmla="*/ 70009 w 140969"/>
                <a:gd name="connsiteY10" fmla="*/ 116015 h 183546"/>
                <a:gd name="connsiteX11" fmla="*/ 55531 w 140969"/>
                <a:gd name="connsiteY11" fmla="*/ 115633 h 183546"/>
                <a:gd name="connsiteX12" fmla="*/ 46482 w 140969"/>
                <a:gd name="connsiteY12" fmla="*/ 115062 h 183546"/>
                <a:gd name="connsiteX13" fmla="*/ 46482 w 140969"/>
                <a:gd name="connsiteY13" fmla="*/ 168878 h 183546"/>
                <a:gd name="connsiteX14" fmla="*/ 80010 w 140969"/>
                <a:gd name="connsiteY14" fmla="*/ 171545 h 183546"/>
                <a:gd name="connsiteX15" fmla="*/ 80010 w 140969"/>
                <a:gd name="connsiteY15" fmla="*/ 183547 h 183546"/>
                <a:gd name="connsiteX16" fmla="*/ 0 w 140969"/>
                <a:gd name="connsiteY16" fmla="*/ 183547 h 183546"/>
                <a:gd name="connsiteX17" fmla="*/ 0 w 140969"/>
                <a:gd name="connsiteY17" fmla="*/ 171545 h 183546"/>
                <a:gd name="connsiteX18" fmla="*/ 20288 w 140969"/>
                <a:gd name="connsiteY18" fmla="*/ 169069 h 183546"/>
                <a:gd name="connsiteX19" fmla="*/ 20288 w 140969"/>
                <a:gd name="connsiteY19" fmla="*/ 16954 h 183546"/>
                <a:gd name="connsiteX20" fmla="*/ 70009 w 140969"/>
                <a:gd name="connsiteY20" fmla="*/ 102775 h 183546"/>
                <a:gd name="connsiteX21" fmla="*/ 101441 w 140969"/>
                <a:gd name="connsiteY21" fmla="*/ 91059 h 183546"/>
                <a:gd name="connsiteX22" fmla="*/ 113538 w 140969"/>
                <a:gd name="connsiteY22" fmla="*/ 52578 h 183546"/>
                <a:gd name="connsiteX23" fmla="*/ 103061 w 140969"/>
                <a:gd name="connsiteY23" fmla="*/ 22384 h 183546"/>
                <a:gd name="connsiteX24" fmla="*/ 70294 w 140969"/>
                <a:gd name="connsiteY24" fmla="*/ 13240 h 183546"/>
                <a:gd name="connsiteX25" fmla="*/ 53626 w 140969"/>
                <a:gd name="connsiteY25" fmla="*/ 14192 h 183546"/>
                <a:gd name="connsiteX26" fmla="*/ 46482 w 140969"/>
                <a:gd name="connsiteY26" fmla="*/ 14669 h 183546"/>
                <a:gd name="connsiteX27" fmla="*/ 46482 w 140969"/>
                <a:gd name="connsiteY27" fmla="*/ 101536 h 183546"/>
                <a:gd name="connsiteX28" fmla="*/ 70009 w 140969"/>
                <a:gd name="connsiteY28" fmla="*/ 102775 h 18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0969" h="183546">
                  <a:moveTo>
                    <a:pt x="20288" y="16954"/>
                  </a:moveTo>
                  <a:lnTo>
                    <a:pt x="1238" y="14002"/>
                  </a:lnTo>
                  <a:lnTo>
                    <a:pt x="1238" y="1715"/>
                  </a:lnTo>
                  <a:lnTo>
                    <a:pt x="33814" y="1715"/>
                  </a:lnTo>
                  <a:cubicBezTo>
                    <a:pt x="39719" y="1715"/>
                    <a:pt x="45434" y="1429"/>
                    <a:pt x="51149" y="952"/>
                  </a:cubicBezTo>
                  <a:cubicBezTo>
                    <a:pt x="59912" y="286"/>
                    <a:pt x="68294" y="0"/>
                    <a:pt x="76105" y="0"/>
                  </a:cubicBezTo>
                  <a:cubicBezTo>
                    <a:pt x="99727" y="191"/>
                    <a:pt x="116491" y="4572"/>
                    <a:pt x="126302" y="13240"/>
                  </a:cubicBezTo>
                  <a:cubicBezTo>
                    <a:pt x="136112" y="21907"/>
                    <a:pt x="140970" y="34957"/>
                    <a:pt x="140970" y="52388"/>
                  </a:cubicBezTo>
                  <a:cubicBezTo>
                    <a:pt x="140970" y="65437"/>
                    <a:pt x="137922" y="76771"/>
                    <a:pt x="131921" y="86392"/>
                  </a:cubicBezTo>
                  <a:cubicBezTo>
                    <a:pt x="125920" y="96012"/>
                    <a:pt x="117539" y="103346"/>
                    <a:pt x="106870" y="108394"/>
                  </a:cubicBezTo>
                  <a:cubicBezTo>
                    <a:pt x="96202" y="113443"/>
                    <a:pt x="83915" y="116015"/>
                    <a:pt x="70009" y="116015"/>
                  </a:cubicBezTo>
                  <a:cubicBezTo>
                    <a:pt x="65246" y="116015"/>
                    <a:pt x="60484" y="115919"/>
                    <a:pt x="55531" y="115633"/>
                  </a:cubicBezTo>
                  <a:cubicBezTo>
                    <a:pt x="50578" y="115348"/>
                    <a:pt x="47625" y="115157"/>
                    <a:pt x="46482" y="115062"/>
                  </a:cubicBezTo>
                  <a:lnTo>
                    <a:pt x="46482" y="168878"/>
                  </a:lnTo>
                  <a:lnTo>
                    <a:pt x="80010" y="171545"/>
                  </a:lnTo>
                  <a:lnTo>
                    <a:pt x="80010" y="183547"/>
                  </a:lnTo>
                  <a:lnTo>
                    <a:pt x="0" y="183547"/>
                  </a:lnTo>
                  <a:lnTo>
                    <a:pt x="0" y="171545"/>
                  </a:lnTo>
                  <a:lnTo>
                    <a:pt x="20288" y="169069"/>
                  </a:lnTo>
                  <a:lnTo>
                    <a:pt x="20288" y="16954"/>
                  </a:lnTo>
                  <a:close/>
                  <a:moveTo>
                    <a:pt x="70009" y="102775"/>
                  </a:moveTo>
                  <a:cubicBezTo>
                    <a:pt x="82867" y="102775"/>
                    <a:pt x="93345" y="98869"/>
                    <a:pt x="101441" y="91059"/>
                  </a:cubicBezTo>
                  <a:cubicBezTo>
                    <a:pt x="109537" y="83248"/>
                    <a:pt x="113538" y="70390"/>
                    <a:pt x="113538" y="52578"/>
                  </a:cubicBezTo>
                  <a:cubicBezTo>
                    <a:pt x="113538" y="38576"/>
                    <a:pt x="110014" y="28480"/>
                    <a:pt x="103061" y="22384"/>
                  </a:cubicBezTo>
                  <a:cubicBezTo>
                    <a:pt x="96012" y="16288"/>
                    <a:pt x="85154" y="13240"/>
                    <a:pt x="70294" y="13240"/>
                  </a:cubicBezTo>
                  <a:cubicBezTo>
                    <a:pt x="65056" y="13240"/>
                    <a:pt x="59531" y="13621"/>
                    <a:pt x="53626" y="14192"/>
                  </a:cubicBezTo>
                  <a:cubicBezTo>
                    <a:pt x="50006" y="14573"/>
                    <a:pt x="47625" y="14669"/>
                    <a:pt x="46482" y="14669"/>
                  </a:cubicBezTo>
                  <a:lnTo>
                    <a:pt x="46482" y="101536"/>
                  </a:lnTo>
                  <a:cubicBezTo>
                    <a:pt x="51054" y="102394"/>
                    <a:pt x="58960" y="102775"/>
                    <a:pt x="70009" y="102775"/>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9" name="Freeform: Shape 1053">
              <a:extLst>
                <a:ext uri="{FF2B5EF4-FFF2-40B4-BE49-F238E27FC236}">
                  <a16:creationId xmlns:a16="http://schemas.microsoft.com/office/drawing/2014/main" id="{3BEF7FA0-D8F1-E172-4F4F-6D30E8E29055}"/>
                </a:ext>
              </a:extLst>
            </p:cNvPr>
            <p:cNvSpPr/>
            <p:nvPr/>
          </p:nvSpPr>
          <p:spPr>
            <a:xfrm>
              <a:off x="12294774" y="7106285"/>
              <a:ext cx="137541" cy="141350"/>
            </a:xfrm>
            <a:custGeom>
              <a:avLst/>
              <a:gdLst>
                <a:gd name="connsiteX0" fmla="*/ 103442 w 137541"/>
                <a:gd name="connsiteY0" fmla="*/ 138113 h 141350"/>
                <a:gd name="connsiteX1" fmla="*/ 100108 w 137541"/>
                <a:gd name="connsiteY1" fmla="*/ 129350 h 141350"/>
                <a:gd name="connsiteX2" fmla="*/ 100108 w 137541"/>
                <a:gd name="connsiteY2" fmla="*/ 121063 h 141350"/>
                <a:gd name="connsiteX3" fmla="*/ 79915 w 137541"/>
                <a:gd name="connsiteY3" fmla="*/ 135255 h 141350"/>
                <a:gd name="connsiteX4" fmla="*/ 55531 w 137541"/>
                <a:gd name="connsiteY4" fmla="*/ 141351 h 141350"/>
                <a:gd name="connsiteX5" fmla="*/ 23241 w 137541"/>
                <a:gd name="connsiteY5" fmla="*/ 129159 h 141350"/>
                <a:gd name="connsiteX6" fmla="*/ 13716 w 137541"/>
                <a:gd name="connsiteY6" fmla="*/ 88773 h 141350"/>
                <a:gd name="connsiteX7" fmla="*/ 13716 w 137541"/>
                <a:gd name="connsiteY7" fmla="*/ 17812 h 141350"/>
                <a:gd name="connsiteX8" fmla="*/ 0 w 137541"/>
                <a:gd name="connsiteY8" fmla="*/ 13906 h 141350"/>
                <a:gd name="connsiteX9" fmla="*/ 0 w 137541"/>
                <a:gd name="connsiteY9" fmla="*/ 3143 h 141350"/>
                <a:gd name="connsiteX10" fmla="*/ 34290 w 137541"/>
                <a:gd name="connsiteY10" fmla="*/ 0 h 141350"/>
                <a:gd name="connsiteX11" fmla="*/ 34576 w 137541"/>
                <a:gd name="connsiteY11" fmla="*/ 0 h 141350"/>
                <a:gd name="connsiteX12" fmla="*/ 39243 w 137541"/>
                <a:gd name="connsiteY12" fmla="*/ 2953 h 141350"/>
                <a:gd name="connsiteX13" fmla="*/ 39243 w 137541"/>
                <a:gd name="connsiteY13" fmla="*/ 86868 h 141350"/>
                <a:gd name="connsiteX14" fmla="*/ 41339 w 137541"/>
                <a:gd name="connsiteY14" fmla="*/ 109061 h 141350"/>
                <a:gd name="connsiteX15" fmla="*/ 48673 w 137541"/>
                <a:gd name="connsiteY15" fmla="*/ 120777 h 141350"/>
                <a:gd name="connsiteX16" fmla="*/ 64008 w 137541"/>
                <a:gd name="connsiteY16" fmla="*/ 124587 h 141350"/>
                <a:gd name="connsiteX17" fmla="*/ 82391 w 137541"/>
                <a:gd name="connsiteY17" fmla="*/ 120396 h 141350"/>
                <a:gd name="connsiteX18" fmla="*/ 97346 w 137541"/>
                <a:gd name="connsiteY18" fmla="*/ 110585 h 141350"/>
                <a:gd name="connsiteX19" fmla="*/ 97346 w 137541"/>
                <a:gd name="connsiteY19" fmla="*/ 17812 h 141350"/>
                <a:gd name="connsiteX20" fmla="*/ 79724 w 137541"/>
                <a:gd name="connsiteY20" fmla="*/ 13906 h 141350"/>
                <a:gd name="connsiteX21" fmla="*/ 79724 w 137541"/>
                <a:gd name="connsiteY21" fmla="*/ 3143 h 141350"/>
                <a:gd name="connsiteX22" fmla="*/ 116967 w 137541"/>
                <a:gd name="connsiteY22" fmla="*/ 0 h 141350"/>
                <a:gd name="connsiteX23" fmla="*/ 117253 w 137541"/>
                <a:gd name="connsiteY23" fmla="*/ 0 h 141350"/>
                <a:gd name="connsiteX24" fmla="*/ 122873 w 137541"/>
                <a:gd name="connsiteY24" fmla="*/ 2953 h 141350"/>
                <a:gd name="connsiteX25" fmla="*/ 122873 w 137541"/>
                <a:gd name="connsiteY25" fmla="*/ 126302 h 141350"/>
                <a:gd name="connsiteX26" fmla="*/ 137541 w 137541"/>
                <a:gd name="connsiteY26" fmla="*/ 126302 h 141350"/>
                <a:gd name="connsiteX27" fmla="*/ 137255 w 137541"/>
                <a:gd name="connsiteY27" fmla="*/ 137350 h 141350"/>
                <a:gd name="connsiteX28" fmla="*/ 125349 w 137541"/>
                <a:gd name="connsiteY28" fmla="*/ 140017 h 141350"/>
                <a:gd name="connsiteX29" fmla="*/ 113729 w 137541"/>
                <a:gd name="connsiteY29" fmla="*/ 140970 h 141350"/>
                <a:gd name="connsiteX30" fmla="*/ 103442 w 137541"/>
                <a:gd name="connsiteY30" fmla="*/ 138113 h 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7541" h="141350">
                  <a:moveTo>
                    <a:pt x="103442" y="138113"/>
                  </a:moveTo>
                  <a:cubicBezTo>
                    <a:pt x="101251" y="136303"/>
                    <a:pt x="100108" y="133350"/>
                    <a:pt x="100108" y="129350"/>
                  </a:cubicBezTo>
                  <a:lnTo>
                    <a:pt x="100108" y="121063"/>
                  </a:lnTo>
                  <a:cubicBezTo>
                    <a:pt x="94679" y="126492"/>
                    <a:pt x="88011" y="131159"/>
                    <a:pt x="79915" y="135255"/>
                  </a:cubicBezTo>
                  <a:cubicBezTo>
                    <a:pt x="71819" y="139351"/>
                    <a:pt x="63722" y="141351"/>
                    <a:pt x="55531" y="141351"/>
                  </a:cubicBezTo>
                  <a:cubicBezTo>
                    <a:pt x="40386" y="141351"/>
                    <a:pt x="29623" y="137255"/>
                    <a:pt x="23241" y="129159"/>
                  </a:cubicBezTo>
                  <a:cubicBezTo>
                    <a:pt x="16859" y="120967"/>
                    <a:pt x="13716" y="107537"/>
                    <a:pt x="13716" y="88773"/>
                  </a:cubicBezTo>
                  <a:lnTo>
                    <a:pt x="13716" y="17812"/>
                  </a:lnTo>
                  <a:lnTo>
                    <a:pt x="0" y="13906"/>
                  </a:lnTo>
                  <a:lnTo>
                    <a:pt x="0" y="3143"/>
                  </a:lnTo>
                  <a:lnTo>
                    <a:pt x="34290" y="0"/>
                  </a:lnTo>
                  <a:lnTo>
                    <a:pt x="34576" y="0"/>
                  </a:lnTo>
                  <a:lnTo>
                    <a:pt x="39243" y="2953"/>
                  </a:lnTo>
                  <a:lnTo>
                    <a:pt x="39243" y="86868"/>
                  </a:lnTo>
                  <a:cubicBezTo>
                    <a:pt x="39243" y="96298"/>
                    <a:pt x="39910" y="103727"/>
                    <a:pt x="41339" y="109061"/>
                  </a:cubicBezTo>
                  <a:cubicBezTo>
                    <a:pt x="42767" y="114395"/>
                    <a:pt x="45149" y="118300"/>
                    <a:pt x="48673" y="120777"/>
                  </a:cubicBezTo>
                  <a:cubicBezTo>
                    <a:pt x="52197" y="123349"/>
                    <a:pt x="57245" y="124587"/>
                    <a:pt x="64008" y="124587"/>
                  </a:cubicBezTo>
                  <a:cubicBezTo>
                    <a:pt x="70485" y="124587"/>
                    <a:pt x="76676" y="123158"/>
                    <a:pt x="82391" y="120396"/>
                  </a:cubicBezTo>
                  <a:cubicBezTo>
                    <a:pt x="88106" y="117634"/>
                    <a:pt x="93059" y="114395"/>
                    <a:pt x="97346" y="110585"/>
                  </a:cubicBezTo>
                  <a:lnTo>
                    <a:pt x="97346" y="17812"/>
                  </a:lnTo>
                  <a:lnTo>
                    <a:pt x="79724" y="13906"/>
                  </a:lnTo>
                  <a:lnTo>
                    <a:pt x="79724" y="3143"/>
                  </a:lnTo>
                  <a:lnTo>
                    <a:pt x="116967" y="0"/>
                  </a:lnTo>
                  <a:lnTo>
                    <a:pt x="117253" y="0"/>
                  </a:lnTo>
                  <a:lnTo>
                    <a:pt x="122873" y="2953"/>
                  </a:lnTo>
                  <a:lnTo>
                    <a:pt x="122873" y="126302"/>
                  </a:lnTo>
                  <a:lnTo>
                    <a:pt x="137541" y="126302"/>
                  </a:lnTo>
                  <a:lnTo>
                    <a:pt x="137255" y="137350"/>
                  </a:lnTo>
                  <a:cubicBezTo>
                    <a:pt x="132683" y="138494"/>
                    <a:pt x="128683" y="139351"/>
                    <a:pt x="125349" y="140017"/>
                  </a:cubicBezTo>
                  <a:cubicBezTo>
                    <a:pt x="122015" y="140684"/>
                    <a:pt x="118110" y="140970"/>
                    <a:pt x="113729" y="140970"/>
                  </a:cubicBezTo>
                  <a:cubicBezTo>
                    <a:pt x="109061" y="140779"/>
                    <a:pt x="105728" y="139922"/>
                    <a:pt x="103442" y="138113"/>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0" name="Freeform: Shape 1054">
              <a:extLst>
                <a:ext uri="{FF2B5EF4-FFF2-40B4-BE49-F238E27FC236}">
                  <a16:creationId xmlns:a16="http://schemas.microsoft.com/office/drawing/2014/main" id="{D634C28D-AC70-1EB1-EA9F-883EC9661CEC}"/>
                </a:ext>
              </a:extLst>
            </p:cNvPr>
            <p:cNvSpPr/>
            <p:nvPr/>
          </p:nvSpPr>
          <p:spPr>
            <a:xfrm>
              <a:off x="12440220" y="7044467"/>
              <a:ext cx="138779" cy="203168"/>
            </a:xfrm>
            <a:custGeom>
              <a:avLst/>
              <a:gdLst>
                <a:gd name="connsiteX0" fmla="*/ 0 w 138779"/>
                <a:gd name="connsiteY0" fmla="*/ 4667 h 203168"/>
                <a:gd name="connsiteX1" fmla="*/ 39148 w 138779"/>
                <a:gd name="connsiteY1" fmla="*/ 0 h 203168"/>
                <a:gd name="connsiteX2" fmla="*/ 39624 w 138779"/>
                <a:gd name="connsiteY2" fmla="*/ 0 h 203168"/>
                <a:gd name="connsiteX3" fmla="*/ 45244 w 138779"/>
                <a:gd name="connsiteY3" fmla="*/ 3715 h 203168"/>
                <a:gd name="connsiteX4" fmla="*/ 45244 w 138779"/>
                <a:gd name="connsiteY4" fmla="*/ 77343 h 203168"/>
                <a:gd name="connsiteX5" fmla="*/ 62770 w 138779"/>
                <a:gd name="connsiteY5" fmla="*/ 65627 h 203168"/>
                <a:gd name="connsiteX6" fmla="*/ 85439 w 138779"/>
                <a:gd name="connsiteY6" fmla="*/ 60960 h 203168"/>
                <a:gd name="connsiteX7" fmla="*/ 112204 w 138779"/>
                <a:gd name="connsiteY7" fmla="*/ 68104 h 203168"/>
                <a:gd name="connsiteX8" fmla="*/ 131540 w 138779"/>
                <a:gd name="connsiteY8" fmla="*/ 90107 h 203168"/>
                <a:gd name="connsiteX9" fmla="*/ 138779 w 138779"/>
                <a:gd name="connsiteY9" fmla="*/ 127826 h 203168"/>
                <a:gd name="connsiteX10" fmla="*/ 130112 w 138779"/>
                <a:gd name="connsiteY10" fmla="*/ 166021 h 203168"/>
                <a:gd name="connsiteX11" fmla="*/ 105251 w 138779"/>
                <a:gd name="connsiteY11" fmla="*/ 193167 h 203168"/>
                <a:gd name="connsiteX12" fmla="*/ 67818 w 138779"/>
                <a:gd name="connsiteY12" fmla="*/ 203168 h 203168"/>
                <a:gd name="connsiteX13" fmla="*/ 36957 w 138779"/>
                <a:gd name="connsiteY13" fmla="*/ 199835 h 203168"/>
                <a:gd name="connsiteX14" fmla="*/ 20098 w 138779"/>
                <a:gd name="connsiteY14" fmla="*/ 193834 h 203168"/>
                <a:gd name="connsiteX15" fmla="*/ 20098 w 138779"/>
                <a:gd name="connsiteY15" fmla="*/ 17621 h 203168"/>
                <a:gd name="connsiteX16" fmla="*/ 0 w 138779"/>
                <a:gd name="connsiteY16" fmla="*/ 14954 h 203168"/>
                <a:gd name="connsiteX17" fmla="*/ 0 w 138779"/>
                <a:gd name="connsiteY17" fmla="*/ 4667 h 203168"/>
                <a:gd name="connsiteX18" fmla="*/ 58103 w 138779"/>
                <a:gd name="connsiteY18" fmla="*/ 82582 h 203168"/>
                <a:gd name="connsiteX19" fmla="*/ 45244 w 138779"/>
                <a:gd name="connsiteY19" fmla="*/ 92297 h 203168"/>
                <a:gd name="connsiteX20" fmla="*/ 45244 w 138779"/>
                <a:gd name="connsiteY20" fmla="*/ 182404 h 203168"/>
                <a:gd name="connsiteX21" fmla="*/ 53721 w 138779"/>
                <a:gd name="connsiteY21" fmla="*/ 187928 h 203168"/>
                <a:gd name="connsiteX22" fmla="*/ 69533 w 138779"/>
                <a:gd name="connsiteY22" fmla="*/ 190024 h 203168"/>
                <a:gd name="connsiteX23" fmla="*/ 99917 w 138779"/>
                <a:gd name="connsiteY23" fmla="*/ 174879 h 203168"/>
                <a:gd name="connsiteX24" fmla="*/ 111442 w 138779"/>
                <a:gd name="connsiteY24" fmla="*/ 130588 h 203168"/>
                <a:gd name="connsiteX25" fmla="*/ 101441 w 138779"/>
                <a:gd name="connsiteY25" fmla="*/ 91440 h 203168"/>
                <a:gd name="connsiteX26" fmla="*/ 75533 w 138779"/>
                <a:gd name="connsiteY26" fmla="*/ 78486 h 203168"/>
                <a:gd name="connsiteX27" fmla="*/ 58103 w 138779"/>
                <a:gd name="connsiteY27" fmla="*/ 82582 h 2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8779" h="203168">
                  <a:moveTo>
                    <a:pt x="0" y="4667"/>
                  </a:moveTo>
                  <a:lnTo>
                    <a:pt x="39148" y="0"/>
                  </a:lnTo>
                  <a:lnTo>
                    <a:pt x="39624" y="0"/>
                  </a:lnTo>
                  <a:lnTo>
                    <a:pt x="45244" y="3715"/>
                  </a:lnTo>
                  <a:lnTo>
                    <a:pt x="45244" y="77343"/>
                  </a:lnTo>
                  <a:cubicBezTo>
                    <a:pt x="50102" y="72580"/>
                    <a:pt x="56007" y="68675"/>
                    <a:pt x="62770" y="65627"/>
                  </a:cubicBezTo>
                  <a:cubicBezTo>
                    <a:pt x="69533" y="62579"/>
                    <a:pt x="77057" y="60960"/>
                    <a:pt x="85439" y="60960"/>
                  </a:cubicBezTo>
                  <a:cubicBezTo>
                    <a:pt x="95250" y="60960"/>
                    <a:pt x="104204" y="63341"/>
                    <a:pt x="112204" y="68104"/>
                  </a:cubicBezTo>
                  <a:cubicBezTo>
                    <a:pt x="120301" y="72866"/>
                    <a:pt x="126683" y="80201"/>
                    <a:pt x="131540" y="90107"/>
                  </a:cubicBezTo>
                  <a:cubicBezTo>
                    <a:pt x="136303" y="100013"/>
                    <a:pt x="138779" y="112586"/>
                    <a:pt x="138779" y="127826"/>
                  </a:cubicBezTo>
                  <a:cubicBezTo>
                    <a:pt x="138779" y="141827"/>
                    <a:pt x="135922" y="154591"/>
                    <a:pt x="130112" y="166021"/>
                  </a:cubicBezTo>
                  <a:cubicBezTo>
                    <a:pt x="124301" y="177451"/>
                    <a:pt x="116015" y="186499"/>
                    <a:pt x="105251" y="193167"/>
                  </a:cubicBezTo>
                  <a:cubicBezTo>
                    <a:pt x="94488" y="199835"/>
                    <a:pt x="82010" y="203168"/>
                    <a:pt x="67818" y="203168"/>
                  </a:cubicBezTo>
                  <a:cubicBezTo>
                    <a:pt x="56579" y="203168"/>
                    <a:pt x="46292" y="202025"/>
                    <a:pt x="36957" y="199835"/>
                  </a:cubicBezTo>
                  <a:cubicBezTo>
                    <a:pt x="27623" y="197644"/>
                    <a:pt x="22003" y="195643"/>
                    <a:pt x="20098" y="193834"/>
                  </a:cubicBezTo>
                  <a:lnTo>
                    <a:pt x="20098" y="17621"/>
                  </a:lnTo>
                  <a:lnTo>
                    <a:pt x="0" y="14954"/>
                  </a:lnTo>
                  <a:lnTo>
                    <a:pt x="0" y="4667"/>
                  </a:lnTo>
                  <a:close/>
                  <a:moveTo>
                    <a:pt x="58103" y="82582"/>
                  </a:moveTo>
                  <a:cubicBezTo>
                    <a:pt x="52769" y="85439"/>
                    <a:pt x="48482" y="88678"/>
                    <a:pt x="45244" y="92297"/>
                  </a:cubicBezTo>
                  <a:lnTo>
                    <a:pt x="45244" y="182404"/>
                  </a:lnTo>
                  <a:cubicBezTo>
                    <a:pt x="46196" y="184690"/>
                    <a:pt x="49054" y="186499"/>
                    <a:pt x="53721" y="187928"/>
                  </a:cubicBezTo>
                  <a:cubicBezTo>
                    <a:pt x="58388" y="189357"/>
                    <a:pt x="63627" y="190024"/>
                    <a:pt x="69533" y="190024"/>
                  </a:cubicBezTo>
                  <a:cubicBezTo>
                    <a:pt x="82105" y="190024"/>
                    <a:pt x="92202" y="184976"/>
                    <a:pt x="99917" y="174879"/>
                  </a:cubicBezTo>
                  <a:cubicBezTo>
                    <a:pt x="107633" y="164783"/>
                    <a:pt x="111442" y="150019"/>
                    <a:pt x="111442" y="130588"/>
                  </a:cubicBezTo>
                  <a:cubicBezTo>
                    <a:pt x="111442" y="113157"/>
                    <a:pt x="108109" y="100108"/>
                    <a:pt x="101441" y="91440"/>
                  </a:cubicBezTo>
                  <a:cubicBezTo>
                    <a:pt x="94774" y="82772"/>
                    <a:pt x="86106" y="78486"/>
                    <a:pt x="75533" y="78486"/>
                  </a:cubicBezTo>
                  <a:cubicBezTo>
                    <a:pt x="69152" y="78295"/>
                    <a:pt x="63437" y="79724"/>
                    <a:pt x="58103" y="82582"/>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1" name="Freeform: Shape 1055">
              <a:extLst>
                <a:ext uri="{FF2B5EF4-FFF2-40B4-BE49-F238E27FC236}">
                  <a16:creationId xmlns:a16="http://schemas.microsoft.com/office/drawing/2014/main" id="{D5077C6F-135A-EE3C-0371-16927C718D93}"/>
                </a:ext>
              </a:extLst>
            </p:cNvPr>
            <p:cNvSpPr/>
            <p:nvPr/>
          </p:nvSpPr>
          <p:spPr>
            <a:xfrm>
              <a:off x="12598336" y="7044372"/>
              <a:ext cx="66103" cy="200501"/>
            </a:xfrm>
            <a:custGeom>
              <a:avLst/>
              <a:gdLst>
                <a:gd name="connsiteX0" fmla="*/ 19812 w 66103"/>
                <a:gd name="connsiteY0" fmla="*/ 17907 h 200501"/>
                <a:gd name="connsiteX1" fmla="*/ 0 w 66103"/>
                <a:gd name="connsiteY1" fmla="*/ 15240 h 200501"/>
                <a:gd name="connsiteX2" fmla="*/ 0 w 66103"/>
                <a:gd name="connsiteY2" fmla="*/ 4667 h 200501"/>
                <a:gd name="connsiteX3" fmla="*/ 39433 w 66103"/>
                <a:gd name="connsiteY3" fmla="*/ 0 h 200501"/>
                <a:gd name="connsiteX4" fmla="*/ 39910 w 66103"/>
                <a:gd name="connsiteY4" fmla="*/ 0 h 200501"/>
                <a:gd name="connsiteX5" fmla="*/ 45339 w 66103"/>
                <a:gd name="connsiteY5" fmla="*/ 3715 h 200501"/>
                <a:gd name="connsiteX6" fmla="*/ 45339 w 66103"/>
                <a:gd name="connsiteY6" fmla="*/ 186500 h 200501"/>
                <a:gd name="connsiteX7" fmla="*/ 66104 w 66103"/>
                <a:gd name="connsiteY7" fmla="*/ 188500 h 200501"/>
                <a:gd name="connsiteX8" fmla="*/ 66104 w 66103"/>
                <a:gd name="connsiteY8" fmla="*/ 200501 h 200501"/>
                <a:gd name="connsiteX9" fmla="*/ 0 w 66103"/>
                <a:gd name="connsiteY9" fmla="*/ 200501 h 200501"/>
                <a:gd name="connsiteX10" fmla="*/ 0 w 66103"/>
                <a:gd name="connsiteY10" fmla="*/ 188500 h 200501"/>
                <a:gd name="connsiteX11" fmla="*/ 19812 w 66103"/>
                <a:gd name="connsiteY11" fmla="*/ 186309 h 200501"/>
                <a:gd name="connsiteX12" fmla="*/ 19812 w 66103"/>
                <a:gd name="connsiteY12" fmla="*/ 17907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501">
                  <a:moveTo>
                    <a:pt x="19812" y="17907"/>
                  </a:moveTo>
                  <a:lnTo>
                    <a:pt x="0" y="15240"/>
                  </a:lnTo>
                  <a:lnTo>
                    <a:pt x="0" y="4667"/>
                  </a:lnTo>
                  <a:lnTo>
                    <a:pt x="39433" y="0"/>
                  </a:lnTo>
                  <a:lnTo>
                    <a:pt x="39910" y="0"/>
                  </a:lnTo>
                  <a:lnTo>
                    <a:pt x="45339" y="3715"/>
                  </a:lnTo>
                  <a:lnTo>
                    <a:pt x="45339" y="186500"/>
                  </a:lnTo>
                  <a:lnTo>
                    <a:pt x="66104" y="188500"/>
                  </a:lnTo>
                  <a:lnTo>
                    <a:pt x="66104" y="200501"/>
                  </a:lnTo>
                  <a:lnTo>
                    <a:pt x="0" y="200501"/>
                  </a:lnTo>
                  <a:lnTo>
                    <a:pt x="0" y="188500"/>
                  </a:lnTo>
                  <a:lnTo>
                    <a:pt x="19812" y="186309"/>
                  </a:lnTo>
                  <a:lnTo>
                    <a:pt x="19812" y="17907"/>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2" name="Freeform: Shape 1056">
              <a:extLst>
                <a:ext uri="{FF2B5EF4-FFF2-40B4-BE49-F238E27FC236}">
                  <a16:creationId xmlns:a16="http://schemas.microsoft.com/office/drawing/2014/main" id="{475F86A7-EB54-E414-1731-821B809CAAC3}"/>
                </a:ext>
              </a:extLst>
            </p:cNvPr>
            <p:cNvSpPr/>
            <p:nvPr/>
          </p:nvSpPr>
          <p:spPr>
            <a:xfrm>
              <a:off x="12681012" y="7050849"/>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19 h 194119"/>
                <a:gd name="connsiteX9" fmla="*/ 0 w 64865"/>
                <a:gd name="connsiteY9" fmla="*/ 194119 h 194119"/>
                <a:gd name="connsiteX10" fmla="*/ 0 w 64865"/>
                <a:gd name="connsiteY10" fmla="*/ 182118 h 194119"/>
                <a:gd name="connsiteX11" fmla="*/ 19812 w 64865"/>
                <a:gd name="connsiteY11" fmla="*/ 179927 h 194119"/>
                <a:gd name="connsiteX12" fmla="*/ 19812 w 64865"/>
                <a:gd name="connsiteY12" fmla="*/ 77057 h 194119"/>
                <a:gd name="connsiteX13" fmla="*/ 17907 w 64865"/>
                <a:gd name="connsiteY13" fmla="*/ 29337 h 194119"/>
                <a:gd name="connsiteX14" fmla="*/ 14002 w 64865"/>
                <a:gd name="connsiteY14" fmla="*/ 18097 h 194119"/>
                <a:gd name="connsiteX15" fmla="*/ 18764 w 64865"/>
                <a:gd name="connsiteY15" fmla="*/ 5143 h 194119"/>
                <a:gd name="connsiteX16" fmla="*/ 31813 w 64865"/>
                <a:gd name="connsiteY16" fmla="*/ 0 h 194119"/>
                <a:gd name="connsiteX17" fmla="*/ 44006 w 64865"/>
                <a:gd name="connsiteY17" fmla="*/ 4381 h 194119"/>
                <a:gd name="connsiteX18" fmla="*/ 47911 w 64865"/>
                <a:gd name="connsiteY18" fmla="*/ 15621 h 194119"/>
                <a:gd name="connsiteX19" fmla="*/ 43148 w 64865"/>
                <a:gd name="connsiteY19" fmla="*/ 28861 h 194119"/>
                <a:gd name="connsiteX20" fmla="*/ 29813 w 64865"/>
                <a:gd name="connsiteY20" fmla="*/ 33718 h 194119"/>
                <a:gd name="connsiteX21" fmla="*/ 29528 w 64865"/>
                <a:gd name="connsiteY21" fmla="*/ 33718 h 194119"/>
                <a:gd name="connsiteX22" fmla="*/ 17907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19"/>
                  </a:lnTo>
                  <a:lnTo>
                    <a:pt x="0" y="194119"/>
                  </a:lnTo>
                  <a:lnTo>
                    <a:pt x="0" y="182118"/>
                  </a:lnTo>
                  <a:lnTo>
                    <a:pt x="19812" y="179927"/>
                  </a:lnTo>
                  <a:lnTo>
                    <a:pt x="19812" y="77057"/>
                  </a:lnTo>
                  <a:close/>
                  <a:moveTo>
                    <a:pt x="17907" y="29337"/>
                  </a:moveTo>
                  <a:cubicBezTo>
                    <a:pt x="15335" y="26384"/>
                    <a:pt x="14002" y="22669"/>
                    <a:pt x="14002" y="18097"/>
                  </a:cubicBezTo>
                  <a:cubicBezTo>
                    <a:pt x="14002" y="12859"/>
                    <a:pt x="15621" y="8572"/>
                    <a:pt x="18764" y="5143"/>
                  </a:cubicBezTo>
                  <a:cubicBezTo>
                    <a:pt x="21908" y="1714"/>
                    <a:pt x="26289" y="0"/>
                    <a:pt x="31813" y="0"/>
                  </a:cubicBezTo>
                  <a:cubicBezTo>
                    <a:pt x="37338" y="0"/>
                    <a:pt x="41434" y="1429"/>
                    <a:pt x="44006" y="4381"/>
                  </a:cubicBezTo>
                  <a:cubicBezTo>
                    <a:pt x="46577" y="7334"/>
                    <a:pt x="47911" y="11049"/>
                    <a:pt x="47911" y="15621"/>
                  </a:cubicBezTo>
                  <a:cubicBezTo>
                    <a:pt x="47911" y="21145"/>
                    <a:pt x="46292" y="25527"/>
                    <a:pt x="43148" y="28861"/>
                  </a:cubicBezTo>
                  <a:cubicBezTo>
                    <a:pt x="40005" y="32194"/>
                    <a:pt x="35528" y="33718"/>
                    <a:pt x="29813" y="33718"/>
                  </a:cubicBezTo>
                  <a:lnTo>
                    <a:pt x="29528" y="33718"/>
                  </a:lnTo>
                  <a:cubicBezTo>
                    <a:pt x="24384" y="33718"/>
                    <a:pt x="20479" y="32290"/>
                    <a:pt x="17907" y="29337"/>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3" name="Freeform: Shape 1057">
              <a:extLst>
                <a:ext uri="{FF2B5EF4-FFF2-40B4-BE49-F238E27FC236}">
                  <a16:creationId xmlns:a16="http://schemas.microsoft.com/office/drawing/2014/main" id="{48C9A991-B486-A73B-7306-00AB03B8FDB1}"/>
                </a:ext>
              </a:extLst>
            </p:cNvPr>
            <p:cNvSpPr/>
            <p:nvPr/>
          </p:nvSpPr>
          <p:spPr>
            <a:xfrm>
              <a:off x="12760448" y="7105427"/>
              <a:ext cx="107158" cy="142303"/>
            </a:xfrm>
            <a:custGeom>
              <a:avLst/>
              <a:gdLst>
                <a:gd name="connsiteX0" fmla="*/ 7813 w 107158"/>
                <a:gd name="connsiteY0" fmla="*/ 35719 h 142303"/>
                <a:gd name="connsiteX1" fmla="*/ 31340 w 107158"/>
                <a:gd name="connsiteY1" fmla="*/ 9620 h 142303"/>
                <a:gd name="connsiteX2" fmla="*/ 68678 w 107158"/>
                <a:gd name="connsiteY2" fmla="*/ 0 h 142303"/>
                <a:gd name="connsiteX3" fmla="*/ 86775 w 107158"/>
                <a:gd name="connsiteY3" fmla="*/ 2000 h 142303"/>
                <a:gd name="connsiteX4" fmla="*/ 104873 w 107158"/>
                <a:gd name="connsiteY4" fmla="*/ 7429 h 142303"/>
                <a:gd name="connsiteX5" fmla="*/ 103920 w 107158"/>
                <a:gd name="connsiteY5" fmla="*/ 45149 h 142303"/>
                <a:gd name="connsiteX6" fmla="*/ 88014 w 107158"/>
                <a:gd name="connsiteY6" fmla="*/ 45149 h 142303"/>
                <a:gd name="connsiteX7" fmla="*/ 82680 w 107158"/>
                <a:gd name="connsiteY7" fmla="*/ 20193 h 142303"/>
                <a:gd name="connsiteX8" fmla="*/ 64106 w 107158"/>
                <a:gd name="connsiteY8" fmla="*/ 13335 h 142303"/>
                <a:gd name="connsiteX9" fmla="*/ 37055 w 107158"/>
                <a:gd name="connsiteY9" fmla="*/ 27146 h 142303"/>
                <a:gd name="connsiteX10" fmla="*/ 27149 w 107158"/>
                <a:gd name="connsiteY10" fmla="*/ 66389 h 142303"/>
                <a:gd name="connsiteX11" fmla="*/ 38293 w 107158"/>
                <a:gd name="connsiteY11" fmla="*/ 110300 h 142303"/>
                <a:gd name="connsiteX12" fmla="*/ 67249 w 107158"/>
                <a:gd name="connsiteY12" fmla="*/ 125349 h 142303"/>
                <a:gd name="connsiteX13" fmla="*/ 86680 w 107158"/>
                <a:gd name="connsiteY13" fmla="*/ 122206 h 142303"/>
                <a:gd name="connsiteX14" fmla="*/ 102492 w 107158"/>
                <a:gd name="connsiteY14" fmla="*/ 114586 h 142303"/>
                <a:gd name="connsiteX15" fmla="*/ 107159 w 107158"/>
                <a:gd name="connsiteY15" fmla="*/ 124397 h 142303"/>
                <a:gd name="connsiteX16" fmla="*/ 87728 w 107158"/>
                <a:gd name="connsiteY16" fmla="*/ 136779 h 142303"/>
                <a:gd name="connsiteX17" fmla="*/ 61629 w 107158"/>
                <a:gd name="connsiteY17" fmla="*/ 142304 h 142303"/>
                <a:gd name="connsiteX18" fmla="*/ 27720 w 107158"/>
                <a:gd name="connsiteY18" fmla="*/ 133255 h 142303"/>
                <a:gd name="connsiteX19" fmla="*/ 6956 w 107158"/>
                <a:gd name="connsiteY19" fmla="*/ 108395 h 142303"/>
                <a:gd name="connsiteX20" fmla="*/ 2 w 107158"/>
                <a:gd name="connsiteY20" fmla="*/ 72581 h 142303"/>
                <a:gd name="connsiteX21" fmla="*/ 7813 w 107158"/>
                <a:gd name="connsiteY21" fmla="*/ 35719 h 14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8" h="142303">
                  <a:moveTo>
                    <a:pt x="7813" y="35719"/>
                  </a:moveTo>
                  <a:cubicBezTo>
                    <a:pt x="13147" y="24765"/>
                    <a:pt x="20958" y="16097"/>
                    <a:pt x="31340" y="9620"/>
                  </a:cubicBezTo>
                  <a:cubicBezTo>
                    <a:pt x="41722" y="3143"/>
                    <a:pt x="54105" y="0"/>
                    <a:pt x="68678" y="0"/>
                  </a:cubicBezTo>
                  <a:cubicBezTo>
                    <a:pt x="75726" y="0"/>
                    <a:pt x="81727" y="667"/>
                    <a:pt x="86775" y="2000"/>
                  </a:cubicBezTo>
                  <a:cubicBezTo>
                    <a:pt x="91824" y="3334"/>
                    <a:pt x="97824" y="5144"/>
                    <a:pt x="104873" y="7429"/>
                  </a:cubicBezTo>
                  <a:lnTo>
                    <a:pt x="103920" y="45149"/>
                  </a:lnTo>
                  <a:lnTo>
                    <a:pt x="88014" y="45149"/>
                  </a:lnTo>
                  <a:lnTo>
                    <a:pt x="82680" y="20193"/>
                  </a:lnTo>
                  <a:cubicBezTo>
                    <a:pt x="81727" y="15621"/>
                    <a:pt x="75536" y="13335"/>
                    <a:pt x="64106" y="13335"/>
                  </a:cubicBezTo>
                  <a:cubicBezTo>
                    <a:pt x="52676" y="13335"/>
                    <a:pt x="43627" y="17907"/>
                    <a:pt x="37055" y="27146"/>
                  </a:cubicBezTo>
                  <a:cubicBezTo>
                    <a:pt x="30483" y="36385"/>
                    <a:pt x="27149" y="49435"/>
                    <a:pt x="27149" y="66389"/>
                  </a:cubicBezTo>
                  <a:cubicBezTo>
                    <a:pt x="27149" y="85630"/>
                    <a:pt x="30864" y="100298"/>
                    <a:pt x="38293" y="110300"/>
                  </a:cubicBezTo>
                  <a:cubicBezTo>
                    <a:pt x="45722" y="120301"/>
                    <a:pt x="55343" y="125349"/>
                    <a:pt x="67249" y="125349"/>
                  </a:cubicBezTo>
                  <a:cubicBezTo>
                    <a:pt x="74107" y="125349"/>
                    <a:pt x="80584" y="124301"/>
                    <a:pt x="86680" y="122206"/>
                  </a:cubicBezTo>
                  <a:cubicBezTo>
                    <a:pt x="92776" y="120110"/>
                    <a:pt x="98015" y="117539"/>
                    <a:pt x="102492" y="114586"/>
                  </a:cubicBezTo>
                  <a:lnTo>
                    <a:pt x="107159" y="124397"/>
                  </a:lnTo>
                  <a:cubicBezTo>
                    <a:pt x="102777" y="128969"/>
                    <a:pt x="96300" y="133064"/>
                    <a:pt x="87728" y="136779"/>
                  </a:cubicBezTo>
                  <a:cubicBezTo>
                    <a:pt x="79155" y="140494"/>
                    <a:pt x="70488" y="142304"/>
                    <a:pt x="61629" y="142304"/>
                  </a:cubicBezTo>
                  <a:cubicBezTo>
                    <a:pt x="48294" y="142304"/>
                    <a:pt x="36960" y="139256"/>
                    <a:pt x="27720" y="133255"/>
                  </a:cubicBezTo>
                  <a:cubicBezTo>
                    <a:pt x="18481" y="127254"/>
                    <a:pt x="11528" y="118967"/>
                    <a:pt x="6956" y="108395"/>
                  </a:cubicBezTo>
                  <a:cubicBezTo>
                    <a:pt x="2289" y="97917"/>
                    <a:pt x="2" y="85916"/>
                    <a:pt x="2" y="72581"/>
                  </a:cubicBezTo>
                  <a:cubicBezTo>
                    <a:pt x="-93" y="58865"/>
                    <a:pt x="2574" y="46673"/>
                    <a:pt x="7813" y="35719"/>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4" name="Freeform: Shape 1058">
              <a:extLst>
                <a:ext uri="{FF2B5EF4-FFF2-40B4-BE49-F238E27FC236}">
                  <a16:creationId xmlns:a16="http://schemas.microsoft.com/office/drawing/2014/main" id="{07D74BA7-3B65-3A4A-3CDB-6A47DBF5AACA}"/>
                </a:ext>
              </a:extLst>
            </p:cNvPr>
            <p:cNvSpPr/>
            <p:nvPr/>
          </p:nvSpPr>
          <p:spPr>
            <a:xfrm>
              <a:off x="12888657" y="7036085"/>
              <a:ext cx="120205" cy="211550"/>
            </a:xfrm>
            <a:custGeom>
              <a:avLst/>
              <a:gdLst>
                <a:gd name="connsiteX0" fmla="*/ 23146 w 120205"/>
                <a:gd name="connsiteY0" fmla="*/ 138208 h 211550"/>
                <a:gd name="connsiteX1" fmla="*/ 81439 w 120205"/>
                <a:gd name="connsiteY1" fmla="*/ 126587 h 211550"/>
                <a:gd name="connsiteX2" fmla="*/ 81439 w 120205"/>
                <a:gd name="connsiteY2" fmla="*/ 119729 h 211550"/>
                <a:gd name="connsiteX3" fmla="*/ 78962 w 120205"/>
                <a:gd name="connsiteY3" fmla="*/ 101632 h 211550"/>
                <a:gd name="connsiteX4" fmla="*/ 70485 w 120205"/>
                <a:gd name="connsiteY4" fmla="*/ 92012 h 211550"/>
                <a:gd name="connsiteX5" fmla="*/ 53435 w 120205"/>
                <a:gd name="connsiteY5" fmla="*/ 88964 h 211550"/>
                <a:gd name="connsiteX6" fmla="*/ 31051 w 120205"/>
                <a:gd name="connsiteY6" fmla="*/ 92488 h 211550"/>
                <a:gd name="connsiteX7" fmla="*/ 11335 w 120205"/>
                <a:gd name="connsiteY7" fmla="*/ 101156 h 211550"/>
                <a:gd name="connsiteX8" fmla="*/ 5239 w 120205"/>
                <a:gd name="connsiteY8" fmla="*/ 88392 h 211550"/>
                <a:gd name="connsiteX9" fmla="*/ 16954 w 120205"/>
                <a:gd name="connsiteY9" fmla="*/ 81248 h 211550"/>
                <a:gd name="connsiteX10" fmla="*/ 36767 w 120205"/>
                <a:gd name="connsiteY10" fmla="*/ 73438 h 211550"/>
                <a:gd name="connsiteX11" fmla="*/ 59246 w 120205"/>
                <a:gd name="connsiteY11" fmla="*/ 70009 h 211550"/>
                <a:gd name="connsiteX12" fmla="*/ 86773 w 120205"/>
                <a:gd name="connsiteY12" fmla="*/ 74771 h 211550"/>
                <a:gd name="connsiteX13" fmla="*/ 101346 w 120205"/>
                <a:gd name="connsiteY13" fmla="*/ 90106 h 211550"/>
                <a:gd name="connsiteX14" fmla="*/ 105728 w 120205"/>
                <a:gd name="connsiteY14" fmla="*/ 118300 h 211550"/>
                <a:gd name="connsiteX15" fmla="*/ 105728 w 120205"/>
                <a:gd name="connsiteY15" fmla="*/ 196882 h 211550"/>
                <a:gd name="connsiteX16" fmla="*/ 120205 w 120205"/>
                <a:gd name="connsiteY16" fmla="*/ 196882 h 211550"/>
                <a:gd name="connsiteX17" fmla="*/ 120205 w 120205"/>
                <a:gd name="connsiteY17" fmla="*/ 207645 h 211550"/>
                <a:gd name="connsiteX18" fmla="*/ 107823 w 120205"/>
                <a:gd name="connsiteY18" fmla="*/ 210121 h 211550"/>
                <a:gd name="connsiteX19" fmla="*/ 94774 w 120205"/>
                <a:gd name="connsiteY19" fmla="*/ 211360 h 211550"/>
                <a:gd name="connsiteX20" fmla="*/ 85439 w 120205"/>
                <a:gd name="connsiteY20" fmla="*/ 209264 h 211550"/>
                <a:gd name="connsiteX21" fmla="*/ 82963 w 120205"/>
                <a:gd name="connsiteY21" fmla="*/ 200120 h 211550"/>
                <a:gd name="connsiteX22" fmla="*/ 82963 w 120205"/>
                <a:gd name="connsiteY22" fmla="*/ 192024 h 211550"/>
                <a:gd name="connsiteX23" fmla="*/ 64961 w 120205"/>
                <a:gd name="connsiteY23" fmla="*/ 205454 h 211550"/>
                <a:gd name="connsiteX24" fmla="*/ 40862 w 120205"/>
                <a:gd name="connsiteY24" fmla="*/ 211550 h 211550"/>
                <a:gd name="connsiteX25" fmla="*/ 11621 w 120205"/>
                <a:gd name="connsiteY25" fmla="*/ 201359 h 211550"/>
                <a:gd name="connsiteX26" fmla="*/ 0 w 120205"/>
                <a:gd name="connsiteY26" fmla="*/ 172117 h 211550"/>
                <a:gd name="connsiteX27" fmla="*/ 23146 w 120205"/>
                <a:gd name="connsiteY27" fmla="*/ 138208 h 211550"/>
                <a:gd name="connsiteX28" fmla="*/ 34766 w 120205"/>
                <a:gd name="connsiteY28" fmla="*/ 42196 h 211550"/>
                <a:gd name="connsiteX29" fmla="*/ 20479 w 120205"/>
                <a:gd name="connsiteY29" fmla="*/ 27623 h 211550"/>
                <a:gd name="connsiteX30" fmla="*/ 15621 w 120205"/>
                <a:gd name="connsiteY30" fmla="*/ 7430 h 211550"/>
                <a:gd name="connsiteX31" fmla="*/ 16097 w 120205"/>
                <a:gd name="connsiteY31" fmla="*/ 95 h 211550"/>
                <a:gd name="connsiteX32" fmla="*/ 29051 w 120205"/>
                <a:gd name="connsiteY32" fmla="*/ 95 h 211550"/>
                <a:gd name="connsiteX33" fmla="*/ 29337 w 120205"/>
                <a:gd name="connsiteY33" fmla="*/ 4477 h 211550"/>
                <a:gd name="connsiteX34" fmla="*/ 36957 w 120205"/>
                <a:gd name="connsiteY34" fmla="*/ 20765 h 211550"/>
                <a:gd name="connsiteX35" fmla="*/ 56769 w 120205"/>
                <a:gd name="connsiteY35" fmla="*/ 27718 h 211550"/>
                <a:gd name="connsiteX36" fmla="*/ 76391 w 120205"/>
                <a:gd name="connsiteY36" fmla="*/ 20574 h 211550"/>
                <a:gd name="connsiteX37" fmla="*/ 83534 w 120205"/>
                <a:gd name="connsiteY37" fmla="*/ 4382 h 211550"/>
                <a:gd name="connsiteX38" fmla="*/ 83820 w 120205"/>
                <a:gd name="connsiteY38" fmla="*/ 0 h 211550"/>
                <a:gd name="connsiteX39" fmla="*/ 96583 w 120205"/>
                <a:gd name="connsiteY39" fmla="*/ 0 h 211550"/>
                <a:gd name="connsiteX40" fmla="*/ 97060 w 120205"/>
                <a:gd name="connsiteY40" fmla="*/ 7144 h 211550"/>
                <a:gd name="connsiteX41" fmla="*/ 92012 w 120205"/>
                <a:gd name="connsiteY41" fmla="*/ 27242 h 211550"/>
                <a:gd name="connsiteX42" fmla="*/ 77819 w 120205"/>
                <a:gd name="connsiteY42" fmla="*/ 42005 h 211550"/>
                <a:gd name="connsiteX43" fmla="*/ 56864 w 120205"/>
                <a:gd name="connsiteY43" fmla="*/ 47530 h 211550"/>
                <a:gd name="connsiteX44" fmla="*/ 34766 w 120205"/>
                <a:gd name="connsiteY44" fmla="*/ 42196 h 211550"/>
                <a:gd name="connsiteX45" fmla="*/ 66294 w 120205"/>
                <a:gd name="connsiteY45" fmla="*/ 190976 h 211550"/>
                <a:gd name="connsiteX46" fmla="*/ 81439 w 120205"/>
                <a:gd name="connsiteY46" fmla="*/ 181642 h 211550"/>
                <a:gd name="connsiteX47" fmla="*/ 81439 w 120205"/>
                <a:gd name="connsiteY47" fmla="*/ 139541 h 211550"/>
                <a:gd name="connsiteX48" fmla="*/ 41148 w 120205"/>
                <a:gd name="connsiteY48" fmla="*/ 147733 h 211550"/>
                <a:gd name="connsiteX49" fmla="*/ 27527 w 120205"/>
                <a:gd name="connsiteY49" fmla="*/ 169164 h 211550"/>
                <a:gd name="connsiteX50" fmla="*/ 34004 w 120205"/>
                <a:gd name="connsiteY50" fmla="*/ 188595 h 211550"/>
                <a:gd name="connsiteX51" fmla="*/ 51530 w 120205"/>
                <a:gd name="connsiteY51" fmla="*/ 194881 h 211550"/>
                <a:gd name="connsiteX52" fmla="*/ 66294 w 120205"/>
                <a:gd name="connsiteY52" fmla="*/ 190976 h 2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205" h="211550">
                  <a:moveTo>
                    <a:pt x="23146" y="138208"/>
                  </a:moveTo>
                  <a:cubicBezTo>
                    <a:pt x="38481" y="130969"/>
                    <a:pt x="57912" y="127064"/>
                    <a:pt x="81439" y="126587"/>
                  </a:cubicBezTo>
                  <a:lnTo>
                    <a:pt x="81439" y="119729"/>
                  </a:lnTo>
                  <a:cubicBezTo>
                    <a:pt x="81439" y="112109"/>
                    <a:pt x="80582" y="106013"/>
                    <a:pt x="78962" y="101632"/>
                  </a:cubicBezTo>
                  <a:cubicBezTo>
                    <a:pt x="77343" y="97250"/>
                    <a:pt x="74486" y="94012"/>
                    <a:pt x="70485" y="92012"/>
                  </a:cubicBezTo>
                  <a:cubicBezTo>
                    <a:pt x="66484" y="90011"/>
                    <a:pt x="60770" y="88964"/>
                    <a:pt x="53435" y="88964"/>
                  </a:cubicBezTo>
                  <a:cubicBezTo>
                    <a:pt x="45149" y="88964"/>
                    <a:pt x="37624" y="90106"/>
                    <a:pt x="31051" y="92488"/>
                  </a:cubicBezTo>
                  <a:cubicBezTo>
                    <a:pt x="24479" y="94869"/>
                    <a:pt x="17907" y="97727"/>
                    <a:pt x="11335" y="101156"/>
                  </a:cubicBezTo>
                  <a:lnTo>
                    <a:pt x="5239" y="88392"/>
                  </a:lnTo>
                  <a:cubicBezTo>
                    <a:pt x="7334" y="86582"/>
                    <a:pt x="11240" y="84201"/>
                    <a:pt x="16954" y="81248"/>
                  </a:cubicBezTo>
                  <a:cubicBezTo>
                    <a:pt x="22670" y="78296"/>
                    <a:pt x="29242" y="75724"/>
                    <a:pt x="36767" y="73438"/>
                  </a:cubicBezTo>
                  <a:cubicBezTo>
                    <a:pt x="44291" y="71152"/>
                    <a:pt x="51816" y="70009"/>
                    <a:pt x="59246" y="70009"/>
                  </a:cubicBezTo>
                  <a:cubicBezTo>
                    <a:pt x="70866" y="70009"/>
                    <a:pt x="80010" y="71628"/>
                    <a:pt x="86773" y="74771"/>
                  </a:cubicBezTo>
                  <a:cubicBezTo>
                    <a:pt x="93536" y="77915"/>
                    <a:pt x="98393" y="83058"/>
                    <a:pt x="101346" y="90106"/>
                  </a:cubicBezTo>
                  <a:cubicBezTo>
                    <a:pt x="104299" y="97155"/>
                    <a:pt x="105728" y="106490"/>
                    <a:pt x="105728" y="118300"/>
                  </a:cubicBezTo>
                  <a:lnTo>
                    <a:pt x="105728" y="196882"/>
                  </a:lnTo>
                  <a:lnTo>
                    <a:pt x="120205" y="196882"/>
                  </a:lnTo>
                  <a:lnTo>
                    <a:pt x="120205" y="207645"/>
                  </a:lnTo>
                  <a:cubicBezTo>
                    <a:pt x="116967" y="208502"/>
                    <a:pt x="112776" y="209264"/>
                    <a:pt x="107823" y="210121"/>
                  </a:cubicBezTo>
                  <a:cubicBezTo>
                    <a:pt x="102870" y="210979"/>
                    <a:pt x="98488" y="211360"/>
                    <a:pt x="94774" y="211360"/>
                  </a:cubicBezTo>
                  <a:cubicBezTo>
                    <a:pt x="90202" y="211360"/>
                    <a:pt x="87058" y="210693"/>
                    <a:pt x="85439" y="209264"/>
                  </a:cubicBezTo>
                  <a:cubicBezTo>
                    <a:pt x="83820" y="207931"/>
                    <a:pt x="82963" y="204788"/>
                    <a:pt x="82963" y="200120"/>
                  </a:cubicBezTo>
                  <a:lnTo>
                    <a:pt x="82963" y="192024"/>
                  </a:lnTo>
                  <a:cubicBezTo>
                    <a:pt x="78105" y="196882"/>
                    <a:pt x="72104" y="201359"/>
                    <a:pt x="64961" y="205454"/>
                  </a:cubicBezTo>
                  <a:cubicBezTo>
                    <a:pt x="57817" y="209550"/>
                    <a:pt x="49816" y="211550"/>
                    <a:pt x="40862" y="211550"/>
                  </a:cubicBezTo>
                  <a:cubicBezTo>
                    <a:pt x="29146" y="211550"/>
                    <a:pt x="19336" y="208121"/>
                    <a:pt x="11621" y="201359"/>
                  </a:cubicBezTo>
                  <a:cubicBezTo>
                    <a:pt x="3905" y="194596"/>
                    <a:pt x="0" y="184880"/>
                    <a:pt x="0" y="172117"/>
                  </a:cubicBezTo>
                  <a:cubicBezTo>
                    <a:pt x="191" y="156781"/>
                    <a:pt x="7811" y="145447"/>
                    <a:pt x="23146" y="138208"/>
                  </a:cubicBezTo>
                  <a:close/>
                  <a:moveTo>
                    <a:pt x="34766" y="42196"/>
                  </a:moveTo>
                  <a:cubicBezTo>
                    <a:pt x="28480" y="38576"/>
                    <a:pt x="23717" y="33719"/>
                    <a:pt x="20479" y="27623"/>
                  </a:cubicBezTo>
                  <a:cubicBezTo>
                    <a:pt x="17240" y="21527"/>
                    <a:pt x="15621" y="14764"/>
                    <a:pt x="15621" y="7430"/>
                  </a:cubicBezTo>
                  <a:cubicBezTo>
                    <a:pt x="15621" y="3810"/>
                    <a:pt x="15812" y="1429"/>
                    <a:pt x="16097" y="95"/>
                  </a:cubicBezTo>
                  <a:lnTo>
                    <a:pt x="29051" y="95"/>
                  </a:lnTo>
                  <a:cubicBezTo>
                    <a:pt x="29051" y="1905"/>
                    <a:pt x="29146" y="3334"/>
                    <a:pt x="29337" y="4477"/>
                  </a:cubicBezTo>
                  <a:cubicBezTo>
                    <a:pt x="30004" y="10668"/>
                    <a:pt x="32480" y="16097"/>
                    <a:pt x="36957" y="20765"/>
                  </a:cubicBezTo>
                  <a:cubicBezTo>
                    <a:pt x="41338" y="25432"/>
                    <a:pt x="48006" y="27718"/>
                    <a:pt x="56769" y="27718"/>
                  </a:cubicBezTo>
                  <a:cubicBezTo>
                    <a:pt x="65532" y="27718"/>
                    <a:pt x="72104" y="25336"/>
                    <a:pt x="76391" y="20574"/>
                  </a:cubicBezTo>
                  <a:cubicBezTo>
                    <a:pt x="80677" y="15811"/>
                    <a:pt x="82963" y="10478"/>
                    <a:pt x="83534" y="4382"/>
                  </a:cubicBezTo>
                  <a:cubicBezTo>
                    <a:pt x="83820" y="2096"/>
                    <a:pt x="83915" y="667"/>
                    <a:pt x="83820" y="0"/>
                  </a:cubicBezTo>
                  <a:lnTo>
                    <a:pt x="96583" y="0"/>
                  </a:lnTo>
                  <a:cubicBezTo>
                    <a:pt x="96869" y="2572"/>
                    <a:pt x="97060" y="4953"/>
                    <a:pt x="97060" y="7144"/>
                  </a:cubicBezTo>
                  <a:cubicBezTo>
                    <a:pt x="97060" y="14288"/>
                    <a:pt x="95345" y="21050"/>
                    <a:pt x="92012" y="27242"/>
                  </a:cubicBezTo>
                  <a:cubicBezTo>
                    <a:pt x="88678" y="33433"/>
                    <a:pt x="83915" y="38386"/>
                    <a:pt x="77819" y="42005"/>
                  </a:cubicBezTo>
                  <a:cubicBezTo>
                    <a:pt x="71723" y="45720"/>
                    <a:pt x="64675" y="47530"/>
                    <a:pt x="56864" y="47530"/>
                  </a:cubicBezTo>
                  <a:cubicBezTo>
                    <a:pt x="48387" y="47530"/>
                    <a:pt x="41053" y="45720"/>
                    <a:pt x="34766" y="42196"/>
                  </a:cubicBezTo>
                  <a:close/>
                  <a:moveTo>
                    <a:pt x="66294" y="190976"/>
                  </a:moveTo>
                  <a:cubicBezTo>
                    <a:pt x="71818" y="188404"/>
                    <a:pt x="76867" y="185261"/>
                    <a:pt x="81439" y="181642"/>
                  </a:cubicBezTo>
                  <a:lnTo>
                    <a:pt x="81439" y="139541"/>
                  </a:lnTo>
                  <a:cubicBezTo>
                    <a:pt x="63627" y="139541"/>
                    <a:pt x="50197" y="142304"/>
                    <a:pt x="41148" y="147733"/>
                  </a:cubicBezTo>
                  <a:cubicBezTo>
                    <a:pt x="32099" y="153162"/>
                    <a:pt x="27527" y="160306"/>
                    <a:pt x="27527" y="169164"/>
                  </a:cubicBezTo>
                  <a:cubicBezTo>
                    <a:pt x="27527" y="178022"/>
                    <a:pt x="29718" y="184499"/>
                    <a:pt x="34004" y="188595"/>
                  </a:cubicBezTo>
                  <a:cubicBezTo>
                    <a:pt x="38291" y="192786"/>
                    <a:pt x="44196" y="194881"/>
                    <a:pt x="51530" y="194881"/>
                  </a:cubicBezTo>
                  <a:cubicBezTo>
                    <a:pt x="55817" y="194881"/>
                    <a:pt x="60674" y="193548"/>
                    <a:pt x="66294" y="190976"/>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95" name="Graphic 4">
            <a:extLst>
              <a:ext uri="{FF2B5EF4-FFF2-40B4-BE49-F238E27FC236}">
                <a16:creationId xmlns:a16="http://schemas.microsoft.com/office/drawing/2014/main" id="{FFBB90CF-CA70-E1F3-B2FC-2F4BE65976F2}"/>
              </a:ext>
            </a:extLst>
          </p:cNvPr>
          <p:cNvGrpSpPr>
            <a:grpSpLocks noChangeAspect="1"/>
          </p:cNvGrpSpPr>
          <p:nvPr userDrawn="1"/>
        </p:nvGrpSpPr>
        <p:grpSpPr bwMode="auto">
          <a:xfrm>
            <a:off x="4137025" y="9064625"/>
            <a:ext cx="3635375" cy="3636963"/>
            <a:chOff x="10829925" y="5504656"/>
            <a:chExt cx="2727503" cy="2727674"/>
          </a:xfrm>
        </p:grpSpPr>
        <p:sp>
          <p:nvSpPr>
            <p:cNvPr id="96" name="Freeform: Shape 100">
              <a:extLst>
                <a:ext uri="{FF2B5EF4-FFF2-40B4-BE49-F238E27FC236}">
                  <a16:creationId xmlns:a16="http://schemas.microsoft.com/office/drawing/2014/main" id="{06AD5E68-5E81-AB50-34EE-B0997A8D061C}"/>
                </a:ext>
              </a:extLst>
            </p:cNvPr>
            <p:cNvSpPr>
              <a:spLocks/>
            </p:cNvSpPr>
            <p:nvPr/>
          </p:nvSpPr>
          <p:spPr bwMode="auto">
            <a:xfrm>
              <a:off x="10829925" y="5504751"/>
              <a:ext cx="2397251" cy="2727578"/>
            </a:xfrm>
            <a:custGeom>
              <a:avLst/>
              <a:gdLst>
                <a:gd name="T0" fmla="*/ 1363980 w 2397251"/>
                <a:gd name="T1" fmla="*/ 2727579 h 2727578"/>
                <a:gd name="T2" fmla="*/ 2397252 w 2397251"/>
                <a:gd name="T3" fmla="*/ 2253329 h 2727578"/>
                <a:gd name="T4" fmla="*/ 1363980 w 2397251"/>
                <a:gd name="T5" fmla="*/ 1364647 h 2727578"/>
                <a:gd name="T6" fmla="*/ 1363980 w 2397251"/>
                <a:gd name="T7" fmla="*/ 0 h 2727578"/>
                <a:gd name="T8" fmla="*/ 0 w 2397251"/>
                <a:gd name="T9" fmla="*/ 1364075 h 2727578"/>
                <a:gd name="T10" fmla="*/ 1363980 w 2397251"/>
                <a:gd name="T11" fmla="*/ 2727579 h 27275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97251" h="2727578">
                  <a:moveTo>
                    <a:pt x="1363980" y="2727579"/>
                  </a:moveTo>
                  <a:cubicBezTo>
                    <a:pt x="1746980" y="2727389"/>
                    <a:pt x="2127695" y="2566321"/>
                    <a:pt x="2397252" y="2253329"/>
                  </a:cubicBezTo>
                  <a:lnTo>
                    <a:pt x="1363980" y="1364647"/>
                  </a:lnTo>
                  <a:lnTo>
                    <a:pt x="1363980" y="0"/>
                  </a:lnTo>
                  <a:cubicBezTo>
                    <a:pt x="610648" y="0"/>
                    <a:pt x="0" y="610743"/>
                    <a:pt x="0" y="1364075"/>
                  </a:cubicBezTo>
                  <a:cubicBezTo>
                    <a:pt x="0" y="2117312"/>
                    <a:pt x="610648" y="2727579"/>
                    <a:pt x="1363980" y="2727579"/>
                  </a:cubicBezTo>
                  <a:close/>
                </a:path>
              </a:pathLst>
            </a:custGeom>
            <a:solidFill>
              <a:schemeClr val="bg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o-RO"/>
            </a:p>
          </p:txBody>
        </p:sp>
        <p:sp>
          <p:nvSpPr>
            <p:cNvPr id="97" name="Freeform: Shape 101">
              <a:extLst>
                <a:ext uri="{FF2B5EF4-FFF2-40B4-BE49-F238E27FC236}">
                  <a16:creationId xmlns:a16="http://schemas.microsoft.com/office/drawing/2014/main" id="{A06FA645-1D0B-A780-CA6C-2F329A7FEE14}"/>
                </a:ext>
              </a:extLst>
            </p:cNvPr>
            <p:cNvSpPr>
              <a:spLocks/>
            </p:cNvSpPr>
            <p:nvPr/>
          </p:nvSpPr>
          <p:spPr bwMode="auto">
            <a:xfrm>
              <a:off x="12192762" y="5504656"/>
              <a:ext cx="1364666" cy="2253710"/>
            </a:xfrm>
            <a:custGeom>
              <a:avLst/>
              <a:gdLst>
                <a:gd name="T0" fmla="*/ 890016 w 1364666"/>
                <a:gd name="T1" fmla="*/ 329756 h 2253710"/>
                <a:gd name="T2" fmla="*/ 1143 w 1364666"/>
                <a:gd name="T3" fmla="*/ 0 h 2253710"/>
                <a:gd name="T4" fmla="*/ 0 w 1364666"/>
                <a:gd name="T5" fmla="*/ 1363789 h 2253710"/>
                <a:gd name="T6" fmla="*/ 1034701 w 1364666"/>
                <a:gd name="T7" fmla="*/ 2253710 h 2253710"/>
                <a:gd name="T8" fmla="*/ 890016 w 1364666"/>
                <a:gd name="T9" fmla="*/ 329756 h 22537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4666" h="2253710">
                  <a:moveTo>
                    <a:pt x="890016" y="329756"/>
                  </a:moveTo>
                  <a:cubicBezTo>
                    <a:pt x="632651" y="108395"/>
                    <a:pt x="316325" y="191"/>
                    <a:pt x="1143" y="0"/>
                  </a:cubicBezTo>
                  <a:lnTo>
                    <a:pt x="0" y="1363789"/>
                  </a:lnTo>
                  <a:lnTo>
                    <a:pt x="1034701" y="2253710"/>
                  </a:lnTo>
                  <a:cubicBezTo>
                    <a:pt x="1526000" y="1682496"/>
                    <a:pt x="1461230" y="820960"/>
                    <a:pt x="890016" y="329756"/>
                  </a:cubicBezTo>
                  <a:close/>
                </a:path>
              </a:pathLst>
            </a:custGeom>
            <a:solidFill>
              <a:schemeClr val="tx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o-RO"/>
            </a:p>
          </p:txBody>
        </p:sp>
      </p:grpSp>
    </p:spTree>
    <p:extLst>
      <p:ext uri="{BB962C8B-B14F-4D97-AF65-F5344CB8AC3E}">
        <p14:creationId xmlns:p14="http://schemas.microsoft.com/office/powerpoint/2010/main" val="3090228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SBN Titlu">
    <p:bg>
      <p:bgPr>
        <a:solidFill>
          <a:schemeClr val="accent2"/>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73C05018-7A05-C4BA-E566-CF57310F7B54}"/>
              </a:ext>
            </a:extLst>
          </p:cNvPr>
          <p:cNvSpPr/>
          <p:nvPr userDrawn="1"/>
        </p:nvSpPr>
        <p:spPr>
          <a:xfrm>
            <a:off x="0" y="0"/>
            <a:ext cx="5954713" cy="1373346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srgbClr val="FFFFFF"/>
              </a:solidFill>
            </a:endParaRPr>
          </a:p>
        </p:txBody>
      </p:sp>
      <p:sp>
        <p:nvSpPr>
          <p:cNvPr id="5" name="TextBox 2">
            <a:extLst>
              <a:ext uri="{FF2B5EF4-FFF2-40B4-BE49-F238E27FC236}">
                <a16:creationId xmlns:a16="http://schemas.microsoft.com/office/drawing/2014/main" id="{91C07480-59FC-9F2E-BF03-21A291A6441D}"/>
              </a:ext>
            </a:extLst>
          </p:cNvPr>
          <p:cNvSpPr txBox="1">
            <a:spLocks noChangeArrowheads="1"/>
          </p:cNvSpPr>
          <p:nvPr userDrawn="1"/>
        </p:nvSpPr>
        <p:spPr bwMode="auto">
          <a:xfrm rot="10800000">
            <a:off x="23239413" y="11066463"/>
            <a:ext cx="584200" cy="1611312"/>
          </a:xfrm>
          <a:prstGeom prst="rect">
            <a:avLst/>
          </a:prstGeom>
          <a:noFill/>
          <a:ln>
            <a:noFill/>
          </a:ln>
        </p:spPr>
        <p:txBody>
          <a:bodyPr vert="eaVert"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2600" b="1">
                <a:solidFill>
                  <a:schemeClr val="bg1"/>
                </a:solidFill>
              </a:rPr>
              <a:t>insp.gov.ro</a:t>
            </a:r>
          </a:p>
        </p:txBody>
      </p:sp>
      <p:grpSp>
        <p:nvGrpSpPr>
          <p:cNvPr id="6" name="Graphic 4">
            <a:extLst>
              <a:ext uri="{FF2B5EF4-FFF2-40B4-BE49-F238E27FC236}">
                <a16:creationId xmlns:a16="http://schemas.microsoft.com/office/drawing/2014/main" id="{69A8DAE8-D624-44EF-4F35-43A7CEF22C6F}"/>
              </a:ext>
            </a:extLst>
          </p:cNvPr>
          <p:cNvGrpSpPr/>
          <p:nvPr/>
        </p:nvGrpSpPr>
        <p:grpSpPr>
          <a:xfrm>
            <a:off x="1105200" y="1162800"/>
            <a:ext cx="3741842" cy="1536944"/>
            <a:chOff x="1105200" y="1162800"/>
            <a:chExt cx="3741842" cy="1536944"/>
          </a:xfrm>
          <a:solidFill>
            <a:srgbClr val="FFFFFF"/>
          </a:solidFill>
        </p:grpSpPr>
        <p:grpSp>
          <p:nvGrpSpPr>
            <p:cNvPr id="7" name="Graphic 4">
              <a:extLst>
                <a:ext uri="{FF2B5EF4-FFF2-40B4-BE49-F238E27FC236}">
                  <a16:creationId xmlns:a16="http://schemas.microsoft.com/office/drawing/2014/main" id="{F2625762-9E76-9F98-66B0-13976FD84D0B}"/>
                </a:ext>
              </a:extLst>
            </p:cNvPr>
            <p:cNvGrpSpPr/>
            <p:nvPr/>
          </p:nvGrpSpPr>
          <p:grpSpPr>
            <a:xfrm>
              <a:off x="2553683" y="1497475"/>
              <a:ext cx="2293358" cy="867719"/>
              <a:chOff x="2553683" y="1497475"/>
              <a:chExt cx="2293358" cy="867719"/>
            </a:xfrm>
            <a:solidFill>
              <a:srgbClr val="FFFFFF"/>
            </a:solidFill>
          </p:grpSpPr>
          <p:sp>
            <p:nvSpPr>
              <p:cNvPr id="15" name="Freeform: Shape 15">
                <a:extLst>
                  <a:ext uri="{FF2B5EF4-FFF2-40B4-BE49-F238E27FC236}">
                    <a16:creationId xmlns:a16="http://schemas.microsoft.com/office/drawing/2014/main" id="{BE739B2B-67D7-3ECB-28F2-C26E7D3D588E}"/>
                  </a:ext>
                </a:extLst>
              </p:cNvPr>
              <p:cNvSpPr/>
              <p:nvPr/>
            </p:nvSpPr>
            <p:spPr>
              <a:xfrm>
                <a:off x="2555968" y="1519051"/>
                <a:ext cx="80718" cy="208267"/>
              </a:xfrm>
              <a:custGeom>
                <a:avLst/>
                <a:gdLst>
                  <a:gd name="connsiteX0" fmla="*/ 0 w 80718"/>
                  <a:gd name="connsiteY0" fmla="*/ 208268 h 208267"/>
                  <a:gd name="connsiteX1" fmla="*/ 0 w 80718"/>
                  <a:gd name="connsiteY1" fmla="*/ 193292 h 208267"/>
                  <a:gd name="connsiteX2" fmla="*/ 24749 w 80718"/>
                  <a:gd name="connsiteY2" fmla="*/ 189611 h 208267"/>
                  <a:gd name="connsiteX3" fmla="*/ 24749 w 80718"/>
                  <a:gd name="connsiteY3" fmla="*/ 18783 h 208267"/>
                  <a:gd name="connsiteX4" fmla="*/ 0 w 80718"/>
                  <a:gd name="connsiteY4" fmla="*/ 15103 h 208267"/>
                  <a:gd name="connsiteX5" fmla="*/ 0 w 80718"/>
                  <a:gd name="connsiteY5" fmla="*/ 0 h 208267"/>
                  <a:gd name="connsiteX6" fmla="*/ 80718 w 80718"/>
                  <a:gd name="connsiteY6" fmla="*/ 0 h 208267"/>
                  <a:gd name="connsiteX7" fmla="*/ 80718 w 80718"/>
                  <a:gd name="connsiteY7" fmla="*/ 15103 h 208267"/>
                  <a:gd name="connsiteX8" fmla="*/ 56223 w 80718"/>
                  <a:gd name="connsiteY8" fmla="*/ 18783 h 208267"/>
                  <a:gd name="connsiteX9" fmla="*/ 56223 w 80718"/>
                  <a:gd name="connsiteY9" fmla="*/ 189611 h 208267"/>
                  <a:gd name="connsiteX10" fmla="*/ 80718 w 80718"/>
                  <a:gd name="connsiteY10" fmla="*/ 193800 h 208267"/>
                  <a:gd name="connsiteX11" fmla="*/ 80718 w 80718"/>
                  <a:gd name="connsiteY11" fmla="*/ 208268 h 208267"/>
                  <a:gd name="connsiteX12" fmla="*/ 0 w 80718"/>
                  <a:gd name="connsiteY12" fmla="*/ 208268 h 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18" h="208267">
                    <a:moveTo>
                      <a:pt x="0" y="208268"/>
                    </a:moveTo>
                    <a:lnTo>
                      <a:pt x="0" y="193292"/>
                    </a:lnTo>
                    <a:lnTo>
                      <a:pt x="24749" y="189611"/>
                    </a:lnTo>
                    <a:lnTo>
                      <a:pt x="24749" y="18783"/>
                    </a:lnTo>
                    <a:lnTo>
                      <a:pt x="0" y="15103"/>
                    </a:lnTo>
                    <a:lnTo>
                      <a:pt x="0" y="0"/>
                    </a:lnTo>
                    <a:lnTo>
                      <a:pt x="80718" y="0"/>
                    </a:lnTo>
                    <a:lnTo>
                      <a:pt x="80718" y="15103"/>
                    </a:lnTo>
                    <a:lnTo>
                      <a:pt x="56223" y="18783"/>
                    </a:lnTo>
                    <a:lnTo>
                      <a:pt x="56223" y="189611"/>
                    </a:lnTo>
                    <a:lnTo>
                      <a:pt x="80718" y="193800"/>
                    </a:lnTo>
                    <a:lnTo>
                      <a:pt x="80718" y="208268"/>
                    </a:lnTo>
                    <a:lnTo>
                      <a:pt x="0" y="208268"/>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6" name="Freeform: Shape 16">
                <a:extLst>
                  <a:ext uri="{FF2B5EF4-FFF2-40B4-BE49-F238E27FC236}">
                    <a16:creationId xmlns:a16="http://schemas.microsoft.com/office/drawing/2014/main" id="{E7EE361F-A54C-47AE-6472-7927C618DBE0}"/>
                  </a:ext>
                </a:extLst>
              </p:cNvPr>
              <p:cNvSpPr/>
              <p:nvPr/>
            </p:nvSpPr>
            <p:spPr>
              <a:xfrm>
                <a:off x="2667399" y="1568294"/>
                <a:ext cx="167147" cy="159278"/>
              </a:xfrm>
              <a:custGeom>
                <a:avLst/>
                <a:gdLst>
                  <a:gd name="connsiteX0" fmla="*/ 762 w 167147"/>
                  <a:gd name="connsiteY0" fmla="*/ 159025 h 159278"/>
                  <a:gd name="connsiteX1" fmla="*/ 762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049 h 159278"/>
                  <a:gd name="connsiteX24" fmla="*/ 116381 w 167147"/>
                  <a:gd name="connsiteY24" fmla="*/ 141764 h 159278"/>
                  <a:gd name="connsiteX25" fmla="*/ 116381 w 167147"/>
                  <a:gd name="connsiteY25" fmla="*/ 64854 h 159278"/>
                  <a:gd name="connsiteX26" fmla="*/ 115493 w 167147"/>
                  <a:gd name="connsiteY26" fmla="*/ 45689 h 159278"/>
                  <a:gd name="connsiteX27" fmla="*/ 111559 w 167147"/>
                  <a:gd name="connsiteY27" fmla="*/ 31983 h 159278"/>
                  <a:gd name="connsiteX28" fmla="*/ 103182 w 167147"/>
                  <a:gd name="connsiteY28" fmla="*/ 23733 h 159278"/>
                  <a:gd name="connsiteX29" fmla="*/ 88841 w 167147"/>
                  <a:gd name="connsiteY29" fmla="*/ 20941 h 159278"/>
                  <a:gd name="connsiteX30" fmla="*/ 68027 w 167147"/>
                  <a:gd name="connsiteY30" fmla="*/ 24748 h 159278"/>
                  <a:gd name="connsiteX31" fmla="*/ 49751 w 167147"/>
                  <a:gd name="connsiteY31" fmla="*/ 34267 h 159278"/>
                  <a:gd name="connsiteX32" fmla="*/ 49751 w 167147"/>
                  <a:gd name="connsiteY32" fmla="*/ 141637 h 159278"/>
                  <a:gd name="connsiteX33" fmla="*/ 69042 w 167147"/>
                  <a:gd name="connsiteY33" fmla="*/ 143922 h 159278"/>
                  <a:gd name="connsiteX34" fmla="*/ 69042 w 167147"/>
                  <a:gd name="connsiteY34" fmla="*/ 159025 h 159278"/>
                  <a:gd name="connsiteX35" fmla="*/ 762 w 167147"/>
                  <a:gd name="connsiteY35" fmla="*/ 159025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2" y="159025"/>
                    </a:moveTo>
                    <a:lnTo>
                      <a:pt x="762"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049"/>
                    </a:lnTo>
                    <a:lnTo>
                      <a:pt x="116381" y="141764"/>
                    </a:lnTo>
                    <a:lnTo>
                      <a:pt x="116381" y="64854"/>
                    </a:lnTo>
                    <a:cubicBezTo>
                      <a:pt x="116381" y="57620"/>
                      <a:pt x="116001" y="51147"/>
                      <a:pt x="115493" y="45689"/>
                    </a:cubicBezTo>
                    <a:cubicBezTo>
                      <a:pt x="114858" y="40232"/>
                      <a:pt x="113589" y="35663"/>
                      <a:pt x="111559" y="31983"/>
                    </a:cubicBezTo>
                    <a:cubicBezTo>
                      <a:pt x="109528" y="28302"/>
                      <a:pt x="106736" y="25637"/>
                      <a:pt x="103182" y="23733"/>
                    </a:cubicBezTo>
                    <a:cubicBezTo>
                      <a:pt x="99502" y="21956"/>
                      <a:pt x="94679" y="20941"/>
                      <a:pt x="88841" y="20941"/>
                    </a:cubicBezTo>
                    <a:cubicBezTo>
                      <a:pt x="81860" y="20941"/>
                      <a:pt x="75007" y="22210"/>
                      <a:pt x="68027" y="24748"/>
                    </a:cubicBezTo>
                    <a:cubicBezTo>
                      <a:pt x="61046" y="27287"/>
                      <a:pt x="54954" y="30460"/>
                      <a:pt x="49751" y="34267"/>
                    </a:cubicBezTo>
                    <a:lnTo>
                      <a:pt x="49751" y="141637"/>
                    </a:lnTo>
                    <a:lnTo>
                      <a:pt x="69042" y="143922"/>
                    </a:lnTo>
                    <a:lnTo>
                      <a:pt x="69042" y="159025"/>
                    </a:lnTo>
                    <a:lnTo>
                      <a:pt x="762" y="15902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7" name="Freeform: Shape 17">
                <a:extLst>
                  <a:ext uri="{FF2B5EF4-FFF2-40B4-BE49-F238E27FC236}">
                    <a16:creationId xmlns:a16="http://schemas.microsoft.com/office/drawing/2014/main" id="{C350C090-C0A5-C2B8-F79C-A41BC8C57324}"/>
                  </a:ext>
                </a:extLst>
              </p:cNvPr>
              <p:cNvSpPr/>
              <p:nvPr/>
            </p:nvSpPr>
            <p:spPr>
              <a:xfrm>
                <a:off x="2859930" y="1568421"/>
                <a:ext cx="112193" cy="162197"/>
              </a:xfrm>
              <a:custGeom>
                <a:avLst/>
                <a:gdLst>
                  <a:gd name="connsiteX0" fmla="*/ 0 w 112193"/>
                  <a:gd name="connsiteY0" fmla="*/ 150141 h 162197"/>
                  <a:gd name="connsiteX1" fmla="*/ 0 w 112193"/>
                  <a:gd name="connsiteY1" fmla="*/ 114351 h 162197"/>
                  <a:gd name="connsiteX2" fmla="*/ 19418 w 112193"/>
                  <a:gd name="connsiteY2" fmla="*/ 114351 h 162197"/>
                  <a:gd name="connsiteX3" fmla="*/ 25002 w 112193"/>
                  <a:gd name="connsiteY3" fmla="*/ 134657 h 162197"/>
                  <a:gd name="connsiteX4" fmla="*/ 29191 w 112193"/>
                  <a:gd name="connsiteY4" fmla="*/ 138972 h 162197"/>
                  <a:gd name="connsiteX5" fmla="*/ 36298 w 112193"/>
                  <a:gd name="connsiteY5" fmla="*/ 142780 h 162197"/>
                  <a:gd name="connsiteX6" fmla="*/ 45436 w 112193"/>
                  <a:gd name="connsiteY6" fmla="*/ 145572 h 162197"/>
                  <a:gd name="connsiteX7" fmla="*/ 55970 w 112193"/>
                  <a:gd name="connsiteY7" fmla="*/ 146587 h 162197"/>
                  <a:gd name="connsiteX8" fmla="*/ 69930 w 112193"/>
                  <a:gd name="connsiteY8" fmla="*/ 144683 h 162197"/>
                  <a:gd name="connsiteX9" fmla="*/ 78561 w 112193"/>
                  <a:gd name="connsiteY9" fmla="*/ 139861 h 162197"/>
                  <a:gd name="connsiteX10" fmla="*/ 82876 w 112193"/>
                  <a:gd name="connsiteY10" fmla="*/ 132753 h 162197"/>
                  <a:gd name="connsiteX11" fmla="*/ 84018 w 112193"/>
                  <a:gd name="connsiteY11" fmla="*/ 124504 h 162197"/>
                  <a:gd name="connsiteX12" fmla="*/ 81607 w 112193"/>
                  <a:gd name="connsiteY12" fmla="*/ 114858 h 162197"/>
                  <a:gd name="connsiteX13" fmla="*/ 74246 w 112193"/>
                  <a:gd name="connsiteY13" fmla="*/ 106609 h 162197"/>
                  <a:gd name="connsiteX14" fmla="*/ 61554 w 112193"/>
                  <a:gd name="connsiteY14" fmla="*/ 98994 h 162197"/>
                  <a:gd name="connsiteX15" fmla="*/ 43151 w 112193"/>
                  <a:gd name="connsiteY15" fmla="*/ 91125 h 162197"/>
                  <a:gd name="connsiteX16" fmla="*/ 23987 w 112193"/>
                  <a:gd name="connsiteY16" fmla="*/ 82114 h 162197"/>
                  <a:gd name="connsiteX17" fmla="*/ 10534 w 112193"/>
                  <a:gd name="connsiteY17" fmla="*/ 71326 h 162197"/>
                  <a:gd name="connsiteX18" fmla="*/ 2665 w 112193"/>
                  <a:gd name="connsiteY18" fmla="*/ 58000 h 162197"/>
                  <a:gd name="connsiteX19" fmla="*/ 127 w 112193"/>
                  <a:gd name="connsiteY19" fmla="*/ 41374 h 162197"/>
                  <a:gd name="connsiteX20" fmla="*/ 4442 w 112193"/>
                  <a:gd name="connsiteY20" fmla="*/ 24368 h 162197"/>
                  <a:gd name="connsiteX21" fmla="*/ 16372 w 112193"/>
                  <a:gd name="connsiteY21" fmla="*/ 11295 h 162197"/>
                  <a:gd name="connsiteX22" fmla="*/ 34267 w 112193"/>
                  <a:gd name="connsiteY22" fmla="*/ 2919 h 162197"/>
                  <a:gd name="connsiteX23" fmla="*/ 56604 w 112193"/>
                  <a:gd name="connsiteY23" fmla="*/ 0 h 162197"/>
                  <a:gd name="connsiteX24" fmla="*/ 72215 w 112193"/>
                  <a:gd name="connsiteY24" fmla="*/ 1015 h 162197"/>
                  <a:gd name="connsiteX25" fmla="*/ 85033 w 112193"/>
                  <a:gd name="connsiteY25" fmla="*/ 3427 h 162197"/>
                  <a:gd name="connsiteX26" fmla="*/ 95060 w 112193"/>
                  <a:gd name="connsiteY26" fmla="*/ 6346 h 162197"/>
                  <a:gd name="connsiteX27" fmla="*/ 101913 w 112193"/>
                  <a:gd name="connsiteY27" fmla="*/ 8630 h 162197"/>
                  <a:gd name="connsiteX28" fmla="*/ 101913 w 112193"/>
                  <a:gd name="connsiteY28" fmla="*/ 42897 h 162197"/>
                  <a:gd name="connsiteX29" fmla="*/ 83764 w 112193"/>
                  <a:gd name="connsiteY29" fmla="*/ 42770 h 162197"/>
                  <a:gd name="connsiteX30" fmla="*/ 77799 w 112193"/>
                  <a:gd name="connsiteY30" fmla="*/ 25129 h 162197"/>
                  <a:gd name="connsiteX31" fmla="*/ 70057 w 112193"/>
                  <a:gd name="connsiteY31" fmla="*/ 18530 h 162197"/>
                  <a:gd name="connsiteX32" fmla="*/ 54827 w 112193"/>
                  <a:gd name="connsiteY32" fmla="*/ 15484 h 162197"/>
                  <a:gd name="connsiteX33" fmla="*/ 42644 w 112193"/>
                  <a:gd name="connsiteY33" fmla="*/ 16880 h 162197"/>
                  <a:gd name="connsiteX34" fmla="*/ 34394 w 112193"/>
                  <a:gd name="connsiteY34" fmla="*/ 20941 h 162197"/>
                  <a:gd name="connsiteX35" fmla="*/ 29698 w 112193"/>
                  <a:gd name="connsiteY35" fmla="*/ 27033 h 162197"/>
                  <a:gd name="connsiteX36" fmla="*/ 28175 w 112193"/>
                  <a:gd name="connsiteY36" fmla="*/ 34521 h 162197"/>
                  <a:gd name="connsiteX37" fmla="*/ 31348 w 112193"/>
                  <a:gd name="connsiteY37" fmla="*/ 46578 h 162197"/>
                  <a:gd name="connsiteX38" fmla="*/ 39598 w 112193"/>
                  <a:gd name="connsiteY38" fmla="*/ 54574 h 162197"/>
                  <a:gd name="connsiteX39" fmla="*/ 51274 w 112193"/>
                  <a:gd name="connsiteY39" fmla="*/ 60285 h 162197"/>
                  <a:gd name="connsiteX40" fmla="*/ 64727 w 112193"/>
                  <a:gd name="connsiteY40" fmla="*/ 65742 h 162197"/>
                  <a:gd name="connsiteX41" fmla="*/ 82749 w 112193"/>
                  <a:gd name="connsiteY41" fmla="*/ 74372 h 162197"/>
                  <a:gd name="connsiteX42" fmla="*/ 97852 w 112193"/>
                  <a:gd name="connsiteY42" fmla="*/ 84653 h 162197"/>
                  <a:gd name="connsiteX43" fmla="*/ 108259 w 112193"/>
                  <a:gd name="connsiteY43" fmla="*/ 98232 h 162197"/>
                  <a:gd name="connsiteX44" fmla="*/ 112193 w 112193"/>
                  <a:gd name="connsiteY44" fmla="*/ 116508 h 162197"/>
                  <a:gd name="connsiteX45" fmla="*/ 108132 w 112193"/>
                  <a:gd name="connsiteY45" fmla="*/ 135419 h 162197"/>
                  <a:gd name="connsiteX46" fmla="*/ 96456 w 112193"/>
                  <a:gd name="connsiteY46" fmla="*/ 149887 h 162197"/>
                  <a:gd name="connsiteX47" fmla="*/ 77799 w 112193"/>
                  <a:gd name="connsiteY47" fmla="*/ 159025 h 162197"/>
                  <a:gd name="connsiteX48" fmla="*/ 52924 w 112193"/>
                  <a:gd name="connsiteY48" fmla="*/ 162198 h 162197"/>
                  <a:gd name="connsiteX49" fmla="*/ 37567 w 112193"/>
                  <a:gd name="connsiteY49" fmla="*/ 160929 h 162197"/>
                  <a:gd name="connsiteX50" fmla="*/ 22337 w 112193"/>
                  <a:gd name="connsiteY50" fmla="*/ 157883 h 162197"/>
                  <a:gd name="connsiteX51" fmla="*/ 9011 w 112193"/>
                  <a:gd name="connsiteY51" fmla="*/ 153948 h 162197"/>
                  <a:gd name="connsiteX52" fmla="*/ 0 w 112193"/>
                  <a:gd name="connsiteY52" fmla="*/ 150141 h 16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193" h="162197">
                    <a:moveTo>
                      <a:pt x="0" y="150141"/>
                    </a:moveTo>
                    <a:lnTo>
                      <a:pt x="0" y="114351"/>
                    </a:lnTo>
                    <a:lnTo>
                      <a:pt x="19418" y="114351"/>
                    </a:lnTo>
                    <a:lnTo>
                      <a:pt x="25002" y="134657"/>
                    </a:lnTo>
                    <a:cubicBezTo>
                      <a:pt x="25764" y="136180"/>
                      <a:pt x="27287" y="137576"/>
                      <a:pt x="29191" y="138972"/>
                    </a:cubicBezTo>
                    <a:cubicBezTo>
                      <a:pt x="31221" y="140368"/>
                      <a:pt x="33506" y="141637"/>
                      <a:pt x="36298" y="142780"/>
                    </a:cubicBezTo>
                    <a:cubicBezTo>
                      <a:pt x="38963" y="143922"/>
                      <a:pt x="42136" y="144810"/>
                      <a:pt x="45436" y="145572"/>
                    </a:cubicBezTo>
                    <a:cubicBezTo>
                      <a:pt x="48862" y="146206"/>
                      <a:pt x="52289" y="146587"/>
                      <a:pt x="55970" y="146587"/>
                    </a:cubicBezTo>
                    <a:cubicBezTo>
                      <a:pt x="61681" y="146587"/>
                      <a:pt x="66250" y="145953"/>
                      <a:pt x="69930" y="144683"/>
                    </a:cubicBezTo>
                    <a:cubicBezTo>
                      <a:pt x="73611" y="143414"/>
                      <a:pt x="76403" y="141891"/>
                      <a:pt x="78561" y="139861"/>
                    </a:cubicBezTo>
                    <a:cubicBezTo>
                      <a:pt x="80718" y="137830"/>
                      <a:pt x="82114" y="135546"/>
                      <a:pt x="82876" y="132753"/>
                    </a:cubicBezTo>
                    <a:cubicBezTo>
                      <a:pt x="83637" y="130088"/>
                      <a:pt x="84018" y="127296"/>
                      <a:pt x="84018" y="124504"/>
                    </a:cubicBezTo>
                    <a:cubicBezTo>
                      <a:pt x="84018" y="120950"/>
                      <a:pt x="83257" y="117777"/>
                      <a:pt x="81607" y="114858"/>
                    </a:cubicBezTo>
                    <a:cubicBezTo>
                      <a:pt x="79957" y="111939"/>
                      <a:pt x="77545" y="109274"/>
                      <a:pt x="74246" y="106609"/>
                    </a:cubicBezTo>
                    <a:cubicBezTo>
                      <a:pt x="70946" y="103944"/>
                      <a:pt x="66758" y="101405"/>
                      <a:pt x="61554" y="98994"/>
                    </a:cubicBezTo>
                    <a:cubicBezTo>
                      <a:pt x="56350" y="96456"/>
                      <a:pt x="50259" y="93917"/>
                      <a:pt x="43151" y="91125"/>
                    </a:cubicBezTo>
                    <a:cubicBezTo>
                      <a:pt x="35790" y="88333"/>
                      <a:pt x="29318" y="85287"/>
                      <a:pt x="23987" y="82114"/>
                    </a:cubicBezTo>
                    <a:cubicBezTo>
                      <a:pt x="18657" y="78941"/>
                      <a:pt x="14088" y="75388"/>
                      <a:pt x="10534" y="71326"/>
                    </a:cubicBezTo>
                    <a:cubicBezTo>
                      <a:pt x="6980" y="67392"/>
                      <a:pt x="4315" y="62950"/>
                      <a:pt x="2665" y="58000"/>
                    </a:cubicBezTo>
                    <a:cubicBezTo>
                      <a:pt x="1015" y="53178"/>
                      <a:pt x="127" y="47593"/>
                      <a:pt x="127" y="41374"/>
                    </a:cubicBezTo>
                    <a:cubicBezTo>
                      <a:pt x="127" y="35029"/>
                      <a:pt x="1523" y="29444"/>
                      <a:pt x="4442" y="24368"/>
                    </a:cubicBezTo>
                    <a:cubicBezTo>
                      <a:pt x="7361" y="19291"/>
                      <a:pt x="11295" y="14976"/>
                      <a:pt x="16372" y="11295"/>
                    </a:cubicBezTo>
                    <a:cubicBezTo>
                      <a:pt x="21449" y="7615"/>
                      <a:pt x="27414" y="4823"/>
                      <a:pt x="34267" y="2919"/>
                    </a:cubicBezTo>
                    <a:cubicBezTo>
                      <a:pt x="41121" y="1015"/>
                      <a:pt x="48609" y="0"/>
                      <a:pt x="56604" y="0"/>
                    </a:cubicBezTo>
                    <a:cubicBezTo>
                      <a:pt x="62189" y="0"/>
                      <a:pt x="67392" y="381"/>
                      <a:pt x="72215" y="1015"/>
                    </a:cubicBezTo>
                    <a:cubicBezTo>
                      <a:pt x="76911" y="1650"/>
                      <a:pt x="81226" y="2538"/>
                      <a:pt x="85033" y="3427"/>
                    </a:cubicBezTo>
                    <a:cubicBezTo>
                      <a:pt x="88841" y="4442"/>
                      <a:pt x="92267" y="5330"/>
                      <a:pt x="95060" y="6346"/>
                    </a:cubicBezTo>
                    <a:cubicBezTo>
                      <a:pt x="97979" y="7361"/>
                      <a:pt x="100263" y="8123"/>
                      <a:pt x="101913" y="8630"/>
                    </a:cubicBezTo>
                    <a:lnTo>
                      <a:pt x="101913" y="42897"/>
                    </a:lnTo>
                    <a:lnTo>
                      <a:pt x="83764" y="42770"/>
                    </a:lnTo>
                    <a:lnTo>
                      <a:pt x="77799" y="25129"/>
                    </a:lnTo>
                    <a:cubicBezTo>
                      <a:pt x="76657" y="22718"/>
                      <a:pt x="73992" y="20560"/>
                      <a:pt x="70057" y="18530"/>
                    </a:cubicBezTo>
                    <a:cubicBezTo>
                      <a:pt x="66123" y="16499"/>
                      <a:pt x="61046" y="15484"/>
                      <a:pt x="54827" y="15484"/>
                    </a:cubicBezTo>
                    <a:cubicBezTo>
                      <a:pt x="50132" y="15357"/>
                      <a:pt x="46070" y="15864"/>
                      <a:pt x="42644" y="16880"/>
                    </a:cubicBezTo>
                    <a:cubicBezTo>
                      <a:pt x="39217" y="17895"/>
                      <a:pt x="36552" y="19291"/>
                      <a:pt x="34394" y="20941"/>
                    </a:cubicBezTo>
                    <a:cubicBezTo>
                      <a:pt x="32237" y="22718"/>
                      <a:pt x="30713" y="24748"/>
                      <a:pt x="29698" y="27033"/>
                    </a:cubicBezTo>
                    <a:cubicBezTo>
                      <a:pt x="28683" y="29317"/>
                      <a:pt x="28175" y="31856"/>
                      <a:pt x="28175" y="34521"/>
                    </a:cubicBezTo>
                    <a:cubicBezTo>
                      <a:pt x="28175" y="39471"/>
                      <a:pt x="29191" y="43405"/>
                      <a:pt x="31348" y="46578"/>
                    </a:cubicBezTo>
                    <a:cubicBezTo>
                      <a:pt x="33379" y="49624"/>
                      <a:pt x="36171" y="52289"/>
                      <a:pt x="39598" y="54574"/>
                    </a:cubicBezTo>
                    <a:cubicBezTo>
                      <a:pt x="43024" y="56731"/>
                      <a:pt x="46959" y="58635"/>
                      <a:pt x="51274" y="60285"/>
                    </a:cubicBezTo>
                    <a:cubicBezTo>
                      <a:pt x="55589" y="61935"/>
                      <a:pt x="60158" y="63711"/>
                      <a:pt x="64727" y="65742"/>
                    </a:cubicBezTo>
                    <a:cubicBezTo>
                      <a:pt x="71073" y="68534"/>
                      <a:pt x="77038" y="71326"/>
                      <a:pt x="82749" y="74372"/>
                    </a:cubicBezTo>
                    <a:cubicBezTo>
                      <a:pt x="88460" y="77418"/>
                      <a:pt x="93537" y="80845"/>
                      <a:pt x="97852" y="84653"/>
                    </a:cubicBezTo>
                    <a:cubicBezTo>
                      <a:pt x="102167" y="88587"/>
                      <a:pt x="105720" y="93029"/>
                      <a:pt x="108259" y="98232"/>
                    </a:cubicBezTo>
                    <a:cubicBezTo>
                      <a:pt x="110797" y="103436"/>
                      <a:pt x="112193" y="109528"/>
                      <a:pt x="112193" y="116508"/>
                    </a:cubicBezTo>
                    <a:cubicBezTo>
                      <a:pt x="112193" y="123489"/>
                      <a:pt x="110797" y="129707"/>
                      <a:pt x="108132" y="135419"/>
                    </a:cubicBezTo>
                    <a:cubicBezTo>
                      <a:pt x="105467" y="141130"/>
                      <a:pt x="101532" y="145826"/>
                      <a:pt x="96456" y="149887"/>
                    </a:cubicBezTo>
                    <a:cubicBezTo>
                      <a:pt x="91379" y="153821"/>
                      <a:pt x="85160" y="156867"/>
                      <a:pt x="77799" y="159025"/>
                    </a:cubicBezTo>
                    <a:cubicBezTo>
                      <a:pt x="70438" y="161182"/>
                      <a:pt x="62189" y="162198"/>
                      <a:pt x="52924" y="162198"/>
                    </a:cubicBezTo>
                    <a:cubicBezTo>
                      <a:pt x="47974" y="162198"/>
                      <a:pt x="42897" y="161817"/>
                      <a:pt x="37567" y="160929"/>
                    </a:cubicBezTo>
                    <a:cubicBezTo>
                      <a:pt x="32237" y="160167"/>
                      <a:pt x="27160" y="159152"/>
                      <a:pt x="22337" y="157883"/>
                    </a:cubicBezTo>
                    <a:cubicBezTo>
                      <a:pt x="17514" y="156740"/>
                      <a:pt x="13072" y="155344"/>
                      <a:pt x="9011" y="153948"/>
                    </a:cubicBezTo>
                    <a:cubicBezTo>
                      <a:pt x="5457" y="152552"/>
                      <a:pt x="2285" y="151283"/>
                      <a:pt x="0" y="15014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8" name="Freeform: Shape 18">
                <a:extLst>
                  <a:ext uri="{FF2B5EF4-FFF2-40B4-BE49-F238E27FC236}">
                    <a16:creationId xmlns:a16="http://schemas.microsoft.com/office/drawing/2014/main" id="{05BDF5FA-D551-C9DC-ECFA-C881ADBF6F6E}"/>
                  </a:ext>
                </a:extLst>
              </p:cNvPr>
              <p:cNvSpPr/>
              <p:nvPr/>
            </p:nvSpPr>
            <p:spPr>
              <a:xfrm>
                <a:off x="2995983"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1020 w 100390"/>
                  <a:gd name="connsiteY32" fmla="*/ 196846 h 196845"/>
                  <a:gd name="connsiteX33" fmla="*/ 38075 w 100390"/>
                  <a:gd name="connsiteY33" fmla="*/ 195196 h 196845"/>
                  <a:gd name="connsiteX34" fmla="*/ 28302 w 100390"/>
                  <a:gd name="connsiteY34" fmla="*/ 189738 h 196845"/>
                  <a:gd name="connsiteX35" fmla="*/ 22083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287"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9" name="Freeform: Shape 19">
                <a:extLst>
                  <a:ext uri="{FF2B5EF4-FFF2-40B4-BE49-F238E27FC236}">
                    <a16:creationId xmlns:a16="http://schemas.microsoft.com/office/drawing/2014/main" id="{DC366F43-7898-8A36-A47B-F616CEF1BC0C}"/>
                  </a:ext>
                </a:extLst>
              </p:cNvPr>
              <p:cNvSpPr/>
              <p:nvPr/>
            </p:nvSpPr>
            <p:spPr>
              <a:xfrm>
                <a:off x="3110968" y="1501156"/>
                <a:ext cx="75260" cy="226416"/>
              </a:xfrm>
              <a:custGeom>
                <a:avLst/>
                <a:gdLst>
                  <a:gd name="connsiteX0" fmla="*/ 0 w 75260"/>
                  <a:gd name="connsiteY0" fmla="*/ 226163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5 h 226416"/>
                  <a:gd name="connsiteX5" fmla="*/ 3427 w 75260"/>
                  <a:gd name="connsiteY5" fmla="*/ 72722 h 226416"/>
                  <a:gd name="connsiteX6" fmla="*/ 45182 w 75260"/>
                  <a:gd name="connsiteY6" fmla="*/ 67138 h 226416"/>
                  <a:gd name="connsiteX7" fmla="*/ 45816 w 75260"/>
                  <a:gd name="connsiteY7" fmla="*/ 67138 h 226416"/>
                  <a:gd name="connsiteX8" fmla="*/ 53051 w 75260"/>
                  <a:gd name="connsiteY8" fmla="*/ 72596 h 226416"/>
                  <a:gd name="connsiteX9" fmla="*/ 53051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5 h 226416"/>
                  <a:gd name="connsiteX15" fmla="*/ 20560 w 75260"/>
                  <a:gd name="connsiteY15" fmla="*/ 35790 h 226416"/>
                  <a:gd name="connsiteX16" fmla="*/ 17007 w 75260"/>
                  <a:gd name="connsiteY16" fmla="*/ 29825 h 226416"/>
                  <a:gd name="connsiteX17" fmla="*/ 15738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040 w 75260"/>
                  <a:gd name="connsiteY23" fmla="*/ 1650 h 226416"/>
                  <a:gd name="connsiteX24" fmla="*/ 49751 w 75260"/>
                  <a:gd name="connsiteY24" fmla="*/ 5965 h 226416"/>
                  <a:gd name="connsiteX25" fmla="*/ 53305 w 75260"/>
                  <a:gd name="connsiteY25" fmla="*/ 12057 h 226416"/>
                  <a:gd name="connsiteX26" fmla="*/ 54574 w 75260"/>
                  <a:gd name="connsiteY26" fmla="*/ 19164 h 226416"/>
                  <a:gd name="connsiteX27" fmla="*/ 53305 w 75260"/>
                  <a:gd name="connsiteY27" fmla="*/ 27794 h 226416"/>
                  <a:gd name="connsiteX28" fmla="*/ 49370 w 75260"/>
                  <a:gd name="connsiteY28" fmla="*/ 34648 h 226416"/>
                  <a:gd name="connsiteX29" fmla="*/ 42771 w 75260"/>
                  <a:gd name="connsiteY29" fmla="*/ 39344 h 226416"/>
                  <a:gd name="connsiteX30" fmla="*/ 33506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163"/>
                    </a:moveTo>
                    <a:lnTo>
                      <a:pt x="0" y="211187"/>
                    </a:lnTo>
                    <a:lnTo>
                      <a:pt x="22591" y="208903"/>
                    </a:lnTo>
                    <a:lnTo>
                      <a:pt x="22591" y="95060"/>
                    </a:lnTo>
                    <a:lnTo>
                      <a:pt x="3427" y="89095"/>
                    </a:lnTo>
                    <a:lnTo>
                      <a:pt x="3427" y="72722"/>
                    </a:lnTo>
                    <a:lnTo>
                      <a:pt x="45182" y="67138"/>
                    </a:lnTo>
                    <a:lnTo>
                      <a:pt x="45816" y="67138"/>
                    </a:lnTo>
                    <a:lnTo>
                      <a:pt x="53051" y="72596"/>
                    </a:lnTo>
                    <a:lnTo>
                      <a:pt x="53051" y="209156"/>
                    </a:lnTo>
                    <a:lnTo>
                      <a:pt x="75261" y="211314"/>
                    </a:lnTo>
                    <a:lnTo>
                      <a:pt x="75261" y="226417"/>
                    </a:lnTo>
                    <a:lnTo>
                      <a:pt x="0" y="226417"/>
                    </a:lnTo>
                    <a:close/>
                    <a:moveTo>
                      <a:pt x="33379" y="41121"/>
                    </a:moveTo>
                    <a:cubicBezTo>
                      <a:pt x="30714" y="41121"/>
                      <a:pt x="28302" y="40613"/>
                      <a:pt x="26145" y="39725"/>
                    </a:cubicBezTo>
                    <a:cubicBezTo>
                      <a:pt x="23987" y="38709"/>
                      <a:pt x="22083" y="37440"/>
                      <a:pt x="20560"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2"/>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0" name="Freeform: Shape 20">
                <a:extLst>
                  <a:ext uri="{FF2B5EF4-FFF2-40B4-BE49-F238E27FC236}">
                    <a16:creationId xmlns:a16="http://schemas.microsoft.com/office/drawing/2014/main" id="{3CB73346-C297-BBFB-CBCB-F7D499A2D12A}"/>
                  </a:ext>
                </a:extLst>
              </p:cNvPr>
              <p:cNvSpPr/>
              <p:nvPr/>
            </p:nvSpPr>
            <p:spPr>
              <a:xfrm>
                <a:off x="3205901" y="1533900"/>
                <a:ext cx="100389" cy="196845"/>
              </a:xfrm>
              <a:custGeom>
                <a:avLst/>
                <a:gdLst>
                  <a:gd name="connsiteX0" fmla="*/ 19799 w 100389"/>
                  <a:gd name="connsiteY0" fmla="*/ 164355 h 196845"/>
                  <a:gd name="connsiteX1" fmla="*/ 19799 w 100389"/>
                  <a:gd name="connsiteY1" fmla="*/ 57620 h 196845"/>
                  <a:gd name="connsiteX2" fmla="*/ 0 w 100389"/>
                  <a:gd name="connsiteY2" fmla="*/ 57620 h 196845"/>
                  <a:gd name="connsiteX3" fmla="*/ 0 w 100389"/>
                  <a:gd name="connsiteY3" fmla="*/ 44801 h 196845"/>
                  <a:gd name="connsiteX4" fmla="*/ 8376 w 100389"/>
                  <a:gd name="connsiteY4" fmla="*/ 41882 h 196845"/>
                  <a:gd name="connsiteX5" fmla="*/ 14468 w 100389"/>
                  <a:gd name="connsiteY5" fmla="*/ 39090 h 196845"/>
                  <a:gd name="connsiteX6" fmla="*/ 22083 w 100389"/>
                  <a:gd name="connsiteY6" fmla="*/ 28810 h 196845"/>
                  <a:gd name="connsiteX7" fmla="*/ 24875 w 100389"/>
                  <a:gd name="connsiteY7" fmla="*/ 22337 h 196845"/>
                  <a:gd name="connsiteX8" fmla="*/ 28048 w 100389"/>
                  <a:gd name="connsiteY8" fmla="*/ 14088 h 196845"/>
                  <a:gd name="connsiteX9" fmla="*/ 30967 w 100389"/>
                  <a:gd name="connsiteY9" fmla="*/ 5965 h 196845"/>
                  <a:gd name="connsiteX10" fmla="*/ 32744 w 100389"/>
                  <a:gd name="connsiteY10" fmla="*/ 0 h 196845"/>
                  <a:gd name="connsiteX11" fmla="*/ 50258 w 100389"/>
                  <a:gd name="connsiteY11" fmla="*/ 0 h 196845"/>
                  <a:gd name="connsiteX12" fmla="*/ 50258 w 100389"/>
                  <a:gd name="connsiteY12" fmla="*/ 37821 h 196845"/>
                  <a:gd name="connsiteX13" fmla="*/ 96075 w 100389"/>
                  <a:gd name="connsiteY13" fmla="*/ 37821 h 196845"/>
                  <a:gd name="connsiteX14" fmla="*/ 96075 w 100389"/>
                  <a:gd name="connsiteY14" fmla="*/ 57620 h 196845"/>
                  <a:gd name="connsiteX15" fmla="*/ 50258 w 100389"/>
                  <a:gd name="connsiteY15" fmla="*/ 57620 h 196845"/>
                  <a:gd name="connsiteX16" fmla="*/ 50258 w 100389"/>
                  <a:gd name="connsiteY16" fmla="*/ 139480 h 196845"/>
                  <a:gd name="connsiteX17" fmla="*/ 50639 w 100389"/>
                  <a:gd name="connsiteY17" fmla="*/ 158517 h 196845"/>
                  <a:gd name="connsiteX18" fmla="*/ 52543 w 100389"/>
                  <a:gd name="connsiteY18" fmla="*/ 168670 h 196845"/>
                  <a:gd name="connsiteX19" fmla="*/ 57239 w 100389"/>
                  <a:gd name="connsiteY19" fmla="*/ 172732 h 196845"/>
                  <a:gd name="connsiteX20" fmla="*/ 65869 w 100389"/>
                  <a:gd name="connsiteY20" fmla="*/ 173493 h 196845"/>
                  <a:gd name="connsiteX21" fmla="*/ 65996 w 100389"/>
                  <a:gd name="connsiteY21" fmla="*/ 173493 h 196845"/>
                  <a:gd name="connsiteX22" fmla="*/ 74245 w 100389"/>
                  <a:gd name="connsiteY22" fmla="*/ 172986 h 196845"/>
                  <a:gd name="connsiteX23" fmla="*/ 82622 w 100389"/>
                  <a:gd name="connsiteY23" fmla="*/ 171716 h 196845"/>
                  <a:gd name="connsiteX24" fmla="*/ 90110 w 100389"/>
                  <a:gd name="connsiteY24" fmla="*/ 170066 h 196845"/>
                  <a:gd name="connsiteX25" fmla="*/ 95567 w 100389"/>
                  <a:gd name="connsiteY25" fmla="*/ 168417 h 196845"/>
                  <a:gd name="connsiteX26" fmla="*/ 95694 w 100389"/>
                  <a:gd name="connsiteY26" fmla="*/ 168417 h 196845"/>
                  <a:gd name="connsiteX27" fmla="*/ 100390 w 100389"/>
                  <a:gd name="connsiteY27" fmla="*/ 181870 h 196845"/>
                  <a:gd name="connsiteX28" fmla="*/ 91379 w 100389"/>
                  <a:gd name="connsiteY28" fmla="*/ 186946 h 196845"/>
                  <a:gd name="connsiteX29" fmla="*/ 78814 w 100389"/>
                  <a:gd name="connsiteY29" fmla="*/ 191769 h 196845"/>
                  <a:gd name="connsiteX30" fmla="*/ 64727 w 100389"/>
                  <a:gd name="connsiteY30" fmla="*/ 195450 h 196845"/>
                  <a:gd name="connsiteX31" fmla="*/ 51020 w 100389"/>
                  <a:gd name="connsiteY31" fmla="*/ 196846 h 196845"/>
                  <a:gd name="connsiteX32" fmla="*/ 50766 w 100389"/>
                  <a:gd name="connsiteY32" fmla="*/ 196846 h 196845"/>
                  <a:gd name="connsiteX33" fmla="*/ 37821 w 100389"/>
                  <a:gd name="connsiteY33" fmla="*/ 195196 h 196845"/>
                  <a:gd name="connsiteX34" fmla="*/ 28048 w 100389"/>
                  <a:gd name="connsiteY34" fmla="*/ 189738 h 196845"/>
                  <a:gd name="connsiteX35" fmla="*/ 21829 w 100389"/>
                  <a:gd name="connsiteY35" fmla="*/ 179712 h 196845"/>
                  <a:gd name="connsiteX36" fmla="*/ 19799 w 100389"/>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89"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8" y="0"/>
                    </a:lnTo>
                    <a:lnTo>
                      <a:pt x="50258" y="37821"/>
                    </a:lnTo>
                    <a:lnTo>
                      <a:pt x="96075" y="37821"/>
                    </a:lnTo>
                    <a:lnTo>
                      <a:pt x="96075" y="57620"/>
                    </a:lnTo>
                    <a:lnTo>
                      <a:pt x="50258" y="57620"/>
                    </a:lnTo>
                    <a:lnTo>
                      <a:pt x="50258" y="139480"/>
                    </a:lnTo>
                    <a:cubicBezTo>
                      <a:pt x="50258" y="147602"/>
                      <a:pt x="50385" y="153948"/>
                      <a:pt x="50639" y="158517"/>
                    </a:cubicBezTo>
                    <a:cubicBezTo>
                      <a:pt x="50893" y="163086"/>
                      <a:pt x="51528" y="166513"/>
                      <a:pt x="52543" y="168670"/>
                    </a:cubicBezTo>
                    <a:cubicBezTo>
                      <a:pt x="53558" y="170828"/>
                      <a:pt x="55208" y="172224"/>
                      <a:pt x="57239" y="172732"/>
                    </a:cubicBezTo>
                    <a:cubicBezTo>
                      <a:pt x="59396" y="173239"/>
                      <a:pt x="62188" y="173493"/>
                      <a:pt x="65869" y="173493"/>
                    </a:cubicBezTo>
                    <a:lnTo>
                      <a:pt x="65996" y="173493"/>
                    </a:lnTo>
                    <a:cubicBezTo>
                      <a:pt x="68661" y="173493"/>
                      <a:pt x="71453" y="173366"/>
                      <a:pt x="74245" y="172986"/>
                    </a:cubicBezTo>
                    <a:cubicBezTo>
                      <a:pt x="77165" y="172605"/>
                      <a:pt x="79957" y="172224"/>
                      <a:pt x="82622" y="171716"/>
                    </a:cubicBezTo>
                    <a:cubicBezTo>
                      <a:pt x="85414"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1" y="188723"/>
                      <a:pt x="83383" y="190373"/>
                      <a:pt x="78814" y="191769"/>
                    </a:cubicBezTo>
                    <a:cubicBezTo>
                      <a:pt x="74372" y="193292"/>
                      <a:pt x="69676"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1" name="Freeform: Shape 21">
                <a:extLst>
                  <a:ext uri="{FF2B5EF4-FFF2-40B4-BE49-F238E27FC236}">
                    <a16:creationId xmlns:a16="http://schemas.microsoft.com/office/drawing/2014/main" id="{187E4EDC-CA51-01D7-9E20-6DECBA4A06AD}"/>
                  </a:ext>
                </a:extLst>
              </p:cNvPr>
              <p:cNvSpPr/>
              <p:nvPr/>
            </p:nvSpPr>
            <p:spPr>
              <a:xfrm>
                <a:off x="3323297"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1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4 w 155978"/>
                  <a:gd name="connsiteY16" fmla="*/ 0 h 162705"/>
                  <a:gd name="connsiteX17" fmla="*/ 45943 w 155978"/>
                  <a:gd name="connsiteY17" fmla="*/ 3807 h 162705"/>
                  <a:gd name="connsiteX18" fmla="*/ 45943 w 155978"/>
                  <a:gd name="connsiteY18" fmla="*/ 100136 h 162705"/>
                  <a:gd name="connsiteX19" fmla="*/ 47085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1"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943" y="3807"/>
                    </a:lnTo>
                    <a:lnTo>
                      <a:pt x="45943" y="100136"/>
                    </a:lnTo>
                    <a:cubicBezTo>
                      <a:pt x="45943" y="107751"/>
                      <a:pt x="46324" y="114097"/>
                      <a:pt x="47085"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8" y="159533"/>
                      <a:pt x="144683" y="160675"/>
                    </a:cubicBezTo>
                    <a:cubicBezTo>
                      <a:pt x="140241" y="162071"/>
                      <a:pt x="135292"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2" name="Freeform: Shape 22">
                <a:extLst>
                  <a:ext uri="{FF2B5EF4-FFF2-40B4-BE49-F238E27FC236}">
                    <a16:creationId xmlns:a16="http://schemas.microsoft.com/office/drawing/2014/main" id="{07FFBCDE-07A6-EE7B-6DD9-692801323A66}"/>
                  </a:ext>
                </a:extLst>
              </p:cNvPr>
              <p:cNvSpPr/>
              <p:nvPr/>
            </p:nvSpPr>
            <p:spPr>
              <a:xfrm>
                <a:off x="3501232"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3" name="Freeform: Shape 23">
                <a:extLst>
                  <a:ext uri="{FF2B5EF4-FFF2-40B4-BE49-F238E27FC236}">
                    <a16:creationId xmlns:a16="http://schemas.microsoft.com/office/drawing/2014/main" id="{703A77A8-BD98-2BC3-FD21-10F41425E6B8}"/>
                  </a:ext>
                </a:extLst>
              </p:cNvPr>
              <p:cNvSpPr/>
              <p:nvPr/>
            </p:nvSpPr>
            <p:spPr>
              <a:xfrm>
                <a:off x="3618502"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2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5 w 155978"/>
                  <a:gd name="connsiteY16" fmla="*/ 0 h 162705"/>
                  <a:gd name="connsiteX17" fmla="*/ 45943 w 155978"/>
                  <a:gd name="connsiteY17" fmla="*/ 3807 h 162705"/>
                  <a:gd name="connsiteX18" fmla="*/ 45943 w 155978"/>
                  <a:gd name="connsiteY18" fmla="*/ 100136 h 162705"/>
                  <a:gd name="connsiteX19" fmla="*/ 47086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5" y="0"/>
                    </a:lnTo>
                    <a:lnTo>
                      <a:pt x="45943" y="3807"/>
                    </a:lnTo>
                    <a:lnTo>
                      <a:pt x="45943" y="100136"/>
                    </a:lnTo>
                    <a:cubicBezTo>
                      <a:pt x="45943" y="107751"/>
                      <a:pt x="46324" y="114097"/>
                      <a:pt x="47086"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9" y="159533"/>
                      <a:pt x="144683" y="160675"/>
                    </a:cubicBezTo>
                    <a:cubicBezTo>
                      <a:pt x="140241" y="162071"/>
                      <a:pt x="135419"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4" name="Freeform: Shape 24">
                <a:extLst>
                  <a:ext uri="{FF2B5EF4-FFF2-40B4-BE49-F238E27FC236}">
                    <a16:creationId xmlns:a16="http://schemas.microsoft.com/office/drawing/2014/main" id="{417BCBD6-6857-AFB6-89E4-654DF8B4A530}"/>
                  </a:ext>
                </a:extLst>
              </p:cNvPr>
              <p:cNvSpPr/>
              <p:nvPr/>
            </p:nvSpPr>
            <p:spPr>
              <a:xfrm>
                <a:off x="3795549" y="1497475"/>
                <a:ext cx="76783" cy="229970"/>
              </a:xfrm>
              <a:custGeom>
                <a:avLst/>
                <a:gdLst>
                  <a:gd name="connsiteX0" fmla="*/ 0 w 76783"/>
                  <a:gd name="connsiteY0" fmla="*/ 229844 h 229970"/>
                  <a:gd name="connsiteX1" fmla="*/ 0 w 76783"/>
                  <a:gd name="connsiteY1" fmla="*/ 214868 h 229970"/>
                  <a:gd name="connsiteX2" fmla="*/ 22591 w 76783"/>
                  <a:gd name="connsiteY2" fmla="*/ 212583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1 w 76783"/>
                  <a:gd name="connsiteY8" fmla="*/ 4823 h 229970"/>
                  <a:gd name="connsiteX9" fmla="*/ 53051 w 76783"/>
                  <a:gd name="connsiteY9" fmla="*/ 212583 h 229970"/>
                  <a:gd name="connsiteX10" fmla="*/ 76784 w 76783"/>
                  <a:gd name="connsiteY10" fmla="*/ 214868 h 229970"/>
                  <a:gd name="connsiteX11" fmla="*/ 76784 w 76783"/>
                  <a:gd name="connsiteY11" fmla="*/ 229971 h 229970"/>
                  <a:gd name="connsiteX12" fmla="*/ 0 w 76783"/>
                  <a:gd name="connsiteY12" fmla="*/ 229971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868"/>
                    </a:lnTo>
                    <a:lnTo>
                      <a:pt x="22591" y="212583"/>
                    </a:lnTo>
                    <a:lnTo>
                      <a:pt x="22591" y="21576"/>
                    </a:lnTo>
                    <a:lnTo>
                      <a:pt x="0" y="19164"/>
                    </a:lnTo>
                    <a:lnTo>
                      <a:pt x="0" y="6219"/>
                    </a:lnTo>
                    <a:lnTo>
                      <a:pt x="45943" y="0"/>
                    </a:lnTo>
                    <a:lnTo>
                      <a:pt x="46197" y="0"/>
                    </a:lnTo>
                    <a:lnTo>
                      <a:pt x="53051" y="4823"/>
                    </a:lnTo>
                    <a:lnTo>
                      <a:pt x="53051" y="212583"/>
                    </a:lnTo>
                    <a:lnTo>
                      <a:pt x="76784" y="214868"/>
                    </a:lnTo>
                    <a:lnTo>
                      <a:pt x="76784" y="229971"/>
                    </a:lnTo>
                    <a:lnTo>
                      <a:pt x="0" y="229971"/>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5" name="Freeform: Shape 25">
                <a:extLst>
                  <a:ext uri="{FF2B5EF4-FFF2-40B4-BE49-F238E27FC236}">
                    <a16:creationId xmlns:a16="http://schemas.microsoft.com/office/drawing/2014/main" id="{860CF208-7A83-D752-7FEC-967411B29B28}"/>
                  </a:ext>
                </a:extLst>
              </p:cNvPr>
              <p:cNvSpPr/>
              <p:nvPr/>
            </p:nvSpPr>
            <p:spPr>
              <a:xfrm>
                <a:off x="2553683" y="1836212"/>
                <a:ext cx="203952" cy="208394"/>
              </a:xfrm>
              <a:custGeom>
                <a:avLst/>
                <a:gdLst>
                  <a:gd name="connsiteX0" fmla="*/ 0 w 203952"/>
                  <a:gd name="connsiteY0" fmla="*/ 208395 h 208394"/>
                  <a:gd name="connsiteX1" fmla="*/ 0 w 203952"/>
                  <a:gd name="connsiteY1" fmla="*/ 193292 h 208394"/>
                  <a:gd name="connsiteX2" fmla="*/ 22845 w 203952"/>
                  <a:gd name="connsiteY2" fmla="*/ 189611 h 208394"/>
                  <a:gd name="connsiteX3" fmla="*/ 22845 w 203952"/>
                  <a:gd name="connsiteY3" fmla="*/ 18783 h 208394"/>
                  <a:gd name="connsiteX4" fmla="*/ 0 w 203952"/>
                  <a:gd name="connsiteY4" fmla="*/ 15103 h 208394"/>
                  <a:gd name="connsiteX5" fmla="*/ 0 w 203952"/>
                  <a:gd name="connsiteY5" fmla="*/ 0 h 208394"/>
                  <a:gd name="connsiteX6" fmla="*/ 52924 w 203952"/>
                  <a:gd name="connsiteY6" fmla="*/ 0 h 208394"/>
                  <a:gd name="connsiteX7" fmla="*/ 146333 w 203952"/>
                  <a:gd name="connsiteY7" fmla="*/ 134911 h 208394"/>
                  <a:gd name="connsiteX8" fmla="*/ 159913 w 203952"/>
                  <a:gd name="connsiteY8" fmla="*/ 160167 h 208394"/>
                  <a:gd name="connsiteX9" fmla="*/ 159913 w 203952"/>
                  <a:gd name="connsiteY9" fmla="*/ 18783 h 208394"/>
                  <a:gd name="connsiteX10" fmla="*/ 135165 w 203952"/>
                  <a:gd name="connsiteY10" fmla="*/ 15103 h 208394"/>
                  <a:gd name="connsiteX11" fmla="*/ 135165 w 203952"/>
                  <a:gd name="connsiteY11" fmla="*/ 0 h 208394"/>
                  <a:gd name="connsiteX12" fmla="*/ 203953 w 203952"/>
                  <a:gd name="connsiteY12" fmla="*/ 0 h 208394"/>
                  <a:gd name="connsiteX13" fmla="*/ 203953 w 203952"/>
                  <a:gd name="connsiteY13" fmla="*/ 15103 h 208394"/>
                  <a:gd name="connsiteX14" fmla="*/ 180854 w 203952"/>
                  <a:gd name="connsiteY14" fmla="*/ 18910 h 208394"/>
                  <a:gd name="connsiteX15" fmla="*/ 180854 w 203952"/>
                  <a:gd name="connsiteY15" fmla="*/ 208268 h 208394"/>
                  <a:gd name="connsiteX16" fmla="*/ 160548 w 203952"/>
                  <a:gd name="connsiteY16" fmla="*/ 208268 h 208394"/>
                  <a:gd name="connsiteX17" fmla="*/ 64981 w 203952"/>
                  <a:gd name="connsiteY17" fmla="*/ 71326 h 208394"/>
                  <a:gd name="connsiteX18" fmla="*/ 43659 w 203952"/>
                  <a:gd name="connsiteY18" fmla="*/ 34775 h 208394"/>
                  <a:gd name="connsiteX19" fmla="*/ 43659 w 203952"/>
                  <a:gd name="connsiteY19" fmla="*/ 189611 h 208394"/>
                  <a:gd name="connsiteX20" fmla="*/ 68915 w 203952"/>
                  <a:gd name="connsiteY20" fmla="*/ 193292 h 208394"/>
                  <a:gd name="connsiteX21" fmla="*/ 68915 w 203952"/>
                  <a:gd name="connsiteY21" fmla="*/ 208395 h 208394"/>
                  <a:gd name="connsiteX22" fmla="*/ 0 w 203952"/>
                  <a:gd name="connsiteY22" fmla="*/ 208395 h 2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3952" h="208394">
                    <a:moveTo>
                      <a:pt x="0" y="208395"/>
                    </a:moveTo>
                    <a:lnTo>
                      <a:pt x="0" y="193292"/>
                    </a:lnTo>
                    <a:lnTo>
                      <a:pt x="22845" y="189611"/>
                    </a:lnTo>
                    <a:lnTo>
                      <a:pt x="22845" y="18783"/>
                    </a:lnTo>
                    <a:lnTo>
                      <a:pt x="0" y="15103"/>
                    </a:lnTo>
                    <a:lnTo>
                      <a:pt x="0" y="0"/>
                    </a:lnTo>
                    <a:lnTo>
                      <a:pt x="52924" y="0"/>
                    </a:lnTo>
                    <a:lnTo>
                      <a:pt x="146333" y="134911"/>
                    </a:lnTo>
                    <a:lnTo>
                      <a:pt x="159913" y="160167"/>
                    </a:lnTo>
                    <a:lnTo>
                      <a:pt x="159913" y="18783"/>
                    </a:lnTo>
                    <a:lnTo>
                      <a:pt x="135165" y="15103"/>
                    </a:lnTo>
                    <a:lnTo>
                      <a:pt x="135165" y="0"/>
                    </a:lnTo>
                    <a:lnTo>
                      <a:pt x="203953" y="0"/>
                    </a:lnTo>
                    <a:lnTo>
                      <a:pt x="203953" y="15103"/>
                    </a:lnTo>
                    <a:lnTo>
                      <a:pt x="180854" y="18910"/>
                    </a:lnTo>
                    <a:lnTo>
                      <a:pt x="180854" y="208268"/>
                    </a:lnTo>
                    <a:lnTo>
                      <a:pt x="160548" y="208268"/>
                    </a:lnTo>
                    <a:lnTo>
                      <a:pt x="64981" y="71326"/>
                    </a:lnTo>
                    <a:lnTo>
                      <a:pt x="43659" y="34775"/>
                    </a:lnTo>
                    <a:lnTo>
                      <a:pt x="43659" y="189611"/>
                    </a:lnTo>
                    <a:lnTo>
                      <a:pt x="68915" y="193292"/>
                    </a:lnTo>
                    <a:lnTo>
                      <a:pt x="68915" y="208395"/>
                    </a:lnTo>
                    <a:lnTo>
                      <a:pt x="0" y="20839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6" name="Freeform: Shape 26">
                <a:extLst>
                  <a:ext uri="{FF2B5EF4-FFF2-40B4-BE49-F238E27FC236}">
                    <a16:creationId xmlns:a16="http://schemas.microsoft.com/office/drawing/2014/main" id="{C5D0662F-3F50-6166-6CEE-85F6F96ADE75}"/>
                  </a:ext>
                </a:extLst>
              </p:cNvPr>
              <p:cNvSpPr/>
              <p:nvPr/>
            </p:nvSpPr>
            <p:spPr>
              <a:xfrm>
                <a:off x="2775785" y="1885455"/>
                <a:ext cx="137195" cy="161943"/>
              </a:xfrm>
              <a:custGeom>
                <a:avLst/>
                <a:gdLst>
                  <a:gd name="connsiteX0" fmla="*/ 0 w 137195"/>
                  <a:gd name="connsiteY0" fmla="*/ 118031 h 161943"/>
                  <a:gd name="connsiteX1" fmla="*/ 3680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3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6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3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7 w 137195"/>
                  <a:gd name="connsiteY39" fmla="*/ 153948 h 161943"/>
                  <a:gd name="connsiteX40" fmla="*/ 63584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016 w 137195"/>
                  <a:gd name="connsiteY46" fmla="*/ 141257 h 161943"/>
                  <a:gd name="connsiteX47" fmla="*/ 65869 w 137195"/>
                  <a:gd name="connsiteY47" fmla="*/ 140495 h 161943"/>
                  <a:gd name="connsiteX48" fmla="*/ 74118 w 137195"/>
                  <a:gd name="connsiteY48" fmla="*/ 138338 h 161943"/>
                  <a:gd name="connsiteX49" fmla="*/ 82495 w 137195"/>
                  <a:gd name="connsiteY49" fmla="*/ 134911 h 161943"/>
                  <a:gd name="connsiteX50" fmla="*/ 90110 w 137195"/>
                  <a:gd name="connsiteY50" fmla="*/ 130342 h 161943"/>
                  <a:gd name="connsiteX51" fmla="*/ 90110 w 137195"/>
                  <a:gd name="connsiteY51" fmla="*/ 79957 h 161943"/>
                  <a:gd name="connsiteX52" fmla="*/ 62696 w 137195"/>
                  <a:gd name="connsiteY52" fmla="*/ 82876 h 161943"/>
                  <a:gd name="connsiteX53" fmla="*/ 45055 w 137195"/>
                  <a:gd name="connsiteY53" fmla="*/ 90491 h 161943"/>
                  <a:gd name="connsiteX54" fmla="*/ 35790 w 137195"/>
                  <a:gd name="connsiteY54" fmla="*/ 101278 h 161943"/>
                  <a:gd name="connsiteX55" fmla="*/ 32998 w 137195"/>
                  <a:gd name="connsiteY55" fmla="*/ 113843 h 161943"/>
                  <a:gd name="connsiteX56" fmla="*/ 35029 w 137195"/>
                  <a:gd name="connsiteY56" fmla="*/ 126535 h 161943"/>
                  <a:gd name="connsiteX57" fmla="*/ 40486 w 137195"/>
                  <a:gd name="connsiteY57" fmla="*/ 135038 h 161943"/>
                  <a:gd name="connsiteX58" fmla="*/ 48735 w 137195"/>
                  <a:gd name="connsiteY58" fmla="*/ 139734 h 161943"/>
                  <a:gd name="connsiteX59" fmla="*/ 59016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0"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29" y="64981"/>
                      <a:pt x="90237" y="64727"/>
                    </a:cubicBezTo>
                    <a:lnTo>
                      <a:pt x="90237" y="57493"/>
                    </a:lnTo>
                    <a:cubicBezTo>
                      <a:pt x="90237" y="51147"/>
                      <a:pt x="89729" y="45690"/>
                      <a:pt x="88841" y="41247"/>
                    </a:cubicBezTo>
                    <a:cubicBezTo>
                      <a:pt x="87952" y="36805"/>
                      <a:pt x="86302" y="33252"/>
                      <a:pt x="84145" y="30460"/>
                    </a:cubicBezTo>
                    <a:cubicBezTo>
                      <a:pt x="81987" y="27668"/>
                      <a:pt x="78941" y="25637"/>
                      <a:pt x="75134" y="24495"/>
                    </a:cubicBezTo>
                    <a:cubicBezTo>
                      <a:pt x="71326" y="23226"/>
                      <a:pt x="66631" y="22591"/>
                      <a:pt x="60919" y="22591"/>
                    </a:cubicBezTo>
                    <a:cubicBezTo>
                      <a:pt x="55969" y="22591"/>
                      <a:pt x="51020" y="23099"/>
                      <a:pt x="46197" y="23987"/>
                    </a:cubicBezTo>
                    <a:cubicBezTo>
                      <a:pt x="41247" y="24875"/>
                      <a:pt x="36551" y="26018"/>
                      <a:pt x="31983" y="27287"/>
                    </a:cubicBezTo>
                    <a:cubicBezTo>
                      <a:pt x="27414" y="28556"/>
                      <a:pt x="23352" y="30079"/>
                      <a:pt x="19545" y="31475"/>
                    </a:cubicBezTo>
                    <a:cubicBezTo>
                      <a:pt x="15737" y="32998"/>
                      <a:pt x="12564" y="34394"/>
                      <a:pt x="10026" y="35663"/>
                    </a:cubicBezTo>
                    <a:lnTo>
                      <a:pt x="9899" y="35663"/>
                    </a:lnTo>
                    <a:lnTo>
                      <a:pt x="3807" y="22464"/>
                    </a:lnTo>
                    <a:cubicBezTo>
                      <a:pt x="5584" y="20814"/>
                      <a:pt x="8630" y="18783"/>
                      <a:pt x="12945" y="16118"/>
                    </a:cubicBezTo>
                    <a:cubicBezTo>
                      <a:pt x="17387" y="13580"/>
                      <a:pt x="22464" y="11042"/>
                      <a:pt x="28429" y="8757"/>
                    </a:cubicBezTo>
                    <a:cubicBezTo>
                      <a:pt x="34394" y="6346"/>
                      <a:pt x="40867" y="4315"/>
                      <a:pt x="47720" y="2538"/>
                    </a:cubicBezTo>
                    <a:cubicBezTo>
                      <a:pt x="54573" y="762"/>
                      <a:pt x="61427" y="0"/>
                      <a:pt x="68280" y="0"/>
                    </a:cubicBezTo>
                    <a:cubicBezTo>
                      <a:pt x="77799" y="0"/>
                      <a:pt x="85921" y="1015"/>
                      <a:pt x="92521" y="2919"/>
                    </a:cubicBezTo>
                    <a:cubicBezTo>
                      <a:pt x="99121" y="4823"/>
                      <a:pt x="104451" y="7996"/>
                      <a:pt x="108639" y="12311"/>
                    </a:cubicBezTo>
                    <a:cubicBezTo>
                      <a:pt x="112828" y="16626"/>
                      <a:pt x="115747" y="22210"/>
                      <a:pt x="117523" y="29191"/>
                    </a:cubicBezTo>
                    <a:cubicBezTo>
                      <a:pt x="119300" y="36044"/>
                      <a:pt x="120189" y="44547"/>
                      <a:pt x="120189" y="54447"/>
                    </a:cubicBezTo>
                    <a:lnTo>
                      <a:pt x="120189" y="143668"/>
                    </a:lnTo>
                    <a:lnTo>
                      <a:pt x="137195" y="143668"/>
                    </a:lnTo>
                    <a:lnTo>
                      <a:pt x="137195" y="156994"/>
                    </a:lnTo>
                    <a:cubicBezTo>
                      <a:pt x="135419" y="157502"/>
                      <a:pt x="133388" y="158010"/>
                      <a:pt x="130976" y="158517"/>
                    </a:cubicBezTo>
                    <a:cubicBezTo>
                      <a:pt x="128565" y="159152"/>
                      <a:pt x="126027" y="159659"/>
                      <a:pt x="123362" y="160167"/>
                    </a:cubicBezTo>
                    <a:cubicBezTo>
                      <a:pt x="120696" y="160675"/>
                      <a:pt x="118031" y="161055"/>
                      <a:pt x="115239" y="161436"/>
                    </a:cubicBezTo>
                    <a:cubicBezTo>
                      <a:pt x="112447" y="161817"/>
                      <a:pt x="109908" y="161944"/>
                      <a:pt x="107497" y="161944"/>
                    </a:cubicBezTo>
                    <a:cubicBezTo>
                      <a:pt x="104959" y="161944"/>
                      <a:pt x="102674" y="161817"/>
                      <a:pt x="100898" y="161563"/>
                    </a:cubicBezTo>
                    <a:cubicBezTo>
                      <a:pt x="98994" y="161309"/>
                      <a:pt x="97471" y="160802"/>
                      <a:pt x="96329" y="159786"/>
                    </a:cubicBezTo>
                    <a:cubicBezTo>
                      <a:pt x="95186" y="158771"/>
                      <a:pt x="94298" y="157375"/>
                      <a:pt x="93663" y="155471"/>
                    </a:cubicBezTo>
                    <a:cubicBezTo>
                      <a:pt x="93029" y="153568"/>
                      <a:pt x="92775" y="150902"/>
                      <a:pt x="92775" y="147729"/>
                    </a:cubicBezTo>
                    <a:lnTo>
                      <a:pt x="92775" y="142653"/>
                    </a:lnTo>
                    <a:cubicBezTo>
                      <a:pt x="91633" y="143795"/>
                      <a:pt x="89602" y="145318"/>
                      <a:pt x="86937" y="147476"/>
                    </a:cubicBezTo>
                    <a:cubicBezTo>
                      <a:pt x="84272" y="149633"/>
                      <a:pt x="80972" y="151791"/>
                      <a:pt x="77037" y="153948"/>
                    </a:cubicBezTo>
                    <a:cubicBezTo>
                      <a:pt x="73103" y="156106"/>
                      <a:pt x="68661" y="158010"/>
                      <a:pt x="63584" y="159533"/>
                    </a:cubicBezTo>
                    <a:cubicBezTo>
                      <a:pt x="58508" y="161182"/>
                      <a:pt x="53178" y="161944"/>
                      <a:pt x="47466" y="161944"/>
                    </a:cubicBezTo>
                    <a:cubicBezTo>
                      <a:pt x="41120" y="161944"/>
                      <a:pt x="35155" y="161055"/>
                      <a:pt x="29444" y="159406"/>
                    </a:cubicBezTo>
                    <a:cubicBezTo>
                      <a:pt x="23733" y="157756"/>
                      <a:pt x="18783" y="155091"/>
                      <a:pt x="14341" y="151537"/>
                    </a:cubicBezTo>
                    <a:cubicBezTo>
                      <a:pt x="10026" y="147983"/>
                      <a:pt x="6599" y="143414"/>
                      <a:pt x="3934" y="137830"/>
                    </a:cubicBezTo>
                    <a:cubicBezTo>
                      <a:pt x="1269" y="132500"/>
                      <a:pt x="0" y="125773"/>
                      <a:pt x="0" y="118031"/>
                    </a:cubicBezTo>
                    <a:close/>
                    <a:moveTo>
                      <a:pt x="59016" y="141257"/>
                    </a:moveTo>
                    <a:cubicBezTo>
                      <a:pt x="60919" y="141257"/>
                      <a:pt x="63204" y="141003"/>
                      <a:pt x="65869" y="140495"/>
                    </a:cubicBezTo>
                    <a:cubicBezTo>
                      <a:pt x="68534" y="139988"/>
                      <a:pt x="71326" y="139226"/>
                      <a:pt x="74118" y="138338"/>
                    </a:cubicBezTo>
                    <a:cubicBezTo>
                      <a:pt x="76911" y="137449"/>
                      <a:pt x="79703" y="136307"/>
                      <a:pt x="82495" y="134911"/>
                    </a:cubicBezTo>
                    <a:cubicBezTo>
                      <a:pt x="85287" y="133515"/>
                      <a:pt x="87825" y="131992"/>
                      <a:pt x="90110" y="130342"/>
                    </a:cubicBezTo>
                    <a:lnTo>
                      <a:pt x="90110" y="79957"/>
                    </a:lnTo>
                    <a:cubicBezTo>
                      <a:pt x="79195" y="79957"/>
                      <a:pt x="70057" y="80972"/>
                      <a:pt x="62696" y="82876"/>
                    </a:cubicBezTo>
                    <a:cubicBezTo>
                      <a:pt x="55335" y="84779"/>
                      <a:pt x="49497" y="87318"/>
                      <a:pt x="45055" y="90491"/>
                    </a:cubicBezTo>
                    <a:cubicBezTo>
                      <a:pt x="40740" y="93664"/>
                      <a:pt x="37567" y="97217"/>
                      <a:pt x="35790" y="101278"/>
                    </a:cubicBezTo>
                    <a:cubicBezTo>
                      <a:pt x="34013" y="105340"/>
                      <a:pt x="32998" y="109528"/>
                      <a:pt x="32998" y="113843"/>
                    </a:cubicBezTo>
                    <a:cubicBezTo>
                      <a:pt x="32998" y="118920"/>
                      <a:pt x="33632" y="123108"/>
                      <a:pt x="35029" y="126535"/>
                    </a:cubicBezTo>
                    <a:cubicBezTo>
                      <a:pt x="36298" y="129961"/>
                      <a:pt x="38201" y="132880"/>
                      <a:pt x="40486" y="135038"/>
                    </a:cubicBezTo>
                    <a:cubicBezTo>
                      <a:pt x="42770" y="137195"/>
                      <a:pt x="45563" y="138845"/>
                      <a:pt x="48735" y="139734"/>
                    </a:cubicBezTo>
                    <a:cubicBezTo>
                      <a:pt x="52035" y="140876"/>
                      <a:pt x="55462" y="141257"/>
                      <a:pt x="59016"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7" name="Freeform: Shape 27">
                <a:extLst>
                  <a:ext uri="{FF2B5EF4-FFF2-40B4-BE49-F238E27FC236}">
                    <a16:creationId xmlns:a16="http://schemas.microsoft.com/office/drawing/2014/main" id="{69002C95-B314-81BE-41D3-B355F5A1C197}"/>
                  </a:ext>
                </a:extLst>
              </p:cNvPr>
              <p:cNvSpPr/>
              <p:nvPr/>
            </p:nvSpPr>
            <p:spPr>
              <a:xfrm>
                <a:off x="2931510" y="1851061"/>
                <a:ext cx="100390" cy="270075"/>
              </a:xfrm>
              <a:custGeom>
                <a:avLst/>
                <a:gdLst>
                  <a:gd name="connsiteX0" fmla="*/ 19799 w 100390"/>
                  <a:gd name="connsiteY0" fmla="*/ 164355 h 270075"/>
                  <a:gd name="connsiteX1" fmla="*/ 19799 w 100390"/>
                  <a:gd name="connsiteY1" fmla="*/ 57620 h 270075"/>
                  <a:gd name="connsiteX2" fmla="*/ 0 w 100390"/>
                  <a:gd name="connsiteY2" fmla="*/ 57620 h 270075"/>
                  <a:gd name="connsiteX3" fmla="*/ 0 w 100390"/>
                  <a:gd name="connsiteY3" fmla="*/ 44801 h 270075"/>
                  <a:gd name="connsiteX4" fmla="*/ 8376 w 100390"/>
                  <a:gd name="connsiteY4" fmla="*/ 41882 h 270075"/>
                  <a:gd name="connsiteX5" fmla="*/ 14468 w 100390"/>
                  <a:gd name="connsiteY5" fmla="*/ 39090 h 270075"/>
                  <a:gd name="connsiteX6" fmla="*/ 22083 w 100390"/>
                  <a:gd name="connsiteY6" fmla="*/ 28810 h 270075"/>
                  <a:gd name="connsiteX7" fmla="*/ 24875 w 100390"/>
                  <a:gd name="connsiteY7" fmla="*/ 22337 h 270075"/>
                  <a:gd name="connsiteX8" fmla="*/ 28048 w 100390"/>
                  <a:gd name="connsiteY8" fmla="*/ 14088 h 270075"/>
                  <a:gd name="connsiteX9" fmla="*/ 30967 w 100390"/>
                  <a:gd name="connsiteY9" fmla="*/ 5965 h 270075"/>
                  <a:gd name="connsiteX10" fmla="*/ 32744 w 100390"/>
                  <a:gd name="connsiteY10" fmla="*/ 0 h 270075"/>
                  <a:gd name="connsiteX11" fmla="*/ 50259 w 100390"/>
                  <a:gd name="connsiteY11" fmla="*/ 0 h 270075"/>
                  <a:gd name="connsiteX12" fmla="*/ 50259 w 100390"/>
                  <a:gd name="connsiteY12" fmla="*/ 37821 h 270075"/>
                  <a:gd name="connsiteX13" fmla="*/ 96075 w 100390"/>
                  <a:gd name="connsiteY13" fmla="*/ 37821 h 270075"/>
                  <a:gd name="connsiteX14" fmla="*/ 96075 w 100390"/>
                  <a:gd name="connsiteY14" fmla="*/ 57620 h 270075"/>
                  <a:gd name="connsiteX15" fmla="*/ 50259 w 100390"/>
                  <a:gd name="connsiteY15" fmla="*/ 57620 h 270075"/>
                  <a:gd name="connsiteX16" fmla="*/ 50259 w 100390"/>
                  <a:gd name="connsiteY16" fmla="*/ 139480 h 270075"/>
                  <a:gd name="connsiteX17" fmla="*/ 50639 w 100390"/>
                  <a:gd name="connsiteY17" fmla="*/ 158517 h 270075"/>
                  <a:gd name="connsiteX18" fmla="*/ 52543 w 100390"/>
                  <a:gd name="connsiteY18" fmla="*/ 168670 h 270075"/>
                  <a:gd name="connsiteX19" fmla="*/ 57239 w 100390"/>
                  <a:gd name="connsiteY19" fmla="*/ 172732 h 270075"/>
                  <a:gd name="connsiteX20" fmla="*/ 65869 w 100390"/>
                  <a:gd name="connsiteY20" fmla="*/ 173493 h 270075"/>
                  <a:gd name="connsiteX21" fmla="*/ 65996 w 100390"/>
                  <a:gd name="connsiteY21" fmla="*/ 173493 h 270075"/>
                  <a:gd name="connsiteX22" fmla="*/ 74246 w 100390"/>
                  <a:gd name="connsiteY22" fmla="*/ 172986 h 270075"/>
                  <a:gd name="connsiteX23" fmla="*/ 82622 w 100390"/>
                  <a:gd name="connsiteY23" fmla="*/ 171716 h 270075"/>
                  <a:gd name="connsiteX24" fmla="*/ 90110 w 100390"/>
                  <a:gd name="connsiteY24" fmla="*/ 170066 h 270075"/>
                  <a:gd name="connsiteX25" fmla="*/ 95567 w 100390"/>
                  <a:gd name="connsiteY25" fmla="*/ 168417 h 270075"/>
                  <a:gd name="connsiteX26" fmla="*/ 95694 w 100390"/>
                  <a:gd name="connsiteY26" fmla="*/ 168417 h 270075"/>
                  <a:gd name="connsiteX27" fmla="*/ 100390 w 100390"/>
                  <a:gd name="connsiteY27" fmla="*/ 181870 h 270075"/>
                  <a:gd name="connsiteX28" fmla="*/ 91379 w 100390"/>
                  <a:gd name="connsiteY28" fmla="*/ 186946 h 270075"/>
                  <a:gd name="connsiteX29" fmla="*/ 78814 w 100390"/>
                  <a:gd name="connsiteY29" fmla="*/ 191769 h 270075"/>
                  <a:gd name="connsiteX30" fmla="*/ 64727 w 100390"/>
                  <a:gd name="connsiteY30" fmla="*/ 195450 h 270075"/>
                  <a:gd name="connsiteX31" fmla="*/ 51020 w 100390"/>
                  <a:gd name="connsiteY31" fmla="*/ 196846 h 270075"/>
                  <a:gd name="connsiteX32" fmla="*/ 50766 w 100390"/>
                  <a:gd name="connsiteY32" fmla="*/ 196846 h 270075"/>
                  <a:gd name="connsiteX33" fmla="*/ 37821 w 100390"/>
                  <a:gd name="connsiteY33" fmla="*/ 195196 h 270075"/>
                  <a:gd name="connsiteX34" fmla="*/ 28048 w 100390"/>
                  <a:gd name="connsiteY34" fmla="*/ 189738 h 270075"/>
                  <a:gd name="connsiteX35" fmla="*/ 21829 w 100390"/>
                  <a:gd name="connsiteY35" fmla="*/ 179712 h 270075"/>
                  <a:gd name="connsiteX36" fmla="*/ 19799 w 100390"/>
                  <a:gd name="connsiteY36" fmla="*/ 164355 h 270075"/>
                  <a:gd name="connsiteX37" fmla="*/ 52543 w 100390"/>
                  <a:gd name="connsiteY37" fmla="*/ 270076 h 270075"/>
                  <a:gd name="connsiteX38" fmla="*/ 43532 w 100390"/>
                  <a:gd name="connsiteY38" fmla="*/ 263095 h 270075"/>
                  <a:gd name="connsiteX39" fmla="*/ 43532 w 100390"/>
                  <a:gd name="connsiteY39" fmla="*/ 261572 h 270075"/>
                  <a:gd name="connsiteX40" fmla="*/ 47086 w 100390"/>
                  <a:gd name="connsiteY40" fmla="*/ 258653 h 270075"/>
                  <a:gd name="connsiteX41" fmla="*/ 49624 w 100390"/>
                  <a:gd name="connsiteY41" fmla="*/ 254338 h 270075"/>
                  <a:gd name="connsiteX42" fmla="*/ 51147 w 100390"/>
                  <a:gd name="connsiteY42" fmla="*/ 249135 h 270075"/>
                  <a:gd name="connsiteX43" fmla="*/ 51655 w 100390"/>
                  <a:gd name="connsiteY43" fmla="*/ 244058 h 270075"/>
                  <a:gd name="connsiteX44" fmla="*/ 49751 w 100390"/>
                  <a:gd name="connsiteY44" fmla="*/ 238981 h 270075"/>
                  <a:gd name="connsiteX45" fmla="*/ 45563 w 100390"/>
                  <a:gd name="connsiteY45" fmla="*/ 236062 h 270075"/>
                  <a:gd name="connsiteX46" fmla="*/ 41121 w 100390"/>
                  <a:gd name="connsiteY46" fmla="*/ 231874 h 270075"/>
                  <a:gd name="connsiteX47" fmla="*/ 39090 w 100390"/>
                  <a:gd name="connsiteY47" fmla="*/ 223879 h 270075"/>
                  <a:gd name="connsiteX48" fmla="*/ 40740 w 100390"/>
                  <a:gd name="connsiteY48" fmla="*/ 216137 h 270075"/>
                  <a:gd name="connsiteX49" fmla="*/ 44928 w 100390"/>
                  <a:gd name="connsiteY49" fmla="*/ 211441 h 270075"/>
                  <a:gd name="connsiteX50" fmla="*/ 50005 w 100390"/>
                  <a:gd name="connsiteY50" fmla="*/ 209156 h 270075"/>
                  <a:gd name="connsiteX51" fmla="*/ 54447 w 100390"/>
                  <a:gd name="connsiteY51" fmla="*/ 208522 h 270075"/>
                  <a:gd name="connsiteX52" fmla="*/ 55970 w 100390"/>
                  <a:gd name="connsiteY52" fmla="*/ 208522 h 270075"/>
                  <a:gd name="connsiteX53" fmla="*/ 70438 w 100390"/>
                  <a:gd name="connsiteY53" fmla="*/ 214868 h 270075"/>
                  <a:gd name="connsiteX54" fmla="*/ 75768 w 100390"/>
                  <a:gd name="connsiteY54" fmla="*/ 231494 h 270075"/>
                  <a:gd name="connsiteX55" fmla="*/ 72215 w 100390"/>
                  <a:gd name="connsiteY55" fmla="*/ 248246 h 270075"/>
                  <a:gd name="connsiteX56" fmla="*/ 64346 w 100390"/>
                  <a:gd name="connsiteY56" fmla="*/ 260303 h 270075"/>
                  <a:gd name="connsiteX57" fmla="*/ 56477 w 100390"/>
                  <a:gd name="connsiteY57" fmla="*/ 267537 h 270075"/>
                  <a:gd name="connsiteX58" fmla="*/ 52543 w 100390"/>
                  <a:gd name="connsiteY58" fmla="*/ 269949 h 270075"/>
                  <a:gd name="connsiteX59" fmla="*/ 52543 w 100390"/>
                  <a:gd name="connsiteY59" fmla="*/ 269949 h 27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390" h="27007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3"/>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560" y="175397"/>
                      <a:pt x="19799" y="170320"/>
                      <a:pt x="19799" y="164355"/>
                    </a:cubicBezTo>
                    <a:close/>
                    <a:moveTo>
                      <a:pt x="52543" y="270076"/>
                    </a:moveTo>
                    <a:lnTo>
                      <a:pt x="43532" y="263095"/>
                    </a:lnTo>
                    <a:lnTo>
                      <a:pt x="43532" y="261572"/>
                    </a:lnTo>
                    <a:cubicBezTo>
                      <a:pt x="44928" y="260938"/>
                      <a:pt x="46070" y="259923"/>
                      <a:pt x="47086" y="258653"/>
                    </a:cubicBezTo>
                    <a:cubicBezTo>
                      <a:pt x="48101" y="257384"/>
                      <a:pt x="48989" y="255861"/>
                      <a:pt x="49624" y="254338"/>
                    </a:cubicBezTo>
                    <a:cubicBezTo>
                      <a:pt x="50259" y="252815"/>
                      <a:pt x="50893" y="250912"/>
                      <a:pt x="51147" y="249135"/>
                    </a:cubicBezTo>
                    <a:cubicBezTo>
                      <a:pt x="51528" y="247358"/>
                      <a:pt x="51655" y="245581"/>
                      <a:pt x="51655" y="244058"/>
                    </a:cubicBezTo>
                    <a:cubicBezTo>
                      <a:pt x="51655" y="241647"/>
                      <a:pt x="51020" y="239997"/>
                      <a:pt x="49751" y="238981"/>
                    </a:cubicBezTo>
                    <a:cubicBezTo>
                      <a:pt x="48482" y="237966"/>
                      <a:pt x="47086" y="237078"/>
                      <a:pt x="45563" y="236062"/>
                    </a:cubicBezTo>
                    <a:cubicBezTo>
                      <a:pt x="43913" y="235047"/>
                      <a:pt x="42390" y="233651"/>
                      <a:pt x="41121" y="231874"/>
                    </a:cubicBezTo>
                    <a:cubicBezTo>
                      <a:pt x="39851" y="230097"/>
                      <a:pt x="39090" y="227432"/>
                      <a:pt x="39090" y="223879"/>
                    </a:cubicBezTo>
                    <a:cubicBezTo>
                      <a:pt x="39090" y="220706"/>
                      <a:pt x="39598" y="218041"/>
                      <a:pt x="40740" y="216137"/>
                    </a:cubicBezTo>
                    <a:cubicBezTo>
                      <a:pt x="41882" y="214106"/>
                      <a:pt x="43278" y="212583"/>
                      <a:pt x="44928" y="211441"/>
                    </a:cubicBezTo>
                    <a:cubicBezTo>
                      <a:pt x="46578" y="210299"/>
                      <a:pt x="48228" y="209537"/>
                      <a:pt x="50005" y="209156"/>
                    </a:cubicBezTo>
                    <a:cubicBezTo>
                      <a:pt x="51781" y="208776"/>
                      <a:pt x="53305" y="208522"/>
                      <a:pt x="54447" y="208522"/>
                    </a:cubicBezTo>
                    <a:lnTo>
                      <a:pt x="55970" y="208522"/>
                    </a:lnTo>
                    <a:cubicBezTo>
                      <a:pt x="62062" y="208522"/>
                      <a:pt x="66884" y="210679"/>
                      <a:pt x="70438" y="214868"/>
                    </a:cubicBezTo>
                    <a:cubicBezTo>
                      <a:pt x="73992" y="219056"/>
                      <a:pt x="75768" y="224640"/>
                      <a:pt x="75768" y="231494"/>
                    </a:cubicBezTo>
                    <a:cubicBezTo>
                      <a:pt x="75768" y="237839"/>
                      <a:pt x="74626" y="243424"/>
                      <a:pt x="72215" y="248246"/>
                    </a:cubicBezTo>
                    <a:cubicBezTo>
                      <a:pt x="69803" y="253069"/>
                      <a:pt x="67265" y="257004"/>
                      <a:pt x="64346" y="260303"/>
                    </a:cubicBezTo>
                    <a:cubicBezTo>
                      <a:pt x="61427" y="263603"/>
                      <a:pt x="58889" y="266014"/>
                      <a:pt x="56477" y="267537"/>
                    </a:cubicBezTo>
                    <a:cubicBezTo>
                      <a:pt x="54066" y="269187"/>
                      <a:pt x="52797" y="269949"/>
                      <a:pt x="52543" y="269949"/>
                    </a:cubicBezTo>
                    <a:lnTo>
                      <a:pt x="52543" y="269949"/>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8" name="Freeform: Shape 28">
                <a:extLst>
                  <a:ext uri="{FF2B5EF4-FFF2-40B4-BE49-F238E27FC236}">
                    <a16:creationId xmlns:a16="http://schemas.microsoft.com/office/drawing/2014/main" id="{427821CE-C1CF-601C-D868-5A0E6796CCA1}"/>
                  </a:ext>
                </a:extLst>
              </p:cNvPr>
              <p:cNvSpPr/>
              <p:nvPr/>
            </p:nvSpPr>
            <p:spPr>
              <a:xfrm>
                <a:off x="3046495" y="1818317"/>
                <a:ext cx="75260" cy="226416"/>
              </a:xfrm>
              <a:custGeom>
                <a:avLst/>
                <a:gdLst>
                  <a:gd name="connsiteX0" fmla="*/ 0 w 75260"/>
                  <a:gd name="connsiteY0" fmla="*/ 226290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4 h 226416"/>
                  <a:gd name="connsiteX5" fmla="*/ 3427 w 75260"/>
                  <a:gd name="connsiteY5" fmla="*/ 72722 h 226416"/>
                  <a:gd name="connsiteX6" fmla="*/ 45182 w 75260"/>
                  <a:gd name="connsiteY6" fmla="*/ 67138 h 226416"/>
                  <a:gd name="connsiteX7" fmla="*/ 45816 w 75260"/>
                  <a:gd name="connsiteY7" fmla="*/ 67138 h 226416"/>
                  <a:gd name="connsiteX8" fmla="*/ 53050 w 75260"/>
                  <a:gd name="connsiteY8" fmla="*/ 72596 h 226416"/>
                  <a:gd name="connsiteX9" fmla="*/ 53050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4 h 226416"/>
                  <a:gd name="connsiteX15" fmla="*/ 20560 w 75260"/>
                  <a:gd name="connsiteY15" fmla="*/ 35790 h 226416"/>
                  <a:gd name="connsiteX16" fmla="*/ 17007 w 75260"/>
                  <a:gd name="connsiteY16" fmla="*/ 29825 h 226416"/>
                  <a:gd name="connsiteX17" fmla="*/ 15737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166 w 75260"/>
                  <a:gd name="connsiteY23" fmla="*/ 1650 h 226416"/>
                  <a:gd name="connsiteX24" fmla="*/ 49878 w 75260"/>
                  <a:gd name="connsiteY24" fmla="*/ 5965 h 226416"/>
                  <a:gd name="connsiteX25" fmla="*/ 53431 w 75260"/>
                  <a:gd name="connsiteY25" fmla="*/ 12057 h 226416"/>
                  <a:gd name="connsiteX26" fmla="*/ 54700 w 75260"/>
                  <a:gd name="connsiteY26" fmla="*/ 19164 h 226416"/>
                  <a:gd name="connsiteX27" fmla="*/ 53431 w 75260"/>
                  <a:gd name="connsiteY27" fmla="*/ 27794 h 226416"/>
                  <a:gd name="connsiteX28" fmla="*/ 49497 w 75260"/>
                  <a:gd name="connsiteY28" fmla="*/ 34648 h 226416"/>
                  <a:gd name="connsiteX29" fmla="*/ 42897 w 75260"/>
                  <a:gd name="connsiteY29" fmla="*/ 39344 h 226416"/>
                  <a:gd name="connsiteX30" fmla="*/ 33632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290"/>
                    </a:moveTo>
                    <a:lnTo>
                      <a:pt x="0" y="211187"/>
                    </a:lnTo>
                    <a:lnTo>
                      <a:pt x="22591" y="208903"/>
                    </a:lnTo>
                    <a:lnTo>
                      <a:pt x="22591" y="95060"/>
                    </a:lnTo>
                    <a:lnTo>
                      <a:pt x="3427" y="89094"/>
                    </a:lnTo>
                    <a:lnTo>
                      <a:pt x="3427" y="72722"/>
                    </a:lnTo>
                    <a:lnTo>
                      <a:pt x="45182" y="67138"/>
                    </a:lnTo>
                    <a:lnTo>
                      <a:pt x="45816" y="67138"/>
                    </a:lnTo>
                    <a:lnTo>
                      <a:pt x="53050" y="72596"/>
                    </a:lnTo>
                    <a:lnTo>
                      <a:pt x="53050" y="209156"/>
                    </a:lnTo>
                    <a:lnTo>
                      <a:pt x="75261" y="211314"/>
                    </a:lnTo>
                    <a:lnTo>
                      <a:pt x="75261" y="226417"/>
                    </a:lnTo>
                    <a:lnTo>
                      <a:pt x="0" y="226417"/>
                    </a:lnTo>
                    <a:close/>
                    <a:moveTo>
                      <a:pt x="33379" y="41121"/>
                    </a:moveTo>
                    <a:cubicBezTo>
                      <a:pt x="30713" y="41121"/>
                      <a:pt x="28302" y="40613"/>
                      <a:pt x="26145" y="39724"/>
                    </a:cubicBezTo>
                    <a:cubicBezTo>
                      <a:pt x="23987" y="38709"/>
                      <a:pt x="22083" y="37440"/>
                      <a:pt x="20560" y="35790"/>
                    </a:cubicBezTo>
                    <a:cubicBezTo>
                      <a:pt x="19037" y="34140"/>
                      <a:pt x="17895" y="32110"/>
                      <a:pt x="17007" y="29825"/>
                    </a:cubicBezTo>
                    <a:cubicBezTo>
                      <a:pt x="16245" y="27541"/>
                      <a:pt x="15737" y="25002"/>
                      <a:pt x="15737" y="22337"/>
                    </a:cubicBezTo>
                    <a:cubicBezTo>
                      <a:pt x="15737" y="19418"/>
                      <a:pt x="16118" y="16626"/>
                      <a:pt x="17007" y="13961"/>
                    </a:cubicBezTo>
                    <a:cubicBezTo>
                      <a:pt x="17895" y="11295"/>
                      <a:pt x="19164" y="9011"/>
                      <a:pt x="20814" y="6853"/>
                    </a:cubicBezTo>
                    <a:cubicBezTo>
                      <a:pt x="22464" y="4823"/>
                      <a:pt x="24621" y="3173"/>
                      <a:pt x="27160" y="1904"/>
                    </a:cubicBezTo>
                    <a:cubicBezTo>
                      <a:pt x="29698" y="635"/>
                      <a:pt x="32617" y="0"/>
                      <a:pt x="36044" y="0"/>
                    </a:cubicBezTo>
                    <a:lnTo>
                      <a:pt x="36171" y="0"/>
                    </a:lnTo>
                    <a:cubicBezTo>
                      <a:pt x="39217" y="0"/>
                      <a:pt x="41882" y="508"/>
                      <a:pt x="44166" y="1650"/>
                    </a:cubicBezTo>
                    <a:cubicBezTo>
                      <a:pt x="46451" y="2792"/>
                      <a:pt x="48355" y="4188"/>
                      <a:pt x="49878" y="5965"/>
                    </a:cubicBezTo>
                    <a:cubicBezTo>
                      <a:pt x="51401" y="7742"/>
                      <a:pt x="52543" y="9772"/>
                      <a:pt x="53431" y="12057"/>
                    </a:cubicBezTo>
                    <a:cubicBezTo>
                      <a:pt x="54193" y="14341"/>
                      <a:pt x="54700" y="16753"/>
                      <a:pt x="54700" y="19164"/>
                    </a:cubicBezTo>
                    <a:cubicBezTo>
                      <a:pt x="54700" y="22210"/>
                      <a:pt x="54320" y="25129"/>
                      <a:pt x="53431" y="27794"/>
                    </a:cubicBezTo>
                    <a:cubicBezTo>
                      <a:pt x="52543" y="30460"/>
                      <a:pt x="51274" y="32744"/>
                      <a:pt x="49497" y="34648"/>
                    </a:cubicBezTo>
                    <a:cubicBezTo>
                      <a:pt x="47720" y="36552"/>
                      <a:pt x="45563" y="38201"/>
                      <a:pt x="42897" y="39344"/>
                    </a:cubicBezTo>
                    <a:cubicBezTo>
                      <a:pt x="40232" y="40486"/>
                      <a:pt x="37186" y="40994"/>
                      <a:pt x="33632"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9" name="Freeform: Shape 29">
                <a:extLst>
                  <a:ext uri="{FF2B5EF4-FFF2-40B4-BE49-F238E27FC236}">
                    <a16:creationId xmlns:a16="http://schemas.microsoft.com/office/drawing/2014/main" id="{CBA4577A-A117-9E20-7621-343499355879}"/>
                  </a:ext>
                </a:extLst>
              </p:cNvPr>
              <p:cNvSpPr/>
              <p:nvPr/>
            </p:nvSpPr>
            <p:spPr>
              <a:xfrm>
                <a:off x="3140920" y="1884694"/>
                <a:ext cx="143795" cy="162832"/>
              </a:xfrm>
              <a:custGeom>
                <a:avLst/>
                <a:gdLst>
                  <a:gd name="connsiteX0" fmla="*/ 0 w 143795"/>
                  <a:gd name="connsiteY0" fmla="*/ 81353 h 162832"/>
                  <a:gd name="connsiteX1" fmla="*/ 6346 w 143795"/>
                  <a:gd name="connsiteY1" fmla="*/ 46832 h 162832"/>
                  <a:gd name="connsiteX2" fmla="*/ 23099 w 143795"/>
                  <a:gd name="connsiteY2" fmla="*/ 21322 h 162832"/>
                  <a:gd name="connsiteX3" fmla="*/ 46832 w 143795"/>
                  <a:gd name="connsiteY3" fmla="*/ 5457 h 162832"/>
                  <a:gd name="connsiteX4" fmla="*/ 73738 w 143795"/>
                  <a:gd name="connsiteY4" fmla="*/ 0 h 162832"/>
                  <a:gd name="connsiteX5" fmla="*/ 105720 w 143795"/>
                  <a:gd name="connsiteY5" fmla="*/ 6346 h 162832"/>
                  <a:gd name="connsiteX6" fmla="*/ 127423 w 143795"/>
                  <a:gd name="connsiteY6" fmla="*/ 23733 h 162832"/>
                  <a:gd name="connsiteX7" fmla="*/ 139861 w 143795"/>
                  <a:gd name="connsiteY7" fmla="*/ 49751 h 162832"/>
                  <a:gd name="connsiteX8" fmla="*/ 143795 w 143795"/>
                  <a:gd name="connsiteY8" fmla="*/ 81607 h 162832"/>
                  <a:gd name="connsiteX9" fmla="*/ 137449 w 143795"/>
                  <a:gd name="connsiteY9" fmla="*/ 116381 h 162832"/>
                  <a:gd name="connsiteX10" fmla="*/ 120697 w 143795"/>
                  <a:gd name="connsiteY10" fmla="*/ 141891 h 162832"/>
                  <a:gd name="connsiteX11" fmla="*/ 97090 w 143795"/>
                  <a:gd name="connsiteY11" fmla="*/ 157502 h 162832"/>
                  <a:gd name="connsiteX12" fmla="*/ 70057 w 143795"/>
                  <a:gd name="connsiteY12" fmla="*/ 162832 h 162832"/>
                  <a:gd name="connsiteX13" fmla="*/ 38202 w 143795"/>
                  <a:gd name="connsiteY13" fmla="*/ 156487 h 162832"/>
                  <a:gd name="connsiteX14" fmla="*/ 16372 w 143795"/>
                  <a:gd name="connsiteY14" fmla="*/ 139099 h 162832"/>
                  <a:gd name="connsiteX15" fmla="*/ 3807 w 143795"/>
                  <a:gd name="connsiteY15" fmla="*/ 113082 h 162832"/>
                  <a:gd name="connsiteX16" fmla="*/ 0 w 143795"/>
                  <a:gd name="connsiteY16" fmla="*/ 81353 h 162832"/>
                  <a:gd name="connsiteX17" fmla="*/ 71834 w 143795"/>
                  <a:gd name="connsiteY17" fmla="*/ 146206 h 162832"/>
                  <a:gd name="connsiteX18" fmla="*/ 100644 w 143795"/>
                  <a:gd name="connsiteY18" fmla="*/ 130723 h 162832"/>
                  <a:gd name="connsiteX19" fmla="*/ 109909 w 143795"/>
                  <a:gd name="connsiteY19" fmla="*/ 84272 h 162832"/>
                  <a:gd name="connsiteX20" fmla="*/ 107878 w 143795"/>
                  <a:gd name="connsiteY20" fmla="*/ 57873 h 162832"/>
                  <a:gd name="connsiteX21" fmla="*/ 101279 w 143795"/>
                  <a:gd name="connsiteY21" fmla="*/ 36425 h 162832"/>
                  <a:gd name="connsiteX22" fmla="*/ 89602 w 143795"/>
                  <a:gd name="connsiteY22" fmla="*/ 22083 h 162832"/>
                  <a:gd name="connsiteX23" fmla="*/ 72088 w 143795"/>
                  <a:gd name="connsiteY23" fmla="*/ 16753 h 162832"/>
                  <a:gd name="connsiteX24" fmla="*/ 43278 w 143795"/>
                  <a:gd name="connsiteY24" fmla="*/ 32236 h 162832"/>
                  <a:gd name="connsiteX25" fmla="*/ 34013 w 143795"/>
                  <a:gd name="connsiteY25" fmla="*/ 78687 h 162832"/>
                  <a:gd name="connsiteX26" fmla="*/ 36171 w 143795"/>
                  <a:gd name="connsiteY26" fmla="*/ 105086 h 162832"/>
                  <a:gd name="connsiteX27" fmla="*/ 42771 w 143795"/>
                  <a:gd name="connsiteY27" fmla="*/ 126535 h 162832"/>
                  <a:gd name="connsiteX28" fmla="*/ 54447 w 143795"/>
                  <a:gd name="connsiteY28" fmla="*/ 141003 h 162832"/>
                  <a:gd name="connsiteX29" fmla="*/ 71834 w 143795"/>
                  <a:gd name="connsiteY29" fmla="*/ 146206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3795" h="162832">
                    <a:moveTo>
                      <a:pt x="0" y="81353"/>
                    </a:moveTo>
                    <a:cubicBezTo>
                      <a:pt x="0" y="68407"/>
                      <a:pt x="2158" y="56858"/>
                      <a:pt x="6346" y="46832"/>
                    </a:cubicBezTo>
                    <a:cubicBezTo>
                      <a:pt x="10534" y="36805"/>
                      <a:pt x="16118" y="28302"/>
                      <a:pt x="23099" y="21322"/>
                    </a:cubicBezTo>
                    <a:cubicBezTo>
                      <a:pt x="30079" y="14341"/>
                      <a:pt x="37948" y="9138"/>
                      <a:pt x="46832" y="5457"/>
                    </a:cubicBezTo>
                    <a:cubicBezTo>
                      <a:pt x="55716" y="1904"/>
                      <a:pt x="64600" y="0"/>
                      <a:pt x="73738" y="0"/>
                    </a:cubicBezTo>
                    <a:cubicBezTo>
                      <a:pt x="86302" y="0"/>
                      <a:pt x="96963" y="2158"/>
                      <a:pt x="105720" y="6346"/>
                    </a:cubicBezTo>
                    <a:cubicBezTo>
                      <a:pt x="114604" y="10534"/>
                      <a:pt x="121839" y="16372"/>
                      <a:pt x="127423" y="23733"/>
                    </a:cubicBezTo>
                    <a:cubicBezTo>
                      <a:pt x="133134" y="31094"/>
                      <a:pt x="137196" y="39851"/>
                      <a:pt x="139861" y="49751"/>
                    </a:cubicBezTo>
                    <a:cubicBezTo>
                      <a:pt x="142526" y="59650"/>
                      <a:pt x="143795" y="70311"/>
                      <a:pt x="143795" y="81607"/>
                    </a:cubicBezTo>
                    <a:cubicBezTo>
                      <a:pt x="143795" y="94679"/>
                      <a:pt x="141637" y="106228"/>
                      <a:pt x="137449" y="116381"/>
                    </a:cubicBezTo>
                    <a:cubicBezTo>
                      <a:pt x="133261" y="126535"/>
                      <a:pt x="127677" y="135038"/>
                      <a:pt x="120697" y="141891"/>
                    </a:cubicBezTo>
                    <a:cubicBezTo>
                      <a:pt x="113843" y="148745"/>
                      <a:pt x="105974" y="153948"/>
                      <a:pt x="97090" y="157502"/>
                    </a:cubicBezTo>
                    <a:cubicBezTo>
                      <a:pt x="88206" y="161055"/>
                      <a:pt x="79195" y="162832"/>
                      <a:pt x="70057" y="162832"/>
                    </a:cubicBezTo>
                    <a:cubicBezTo>
                      <a:pt x="57620" y="162832"/>
                      <a:pt x="46959" y="160675"/>
                      <a:pt x="38202" y="156487"/>
                    </a:cubicBezTo>
                    <a:cubicBezTo>
                      <a:pt x="29318" y="152298"/>
                      <a:pt x="22083" y="146460"/>
                      <a:pt x="16372" y="139099"/>
                    </a:cubicBezTo>
                    <a:cubicBezTo>
                      <a:pt x="10661" y="131738"/>
                      <a:pt x="6473" y="122981"/>
                      <a:pt x="3807" y="113082"/>
                    </a:cubicBezTo>
                    <a:cubicBezTo>
                      <a:pt x="1396" y="103309"/>
                      <a:pt x="0" y="92648"/>
                      <a:pt x="0" y="81353"/>
                    </a:cubicBezTo>
                    <a:close/>
                    <a:moveTo>
                      <a:pt x="71834" y="146206"/>
                    </a:moveTo>
                    <a:cubicBezTo>
                      <a:pt x="84906" y="146206"/>
                      <a:pt x="94425" y="141003"/>
                      <a:pt x="100644" y="130723"/>
                    </a:cubicBezTo>
                    <a:cubicBezTo>
                      <a:pt x="106736" y="120443"/>
                      <a:pt x="109909" y="104959"/>
                      <a:pt x="109909" y="84272"/>
                    </a:cubicBezTo>
                    <a:cubicBezTo>
                      <a:pt x="109909" y="74880"/>
                      <a:pt x="109274" y="66123"/>
                      <a:pt x="107878" y="57873"/>
                    </a:cubicBezTo>
                    <a:cubicBezTo>
                      <a:pt x="106482" y="49624"/>
                      <a:pt x="104324" y="42517"/>
                      <a:pt x="101279" y="36425"/>
                    </a:cubicBezTo>
                    <a:cubicBezTo>
                      <a:pt x="98232" y="30333"/>
                      <a:pt x="94425" y="25637"/>
                      <a:pt x="89602" y="22083"/>
                    </a:cubicBezTo>
                    <a:cubicBezTo>
                      <a:pt x="84779" y="18530"/>
                      <a:pt x="78941" y="16753"/>
                      <a:pt x="72088" y="16753"/>
                    </a:cubicBezTo>
                    <a:cubicBezTo>
                      <a:pt x="59016" y="16753"/>
                      <a:pt x="49370" y="21956"/>
                      <a:pt x="43278" y="32236"/>
                    </a:cubicBezTo>
                    <a:cubicBezTo>
                      <a:pt x="37059" y="42517"/>
                      <a:pt x="34013" y="58000"/>
                      <a:pt x="34013" y="78687"/>
                    </a:cubicBezTo>
                    <a:cubicBezTo>
                      <a:pt x="34013" y="88079"/>
                      <a:pt x="34775" y="96836"/>
                      <a:pt x="36171" y="105086"/>
                    </a:cubicBezTo>
                    <a:cubicBezTo>
                      <a:pt x="37567" y="113208"/>
                      <a:pt x="39725" y="120443"/>
                      <a:pt x="42771" y="126535"/>
                    </a:cubicBezTo>
                    <a:cubicBezTo>
                      <a:pt x="45816" y="132626"/>
                      <a:pt x="49751" y="137449"/>
                      <a:pt x="54447" y="141003"/>
                    </a:cubicBezTo>
                    <a:cubicBezTo>
                      <a:pt x="59270" y="144430"/>
                      <a:pt x="65108" y="146206"/>
                      <a:pt x="71834" y="146206"/>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0" name="Freeform: Shape 30">
                <a:extLst>
                  <a:ext uri="{FF2B5EF4-FFF2-40B4-BE49-F238E27FC236}">
                    <a16:creationId xmlns:a16="http://schemas.microsoft.com/office/drawing/2014/main" id="{28EC39CA-1558-EAA2-48DE-9B8D1AD8E27C}"/>
                  </a:ext>
                </a:extLst>
              </p:cNvPr>
              <p:cNvSpPr/>
              <p:nvPr/>
            </p:nvSpPr>
            <p:spPr>
              <a:xfrm>
                <a:off x="3309844" y="1885455"/>
                <a:ext cx="167274" cy="159278"/>
              </a:xfrm>
              <a:custGeom>
                <a:avLst/>
                <a:gdLst>
                  <a:gd name="connsiteX0" fmla="*/ 888 w 167274"/>
                  <a:gd name="connsiteY0" fmla="*/ 159152 h 159278"/>
                  <a:gd name="connsiteX1" fmla="*/ 888 w 167274"/>
                  <a:gd name="connsiteY1" fmla="*/ 144049 h 159278"/>
                  <a:gd name="connsiteX2" fmla="*/ 19164 w 167274"/>
                  <a:gd name="connsiteY2" fmla="*/ 141764 h 159278"/>
                  <a:gd name="connsiteX3" fmla="*/ 19164 w 167274"/>
                  <a:gd name="connsiteY3" fmla="*/ 27921 h 159278"/>
                  <a:gd name="connsiteX4" fmla="*/ 0 w 167274"/>
                  <a:gd name="connsiteY4" fmla="*/ 21956 h 159278"/>
                  <a:gd name="connsiteX5" fmla="*/ 0 w 167274"/>
                  <a:gd name="connsiteY5" fmla="*/ 5584 h 159278"/>
                  <a:gd name="connsiteX6" fmla="*/ 38963 w 167274"/>
                  <a:gd name="connsiteY6" fmla="*/ 0 h 159278"/>
                  <a:gd name="connsiteX7" fmla="*/ 39597 w 167274"/>
                  <a:gd name="connsiteY7" fmla="*/ 0 h 159278"/>
                  <a:gd name="connsiteX8" fmla="*/ 46324 w 167274"/>
                  <a:gd name="connsiteY8" fmla="*/ 5457 h 159278"/>
                  <a:gd name="connsiteX9" fmla="*/ 46324 w 167274"/>
                  <a:gd name="connsiteY9" fmla="*/ 16118 h 159278"/>
                  <a:gd name="connsiteX10" fmla="*/ 46070 w 167274"/>
                  <a:gd name="connsiteY10" fmla="*/ 21956 h 159278"/>
                  <a:gd name="connsiteX11" fmla="*/ 57239 w 167274"/>
                  <a:gd name="connsiteY11" fmla="*/ 13961 h 159278"/>
                  <a:gd name="connsiteX12" fmla="*/ 71453 w 167274"/>
                  <a:gd name="connsiteY12" fmla="*/ 6980 h 159278"/>
                  <a:gd name="connsiteX13" fmla="*/ 86937 w 167274"/>
                  <a:gd name="connsiteY13" fmla="*/ 2031 h 159278"/>
                  <a:gd name="connsiteX14" fmla="*/ 102167 w 167274"/>
                  <a:gd name="connsiteY14" fmla="*/ 127 h 159278"/>
                  <a:gd name="connsiteX15" fmla="*/ 124504 w 167274"/>
                  <a:gd name="connsiteY15" fmla="*/ 3807 h 159278"/>
                  <a:gd name="connsiteX16" fmla="*/ 138211 w 167274"/>
                  <a:gd name="connsiteY16" fmla="*/ 15484 h 159278"/>
                  <a:gd name="connsiteX17" fmla="*/ 145064 w 167274"/>
                  <a:gd name="connsiteY17" fmla="*/ 35663 h 159278"/>
                  <a:gd name="connsiteX18" fmla="*/ 146968 w 167274"/>
                  <a:gd name="connsiteY18" fmla="*/ 65108 h 159278"/>
                  <a:gd name="connsiteX19" fmla="*/ 146968 w 167274"/>
                  <a:gd name="connsiteY19" fmla="*/ 141891 h 159278"/>
                  <a:gd name="connsiteX20" fmla="*/ 167274 w 167274"/>
                  <a:gd name="connsiteY20" fmla="*/ 144176 h 159278"/>
                  <a:gd name="connsiteX21" fmla="*/ 167274 w 167274"/>
                  <a:gd name="connsiteY21" fmla="*/ 159279 h 159278"/>
                  <a:gd name="connsiteX22" fmla="*/ 98486 w 167274"/>
                  <a:gd name="connsiteY22" fmla="*/ 159279 h 159278"/>
                  <a:gd name="connsiteX23" fmla="*/ 98486 w 167274"/>
                  <a:gd name="connsiteY23" fmla="*/ 144176 h 159278"/>
                  <a:gd name="connsiteX24" fmla="*/ 116508 w 167274"/>
                  <a:gd name="connsiteY24" fmla="*/ 141891 h 159278"/>
                  <a:gd name="connsiteX25" fmla="*/ 116508 w 167274"/>
                  <a:gd name="connsiteY25" fmla="*/ 64981 h 159278"/>
                  <a:gd name="connsiteX26" fmla="*/ 115620 w 167274"/>
                  <a:gd name="connsiteY26" fmla="*/ 45816 h 159278"/>
                  <a:gd name="connsiteX27" fmla="*/ 111685 w 167274"/>
                  <a:gd name="connsiteY27" fmla="*/ 32110 h 159278"/>
                  <a:gd name="connsiteX28" fmla="*/ 103309 w 167274"/>
                  <a:gd name="connsiteY28" fmla="*/ 23860 h 159278"/>
                  <a:gd name="connsiteX29" fmla="*/ 88968 w 167274"/>
                  <a:gd name="connsiteY29" fmla="*/ 21068 h 159278"/>
                  <a:gd name="connsiteX30" fmla="*/ 68153 w 167274"/>
                  <a:gd name="connsiteY30" fmla="*/ 24875 h 159278"/>
                  <a:gd name="connsiteX31" fmla="*/ 49878 w 167274"/>
                  <a:gd name="connsiteY31" fmla="*/ 34394 h 159278"/>
                  <a:gd name="connsiteX32" fmla="*/ 49878 w 167274"/>
                  <a:gd name="connsiteY32" fmla="*/ 141764 h 159278"/>
                  <a:gd name="connsiteX33" fmla="*/ 69169 w 167274"/>
                  <a:gd name="connsiteY33" fmla="*/ 144049 h 159278"/>
                  <a:gd name="connsiteX34" fmla="*/ 69169 w 167274"/>
                  <a:gd name="connsiteY34" fmla="*/ 159152 h 159278"/>
                  <a:gd name="connsiteX35" fmla="*/ 888 w 167274"/>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274" h="159278">
                    <a:moveTo>
                      <a:pt x="888" y="159152"/>
                    </a:moveTo>
                    <a:lnTo>
                      <a:pt x="888" y="144049"/>
                    </a:lnTo>
                    <a:lnTo>
                      <a:pt x="19164" y="141764"/>
                    </a:lnTo>
                    <a:lnTo>
                      <a:pt x="19164" y="27921"/>
                    </a:lnTo>
                    <a:lnTo>
                      <a:pt x="0" y="21956"/>
                    </a:lnTo>
                    <a:lnTo>
                      <a:pt x="0" y="5584"/>
                    </a:lnTo>
                    <a:lnTo>
                      <a:pt x="38963" y="0"/>
                    </a:lnTo>
                    <a:lnTo>
                      <a:pt x="39597" y="0"/>
                    </a:lnTo>
                    <a:lnTo>
                      <a:pt x="46324" y="5457"/>
                    </a:lnTo>
                    <a:lnTo>
                      <a:pt x="46324" y="16118"/>
                    </a:lnTo>
                    <a:lnTo>
                      <a:pt x="46070" y="21956"/>
                    </a:lnTo>
                    <a:cubicBezTo>
                      <a:pt x="49116" y="19164"/>
                      <a:pt x="52797" y="16499"/>
                      <a:pt x="57239" y="13961"/>
                    </a:cubicBezTo>
                    <a:cubicBezTo>
                      <a:pt x="61681" y="11296"/>
                      <a:pt x="66377" y="9011"/>
                      <a:pt x="71453" y="6980"/>
                    </a:cubicBezTo>
                    <a:cubicBezTo>
                      <a:pt x="76530" y="4950"/>
                      <a:pt x="81606" y="3300"/>
                      <a:pt x="86937" y="2031"/>
                    </a:cubicBezTo>
                    <a:cubicBezTo>
                      <a:pt x="92267" y="762"/>
                      <a:pt x="97344" y="127"/>
                      <a:pt x="102167" y="127"/>
                    </a:cubicBezTo>
                    <a:cubicBezTo>
                      <a:pt x="111178" y="127"/>
                      <a:pt x="118666" y="1396"/>
                      <a:pt x="124504" y="3807"/>
                    </a:cubicBezTo>
                    <a:cubicBezTo>
                      <a:pt x="130342" y="6219"/>
                      <a:pt x="134911" y="10153"/>
                      <a:pt x="138211" y="15484"/>
                    </a:cubicBezTo>
                    <a:cubicBezTo>
                      <a:pt x="141510" y="20814"/>
                      <a:pt x="143795" y="27541"/>
                      <a:pt x="145064" y="35663"/>
                    </a:cubicBezTo>
                    <a:cubicBezTo>
                      <a:pt x="146333" y="43786"/>
                      <a:pt x="146968" y="53685"/>
                      <a:pt x="146968" y="65108"/>
                    </a:cubicBezTo>
                    <a:lnTo>
                      <a:pt x="146968" y="141891"/>
                    </a:lnTo>
                    <a:lnTo>
                      <a:pt x="167274" y="144176"/>
                    </a:lnTo>
                    <a:lnTo>
                      <a:pt x="167274" y="159279"/>
                    </a:lnTo>
                    <a:lnTo>
                      <a:pt x="98486" y="159279"/>
                    </a:lnTo>
                    <a:lnTo>
                      <a:pt x="98486" y="144176"/>
                    </a:lnTo>
                    <a:lnTo>
                      <a:pt x="116508" y="141891"/>
                    </a:lnTo>
                    <a:lnTo>
                      <a:pt x="116508" y="64981"/>
                    </a:lnTo>
                    <a:cubicBezTo>
                      <a:pt x="116508" y="57746"/>
                      <a:pt x="116254" y="51274"/>
                      <a:pt x="115620" y="45816"/>
                    </a:cubicBezTo>
                    <a:cubicBezTo>
                      <a:pt x="114985" y="40359"/>
                      <a:pt x="113716" y="35790"/>
                      <a:pt x="111685" y="32110"/>
                    </a:cubicBezTo>
                    <a:cubicBezTo>
                      <a:pt x="109655" y="28429"/>
                      <a:pt x="106863" y="25764"/>
                      <a:pt x="103309" y="23860"/>
                    </a:cubicBezTo>
                    <a:cubicBezTo>
                      <a:pt x="99628" y="22083"/>
                      <a:pt x="94806" y="21068"/>
                      <a:pt x="88968" y="21068"/>
                    </a:cubicBezTo>
                    <a:cubicBezTo>
                      <a:pt x="81987" y="21068"/>
                      <a:pt x="75134" y="22337"/>
                      <a:pt x="68153" y="24875"/>
                    </a:cubicBezTo>
                    <a:cubicBezTo>
                      <a:pt x="61173" y="27414"/>
                      <a:pt x="55081" y="30587"/>
                      <a:pt x="49878" y="34394"/>
                    </a:cubicBezTo>
                    <a:lnTo>
                      <a:pt x="49878" y="141764"/>
                    </a:lnTo>
                    <a:lnTo>
                      <a:pt x="69169" y="144049"/>
                    </a:lnTo>
                    <a:lnTo>
                      <a:pt x="69169" y="159152"/>
                    </a:lnTo>
                    <a:lnTo>
                      <a:pt x="888"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1" name="Freeform: Shape 31">
                <a:extLst>
                  <a:ext uri="{FF2B5EF4-FFF2-40B4-BE49-F238E27FC236}">
                    <a16:creationId xmlns:a16="http://schemas.microsoft.com/office/drawing/2014/main" id="{ED72A5F2-F762-9A57-C29C-A36D160C1D51}"/>
                  </a:ext>
                </a:extLst>
              </p:cNvPr>
              <p:cNvSpPr/>
              <p:nvPr/>
            </p:nvSpPr>
            <p:spPr>
              <a:xfrm>
                <a:off x="3496283" y="1885455"/>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40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6 w 137195"/>
                  <a:gd name="connsiteY27" fmla="*/ 143668 h 161943"/>
                  <a:gd name="connsiteX28" fmla="*/ 137196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5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90"/>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3"/>
                      <a:pt x="12945" y="16118"/>
                    </a:cubicBezTo>
                    <a:cubicBezTo>
                      <a:pt x="17260" y="13580"/>
                      <a:pt x="22464" y="11042"/>
                      <a:pt x="28429" y="8757"/>
                    </a:cubicBezTo>
                    <a:cubicBezTo>
                      <a:pt x="34394" y="6346"/>
                      <a:pt x="40867" y="4315"/>
                      <a:pt x="47720" y="2538"/>
                    </a:cubicBezTo>
                    <a:cubicBezTo>
                      <a:pt x="54574" y="762"/>
                      <a:pt x="61427" y="0"/>
                      <a:pt x="68280" y="0"/>
                    </a:cubicBezTo>
                    <a:cubicBezTo>
                      <a:pt x="77799" y="0"/>
                      <a:pt x="85922" y="1015"/>
                      <a:pt x="92521" y="2919"/>
                    </a:cubicBezTo>
                    <a:cubicBezTo>
                      <a:pt x="99121" y="4823"/>
                      <a:pt x="104451" y="7996"/>
                      <a:pt x="108640" y="12311"/>
                    </a:cubicBezTo>
                    <a:cubicBezTo>
                      <a:pt x="112701" y="16626"/>
                      <a:pt x="115620" y="22210"/>
                      <a:pt x="117524" y="29191"/>
                    </a:cubicBezTo>
                    <a:cubicBezTo>
                      <a:pt x="119300" y="36044"/>
                      <a:pt x="120189" y="44547"/>
                      <a:pt x="120189" y="54447"/>
                    </a:cubicBezTo>
                    <a:lnTo>
                      <a:pt x="120189" y="143668"/>
                    </a:lnTo>
                    <a:lnTo>
                      <a:pt x="137196" y="143668"/>
                    </a:lnTo>
                    <a:lnTo>
                      <a:pt x="137196" y="156994"/>
                    </a:lnTo>
                    <a:cubicBezTo>
                      <a:pt x="135419" y="157502"/>
                      <a:pt x="133388" y="158010"/>
                      <a:pt x="130977" y="158517"/>
                    </a:cubicBezTo>
                    <a:cubicBezTo>
                      <a:pt x="128565" y="159152"/>
                      <a:pt x="126027" y="159659"/>
                      <a:pt x="123362" y="160167"/>
                    </a:cubicBezTo>
                    <a:cubicBezTo>
                      <a:pt x="120697" y="160675"/>
                      <a:pt x="118031" y="161055"/>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8"/>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5"/>
                      <a:pt x="29444" y="159406"/>
                    </a:cubicBezTo>
                    <a:cubicBezTo>
                      <a:pt x="23733" y="157756"/>
                      <a:pt x="18784" y="155091"/>
                      <a:pt x="14341" y="151537"/>
                    </a:cubicBezTo>
                    <a:cubicBezTo>
                      <a:pt x="10026" y="147983"/>
                      <a:pt x="6600" y="143414"/>
                      <a:pt x="3935"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4"/>
                      <a:pt x="37694" y="97217"/>
                      <a:pt x="35917" y="101278"/>
                    </a:cubicBezTo>
                    <a:cubicBezTo>
                      <a:pt x="34140" y="105340"/>
                      <a:pt x="33252" y="109528"/>
                      <a:pt x="33252" y="113843"/>
                    </a:cubicBezTo>
                    <a:cubicBezTo>
                      <a:pt x="33252" y="118920"/>
                      <a:pt x="33887" y="123108"/>
                      <a:pt x="35282" y="126535"/>
                    </a:cubicBezTo>
                    <a:cubicBezTo>
                      <a:pt x="36552" y="129961"/>
                      <a:pt x="38455" y="132880"/>
                      <a:pt x="40740" y="135038"/>
                    </a:cubicBezTo>
                    <a:cubicBezTo>
                      <a:pt x="43024" y="137195"/>
                      <a:pt x="45816" y="138845"/>
                      <a:pt x="48989" y="139734"/>
                    </a:cubicBezTo>
                    <a:cubicBezTo>
                      <a:pt x="52035"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2" name="Freeform: Shape 32">
                <a:extLst>
                  <a:ext uri="{FF2B5EF4-FFF2-40B4-BE49-F238E27FC236}">
                    <a16:creationId xmlns:a16="http://schemas.microsoft.com/office/drawing/2014/main" id="{CCCE5625-6CBA-79B7-0B97-9B949071C6D8}"/>
                  </a:ext>
                </a:extLst>
              </p:cNvPr>
              <p:cNvSpPr/>
              <p:nvPr/>
            </p:nvSpPr>
            <p:spPr>
              <a:xfrm>
                <a:off x="3651246" y="1814763"/>
                <a:ext cx="76783" cy="229970"/>
              </a:xfrm>
              <a:custGeom>
                <a:avLst/>
                <a:gdLst>
                  <a:gd name="connsiteX0" fmla="*/ 0 w 76783"/>
                  <a:gd name="connsiteY0" fmla="*/ 229844 h 229970"/>
                  <a:gd name="connsiteX1" fmla="*/ 0 w 76783"/>
                  <a:gd name="connsiteY1" fmla="*/ 214741 h 229970"/>
                  <a:gd name="connsiteX2" fmla="*/ 22591 w 76783"/>
                  <a:gd name="connsiteY2" fmla="*/ 212456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0 w 76783"/>
                  <a:gd name="connsiteY8" fmla="*/ 4823 h 229970"/>
                  <a:gd name="connsiteX9" fmla="*/ 53050 w 76783"/>
                  <a:gd name="connsiteY9" fmla="*/ 212583 h 229970"/>
                  <a:gd name="connsiteX10" fmla="*/ 76784 w 76783"/>
                  <a:gd name="connsiteY10" fmla="*/ 214868 h 229970"/>
                  <a:gd name="connsiteX11" fmla="*/ 76784 w 76783"/>
                  <a:gd name="connsiteY11" fmla="*/ 229970 h 229970"/>
                  <a:gd name="connsiteX12" fmla="*/ 0 w 76783"/>
                  <a:gd name="connsiteY12" fmla="*/ 229970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741"/>
                    </a:lnTo>
                    <a:lnTo>
                      <a:pt x="22591" y="212456"/>
                    </a:lnTo>
                    <a:lnTo>
                      <a:pt x="22591" y="21576"/>
                    </a:lnTo>
                    <a:lnTo>
                      <a:pt x="0" y="19164"/>
                    </a:lnTo>
                    <a:lnTo>
                      <a:pt x="0" y="6219"/>
                    </a:lnTo>
                    <a:lnTo>
                      <a:pt x="45943" y="0"/>
                    </a:lnTo>
                    <a:lnTo>
                      <a:pt x="46197" y="0"/>
                    </a:lnTo>
                    <a:lnTo>
                      <a:pt x="53050" y="4823"/>
                    </a:lnTo>
                    <a:lnTo>
                      <a:pt x="53050" y="212583"/>
                    </a:lnTo>
                    <a:lnTo>
                      <a:pt x="76784" y="214868"/>
                    </a:lnTo>
                    <a:lnTo>
                      <a:pt x="76784" y="229970"/>
                    </a:lnTo>
                    <a:lnTo>
                      <a:pt x="0" y="229970"/>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3" name="Freeform: Shape 33">
                <a:extLst>
                  <a:ext uri="{FF2B5EF4-FFF2-40B4-BE49-F238E27FC236}">
                    <a16:creationId xmlns:a16="http://schemas.microsoft.com/office/drawing/2014/main" id="{2556E45D-0EDC-606A-7D34-9FC4AC887C72}"/>
                  </a:ext>
                </a:extLst>
              </p:cNvPr>
              <p:cNvSpPr/>
              <p:nvPr/>
            </p:nvSpPr>
            <p:spPr>
              <a:xfrm>
                <a:off x="3837812" y="1814509"/>
                <a:ext cx="152171" cy="233143"/>
              </a:xfrm>
              <a:custGeom>
                <a:avLst/>
                <a:gdLst>
                  <a:gd name="connsiteX0" fmla="*/ 61173 w 152171"/>
                  <a:gd name="connsiteY0" fmla="*/ 233143 h 233143"/>
                  <a:gd name="connsiteX1" fmla="*/ 37948 w 152171"/>
                  <a:gd name="connsiteY1" fmla="*/ 228448 h 233143"/>
                  <a:gd name="connsiteX2" fmla="*/ 18403 w 152171"/>
                  <a:gd name="connsiteY2" fmla="*/ 214106 h 233143"/>
                  <a:gd name="connsiteX3" fmla="*/ 4950 w 152171"/>
                  <a:gd name="connsiteY3" fmla="*/ 189992 h 233143"/>
                  <a:gd name="connsiteX4" fmla="*/ 0 w 152171"/>
                  <a:gd name="connsiteY4" fmla="*/ 155725 h 233143"/>
                  <a:gd name="connsiteX5" fmla="*/ 5584 w 152171"/>
                  <a:gd name="connsiteY5" fmla="*/ 121966 h 233143"/>
                  <a:gd name="connsiteX6" fmla="*/ 21576 w 152171"/>
                  <a:gd name="connsiteY6" fmla="*/ 94679 h 233143"/>
                  <a:gd name="connsiteX7" fmla="*/ 46832 w 152171"/>
                  <a:gd name="connsiteY7" fmla="*/ 76530 h 233143"/>
                  <a:gd name="connsiteX8" fmla="*/ 80337 w 152171"/>
                  <a:gd name="connsiteY8" fmla="*/ 69930 h 233143"/>
                  <a:gd name="connsiteX9" fmla="*/ 93283 w 152171"/>
                  <a:gd name="connsiteY9" fmla="*/ 70565 h 233143"/>
                  <a:gd name="connsiteX10" fmla="*/ 105340 w 152171"/>
                  <a:gd name="connsiteY10" fmla="*/ 72342 h 233143"/>
                  <a:gd name="connsiteX11" fmla="*/ 105340 w 152171"/>
                  <a:gd name="connsiteY11" fmla="*/ 21322 h 233143"/>
                  <a:gd name="connsiteX12" fmla="*/ 78434 w 152171"/>
                  <a:gd name="connsiteY12" fmla="*/ 18784 h 233143"/>
                  <a:gd name="connsiteX13" fmla="*/ 78434 w 152171"/>
                  <a:gd name="connsiteY13" fmla="*/ 5838 h 233143"/>
                  <a:gd name="connsiteX14" fmla="*/ 128438 w 152171"/>
                  <a:gd name="connsiteY14" fmla="*/ 0 h 233143"/>
                  <a:gd name="connsiteX15" fmla="*/ 129073 w 152171"/>
                  <a:gd name="connsiteY15" fmla="*/ 0 h 233143"/>
                  <a:gd name="connsiteX16" fmla="*/ 135926 w 152171"/>
                  <a:gd name="connsiteY16" fmla="*/ 4823 h 233143"/>
                  <a:gd name="connsiteX17" fmla="*/ 135926 w 152171"/>
                  <a:gd name="connsiteY17" fmla="*/ 213472 h 233143"/>
                  <a:gd name="connsiteX18" fmla="*/ 152171 w 152171"/>
                  <a:gd name="connsiteY18" fmla="*/ 213472 h 233143"/>
                  <a:gd name="connsiteX19" fmla="*/ 152171 w 152171"/>
                  <a:gd name="connsiteY19" fmla="*/ 227940 h 233143"/>
                  <a:gd name="connsiteX20" fmla="*/ 138718 w 152171"/>
                  <a:gd name="connsiteY20" fmla="*/ 231240 h 233143"/>
                  <a:gd name="connsiteX21" fmla="*/ 122346 w 152171"/>
                  <a:gd name="connsiteY21" fmla="*/ 233016 h 233143"/>
                  <a:gd name="connsiteX22" fmla="*/ 115874 w 152171"/>
                  <a:gd name="connsiteY22" fmla="*/ 232509 h 233143"/>
                  <a:gd name="connsiteX23" fmla="*/ 111178 w 152171"/>
                  <a:gd name="connsiteY23" fmla="*/ 230478 h 233143"/>
                  <a:gd name="connsiteX24" fmla="*/ 108259 w 152171"/>
                  <a:gd name="connsiteY24" fmla="*/ 226036 h 233143"/>
                  <a:gd name="connsiteX25" fmla="*/ 107370 w 152171"/>
                  <a:gd name="connsiteY25" fmla="*/ 218548 h 233143"/>
                  <a:gd name="connsiteX26" fmla="*/ 107370 w 152171"/>
                  <a:gd name="connsiteY26" fmla="*/ 212583 h 233143"/>
                  <a:gd name="connsiteX27" fmla="*/ 99121 w 152171"/>
                  <a:gd name="connsiteY27" fmla="*/ 219944 h 233143"/>
                  <a:gd name="connsiteX28" fmla="*/ 88714 w 152171"/>
                  <a:gd name="connsiteY28" fmla="*/ 226544 h 233143"/>
                  <a:gd name="connsiteX29" fmla="*/ 76149 w 152171"/>
                  <a:gd name="connsiteY29" fmla="*/ 231240 h 233143"/>
                  <a:gd name="connsiteX30" fmla="*/ 61173 w 152171"/>
                  <a:gd name="connsiteY30" fmla="*/ 233143 h 233143"/>
                  <a:gd name="connsiteX31" fmla="*/ 73992 w 152171"/>
                  <a:gd name="connsiteY31" fmla="*/ 212202 h 233143"/>
                  <a:gd name="connsiteX32" fmla="*/ 84272 w 152171"/>
                  <a:gd name="connsiteY32" fmla="*/ 210806 h 233143"/>
                  <a:gd name="connsiteX33" fmla="*/ 93029 w 152171"/>
                  <a:gd name="connsiteY33" fmla="*/ 207380 h 233143"/>
                  <a:gd name="connsiteX34" fmla="*/ 100136 w 152171"/>
                  <a:gd name="connsiteY34" fmla="*/ 202811 h 233143"/>
                  <a:gd name="connsiteX35" fmla="*/ 105340 w 152171"/>
                  <a:gd name="connsiteY35" fmla="*/ 198115 h 233143"/>
                  <a:gd name="connsiteX36" fmla="*/ 105340 w 152171"/>
                  <a:gd name="connsiteY36" fmla="*/ 94552 h 233143"/>
                  <a:gd name="connsiteX37" fmla="*/ 101913 w 152171"/>
                  <a:gd name="connsiteY37" fmla="*/ 91379 h 233143"/>
                  <a:gd name="connsiteX38" fmla="*/ 95821 w 152171"/>
                  <a:gd name="connsiteY38" fmla="*/ 88587 h 233143"/>
                  <a:gd name="connsiteX39" fmla="*/ 87825 w 152171"/>
                  <a:gd name="connsiteY39" fmla="*/ 86683 h 233143"/>
                  <a:gd name="connsiteX40" fmla="*/ 78561 w 152171"/>
                  <a:gd name="connsiteY40" fmla="*/ 86049 h 233143"/>
                  <a:gd name="connsiteX41" fmla="*/ 61300 w 152171"/>
                  <a:gd name="connsiteY41" fmla="*/ 89475 h 233143"/>
                  <a:gd name="connsiteX42" fmla="*/ 47086 w 152171"/>
                  <a:gd name="connsiteY42" fmla="*/ 100644 h 233143"/>
                  <a:gd name="connsiteX43" fmla="*/ 37313 w 152171"/>
                  <a:gd name="connsiteY43" fmla="*/ 120823 h 233143"/>
                  <a:gd name="connsiteX44" fmla="*/ 33379 w 152171"/>
                  <a:gd name="connsiteY44" fmla="*/ 151029 h 233143"/>
                  <a:gd name="connsiteX45" fmla="*/ 36171 w 152171"/>
                  <a:gd name="connsiteY45" fmla="*/ 178570 h 233143"/>
                  <a:gd name="connsiteX46" fmla="*/ 44801 w 152171"/>
                  <a:gd name="connsiteY46" fmla="*/ 197607 h 233143"/>
                  <a:gd name="connsiteX47" fmla="*/ 57873 w 152171"/>
                  <a:gd name="connsiteY47" fmla="*/ 208649 h 233143"/>
                  <a:gd name="connsiteX48" fmla="*/ 73992 w 152171"/>
                  <a:gd name="connsiteY48" fmla="*/ 212202 h 23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2171" h="233143">
                    <a:moveTo>
                      <a:pt x="61173" y="233143"/>
                    </a:moveTo>
                    <a:cubicBezTo>
                      <a:pt x="53051" y="233143"/>
                      <a:pt x="45309" y="231620"/>
                      <a:pt x="37948" y="228448"/>
                    </a:cubicBezTo>
                    <a:cubicBezTo>
                      <a:pt x="30587" y="225275"/>
                      <a:pt x="24114" y="220579"/>
                      <a:pt x="18403" y="214106"/>
                    </a:cubicBezTo>
                    <a:cubicBezTo>
                      <a:pt x="12819" y="207760"/>
                      <a:pt x="8376" y="199638"/>
                      <a:pt x="4950" y="189992"/>
                    </a:cubicBezTo>
                    <a:cubicBezTo>
                      <a:pt x="1650" y="180347"/>
                      <a:pt x="0" y="168924"/>
                      <a:pt x="0" y="155725"/>
                    </a:cubicBezTo>
                    <a:cubicBezTo>
                      <a:pt x="0" y="143668"/>
                      <a:pt x="1904" y="132500"/>
                      <a:pt x="5584" y="121966"/>
                    </a:cubicBezTo>
                    <a:cubicBezTo>
                      <a:pt x="9265" y="111559"/>
                      <a:pt x="14595" y="102421"/>
                      <a:pt x="21576" y="94679"/>
                    </a:cubicBezTo>
                    <a:cubicBezTo>
                      <a:pt x="28556" y="86937"/>
                      <a:pt x="36932" y="80972"/>
                      <a:pt x="46832" y="76530"/>
                    </a:cubicBezTo>
                    <a:cubicBezTo>
                      <a:pt x="56731" y="72215"/>
                      <a:pt x="67900" y="69930"/>
                      <a:pt x="80337" y="69930"/>
                    </a:cubicBezTo>
                    <a:cubicBezTo>
                      <a:pt x="84779" y="69930"/>
                      <a:pt x="88968" y="70184"/>
                      <a:pt x="93283" y="70565"/>
                    </a:cubicBezTo>
                    <a:cubicBezTo>
                      <a:pt x="97471" y="71073"/>
                      <a:pt x="101532" y="71580"/>
                      <a:pt x="105340" y="72342"/>
                    </a:cubicBezTo>
                    <a:lnTo>
                      <a:pt x="105340" y="21322"/>
                    </a:lnTo>
                    <a:lnTo>
                      <a:pt x="78434" y="18784"/>
                    </a:lnTo>
                    <a:lnTo>
                      <a:pt x="78434" y="5838"/>
                    </a:lnTo>
                    <a:lnTo>
                      <a:pt x="128438" y="0"/>
                    </a:lnTo>
                    <a:lnTo>
                      <a:pt x="129073" y="0"/>
                    </a:lnTo>
                    <a:lnTo>
                      <a:pt x="135926" y="4823"/>
                    </a:lnTo>
                    <a:lnTo>
                      <a:pt x="135926" y="213472"/>
                    </a:lnTo>
                    <a:lnTo>
                      <a:pt x="152171" y="213472"/>
                    </a:lnTo>
                    <a:lnTo>
                      <a:pt x="152171" y="227940"/>
                    </a:lnTo>
                    <a:cubicBezTo>
                      <a:pt x="148364" y="228955"/>
                      <a:pt x="143922" y="230097"/>
                      <a:pt x="138718" y="231240"/>
                    </a:cubicBezTo>
                    <a:cubicBezTo>
                      <a:pt x="133515" y="232382"/>
                      <a:pt x="128057" y="233016"/>
                      <a:pt x="122346" y="233016"/>
                    </a:cubicBezTo>
                    <a:cubicBezTo>
                      <a:pt x="119808" y="233016"/>
                      <a:pt x="117777" y="232890"/>
                      <a:pt x="115874" y="232509"/>
                    </a:cubicBezTo>
                    <a:cubicBezTo>
                      <a:pt x="114097" y="232128"/>
                      <a:pt x="112447" y="231493"/>
                      <a:pt x="111178" y="230478"/>
                    </a:cubicBezTo>
                    <a:cubicBezTo>
                      <a:pt x="109909" y="229463"/>
                      <a:pt x="108893" y="227940"/>
                      <a:pt x="108259" y="226036"/>
                    </a:cubicBezTo>
                    <a:cubicBezTo>
                      <a:pt x="107624" y="224132"/>
                      <a:pt x="107370" y="221594"/>
                      <a:pt x="107370" y="218548"/>
                    </a:cubicBezTo>
                    <a:lnTo>
                      <a:pt x="107370" y="212583"/>
                    </a:lnTo>
                    <a:cubicBezTo>
                      <a:pt x="104959" y="214995"/>
                      <a:pt x="102294" y="217533"/>
                      <a:pt x="99121" y="219944"/>
                    </a:cubicBezTo>
                    <a:cubicBezTo>
                      <a:pt x="96075" y="222356"/>
                      <a:pt x="92521" y="224640"/>
                      <a:pt x="88714" y="226544"/>
                    </a:cubicBezTo>
                    <a:cubicBezTo>
                      <a:pt x="84906" y="228448"/>
                      <a:pt x="80718" y="229971"/>
                      <a:pt x="76149" y="231240"/>
                    </a:cubicBezTo>
                    <a:cubicBezTo>
                      <a:pt x="71580" y="232636"/>
                      <a:pt x="66631" y="233143"/>
                      <a:pt x="61173" y="233143"/>
                    </a:cubicBezTo>
                    <a:close/>
                    <a:moveTo>
                      <a:pt x="73992" y="212202"/>
                    </a:moveTo>
                    <a:cubicBezTo>
                      <a:pt x="77672" y="212202"/>
                      <a:pt x="81099" y="211695"/>
                      <a:pt x="84272" y="210806"/>
                    </a:cubicBezTo>
                    <a:cubicBezTo>
                      <a:pt x="87445" y="209918"/>
                      <a:pt x="90364" y="208776"/>
                      <a:pt x="93029" y="207380"/>
                    </a:cubicBezTo>
                    <a:cubicBezTo>
                      <a:pt x="95694" y="205984"/>
                      <a:pt x="98105" y="204461"/>
                      <a:pt x="100136" y="202811"/>
                    </a:cubicBezTo>
                    <a:cubicBezTo>
                      <a:pt x="102294" y="201161"/>
                      <a:pt x="103944" y="199638"/>
                      <a:pt x="105340" y="198115"/>
                    </a:cubicBezTo>
                    <a:lnTo>
                      <a:pt x="105340" y="94552"/>
                    </a:lnTo>
                    <a:cubicBezTo>
                      <a:pt x="104705" y="93410"/>
                      <a:pt x="103563" y="92394"/>
                      <a:pt x="101913" y="91379"/>
                    </a:cubicBezTo>
                    <a:cubicBezTo>
                      <a:pt x="100263" y="90364"/>
                      <a:pt x="98105" y="89348"/>
                      <a:pt x="95821" y="88587"/>
                    </a:cubicBezTo>
                    <a:cubicBezTo>
                      <a:pt x="93410" y="87825"/>
                      <a:pt x="90745" y="87191"/>
                      <a:pt x="87825" y="86683"/>
                    </a:cubicBezTo>
                    <a:cubicBezTo>
                      <a:pt x="84906" y="86175"/>
                      <a:pt x="81860" y="86049"/>
                      <a:pt x="78561" y="86049"/>
                    </a:cubicBezTo>
                    <a:cubicBezTo>
                      <a:pt x="72469" y="86049"/>
                      <a:pt x="66631" y="87191"/>
                      <a:pt x="61300" y="89475"/>
                    </a:cubicBezTo>
                    <a:cubicBezTo>
                      <a:pt x="55970" y="91760"/>
                      <a:pt x="51147" y="95567"/>
                      <a:pt x="47086" y="100644"/>
                    </a:cubicBezTo>
                    <a:cubicBezTo>
                      <a:pt x="43024" y="105847"/>
                      <a:pt x="39725" y="112447"/>
                      <a:pt x="37313" y="120823"/>
                    </a:cubicBezTo>
                    <a:cubicBezTo>
                      <a:pt x="34902" y="129073"/>
                      <a:pt x="33633" y="139099"/>
                      <a:pt x="33379" y="151029"/>
                    </a:cubicBezTo>
                    <a:cubicBezTo>
                      <a:pt x="33252" y="161690"/>
                      <a:pt x="34140" y="170828"/>
                      <a:pt x="36171" y="178570"/>
                    </a:cubicBezTo>
                    <a:cubicBezTo>
                      <a:pt x="38202" y="186312"/>
                      <a:pt x="41121" y="192657"/>
                      <a:pt x="44801" y="197607"/>
                    </a:cubicBezTo>
                    <a:cubicBezTo>
                      <a:pt x="48482" y="202684"/>
                      <a:pt x="52924" y="206364"/>
                      <a:pt x="57873" y="208649"/>
                    </a:cubicBezTo>
                    <a:cubicBezTo>
                      <a:pt x="62823" y="211060"/>
                      <a:pt x="68280" y="212202"/>
                      <a:pt x="73992" y="21220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4" name="Freeform: Shape 34">
                <a:extLst>
                  <a:ext uri="{FF2B5EF4-FFF2-40B4-BE49-F238E27FC236}">
                    <a16:creationId xmlns:a16="http://schemas.microsoft.com/office/drawing/2014/main" id="{F046E504-C08D-FE5A-D61A-FC6B37F29C64}"/>
                  </a:ext>
                </a:extLst>
              </p:cNvPr>
              <p:cNvSpPr/>
              <p:nvPr/>
            </p:nvSpPr>
            <p:spPr>
              <a:xfrm>
                <a:off x="4011686" y="1884821"/>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1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3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5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2"/>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1" y="117524"/>
                      <a:pt x="43278" y="123615"/>
                      <a:pt x="47466" y="128311"/>
                    </a:cubicBezTo>
                    <a:cubicBezTo>
                      <a:pt x="51655" y="133007"/>
                      <a:pt x="56604" y="136434"/>
                      <a:pt x="62062" y="138591"/>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2"/>
                      <a:pt x="116128" y="150014"/>
                    </a:cubicBezTo>
                    <a:cubicBezTo>
                      <a:pt x="112066" y="152425"/>
                      <a:pt x="107497" y="154710"/>
                      <a:pt x="102548" y="156487"/>
                    </a:cubicBezTo>
                    <a:cubicBezTo>
                      <a:pt x="97598" y="158390"/>
                      <a:pt x="92267" y="159913"/>
                      <a:pt x="86683" y="161056"/>
                    </a:cubicBezTo>
                    <a:cubicBezTo>
                      <a:pt x="80972" y="162325"/>
                      <a:pt x="75388" y="162832"/>
                      <a:pt x="69803" y="162832"/>
                    </a:cubicBezTo>
                    <a:close/>
                    <a:moveTo>
                      <a:pt x="66377" y="16372"/>
                    </a:moveTo>
                    <a:cubicBezTo>
                      <a:pt x="61808" y="16372"/>
                      <a:pt x="57620" y="17134"/>
                      <a:pt x="53685" y="18783"/>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5"/>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5" name="Freeform: Shape 35">
                <a:extLst>
                  <a:ext uri="{FF2B5EF4-FFF2-40B4-BE49-F238E27FC236}">
                    <a16:creationId xmlns:a16="http://schemas.microsoft.com/office/drawing/2014/main" id="{FF61542C-E791-5E73-2478-0C3090AB300F}"/>
                  </a:ext>
                </a:extLst>
              </p:cNvPr>
              <p:cNvSpPr/>
              <p:nvPr/>
            </p:nvSpPr>
            <p:spPr>
              <a:xfrm>
                <a:off x="2557491" y="2150835"/>
                <a:ext cx="137703" cy="213979"/>
              </a:xfrm>
              <a:custGeom>
                <a:avLst/>
                <a:gdLst>
                  <a:gd name="connsiteX0" fmla="*/ 63585 w 137703"/>
                  <a:gd name="connsiteY0" fmla="*/ 213979 h 213979"/>
                  <a:gd name="connsiteX1" fmla="*/ 41247 w 137703"/>
                  <a:gd name="connsiteY1" fmla="*/ 212075 h 213979"/>
                  <a:gd name="connsiteX2" fmla="*/ 22972 w 137703"/>
                  <a:gd name="connsiteY2" fmla="*/ 207887 h 213979"/>
                  <a:gd name="connsiteX3" fmla="*/ 9138 w 137703"/>
                  <a:gd name="connsiteY3" fmla="*/ 203445 h 213979"/>
                  <a:gd name="connsiteX4" fmla="*/ 0 w 137703"/>
                  <a:gd name="connsiteY4" fmla="*/ 201161 h 213979"/>
                  <a:gd name="connsiteX5" fmla="*/ 2284 w 137703"/>
                  <a:gd name="connsiteY5" fmla="*/ 150648 h 213979"/>
                  <a:gd name="connsiteX6" fmla="*/ 21195 w 137703"/>
                  <a:gd name="connsiteY6" fmla="*/ 150648 h 213979"/>
                  <a:gd name="connsiteX7" fmla="*/ 26906 w 137703"/>
                  <a:gd name="connsiteY7" fmla="*/ 184535 h 213979"/>
                  <a:gd name="connsiteX8" fmla="*/ 32998 w 137703"/>
                  <a:gd name="connsiteY8" fmla="*/ 189485 h 213979"/>
                  <a:gd name="connsiteX9" fmla="*/ 41755 w 137703"/>
                  <a:gd name="connsiteY9" fmla="*/ 193546 h 213979"/>
                  <a:gd name="connsiteX10" fmla="*/ 52416 w 137703"/>
                  <a:gd name="connsiteY10" fmla="*/ 196211 h 213979"/>
                  <a:gd name="connsiteX11" fmla="*/ 64346 w 137703"/>
                  <a:gd name="connsiteY11" fmla="*/ 197226 h 213979"/>
                  <a:gd name="connsiteX12" fmla="*/ 94806 w 137703"/>
                  <a:gd name="connsiteY12" fmla="*/ 188088 h 213979"/>
                  <a:gd name="connsiteX13" fmla="*/ 104578 w 137703"/>
                  <a:gd name="connsiteY13" fmla="*/ 163086 h 213979"/>
                  <a:gd name="connsiteX14" fmla="*/ 101405 w 137703"/>
                  <a:gd name="connsiteY14" fmla="*/ 148491 h 213979"/>
                  <a:gd name="connsiteX15" fmla="*/ 92141 w 137703"/>
                  <a:gd name="connsiteY15" fmla="*/ 136942 h 213979"/>
                  <a:gd name="connsiteX16" fmla="*/ 77418 w 137703"/>
                  <a:gd name="connsiteY16" fmla="*/ 127169 h 213979"/>
                  <a:gd name="connsiteX17" fmla="*/ 58127 w 137703"/>
                  <a:gd name="connsiteY17" fmla="*/ 117651 h 213979"/>
                  <a:gd name="connsiteX18" fmla="*/ 39978 w 137703"/>
                  <a:gd name="connsiteY18" fmla="*/ 108513 h 213979"/>
                  <a:gd name="connsiteX19" fmla="*/ 22083 w 137703"/>
                  <a:gd name="connsiteY19" fmla="*/ 95440 h 213979"/>
                  <a:gd name="connsiteX20" fmla="*/ 8376 w 137703"/>
                  <a:gd name="connsiteY20" fmla="*/ 77418 h 213979"/>
                  <a:gd name="connsiteX21" fmla="*/ 2919 w 137703"/>
                  <a:gd name="connsiteY21" fmla="*/ 53431 h 213979"/>
                  <a:gd name="connsiteX22" fmla="*/ 7742 w 137703"/>
                  <a:gd name="connsiteY22" fmla="*/ 31856 h 213979"/>
                  <a:gd name="connsiteX23" fmla="*/ 21449 w 137703"/>
                  <a:gd name="connsiteY23" fmla="*/ 14976 h 213979"/>
                  <a:gd name="connsiteX24" fmla="*/ 42644 w 137703"/>
                  <a:gd name="connsiteY24" fmla="*/ 3934 h 213979"/>
                  <a:gd name="connsiteX25" fmla="*/ 70184 w 137703"/>
                  <a:gd name="connsiteY25" fmla="*/ 0 h 213979"/>
                  <a:gd name="connsiteX26" fmla="*/ 88079 w 137703"/>
                  <a:gd name="connsiteY26" fmla="*/ 1396 h 213979"/>
                  <a:gd name="connsiteX27" fmla="*/ 103563 w 137703"/>
                  <a:gd name="connsiteY27" fmla="*/ 4442 h 213979"/>
                  <a:gd name="connsiteX28" fmla="*/ 116001 w 137703"/>
                  <a:gd name="connsiteY28" fmla="*/ 7869 h 213979"/>
                  <a:gd name="connsiteX29" fmla="*/ 124504 w 137703"/>
                  <a:gd name="connsiteY29" fmla="*/ 10153 h 213979"/>
                  <a:gd name="connsiteX30" fmla="*/ 122727 w 137703"/>
                  <a:gd name="connsiteY30" fmla="*/ 56604 h 213979"/>
                  <a:gd name="connsiteX31" fmla="*/ 104578 w 137703"/>
                  <a:gd name="connsiteY31" fmla="*/ 56604 h 213979"/>
                  <a:gd name="connsiteX32" fmla="*/ 97852 w 137703"/>
                  <a:gd name="connsiteY32" fmla="*/ 24495 h 213979"/>
                  <a:gd name="connsiteX33" fmla="*/ 93790 w 137703"/>
                  <a:gd name="connsiteY33" fmla="*/ 21703 h 213979"/>
                  <a:gd name="connsiteX34" fmla="*/ 87191 w 137703"/>
                  <a:gd name="connsiteY34" fmla="*/ 19164 h 213979"/>
                  <a:gd name="connsiteX35" fmla="*/ 78814 w 137703"/>
                  <a:gd name="connsiteY35" fmla="*/ 17260 h 213979"/>
                  <a:gd name="connsiteX36" fmla="*/ 69296 w 137703"/>
                  <a:gd name="connsiteY36" fmla="*/ 16499 h 213979"/>
                  <a:gd name="connsiteX37" fmla="*/ 41882 w 137703"/>
                  <a:gd name="connsiteY37" fmla="*/ 23733 h 213979"/>
                  <a:gd name="connsiteX38" fmla="*/ 33252 w 137703"/>
                  <a:gd name="connsiteY38" fmla="*/ 45816 h 213979"/>
                  <a:gd name="connsiteX39" fmla="*/ 36298 w 137703"/>
                  <a:gd name="connsiteY39" fmla="*/ 59650 h 213979"/>
                  <a:gd name="connsiteX40" fmla="*/ 45309 w 137703"/>
                  <a:gd name="connsiteY40" fmla="*/ 70565 h 213979"/>
                  <a:gd name="connsiteX41" fmla="*/ 59904 w 137703"/>
                  <a:gd name="connsiteY41" fmla="*/ 80337 h 213979"/>
                  <a:gd name="connsiteX42" fmla="*/ 79830 w 137703"/>
                  <a:gd name="connsiteY42" fmla="*/ 90744 h 213979"/>
                  <a:gd name="connsiteX43" fmla="*/ 100263 w 137703"/>
                  <a:gd name="connsiteY43" fmla="*/ 101659 h 213979"/>
                  <a:gd name="connsiteX44" fmla="*/ 118920 w 137703"/>
                  <a:gd name="connsiteY44" fmla="*/ 114858 h 213979"/>
                  <a:gd name="connsiteX45" fmla="*/ 132500 w 137703"/>
                  <a:gd name="connsiteY45" fmla="*/ 131738 h 213979"/>
                  <a:gd name="connsiteX46" fmla="*/ 137703 w 137703"/>
                  <a:gd name="connsiteY46" fmla="*/ 153821 h 213979"/>
                  <a:gd name="connsiteX47" fmla="*/ 132880 w 137703"/>
                  <a:gd name="connsiteY47" fmla="*/ 175397 h 213979"/>
                  <a:gd name="connsiteX48" fmla="*/ 118793 w 137703"/>
                  <a:gd name="connsiteY48" fmla="*/ 194688 h 213979"/>
                  <a:gd name="connsiteX49" fmla="*/ 95567 w 137703"/>
                  <a:gd name="connsiteY49" fmla="*/ 208522 h 213979"/>
                  <a:gd name="connsiteX50" fmla="*/ 63585 w 137703"/>
                  <a:gd name="connsiteY50" fmla="*/ 213979 h 21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7703" h="213979">
                    <a:moveTo>
                      <a:pt x="63585" y="213979"/>
                    </a:moveTo>
                    <a:cubicBezTo>
                      <a:pt x="55462" y="213979"/>
                      <a:pt x="47974" y="213345"/>
                      <a:pt x="41247" y="212075"/>
                    </a:cubicBezTo>
                    <a:cubicBezTo>
                      <a:pt x="34394" y="210806"/>
                      <a:pt x="28302" y="209410"/>
                      <a:pt x="22972" y="207887"/>
                    </a:cubicBezTo>
                    <a:cubicBezTo>
                      <a:pt x="17641" y="206364"/>
                      <a:pt x="12945" y="204841"/>
                      <a:pt x="9138" y="203445"/>
                    </a:cubicBezTo>
                    <a:cubicBezTo>
                      <a:pt x="5203" y="202049"/>
                      <a:pt x="2284" y="201288"/>
                      <a:pt x="0" y="201161"/>
                    </a:cubicBezTo>
                    <a:lnTo>
                      <a:pt x="2284" y="150648"/>
                    </a:lnTo>
                    <a:lnTo>
                      <a:pt x="21195" y="150648"/>
                    </a:lnTo>
                    <a:lnTo>
                      <a:pt x="26906" y="184535"/>
                    </a:lnTo>
                    <a:cubicBezTo>
                      <a:pt x="28429" y="186312"/>
                      <a:pt x="30460" y="187962"/>
                      <a:pt x="32998" y="189485"/>
                    </a:cubicBezTo>
                    <a:cubicBezTo>
                      <a:pt x="35536" y="191008"/>
                      <a:pt x="38455" y="192404"/>
                      <a:pt x="41755" y="193546"/>
                    </a:cubicBezTo>
                    <a:cubicBezTo>
                      <a:pt x="45055" y="194688"/>
                      <a:pt x="48609" y="195577"/>
                      <a:pt x="52416" y="196211"/>
                    </a:cubicBezTo>
                    <a:cubicBezTo>
                      <a:pt x="56223" y="196846"/>
                      <a:pt x="60158" y="197226"/>
                      <a:pt x="64346" y="197226"/>
                    </a:cubicBezTo>
                    <a:cubicBezTo>
                      <a:pt x="78053" y="197226"/>
                      <a:pt x="88206" y="194180"/>
                      <a:pt x="94806" y="188088"/>
                    </a:cubicBezTo>
                    <a:cubicBezTo>
                      <a:pt x="101278" y="181997"/>
                      <a:pt x="104578" y="173747"/>
                      <a:pt x="104578" y="163086"/>
                    </a:cubicBezTo>
                    <a:cubicBezTo>
                      <a:pt x="104578" y="157502"/>
                      <a:pt x="103436" y="152679"/>
                      <a:pt x="101405" y="148491"/>
                    </a:cubicBezTo>
                    <a:cubicBezTo>
                      <a:pt x="99248" y="144303"/>
                      <a:pt x="96202" y="140495"/>
                      <a:pt x="92141" y="136942"/>
                    </a:cubicBezTo>
                    <a:cubicBezTo>
                      <a:pt x="88079" y="133515"/>
                      <a:pt x="83130" y="130215"/>
                      <a:pt x="77418" y="127169"/>
                    </a:cubicBezTo>
                    <a:cubicBezTo>
                      <a:pt x="71707" y="124123"/>
                      <a:pt x="65234" y="120950"/>
                      <a:pt x="58127" y="117651"/>
                    </a:cubicBezTo>
                    <a:cubicBezTo>
                      <a:pt x="52416" y="115112"/>
                      <a:pt x="46451" y="112066"/>
                      <a:pt x="39978" y="108513"/>
                    </a:cubicBezTo>
                    <a:cubicBezTo>
                      <a:pt x="33506" y="104959"/>
                      <a:pt x="27541" y="100644"/>
                      <a:pt x="22083" y="95440"/>
                    </a:cubicBezTo>
                    <a:cubicBezTo>
                      <a:pt x="16626" y="90237"/>
                      <a:pt x="12057" y="84272"/>
                      <a:pt x="8376" y="77418"/>
                    </a:cubicBezTo>
                    <a:cubicBezTo>
                      <a:pt x="4696" y="70565"/>
                      <a:pt x="2919" y="62569"/>
                      <a:pt x="2919" y="53431"/>
                    </a:cubicBezTo>
                    <a:cubicBezTo>
                      <a:pt x="2919" y="45563"/>
                      <a:pt x="4569" y="38455"/>
                      <a:pt x="7742" y="31856"/>
                    </a:cubicBezTo>
                    <a:cubicBezTo>
                      <a:pt x="11042" y="25383"/>
                      <a:pt x="15484" y="19672"/>
                      <a:pt x="21449" y="14976"/>
                    </a:cubicBezTo>
                    <a:cubicBezTo>
                      <a:pt x="27287" y="10280"/>
                      <a:pt x="34394" y="6600"/>
                      <a:pt x="42644" y="3934"/>
                    </a:cubicBezTo>
                    <a:cubicBezTo>
                      <a:pt x="50893" y="1269"/>
                      <a:pt x="60031" y="0"/>
                      <a:pt x="70184" y="0"/>
                    </a:cubicBezTo>
                    <a:cubicBezTo>
                      <a:pt x="76530" y="0"/>
                      <a:pt x="82495" y="508"/>
                      <a:pt x="88079" y="1396"/>
                    </a:cubicBezTo>
                    <a:cubicBezTo>
                      <a:pt x="93790" y="2284"/>
                      <a:pt x="98867" y="3300"/>
                      <a:pt x="103563" y="4442"/>
                    </a:cubicBezTo>
                    <a:cubicBezTo>
                      <a:pt x="108259" y="5584"/>
                      <a:pt x="112447" y="6726"/>
                      <a:pt x="116001" y="7869"/>
                    </a:cubicBezTo>
                    <a:cubicBezTo>
                      <a:pt x="119554" y="9011"/>
                      <a:pt x="122346" y="9773"/>
                      <a:pt x="124504" y="10153"/>
                    </a:cubicBezTo>
                    <a:lnTo>
                      <a:pt x="122727" y="56604"/>
                    </a:lnTo>
                    <a:lnTo>
                      <a:pt x="104578" y="56604"/>
                    </a:lnTo>
                    <a:lnTo>
                      <a:pt x="97852" y="24495"/>
                    </a:lnTo>
                    <a:cubicBezTo>
                      <a:pt x="97090" y="23606"/>
                      <a:pt x="95694" y="22591"/>
                      <a:pt x="93790" y="21703"/>
                    </a:cubicBezTo>
                    <a:cubicBezTo>
                      <a:pt x="91887" y="20687"/>
                      <a:pt x="89729" y="19926"/>
                      <a:pt x="87191" y="19164"/>
                    </a:cubicBezTo>
                    <a:cubicBezTo>
                      <a:pt x="84652" y="18403"/>
                      <a:pt x="81860" y="17768"/>
                      <a:pt x="78814" y="17260"/>
                    </a:cubicBezTo>
                    <a:cubicBezTo>
                      <a:pt x="75768" y="16753"/>
                      <a:pt x="72469" y="16499"/>
                      <a:pt x="69296" y="16499"/>
                    </a:cubicBezTo>
                    <a:cubicBezTo>
                      <a:pt x="56731" y="16499"/>
                      <a:pt x="47593" y="18910"/>
                      <a:pt x="41882" y="23733"/>
                    </a:cubicBezTo>
                    <a:cubicBezTo>
                      <a:pt x="36044" y="28556"/>
                      <a:pt x="33252" y="35917"/>
                      <a:pt x="33252" y="45816"/>
                    </a:cubicBezTo>
                    <a:cubicBezTo>
                      <a:pt x="33252" y="51147"/>
                      <a:pt x="34267" y="55716"/>
                      <a:pt x="36298" y="59650"/>
                    </a:cubicBezTo>
                    <a:cubicBezTo>
                      <a:pt x="38328" y="63585"/>
                      <a:pt x="41374" y="67265"/>
                      <a:pt x="45309" y="70565"/>
                    </a:cubicBezTo>
                    <a:cubicBezTo>
                      <a:pt x="49243" y="73865"/>
                      <a:pt x="54066" y="77165"/>
                      <a:pt x="59904" y="80337"/>
                    </a:cubicBezTo>
                    <a:cubicBezTo>
                      <a:pt x="65742" y="83510"/>
                      <a:pt x="72342" y="87064"/>
                      <a:pt x="79830" y="90744"/>
                    </a:cubicBezTo>
                    <a:cubicBezTo>
                      <a:pt x="86556" y="94171"/>
                      <a:pt x="93410" y="97725"/>
                      <a:pt x="100263" y="101659"/>
                    </a:cubicBezTo>
                    <a:cubicBezTo>
                      <a:pt x="107117" y="105594"/>
                      <a:pt x="113335" y="109909"/>
                      <a:pt x="118920" y="114858"/>
                    </a:cubicBezTo>
                    <a:cubicBezTo>
                      <a:pt x="124504" y="119808"/>
                      <a:pt x="128946" y="125392"/>
                      <a:pt x="132500" y="131738"/>
                    </a:cubicBezTo>
                    <a:cubicBezTo>
                      <a:pt x="136053" y="138084"/>
                      <a:pt x="137703" y="145445"/>
                      <a:pt x="137703" y="153821"/>
                    </a:cubicBezTo>
                    <a:cubicBezTo>
                      <a:pt x="137703" y="161056"/>
                      <a:pt x="136053" y="168163"/>
                      <a:pt x="132880" y="175397"/>
                    </a:cubicBezTo>
                    <a:cubicBezTo>
                      <a:pt x="129707" y="182504"/>
                      <a:pt x="125012" y="188977"/>
                      <a:pt x="118793" y="194688"/>
                    </a:cubicBezTo>
                    <a:cubicBezTo>
                      <a:pt x="112574" y="200399"/>
                      <a:pt x="104832" y="204968"/>
                      <a:pt x="95567" y="208522"/>
                    </a:cubicBezTo>
                    <a:cubicBezTo>
                      <a:pt x="86429" y="212329"/>
                      <a:pt x="75768" y="213979"/>
                      <a:pt x="63585" y="213979"/>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6" name="Freeform: Shape 36">
                <a:extLst>
                  <a:ext uri="{FF2B5EF4-FFF2-40B4-BE49-F238E27FC236}">
                    <a16:creationId xmlns:a16="http://schemas.microsoft.com/office/drawing/2014/main" id="{D833CDDE-ECD3-B705-2238-E68168997BE1}"/>
                  </a:ext>
                </a:extLst>
              </p:cNvPr>
              <p:cNvSpPr/>
              <p:nvPr/>
            </p:nvSpPr>
            <p:spPr>
              <a:xfrm>
                <a:off x="2717404"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1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7 w 137195"/>
                  <a:gd name="connsiteY52" fmla="*/ 0 h 242408"/>
                  <a:gd name="connsiteX53" fmla="*/ 36552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2" y="106482"/>
                      <a:pt x="31983" y="107751"/>
                    </a:cubicBezTo>
                    <a:cubicBezTo>
                      <a:pt x="27541" y="109020"/>
                      <a:pt x="23352" y="110543"/>
                      <a:pt x="19545" y="111939"/>
                    </a:cubicBezTo>
                    <a:cubicBezTo>
                      <a:pt x="15738" y="113462"/>
                      <a:pt x="12565" y="114858"/>
                      <a:pt x="10026" y="116128"/>
                    </a:cubicBezTo>
                    <a:lnTo>
                      <a:pt x="9899" y="116128"/>
                    </a:lnTo>
                    <a:lnTo>
                      <a:pt x="3681" y="102928"/>
                    </a:lnTo>
                    <a:cubicBezTo>
                      <a:pt x="5457" y="101278"/>
                      <a:pt x="8503" y="99248"/>
                      <a:pt x="12818" y="96583"/>
                    </a:cubicBezTo>
                    <a:cubicBezTo>
                      <a:pt x="17134"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4" y="239997"/>
                    </a:cubicBezTo>
                    <a:cubicBezTo>
                      <a:pt x="58508" y="241647"/>
                      <a:pt x="53178" y="242408"/>
                      <a:pt x="47466" y="242408"/>
                    </a:cubicBezTo>
                    <a:cubicBezTo>
                      <a:pt x="41121" y="242408"/>
                      <a:pt x="35156" y="241520"/>
                      <a:pt x="29444" y="239870"/>
                    </a:cubicBezTo>
                    <a:cubicBezTo>
                      <a:pt x="23733" y="238220"/>
                      <a:pt x="18783" y="235555"/>
                      <a:pt x="14341" y="232001"/>
                    </a:cubicBezTo>
                    <a:cubicBezTo>
                      <a:pt x="10026" y="228448"/>
                      <a:pt x="6473" y="223879"/>
                      <a:pt x="3934" y="218294"/>
                    </a:cubicBezTo>
                    <a:cubicBezTo>
                      <a:pt x="1396"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7" y="0"/>
                    </a:cubicBezTo>
                    <a:lnTo>
                      <a:pt x="36552" y="0"/>
                    </a:lnTo>
                    <a:cubicBezTo>
                      <a:pt x="36552" y="508"/>
                      <a:pt x="36552"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1"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6" y="218802"/>
                    </a:cubicBezTo>
                    <a:cubicBezTo>
                      <a:pt x="77038"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2"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7" name="Freeform: Shape 37">
                <a:extLst>
                  <a:ext uri="{FF2B5EF4-FFF2-40B4-BE49-F238E27FC236}">
                    <a16:creationId xmlns:a16="http://schemas.microsoft.com/office/drawing/2014/main" id="{6BA552BD-52E6-C550-1498-F848EAA568B6}"/>
                  </a:ext>
                </a:extLst>
              </p:cNvPr>
              <p:cNvSpPr/>
              <p:nvPr/>
            </p:nvSpPr>
            <p:spPr>
              <a:xfrm>
                <a:off x="2877190" y="2202616"/>
                <a:ext cx="167147" cy="159278"/>
              </a:xfrm>
              <a:custGeom>
                <a:avLst/>
                <a:gdLst>
                  <a:gd name="connsiteX0" fmla="*/ 761 w 167147"/>
                  <a:gd name="connsiteY0" fmla="*/ 159152 h 159278"/>
                  <a:gd name="connsiteX1" fmla="*/ 761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176 h 159278"/>
                  <a:gd name="connsiteX24" fmla="*/ 116381 w 167147"/>
                  <a:gd name="connsiteY24" fmla="*/ 141891 h 159278"/>
                  <a:gd name="connsiteX25" fmla="*/ 116381 w 167147"/>
                  <a:gd name="connsiteY25" fmla="*/ 64981 h 159278"/>
                  <a:gd name="connsiteX26" fmla="*/ 115493 w 167147"/>
                  <a:gd name="connsiteY26" fmla="*/ 45816 h 159278"/>
                  <a:gd name="connsiteX27" fmla="*/ 111559 w 167147"/>
                  <a:gd name="connsiteY27" fmla="*/ 32110 h 159278"/>
                  <a:gd name="connsiteX28" fmla="*/ 103182 w 167147"/>
                  <a:gd name="connsiteY28" fmla="*/ 23860 h 159278"/>
                  <a:gd name="connsiteX29" fmla="*/ 88841 w 167147"/>
                  <a:gd name="connsiteY29" fmla="*/ 21068 h 159278"/>
                  <a:gd name="connsiteX30" fmla="*/ 68027 w 167147"/>
                  <a:gd name="connsiteY30" fmla="*/ 24875 h 159278"/>
                  <a:gd name="connsiteX31" fmla="*/ 49751 w 167147"/>
                  <a:gd name="connsiteY31" fmla="*/ 34394 h 159278"/>
                  <a:gd name="connsiteX32" fmla="*/ 49751 w 167147"/>
                  <a:gd name="connsiteY32" fmla="*/ 141764 h 159278"/>
                  <a:gd name="connsiteX33" fmla="*/ 69042 w 167147"/>
                  <a:gd name="connsiteY33" fmla="*/ 144049 h 159278"/>
                  <a:gd name="connsiteX34" fmla="*/ 69042 w 167147"/>
                  <a:gd name="connsiteY34" fmla="*/ 159152 h 159278"/>
                  <a:gd name="connsiteX35" fmla="*/ 761 w 167147"/>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1" y="159152"/>
                    </a:moveTo>
                    <a:lnTo>
                      <a:pt x="761"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176"/>
                    </a:lnTo>
                    <a:lnTo>
                      <a:pt x="116381" y="141891"/>
                    </a:lnTo>
                    <a:lnTo>
                      <a:pt x="116381" y="64981"/>
                    </a:lnTo>
                    <a:cubicBezTo>
                      <a:pt x="116381" y="57746"/>
                      <a:pt x="116001" y="51274"/>
                      <a:pt x="115493" y="45816"/>
                    </a:cubicBezTo>
                    <a:cubicBezTo>
                      <a:pt x="114858" y="40359"/>
                      <a:pt x="113589" y="35790"/>
                      <a:pt x="111559" y="32110"/>
                    </a:cubicBezTo>
                    <a:cubicBezTo>
                      <a:pt x="109528" y="28429"/>
                      <a:pt x="106736" y="25764"/>
                      <a:pt x="103182" y="23860"/>
                    </a:cubicBezTo>
                    <a:cubicBezTo>
                      <a:pt x="99502" y="22083"/>
                      <a:pt x="94679" y="21068"/>
                      <a:pt x="88841" y="21068"/>
                    </a:cubicBezTo>
                    <a:cubicBezTo>
                      <a:pt x="81860" y="21068"/>
                      <a:pt x="75007" y="22337"/>
                      <a:pt x="68027" y="24875"/>
                    </a:cubicBezTo>
                    <a:cubicBezTo>
                      <a:pt x="61046" y="27414"/>
                      <a:pt x="54954" y="30587"/>
                      <a:pt x="49751" y="34394"/>
                    </a:cubicBezTo>
                    <a:lnTo>
                      <a:pt x="49751" y="141764"/>
                    </a:lnTo>
                    <a:lnTo>
                      <a:pt x="69042" y="144049"/>
                    </a:lnTo>
                    <a:lnTo>
                      <a:pt x="69042" y="159152"/>
                    </a:lnTo>
                    <a:lnTo>
                      <a:pt x="761"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8" name="Freeform: Shape 38">
                <a:extLst>
                  <a:ext uri="{FF2B5EF4-FFF2-40B4-BE49-F238E27FC236}">
                    <a16:creationId xmlns:a16="http://schemas.microsoft.com/office/drawing/2014/main" id="{893BB948-D9EF-4712-80F2-E524CFB4AC7C}"/>
                  </a:ext>
                </a:extLst>
              </p:cNvPr>
              <p:cNvSpPr/>
              <p:nvPr/>
            </p:nvSpPr>
            <p:spPr>
              <a:xfrm>
                <a:off x="3063502" y="2122152"/>
                <a:ext cx="137195" cy="242408"/>
              </a:xfrm>
              <a:custGeom>
                <a:avLst/>
                <a:gdLst>
                  <a:gd name="connsiteX0" fmla="*/ 0 w 137195"/>
                  <a:gd name="connsiteY0" fmla="*/ 198496 h 242408"/>
                  <a:gd name="connsiteX1" fmla="*/ 3680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0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6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3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7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6 w 137195"/>
                  <a:gd name="connsiteY52" fmla="*/ 0 h 242408"/>
                  <a:gd name="connsiteX53" fmla="*/ 36551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5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0"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1" y="106482"/>
                      <a:pt x="31983" y="107751"/>
                    </a:cubicBezTo>
                    <a:cubicBezTo>
                      <a:pt x="27541" y="109020"/>
                      <a:pt x="23352" y="110543"/>
                      <a:pt x="19545" y="111939"/>
                    </a:cubicBezTo>
                    <a:cubicBezTo>
                      <a:pt x="15737" y="113462"/>
                      <a:pt x="12564" y="114858"/>
                      <a:pt x="10026" y="116128"/>
                    </a:cubicBezTo>
                    <a:lnTo>
                      <a:pt x="9899" y="116128"/>
                    </a:lnTo>
                    <a:lnTo>
                      <a:pt x="3680" y="102928"/>
                    </a:lnTo>
                    <a:cubicBezTo>
                      <a:pt x="5457" y="101278"/>
                      <a:pt x="8503" y="99248"/>
                      <a:pt x="12818" y="96583"/>
                    </a:cubicBezTo>
                    <a:cubicBezTo>
                      <a:pt x="17133"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6"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3" y="235936"/>
                    </a:cubicBezTo>
                    <a:cubicBezTo>
                      <a:pt x="93029" y="234032"/>
                      <a:pt x="92775" y="231367"/>
                      <a:pt x="92775" y="228194"/>
                    </a:cubicBezTo>
                    <a:lnTo>
                      <a:pt x="92775" y="223117"/>
                    </a:lnTo>
                    <a:cubicBezTo>
                      <a:pt x="91633" y="224259"/>
                      <a:pt x="89602" y="225782"/>
                      <a:pt x="86937" y="227940"/>
                    </a:cubicBezTo>
                    <a:cubicBezTo>
                      <a:pt x="84272" y="230097"/>
                      <a:pt x="80972" y="232255"/>
                      <a:pt x="77037" y="234413"/>
                    </a:cubicBezTo>
                    <a:cubicBezTo>
                      <a:pt x="73103" y="236570"/>
                      <a:pt x="68661" y="238474"/>
                      <a:pt x="63584" y="239997"/>
                    </a:cubicBezTo>
                    <a:cubicBezTo>
                      <a:pt x="58508" y="241647"/>
                      <a:pt x="53178" y="242408"/>
                      <a:pt x="47466" y="242408"/>
                    </a:cubicBezTo>
                    <a:cubicBezTo>
                      <a:pt x="41120" y="242408"/>
                      <a:pt x="35156" y="241520"/>
                      <a:pt x="29444" y="239870"/>
                    </a:cubicBezTo>
                    <a:cubicBezTo>
                      <a:pt x="23733" y="238220"/>
                      <a:pt x="18783" y="235555"/>
                      <a:pt x="14341" y="232001"/>
                    </a:cubicBezTo>
                    <a:cubicBezTo>
                      <a:pt x="10026" y="228448"/>
                      <a:pt x="6473" y="223879"/>
                      <a:pt x="3934" y="218294"/>
                    </a:cubicBezTo>
                    <a:cubicBezTo>
                      <a:pt x="1269"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6" y="0"/>
                    </a:cubicBezTo>
                    <a:lnTo>
                      <a:pt x="36551" y="0"/>
                    </a:lnTo>
                    <a:cubicBezTo>
                      <a:pt x="36551" y="508"/>
                      <a:pt x="36551"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0"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5" y="218802"/>
                    </a:cubicBezTo>
                    <a:cubicBezTo>
                      <a:pt x="77037"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1"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9" name="Freeform: Shape 39">
                <a:extLst>
                  <a:ext uri="{FF2B5EF4-FFF2-40B4-BE49-F238E27FC236}">
                    <a16:creationId xmlns:a16="http://schemas.microsoft.com/office/drawing/2014/main" id="{29E26352-B4E3-DDA8-CFF1-D51696593C7C}"/>
                  </a:ext>
                </a:extLst>
              </p:cNvPr>
              <p:cNvSpPr/>
              <p:nvPr/>
            </p:nvSpPr>
            <p:spPr>
              <a:xfrm>
                <a:off x="3219227" y="2168222"/>
                <a:ext cx="100516" cy="196845"/>
              </a:xfrm>
              <a:custGeom>
                <a:avLst/>
                <a:gdLst>
                  <a:gd name="connsiteX0" fmla="*/ 19799 w 100516"/>
                  <a:gd name="connsiteY0" fmla="*/ 164355 h 196845"/>
                  <a:gd name="connsiteX1" fmla="*/ 19799 w 100516"/>
                  <a:gd name="connsiteY1" fmla="*/ 57620 h 196845"/>
                  <a:gd name="connsiteX2" fmla="*/ 0 w 100516"/>
                  <a:gd name="connsiteY2" fmla="*/ 57620 h 196845"/>
                  <a:gd name="connsiteX3" fmla="*/ 0 w 100516"/>
                  <a:gd name="connsiteY3" fmla="*/ 44801 h 196845"/>
                  <a:gd name="connsiteX4" fmla="*/ 8376 w 100516"/>
                  <a:gd name="connsiteY4" fmla="*/ 41882 h 196845"/>
                  <a:gd name="connsiteX5" fmla="*/ 14468 w 100516"/>
                  <a:gd name="connsiteY5" fmla="*/ 39090 h 196845"/>
                  <a:gd name="connsiteX6" fmla="*/ 22083 w 100516"/>
                  <a:gd name="connsiteY6" fmla="*/ 28810 h 196845"/>
                  <a:gd name="connsiteX7" fmla="*/ 24875 w 100516"/>
                  <a:gd name="connsiteY7" fmla="*/ 22337 h 196845"/>
                  <a:gd name="connsiteX8" fmla="*/ 28048 w 100516"/>
                  <a:gd name="connsiteY8" fmla="*/ 14088 h 196845"/>
                  <a:gd name="connsiteX9" fmla="*/ 30967 w 100516"/>
                  <a:gd name="connsiteY9" fmla="*/ 5965 h 196845"/>
                  <a:gd name="connsiteX10" fmla="*/ 32871 w 100516"/>
                  <a:gd name="connsiteY10" fmla="*/ 0 h 196845"/>
                  <a:gd name="connsiteX11" fmla="*/ 50385 w 100516"/>
                  <a:gd name="connsiteY11" fmla="*/ 0 h 196845"/>
                  <a:gd name="connsiteX12" fmla="*/ 50385 w 100516"/>
                  <a:gd name="connsiteY12" fmla="*/ 37821 h 196845"/>
                  <a:gd name="connsiteX13" fmla="*/ 96202 w 100516"/>
                  <a:gd name="connsiteY13" fmla="*/ 37821 h 196845"/>
                  <a:gd name="connsiteX14" fmla="*/ 96202 w 100516"/>
                  <a:gd name="connsiteY14" fmla="*/ 57620 h 196845"/>
                  <a:gd name="connsiteX15" fmla="*/ 50385 w 100516"/>
                  <a:gd name="connsiteY15" fmla="*/ 57620 h 196845"/>
                  <a:gd name="connsiteX16" fmla="*/ 50385 w 100516"/>
                  <a:gd name="connsiteY16" fmla="*/ 139480 h 196845"/>
                  <a:gd name="connsiteX17" fmla="*/ 50766 w 100516"/>
                  <a:gd name="connsiteY17" fmla="*/ 158517 h 196845"/>
                  <a:gd name="connsiteX18" fmla="*/ 52670 w 100516"/>
                  <a:gd name="connsiteY18" fmla="*/ 168670 h 196845"/>
                  <a:gd name="connsiteX19" fmla="*/ 57366 w 100516"/>
                  <a:gd name="connsiteY19" fmla="*/ 172732 h 196845"/>
                  <a:gd name="connsiteX20" fmla="*/ 65996 w 100516"/>
                  <a:gd name="connsiteY20" fmla="*/ 173493 h 196845"/>
                  <a:gd name="connsiteX21" fmla="*/ 66123 w 100516"/>
                  <a:gd name="connsiteY21" fmla="*/ 173493 h 196845"/>
                  <a:gd name="connsiteX22" fmla="*/ 74372 w 100516"/>
                  <a:gd name="connsiteY22" fmla="*/ 172986 h 196845"/>
                  <a:gd name="connsiteX23" fmla="*/ 82749 w 100516"/>
                  <a:gd name="connsiteY23" fmla="*/ 171716 h 196845"/>
                  <a:gd name="connsiteX24" fmla="*/ 90237 w 100516"/>
                  <a:gd name="connsiteY24" fmla="*/ 170067 h 196845"/>
                  <a:gd name="connsiteX25" fmla="*/ 95694 w 100516"/>
                  <a:gd name="connsiteY25" fmla="*/ 168417 h 196845"/>
                  <a:gd name="connsiteX26" fmla="*/ 95821 w 100516"/>
                  <a:gd name="connsiteY26" fmla="*/ 168417 h 196845"/>
                  <a:gd name="connsiteX27" fmla="*/ 100517 w 100516"/>
                  <a:gd name="connsiteY27" fmla="*/ 181870 h 196845"/>
                  <a:gd name="connsiteX28" fmla="*/ 91506 w 100516"/>
                  <a:gd name="connsiteY28" fmla="*/ 186946 h 196845"/>
                  <a:gd name="connsiteX29" fmla="*/ 78941 w 100516"/>
                  <a:gd name="connsiteY29" fmla="*/ 191769 h 196845"/>
                  <a:gd name="connsiteX30" fmla="*/ 64981 w 100516"/>
                  <a:gd name="connsiteY30" fmla="*/ 195450 h 196845"/>
                  <a:gd name="connsiteX31" fmla="*/ 51274 w 100516"/>
                  <a:gd name="connsiteY31" fmla="*/ 196846 h 196845"/>
                  <a:gd name="connsiteX32" fmla="*/ 51020 w 100516"/>
                  <a:gd name="connsiteY32" fmla="*/ 196846 h 196845"/>
                  <a:gd name="connsiteX33" fmla="*/ 38075 w 100516"/>
                  <a:gd name="connsiteY33" fmla="*/ 195196 h 196845"/>
                  <a:gd name="connsiteX34" fmla="*/ 28302 w 100516"/>
                  <a:gd name="connsiteY34" fmla="*/ 189738 h 196845"/>
                  <a:gd name="connsiteX35" fmla="*/ 22083 w 100516"/>
                  <a:gd name="connsiteY35" fmla="*/ 179712 h 196845"/>
                  <a:gd name="connsiteX36" fmla="*/ 19799 w 100516"/>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516"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2" y="33633"/>
                      <a:pt x="22083" y="28810"/>
                    </a:cubicBezTo>
                    <a:cubicBezTo>
                      <a:pt x="22845" y="27160"/>
                      <a:pt x="23733" y="25002"/>
                      <a:pt x="24875" y="22337"/>
                    </a:cubicBezTo>
                    <a:cubicBezTo>
                      <a:pt x="26017" y="19672"/>
                      <a:pt x="27033" y="16880"/>
                      <a:pt x="28048" y="14088"/>
                    </a:cubicBezTo>
                    <a:cubicBezTo>
                      <a:pt x="29064" y="11295"/>
                      <a:pt x="30079" y="8630"/>
                      <a:pt x="30967" y="5965"/>
                    </a:cubicBezTo>
                    <a:cubicBezTo>
                      <a:pt x="31856" y="3427"/>
                      <a:pt x="32490" y="1396"/>
                      <a:pt x="32871" y="0"/>
                    </a:cubicBezTo>
                    <a:lnTo>
                      <a:pt x="50385" y="0"/>
                    </a:lnTo>
                    <a:lnTo>
                      <a:pt x="50385" y="37821"/>
                    </a:lnTo>
                    <a:lnTo>
                      <a:pt x="96202" y="37821"/>
                    </a:lnTo>
                    <a:lnTo>
                      <a:pt x="96202" y="57620"/>
                    </a:lnTo>
                    <a:lnTo>
                      <a:pt x="50385" y="57620"/>
                    </a:lnTo>
                    <a:lnTo>
                      <a:pt x="50385" y="139480"/>
                    </a:lnTo>
                    <a:cubicBezTo>
                      <a:pt x="50385" y="147602"/>
                      <a:pt x="50512" y="153948"/>
                      <a:pt x="50766" y="158517"/>
                    </a:cubicBezTo>
                    <a:cubicBezTo>
                      <a:pt x="51020" y="163086"/>
                      <a:pt x="51654" y="166513"/>
                      <a:pt x="52670" y="168670"/>
                    </a:cubicBezTo>
                    <a:cubicBezTo>
                      <a:pt x="53685" y="170828"/>
                      <a:pt x="55335" y="172224"/>
                      <a:pt x="57366" y="172732"/>
                    </a:cubicBezTo>
                    <a:cubicBezTo>
                      <a:pt x="59523" y="173239"/>
                      <a:pt x="62315" y="173493"/>
                      <a:pt x="65996" y="173493"/>
                    </a:cubicBezTo>
                    <a:lnTo>
                      <a:pt x="66123" y="173493"/>
                    </a:lnTo>
                    <a:cubicBezTo>
                      <a:pt x="68788" y="173493"/>
                      <a:pt x="71580" y="173366"/>
                      <a:pt x="74372" y="172986"/>
                    </a:cubicBezTo>
                    <a:cubicBezTo>
                      <a:pt x="77291" y="172605"/>
                      <a:pt x="80083" y="172224"/>
                      <a:pt x="82749" y="171716"/>
                    </a:cubicBezTo>
                    <a:cubicBezTo>
                      <a:pt x="85414" y="171209"/>
                      <a:pt x="87952" y="170701"/>
                      <a:pt x="90237" y="170067"/>
                    </a:cubicBezTo>
                    <a:cubicBezTo>
                      <a:pt x="92521" y="169432"/>
                      <a:pt x="94298" y="168924"/>
                      <a:pt x="95694" y="168417"/>
                    </a:cubicBezTo>
                    <a:lnTo>
                      <a:pt x="95821" y="168417"/>
                    </a:lnTo>
                    <a:lnTo>
                      <a:pt x="100517" y="181870"/>
                    </a:lnTo>
                    <a:cubicBezTo>
                      <a:pt x="98359" y="183520"/>
                      <a:pt x="95313" y="185169"/>
                      <a:pt x="91506" y="186946"/>
                    </a:cubicBezTo>
                    <a:cubicBezTo>
                      <a:pt x="87698" y="188723"/>
                      <a:pt x="83510" y="190373"/>
                      <a:pt x="78941" y="191769"/>
                    </a:cubicBezTo>
                    <a:cubicBezTo>
                      <a:pt x="74499" y="193292"/>
                      <a:pt x="69803" y="194434"/>
                      <a:pt x="64981" y="195450"/>
                    </a:cubicBezTo>
                    <a:cubicBezTo>
                      <a:pt x="60158" y="196465"/>
                      <a:pt x="55589" y="196846"/>
                      <a:pt x="51274"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0" name="Freeform: Shape 40">
                <a:extLst>
                  <a:ext uri="{FF2B5EF4-FFF2-40B4-BE49-F238E27FC236}">
                    <a16:creationId xmlns:a16="http://schemas.microsoft.com/office/drawing/2014/main" id="{96BCD394-55C4-8AE6-8832-2874D052CC3A}"/>
                  </a:ext>
                </a:extLst>
              </p:cNvPr>
              <p:cNvSpPr/>
              <p:nvPr/>
            </p:nvSpPr>
            <p:spPr>
              <a:xfrm>
                <a:off x="3335481" y="2202616"/>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6"/>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89"/>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4"/>
                      <a:pt x="12945" y="16118"/>
                    </a:cubicBezTo>
                    <a:cubicBezTo>
                      <a:pt x="17260" y="13580"/>
                      <a:pt x="22464" y="11042"/>
                      <a:pt x="28429" y="8757"/>
                    </a:cubicBezTo>
                    <a:cubicBezTo>
                      <a:pt x="34394" y="6346"/>
                      <a:pt x="40867" y="4315"/>
                      <a:pt x="47720" y="2538"/>
                    </a:cubicBezTo>
                    <a:cubicBezTo>
                      <a:pt x="54574" y="761"/>
                      <a:pt x="61427" y="0"/>
                      <a:pt x="68280" y="0"/>
                    </a:cubicBezTo>
                    <a:cubicBezTo>
                      <a:pt x="77799" y="0"/>
                      <a:pt x="85922" y="1015"/>
                      <a:pt x="92521" y="2919"/>
                    </a:cubicBezTo>
                    <a:cubicBezTo>
                      <a:pt x="99121" y="4823"/>
                      <a:pt x="104451" y="7996"/>
                      <a:pt x="108639" y="12311"/>
                    </a:cubicBezTo>
                    <a:cubicBezTo>
                      <a:pt x="112701" y="16626"/>
                      <a:pt x="115620" y="22210"/>
                      <a:pt x="117524" y="29191"/>
                    </a:cubicBezTo>
                    <a:cubicBezTo>
                      <a:pt x="119300" y="36044"/>
                      <a:pt x="120189" y="44547"/>
                      <a:pt x="120189" y="54447"/>
                    </a:cubicBezTo>
                    <a:lnTo>
                      <a:pt x="120189" y="143668"/>
                    </a:lnTo>
                    <a:lnTo>
                      <a:pt x="137195" y="143668"/>
                    </a:lnTo>
                    <a:lnTo>
                      <a:pt x="137195" y="156994"/>
                    </a:lnTo>
                    <a:cubicBezTo>
                      <a:pt x="135419" y="157502"/>
                      <a:pt x="133388" y="158010"/>
                      <a:pt x="130977" y="158517"/>
                    </a:cubicBezTo>
                    <a:cubicBezTo>
                      <a:pt x="128565" y="159152"/>
                      <a:pt x="126027" y="159659"/>
                      <a:pt x="123362" y="160167"/>
                    </a:cubicBezTo>
                    <a:cubicBezTo>
                      <a:pt x="120697" y="160675"/>
                      <a:pt x="118031" y="161056"/>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7"/>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6"/>
                      <a:pt x="29444" y="159406"/>
                    </a:cubicBezTo>
                    <a:cubicBezTo>
                      <a:pt x="23733" y="157756"/>
                      <a:pt x="18784" y="155091"/>
                      <a:pt x="14341" y="151537"/>
                    </a:cubicBezTo>
                    <a:cubicBezTo>
                      <a:pt x="10026" y="147983"/>
                      <a:pt x="6600" y="143414"/>
                      <a:pt x="3934"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3"/>
                      <a:pt x="37694" y="97217"/>
                      <a:pt x="35917" y="101278"/>
                    </a:cubicBezTo>
                    <a:cubicBezTo>
                      <a:pt x="34140" y="105340"/>
                      <a:pt x="33252" y="109528"/>
                      <a:pt x="33252" y="113843"/>
                    </a:cubicBezTo>
                    <a:cubicBezTo>
                      <a:pt x="33252" y="118920"/>
                      <a:pt x="33886" y="123108"/>
                      <a:pt x="35282" y="126535"/>
                    </a:cubicBezTo>
                    <a:cubicBezTo>
                      <a:pt x="36552" y="129961"/>
                      <a:pt x="38455" y="132880"/>
                      <a:pt x="40740" y="135038"/>
                    </a:cubicBezTo>
                    <a:cubicBezTo>
                      <a:pt x="43024" y="137195"/>
                      <a:pt x="45816" y="138845"/>
                      <a:pt x="48989" y="139734"/>
                    </a:cubicBezTo>
                    <a:cubicBezTo>
                      <a:pt x="52162"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1" name="Freeform: Shape 41">
                <a:extLst>
                  <a:ext uri="{FF2B5EF4-FFF2-40B4-BE49-F238E27FC236}">
                    <a16:creationId xmlns:a16="http://schemas.microsoft.com/office/drawing/2014/main" id="{507AEEDF-C2A6-5FD4-7712-16F438FC30CA}"/>
                  </a:ext>
                </a:extLst>
              </p:cNvPr>
              <p:cNvSpPr/>
              <p:nvPr/>
            </p:nvSpPr>
            <p:spPr>
              <a:xfrm>
                <a:off x="3491333" y="2168222"/>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749 w 100390"/>
                  <a:gd name="connsiteY7" fmla="*/ 22337 h 196845"/>
                  <a:gd name="connsiteX8" fmla="*/ 27922 w 100390"/>
                  <a:gd name="connsiteY8" fmla="*/ 14088 h 196845"/>
                  <a:gd name="connsiteX9" fmla="*/ 30841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7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749" y="22337"/>
                    </a:cubicBezTo>
                    <a:cubicBezTo>
                      <a:pt x="25891" y="19672"/>
                      <a:pt x="26906" y="16880"/>
                      <a:pt x="27922" y="14088"/>
                    </a:cubicBezTo>
                    <a:cubicBezTo>
                      <a:pt x="28937" y="11295"/>
                      <a:pt x="29952" y="8630"/>
                      <a:pt x="30841" y="5965"/>
                    </a:cubicBezTo>
                    <a:cubicBezTo>
                      <a:pt x="31729" y="3427"/>
                      <a:pt x="32363"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269"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5" y="170701"/>
                      <a:pt x="90110" y="170067"/>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2" name="Freeform: Shape 42">
                <a:extLst>
                  <a:ext uri="{FF2B5EF4-FFF2-40B4-BE49-F238E27FC236}">
                    <a16:creationId xmlns:a16="http://schemas.microsoft.com/office/drawing/2014/main" id="{7A357B3A-978F-ED7F-8786-548D3E895D69}"/>
                  </a:ext>
                </a:extLst>
              </p:cNvPr>
              <p:cNvSpPr/>
              <p:nvPr/>
            </p:nvSpPr>
            <p:spPr>
              <a:xfrm>
                <a:off x="3607714" y="2201982"/>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2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4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6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3"/>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2" y="117524"/>
                      <a:pt x="43278" y="123616"/>
                      <a:pt x="47466" y="128311"/>
                    </a:cubicBezTo>
                    <a:cubicBezTo>
                      <a:pt x="51655" y="133007"/>
                      <a:pt x="56604" y="136434"/>
                      <a:pt x="62062" y="138592"/>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3"/>
                      <a:pt x="116128" y="150014"/>
                    </a:cubicBezTo>
                    <a:cubicBezTo>
                      <a:pt x="112066" y="152425"/>
                      <a:pt x="107497" y="154710"/>
                      <a:pt x="102548" y="156487"/>
                    </a:cubicBezTo>
                    <a:cubicBezTo>
                      <a:pt x="97598" y="158390"/>
                      <a:pt x="92267" y="159913"/>
                      <a:pt x="86683" y="161056"/>
                    </a:cubicBezTo>
                    <a:cubicBezTo>
                      <a:pt x="81099" y="162325"/>
                      <a:pt x="75388" y="162832"/>
                      <a:pt x="69803" y="162832"/>
                    </a:cubicBezTo>
                    <a:close/>
                    <a:moveTo>
                      <a:pt x="66377" y="16372"/>
                    </a:moveTo>
                    <a:cubicBezTo>
                      <a:pt x="61808" y="16372"/>
                      <a:pt x="57620" y="17134"/>
                      <a:pt x="53685" y="18784"/>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6"/>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3" name="Freeform: Shape 43">
                <a:extLst>
                  <a:ext uri="{FF2B5EF4-FFF2-40B4-BE49-F238E27FC236}">
                    <a16:creationId xmlns:a16="http://schemas.microsoft.com/office/drawing/2014/main" id="{1B06F972-D049-25E8-BD73-BFEDFB69F17C}"/>
                  </a:ext>
                </a:extLst>
              </p:cNvPr>
              <p:cNvSpPr/>
              <p:nvPr/>
            </p:nvSpPr>
            <p:spPr>
              <a:xfrm>
                <a:off x="3851899" y="2151597"/>
                <a:ext cx="159532" cy="210298"/>
              </a:xfrm>
              <a:custGeom>
                <a:avLst/>
                <a:gdLst>
                  <a:gd name="connsiteX0" fmla="*/ 0 w 159532"/>
                  <a:gd name="connsiteY0" fmla="*/ 210172 h 210298"/>
                  <a:gd name="connsiteX1" fmla="*/ 0 w 159532"/>
                  <a:gd name="connsiteY1" fmla="*/ 195069 h 210298"/>
                  <a:gd name="connsiteX2" fmla="*/ 22972 w 159532"/>
                  <a:gd name="connsiteY2" fmla="*/ 191515 h 210298"/>
                  <a:gd name="connsiteX3" fmla="*/ 22972 w 159532"/>
                  <a:gd name="connsiteY3" fmla="*/ 20560 h 210298"/>
                  <a:gd name="connsiteX4" fmla="*/ 1650 w 159532"/>
                  <a:gd name="connsiteY4" fmla="*/ 16880 h 210298"/>
                  <a:gd name="connsiteX5" fmla="*/ 1650 w 159532"/>
                  <a:gd name="connsiteY5" fmla="*/ 1777 h 210298"/>
                  <a:gd name="connsiteX6" fmla="*/ 38709 w 159532"/>
                  <a:gd name="connsiteY6" fmla="*/ 1777 h 210298"/>
                  <a:gd name="connsiteX7" fmla="*/ 50512 w 159532"/>
                  <a:gd name="connsiteY7" fmla="*/ 1523 h 210298"/>
                  <a:gd name="connsiteX8" fmla="*/ 60539 w 159532"/>
                  <a:gd name="connsiteY8" fmla="*/ 888 h 210298"/>
                  <a:gd name="connsiteX9" fmla="*/ 71707 w 159532"/>
                  <a:gd name="connsiteY9" fmla="*/ 254 h 210298"/>
                  <a:gd name="connsiteX10" fmla="*/ 86810 w 159532"/>
                  <a:gd name="connsiteY10" fmla="*/ 0 h 210298"/>
                  <a:gd name="connsiteX11" fmla="*/ 121585 w 159532"/>
                  <a:gd name="connsiteY11" fmla="*/ 4061 h 210298"/>
                  <a:gd name="connsiteX12" fmla="*/ 144049 w 159532"/>
                  <a:gd name="connsiteY12" fmla="*/ 15737 h 210298"/>
                  <a:gd name="connsiteX13" fmla="*/ 155979 w 159532"/>
                  <a:gd name="connsiteY13" fmla="*/ 34394 h 210298"/>
                  <a:gd name="connsiteX14" fmla="*/ 159533 w 159532"/>
                  <a:gd name="connsiteY14" fmla="*/ 59523 h 210298"/>
                  <a:gd name="connsiteX15" fmla="*/ 153441 w 159532"/>
                  <a:gd name="connsiteY15" fmla="*/ 90491 h 210298"/>
                  <a:gd name="connsiteX16" fmla="*/ 136434 w 159532"/>
                  <a:gd name="connsiteY16" fmla="*/ 113335 h 210298"/>
                  <a:gd name="connsiteX17" fmla="*/ 110797 w 159532"/>
                  <a:gd name="connsiteY17" fmla="*/ 127550 h 210298"/>
                  <a:gd name="connsiteX18" fmla="*/ 78814 w 159532"/>
                  <a:gd name="connsiteY18" fmla="*/ 132373 h 210298"/>
                  <a:gd name="connsiteX19" fmla="*/ 70819 w 159532"/>
                  <a:gd name="connsiteY19" fmla="*/ 132246 h 210298"/>
                  <a:gd name="connsiteX20" fmla="*/ 63458 w 159532"/>
                  <a:gd name="connsiteY20" fmla="*/ 131992 h 210298"/>
                  <a:gd name="connsiteX21" fmla="*/ 57620 w 159532"/>
                  <a:gd name="connsiteY21" fmla="*/ 131611 h 210298"/>
                  <a:gd name="connsiteX22" fmla="*/ 54193 w 159532"/>
                  <a:gd name="connsiteY22" fmla="*/ 131230 h 210298"/>
                  <a:gd name="connsiteX23" fmla="*/ 54193 w 159532"/>
                  <a:gd name="connsiteY23" fmla="*/ 191515 h 210298"/>
                  <a:gd name="connsiteX24" fmla="*/ 90364 w 159532"/>
                  <a:gd name="connsiteY24" fmla="*/ 195196 h 210298"/>
                  <a:gd name="connsiteX25" fmla="*/ 90364 w 159532"/>
                  <a:gd name="connsiteY25" fmla="*/ 210299 h 210298"/>
                  <a:gd name="connsiteX26" fmla="*/ 0 w 159532"/>
                  <a:gd name="connsiteY26" fmla="*/ 210299 h 210298"/>
                  <a:gd name="connsiteX27" fmla="*/ 54193 w 159532"/>
                  <a:gd name="connsiteY27" fmla="*/ 114604 h 210298"/>
                  <a:gd name="connsiteX28" fmla="*/ 58381 w 159532"/>
                  <a:gd name="connsiteY28" fmla="*/ 115239 h 210298"/>
                  <a:gd name="connsiteX29" fmla="*/ 63458 w 159532"/>
                  <a:gd name="connsiteY29" fmla="*/ 115620 h 210298"/>
                  <a:gd name="connsiteX30" fmla="*/ 70057 w 159532"/>
                  <a:gd name="connsiteY30" fmla="*/ 115874 h 210298"/>
                  <a:gd name="connsiteX31" fmla="*/ 78941 w 159532"/>
                  <a:gd name="connsiteY31" fmla="*/ 116001 h 210298"/>
                  <a:gd name="connsiteX32" fmla="*/ 96456 w 159532"/>
                  <a:gd name="connsiteY32" fmla="*/ 113462 h 210298"/>
                  <a:gd name="connsiteX33" fmla="*/ 111685 w 159532"/>
                  <a:gd name="connsiteY33" fmla="*/ 104451 h 210298"/>
                  <a:gd name="connsiteX34" fmla="*/ 122473 w 159532"/>
                  <a:gd name="connsiteY34" fmla="*/ 87064 h 210298"/>
                  <a:gd name="connsiteX35" fmla="*/ 126535 w 159532"/>
                  <a:gd name="connsiteY35" fmla="*/ 59650 h 210298"/>
                  <a:gd name="connsiteX36" fmla="*/ 123488 w 159532"/>
                  <a:gd name="connsiteY36" fmla="*/ 39471 h 210298"/>
                  <a:gd name="connsiteX37" fmla="*/ 114351 w 159532"/>
                  <a:gd name="connsiteY37" fmla="*/ 25891 h 210298"/>
                  <a:gd name="connsiteX38" fmla="*/ 99248 w 159532"/>
                  <a:gd name="connsiteY38" fmla="*/ 18276 h 210298"/>
                  <a:gd name="connsiteX39" fmla="*/ 77926 w 159532"/>
                  <a:gd name="connsiteY39" fmla="*/ 15864 h 210298"/>
                  <a:gd name="connsiteX40" fmla="*/ 69677 w 159532"/>
                  <a:gd name="connsiteY40" fmla="*/ 16118 h 210298"/>
                  <a:gd name="connsiteX41" fmla="*/ 63712 w 159532"/>
                  <a:gd name="connsiteY41" fmla="*/ 16626 h 210298"/>
                  <a:gd name="connsiteX42" fmla="*/ 58889 w 159532"/>
                  <a:gd name="connsiteY42" fmla="*/ 17260 h 210298"/>
                  <a:gd name="connsiteX43" fmla="*/ 54193 w 159532"/>
                  <a:gd name="connsiteY43" fmla="*/ 17514 h 210298"/>
                  <a:gd name="connsiteX44" fmla="*/ 54193 w 159532"/>
                  <a:gd name="connsiteY44" fmla="*/ 114604 h 21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9532" h="210298">
                    <a:moveTo>
                      <a:pt x="0" y="210172"/>
                    </a:moveTo>
                    <a:lnTo>
                      <a:pt x="0" y="195069"/>
                    </a:lnTo>
                    <a:lnTo>
                      <a:pt x="22972" y="191515"/>
                    </a:lnTo>
                    <a:lnTo>
                      <a:pt x="22972" y="20560"/>
                    </a:lnTo>
                    <a:lnTo>
                      <a:pt x="1650" y="16880"/>
                    </a:lnTo>
                    <a:lnTo>
                      <a:pt x="1650" y="1777"/>
                    </a:lnTo>
                    <a:lnTo>
                      <a:pt x="38709" y="1777"/>
                    </a:lnTo>
                    <a:cubicBezTo>
                      <a:pt x="43278" y="1777"/>
                      <a:pt x="47212" y="1650"/>
                      <a:pt x="50512" y="1523"/>
                    </a:cubicBezTo>
                    <a:cubicBezTo>
                      <a:pt x="53812" y="1396"/>
                      <a:pt x="57112" y="1142"/>
                      <a:pt x="60539" y="888"/>
                    </a:cubicBezTo>
                    <a:cubicBezTo>
                      <a:pt x="63965" y="635"/>
                      <a:pt x="67646" y="381"/>
                      <a:pt x="71707" y="254"/>
                    </a:cubicBezTo>
                    <a:cubicBezTo>
                      <a:pt x="75768" y="127"/>
                      <a:pt x="80845" y="0"/>
                      <a:pt x="86810" y="0"/>
                    </a:cubicBezTo>
                    <a:cubicBezTo>
                      <a:pt x="100644" y="0"/>
                      <a:pt x="112320" y="1396"/>
                      <a:pt x="121585" y="4061"/>
                    </a:cubicBezTo>
                    <a:cubicBezTo>
                      <a:pt x="130977" y="6726"/>
                      <a:pt x="138465" y="10661"/>
                      <a:pt x="144049" y="15737"/>
                    </a:cubicBezTo>
                    <a:cubicBezTo>
                      <a:pt x="149633" y="20814"/>
                      <a:pt x="153694" y="27033"/>
                      <a:pt x="155979" y="34394"/>
                    </a:cubicBezTo>
                    <a:cubicBezTo>
                      <a:pt x="158390" y="41755"/>
                      <a:pt x="159533" y="50132"/>
                      <a:pt x="159533" y="59523"/>
                    </a:cubicBezTo>
                    <a:cubicBezTo>
                      <a:pt x="159533" y="71073"/>
                      <a:pt x="157502" y="81353"/>
                      <a:pt x="153441" y="90491"/>
                    </a:cubicBezTo>
                    <a:cubicBezTo>
                      <a:pt x="149379" y="99502"/>
                      <a:pt x="143668" y="107116"/>
                      <a:pt x="136434" y="113335"/>
                    </a:cubicBezTo>
                    <a:cubicBezTo>
                      <a:pt x="129200" y="119554"/>
                      <a:pt x="120569" y="124250"/>
                      <a:pt x="110797" y="127550"/>
                    </a:cubicBezTo>
                    <a:cubicBezTo>
                      <a:pt x="100898" y="130850"/>
                      <a:pt x="90237" y="132373"/>
                      <a:pt x="78814" y="132373"/>
                    </a:cubicBezTo>
                    <a:cubicBezTo>
                      <a:pt x="76149" y="132373"/>
                      <a:pt x="73484" y="132373"/>
                      <a:pt x="70819" y="132246"/>
                    </a:cubicBezTo>
                    <a:cubicBezTo>
                      <a:pt x="68153" y="132119"/>
                      <a:pt x="65742" y="132119"/>
                      <a:pt x="63458" y="131992"/>
                    </a:cubicBezTo>
                    <a:cubicBezTo>
                      <a:pt x="61173" y="131865"/>
                      <a:pt x="59269" y="131738"/>
                      <a:pt x="57620" y="131611"/>
                    </a:cubicBezTo>
                    <a:cubicBezTo>
                      <a:pt x="55970" y="131484"/>
                      <a:pt x="54827" y="131357"/>
                      <a:pt x="54193" y="131230"/>
                    </a:cubicBezTo>
                    <a:lnTo>
                      <a:pt x="54193" y="191515"/>
                    </a:lnTo>
                    <a:lnTo>
                      <a:pt x="90364" y="195196"/>
                    </a:lnTo>
                    <a:lnTo>
                      <a:pt x="90364" y="210299"/>
                    </a:lnTo>
                    <a:lnTo>
                      <a:pt x="0" y="210299"/>
                    </a:lnTo>
                    <a:close/>
                    <a:moveTo>
                      <a:pt x="54193" y="114604"/>
                    </a:moveTo>
                    <a:cubicBezTo>
                      <a:pt x="55589" y="114858"/>
                      <a:pt x="56985" y="115112"/>
                      <a:pt x="58381" y="115239"/>
                    </a:cubicBezTo>
                    <a:cubicBezTo>
                      <a:pt x="59777" y="115366"/>
                      <a:pt x="61554" y="115493"/>
                      <a:pt x="63458" y="115620"/>
                    </a:cubicBezTo>
                    <a:cubicBezTo>
                      <a:pt x="65361" y="115747"/>
                      <a:pt x="67646" y="115747"/>
                      <a:pt x="70057" y="115874"/>
                    </a:cubicBezTo>
                    <a:cubicBezTo>
                      <a:pt x="72596" y="115874"/>
                      <a:pt x="75515" y="116001"/>
                      <a:pt x="78941" y="116001"/>
                    </a:cubicBezTo>
                    <a:cubicBezTo>
                      <a:pt x="84906" y="116001"/>
                      <a:pt x="90871" y="115112"/>
                      <a:pt x="96456" y="113462"/>
                    </a:cubicBezTo>
                    <a:cubicBezTo>
                      <a:pt x="102040" y="111685"/>
                      <a:pt x="107117" y="108766"/>
                      <a:pt x="111685" y="104451"/>
                    </a:cubicBezTo>
                    <a:cubicBezTo>
                      <a:pt x="116128" y="100136"/>
                      <a:pt x="119681" y="94425"/>
                      <a:pt x="122473" y="87064"/>
                    </a:cubicBezTo>
                    <a:cubicBezTo>
                      <a:pt x="125138" y="79830"/>
                      <a:pt x="126535" y="70692"/>
                      <a:pt x="126535" y="59650"/>
                    </a:cubicBezTo>
                    <a:cubicBezTo>
                      <a:pt x="126535" y="51781"/>
                      <a:pt x="125519" y="45055"/>
                      <a:pt x="123488" y="39471"/>
                    </a:cubicBezTo>
                    <a:cubicBezTo>
                      <a:pt x="121458" y="33886"/>
                      <a:pt x="118412" y="29444"/>
                      <a:pt x="114351" y="25891"/>
                    </a:cubicBezTo>
                    <a:cubicBezTo>
                      <a:pt x="110289" y="22464"/>
                      <a:pt x="105340" y="19926"/>
                      <a:pt x="99248" y="18276"/>
                    </a:cubicBezTo>
                    <a:cubicBezTo>
                      <a:pt x="93156" y="16626"/>
                      <a:pt x="86049" y="15864"/>
                      <a:pt x="77926" y="15864"/>
                    </a:cubicBezTo>
                    <a:cubicBezTo>
                      <a:pt x="74626" y="15864"/>
                      <a:pt x="71834" y="15991"/>
                      <a:pt x="69677" y="16118"/>
                    </a:cubicBezTo>
                    <a:cubicBezTo>
                      <a:pt x="67392" y="16245"/>
                      <a:pt x="65488" y="16499"/>
                      <a:pt x="63712" y="16626"/>
                    </a:cubicBezTo>
                    <a:cubicBezTo>
                      <a:pt x="61935" y="16880"/>
                      <a:pt x="60412" y="17007"/>
                      <a:pt x="58889" y="17260"/>
                    </a:cubicBezTo>
                    <a:cubicBezTo>
                      <a:pt x="57366" y="17387"/>
                      <a:pt x="55843" y="17514"/>
                      <a:pt x="54193" y="17514"/>
                    </a:cubicBezTo>
                    <a:lnTo>
                      <a:pt x="54193" y="11460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4" name="Freeform: Shape 44">
                <a:extLst>
                  <a:ext uri="{FF2B5EF4-FFF2-40B4-BE49-F238E27FC236}">
                    <a16:creationId xmlns:a16="http://schemas.microsoft.com/office/drawing/2014/main" id="{84EF74F1-A044-CEEB-5447-1CF4FC2418D4}"/>
                  </a:ext>
                </a:extLst>
              </p:cNvPr>
              <p:cNvSpPr/>
              <p:nvPr/>
            </p:nvSpPr>
            <p:spPr>
              <a:xfrm>
                <a:off x="4031231" y="2202363"/>
                <a:ext cx="155725" cy="162705"/>
              </a:xfrm>
              <a:custGeom>
                <a:avLst/>
                <a:gdLst>
                  <a:gd name="connsiteX0" fmla="*/ 129961 w 155725"/>
                  <a:gd name="connsiteY0" fmla="*/ 162705 h 162705"/>
                  <a:gd name="connsiteX1" fmla="*/ 116762 w 155725"/>
                  <a:gd name="connsiteY1" fmla="*/ 159533 h 162705"/>
                  <a:gd name="connsiteX2" fmla="*/ 112193 w 155725"/>
                  <a:gd name="connsiteY2" fmla="*/ 147729 h 162705"/>
                  <a:gd name="connsiteX3" fmla="*/ 112193 w 155725"/>
                  <a:gd name="connsiteY3" fmla="*/ 142145 h 162705"/>
                  <a:gd name="connsiteX4" fmla="*/ 103055 w 155725"/>
                  <a:gd name="connsiteY4" fmla="*/ 148999 h 162705"/>
                  <a:gd name="connsiteX5" fmla="*/ 91506 w 155725"/>
                  <a:gd name="connsiteY5" fmla="*/ 155598 h 162705"/>
                  <a:gd name="connsiteX6" fmla="*/ 78180 w 155725"/>
                  <a:gd name="connsiteY6" fmla="*/ 160548 h 162705"/>
                  <a:gd name="connsiteX7" fmla="*/ 63712 w 155725"/>
                  <a:gd name="connsiteY7" fmla="*/ 162452 h 162705"/>
                  <a:gd name="connsiteX8" fmla="*/ 41882 w 155725"/>
                  <a:gd name="connsiteY8" fmla="*/ 159152 h 162705"/>
                  <a:gd name="connsiteX9" fmla="*/ 26779 w 155725"/>
                  <a:gd name="connsiteY9" fmla="*/ 148618 h 162705"/>
                  <a:gd name="connsiteX10" fmla="*/ 18149 w 155725"/>
                  <a:gd name="connsiteY10" fmla="*/ 129834 h 162705"/>
                  <a:gd name="connsiteX11" fmla="*/ 15357 w 155725"/>
                  <a:gd name="connsiteY11" fmla="*/ 101786 h 162705"/>
                  <a:gd name="connsiteX12" fmla="*/ 15357 w 155725"/>
                  <a:gd name="connsiteY12" fmla="*/ 23352 h 162705"/>
                  <a:gd name="connsiteX13" fmla="*/ 0 w 155725"/>
                  <a:gd name="connsiteY13" fmla="*/ 17514 h 162705"/>
                  <a:gd name="connsiteX14" fmla="*/ 0 w 155725"/>
                  <a:gd name="connsiteY14" fmla="*/ 4315 h 162705"/>
                  <a:gd name="connsiteX15" fmla="*/ 39597 w 155725"/>
                  <a:gd name="connsiteY15" fmla="*/ 0 h 162705"/>
                  <a:gd name="connsiteX16" fmla="*/ 39724 w 155725"/>
                  <a:gd name="connsiteY16" fmla="*/ 0 h 162705"/>
                  <a:gd name="connsiteX17" fmla="*/ 45816 w 155725"/>
                  <a:gd name="connsiteY17" fmla="*/ 3807 h 162705"/>
                  <a:gd name="connsiteX18" fmla="*/ 45816 w 155725"/>
                  <a:gd name="connsiteY18" fmla="*/ 100136 h 162705"/>
                  <a:gd name="connsiteX19" fmla="*/ 46959 w 155725"/>
                  <a:gd name="connsiteY19" fmla="*/ 119300 h 162705"/>
                  <a:gd name="connsiteX20" fmla="*/ 51274 w 155725"/>
                  <a:gd name="connsiteY20" fmla="*/ 132119 h 162705"/>
                  <a:gd name="connsiteX21" fmla="*/ 59777 w 155725"/>
                  <a:gd name="connsiteY21" fmla="*/ 139226 h 162705"/>
                  <a:gd name="connsiteX22" fmla="*/ 73611 w 155725"/>
                  <a:gd name="connsiteY22" fmla="*/ 141384 h 162705"/>
                  <a:gd name="connsiteX23" fmla="*/ 84906 w 155725"/>
                  <a:gd name="connsiteY23" fmla="*/ 140114 h 162705"/>
                  <a:gd name="connsiteX24" fmla="*/ 94679 w 155725"/>
                  <a:gd name="connsiteY24" fmla="*/ 136942 h 162705"/>
                  <a:gd name="connsiteX25" fmla="*/ 102801 w 155725"/>
                  <a:gd name="connsiteY25" fmla="*/ 132880 h 162705"/>
                  <a:gd name="connsiteX26" fmla="*/ 108766 w 155725"/>
                  <a:gd name="connsiteY26" fmla="*/ 128946 h 162705"/>
                  <a:gd name="connsiteX27" fmla="*/ 108766 w 155725"/>
                  <a:gd name="connsiteY27" fmla="*/ 23352 h 162705"/>
                  <a:gd name="connsiteX28" fmla="*/ 89475 w 155725"/>
                  <a:gd name="connsiteY28" fmla="*/ 17514 h 162705"/>
                  <a:gd name="connsiteX29" fmla="*/ 89475 w 155725"/>
                  <a:gd name="connsiteY29" fmla="*/ 4188 h 162705"/>
                  <a:gd name="connsiteX30" fmla="*/ 131357 w 155725"/>
                  <a:gd name="connsiteY30" fmla="*/ 0 h 162705"/>
                  <a:gd name="connsiteX31" fmla="*/ 131611 w 155725"/>
                  <a:gd name="connsiteY31" fmla="*/ 0 h 162705"/>
                  <a:gd name="connsiteX32" fmla="*/ 139226 w 155725"/>
                  <a:gd name="connsiteY32" fmla="*/ 3807 h 162705"/>
                  <a:gd name="connsiteX33" fmla="*/ 139226 w 155725"/>
                  <a:gd name="connsiteY33" fmla="*/ 143668 h 162705"/>
                  <a:gd name="connsiteX34" fmla="*/ 155725 w 155725"/>
                  <a:gd name="connsiteY34" fmla="*/ 143668 h 162705"/>
                  <a:gd name="connsiteX35" fmla="*/ 155725 w 155725"/>
                  <a:gd name="connsiteY35" fmla="*/ 157375 h 162705"/>
                  <a:gd name="connsiteX36" fmla="*/ 144429 w 155725"/>
                  <a:gd name="connsiteY36" fmla="*/ 160675 h 162705"/>
                  <a:gd name="connsiteX37" fmla="*/ 129961 w 155725"/>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725" h="162705">
                    <a:moveTo>
                      <a:pt x="129961" y="162705"/>
                    </a:moveTo>
                    <a:cubicBezTo>
                      <a:pt x="124250" y="162705"/>
                      <a:pt x="119808" y="161690"/>
                      <a:pt x="116762" y="159533"/>
                    </a:cubicBezTo>
                    <a:cubicBezTo>
                      <a:pt x="113716" y="157375"/>
                      <a:pt x="112193" y="153567"/>
                      <a:pt x="112193" y="147729"/>
                    </a:cubicBezTo>
                    <a:lnTo>
                      <a:pt x="112193" y="142145"/>
                    </a:lnTo>
                    <a:cubicBezTo>
                      <a:pt x="109655" y="144303"/>
                      <a:pt x="106609" y="146587"/>
                      <a:pt x="103055" y="148999"/>
                    </a:cubicBezTo>
                    <a:cubicBezTo>
                      <a:pt x="99502" y="151410"/>
                      <a:pt x="95694" y="153567"/>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816" y="3807"/>
                    </a:lnTo>
                    <a:lnTo>
                      <a:pt x="45816" y="100136"/>
                    </a:lnTo>
                    <a:cubicBezTo>
                      <a:pt x="45816" y="107751"/>
                      <a:pt x="46197" y="114097"/>
                      <a:pt x="46959" y="119300"/>
                    </a:cubicBezTo>
                    <a:cubicBezTo>
                      <a:pt x="47720" y="124504"/>
                      <a:pt x="49116" y="128819"/>
                      <a:pt x="51274" y="132119"/>
                    </a:cubicBezTo>
                    <a:cubicBezTo>
                      <a:pt x="53431" y="135419"/>
                      <a:pt x="56223" y="137830"/>
                      <a:pt x="59777" y="139226"/>
                    </a:cubicBezTo>
                    <a:cubicBezTo>
                      <a:pt x="63331" y="140749"/>
                      <a:pt x="68027" y="141384"/>
                      <a:pt x="73611" y="141384"/>
                    </a:cubicBezTo>
                    <a:cubicBezTo>
                      <a:pt x="77672" y="141384"/>
                      <a:pt x="81353" y="141003"/>
                      <a:pt x="84906" y="140114"/>
                    </a:cubicBezTo>
                    <a:cubicBezTo>
                      <a:pt x="88460" y="139226"/>
                      <a:pt x="91633" y="138211"/>
                      <a:pt x="94679" y="136942"/>
                    </a:cubicBezTo>
                    <a:cubicBezTo>
                      <a:pt x="97725" y="135672"/>
                      <a:pt x="100390" y="134403"/>
                      <a:pt x="102801" y="132880"/>
                    </a:cubicBezTo>
                    <a:cubicBezTo>
                      <a:pt x="105213" y="131484"/>
                      <a:pt x="107117" y="130088"/>
                      <a:pt x="108766" y="128946"/>
                    </a:cubicBezTo>
                    <a:lnTo>
                      <a:pt x="108766" y="23352"/>
                    </a:lnTo>
                    <a:lnTo>
                      <a:pt x="89475" y="17514"/>
                    </a:lnTo>
                    <a:lnTo>
                      <a:pt x="89475" y="4188"/>
                    </a:lnTo>
                    <a:lnTo>
                      <a:pt x="131357" y="0"/>
                    </a:lnTo>
                    <a:lnTo>
                      <a:pt x="131611" y="0"/>
                    </a:lnTo>
                    <a:lnTo>
                      <a:pt x="139226" y="3807"/>
                    </a:lnTo>
                    <a:lnTo>
                      <a:pt x="139226" y="143668"/>
                    </a:lnTo>
                    <a:lnTo>
                      <a:pt x="155725" y="143668"/>
                    </a:lnTo>
                    <a:lnTo>
                      <a:pt x="155725" y="157375"/>
                    </a:lnTo>
                    <a:cubicBezTo>
                      <a:pt x="152552" y="158390"/>
                      <a:pt x="148745" y="159533"/>
                      <a:pt x="144429" y="160675"/>
                    </a:cubicBezTo>
                    <a:cubicBezTo>
                      <a:pt x="140368" y="162071"/>
                      <a:pt x="135419" y="162705"/>
                      <a:pt x="129961"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5" name="Freeform: Shape 45">
                <a:extLst>
                  <a:ext uri="{FF2B5EF4-FFF2-40B4-BE49-F238E27FC236}">
                    <a16:creationId xmlns:a16="http://schemas.microsoft.com/office/drawing/2014/main" id="{F66DBB31-1376-F580-B460-710DCBBAE751}"/>
                  </a:ext>
                </a:extLst>
              </p:cNvPr>
              <p:cNvSpPr/>
              <p:nvPr/>
            </p:nvSpPr>
            <p:spPr>
              <a:xfrm>
                <a:off x="4197743" y="2131925"/>
                <a:ext cx="157882" cy="233270"/>
              </a:xfrm>
              <a:custGeom>
                <a:avLst/>
                <a:gdLst>
                  <a:gd name="connsiteX0" fmla="*/ 22464 w 157882"/>
                  <a:gd name="connsiteY0" fmla="*/ 222102 h 233270"/>
                  <a:gd name="connsiteX1" fmla="*/ 22464 w 157882"/>
                  <a:gd name="connsiteY1" fmla="*/ 21576 h 233270"/>
                  <a:gd name="connsiteX2" fmla="*/ 0 w 157882"/>
                  <a:gd name="connsiteY2" fmla="*/ 19164 h 233270"/>
                  <a:gd name="connsiteX3" fmla="*/ 0 w 157882"/>
                  <a:gd name="connsiteY3" fmla="*/ 6219 h 233270"/>
                  <a:gd name="connsiteX4" fmla="*/ 45563 w 157882"/>
                  <a:gd name="connsiteY4" fmla="*/ 0 h 233270"/>
                  <a:gd name="connsiteX5" fmla="*/ 46070 w 157882"/>
                  <a:gd name="connsiteY5" fmla="*/ 0 h 233270"/>
                  <a:gd name="connsiteX6" fmla="*/ 52924 w 157882"/>
                  <a:gd name="connsiteY6" fmla="*/ 4696 h 233270"/>
                  <a:gd name="connsiteX7" fmla="*/ 52924 w 157882"/>
                  <a:gd name="connsiteY7" fmla="*/ 88587 h 233270"/>
                  <a:gd name="connsiteX8" fmla="*/ 60919 w 157882"/>
                  <a:gd name="connsiteY8" fmla="*/ 81860 h 233270"/>
                  <a:gd name="connsiteX9" fmla="*/ 70819 w 157882"/>
                  <a:gd name="connsiteY9" fmla="*/ 75895 h 233270"/>
                  <a:gd name="connsiteX10" fmla="*/ 82749 w 157882"/>
                  <a:gd name="connsiteY10" fmla="*/ 71707 h 233270"/>
                  <a:gd name="connsiteX11" fmla="*/ 96836 w 157882"/>
                  <a:gd name="connsiteY11" fmla="*/ 70184 h 233270"/>
                  <a:gd name="connsiteX12" fmla="*/ 119681 w 157882"/>
                  <a:gd name="connsiteY12" fmla="*/ 74499 h 233270"/>
                  <a:gd name="connsiteX13" fmla="*/ 139226 w 157882"/>
                  <a:gd name="connsiteY13" fmla="*/ 88079 h 233270"/>
                  <a:gd name="connsiteX14" fmla="*/ 152806 w 157882"/>
                  <a:gd name="connsiteY14" fmla="*/ 111812 h 233270"/>
                  <a:gd name="connsiteX15" fmla="*/ 157882 w 157882"/>
                  <a:gd name="connsiteY15" fmla="*/ 146714 h 233270"/>
                  <a:gd name="connsiteX16" fmla="*/ 152298 w 157882"/>
                  <a:gd name="connsiteY16" fmla="*/ 180474 h 233270"/>
                  <a:gd name="connsiteX17" fmla="*/ 136307 w 157882"/>
                  <a:gd name="connsiteY17" fmla="*/ 208014 h 233270"/>
                  <a:gd name="connsiteX18" fmla="*/ 110924 w 157882"/>
                  <a:gd name="connsiteY18" fmla="*/ 226544 h 233270"/>
                  <a:gd name="connsiteX19" fmla="*/ 77418 w 157882"/>
                  <a:gd name="connsiteY19" fmla="*/ 233270 h 233270"/>
                  <a:gd name="connsiteX20" fmla="*/ 57746 w 157882"/>
                  <a:gd name="connsiteY20" fmla="*/ 232128 h 233270"/>
                  <a:gd name="connsiteX21" fmla="*/ 40867 w 157882"/>
                  <a:gd name="connsiteY21" fmla="*/ 229209 h 233270"/>
                  <a:gd name="connsiteX22" fmla="*/ 28556 w 157882"/>
                  <a:gd name="connsiteY22" fmla="*/ 225655 h 233270"/>
                  <a:gd name="connsiteX23" fmla="*/ 22464 w 157882"/>
                  <a:gd name="connsiteY23" fmla="*/ 222102 h 233270"/>
                  <a:gd name="connsiteX24" fmla="*/ 84018 w 157882"/>
                  <a:gd name="connsiteY24" fmla="*/ 90871 h 233270"/>
                  <a:gd name="connsiteX25" fmla="*/ 73738 w 157882"/>
                  <a:gd name="connsiteY25" fmla="*/ 92141 h 233270"/>
                  <a:gd name="connsiteX26" fmla="*/ 65108 w 157882"/>
                  <a:gd name="connsiteY26" fmla="*/ 95440 h 233270"/>
                  <a:gd name="connsiteX27" fmla="*/ 58127 w 157882"/>
                  <a:gd name="connsiteY27" fmla="*/ 100009 h 233270"/>
                  <a:gd name="connsiteX28" fmla="*/ 53051 w 157882"/>
                  <a:gd name="connsiteY28" fmla="*/ 104832 h 233270"/>
                  <a:gd name="connsiteX29" fmla="*/ 53051 w 157882"/>
                  <a:gd name="connsiteY29" fmla="*/ 207887 h 233270"/>
                  <a:gd name="connsiteX30" fmla="*/ 56477 w 157882"/>
                  <a:gd name="connsiteY30" fmla="*/ 211949 h 233270"/>
                  <a:gd name="connsiteX31" fmla="*/ 62442 w 157882"/>
                  <a:gd name="connsiteY31" fmla="*/ 214868 h 233270"/>
                  <a:gd name="connsiteX32" fmla="*/ 70438 w 157882"/>
                  <a:gd name="connsiteY32" fmla="*/ 216644 h 233270"/>
                  <a:gd name="connsiteX33" fmla="*/ 79703 w 157882"/>
                  <a:gd name="connsiteY33" fmla="*/ 217279 h 233270"/>
                  <a:gd name="connsiteX34" fmla="*/ 97598 w 157882"/>
                  <a:gd name="connsiteY34" fmla="*/ 213218 h 233270"/>
                  <a:gd name="connsiteX35" fmla="*/ 111685 w 157882"/>
                  <a:gd name="connsiteY35" fmla="*/ 200907 h 233270"/>
                  <a:gd name="connsiteX36" fmla="*/ 121077 w 157882"/>
                  <a:gd name="connsiteY36" fmla="*/ 180347 h 233270"/>
                  <a:gd name="connsiteX37" fmla="*/ 124758 w 157882"/>
                  <a:gd name="connsiteY37" fmla="*/ 151537 h 233270"/>
                  <a:gd name="connsiteX38" fmla="*/ 121966 w 157882"/>
                  <a:gd name="connsiteY38" fmla="*/ 124885 h 233270"/>
                  <a:gd name="connsiteX39" fmla="*/ 113462 w 157882"/>
                  <a:gd name="connsiteY39" fmla="*/ 105974 h 233270"/>
                  <a:gd name="connsiteX40" fmla="*/ 100517 w 157882"/>
                  <a:gd name="connsiteY40" fmla="*/ 94806 h 233270"/>
                  <a:gd name="connsiteX41" fmla="*/ 84018 w 157882"/>
                  <a:gd name="connsiteY41" fmla="*/ 90871 h 23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7882" h="233270">
                    <a:moveTo>
                      <a:pt x="22464" y="222102"/>
                    </a:moveTo>
                    <a:lnTo>
                      <a:pt x="22464" y="21576"/>
                    </a:lnTo>
                    <a:lnTo>
                      <a:pt x="0" y="19164"/>
                    </a:lnTo>
                    <a:lnTo>
                      <a:pt x="0" y="6219"/>
                    </a:lnTo>
                    <a:lnTo>
                      <a:pt x="45563" y="0"/>
                    </a:lnTo>
                    <a:lnTo>
                      <a:pt x="46070" y="0"/>
                    </a:lnTo>
                    <a:lnTo>
                      <a:pt x="52924" y="4696"/>
                    </a:lnTo>
                    <a:lnTo>
                      <a:pt x="52924" y="88587"/>
                    </a:lnTo>
                    <a:cubicBezTo>
                      <a:pt x="55335" y="86302"/>
                      <a:pt x="58000" y="84018"/>
                      <a:pt x="60919" y="81860"/>
                    </a:cubicBezTo>
                    <a:cubicBezTo>
                      <a:pt x="63838" y="79576"/>
                      <a:pt x="67138" y="77672"/>
                      <a:pt x="70819" y="75895"/>
                    </a:cubicBezTo>
                    <a:cubicBezTo>
                      <a:pt x="74372" y="74118"/>
                      <a:pt x="78434" y="72722"/>
                      <a:pt x="82749" y="71707"/>
                    </a:cubicBezTo>
                    <a:cubicBezTo>
                      <a:pt x="87064" y="70692"/>
                      <a:pt x="91760" y="70184"/>
                      <a:pt x="96836" y="70184"/>
                    </a:cubicBezTo>
                    <a:cubicBezTo>
                      <a:pt x="104705" y="70184"/>
                      <a:pt x="112320" y="71580"/>
                      <a:pt x="119681" y="74499"/>
                    </a:cubicBezTo>
                    <a:cubicBezTo>
                      <a:pt x="127042" y="77418"/>
                      <a:pt x="133642" y="81860"/>
                      <a:pt x="139226" y="88079"/>
                    </a:cubicBezTo>
                    <a:cubicBezTo>
                      <a:pt x="144937" y="94298"/>
                      <a:pt x="149379" y="102167"/>
                      <a:pt x="152806" y="111812"/>
                    </a:cubicBezTo>
                    <a:cubicBezTo>
                      <a:pt x="156233" y="121458"/>
                      <a:pt x="157882" y="133134"/>
                      <a:pt x="157882" y="146714"/>
                    </a:cubicBezTo>
                    <a:cubicBezTo>
                      <a:pt x="157882" y="158644"/>
                      <a:pt x="156106" y="169940"/>
                      <a:pt x="152298" y="180474"/>
                    </a:cubicBezTo>
                    <a:cubicBezTo>
                      <a:pt x="148618" y="191008"/>
                      <a:pt x="143287" y="200145"/>
                      <a:pt x="136307" y="208014"/>
                    </a:cubicBezTo>
                    <a:cubicBezTo>
                      <a:pt x="129327" y="215756"/>
                      <a:pt x="120950" y="221975"/>
                      <a:pt x="110924" y="226544"/>
                    </a:cubicBezTo>
                    <a:cubicBezTo>
                      <a:pt x="101025" y="231113"/>
                      <a:pt x="89856" y="233270"/>
                      <a:pt x="77418" y="233270"/>
                    </a:cubicBezTo>
                    <a:cubicBezTo>
                      <a:pt x="70565" y="233270"/>
                      <a:pt x="63965" y="232890"/>
                      <a:pt x="57746" y="232128"/>
                    </a:cubicBezTo>
                    <a:cubicBezTo>
                      <a:pt x="51528" y="231367"/>
                      <a:pt x="45816" y="230351"/>
                      <a:pt x="40867" y="229209"/>
                    </a:cubicBezTo>
                    <a:cubicBezTo>
                      <a:pt x="35917" y="228067"/>
                      <a:pt x="31856" y="226925"/>
                      <a:pt x="28556" y="225655"/>
                    </a:cubicBezTo>
                    <a:cubicBezTo>
                      <a:pt x="25510" y="224132"/>
                      <a:pt x="23352" y="222990"/>
                      <a:pt x="22464" y="222102"/>
                    </a:cubicBezTo>
                    <a:close/>
                    <a:moveTo>
                      <a:pt x="84018" y="90871"/>
                    </a:moveTo>
                    <a:cubicBezTo>
                      <a:pt x="80337" y="90871"/>
                      <a:pt x="76911" y="91252"/>
                      <a:pt x="73738" y="92141"/>
                    </a:cubicBezTo>
                    <a:cubicBezTo>
                      <a:pt x="70565" y="93029"/>
                      <a:pt x="67646" y="94171"/>
                      <a:pt x="65108" y="95440"/>
                    </a:cubicBezTo>
                    <a:cubicBezTo>
                      <a:pt x="62442" y="96836"/>
                      <a:pt x="60158" y="98359"/>
                      <a:pt x="58127" y="100009"/>
                    </a:cubicBezTo>
                    <a:cubicBezTo>
                      <a:pt x="56097" y="101659"/>
                      <a:pt x="54320" y="103309"/>
                      <a:pt x="53051" y="104832"/>
                    </a:cubicBezTo>
                    <a:lnTo>
                      <a:pt x="53051" y="207887"/>
                    </a:lnTo>
                    <a:cubicBezTo>
                      <a:pt x="53685" y="209410"/>
                      <a:pt x="54827" y="210806"/>
                      <a:pt x="56477" y="211949"/>
                    </a:cubicBezTo>
                    <a:cubicBezTo>
                      <a:pt x="58127" y="213091"/>
                      <a:pt x="60158" y="214106"/>
                      <a:pt x="62442" y="214868"/>
                    </a:cubicBezTo>
                    <a:cubicBezTo>
                      <a:pt x="64854" y="215629"/>
                      <a:pt x="67519" y="216264"/>
                      <a:pt x="70438" y="216644"/>
                    </a:cubicBezTo>
                    <a:cubicBezTo>
                      <a:pt x="73357" y="217025"/>
                      <a:pt x="76403" y="217279"/>
                      <a:pt x="79703" y="217279"/>
                    </a:cubicBezTo>
                    <a:cubicBezTo>
                      <a:pt x="86176" y="217279"/>
                      <a:pt x="92140" y="215883"/>
                      <a:pt x="97598" y="213218"/>
                    </a:cubicBezTo>
                    <a:cubicBezTo>
                      <a:pt x="103055" y="210426"/>
                      <a:pt x="107751" y="206364"/>
                      <a:pt x="111685" y="200907"/>
                    </a:cubicBezTo>
                    <a:cubicBezTo>
                      <a:pt x="115620" y="195450"/>
                      <a:pt x="118793" y="188596"/>
                      <a:pt x="121077" y="180347"/>
                    </a:cubicBezTo>
                    <a:cubicBezTo>
                      <a:pt x="123362" y="172097"/>
                      <a:pt x="124631" y="162578"/>
                      <a:pt x="124758" y="151537"/>
                    </a:cubicBezTo>
                    <a:cubicBezTo>
                      <a:pt x="124885" y="141257"/>
                      <a:pt x="123996" y="132373"/>
                      <a:pt x="121966" y="124885"/>
                    </a:cubicBezTo>
                    <a:cubicBezTo>
                      <a:pt x="119935" y="117270"/>
                      <a:pt x="117143" y="111051"/>
                      <a:pt x="113462" y="105974"/>
                    </a:cubicBezTo>
                    <a:cubicBezTo>
                      <a:pt x="109782" y="100898"/>
                      <a:pt x="105467" y="97217"/>
                      <a:pt x="100517" y="94806"/>
                    </a:cubicBezTo>
                    <a:cubicBezTo>
                      <a:pt x="95440" y="92141"/>
                      <a:pt x="89983" y="90871"/>
                      <a:pt x="84018" y="9087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6" name="Freeform: Shape 46">
                <a:extLst>
                  <a:ext uri="{FF2B5EF4-FFF2-40B4-BE49-F238E27FC236}">
                    <a16:creationId xmlns:a16="http://schemas.microsoft.com/office/drawing/2014/main" id="{F7529D50-6D8A-552C-AF15-F4B4CB6E1F52}"/>
                  </a:ext>
                </a:extLst>
              </p:cNvPr>
              <p:cNvSpPr/>
              <p:nvPr/>
            </p:nvSpPr>
            <p:spPr>
              <a:xfrm>
                <a:off x="4377202" y="2131925"/>
                <a:ext cx="76783" cy="229843"/>
              </a:xfrm>
              <a:custGeom>
                <a:avLst/>
                <a:gdLst>
                  <a:gd name="connsiteX0" fmla="*/ 0 w 76783"/>
                  <a:gd name="connsiteY0" fmla="*/ 229844 h 229843"/>
                  <a:gd name="connsiteX1" fmla="*/ 0 w 76783"/>
                  <a:gd name="connsiteY1" fmla="*/ 214741 h 229843"/>
                  <a:gd name="connsiteX2" fmla="*/ 22591 w 76783"/>
                  <a:gd name="connsiteY2" fmla="*/ 212456 h 229843"/>
                  <a:gd name="connsiteX3" fmla="*/ 22591 w 76783"/>
                  <a:gd name="connsiteY3" fmla="*/ 21576 h 229843"/>
                  <a:gd name="connsiteX4" fmla="*/ 0 w 76783"/>
                  <a:gd name="connsiteY4" fmla="*/ 19164 h 229843"/>
                  <a:gd name="connsiteX5" fmla="*/ 0 w 76783"/>
                  <a:gd name="connsiteY5" fmla="*/ 6219 h 229843"/>
                  <a:gd name="connsiteX6" fmla="*/ 45943 w 76783"/>
                  <a:gd name="connsiteY6" fmla="*/ 0 h 229843"/>
                  <a:gd name="connsiteX7" fmla="*/ 46197 w 76783"/>
                  <a:gd name="connsiteY7" fmla="*/ 0 h 229843"/>
                  <a:gd name="connsiteX8" fmla="*/ 53050 w 76783"/>
                  <a:gd name="connsiteY8" fmla="*/ 4823 h 229843"/>
                  <a:gd name="connsiteX9" fmla="*/ 53050 w 76783"/>
                  <a:gd name="connsiteY9" fmla="*/ 212456 h 229843"/>
                  <a:gd name="connsiteX10" fmla="*/ 76784 w 76783"/>
                  <a:gd name="connsiteY10" fmla="*/ 214741 h 229843"/>
                  <a:gd name="connsiteX11" fmla="*/ 76784 w 76783"/>
                  <a:gd name="connsiteY11" fmla="*/ 229844 h 229843"/>
                  <a:gd name="connsiteX12" fmla="*/ 0 w 76783"/>
                  <a:gd name="connsiteY12" fmla="*/ 229844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843">
                    <a:moveTo>
                      <a:pt x="0" y="229844"/>
                    </a:moveTo>
                    <a:lnTo>
                      <a:pt x="0" y="214741"/>
                    </a:lnTo>
                    <a:lnTo>
                      <a:pt x="22591" y="212456"/>
                    </a:lnTo>
                    <a:lnTo>
                      <a:pt x="22591" y="21576"/>
                    </a:lnTo>
                    <a:lnTo>
                      <a:pt x="0" y="19164"/>
                    </a:lnTo>
                    <a:lnTo>
                      <a:pt x="0" y="6219"/>
                    </a:lnTo>
                    <a:lnTo>
                      <a:pt x="45943" y="0"/>
                    </a:lnTo>
                    <a:lnTo>
                      <a:pt x="46197" y="0"/>
                    </a:lnTo>
                    <a:lnTo>
                      <a:pt x="53050" y="4823"/>
                    </a:lnTo>
                    <a:lnTo>
                      <a:pt x="53050" y="212456"/>
                    </a:lnTo>
                    <a:lnTo>
                      <a:pt x="76784" y="214741"/>
                    </a:lnTo>
                    <a:lnTo>
                      <a:pt x="76784" y="229844"/>
                    </a:lnTo>
                    <a:lnTo>
                      <a:pt x="0" y="22984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7" name="Freeform: Shape 47">
                <a:extLst>
                  <a:ext uri="{FF2B5EF4-FFF2-40B4-BE49-F238E27FC236}">
                    <a16:creationId xmlns:a16="http://schemas.microsoft.com/office/drawing/2014/main" id="{9977C45B-ECB6-22D2-1C98-818920C6A396}"/>
                  </a:ext>
                </a:extLst>
              </p:cNvPr>
              <p:cNvSpPr/>
              <p:nvPr/>
            </p:nvSpPr>
            <p:spPr>
              <a:xfrm>
                <a:off x="4471880" y="2135478"/>
                <a:ext cx="75261" cy="226416"/>
              </a:xfrm>
              <a:custGeom>
                <a:avLst/>
                <a:gdLst>
                  <a:gd name="connsiteX0" fmla="*/ 0 w 75261"/>
                  <a:gd name="connsiteY0" fmla="*/ 226290 h 226416"/>
                  <a:gd name="connsiteX1" fmla="*/ 0 w 75261"/>
                  <a:gd name="connsiteY1" fmla="*/ 211187 h 226416"/>
                  <a:gd name="connsiteX2" fmla="*/ 22591 w 75261"/>
                  <a:gd name="connsiteY2" fmla="*/ 208903 h 226416"/>
                  <a:gd name="connsiteX3" fmla="*/ 22591 w 75261"/>
                  <a:gd name="connsiteY3" fmla="*/ 95060 h 226416"/>
                  <a:gd name="connsiteX4" fmla="*/ 3427 w 75261"/>
                  <a:gd name="connsiteY4" fmla="*/ 89095 h 226416"/>
                  <a:gd name="connsiteX5" fmla="*/ 3427 w 75261"/>
                  <a:gd name="connsiteY5" fmla="*/ 72723 h 226416"/>
                  <a:gd name="connsiteX6" fmla="*/ 45182 w 75261"/>
                  <a:gd name="connsiteY6" fmla="*/ 67138 h 226416"/>
                  <a:gd name="connsiteX7" fmla="*/ 45817 w 75261"/>
                  <a:gd name="connsiteY7" fmla="*/ 67138 h 226416"/>
                  <a:gd name="connsiteX8" fmla="*/ 53051 w 75261"/>
                  <a:gd name="connsiteY8" fmla="*/ 72596 h 226416"/>
                  <a:gd name="connsiteX9" fmla="*/ 53051 w 75261"/>
                  <a:gd name="connsiteY9" fmla="*/ 209156 h 226416"/>
                  <a:gd name="connsiteX10" fmla="*/ 75261 w 75261"/>
                  <a:gd name="connsiteY10" fmla="*/ 211314 h 226416"/>
                  <a:gd name="connsiteX11" fmla="*/ 75261 w 75261"/>
                  <a:gd name="connsiteY11" fmla="*/ 226417 h 226416"/>
                  <a:gd name="connsiteX12" fmla="*/ 0 w 75261"/>
                  <a:gd name="connsiteY12" fmla="*/ 226417 h 226416"/>
                  <a:gd name="connsiteX13" fmla="*/ 33379 w 75261"/>
                  <a:gd name="connsiteY13" fmla="*/ 41121 h 226416"/>
                  <a:gd name="connsiteX14" fmla="*/ 26145 w 75261"/>
                  <a:gd name="connsiteY14" fmla="*/ 39724 h 226416"/>
                  <a:gd name="connsiteX15" fmla="*/ 20561 w 75261"/>
                  <a:gd name="connsiteY15" fmla="*/ 35790 h 226416"/>
                  <a:gd name="connsiteX16" fmla="*/ 17007 w 75261"/>
                  <a:gd name="connsiteY16" fmla="*/ 29825 h 226416"/>
                  <a:gd name="connsiteX17" fmla="*/ 15738 w 75261"/>
                  <a:gd name="connsiteY17" fmla="*/ 22337 h 226416"/>
                  <a:gd name="connsiteX18" fmla="*/ 17007 w 75261"/>
                  <a:gd name="connsiteY18" fmla="*/ 13961 h 226416"/>
                  <a:gd name="connsiteX19" fmla="*/ 20814 w 75261"/>
                  <a:gd name="connsiteY19" fmla="*/ 6853 h 226416"/>
                  <a:gd name="connsiteX20" fmla="*/ 27160 w 75261"/>
                  <a:gd name="connsiteY20" fmla="*/ 1904 h 226416"/>
                  <a:gd name="connsiteX21" fmla="*/ 36044 w 75261"/>
                  <a:gd name="connsiteY21" fmla="*/ 0 h 226416"/>
                  <a:gd name="connsiteX22" fmla="*/ 36171 w 75261"/>
                  <a:gd name="connsiteY22" fmla="*/ 0 h 226416"/>
                  <a:gd name="connsiteX23" fmla="*/ 44040 w 75261"/>
                  <a:gd name="connsiteY23" fmla="*/ 1650 h 226416"/>
                  <a:gd name="connsiteX24" fmla="*/ 49751 w 75261"/>
                  <a:gd name="connsiteY24" fmla="*/ 5965 h 226416"/>
                  <a:gd name="connsiteX25" fmla="*/ 53305 w 75261"/>
                  <a:gd name="connsiteY25" fmla="*/ 12057 h 226416"/>
                  <a:gd name="connsiteX26" fmla="*/ 54574 w 75261"/>
                  <a:gd name="connsiteY26" fmla="*/ 19164 h 226416"/>
                  <a:gd name="connsiteX27" fmla="*/ 53305 w 75261"/>
                  <a:gd name="connsiteY27" fmla="*/ 27794 h 226416"/>
                  <a:gd name="connsiteX28" fmla="*/ 49370 w 75261"/>
                  <a:gd name="connsiteY28" fmla="*/ 34648 h 226416"/>
                  <a:gd name="connsiteX29" fmla="*/ 42771 w 75261"/>
                  <a:gd name="connsiteY29" fmla="*/ 39344 h 226416"/>
                  <a:gd name="connsiteX30" fmla="*/ 33506 w 75261"/>
                  <a:gd name="connsiteY30" fmla="*/ 40994 h 226416"/>
                  <a:gd name="connsiteX31" fmla="*/ 33379 w 75261"/>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1" h="226416">
                    <a:moveTo>
                      <a:pt x="0" y="226290"/>
                    </a:moveTo>
                    <a:lnTo>
                      <a:pt x="0" y="211187"/>
                    </a:lnTo>
                    <a:lnTo>
                      <a:pt x="22591" y="208903"/>
                    </a:lnTo>
                    <a:lnTo>
                      <a:pt x="22591" y="95060"/>
                    </a:lnTo>
                    <a:lnTo>
                      <a:pt x="3427" y="89095"/>
                    </a:lnTo>
                    <a:lnTo>
                      <a:pt x="3427" y="72723"/>
                    </a:lnTo>
                    <a:lnTo>
                      <a:pt x="45182" y="67138"/>
                    </a:lnTo>
                    <a:lnTo>
                      <a:pt x="45817" y="67138"/>
                    </a:lnTo>
                    <a:lnTo>
                      <a:pt x="53051" y="72596"/>
                    </a:lnTo>
                    <a:lnTo>
                      <a:pt x="53051" y="209156"/>
                    </a:lnTo>
                    <a:lnTo>
                      <a:pt x="75261" y="211314"/>
                    </a:lnTo>
                    <a:lnTo>
                      <a:pt x="75261" y="226417"/>
                    </a:lnTo>
                    <a:lnTo>
                      <a:pt x="0" y="226417"/>
                    </a:lnTo>
                    <a:close/>
                    <a:moveTo>
                      <a:pt x="33379" y="41121"/>
                    </a:moveTo>
                    <a:cubicBezTo>
                      <a:pt x="30714" y="41121"/>
                      <a:pt x="28302" y="40613"/>
                      <a:pt x="26145" y="39724"/>
                    </a:cubicBezTo>
                    <a:cubicBezTo>
                      <a:pt x="23987" y="38709"/>
                      <a:pt x="22084" y="37440"/>
                      <a:pt x="20561"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3"/>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8" name="Freeform: Shape 48">
                <a:extLst>
                  <a:ext uri="{FF2B5EF4-FFF2-40B4-BE49-F238E27FC236}">
                    <a16:creationId xmlns:a16="http://schemas.microsoft.com/office/drawing/2014/main" id="{612351D9-E108-BDD2-E499-99024E0DB0B0}"/>
                  </a:ext>
                </a:extLst>
              </p:cNvPr>
              <p:cNvSpPr/>
              <p:nvPr/>
            </p:nvSpPr>
            <p:spPr>
              <a:xfrm>
                <a:off x="4568082" y="2201982"/>
                <a:ext cx="122473" cy="162959"/>
              </a:xfrm>
              <a:custGeom>
                <a:avLst/>
                <a:gdLst>
                  <a:gd name="connsiteX0" fmla="*/ 0 w 122473"/>
                  <a:gd name="connsiteY0" fmla="*/ 84145 h 162959"/>
                  <a:gd name="connsiteX1" fmla="*/ 5330 w 122473"/>
                  <a:gd name="connsiteY1" fmla="*/ 51781 h 162959"/>
                  <a:gd name="connsiteX2" fmla="*/ 20814 w 122473"/>
                  <a:gd name="connsiteY2" fmla="*/ 25002 h 162959"/>
                  <a:gd name="connsiteX3" fmla="*/ 45816 w 122473"/>
                  <a:gd name="connsiteY3" fmla="*/ 6727 h 162959"/>
                  <a:gd name="connsiteX4" fmla="*/ 79195 w 122473"/>
                  <a:gd name="connsiteY4" fmla="*/ 0 h 162959"/>
                  <a:gd name="connsiteX5" fmla="*/ 92394 w 122473"/>
                  <a:gd name="connsiteY5" fmla="*/ 888 h 162959"/>
                  <a:gd name="connsiteX6" fmla="*/ 104070 w 122473"/>
                  <a:gd name="connsiteY6" fmla="*/ 3046 h 162959"/>
                  <a:gd name="connsiteX7" fmla="*/ 113716 w 122473"/>
                  <a:gd name="connsiteY7" fmla="*/ 5838 h 162959"/>
                  <a:gd name="connsiteX8" fmla="*/ 120696 w 122473"/>
                  <a:gd name="connsiteY8" fmla="*/ 8630 h 162959"/>
                  <a:gd name="connsiteX9" fmla="*/ 119300 w 122473"/>
                  <a:gd name="connsiteY9" fmla="*/ 48862 h 162959"/>
                  <a:gd name="connsiteX10" fmla="*/ 100897 w 122473"/>
                  <a:gd name="connsiteY10" fmla="*/ 48862 h 162959"/>
                  <a:gd name="connsiteX11" fmla="*/ 94679 w 122473"/>
                  <a:gd name="connsiteY11" fmla="*/ 26145 h 162959"/>
                  <a:gd name="connsiteX12" fmla="*/ 85668 w 122473"/>
                  <a:gd name="connsiteY12" fmla="*/ 18910 h 162959"/>
                  <a:gd name="connsiteX13" fmla="*/ 72469 w 122473"/>
                  <a:gd name="connsiteY13" fmla="*/ 16372 h 162959"/>
                  <a:gd name="connsiteX14" fmla="*/ 57493 w 122473"/>
                  <a:gd name="connsiteY14" fmla="*/ 19926 h 162959"/>
                  <a:gd name="connsiteX15" fmla="*/ 44801 w 122473"/>
                  <a:gd name="connsiteY15" fmla="*/ 30714 h 162959"/>
                  <a:gd name="connsiteX16" fmla="*/ 35917 w 122473"/>
                  <a:gd name="connsiteY16" fmla="*/ 48609 h 162959"/>
                  <a:gd name="connsiteX17" fmla="*/ 32490 w 122473"/>
                  <a:gd name="connsiteY17" fmla="*/ 73738 h 162959"/>
                  <a:gd name="connsiteX18" fmla="*/ 36171 w 122473"/>
                  <a:gd name="connsiteY18" fmla="*/ 105213 h 162959"/>
                  <a:gd name="connsiteX19" fmla="*/ 46197 w 122473"/>
                  <a:gd name="connsiteY19" fmla="*/ 126408 h 162959"/>
                  <a:gd name="connsiteX20" fmla="*/ 60793 w 122473"/>
                  <a:gd name="connsiteY20" fmla="*/ 138211 h 162959"/>
                  <a:gd name="connsiteX21" fmla="*/ 78180 w 122473"/>
                  <a:gd name="connsiteY21" fmla="*/ 141891 h 162959"/>
                  <a:gd name="connsiteX22" fmla="*/ 90237 w 122473"/>
                  <a:gd name="connsiteY22" fmla="*/ 140749 h 162959"/>
                  <a:gd name="connsiteX23" fmla="*/ 100771 w 122473"/>
                  <a:gd name="connsiteY23" fmla="*/ 137830 h 162959"/>
                  <a:gd name="connsiteX24" fmla="*/ 109528 w 122473"/>
                  <a:gd name="connsiteY24" fmla="*/ 133769 h 162959"/>
                  <a:gd name="connsiteX25" fmla="*/ 116508 w 122473"/>
                  <a:gd name="connsiteY25" fmla="*/ 129327 h 162959"/>
                  <a:gd name="connsiteX26" fmla="*/ 122473 w 122473"/>
                  <a:gd name="connsiteY26" fmla="*/ 142526 h 162959"/>
                  <a:gd name="connsiteX27" fmla="*/ 113335 w 122473"/>
                  <a:gd name="connsiteY27" fmla="*/ 150014 h 162959"/>
                  <a:gd name="connsiteX28" fmla="*/ 101151 w 122473"/>
                  <a:gd name="connsiteY28" fmla="*/ 156487 h 162959"/>
                  <a:gd name="connsiteX29" fmla="*/ 86810 w 122473"/>
                  <a:gd name="connsiteY29" fmla="*/ 161182 h 162959"/>
                  <a:gd name="connsiteX30" fmla="*/ 71453 w 122473"/>
                  <a:gd name="connsiteY30" fmla="*/ 162959 h 162959"/>
                  <a:gd name="connsiteX31" fmla="*/ 40486 w 122473"/>
                  <a:gd name="connsiteY31" fmla="*/ 156867 h 162959"/>
                  <a:gd name="connsiteX32" fmla="*/ 18149 w 122473"/>
                  <a:gd name="connsiteY32" fmla="*/ 140241 h 162959"/>
                  <a:gd name="connsiteX33" fmla="*/ 4569 w 122473"/>
                  <a:gd name="connsiteY33" fmla="*/ 115239 h 162959"/>
                  <a:gd name="connsiteX34" fmla="*/ 0 w 122473"/>
                  <a:gd name="connsiteY34" fmla="*/ 84145 h 1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473" h="162959">
                    <a:moveTo>
                      <a:pt x="0" y="84145"/>
                    </a:moveTo>
                    <a:cubicBezTo>
                      <a:pt x="0" y="72723"/>
                      <a:pt x="1777" y="61935"/>
                      <a:pt x="5330" y="51781"/>
                    </a:cubicBezTo>
                    <a:cubicBezTo>
                      <a:pt x="8884" y="41628"/>
                      <a:pt x="14087" y="32617"/>
                      <a:pt x="20814" y="25002"/>
                    </a:cubicBezTo>
                    <a:cubicBezTo>
                      <a:pt x="27667" y="17260"/>
                      <a:pt x="35917" y="11169"/>
                      <a:pt x="45816" y="6727"/>
                    </a:cubicBezTo>
                    <a:cubicBezTo>
                      <a:pt x="55716" y="2158"/>
                      <a:pt x="66757" y="0"/>
                      <a:pt x="79195" y="0"/>
                    </a:cubicBezTo>
                    <a:cubicBezTo>
                      <a:pt x="83764" y="0"/>
                      <a:pt x="88206" y="254"/>
                      <a:pt x="92394" y="888"/>
                    </a:cubicBezTo>
                    <a:cubicBezTo>
                      <a:pt x="96582" y="1523"/>
                      <a:pt x="100517" y="2158"/>
                      <a:pt x="104070" y="3046"/>
                    </a:cubicBezTo>
                    <a:cubicBezTo>
                      <a:pt x="107624" y="3934"/>
                      <a:pt x="110924" y="4823"/>
                      <a:pt x="113716" y="5838"/>
                    </a:cubicBezTo>
                    <a:cubicBezTo>
                      <a:pt x="116508" y="6853"/>
                      <a:pt x="118920" y="7742"/>
                      <a:pt x="120696" y="8630"/>
                    </a:cubicBezTo>
                    <a:lnTo>
                      <a:pt x="119300" y="48862"/>
                    </a:lnTo>
                    <a:lnTo>
                      <a:pt x="100897" y="48862"/>
                    </a:lnTo>
                    <a:lnTo>
                      <a:pt x="94679" y="26145"/>
                    </a:lnTo>
                    <a:cubicBezTo>
                      <a:pt x="92267" y="23099"/>
                      <a:pt x="89348" y="20687"/>
                      <a:pt x="85668" y="18910"/>
                    </a:cubicBezTo>
                    <a:cubicBezTo>
                      <a:pt x="82114" y="17260"/>
                      <a:pt x="77672" y="16372"/>
                      <a:pt x="72469" y="16372"/>
                    </a:cubicBezTo>
                    <a:cubicBezTo>
                      <a:pt x="67265" y="16372"/>
                      <a:pt x="62315" y="17514"/>
                      <a:pt x="57493" y="19926"/>
                    </a:cubicBezTo>
                    <a:cubicBezTo>
                      <a:pt x="52797" y="22337"/>
                      <a:pt x="48482" y="25891"/>
                      <a:pt x="44801" y="30714"/>
                    </a:cubicBezTo>
                    <a:cubicBezTo>
                      <a:pt x="41120" y="35536"/>
                      <a:pt x="38201" y="41501"/>
                      <a:pt x="35917" y="48609"/>
                    </a:cubicBezTo>
                    <a:cubicBezTo>
                      <a:pt x="33632" y="55716"/>
                      <a:pt x="32490" y="64092"/>
                      <a:pt x="32490" y="73738"/>
                    </a:cubicBezTo>
                    <a:cubicBezTo>
                      <a:pt x="32363" y="86049"/>
                      <a:pt x="33632" y="96583"/>
                      <a:pt x="36171" y="105213"/>
                    </a:cubicBezTo>
                    <a:cubicBezTo>
                      <a:pt x="38709" y="113843"/>
                      <a:pt x="42009" y="120950"/>
                      <a:pt x="46197" y="126408"/>
                    </a:cubicBezTo>
                    <a:cubicBezTo>
                      <a:pt x="50385" y="131865"/>
                      <a:pt x="55208" y="135799"/>
                      <a:pt x="60793" y="138211"/>
                    </a:cubicBezTo>
                    <a:cubicBezTo>
                      <a:pt x="66376" y="140622"/>
                      <a:pt x="72088" y="141891"/>
                      <a:pt x="78180" y="141891"/>
                    </a:cubicBezTo>
                    <a:cubicBezTo>
                      <a:pt x="82495" y="141891"/>
                      <a:pt x="86556" y="141511"/>
                      <a:pt x="90237" y="140749"/>
                    </a:cubicBezTo>
                    <a:cubicBezTo>
                      <a:pt x="94044" y="139988"/>
                      <a:pt x="97471" y="139099"/>
                      <a:pt x="100771" y="137830"/>
                    </a:cubicBezTo>
                    <a:cubicBezTo>
                      <a:pt x="103944" y="136688"/>
                      <a:pt x="106862" y="135292"/>
                      <a:pt x="109528" y="133769"/>
                    </a:cubicBezTo>
                    <a:cubicBezTo>
                      <a:pt x="112193" y="132246"/>
                      <a:pt x="114477" y="130723"/>
                      <a:pt x="116508" y="129327"/>
                    </a:cubicBezTo>
                    <a:lnTo>
                      <a:pt x="122473" y="142526"/>
                    </a:lnTo>
                    <a:cubicBezTo>
                      <a:pt x="120062" y="145064"/>
                      <a:pt x="116889" y="147603"/>
                      <a:pt x="113335" y="150014"/>
                    </a:cubicBezTo>
                    <a:cubicBezTo>
                      <a:pt x="109655" y="152425"/>
                      <a:pt x="105594" y="154583"/>
                      <a:pt x="101151" y="156487"/>
                    </a:cubicBezTo>
                    <a:cubicBezTo>
                      <a:pt x="96582" y="158390"/>
                      <a:pt x="91887" y="159913"/>
                      <a:pt x="86810" y="161182"/>
                    </a:cubicBezTo>
                    <a:cubicBezTo>
                      <a:pt x="81733" y="162325"/>
                      <a:pt x="76657" y="162959"/>
                      <a:pt x="71453" y="162959"/>
                    </a:cubicBezTo>
                    <a:cubicBezTo>
                      <a:pt x="59650" y="162959"/>
                      <a:pt x="49370" y="160929"/>
                      <a:pt x="40486" y="156867"/>
                    </a:cubicBezTo>
                    <a:cubicBezTo>
                      <a:pt x="31602" y="152806"/>
                      <a:pt x="24114" y="147222"/>
                      <a:pt x="18149" y="140241"/>
                    </a:cubicBezTo>
                    <a:cubicBezTo>
                      <a:pt x="12184" y="133261"/>
                      <a:pt x="7615" y="124885"/>
                      <a:pt x="4569" y="115239"/>
                    </a:cubicBezTo>
                    <a:cubicBezTo>
                      <a:pt x="1650" y="105594"/>
                      <a:pt x="0" y="95186"/>
                      <a:pt x="0" y="8414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9" name="Freeform: Shape 49">
                <a:extLst>
                  <a:ext uri="{FF2B5EF4-FFF2-40B4-BE49-F238E27FC236}">
                    <a16:creationId xmlns:a16="http://schemas.microsoft.com/office/drawing/2014/main" id="{61557B85-3AE5-A397-4577-516842FA1759}"/>
                  </a:ext>
                </a:extLst>
              </p:cNvPr>
              <p:cNvSpPr/>
              <p:nvPr/>
            </p:nvSpPr>
            <p:spPr>
              <a:xfrm>
                <a:off x="4709846"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20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808 w 137195"/>
                  <a:gd name="connsiteY17" fmla="*/ 102928 h 242408"/>
                  <a:gd name="connsiteX18" fmla="*/ 12946 w 137195"/>
                  <a:gd name="connsiteY18" fmla="*/ 96583 h 242408"/>
                  <a:gd name="connsiteX19" fmla="*/ 28429 w 137195"/>
                  <a:gd name="connsiteY19" fmla="*/ 89222 h 242408"/>
                  <a:gd name="connsiteX20" fmla="*/ 47720 w 137195"/>
                  <a:gd name="connsiteY20" fmla="*/ 83003 h 242408"/>
                  <a:gd name="connsiteX21" fmla="*/ 68280 w 137195"/>
                  <a:gd name="connsiteY21" fmla="*/ 80464 h 242408"/>
                  <a:gd name="connsiteX22" fmla="*/ 92521 w 137195"/>
                  <a:gd name="connsiteY22" fmla="*/ 83383 h 242408"/>
                  <a:gd name="connsiteX23" fmla="*/ 108639 w 137195"/>
                  <a:gd name="connsiteY23" fmla="*/ 92775 h 242408"/>
                  <a:gd name="connsiteX24" fmla="*/ 117524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5 w 137195"/>
                  <a:gd name="connsiteY40" fmla="*/ 239997 h 242408"/>
                  <a:gd name="connsiteX41" fmla="*/ 47467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742 w 137195"/>
                  <a:gd name="connsiteY46" fmla="*/ 54574 h 242408"/>
                  <a:gd name="connsiteX47" fmla="*/ 46324 w 137195"/>
                  <a:gd name="connsiteY47" fmla="*/ 50639 h 242408"/>
                  <a:gd name="connsiteX48" fmla="*/ 31856 w 137195"/>
                  <a:gd name="connsiteY48" fmla="*/ 40232 h 242408"/>
                  <a:gd name="connsiteX49" fmla="*/ 22718 w 137195"/>
                  <a:gd name="connsiteY49" fmla="*/ 25256 h 242408"/>
                  <a:gd name="connsiteX50" fmla="*/ 19545 w 137195"/>
                  <a:gd name="connsiteY50" fmla="*/ 7488 h 242408"/>
                  <a:gd name="connsiteX51" fmla="*/ 19545 w 137195"/>
                  <a:gd name="connsiteY51" fmla="*/ 3554 h 242408"/>
                  <a:gd name="connsiteX52" fmla="*/ 19926 w 137195"/>
                  <a:gd name="connsiteY52" fmla="*/ 0 h 242408"/>
                  <a:gd name="connsiteX53" fmla="*/ 36171 w 137195"/>
                  <a:gd name="connsiteY53" fmla="*/ 0 h 242408"/>
                  <a:gd name="connsiteX54" fmla="*/ 36171 w 137195"/>
                  <a:gd name="connsiteY54" fmla="*/ 2031 h 242408"/>
                  <a:gd name="connsiteX55" fmla="*/ 36552 w 137195"/>
                  <a:gd name="connsiteY55" fmla="*/ 4950 h 242408"/>
                  <a:gd name="connsiteX56" fmla="*/ 38709 w 137195"/>
                  <a:gd name="connsiteY56" fmla="*/ 12565 h 242408"/>
                  <a:gd name="connsiteX57" fmla="*/ 43659 w 137195"/>
                  <a:gd name="connsiteY57" fmla="*/ 20687 h 242408"/>
                  <a:gd name="connsiteX58" fmla="*/ 52289 w 137195"/>
                  <a:gd name="connsiteY58" fmla="*/ 27033 h 242408"/>
                  <a:gd name="connsiteX59" fmla="*/ 65869 w 137195"/>
                  <a:gd name="connsiteY59" fmla="*/ 29571 h 242408"/>
                  <a:gd name="connsiteX60" fmla="*/ 79195 w 137195"/>
                  <a:gd name="connsiteY60" fmla="*/ 27033 h 242408"/>
                  <a:gd name="connsiteX61" fmla="*/ 87698 w 137195"/>
                  <a:gd name="connsiteY61" fmla="*/ 20687 h 242408"/>
                  <a:gd name="connsiteX62" fmla="*/ 92394 w 137195"/>
                  <a:gd name="connsiteY62" fmla="*/ 12565 h 242408"/>
                  <a:gd name="connsiteX63" fmla="*/ 94425 w 137195"/>
                  <a:gd name="connsiteY63" fmla="*/ 4950 h 242408"/>
                  <a:gd name="connsiteX64" fmla="*/ 94806 w 137195"/>
                  <a:gd name="connsiteY64" fmla="*/ 0 h 242408"/>
                  <a:gd name="connsiteX65" fmla="*/ 110543 w 137195"/>
                  <a:gd name="connsiteY65" fmla="*/ 0 h 242408"/>
                  <a:gd name="connsiteX66" fmla="*/ 110797 w 137195"/>
                  <a:gd name="connsiteY66" fmla="*/ 3554 h 242408"/>
                  <a:gd name="connsiteX67" fmla="*/ 110924 w 137195"/>
                  <a:gd name="connsiteY67" fmla="*/ 7488 h 242408"/>
                  <a:gd name="connsiteX68" fmla="*/ 107751 w 137195"/>
                  <a:gd name="connsiteY68" fmla="*/ 25383 h 242408"/>
                  <a:gd name="connsiteX69" fmla="*/ 98613 w 137195"/>
                  <a:gd name="connsiteY69" fmla="*/ 40486 h 242408"/>
                  <a:gd name="connsiteX70" fmla="*/ 84272 w 137195"/>
                  <a:gd name="connsiteY70" fmla="*/ 50893 h 242408"/>
                  <a:gd name="connsiteX71" fmla="*/ 65742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125 w 137195"/>
                  <a:gd name="connsiteY81" fmla="*/ 194307 h 242408"/>
                  <a:gd name="connsiteX82" fmla="*/ 35156 w 137195"/>
                  <a:gd name="connsiteY82" fmla="*/ 206999 h 242408"/>
                  <a:gd name="connsiteX83" fmla="*/ 40613 w 137195"/>
                  <a:gd name="connsiteY83" fmla="*/ 215502 h 242408"/>
                  <a:gd name="connsiteX84" fmla="*/ 48862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3" y="117270"/>
                      <a:pt x="86303" y="113716"/>
                      <a:pt x="84145" y="110924"/>
                    </a:cubicBezTo>
                    <a:cubicBezTo>
                      <a:pt x="81860" y="108132"/>
                      <a:pt x="78941" y="106101"/>
                      <a:pt x="75134" y="104959"/>
                    </a:cubicBezTo>
                    <a:cubicBezTo>
                      <a:pt x="71327" y="103690"/>
                      <a:pt x="66631" y="103055"/>
                      <a:pt x="60920" y="103055"/>
                    </a:cubicBezTo>
                    <a:cubicBezTo>
                      <a:pt x="55970" y="103055"/>
                      <a:pt x="51020" y="103563"/>
                      <a:pt x="46197" y="104451"/>
                    </a:cubicBezTo>
                    <a:cubicBezTo>
                      <a:pt x="41247" y="105340"/>
                      <a:pt x="36552" y="106482"/>
                      <a:pt x="31983" y="107751"/>
                    </a:cubicBezTo>
                    <a:cubicBezTo>
                      <a:pt x="27414" y="109020"/>
                      <a:pt x="23352" y="110543"/>
                      <a:pt x="19545" y="111939"/>
                    </a:cubicBezTo>
                    <a:cubicBezTo>
                      <a:pt x="15738" y="113462"/>
                      <a:pt x="12565" y="114858"/>
                      <a:pt x="10026" y="116128"/>
                    </a:cubicBezTo>
                    <a:lnTo>
                      <a:pt x="9899" y="116128"/>
                    </a:lnTo>
                    <a:lnTo>
                      <a:pt x="3808" y="102928"/>
                    </a:lnTo>
                    <a:cubicBezTo>
                      <a:pt x="5584" y="101278"/>
                      <a:pt x="8631" y="99248"/>
                      <a:pt x="12946" y="96583"/>
                    </a:cubicBezTo>
                    <a:cubicBezTo>
                      <a:pt x="17388" y="94044"/>
                      <a:pt x="22464" y="91506"/>
                      <a:pt x="28429" y="89222"/>
                    </a:cubicBezTo>
                    <a:cubicBezTo>
                      <a:pt x="34394" y="86810"/>
                      <a:pt x="40867" y="84779"/>
                      <a:pt x="47720" y="83003"/>
                    </a:cubicBezTo>
                    <a:cubicBezTo>
                      <a:pt x="54574" y="81226"/>
                      <a:pt x="61427" y="80464"/>
                      <a:pt x="68280" y="80464"/>
                    </a:cubicBezTo>
                    <a:cubicBezTo>
                      <a:pt x="77799" y="80464"/>
                      <a:pt x="85922" y="81480"/>
                      <a:pt x="92521" y="83383"/>
                    </a:cubicBezTo>
                    <a:cubicBezTo>
                      <a:pt x="99121" y="85287"/>
                      <a:pt x="104451" y="88460"/>
                      <a:pt x="108639" y="92775"/>
                    </a:cubicBezTo>
                    <a:cubicBezTo>
                      <a:pt x="112828" y="97090"/>
                      <a:pt x="115747" y="102675"/>
                      <a:pt x="117524" y="109655"/>
                    </a:cubicBezTo>
                    <a:cubicBezTo>
                      <a:pt x="119301"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7" y="241139"/>
                      <a:pt x="118031" y="241520"/>
                      <a:pt x="115239" y="241901"/>
                    </a:cubicBezTo>
                    <a:cubicBezTo>
                      <a:pt x="112447"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5" y="239997"/>
                    </a:cubicBezTo>
                    <a:cubicBezTo>
                      <a:pt x="58508" y="241647"/>
                      <a:pt x="53178" y="242408"/>
                      <a:pt x="47467" y="242408"/>
                    </a:cubicBezTo>
                    <a:cubicBezTo>
                      <a:pt x="41121" y="242408"/>
                      <a:pt x="35156" y="241520"/>
                      <a:pt x="29444" y="239870"/>
                    </a:cubicBezTo>
                    <a:cubicBezTo>
                      <a:pt x="23733" y="238220"/>
                      <a:pt x="18784" y="235555"/>
                      <a:pt x="14341" y="232001"/>
                    </a:cubicBezTo>
                    <a:cubicBezTo>
                      <a:pt x="10026" y="228448"/>
                      <a:pt x="6600" y="223879"/>
                      <a:pt x="3934" y="218294"/>
                    </a:cubicBezTo>
                    <a:cubicBezTo>
                      <a:pt x="1269" y="212964"/>
                      <a:pt x="0" y="206237"/>
                      <a:pt x="0" y="198496"/>
                    </a:cubicBezTo>
                    <a:close/>
                    <a:moveTo>
                      <a:pt x="65742" y="54574"/>
                    </a:moveTo>
                    <a:cubicBezTo>
                      <a:pt x="58508" y="54574"/>
                      <a:pt x="52035" y="53304"/>
                      <a:pt x="46324" y="50639"/>
                    </a:cubicBezTo>
                    <a:cubicBezTo>
                      <a:pt x="40613" y="47974"/>
                      <a:pt x="35790" y="44547"/>
                      <a:pt x="31856" y="40232"/>
                    </a:cubicBezTo>
                    <a:cubicBezTo>
                      <a:pt x="27922" y="35917"/>
                      <a:pt x="24876" y="30967"/>
                      <a:pt x="22718" y="25256"/>
                    </a:cubicBezTo>
                    <a:cubicBezTo>
                      <a:pt x="20561" y="19545"/>
                      <a:pt x="19545" y="13707"/>
                      <a:pt x="19545" y="7488"/>
                    </a:cubicBezTo>
                    <a:cubicBezTo>
                      <a:pt x="19545" y="6219"/>
                      <a:pt x="19545" y="4823"/>
                      <a:pt x="19545" y="3554"/>
                    </a:cubicBezTo>
                    <a:cubicBezTo>
                      <a:pt x="19545" y="2158"/>
                      <a:pt x="19672" y="1015"/>
                      <a:pt x="19926" y="0"/>
                    </a:cubicBezTo>
                    <a:lnTo>
                      <a:pt x="36171" y="0"/>
                    </a:lnTo>
                    <a:cubicBezTo>
                      <a:pt x="36171" y="508"/>
                      <a:pt x="36171" y="1142"/>
                      <a:pt x="36171" y="2031"/>
                    </a:cubicBezTo>
                    <a:cubicBezTo>
                      <a:pt x="36171" y="2919"/>
                      <a:pt x="36298" y="3934"/>
                      <a:pt x="36552" y="4950"/>
                    </a:cubicBezTo>
                    <a:cubicBezTo>
                      <a:pt x="36932" y="7107"/>
                      <a:pt x="37567" y="9646"/>
                      <a:pt x="38709" y="12565"/>
                    </a:cubicBezTo>
                    <a:cubicBezTo>
                      <a:pt x="39725" y="15484"/>
                      <a:pt x="41374" y="18149"/>
                      <a:pt x="43659" y="20687"/>
                    </a:cubicBezTo>
                    <a:cubicBezTo>
                      <a:pt x="45944" y="23226"/>
                      <a:pt x="48735" y="25383"/>
                      <a:pt x="52289" y="27033"/>
                    </a:cubicBezTo>
                    <a:cubicBezTo>
                      <a:pt x="55843" y="28810"/>
                      <a:pt x="60412" y="29571"/>
                      <a:pt x="65869" y="29571"/>
                    </a:cubicBezTo>
                    <a:cubicBezTo>
                      <a:pt x="71200" y="29571"/>
                      <a:pt x="75768" y="28683"/>
                      <a:pt x="79195" y="27033"/>
                    </a:cubicBezTo>
                    <a:cubicBezTo>
                      <a:pt x="82749" y="25256"/>
                      <a:pt x="85541" y="23226"/>
                      <a:pt x="87698" y="20687"/>
                    </a:cubicBezTo>
                    <a:cubicBezTo>
                      <a:pt x="89856" y="18149"/>
                      <a:pt x="91379" y="15484"/>
                      <a:pt x="92394" y="12565"/>
                    </a:cubicBezTo>
                    <a:cubicBezTo>
                      <a:pt x="93410" y="9646"/>
                      <a:pt x="94044" y="7107"/>
                      <a:pt x="94425" y="4950"/>
                    </a:cubicBezTo>
                    <a:cubicBezTo>
                      <a:pt x="94679" y="2792"/>
                      <a:pt x="94806" y="1142"/>
                      <a:pt x="94806" y="0"/>
                    </a:cubicBezTo>
                    <a:lnTo>
                      <a:pt x="110543" y="0"/>
                    </a:lnTo>
                    <a:cubicBezTo>
                      <a:pt x="110670" y="1015"/>
                      <a:pt x="110670" y="2158"/>
                      <a:pt x="110797" y="3554"/>
                    </a:cubicBezTo>
                    <a:cubicBezTo>
                      <a:pt x="110924" y="4823"/>
                      <a:pt x="110924" y="6219"/>
                      <a:pt x="110924" y="7488"/>
                    </a:cubicBezTo>
                    <a:cubicBezTo>
                      <a:pt x="110924" y="13707"/>
                      <a:pt x="109782" y="19672"/>
                      <a:pt x="107751" y="25383"/>
                    </a:cubicBezTo>
                    <a:cubicBezTo>
                      <a:pt x="105594" y="31094"/>
                      <a:pt x="102548" y="36044"/>
                      <a:pt x="98613" y="40486"/>
                    </a:cubicBezTo>
                    <a:cubicBezTo>
                      <a:pt x="94679" y="44801"/>
                      <a:pt x="89983" y="48228"/>
                      <a:pt x="84272" y="50893"/>
                    </a:cubicBezTo>
                    <a:cubicBezTo>
                      <a:pt x="78815" y="53304"/>
                      <a:pt x="72596" y="54574"/>
                      <a:pt x="65742" y="54574"/>
                    </a:cubicBezTo>
                    <a:close/>
                    <a:moveTo>
                      <a:pt x="59143" y="221721"/>
                    </a:moveTo>
                    <a:cubicBezTo>
                      <a:pt x="61046" y="221721"/>
                      <a:pt x="63331" y="221467"/>
                      <a:pt x="65996" y="220960"/>
                    </a:cubicBezTo>
                    <a:cubicBezTo>
                      <a:pt x="68661" y="220452"/>
                      <a:pt x="71453" y="219690"/>
                      <a:pt x="74246" y="218802"/>
                    </a:cubicBezTo>
                    <a:cubicBezTo>
                      <a:pt x="77038" y="217914"/>
                      <a:pt x="79830" y="216771"/>
                      <a:pt x="82622" y="215375"/>
                    </a:cubicBezTo>
                    <a:cubicBezTo>
                      <a:pt x="85414" y="213979"/>
                      <a:pt x="87953"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125" y="189992"/>
                      <a:pt x="33125" y="194307"/>
                    </a:cubicBezTo>
                    <a:cubicBezTo>
                      <a:pt x="33125" y="199384"/>
                      <a:pt x="33760" y="203572"/>
                      <a:pt x="35156" y="206999"/>
                    </a:cubicBezTo>
                    <a:cubicBezTo>
                      <a:pt x="36425" y="210426"/>
                      <a:pt x="38329" y="213345"/>
                      <a:pt x="40613" y="215502"/>
                    </a:cubicBezTo>
                    <a:cubicBezTo>
                      <a:pt x="42897" y="217660"/>
                      <a:pt x="45690" y="219310"/>
                      <a:pt x="48862"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8" name="Graphic 4">
              <a:extLst>
                <a:ext uri="{FF2B5EF4-FFF2-40B4-BE49-F238E27FC236}">
                  <a16:creationId xmlns:a16="http://schemas.microsoft.com/office/drawing/2014/main" id="{580876B8-510D-41EB-B2EE-114B3DF3010F}"/>
                </a:ext>
              </a:extLst>
            </p:cNvPr>
            <p:cNvGrpSpPr/>
            <p:nvPr/>
          </p:nvGrpSpPr>
          <p:grpSpPr>
            <a:xfrm>
              <a:off x="1105200" y="1162800"/>
              <a:ext cx="1058600" cy="1536944"/>
              <a:chOff x="1105200" y="1162800"/>
              <a:chExt cx="1058600" cy="1536944"/>
            </a:xfrm>
            <a:solidFill>
              <a:srgbClr val="FFFFFF"/>
            </a:solidFill>
          </p:grpSpPr>
          <p:grpSp>
            <p:nvGrpSpPr>
              <p:cNvPr id="9" name="Graphic 4">
                <a:extLst>
                  <a:ext uri="{FF2B5EF4-FFF2-40B4-BE49-F238E27FC236}">
                    <a16:creationId xmlns:a16="http://schemas.microsoft.com/office/drawing/2014/main" id="{6901DB03-8939-C0C4-F0A0-EA2736FC1EA6}"/>
                  </a:ext>
                </a:extLst>
              </p:cNvPr>
              <p:cNvGrpSpPr/>
              <p:nvPr/>
            </p:nvGrpSpPr>
            <p:grpSpPr>
              <a:xfrm>
                <a:off x="1105200" y="1313956"/>
                <a:ext cx="1058600" cy="1385788"/>
                <a:chOff x="1105200" y="1313956"/>
                <a:chExt cx="1058600" cy="1385788"/>
              </a:xfrm>
              <a:solidFill>
                <a:srgbClr val="FFFFFF"/>
              </a:solidFill>
            </p:grpSpPr>
            <p:sp>
              <p:nvSpPr>
                <p:cNvPr id="11" name="Freeform: Shape 11">
                  <a:extLst>
                    <a:ext uri="{FF2B5EF4-FFF2-40B4-BE49-F238E27FC236}">
                      <a16:creationId xmlns:a16="http://schemas.microsoft.com/office/drawing/2014/main" id="{63A4CBF5-9181-2399-97D1-30D9AFF0A6E2}"/>
                    </a:ext>
                  </a:extLst>
                </p:cNvPr>
                <p:cNvSpPr/>
                <p:nvPr/>
              </p:nvSpPr>
              <p:spPr>
                <a:xfrm>
                  <a:off x="1910477" y="1469554"/>
                  <a:ext cx="163720" cy="163720"/>
                </a:xfrm>
                <a:custGeom>
                  <a:avLst/>
                  <a:gdLst>
                    <a:gd name="connsiteX0" fmla="*/ 81860 w 163720"/>
                    <a:gd name="connsiteY0" fmla="*/ 163721 h 163720"/>
                    <a:gd name="connsiteX1" fmla="*/ 163721 w 163720"/>
                    <a:gd name="connsiteY1" fmla="*/ 81860 h 163720"/>
                    <a:gd name="connsiteX2" fmla="*/ 81860 w 163720"/>
                    <a:gd name="connsiteY2" fmla="*/ 0 h 163720"/>
                    <a:gd name="connsiteX3" fmla="*/ 0 w 163720"/>
                    <a:gd name="connsiteY3" fmla="*/ 81860 h 163720"/>
                    <a:gd name="connsiteX4" fmla="*/ 81860 w 163720"/>
                    <a:gd name="connsiteY4" fmla="*/ 163721 h 16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20" h="163720">
                      <a:moveTo>
                        <a:pt x="81860" y="163721"/>
                      </a:moveTo>
                      <a:cubicBezTo>
                        <a:pt x="127042" y="163721"/>
                        <a:pt x="163721" y="127042"/>
                        <a:pt x="163721" y="81860"/>
                      </a:cubicBezTo>
                      <a:cubicBezTo>
                        <a:pt x="163721" y="36679"/>
                        <a:pt x="127042" y="0"/>
                        <a:pt x="81860" y="0"/>
                      </a:cubicBezTo>
                      <a:cubicBezTo>
                        <a:pt x="36678" y="0"/>
                        <a:pt x="0" y="36679"/>
                        <a:pt x="0" y="81860"/>
                      </a:cubicBezTo>
                      <a:cubicBezTo>
                        <a:pt x="0" y="127042"/>
                        <a:pt x="36552" y="163721"/>
                        <a:pt x="81860" y="163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2" name="Freeform: Shape 12">
                  <a:extLst>
                    <a:ext uri="{FF2B5EF4-FFF2-40B4-BE49-F238E27FC236}">
                      <a16:creationId xmlns:a16="http://schemas.microsoft.com/office/drawing/2014/main" id="{8DA68A1F-10A0-C9A6-BC74-33CF3D28F803}"/>
                    </a:ext>
                  </a:extLst>
                </p:cNvPr>
                <p:cNvSpPr/>
                <p:nvPr/>
              </p:nvSpPr>
              <p:spPr>
                <a:xfrm>
                  <a:off x="1687360" y="1432494"/>
                  <a:ext cx="172097" cy="172097"/>
                </a:xfrm>
                <a:custGeom>
                  <a:avLst/>
                  <a:gdLst>
                    <a:gd name="connsiteX0" fmla="*/ 86049 w 172097"/>
                    <a:gd name="connsiteY0" fmla="*/ 172097 h 172097"/>
                    <a:gd name="connsiteX1" fmla="*/ 172097 w 172097"/>
                    <a:gd name="connsiteY1" fmla="*/ 86049 h 172097"/>
                    <a:gd name="connsiteX2" fmla="*/ 86049 w 172097"/>
                    <a:gd name="connsiteY2" fmla="*/ 0 h 172097"/>
                    <a:gd name="connsiteX3" fmla="*/ 0 w 172097"/>
                    <a:gd name="connsiteY3" fmla="*/ 86049 h 172097"/>
                    <a:gd name="connsiteX4" fmla="*/ 86049 w 172097"/>
                    <a:gd name="connsiteY4" fmla="*/ 172097 h 17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97" h="172097">
                      <a:moveTo>
                        <a:pt x="86049" y="172097"/>
                      </a:moveTo>
                      <a:cubicBezTo>
                        <a:pt x="133642" y="172097"/>
                        <a:pt x="172097" y="133515"/>
                        <a:pt x="172097" y="86049"/>
                      </a:cubicBezTo>
                      <a:cubicBezTo>
                        <a:pt x="172097" y="38455"/>
                        <a:pt x="133515" y="0"/>
                        <a:pt x="86049" y="0"/>
                      </a:cubicBezTo>
                      <a:cubicBezTo>
                        <a:pt x="38455" y="0"/>
                        <a:pt x="0" y="38582"/>
                        <a:pt x="0" y="86049"/>
                      </a:cubicBezTo>
                      <a:cubicBezTo>
                        <a:pt x="0" y="133515"/>
                        <a:pt x="38455" y="172097"/>
                        <a:pt x="86049" y="17209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3" name="Freeform: Shape 13">
                  <a:extLst>
                    <a:ext uri="{FF2B5EF4-FFF2-40B4-BE49-F238E27FC236}">
                      <a16:creationId xmlns:a16="http://schemas.microsoft.com/office/drawing/2014/main" id="{4C63DE16-DD5C-4CDB-538E-3626D0AB2924}"/>
                    </a:ext>
                  </a:extLst>
                </p:cNvPr>
                <p:cNvSpPr/>
                <p:nvPr/>
              </p:nvSpPr>
              <p:spPr>
                <a:xfrm>
                  <a:off x="1105200" y="1313956"/>
                  <a:ext cx="1058600" cy="1385788"/>
                </a:xfrm>
                <a:custGeom>
                  <a:avLst/>
                  <a:gdLst>
                    <a:gd name="connsiteX0" fmla="*/ 529490 w 1058600"/>
                    <a:gd name="connsiteY0" fmla="*/ 0 h 1385788"/>
                    <a:gd name="connsiteX1" fmla="*/ 529490 w 1058600"/>
                    <a:gd name="connsiteY1" fmla="*/ 0 h 1385788"/>
                    <a:gd name="connsiteX2" fmla="*/ 529110 w 1058600"/>
                    <a:gd name="connsiteY2" fmla="*/ 0 h 1385788"/>
                    <a:gd name="connsiteX3" fmla="*/ 501061 w 1058600"/>
                    <a:gd name="connsiteY3" fmla="*/ 254 h 1385788"/>
                    <a:gd name="connsiteX4" fmla="*/ 477201 w 1058600"/>
                    <a:gd name="connsiteY4" fmla="*/ 761 h 1385788"/>
                    <a:gd name="connsiteX5" fmla="*/ 477074 w 1058600"/>
                    <a:gd name="connsiteY5" fmla="*/ 761 h 1385788"/>
                    <a:gd name="connsiteX6" fmla="*/ 0 w 1058600"/>
                    <a:gd name="connsiteY6" fmla="*/ 65361 h 1385788"/>
                    <a:gd name="connsiteX7" fmla="*/ 0 w 1058600"/>
                    <a:gd name="connsiteY7" fmla="*/ 849190 h 1385788"/>
                    <a:gd name="connsiteX8" fmla="*/ 156360 w 1058600"/>
                    <a:gd name="connsiteY8" fmla="*/ 1139572 h 1385788"/>
                    <a:gd name="connsiteX9" fmla="*/ 529364 w 1058600"/>
                    <a:gd name="connsiteY9" fmla="*/ 1385788 h 1385788"/>
                    <a:gd name="connsiteX10" fmla="*/ 902241 w 1058600"/>
                    <a:gd name="connsiteY10" fmla="*/ 1139572 h 1385788"/>
                    <a:gd name="connsiteX11" fmla="*/ 1058600 w 1058600"/>
                    <a:gd name="connsiteY11" fmla="*/ 849190 h 1385788"/>
                    <a:gd name="connsiteX12" fmla="*/ 1058600 w 1058600"/>
                    <a:gd name="connsiteY12" fmla="*/ 65361 h 1385788"/>
                    <a:gd name="connsiteX13" fmla="*/ 529490 w 1058600"/>
                    <a:gd name="connsiteY13" fmla="*/ 0 h 1385788"/>
                    <a:gd name="connsiteX14" fmla="*/ 390772 w 1058600"/>
                    <a:gd name="connsiteY14" fmla="*/ 118412 h 1385788"/>
                    <a:gd name="connsiteX15" fmla="*/ 476821 w 1058600"/>
                    <a:gd name="connsiteY15" fmla="*/ 204587 h 1385788"/>
                    <a:gd name="connsiteX16" fmla="*/ 390772 w 1058600"/>
                    <a:gd name="connsiteY16" fmla="*/ 290636 h 1385788"/>
                    <a:gd name="connsiteX17" fmla="*/ 304597 w 1058600"/>
                    <a:gd name="connsiteY17" fmla="*/ 204587 h 1385788"/>
                    <a:gd name="connsiteX18" fmla="*/ 390772 w 1058600"/>
                    <a:gd name="connsiteY18" fmla="*/ 118412 h 1385788"/>
                    <a:gd name="connsiteX19" fmla="*/ 159532 w 1058600"/>
                    <a:gd name="connsiteY19" fmla="*/ 155598 h 1385788"/>
                    <a:gd name="connsiteX20" fmla="*/ 241393 w 1058600"/>
                    <a:gd name="connsiteY20" fmla="*/ 237332 h 1385788"/>
                    <a:gd name="connsiteX21" fmla="*/ 159532 w 1058600"/>
                    <a:gd name="connsiteY21" fmla="*/ 319192 h 1385788"/>
                    <a:gd name="connsiteX22" fmla="*/ 77672 w 1058600"/>
                    <a:gd name="connsiteY22" fmla="*/ 237332 h 1385788"/>
                    <a:gd name="connsiteX23" fmla="*/ 159532 w 1058600"/>
                    <a:gd name="connsiteY23" fmla="*/ 155598 h 1385788"/>
                    <a:gd name="connsiteX24" fmla="*/ 1009357 w 1058600"/>
                    <a:gd name="connsiteY24" fmla="*/ 445346 h 1385788"/>
                    <a:gd name="connsiteX25" fmla="*/ 529490 w 1058600"/>
                    <a:gd name="connsiteY25" fmla="*/ 392041 h 1385788"/>
                    <a:gd name="connsiteX26" fmla="*/ 529364 w 1058600"/>
                    <a:gd name="connsiteY26" fmla="*/ 392041 h 1385788"/>
                    <a:gd name="connsiteX27" fmla="*/ 529364 w 1058600"/>
                    <a:gd name="connsiteY27" fmla="*/ 627723 h 1385788"/>
                    <a:gd name="connsiteX28" fmla="*/ 656533 w 1058600"/>
                    <a:gd name="connsiteY28" fmla="*/ 557793 h 1385788"/>
                    <a:gd name="connsiteX29" fmla="*/ 807562 w 1058600"/>
                    <a:gd name="connsiteY29" fmla="*/ 708949 h 1385788"/>
                    <a:gd name="connsiteX30" fmla="*/ 529364 w 1058600"/>
                    <a:gd name="connsiteY30" fmla="*/ 1056951 h 1385788"/>
                    <a:gd name="connsiteX31" fmla="*/ 529364 w 1058600"/>
                    <a:gd name="connsiteY31" fmla="*/ 1326772 h 1385788"/>
                    <a:gd name="connsiteX32" fmla="*/ 479867 w 1058600"/>
                    <a:gd name="connsiteY32" fmla="*/ 1293901 h 1385788"/>
                    <a:gd name="connsiteX33" fmla="*/ 183519 w 1058600"/>
                    <a:gd name="connsiteY33" fmla="*/ 1098198 h 1385788"/>
                    <a:gd name="connsiteX34" fmla="*/ 49497 w 1058600"/>
                    <a:gd name="connsiteY34" fmla="*/ 849190 h 1385788"/>
                    <a:gd name="connsiteX35" fmla="*/ 49497 w 1058600"/>
                    <a:gd name="connsiteY35" fmla="*/ 445346 h 1385788"/>
                    <a:gd name="connsiteX36" fmla="*/ 529237 w 1058600"/>
                    <a:gd name="connsiteY36" fmla="*/ 392168 h 1385788"/>
                    <a:gd name="connsiteX37" fmla="*/ 529490 w 1058600"/>
                    <a:gd name="connsiteY37" fmla="*/ 392168 h 1385788"/>
                    <a:gd name="connsiteX38" fmla="*/ 529490 w 1058600"/>
                    <a:gd name="connsiteY38" fmla="*/ 49497 h 1385788"/>
                    <a:gd name="connsiteX39" fmla="*/ 529617 w 1058600"/>
                    <a:gd name="connsiteY39" fmla="*/ 49497 h 1385788"/>
                    <a:gd name="connsiteX40" fmla="*/ 1009357 w 1058600"/>
                    <a:gd name="connsiteY40" fmla="*/ 103944 h 1385788"/>
                    <a:gd name="connsiteX41" fmla="*/ 1009357 w 1058600"/>
                    <a:gd name="connsiteY41" fmla="*/ 445346 h 13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8600" h="1385788">
                      <a:moveTo>
                        <a:pt x="529490" y="0"/>
                      </a:moveTo>
                      <a:cubicBezTo>
                        <a:pt x="529490" y="0"/>
                        <a:pt x="529490" y="0"/>
                        <a:pt x="529490" y="0"/>
                      </a:cubicBezTo>
                      <a:cubicBezTo>
                        <a:pt x="529237" y="0"/>
                        <a:pt x="529237" y="0"/>
                        <a:pt x="529110" y="0"/>
                      </a:cubicBezTo>
                      <a:cubicBezTo>
                        <a:pt x="519718" y="0"/>
                        <a:pt x="510326" y="127"/>
                        <a:pt x="501061" y="254"/>
                      </a:cubicBezTo>
                      <a:cubicBezTo>
                        <a:pt x="493066" y="381"/>
                        <a:pt x="485070" y="508"/>
                        <a:pt x="477201" y="761"/>
                      </a:cubicBezTo>
                      <a:cubicBezTo>
                        <a:pt x="477074" y="761"/>
                        <a:pt x="477074" y="761"/>
                        <a:pt x="477074" y="761"/>
                      </a:cubicBezTo>
                      <a:cubicBezTo>
                        <a:pt x="305866" y="4569"/>
                        <a:pt x="144176" y="27414"/>
                        <a:pt x="0" y="65361"/>
                      </a:cubicBezTo>
                      <a:lnTo>
                        <a:pt x="0" y="849190"/>
                      </a:lnTo>
                      <a:cubicBezTo>
                        <a:pt x="0" y="966079"/>
                        <a:pt x="58635" y="1075100"/>
                        <a:pt x="156360" y="1139572"/>
                      </a:cubicBezTo>
                      <a:lnTo>
                        <a:pt x="529364" y="1385788"/>
                      </a:lnTo>
                      <a:lnTo>
                        <a:pt x="902241" y="1139572"/>
                      </a:lnTo>
                      <a:cubicBezTo>
                        <a:pt x="999965" y="1075226"/>
                        <a:pt x="1058600" y="966206"/>
                        <a:pt x="1058600" y="849190"/>
                      </a:cubicBezTo>
                      <a:lnTo>
                        <a:pt x="1058600" y="65361"/>
                      </a:lnTo>
                      <a:cubicBezTo>
                        <a:pt x="900083" y="23606"/>
                        <a:pt x="720117" y="0"/>
                        <a:pt x="529490" y="0"/>
                      </a:cubicBezTo>
                      <a:close/>
                      <a:moveTo>
                        <a:pt x="390772" y="118412"/>
                      </a:moveTo>
                      <a:cubicBezTo>
                        <a:pt x="438238" y="118412"/>
                        <a:pt x="476821" y="156867"/>
                        <a:pt x="476821" y="204587"/>
                      </a:cubicBezTo>
                      <a:cubicBezTo>
                        <a:pt x="476821" y="252054"/>
                        <a:pt x="438238" y="290636"/>
                        <a:pt x="390772" y="290636"/>
                      </a:cubicBezTo>
                      <a:cubicBezTo>
                        <a:pt x="343179" y="290636"/>
                        <a:pt x="304597" y="252054"/>
                        <a:pt x="304597" y="204587"/>
                      </a:cubicBezTo>
                      <a:cubicBezTo>
                        <a:pt x="304597" y="156867"/>
                        <a:pt x="343179" y="118412"/>
                        <a:pt x="390772" y="118412"/>
                      </a:cubicBezTo>
                      <a:close/>
                      <a:moveTo>
                        <a:pt x="159532" y="155598"/>
                      </a:moveTo>
                      <a:cubicBezTo>
                        <a:pt x="204714" y="155598"/>
                        <a:pt x="241393" y="192150"/>
                        <a:pt x="241393" y="237332"/>
                      </a:cubicBezTo>
                      <a:cubicBezTo>
                        <a:pt x="241393" y="282513"/>
                        <a:pt x="204714" y="319192"/>
                        <a:pt x="159532" y="319192"/>
                      </a:cubicBezTo>
                      <a:cubicBezTo>
                        <a:pt x="114351" y="319192"/>
                        <a:pt x="77672" y="282513"/>
                        <a:pt x="77672" y="237332"/>
                      </a:cubicBezTo>
                      <a:cubicBezTo>
                        <a:pt x="77672" y="192277"/>
                        <a:pt x="114351" y="155598"/>
                        <a:pt x="159532" y="155598"/>
                      </a:cubicBezTo>
                      <a:close/>
                      <a:moveTo>
                        <a:pt x="1009357" y="445346"/>
                      </a:moveTo>
                      <a:cubicBezTo>
                        <a:pt x="863024" y="411206"/>
                        <a:pt x="700699" y="392041"/>
                        <a:pt x="529490" y="392041"/>
                      </a:cubicBezTo>
                      <a:cubicBezTo>
                        <a:pt x="529364" y="392041"/>
                        <a:pt x="529364" y="392041"/>
                        <a:pt x="529364" y="392041"/>
                      </a:cubicBezTo>
                      <a:lnTo>
                        <a:pt x="529364" y="627723"/>
                      </a:lnTo>
                      <a:cubicBezTo>
                        <a:pt x="556143" y="585714"/>
                        <a:pt x="603101" y="557793"/>
                        <a:pt x="656533" y="557793"/>
                      </a:cubicBezTo>
                      <a:cubicBezTo>
                        <a:pt x="739916" y="557793"/>
                        <a:pt x="807562" y="625439"/>
                        <a:pt x="807562" y="708949"/>
                      </a:cubicBezTo>
                      <a:cubicBezTo>
                        <a:pt x="807562" y="904906"/>
                        <a:pt x="529364" y="1056951"/>
                        <a:pt x="529364" y="1056951"/>
                      </a:cubicBezTo>
                      <a:lnTo>
                        <a:pt x="529364" y="1326772"/>
                      </a:lnTo>
                      <a:lnTo>
                        <a:pt x="479867" y="1293901"/>
                      </a:lnTo>
                      <a:lnTo>
                        <a:pt x="183519" y="1098198"/>
                      </a:lnTo>
                      <a:cubicBezTo>
                        <a:pt x="99628" y="1042990"/>
                        <a:pt x="49497" y="949834"/>
                        <a:pt x="49497" y="849190"/>
                      </a:cubicBezTo>
                      <a:lnTo>
                        <a:pt x="49497" y="445346"/>
                      </a:lnTo>
                      <a:cubicBezTo>
                        <a:pt x="195830" y="411206"/>
                        <a:pt x="358282" y="392168"/>
                        <a:pt x="529237" y="392168"/>
                      </a:cubicBezTo>
                      <a:cubicBezTo>
                        <a:pt x="529364" y="392168"/>
                        <a:pt x="529364" y="392168"/>
                        <a:pt x="529490" y="392168"/>
                      </a:cubicBezTo>
                      <a:lnTo>
                        <a:pt x="529490" y="49497"/>
                      </a:lnTo>
                      <a:lnTo>
                        <a:pt x="529617" y="49497"/>
                      </a:lnTo>
                      <a:cubicBezTo>
                        <a:pt x="695496" y="49497"/>
                        <a:pt x="860485" y="68280"/>
                        <a:pt x="1009357" y="103944"/>
                      </a:cubicBezTo>
                      <a:lnTo>
                        <a:pt x="1009357" y="445346"/>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4" name="Freeform: Shape 14">
                  <a:extLst>
                    <a:ext uri="{FF2B5EF4-FFF2-40B4-BE49-F238E27FC236}">
                      <a16:creationId xmlns:a16="http://schemas.microsoft.com/office/drawing/2014/main" id="{7054AA27-FE6E-F41B-8577-12231E440DF6}"/>
                    </a:ext>
                  </a:extLst>
                </p:cNvPr>
                <p:cNvSpPr/>
                <p:nvPr/>
              </p:nvSpPr>
              <p:spPr>
                <a:xfrm>
                  <a:off x="1356365" y="1871748"/>
                  <a:ext cx="278325" cy="499157"/>
                </a:xfrm>
                <a:custGeom>
                  <a:avLst/>
                  <a:gdLst>
                    <a:gd name="connsiteX0" fmla="*/ 278325 w 278325"/>
                    <a:gd name="connsiteY0" fmla="*/ 70057 h 499157"/>
                    <a:gd name="connsiteX1" fmla="*/ 278325 w 278325"/>
                    <a:gd name="connsiteY1" fmla="*/ 499158 h 499157"/>
                    <a:gd name="connsiteX2" fmla="*/ 0 w 278325"/>
                    <a:gd name="connsiteY2" fmla="*/ 151156 h 499157"/>
                    <a:gd name="connsiteX3" fmla="*/ 151029 w 278325"/>
                    <a:gd name="connsiteY3" fmla="*/ 0 h 499157"/>
                    <a:gd name="connsiteX4" fmla="*/ 278325 w 278325"/>
                    <a:gd name="connsiteY4" fmla="*/ 70057 h 49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5" h="499157">
                      <a:moveTo>
                        <a:pt x="278325" y="70057"/>
                      </a:moveTo>
                      <a:lnTo>
                        <a:pt x="278325" y="499158"/>
                      </a:lnTo>
                      <a:cubicBezTo>
                        <a:pt x="278325" y="499158"/>
                        <a:pt x="0" y="347113"/>
                        <a:pt x="0" y="151156"/>
                      </a:cubicBezTo>
                      <a:cubicBezTo>
                        <a:pt x="0" y="67646"/>
                        <a:pt x="67646" y="0"/>
                        <a:pt x="151029" y="0"/>
                      </a:cubicBezTo>
                      <a:cubicBezTo>
                        <a:pt x="204587" y="127"/>
                        <a:pt x="251292" y="28048"/>
                        <a:pt x="278325" y="700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sp>
            <p:nvSpPr>
              <p:cNvPr id="10" name="Freeform: Shape 10">
                <a:extLst>
                  <a:ext uri="{FF2B5EF4-FFF2-40B4-BE49-F238E27FC236}">
                    <a16:creationId xmlns:a16="http://schemas.microsoft.com/office/drawing/2014/main" id="{7B5D6C19-B7D2-51B4-C7FE-62ADD0331D5B}"/>
                  </a:ext>
                </a:extLst>
              </p:cNvPr>
              <p:cNvSpPr/>
              <p:nvPr/>
            </p:nvSpPr>
            <p:spPr>
              <a:xfrm>
                <a:off x="1366772" y="1162800"/>
                <a:ext cx="535582" cy="87444"/>
              </a:xfrm>
              <a:custGeom>
                <a:avLst/>
                <a:gdLst>
                  <a:gd name="connsiteX0" fmla="*/ 0 w 535582"/>
                  <a:gd name="connsiteY0" fmla="*/ 0 h 87444"/>
                  <a:gd name="connsiteX1" fmla="*/ 0 w 535582"/>
                  <a:gd name="connsiteY1" fmla="*/ 87445 h 87444"/>
                  <a:gd name="connsiteX2" fmla="*/ 535582 w 535582"/>
                  <a:gd name="connsiteY2" fmla="*/ 87445 h 87444"/>
                  <a:gd name="connsiteX3" fmla="*/ 535582 w 535582"/>
                  <a:gd name="connsiteY3" fmla="*/ 0 h 87444"/>
                  <a:gd name="connsiteX4" fmla="*/ 0 w 535582"/>
                  <a:gd name="connsiteY4" fmla="*/ 0 h 87444"/>
                  <a:gd name="connsiteX5" fmla="*/ 267918 w 535582"/>
                  <a:gd name="connsiteY5" fmla="*/ 58254 h 87444"/>
                  <a:gd name="connsiteX6" fmla="*/ 29190 w 535582"/>
                  <a:gd name="connsiteY6" fmla="*/ 58254 h 87444"/>
                  <a:gd name="connsiteX7" fmla="*/ 29190 w 535582"/>
                  <a:gd name="connsiteY7" fmla="*/ 29064 h 87444"/>
                  <a:gd name="connsiteX8" fmla="*/ 267918 w 535582"/>
                  <a:gd name="connsiteY8" fmla="*/ 29064 h 87444"/>
                  <a:gd name="connsiteX9" fmla="*/ 267918 w 535582"/>
                  <a:gd name="connsiteY9" fmla="*/ 58254 h 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582" h="87444">
                    <a:moveTo>
                      <a:pt x="0" y="0"/>
                    </a:moveTo>
                    <a:lnTo>
                      <a:pt x="0" y="87445"/>
                    </a:lnTo>
                    <a:lnTo>
                      <a:pt x="535582" y="87445"/>
                    </a:lnTo>
                    <a:lnTo>
                      <a:pt x="535582" y="0"/>
                    </a:lnTo>
                    <a:lnTo>
                      <a:pt x="0" y="0"/>
                    </a:lnTo>
                    <a:close/>
                    <a:moveTo>
                      <a:pt x="267918" y="58254"/>
                    </a:moveTo>
                    <a:lnTo>
                      <a:pt x="29190" y="58254"/>
                    </a:lnTo>
                    <a:lnTo>
                      <a:pt x="29190" y="29064"/>
                    </a:lnTo>
                    <a:lnTo>
                      <a:pt x="267918" y="29064"/>
                    </a:lnTo>
                    <a:lnTo>
                      <a:pt x="267918" y="5825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grpSp>
        <p:nvGrpSpPr>
          <p:cNvPr id="50" name="Graphic 168">
            <a:extLst>
              <a:ext uri="{FF2B5EF4-FFF2-40B4-BE49-F238E27FC236}">
                <a16:creationId xmlns:a16="http://schemas.microsoft.com/office/drawing/2014/main" id="{8CC4FA7C-CD6B-E3A1-9332-71186D2565C9}"/>
              </a:ext>
            </a:extLst>
          </p:cNvPr>
          <p:cNvGrpSpPr>
            <a:grpSpLocks noChangeAspect="1"/>
          </p:cNvGrpSpPr>
          <p:nvPr userDrawn="1"/>
        </p:nvGrpSpPr>
        <p:grpSpPr bwMode="auto">
          <a:xfrm>
            <a:off x="4110038" y="8694738"/>
            <a:ext cx="3689350" cy="3689350"/>
            <a:chOff x="10806112" y="5480844"/>
            <a:chExt cx="2769679" cy="2769584"/>
          </a:xfrm>
        </p:grpSpPr>
        <p:sp>
          <p:nvSpPr>
            <p:cNvPr id="51" name="Freeform: Shape 53">
              <a:extLst>
                <a:ext uri="{FF2B5EF4-FFF2-40B4-BE49-F238E27FC236}">
                  <a16:creationId xmlns:a16="http://schemas.microsoft.com/office/drawing/2014/main" id="{10D0EF8E-A82D-6C0F-5C21-D4630DBC5E45}"/>
                </a:ext>
              </a:extLst>
            </p:cNvPr>
            <p:cNvSpPr>
              <a:spLocks/>
            </p:cNvSpPr>
            <p:nvPr/>
          </p:nvSpPr>
          <p:spPr bwMode="auto">
            <a:xfrm>
              <a:off x="10806112" y="5480844"/>
              <a:ext cx="1384839" cy="2769584"/>
            </a:xfrm>
            <a:custGeom>
              <a:avLst/>
              <a:gdLst>
                <a:gd name="T0" fmla="*/ 1384840 w 1384839"/>
                <a:gd name="T1" fmla="*/ 2769584 h 2769584"/>
                <a:gd name="T2" fmla="*/ 0 w 1384839"/>
                <a:gd name="T3" fmla="*/ 1384840 h 2769584"/>
                <a:gd name="T4" fmla="*/ 1384840 w 1384839"/>
                <a:gd name="T5" fmla="*/ 0 h 2769584"/>
                <a:gd name="T6" fmla="*/ 1384840 w 1384839"/>
                <a:gd name="T7" fmla="*/ 2769584 h 27695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4839" h="2769584">
                  <a:moveTo>
                    <a:pt x="1384840" y="2769584"/>
                  </a:moveTo>
                  <a:cubicBezTo>
                    <a:pt x="619982" y="2769584"/>
                    <a:pt x="0" y="2149602"/>
                    <a:pt x="0" y="1384840"/>
                  </a:cubicBezTo>
                  <a:cubicBezTo>
                    <a:pt x="0" y="619982"/>
                    <a:pt x="619982" y="0"/>
                    <a:pt x="1384840" y="0"/>
                  </a:cubicBezTo>
                  <a:lnTo>
                    <a:pt x="1384840" y="2769584"/>
                  </a:lnTo>
                  <a:close/>
                </a:path>
              </a:pathLst>
            </a:custGeom>
            <a:solidFill>
              <a:schemeClr val="accent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o-RO"/>
            </a:p>
          </p:txBody>
        </p:sp>
        <p:sp>
          <p:nvSpPr>
            <p:cNvPr id="52" name="Freeform: Shape 54">
              <a:extLst>
                <a:ext uri="{FF2B5EF4-FFF2-40B4-BE49-F238E27FC236}">
                  <a16:creationId xmlns:a16="http://schemas.microsoft.com/office/drawing/2014/main" id="{311AD38F-9FFF-FD5E-6ADF-B0527D88BF56}"/>
                </a:ext>
              </a:extLst>
            </p:cNvPr>
            <p:cNvSpPr>
              <a:spLocks/>
            </p:cNvSpPr>
            <p:nvPr/>
          </p:nvSpPr>
          <p:spPr bwMode="auto">
            <a:xfrm>
              <a:off x="12190951" y="5480844"/>
              <a:ext cx="1384839" cy="2769584"/>
            </a:xfrm>
            <a:custGeom>
              <a:avLst/>
              <a:gdLst>
                <a:gd name="T0" fmla="*/ 0 w 1384839"/>
                <a:gd name="T1" fmla="*/ 2769584 h 2769584"/>
                <a:gd name="T2" fmla="*/ 1384840 w 1384839"/>
                <a:gd name="T3" fmla="*/ 1384745 h 2769584"/>
                <a:gd name="T4" fmla="*/ 0 w 1384839"/>
                <a:gd name="T5" fmla="*/ 0 h 2769584"/>
                <a:gd name="T6" fmla="*/ 0 w 1384839"/>
                <a:gd name="T7" fmla="*/ 2769584 h 27695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4839" h="2769584">
                  <a:moveTo>
                    <a:pt x="0" y="2769584"/>
                  </a:moveTo>
                  <a:cubicBezTo>
                    <a:pt x="764762" y="2769584"/>
                    <a:pt x="1384840" y="2149602"/>
                    <a:pt x="1384840" y="1384745"/>
                  </a:cubicBezTo>
                  <a:cubicBezTo>
                    <a:pt x="1384840" y="619887"/>
                    <a:pt x="764762" y="0"/>
                    <a:pt x="0" y="0"/>
                  </a:cubicBezTo>
                  <a:lnTo>
                    <a:pt x="0" y="2769584"/>
                  </a:lnTo>
                  <a:close/>
                </a:path>
              </a:pathLst>
            </a:custGeom>
            <a:solidFill>
              <a:schemeClr val="tx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o-RO"/>
            </a:p>
          </p:txBody>
        </p:sp>
      </p:grpSp>
      <p:grpSp>
        <p:nvGrpSpPr>
          <p:cNvPr id="53" name="Graphic 100">
            <a:extLst>
              <a:ext uri="{FF2B5EF4-FFF2-40B4-BE49-F238E27FC236}">
                <a16:creationId xmlns:a16="http://schemas.microsoft.com/office/drawing/2014/main" id="{0088640F-1953-5919-A4D6-488BE6B10622}"/>
              </a:ext>
            </a:extLst>
          </p:cNvPr>
          <p:cNvGrpSpPr>
            <a:grpSpLocks noChangeAspect="1"/>
          </p:cNvGrpSpPr>
          <p:nvPr userDrawn="1"/>
        </p:nvGrpSpPr>
        <p:grpSpPr>
          <a:xfrm>
            <a:off x="19238400" y="1393200"/>
            <a:ext cx="3733200" cy="1009522"/>
            <a:chOff x="10791825" y="6490494"/>
            <a:chExt cx="2800254" cy="757237"/>
          </a:xfrm>
          <a:solidFill>
            <a:srgbClr val="FFFFFF"/>
          </a:solidFill>
        </p:grpSpPr>
        <p:sp>
          <p:nvSpPr>
            <p:cNvPr id="54" name="Freeform: Shape 54">
              <a:extLst>
                <a:ext uri="{FF2B5EF4-FFF2-40B4-BE49-F238E27FC236}">
                  <a16:creationId xmlns:a16="http://schemas.microsoft.com/office/drawing/2014/main" id="{232D5D14-3317-22AF-E277-D46F91FCF250}"/>
                </a:ext>
              </a:extLst>
            </p:cNvPr>
            <p:cNvSpPr/>
            <p:nvPr/>
          </p:nvSpPr>
          <p:spPr>
            <a:xfrm>
              <a:off x="10791825" y="6507162"/>
              <a:ext cx="142875" cy="186499"/>
            </a:xfrm>
            <a:custGeom>
              <a:avLst/>
              <a:gdLst>
                <a:gd name="connsiteX0" fmla="*/ 38576 w 142875"/>
                <a:gd name="connsiteY0" fmla="*/ 174879 h 186499"/>
                <a:gd name="connsiteX1" fmla="*/ 9811 w 142875"/>
                <a:gd name="connsiteY1" fmla="*/ 142208 h 186499"/>
                <a:gd name="connsiteX2" fmla="*/ 0 w 142875"/>
                <a:gd name="connsiteY2" fmla="*/ 92774 h 186499"/>
                <a:gd name="connsiteX3" fmla="*/ 11525 w 142875"/>
                <a:gd name="connsiteY3" fmla="*/ 44291 h 186499"/>
                <a:gd name="connsiteX4" fmla="*/ 43053 w 142875"/>
                <a:gd name="connsiteY4" fmla="*/ 11621 h 186499"/>
                <a:gd name="connsiteX5" fmla="*/ 88106 w 142875"/>
                <a:gd name="connsiteY5" fmla="*/ 0 h 186499"/>
                <a:gd name="connsiteX6" fmla="*/ 133350 w 142875"/>
                <a:gd name="connsiteY6" fmla="*/ 5905 h 186499"/>
                <a:gd name="connsiteX7" fmla="*/ 141446 w 142875"/>
                <a:gd name="connsiteY7" fmla="*/ 7334 h 186499"/>
                <a:gd name="connsiteX8" fmla="*/ 138970 w 142875"/>
                <a:gd name="connsiteY8" fmla="*/ 51340 h 186499"/>
                <a:gd name="connsiteX9" fmla="*/ 122587 w 142875"/>
                <a:gd name="connsiteY9" fmla="*/ 51340 h 186499"/>
                <a:gd name="connsiteX10" fmla="*/ 116491 w 142875"/>
                <a:gd name="connsiteY10" fmla="*/ 20288 h 186499"/>
                <a:gd name="connsiteX11" fmla="*/ 104584 w 142875"/>
                <a:gd name="connsiteY11" fmla="*/ 15240 h 186499"/>
                <a:gd name="connsiteX12" fmla="*/ 83915 w 142875"/>
                <a:gd name="connsiteY12" fmla="*/ 13145 h 186499"/>
                <a:gd name="connsiteX13" fmla="*/ 56007 w 142875"/>
                <a:gd name="connsiteY13" fmla="*/ 22098 h 186499"/>
                <a:gd name="connsiteX14" fmla="*/ 36862 w 142875"/>
                <a:gd name="connsiteY14" fmla="*/ 48387 h 186499"/>
                <a:gd name="connsiteX15" fmla="*/ 29813 w 142875"/>
                <a:gd name="connsiteY15" fmla="*/ 90011 h 186499"/>
                <a:gd name="connsiteX16" fmla="*/ 35909 w 142875"/>
                <a:gd name="connsiteY16" fmla="*/ 131826 h 186499"/>
                <a:gd name="connsiteX17" fmla="*/ 54483 w 142875"/>
                <a:gd name="connsiteY17" fmla="*/ 161830 h 186499"/>
                <a:gd name="connsiteX18" fmla="*/ 85344 w 142875"/>
                <a:gd name="connsiteY18" fmla="*/ 172974 h 186499"/>
                <a:gd name="connsiteX19" fmla="*/ 105251 w 142875"/>
                <a:gd name="connsiteY19" fmla="*/ 170783 h 186499"/>
                <a:gd name="connsiteX20" fmla="*/ 117158 w 142875"/>
                <a:gd name="connsiteY20" fmla="*/ 164402 h 186499"/>
                <a:gd name="connsiteX21" fmla="*/ 127445 w 142875"/>
                <a:gd name="connsiteY21" fmla="*/ 140399 h 186499"/>
                <a:gd name="connsiteX22" fmla="*/ 142875 w 142875"/>
                <a:gd name="connsiteY22" fmla="*/ 142399 h 186499"/>
                <a:gd name="connsiteX23" fmla="*/ 136970 w 142875"/>
                <a:gd name="connsiteY23" fmla="*/ 177165 h 186499"/>
                <a:gd name="connsiteX24" fmla="*/ 121825 w 142875"/>
                <a:gd name="connsiteY24" fmla="*/ 180594 h 186499"/>
                <a:gd name="connsiteX25" fmla="*/ 104775 w 142875"/>
                <a:gd name="connsiteY25" fmla="*/ 184880 h 186499"/>
                <a:gd name="connsiteX26" fmla="*/ 84296 w 142875"/>
                <a:gd name="connsiteY26" fmla="*/ 186500 h 186499"/>
                <a:gd name="connsiteX27" fmla="*/ 38576 w 142875"/>
                <a:gd name="connsiteY27" fmla="*/ 174879 h 18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2875" h="186499">
                  <a:moveTo>
                    <a:pt x="38576" y="174879"/>
                  </a:moveTo>
                  <a:cubicBezTo>
                    <a:pt x="25908" y="167164"/>
                    <a:pt x="16383" y="156210"/>
                    <a:pt x="9811" y="142208"/>
                  </a:cubicBezTo>
                  <a:cubicBezTo>
                    <a:pt x="3239" y="128111"/>
                    <a:pt x="0" y="111633"/>
                    <a:pt x="0" y="92774"/>
                  </a:cubicBezTo>
                  <a:cubicBezTo>
                    <a:pt x="0" y="74486"/>
                    <a:pt x="3810" y="58293"/>
                    <a:pt x="11525" y="44291"/>
                  </a:cubicBezTo>
                  <a:cubicBezTo>
                    <a:pt x="19145" y="30289"/>
                    <a:pt x="29718" y="19336"/>
                    <a:pt x="43053" y="11621"/>
                  </a:cubicBezTo>
                  <a:cubicBezTo>
                    <a:pt x="56388" y="3905"/>
                    <a:pt x="71438" y="0"/>
                    <a:pt x="88106" y="0"/>
                  </a:cubicBezTo>
                  <a:cubicBezTo>
                    <a:pt x="100679" y="0"/>
                    <a:pt x="115729" y="2000"/>
                    <a:pt x="133350" y="5905"/>
                  </a:cubicBezTo>
                  <a:lnTo>
                    <a:pt x="141446" y="7334"/>
                  </a:lnTo>
                  <a:lnTo>
                    <a:pt x="138970" y="51340"/>
                  </a:lnTo>
                  <a:lnTo>
                    <a:pt x="122587" y="51340"/>
                  </a:lnTo>
                  <a:lnTo>
                    <a:pt x="116491" y="20288"/>
                  </a:lnTo>
                  <a:cubicBezTo>
                    <a:pt x="114205" y="18288"/>
                    <a:pt x="110204" y="16669"/>
                    <a:pt x="104584" y="15240"/>
                  </a:cubicBezTo>
                  <a:cubicBezTo>
                    <a:pt x="98965" y="13811"/>
                    <a:pt x="92012" y="13145"/>
                    <a:pt x="83915" y="13145"/>
                  </a:cubicBezTo>
                  <a:cubicBezTo>
                    <a:pt x="73438" y="13145"/>
                    <a:pt x="64198" y="16097"/>
                    <a:pt x="56007" y="22098"/>
                  </a:cubicBezTo>
                  <a:cubicBezTo>
                    <a:pt x="47911" y="28099"/>
                    <a:pt x="41434" y="36862"/>
                    <a:pt x="36862" y="48387"/>
                  </a:cubicBezTo>
                  <a:cubicBezTo>
                    <a:pt x="32195" y="60008"/>
                    <a:pt x="29813" y="73914"/>
                    <a:pt x="29813" y="90011"/>
                  </a:cubicBezTo>
                  <a:cubicBezTo>
                    <a:pt x="29813" y="105347"/>
                    <a:pt x="31814" y="119348"/>
                    <a:pt x="35909" y="131826"/>
                  </a:cubicBezTo>
                  <a:cubicBezTo>
                    <a:pt x="40005" y="144399"/>
                    <a:pt x="46196" y="154400"/>
                    <a:pt x="54483" y="161830"/>
                  </a:cubicBezTo>
                  <a:cubicBezTo>
                    <a:pt x="62770" y="169259"/>
                    <a:pt x="73057" y="172974"/>
                    <a:pt x="85344" y="172974"/>
                  </a:cubicBezTo>
                  <a:cubicBezTo>
                    <a:pt x="94012" y="172974"/>
                    <a:pt x="100679" y="172212"/>
                    <a:pt x="105251" y="170783"/>
                  </a:cubicBezTo>
                  <a:cubicBezTo>
                    <a:pt x="109823" y="169355"/>
                    <a:pt x="113824" y="167164"/>
                    <a:pt x="117158" y="164402"/>
                  </a:cubicBezTo>
                  <a:lnTo>
                    <a:pt x="127445" y="140399"/>
                  </a:lnTo>
                  <a:lnTo>
                    <a:pt x="142875" y="142399"/>
                  </a:lnTo>
                  <a:lnTo>
                    <a:pt x="136970" y="177165"/>
                  </a:lnTo>
                  <a:cubicBezTo>
                    <a:pt x="133541" y="177356"/>
                    <a:pt x="128492" y="178499"/>
                    <a:pt x="121825" y="180594"/>
                  </a:cubicBezTo>
                  <a:cubicBezTo>
                    <a:pt x="115919" y="182404"/>
                    <a:pt x="110300" y="183833"/>
                    <a:pt x="104775" y="184880"/>
                  </a:cubicBezTo>
                  <a:cubicBezTo>
                    <a:pt x="99346" y="185928"/>
                    <a:pt x="92488" y="186500"/>
                    <a:pt x="84296" y="186500"/>
                  </a:cubicBezTo>
                  <a:cubicBezTo>
                    <a:pt x="66485" y="186500"/>
                    <a:pt x="51149" y="182594"/>
                    <a:pt x="38576" y="174879"/>
                  </a:cubicBezTo>
                  <a:close/>
                </a:path>
              </a:pathLst>
            </a:custGeom>
            <a:solidFill>
              <a:srgbClr val="FFFFFF"/>
            </a:solidFill>
            <a:ln w="9525" cap="flat">
              <a:noFill/>
              <a:prstDash val="solid"/>
              <a:miter/>
            </a:ln>
          </p:spPr>
          <p:txBody>
            <a:bodyPr anchor="ctr"/>
            <a:lstStyle/>
            <a:p>
              <a:pPr>
                <a:defRPr/>
              </a:pPr>
              <a:endParaRPr lang="ro-RO"/>
            </a:p>
          </p:txBody>
        </p:sp>
        <p:sp>
          <p:nvSpPr>
            <p:cNvPr id="55" name="Freeform: Shape 55">
              <a:extLst>
                <a:ext uri="{FF2B5EF4-FFF2-40B4-BE49-F238E27FC236}">
                  <a16:creationId xmlns:a16="http://schemas.microsoft.com/office/drawing/2014/main" id="{39C982A1-74F2-C05E-D519-4F44E4AB21AD}"/>
                </a:ext>
              </a:extLst>
            </p:cNvPr>
            <p:cNvSpPr/>
            <p:nvPr/>
          </p:nvSpPr>
          <p:spPr>
            <a:xfrm>
              <a:off x="10954131" y="6551549"/>
              <a:ext cx="112585" cy="142208"/>
            </a:xfrm>
            <a:custGeom>
              <a:avLst/>
              <a:gdLst>
                <a:gd name="connsiteX0" fmla="*/ 15526 w 112585"/>
                <a:gd name="connsiteY0" fmla="*/ 122777 h 142208"/>
                <a:gd name="connsiteX1" fmla="*/ 0 w 112585"/>
                <a:gd name="connsiteY1" fmla="*/ 71152 h 142208"/>
                <a:gd name="connsiteX2" fmla="*/ 8096 w 112585"/>
                <a:gd name="connsiteY2" fmla="*/ 33719 h 142208"/>
                <a:gd name="connsiteX3" fmla="*/ 30766 w 112585"/>
                <a:gd name="connsiteY3" fmla="*/ 8763 h 142208"/>
                <a:gd name="connsiteX4" fmla="*/ 63913 w 112585"/>
                <a:gd name="connsiteY4" fmla="*/ 0 h 142208"/>
                <a:gd name="connsiteX5" fmla="*/ 99250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09 w 112585"/>
                <a:gd name="connsiteY9" fmla="*/ 110490 h 142208"/>
                <a:gd name="connsiteX10" fmla="*/ 68485 w 112585"/>
                <a:gd name="connsiteY10" fmla="*/ 125254 h 142208"/>
                <a:gd name="connsiteX11" fmla="*/ 88963 w 112585"/>
                <a:gd name="connsiteY11" fmla="*/ 121730 h 142208"/>
                <a:gd name="connsiteX12" fmla="*/ 105442 w 112585"/>
                <a:gd name="connsiteY12" fmla="*/ 113252 h 142208"/>
                <a:gd name="connsiteX13" fmla="*/ 110109 w 112585"/>
                <a:gd name="connsiteY13" fmla="*/ 124016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860 w 112585"/>
                <a:gd name="connsiteY22" fmla="*/ 58484 h 142208"/>
                <a:gd name="connsiteX23" fmla="*/ 85630 w 112585"/>
                <a:gd name="connsiteY23" fmla="*/ 58484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3" y="109919"/>
                    <a:pt x="0" y="92678"/>
                    <a:pt x="0" y="71152"/>
                  </a:cubicBezTo>
                  <a:cubicBezTo>
                    <a:pt x="0" y="56960"/>
                    <a:pt x="2667" y="44482"/>
                    <a:pt x="8096" y="33719"/>
                  </a:cubicBezTo>
                  <a:cubicBezTo>
                    <a:pt x="13430" y="22955"/>
                    <a:pt x="21050" y="14669"/>
                    <a:pt x="30766" y="8763"/>
                  </a:cubicBezTo>
                  <a:cubicBezTo>
                    <a:pt x="40481" y="2858"/>
                    <a:pt x="51530" y="0"/>
                    <a:pt x="63913" y="0"/>
                  </a:cubicBezTo>
                  <a:cubicBezTo>
                    <a:pt x="79057" y="0"/>
                    <a:pt x="90868" y="4191"/>
                    <a:pt x="99250" y="12573"/>
                  </a:cubicBezTo>
                  <a:cubicBezTo>
                    <a:pt x="107632" y="20955"/>
                    <a:pt x="112109" y="33052"/>
                    <a:pt x="112586" y="48673"/>
                  </a:cubicBezTo>
                  <a:cubicBezTo>
                    <a:pt x="112586" y="58579"/>
                    <a:pt x="112014" y="66199"/>
                    <a:pt x="110871" y="71438"/>
                  </a:cubicBezTo>
                  <a:lnTo>
                    <a:pt x="26670" y="71438"/>
                  </a:lnTo>
                  <a:cubicBezTo>
                    <a:pt x="26956" y="87630"/>
                    <a:pt x="30766" y="100584"/>
                    <a:pt x="37909" y="110490"/>
                  </a:cubicBezTo>
                  <a:cubicBezTo>
                    <a:pt x="45053" y="120396"/>
                    <a:pt x="55245" y="125254"/>
                    <a:pt x="68485" y="125254"/>
                  </a:cubicBezTo>
                  <a:cubicBezTo>
                    <a:pt x="75057" y="125254"/>
                    <a:pt x="81820" y="124111"/>
                    <a:pt x="88963" y="121730"/>
                  </a:cubicBezTo>
                  <a:cubicBezTo>
                    <a:pt x="96012" y="119348"/>
                    <a:pt x="101537" y="116586"/>
                    <a:pt x="105442" y="113252"/>
                  </a:cubicBezTo>
                  <a:lnTo>
                    <a:pt x="110109" y="124016"/>
                  </a:lnTo>
                  <a:cubicBezTo>
                    <a:pt x="105346" y="128873"/>
                    <a:pt x="98393" y="133160"/>
                    <a:pt x="89059" y="136779"/>
                  </a:cubicBezTo>
                  <a:cubicBezTo>
                    <a:pt x="79724" y="140399"/>
                    <a:pt x="70294" y="142208"/>
                    <a:pt x="60674" y="142208"/>
                  </a:cubicBezTo>
                  <a:cubicBezTo>
                    <a:pt x="40862" y="142113"/>
                    <a:pt x="25813" y="135636"/>
                    <a:pt x="15526" y="122777"/>
                  </a:cubicBezTo>
                  <a:close/>
                  <a:moveTo>
                    <a:pt x="85630" y="58388"/>
                  </a:moveTo>
                  <a:cubicBezTo>
                    <a:pt x="86106" y="54959"/>
                    <a:pt x="86392" y="51435"/>
                    <a:pt x="86392" y="47911"/>
                  </a:cubicBezTo>
                  <a:cubicBezTo>
                    <a:pt x="86201" y="37338"/>
                    <a:pt x="84011" y="28956"/>
                    <a:pt x="79629" y="22860"/>
                  </a:cubicBezTo>
                  <a:cubicBezTo>
                    <a:pt x="75248" y="16764"/>
                    <a:pt x="68485" y="13716"/>
                    <a:pt x="59150" y="13716"/>
                  </a:cubicBezTo>
                  <a:cubicBezTo>
                    <a:pt x="49720" y="13716"/>
                    <a:pt x="42100" y="17145"/>
                    <a:pt x="36481" y="24003"/>
                  </a:cubicBezTo>
                  <a:cubicBezTo>
                    <a:pt x="30861" y="30861"/>
                    <a:pt x="27622" y="42386"/>
                    <a:pt x="26860" y="58484"/>
                  </a:cubicBezTo>
                  <a:lnTo>
                    <a:pt x="85630" y="58484"/>
                  </a:lnTo>
                  <a:close/>
                </a:path>
              </a:pathLst>
            </a:custGeom>
            <a:solidFill>
              <a:srgbClr val="FFFFFF"/>
            </a:solidFill>
            <a:ln w="9525" cap="flat">
              <a:noFill/>
              <a:prstDash val="solid"/>
              <a:miter/>
            </a:ln>
          </p:spPr>
          <p:txBody>
            <a:bodyPr anchor="ctr"/>
            <a:lstStyle/>
            <a:p>
              <a:pPr>
                <a:defRPr/>
              </a:pPr>
              <a:endParaRPr lang="ro-RO"/>
            </a:p>
          </p:txBody>
        </p:sp>
        <p:sp>
          <p:nvSpPr>
            <p:cNvPr id="56" name="Freeform: Shape 56">
              <a:extLst>
                <a:ext uri="{FF2B5EF4-FFF2-40B4-BE49-F238E27FC236}">
                  <a16:creationId xmlns:a16="http://schemas.microsoft.com/office/drawing/2014/main" id="{FBAB4B79-E85B-9C3D-1A6A-93951C66D59B}"/>
                </a:ext>
              </a:extLst>
            </p:cNvPr>
            <p:cNvSpPr/>
            <p:nvPr/>
          </p:nvSpPr>
          <p:spPr>
            <a:xfrm>
              <a:off x="11084814" y="6551930"/>
              <a:ext cx="147732" cy="138969"/>
            </a:xfrm>
            <a:custGeom>
              <a:avLst/>
              <a:gdLst>
                <a:gd name="connsiteX0" fmla="*/ 17621 w 147732"/>
                <a:gd name="connsiteY0" fmla="*/ 22003 h 138969"/>
                <a:gd name="connsiteX1" fmla="*/ 0 w 147732"/>
                <a:gd name="connsiteY1" fmla="*/ 17621 h 138969"/>
                <a:gd name="connsiteX2" fmla="*/ 0 w 147732"/>
                <a:gd name="connsiteY2" fmla="*/ 4382 h 138969"/>
                <a:gd name="connsiteX3" fmla="*/ 34957 w 147732"/>
                <a:gd name="connsiteY3" fmla="*/ 0 h 138969"/>
                <a:gd name="connsiteX4" fmla="*/ 35719 w 147732"/>
                <a:gd name="connsiteY4" fmla="*/ 0 h 138969"/>
                <a:gd name="connsiteX5" fmla="*/ 40862 w 147732"/>
                <a:gd name="connsiteY5" fmla="*/ 4382 h 138969"/>
                <a:gd name="connsiteX6" fmla="*/ 40862 w 147732"/>
                <a:gd name="connsiteY6" fmla="*/ 14669 h 138969"/>
                <a:gd name="connsiteX7" fmla="*/ 40577 w 147732"/>
                <a:gd name="connsiteY7" fmla="*/ 20574 h 138969"/>
                <a:gd name="connsiteX8" fmla="*/ 63817 w 147732"/>
                <a:gd name="connsiteY8" fmla="*/ 6382 h 138969"/>
                <a:gd name="connsiteX9" fmla="*/ 91440 w 147732"/>
                <a:gd name="connsiteY9" fmla="*/ 0 h 138969"/>
                <a:gd name="connsiteX10" fmla="*/ 115253 w 147732"/>
                <a:gd name="connsiteY10" fmla="*/ 5906 h 138969"/>
                <a:gd name="connsiteX11" fmla="*/ 127159 w 147732"/>
                <a:gd name="connsiteY11" fmla="*/ 23908 h 138969"/>
                <a:gd name="connsiteX12" fmla="*/ 130588 w 147732"/>
                <a:gd name="connsiteY12" fmla="*/ 56579 h 138969"/>
                <a:gd name="connsiteX13" fmla="*/ 130588 w 147732"/>
                <a:gd name="connsiteY13" fmla="*/ 125063 h 138969"/>
                <a:gd name="connsiteX14" fmla="*/ 147733 w 147732"/>
                <a:gd name="connsiteY14" fmla="*/ 126778 h 138969"/>
                <a:gd name="connsiteX15" fmla="*/ 147733 w 147732"/>
                <a:gd name="connsiteY15" fmla="*/ 138970 h 138969"/>
                <a:gd name="connsiteX16" fmla="*/ 89726 w 147732"/>
                <a:gd name="connsiteY16" fmla="*/ 138970 h 138969"/>
                <a:gd name="connsiteX17" fmla="*/ 89726 w 147732"/>
                <a:gd name="connsiteY17" fmla="*/ 126968 h 138969"/>
                <a:gd name="connsiteX18" fmla="*/ 104870 w 147732"/>
                <a:gd name="connsiteY18" fmla="*/ 124968 h 138969"/>
                <a:gd name="connsiteX19" fmla="*/ 104870 w 147732"/>
                <a:gd name="connsiteY19" fmla="*/ 56198 h 138969"/>
                <a:gd name="connsiteX20" fmla="*/ 102870 w 147732"/>
                <a:gd name="connsiteY20" fmla="*/ 33528 h 138969"/>
                <a:gd name="connsiteX21" fmla="*/ 95536 w 147732"/>
                <a:gd name="connsiteY21" fmla="*/ 21336 h 138969"/>
                <a:gd name="connsiteX22" fmla="*/ 79915 w 147732"/>
                <a:gd name="connsiteY22" fmla="*/ 17336 h 138969"/>
                <a:gd name="connsiteX23" fmla="*/ 61055 w 147732"/>
                <a:gd name="connsiteY23" fmla="*/ 21717 h 138969"/>
                <a:gd name="connsiteX24" fmla="*/ 43148 w 147732"/>
                <a:gd name="connsiteY24" fmla="*/ 32004 h 138969"/>
                <a:gd name="connsiteX25" fmla="*/ 43148 w 147732"/>
                <a:gd name="connsiteY25" fmla="*/ 124777 h 138969"/>
                <a:gd name="connsiteX26" fmla="*/ 59817 w 147732"/>
                <a:gd name="connsiteY26" fmla="*/ 126968 h 138969"/>
                <a:gd name="connsiteX27" fmla="*/ 59817 w 147732"/>
                <a:gd name="connsiteY27" fmla="*/ 138970 h 138969"/>
                <a:gd name="connsiteX28" fmla="*/ 2095 w 147732"/>
                <a:gd name="connsiteY28" fmla="*/ 138970 h 138969"/>
                <a:gd name="connsiteX29" fmla="*/ 2095 w 147732"/>
                <a:gd name="connsiteY29" fmla="*/ 126968 h 138969"/>
                <a:gd name="connsiteX30" fmla="*/ 17526 w 147732"/>
                <a:gd name="connsiteY30" fmla="*/ 124777 h 138969"/>
                <a:gd name="connsiteX31" fmla="*/ 17526 w 147732"/>
                <a:gd name="connsiteY31" fmla="*/ 22003 h 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732" h="138969">
                  <a:moveTo>
                    <a:pt x="17621" y="22003"/>
                  </a:moveTo>
                  <a:lnTo>
                    <a:pt x="0" y="17621"/>
                  </a:lnTo>
                  <a:lnTo>
                    <a:pt x="0" y="4382"/>
                  </a:lnTo>
                  <a:lnTo>
                    <a:pt x="34957" y="0"/>
                  </a:lnTo>
                  <a:lnTo>
                    <a:pt x="35719" y="0"/>
                  </a:lnTo>
                  <a:lnTo>
                    <a:pt x="40862" y="4382"/>
                  </a:lnTo>
                  <a:lnTo>
                    <a:pt x="40862" y="14669"/>
                  </a:lnTo>
                  <a:lnTo>
                    <a:pt x="40577" y="20574"/>
                  </a:lnTo>
                  <a:cubicBezTo>
                    <a:pt x="46482" y="15335"/>
                    <a:pt x="54197" y="10668"/>
                    <a:pt x="63817" y="6382"/>
                  </a:cubicBezTo>
                  <a:cubicBezTo>
                    <a:pt x="73438" y="2096"/>
                    <a:pt x="82677" y="0"/>
                    <a:pt x="91440" y="0"/>
                  </a:cubicBezTo>
                  <a:cubicBezTo>
                    <a:pt x="101727" y="0"/>
                    <a:pt x="109633" y="2000"/>
                    <a:pt x="115253" y="5906"/>
                  </a:cubicBezTo>
                  <a:cubicBezTo>
                    <a:pt x="120872" y="9811"/>
                    <a:pt x="124873" y="15811"/>
                    <a:pt x="127159" y="23908"/>
                  </a:cubicBezTo>
                  <a:cubicBezTo>
                    <a:pt x="129445" y="32004"/>
                    <a:pt x="130588" y="42863"/>
                    <a:pt x="130588" y="56579"/>
                  </a:cubicBezTo>
                  <a:lnTo>
                    <a:pt x="130588" y="125063"/>
                  </a:lnTo>
                  <a:lnTo>
                    <a:pt x="147733" y="126778"/>
                  </a:lnTo>
                  <a:lnTo>
                    <a:pt x="147733" y="138970"/>
                  </a:lnTo>
                  <a:lnTo>
                    <a:pt x="89726" y="138970"/>
                  </a:lnTo>
                  <a:lnTo>
                    <a:pt x="89726" y="126968"/>
                  </a:lnTo>
                  <a:lnTo>
                    <a:pt x="104870" y="124968"/>
                  </a:lnTo>
                  <a:lnTo>
                    <a:pt x="104870" y="56198"/>
                  </a:lnTo>
                  <a:cubicBezTo>
                    <a:pt x="104870" y="46577"/>
                    <a:pt x="104204" y="39053"/>
                    <a:pt x="102870" y="33528"/>
                  </a:cubicBezTo>
                  <a:cubicBezTo>
                    <a:pt x="101536" y="28099"/>
                    <a:pt x="99155" y="24003"/>
                    <a:pt x="95536" y="21336"/>
                  </a:cubicBezTo>
                  <a:cubicBezTo>
                    <a:pt x="91916" y="18669"/>
                    <a:pt x="86773" y="17336"/>
                    <a:pt x="79915" y="17336"/>
                  </a:cubicBezTo>
                  <a:cubicBezTo>
                    <a:pt x="74009" y="17336"/>
                    <a:pt x="67723" y="18764"/>
                    <a:pt x="61055" y="21717"/>
                  </a:cubicBezTo>
                  <a:cubicBezTo>
                    <a:pt x="54388" y="24670"/>
                    <a:pt x="48387" y="28099"/>
                    <a:pt x="43148" y="32004"/>
                  </a:cubicBezTo>
                  <a:lnTo>
                    <a:pt x="43148" y="124777"/>
                  </a:lnTo>
                  <a:lnTo>
                    <a:pt x="59817" y="126968"/>
                  </a:lnTo>
                  <a:lnTo>
                    <a:pt x="59817" y="138970"/>
                  </a:lnTo>
                  <a:lnTo>
                    <a:pt x="2095" y="138970"/>
                  </a:lnTo>
                  <a:lnTo>
                    <a:pt x="2095" y="126968"/>
                  </a:lnTo>
                  <a:lnTo>
                    <a:pt x="17526" y="124777"/>
                  </a:lnTo>
                  <a:lnTo>
                    <a:pt x="17526" y="22003"/>
                  </a:lnTo>
                  <a:close/>
                </a:path>
              </a:pathLst>
            </a:custGeom>
            <a:solidFill>
              <a:srgbClr val="FFFFFF"/>
            </a:solidFill>
            <a:ln w="9525" cap="flat">
              <a:noFill/>
              <a:prstDash val="solid"/>
              <a:miter/>
            </a:ln>
          </p:spPr>
          <p:txBody>
            <a:bodyPr anchor="ctr"/>
            <a:lstStyle/>
            <a:p>
              <a:pPr>
                <a:defRPr/>
              </a:pPr>
              <a:endParaRPr lang="ro-RO"/>
            </a:p>
          </p:txBody>
        </p:sp>
        <p:sp>
          <p:nvSpPr>
            <p:cNvPr id="57" name="Freeform: Shape 57">
              <a:extLst>
                <a:ext uri="{FF2B5EF4-FFF2-40B4-BE49-F238E27FC236}">
                  <a16:creationId xmlns:a16="http://schemas.microsoft.com/office/drawing/2014/main" id="{869C7EB4-A16D-9B5B-9261-D146487547AE}"/>
                </a:ext>
              </a:extLst>
            </p:cNvPr>
            <p:cNvSpPr/>
            <p:nvPr/>
          </p:nvSpPr>
          <p:spPr>
            <a:xfrm>
              <a:off x="11246738" y="6519830"/>
              <a:ext cx="88106" cy="173640"/>
            </a:xfrm>
            <a:custGeom>
              <a:avLst/>
              <a:gdLst>
                <a:gd name="connsiteX0" fmla="*/ 24479 w 88106"/>
                <a:gd name="connsiteY0" fmla="*/ 167164 h 173640"/>
                <a:gd name="connsiteX1" fmla="*/ 17621 w 88106"/>
                <a:gd name="connsiteY1" fmla="*/ 145352 h 173640"/>
                <a:gd name="connsiteX2" fmla="*/ 17621 w 88106"/>
                <a:gd name="connsiteY2" fmla="*/ 51435 h 173640"/>
                <a:gd name="connsiteX3" fmla="*/ 0 w 88106"/>
                <a:gd name="connsiteY3" fmla="*/ 51435 h 173640"/>
                <a:gd name="connsiteX4" fmla="*/ 0 w 88106"/>
                <a:gd name="connsiteY4" fmla="*/ 40386 h 173640"/>
                <a:gd name="connsiteX5" fmla="*/ 6858 w 88106"/>
                <a:gd name="connsiteY5" fmla="*/ 38672 h 173640"/>
                <a:gd name="connsiteX6" fmla="*/ 14478 w 88106"/>
                <a:gd name="connsiteY6" fmla="*/ 36005 h 173640"/>
                <a:gd name="connsiteX7" fmla="*/ 20574 w 88106"/>
                <a:gd name="connsiteY7" fmla="*/ 27242 h 173640"/>
                <a:gd name="connsiteX8" fmla="*/ 25241 w 88106"/>
                <a:gd name="connsiteY8" fmla="*/ 12287 h 173640"/>
                <a:gd name="connsiteX9" fmla="*/ 28385 w 88106"/>
                <a:gd name="connsiteY9" fmla="*/ 0 h 173640"/>
                <a:gd name="connsiteX10" fmla="*/ 42863 w 88106"/>
                <a:gd name="connsiteY10" fmla="*/ 0 h 173640"/>
                <a:gd name="connsiteX11" fmla="*/ 43339 w 88106"/>
                <a:gd name="connsiteY11" fmla="*/ 35243 h 173640"/>
                <a:gd name="connsiteX12" fmla="*/ 84201 w 88106"/>
                <a:gd name="connsiteY12" fmla="*/ 35243 h 173640"/>
                <a:gd name="connsiteX13" fmla="*/ 84201 w 88106"/>
                <a:gd name="connsiteY13" fmla="*/ 51435 h 173640"/>
                <a:gd name="connsiteX14" fmla="*/ 43339 w 88106"/>
                <a:gd name="connsiteY14" fmla="*/ 51435 h 173640"/>
                <a:gd name="connsiteX15" fmla="*/ 43339 w 88106"/>
                <a:gd name="connsiteY15" fmla="*/ 126587 h 173640"/>
                <a:gd name="connsiteX16" fmla="*/ 44196 w 88106"/>
                <a:gd name="connsiteY16" fmla="*/ 146209 h 173640"/>
                <a:gd name="connsiteX17" fmla="*/ 47816 w 88106"/>
                <a:gd name="connsiteY17" fmla="*/ 153543 h 173640"/>
                <a:gd name="connsiteX18" fmla="*/ 57531 w 88106"/>
                <a:gd name="connsiteY18" fmla="*/ 155258 h 173640"/>
                <a:gd name="connsiteX19" fmla="*/ 72104 w 88106"/>
                <a:gd name="connsiteY19" fmla="*/ 153543 h 173640"/>
                <a:gd name="connsiteX20" fmla="*/ 84487 w 88106"/>
                <a:gd name="connsiteY20" fmla="*/ 149828 h 173640"/>
                <a:gd name="connsiteX21" fmla="*/ 88106 w 88106"/>
                <a:gd name="connsiteY21" fmla="*/ 160877 h 173640"/>
                <a:gd name="connsiteX22" fmla="*/ 69152 w 88106"/>
                <a:gd name="connsiteY22" fmla="*/ 169450 h 173640"/>
                <a:gd name="connsiteX23" fmla="*/ 45244 w 88106"/>
                <a:gd name="connsiteY23" fmla="*/ 173641 h 173640"/>
                <a:gd name="connsiteX24" fmla="*/ 24479 w 88106"/>
                <a:gd name="connsiteY24" fmla="*/ 167164 h 17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106" h="173640">
                  <a:moveTo>
                    <a:pt x="24479" y="167164"/>
                  </a:moveTo>
                  <a:cubicBezTo>
                    <a:pt x="19907" y="162878"/>
                    <a:pt x="17621" y="155639"/>
                    <a:pt x="17621" y="145352"/>
                  </a:cubicBezTo>
                  <a:lnTo>
                    <a:pt x="17621" y="51435"/>
                  </a:lnTo>
                  <a:lnTo>
                    <a:pt x="0" y="51435"/>
                  </a:lnTo>
                  <a:lnTo>
                    <a:pt x="0" y="40386"/>
                  </a:lnTo>
                  <a:cubicBezTo>
                    <a:pt x="857" y="40196"/>
                    <a:pt x="3143" y="39624"/>
                    <a:pt x="6858" y="38672"/>
                  </a:cubicBezTo>
                  <a:cubicBezTo>
                    <a:pt x="10573" y="37719"/>
                    <a:pt x="13145" y="36767"/>
                    <a:pt x="14478" y="36005"/>
                  </a:cubicBezTo>
                  <a:cubicBezTo>
                    <a:pt x="17050" y="34576"/>
                    <a:pt x="19145" y="31623"/>
                    <a:pt x="20574" y="27242"/>
                  </a:cubicBezTo>
                  <a:cubicBezTo>
                    <a:pt x="21908" y="24098"/>
                    <a:pt x="23432" y="19145"/>
                    <a:pt x="25241" y="12287"/>
                  </a:cubicBezTo>
                  <a:cubicBezTo>
                    <a:pt x="27051" y="5429"/>
                    <a:pt x="28099" y="1334"/>
                    <a:pt x="28385" y="0"/>
                  </a:cubicBezTo>
                  <a:lnTo>
                    <a:pt x="42863" y="0"/>
                  </a:lnTo>
                  <a:lnTo>
                    <a:pt x="43339" y="35243"/>
                  </a:lnTo>
                  <a:lnTo>
                    <a:pt x="84201" y="35243"/>
                  </a:lnTo>
                  <a:lnTo>
                    <a:pt x="84201" y="51435"/>
                  </a:lnTo>
                  <a:lnTo>
                    <a:pt x="43339" y="51435"/>
                  </a:lnTo>
                  <a:lnTo>
                    <a:pt x="43339" y="126587"/>
                  </a:lnTo>
                  <a:cubicBezTo>
                    <a:pt x="43339" y="135922"/>
                    <a:pt x="43625" y="142399"/>
                    <a:pt x="44196" y="146209"/>
                  </a:cubicBezTo>
                  <a:cubicBezTo>
                    <a:pt x="44768" y="149924"/>
                    <a:pt x="46006" y="152400"/>
                    <a:pt x="47816" y="153543"/>
                  </a:cubicBezTo>
                  <a:cubicBezTo>
                    <a:pt x="49625" y="154686"/>
                    <a:pt x="52959" y="155258"/>
                    <a:pt x="57531" y="155258"/>
                  </a:cubicBezTo>
                  <a:cubicBezTo>
                    <a:pt x="61913" y="155258"/>
                    <a:pt x="66770" y="154686"/>
                    <a:pt x="72104" y="153543"/>
                  </a:cubicBezTo>
                  <a:cubicBezTo>
                    <a:pt x="77438" y="152400"/>
                    <a:pt x="81534" y="151162"/>
                    <a:pt x="84487" y="149828"/>
                  </a:cubicBezTo>
                  <a:lnTo>
                    <a:pt x="88106" y="160877"/>
                  </a:lnTo>
                  <a:cubicBezTo>
                    <a:pt x="84201" y="163830"/>
                    <a:pt x="77915" y="166688"/>
                    <a:pt x="69152" y="169450"/>
                  </a:cubicBezTo>
                  <a:cubicBezTo>
                    <a:pt x="60389" y="172212"/>
                    <a:pt x="52483" y="173641"/>
                    <a:pt x="45244" y="173641"/>
                  </a:cubicBezTo>
                  <a:cubicBezTo>
                    <a:pt x="36005" y="173546"/>
                    <a:pt x="29051" y="171450"/>
                    <a:pt x="24479" y="167164"/>
                  </a:cubicBezTo>
                  <a:close/>
                </a:path>
              </a:pathLst>
            </a:custGeom>
            <a:solidFill>
              <a:srgbClr val="FFFFFF"/>
            </a:solidFill>
            <a:ln w="9525" cap="flat">
              <a:noFill/>
              <a:prstDash val="solid"/>
              <a:miter/>
            </a:ln>
          </p:spPr>
          <p:txBody>
            <a:bodyPr anchor="ctr"/>
            <a:lstStyle/>
            <a:p>
              <a:pPr>
                <a:defRPr/>
              </a:pPr>
              <a:endParaRPr lang="ro-RO"/>
            </a:p>
          </p:txBody>
        </p:sp>
        <p:sp>
          <p:nvSpPr>
            <p:cNvPr id="58" name="Freeform: Shape 58">
              <a:extLst>
                <a:ext uri="{FF2B5EF4-FFF2-40B4-BE49-F238E27FC236}">
                  <a16:creationId xmlns:a16="http://schemas.microsoft.com/office/drawing/2014/main" id="{D4205DE3-CA95-9EE4-1327-B60D8C3F5B89}"/>
                </a:ext>
              </a:extLst>
            </p:cNvPr>
            <p:cNvSpPr/>
            <p:nvPr/>
          </p:nvSpPr>
          <p:spPr>
            <a:xfrm>
              <a:off x="11350180" y="6551454"/>
              <a:ext cx="95535" cy="139446"/>
            </a:xfrm>
            <a:custGeom>
              <a:avLst/>
              <a:gdLst>
                <a:gd name="connsiteX0" fmla="*/ 95 w 95535"/>
                <a:gd name="connsiteY0" fmla="*/ 127445 h 139446"/>
                <a:gd name="connsiteX1" fmla="*/ 18479 w 95535"/>
                <a:gd name="connsiteY1" fmla="*/ 126016 h 139446"/>
                <a:gd name="connsiteX2" fmla="*/ 18479 w 95535"/>
                <a:gd name="connsiteY2" fmla="*/ 22479 h 139446"/>
                <a:gd name="connsiteX3" fmla="*/ 857 w 95535"/>
                <a:gd name="connsiteY3" fmla="*/ 18098 h 139446"/>
                <a:gd name="connsiteX4" fmla="*/ 857 w 95535"/>
                <a:gd name="connsiteY4" fmla="*/ 4858 h 139446"/>
                <a:gd name="connsiteX5" fmla="*/ 34671 w 95535"/>
                <a:gd name="connsiteY5" fmla="*/ 476 h 139446"/>
                <a:gd name="connsiteX6" fmla="*/ 35147 w 95535"/>
                <a:gd name="connsiteY6" fmla="*/ 476 h 139446"/>
                <a:gd name="connsiteX7" fmla="*/ 40577 w 95535"/>
                <a:gd name="connsiteY7" fmla="*/ 4858 h 139446"/>
                <a:gd name="connsiteX8" fmla="*/ 40577 w 95535"/>
                <a:gd name="connsiteY8" fmla="*/ 9239 h 139446"/>
                <a:gd name="connsiteX9" fmla="*/ 39815 w 95535"/>
                <a:gd name="connsiteY9" fmla="*/ 28289 h 139446"/>
                <a:gd name="connsiteX10" fmla="*/ 40577 w 95535"/>
                <a:gd name="connsiteY10" fmla="*/ 28289 h 139446"/>
                <a:gd name="connsiteX11" fmla="*/ 49340 w 95535"/>
                <a:gd name="connsiteY11" fmla="*/ 17526 h 139446"/>
                <a:gd name="connsiteX12" fmla="*/ 65722 w 95535"/>
                <a:gd name="connsiteY12" fmla="*/ 5429 h 139446"/>
                <a:gd name="connsiteX13" fmla="*/ 87440 w 95535"/>
                <a:gd name="connsiteY13" fmla="*/ 0 h 139446"/>
                <a:gd name="connsiteX14" fmla="*/ 95536 w 95535"/>
                <a:gd name="connsiteY14" fmla="*/ 1238 h 139446"/>
                <a:gd name="connsiteX15" fmla="*/ 95536 w 95535"/>
                <a:gd name="connsiteY15" fmla="*/ 28575 h 139446"/>
                <a:gd name="connsiteX16" fmla="*/ 90011 w 95535"/>
                <a:gd name="connsiteY16" fmla="*/ 26289 h 139446"/>
                <a:gd name="connsiteX17" fmla="*/ 81534 w 95535"/>
                <a:gd name="connsiteY17" fmla="*/ 25146 h 139446"/>
                <a:gd name="connsiteX18" fmla="*/ 43815 w 95535"/>
                <a:gd name="connsiteY18" fmla="*/ 37624 h 139446"/>
                <a:gd name="connsiteX19" fmla="*/ 43815 w 95535"/>
                <a:gd name="connsiteY19" fmla="*/ 125730 h 139446"/>
                <a:gd name="connsiteX20" fmla="*/ 74867 w 95535"/>
                <a:gd name="connsiteY20" fmla="*/ 127730 h 139446"/>
                <a:gd name="connsiteX21" fmla="*/ 74867 w 95535"/>
                <a:gd name="connsiteY21" fmla="*/ 139446 h 139446"/>
                <a:gd name="connsiteX22" fmla="*/ 0 w 95535"/>
                <a:gd name="connsiteY22" fmla="*/ 139446 h 139446"/>
                <a:gd name="connsiteX23" fmla="*/ 0 w 95535"/>
                <a:gd name="connsiteY23" fmla="*/ 127445 h 13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535" h="139446">
                  <a:moveTo>
                    <a:pt x="95" y="127445"/>
                  </a:moveTo>
                  <a:lnTo>
                    <a:pt x="18479" y="126016"/>
                  </a:lnTo>
                  <a:lnTo>
                    <a:pt x="18479" y="22479"/>
                  </a:lnTo>
                  <a:lnTo>
                    <a:pt x="857" y="18098"/>
                  </a:lnTo>
                  <a:lnTo>
                    <a:pt x="857" y="4858"/>
                  </a:lnTo>
                  <a:lnTo>
                    <a:pt x="34671" y="476"/>
                  </a:lnTo>
                  <a:lnTo>
                    <a:pt x="35147" y="476"/>
                  </a:lnTo>
                  <a:lnTo>
                    <a:pt x="40577" y="4858"/>
                  </a:lnTo>
                  <a:lnTo>
                    <a:pt x="40577" y="9239"/>
                  </a:lnTo>
                  <a:lnTo>
                    <a:pt x="39815" y="28289"/>
                  </a:lnTo>
                  <a:lnTo>
                    <a:pt x="40577" y="28289"/>
                  </a:lnTo>
                  <a:cubicBezTo>
                    <a:pt x="42196" y="25527"/>
                    <a:pt x="45149" y="21907"/>
                    <a:pt x="49340" y="17526"/>
                  </a:cubicBezTo>
                  <a:cubicBezTo>
                    <a:pt x="53626" y="13145"/>
                    <a:pt x="59055" y="9049"/>
                    <a:pt x="65722" y="5429"/>
                  </a:cubicBezTo>
                  <a:cubicBezTo>
                    <a:pt x="72390" y="1810"/>
                    <a:pt x="79629" y="0"/>
                    <a:pt x="87440" y="0"/>
                  </a:cubicBezTo>
                  <a:cubicBezTo>
                    <a:pt x="90678" y="0"/>
                    <a:pt x="93345" y="381"/>
                    <a:pt x="95536" y="1238"/>
                  </a:cubicBezTo>
                  <a:lnTo>
                    <a:pt x="95536" y="28575"/>
                  </a:lnTo>
                  <a:cubicBezTo>
                    <a:pt x="94393" y="27813"/>
                    <a:pt x="92583" y="26956"/>
                    <a:pt x="90011" y="26289"/>
                  </a:cubicBezTo>
                  <a:cubicBezTo>
                    <a:pt x="87440" y="25527"/>
                    <a:pt x="84677" y="25146"/>
                    <a:pt x="81534" y="25146"/>
                  </a:cubicBezTo>
                  <a:cubicBezTo>
                    <a:pt x="68009" y="25146"/>
                    <a:pt x="55436" y="29337"/>
                    <a:pt x="43815" y="37624"/>
                  </a:cubicBezTo>
                  <a:lnTo>
                    <a:pt x="43815" y="125730"/>
                  </a:lnTo>
                  <a:lnTo>
                    <a:pt x="74867" y="127730"/>
                  </a:lnTo>
                  <a:lnTo>
                    <a:pt x="74867" y="139446"/>
                  </a:lnTo>
                  <a:lnTo>
                    <a:pt x="0" y="139446"/>
                  </a:lnTo>
                  <a:lnTo>
                    <a:pt x="0" y="127445"/>
                  </a:lnTo>
                  <a:close/>
                </a:path>
              </a:pathLst>
            </a:custGeom>
            <a:solidFill>
              <a:srgbClr val="FFFFFF"/>
            </a:solidFill>
            <a:ln w="9525" cap="flat">
              <a:noFill/>
              <a:prstDash val="solid"/>
              <a:miter/>
            </a:ln>
          </p:spPr>
          <p:txBody>
            <a:bodyPr anchor="ctr"/>
            <a:lstStyle/>
            <a:p>
              <a:pPr>
                <a:defRPr/>
              </a:pPr>
              <a:endParaRPr lang="ro-RO"/>
            </a:p>
          </p:txBody>
        </p:sp>
        <p:sp>
          <p:nvSpPr>
            <p:cNvPr id="59" name="Freeform: Shape 59">
              <a:extLst>
                <a:ext uri="{FF2B5EF4-FFF2-40B4-BE49-F238E27FC236}">
                  <a16:creationId xmlns:a16="http://schemas.microsoft.com/office/drawing/2014/main" id="{CD2D6F3E-7C8B-165B-1D4F-439045BB28AA}"/>
                </a:ext>
              </a:extLst>
            </p:cNvPr>
            <p:cNvSpPr/>
            <p:nvPr/>
          </p:nvSpPr>
          <p:spPr>
            <a:xfrm>
              <a:off x="11459622" y="6552216"/>
              <a:ext cx="137541" cy="141350"/>
            </a:xfrm>
            <a:custGeom>
              <a:avLst/>
              <a:gdLst>
                <a:gd name="connsiteX0" fmla="*/ 103442 w 137541"/>
                <a:gd name="connsiteY0" fmla="*/ 138208 h 141350"/>
                <a:gd name="connsiteX1" fmla="*/ 100108 w 137541"/>
                <a:gd name="connsiteY1" fmla="*/ 129349 h 141350"/>
                <a:gd name="connsiteX2" fmla="*/ 100108 w 137541"/>
                <a:gd name="connsiteY2" fmla="*/ 121063 h 141350"/>
                <a:gd name="connsiteX3" fmla="*/ 79915 w 137541"/>
                <a:gd name="connsiteY3" fmla="*/ 135255 h 141350"/>
                <a:gd name="connsiteX4" fmla="*/ 55531 w 137541"/>
                <a:gd name="connsiteY4" fmla="*/ 141351 h 141350"/>
                <a:gd name="connsiteX5" fmla="*/ 23241 w 137541"/>
                <a:gd name="connsiteY5" fmla="*/ 129064 h 141350"/>
                <a:gd name="connsiteX6" fmla="*/ 13716 w 137541"/>
                <a:gd name="connsiteY6" fmla="*/ 88678 h 141350"/>
                <a:gd name="connsiteX7" fmla="*/ 13716 w 137541"/>
                <a:gd name="connsiteY7" fmla="*/ 17812 h 141350"/>
                <a:gd name="connsiteX8" fmla="*/ 0 w 137541"/>
                <a:gd name="connsiteY8" fmla="*/ 13907 h 141350"/>
                <a:gd name="connsiteX9" fmla="*/ 0 w 137541"/>
                <a:gd name="connsiteY9" fmla="*/ 3143 h 141350"/>
                <a:gd name="connsiteX10" fmla="*/ 34290 w 137541"/>
                <a:gd name="connsiteY10" fmla="*/ 0 h 141350"/>
                <a:gd name="connsiteX11" fmla="*/ 34576 w 137541"/>
                <a:gd name="connsiteY11" fmla="*/ 0 h 141350"/>
                <a:gd name="connsiteX12" fmla="*/ 39243 w 137541"/>
                <a:gd name="connsiteY12" fmla="*/ 2953 h 141350"/>
                <a:gd name="connsiteX13" fmla="*/ 39243 w 137541"/>
                <a:gd name="connsiteY13" fmla="*/ 86868 h 141350"/>
                <a:gd name="connsiteX14" fmla="*/ 41338 w 137541"/>
                <a:gd name="connsiteY14" fmla="*/ 109061 h 141350"/>
                <a:gd name="connsiteX15" fmla="*/ 48673 w 137541"/>
                <a:gd name="connsiteY15" fmla="*/ 120777 h 141350"/>
                <a:gd name="connsiteX16" fmla="*/ 64008 w 137541"/>
                <a:gd name="connsiteY16" fmla="*/ 124587 h 141350"/>
                <a:gd name="connsiteX17" fmla="*/ 82391 w 137541"/>
                <a:gd name="connsiteY17" fmla="*/ 120396 h 141350"/>
                <a:gd name="connsiteX18" fmla="*/ 97346 w 137541"/>
                <a:gd name="connsiteY18" fmla="*/ 110585 h 141350"/>
                <a:gd name="connsiteX19" fmla="*/ 97346 w 137541"/>
                <a:gd name="connsiteY19" fmla="*/ 17812 h 141350"/>
                <a:gd name="connsiteX20" fmla="*/ 79724 w 137541"/>
                <a:gd name="connsiteY20" fmla="*/ 13907 h 141350"/>
                <a:gd name="connsiteX21" fmla="*/ 79724 w 137541"/>
                <a:gd name="connsiteY21" fmla="*/ 3143 h 141350"/>
                <a:gd name="connsiteX22" fmla="*/ 116967 w 137541"/>
                <a:gd name="connsiteY22" fmla="*/ 0 h 141350"/>
                <a:gd name="connsiteX23" fmla="*/ 117253 w 137541"/>
                <a:gd name="connsiteY23" fmla="*/ 0 h 141350"/>
                <a:gd name="connsiteX24" fmla="*/ 122873 w 137541"/>
                <a:gd name="connsiteY24" fmla="*/ 2953 h 141350"/>
                <a:gd name="connsiteX25" fmla="*/ 122873 w 137541"/>
                <a:gd name="connsiteY25" fmla="*/ 126302 h 141350"/>
                <a:gd name="connsiteX26" fmla="*/ 137541 w 137541"/>
                <a:gd name="connsiteY26" fmla="*/ 126302 h 141350"/>
                <a:gd name="connsiteX27" fmla="*/ 137255 w 137541"/>
                <a:gd name="connsiteY27" fmla="*/ 137351 h 141350"/>
                <a:gd name="connsiteX28" fmla="*/ 125349 w 137541"/>
                <a:gd name="connsiteY28" fmla="*/ 140018 h 141350"/>
                <a:gd name="connsiteX29" fmla="*/ 113729 w 137541"/>
                <a:gd name="connsiteY29" fmla="*/ 140970 h 141350"/>
                <a:gd name="connsiteX30" fmla="*/ 103442 w 137541"/>
                <a:gd name="connsiteY30" fmla="*/ 138208 h 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7541" h="141350">
                  <a:moveTo>
                    <a:pt x="103442" y="138208"/>
                  </a:moveTo>
                  <a:cubicBezTo>
                    <a:pt x="101251" y="136398"/>
                    <a:pt x="100108" y="133445"/>
                    <a:pt x="100108" y="129349"/>
                  </a:cubicBezTo>
                  <a:lnTo>
                    <a:pt x="100108" y="121063"/>
                  </a:lnTo>
                  <a:cubicBezTo>
                    <a:pt x="94679" y="126492"/>
                    <a:pt x="88011" y="131159"/>
                    <a:pt x="79915" y="135255"/>
                  </a:cubicBezTo>
                  <a:cubicBezTo>
                    <a:pt x="71819" y="139351"/>
                    <a:pt x="63722" y="141351"/>
                    <a:pt x="55531" y="141351"/>
                  </a:cubicBezTo>
                  <a:cubicBezTo>
                    <a:pt x="40386" y="141351"/>
                    <a:pt x="29623" y="137255"/>
                    <a:pt x="23241" y="129064"/>
                  </a:cubicBezTo>
                  <a:cubicBezTo>
                    <a:pt x="16859" y="120872"/>
                    <a:pt x="13716" y="107442"/>
                    <a:pt x="13716" y="88678"/>
                  </a:cubicBezTo>
                  <a:lnTo>
                    <a:pt x="13716" y="17812"/>
                  </a:lnTo>
                  <a:lnTo>
                    <a:pt x="0" y="13907"/>
                  </a:lnTo>
                  <a:lnTo>
                    <a:pt x="0" y="3143"/>
                  </a:lnTo>
                  <a:lnTo>
                    <a:pt x="34290" y="0"/>
                  </a:lnTo>
                  <a:lnTo>
                    <a:pt x="34576" y="0"/>
                  </a:lnTo>
                  <a:lnTo>
                    <a:pt x="39243" y="2953"/>
                  </a:lnTo>
                  <a:lnTo>
                    <a:pt x="39243" y="86868"/>
                  </a:lnTo>
                  <a:cubicBezTo>
                    <a:pt x="39243" y="96298"/>
                    <a:pt x="39910" y="103727"/>
                    <a:pt x="41338" y="109061"/>
                  </a:cubicBezTo>
                  <a:cubicBezTo>
                    <a:pt x="42767" y="114395"/>
                    <a:pt x="45148" y="118301"/>
                    <a:pt x="48673" y="120777"/>
                  </a:cubicBezTo>
                  <a:cubicBezTo>
                    <a:pt x="52197" y="123349"/>
                    <a:pt x="57245" y="124587"/>
                    <a:pt x="64008" y="124587"/>
                  </a:cubicBezTo>
                  <a:cubicBezTo>
                    <a:pt x="70485" y="124587"/>
                    <a:pt x="76676" y="123158"/>
                    <a:pt x="82391" y="120396"/>
                  </a:cubicBezTo>
                  <a:cubicBezTo>
                    <a:pt x="88106" y="117634"/>
                    <a:pt x="93059" y="114395"/>
                    <a:pt x="97346" y="110585"/>
                  </a:cubicBezTo>
                  <a:lnTo>
                    <a:pt x="97346" y="17812"/>
                  </a:lnTo>
                  <a:lnTo>
                    <a:pt x="79724" y="13907"/>
                  </a:lnTo>
                  <a:lnTo>
                    <a:pt x="79724" y="3143"/>
                  </a:lnTo>
                  <a:lnTo>
                    <a:pt x="116967" y="0"/>
                  </a:lnTo>
                  <a:lnTo>
                    <a:pt x="117253" y="0"/>
                  </a:lnTo>
                  <a:lnTo>
                    <a:pt x="122873" y="2953"/>
                  </a:lnTo>
                  <a:lnTo>
                    <a:pt x="122873" y="126302"/>
                  </a:lnTo>
                  <a:lnTo>
                    <a:pt x="137541" y="126302"/>
                  </a:lnTo>
                  <a:lnTo>
                    <a:pt x="137255" y="137351"/>
                  </a:lnTo>
                  <a:cubicBezTo>
                    <a:pt x="132683" y="138494"/>
                    <a:pt x="128778" y="139351"/>
                    <a:pt x="125349" y="140018"/>
                  </a:cubicBezTo>
                  <a:cubicBezTo>
                    <a:pt x="122015" y="140684"/>
                    <a:pt x="118110" y="140970"/>
                    <a:pt x="113729" y="140970"/>
                  </a:cubicBezTo>
                  <a:cubicBezTo>
                    <a:pt x="109061" y="140875"/>
                    <a:pt x="105727" y="140018"/>
                    <a:pt x="103442" y="138208"/>
                  </a:cubicBezTo>
                  <a:close/>
                </a:path>
              </a:pathLst>
            </a:custGeom>
            <a:solidFill>
              <a:srgbClr val="FFFFFF"/>
            </a:solidFill>
            <a:ln w="9525" cap="flat">
              <a:noFill/>
              <a:prstDash val="solid"/>
              <a:miter/>
            </a:ln>
          </p:spPr>
          <p:txBody>
            <a:bodyPr anchor="ctr"/>
            <a:lstStyle/>
            <a:p>
              <a:pPr>
                <a:defRPr/>
              </a:pPr>
              <a:endParaRPr lang="ro-RO"/>
            </a:p>
          </p:txBody>
        </p:sp>
        <p:sp>
          <p:nvSpPr>
            <p:cNvPr id="60" name="Freeform: Shape 60">
              <a:extLst>
                <a:ext uri="{FF2B5EF4-FFF2-40B4-BE49-F238E27FC236}">
                  <a16:creationId xmlns:a16="http://schemas.microsoft.com/office/drawing/2014/main" id="{AB977EFE-07BD-538A-432E-B93F2F22FDDF}"/>
                </a:ext>
              </a:extLst>
            </p:cNvPr>
            <p:cNvSpPr/>
            <p:nvPr/>
          </p:nvSpPr>
          <p:spPr>
            <a:xfrm>
              <a:off x="11614499" y="6490494"/>
              <a:ext cx="66103" cy="200406"/>
            </a:xfrm>
            <a:custGeom>
              <a:avLst/>
              <a:gdLst>
                <a:gd name="connsiteX0" fmla="*/ 19907 w 66103"/>
                <a:gd name="connsiteY0" fmla="*/ 17907 h 200406"/>
                <a:gd name="connsiteX1" fmla="*/ 95 w 66103"/>
                <a:gd name="connsiteY1" fmla="*/ 15240 h 200406"/>
                <a:gd name="connsiteX2" fmla="*/ 95 w 66103"/>
                <a:gd name="connsiteY2" fmla="*/ 4763 h 200406"/>
                <a:gd name="connsiteX3" fmla="*/ 39529 w 66103"/>
                <a:gd name="connsiteY3" fmla="*/ 0 h 200406"/>
                <a:gd name="connsiteX4" fmla="*/ 40005 w 66103"/>
                <a:gd name="connsiteY4" fmla="*/ 0 h 200406"/>
                <a:gd name="connsiteX5" fmla="*/ 45339 w 66103"/>
                <a:gd name="connsiteY5" fmla="*/ 3620 h 200406"/>
                <a:gd name="connsiteX6" fmla="*/ 45339 w 66103"/>
                <a:gd name="connsiteY6" fmla="*/ 186404 h 200406"/>
                <a:gd name="connsiteX7" fmla="*/ 66103 w 66103"/>
                <a:gd name="connsiteY7" fmla="*/ 188405 h 200406"/>
                <a:gd name="connsiteX8" fmla="*/ 66103 w 66103"/>
                <a:gd name="connsiteY8" fmla="*/ 200406 h 200406"/>
                <a:gd name="connsiteX9" fmla="*/ 0 w 66103"/>
                <a:gd name="connsiteY9" fmla="*/ 200406 h 200406"/>
                <a:gd name="connsiteX10" fmla="*/ 0 w 66103"/>
                <a:gd name="connsiteY10" fmla="*/ 188405 h 200406"/>
                <a:gd name="connsiteX11" fmla="*/ 19812 w 66103"/>
                <a:gd name="connsiteY11" fmla="*/ 186214 h 200406"/>
                <a:gd name="connsiteX12" fmla="*/ 19812 w 66103"/>
                <a:gd name="connsiteY12" fmla="*/ 17907 h 2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406">
                  <a:moveTo>
                    <a:pt x="19907" y="17907"/>
                  </a:moveTo>
                  <a:lnTo>
                    <a:pt x="95" y="15240"/>
                  </a:lnTo>
                  <a:lnTo>
                    <a:pt x="95" y="4763"/>
                  </a:lnTo>
                  <a:lnTo>
                    <a:pt x="39529" y="0"/>
                  </a:lnTo>
                  <a:lnTo>
                    <a:pt x="40005" y="0"/>
                  </a:lnTo>
                  <a:lnTo>
                    <a:pt x="45339" y="3620"/>
                  </a:lnTo>
                  <a:lnTo>
                    <a:pt x="45339" y="186404"/>
                  </a:lnTo>
                  <a:lnTo>
                    <a:pt x="66103" y="188405"/>
                  </a:lnTo>
                  <a:lnTo>
                    <a:pt x="66103" y="200406"/>
                  </a:lnTo>
                  <a:lnTo>
                    <a:pt x="0" y="200406"/>
                  </a:lnTo>
                  <a:lnTo>
                    <a:pt x="0" y="188405"/>
                  </a:lnTo>
                  <a:lnTo>
                    <a:pt x="19812" y="186214"/>
                  </a:lnTo>
                  <a:lnTo>
                    <a:pt x="19812" y="17907"/>
                  </a:lnTo>
                  <a:close/>
                </a:path>
              </a:pathLst>
            </a:custGeom>
            <a:solidFill>
              <a:srgbClr val="FFFFFF"/>
            </a:solidFill>
            <a:ln w="9525" cap="flat">
              <a:noFill/>
              <a:prstDash val="solid"/>
              <a:miter/>
            </a:ln>
          </p:spPr>
          <p:txBody>
            <a:bodyPr anchor="ctr"/>
            <a:lstStyle/>
            <a:p>
              <a:pPr>
                <a:defRPr/>
              </a:pPr>
              <a:endParaRPr lang="ro-RO"/>
            </a:p>
          </p:txBody>
        </p:sp>
        <p:sp>
          <p:nvSpPr>
            <p:cNvPr id="61" name="Freeform: Shape 61">
              <a:extLst>
                <a:ext uri="{FF2B5EF4-FFF2-40B4-BE49-F238E27FC236}">
                  <a16:creationId xmlns:a16="http://schemas.microsoft.com/office/drawing/2014/main" id="{3480FA53-BE6F-3302-9A3D-A0657D28445C}"/>
                </a:ext>
              </a:extLst>
            </p:cNvPr>
            <p:cNvSpPr/>
            <p:nvPr/>
          </p:nvSpPr>
          <p:spPr>
            <a:xfrm>
              <a:off x="11757279" y="6509067"/>
              <a:ext cx="177260" cy="182022"/>
            </a:xfrm>
            <a:custGeom>
              <a:avLst/>
              <a:gdLst>
                <a:gd name="connsiteX0" fmla="*/ 19621 w 177260"/>
                <a:gd name="connsiteY0" fmla="*/ 15240 h 182022"/>
                <a:gd name="connsiteX1" fmla="*/ 0 w 177260"/>
                <a:gd name="connsiteY1" fmla="*/ 12287 h 182022"/>
                <a:gd name="connsiteX2" fmla="*/ 0 w 177260"/>
                <a:gd name="connsiteY2" fmla="*/ 0 h 182022"/>
                <a:gd name="connsiteX3" fmla="*/ 45529 w 177260"/>
                <a:gd name="connsiteY3" fmla="*/ 0 h 182022"/>
                <a:gd name="connsiteX4" fmla="*/ 127063 w 177260"/>
                <a:gd name="connsiteY4" fmla="*/ 119444 h 182022"/>
                <a:gd name="connsiteX5" fmla="*/ 140779 w 177260"/>
                <a:gd name="connsiteY5" fmla="*/ 145351 h 182022"/>
                <a:gd name="connsiteX6" fmla="*/ 140779 w 177260"/>
                <a:gd name="connsiteY6" fmla="*/ 15240 h 182022"/>
                <a:gd name="connsiteX7" fmla="*/ 119539 w 177260"/>
                <a:gd name="connsiteY7" fmla="*/ 12287 h 182022"/>
                <a:gd name="connsiteX8" fmla="*/ 119539 w 177260"/>
                <a:gd name="connsiteY8" fmla="*/ 0 h 182022"/>
                <a:gd name="connsiteX9" fmla="*/ 177260 w 177260"/>
                <a:gd name="connsiteY9" fmla="*/ 0 h 182022"/>
                <a:gd name="connsiteX10" fmla="*/ 177260 w 177260"/>
                <a:gd name="connsiteY10" fmla="*/ 12287 h 182022"/>
                <a:gd name="connsiteX11" fmla="*/ 157639 w 177260"/>
                <a:gd name="connsiteY11" fmla="*/ 15240 h 182022"/>
                <a:gd name="connsiteX12" fmla="*/ 157639 w 177260"/>
                <a:gd name="connsiteY12" fmla="*/ 181928 h 182022"/>
                <a:gd name="connsiteX13" fmla="*/ 138303 w 177260"/>
                <a:gd name="connsiteY13" fmla="*/ 181928 h 182022"/>
                <a:gd name="connsiteX14" fmla="*/ 55054 w 177260"/>
                <a:gd name="connsiteY14" fmla="*/ 59817 h 182022"/>
                <a:gd name="connsiteX15" fmla="*/ 36195 w 177260"/>
                <a:gd name="connsiteY15" fmla="*/ 27527 h 182022"/>
                <a:gd name="connsiteX16" fmla="*/ 36195 w 177260"/>
                <a:gd name="connsiteY16" fmla="*/ 167545 h 182022"/>
                <a:gd name="connsiteX17" fmla="*/ 59436 w 177260"/>
                <a:gd name="connsiteY17" fmla="*/ 170021 h 182022"/>
                <a:gd name="connsiteX18" fmla="*/ 59436 w 177260"/>
                <a:gd name="connsiteY18" fmla="*/ 182023 h 182022"/>
                <a:gd name="connsiteX19" fmla="*/ 0 w 177260"/>
                <a:gd name="connsiteY19" fmla="*/ 182023 h 182022"/>
                <a:gd name="connsiteX20" fmla="*/ 0 w 177260"/>
                <a:gd name="connsiteY20" fmla="*/ 170021 h 182022"/>
                <a:gd name="connsiteX21" fmla="*/ 19621 w 177260"/>
                <a:gd name="connsiteY21" fmla="*/ 167354 h 182022"/>
                <a:gd name="connsiteX22" fmla="*/ 19621 w 177260"/>
                <a:gd name="connsiteY22" fmla="*/ 15240 h 18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260" h="182022">
                  <a:moveTo>
                    <a:pt x="19621" y="15240"/>
                  </a:moveTo>
                  <a:lnTo>
                    <a:pt x="0" y="12287"/>
                  </a:lnTo>
                  <a:lnTo>
                    <a:pt x="0" y="0"/>
                  </a:lnTo>
                  <a:lnTo>
                    <a:pt x="45529" y="0"/>
                  </a:lnTo>
                  <a:lnTo>
                    <a:pt x="127063" y="119444"/>
                  </a:lnTo>
                  <a:lnTo>
                    <a:pt x="140779" y="145351"/>
                  </a:lnTo>
                  <a:lnTo>
                    <a:pt x="140779" y="15240"/>
                  </a:lnTo>
                  <a:lnTo>
                    <a:pt x="119539" y="12287"/>
                  </a:lnTo>
                  <a:lnTo>
                    <a:pt x="119539" y="0"/>
                  </a:lnTo>
                  <a:lnTo>
                    <a:pt x="177260" y="0"/>
                  </a:lnTo>
                  <a:lnTo>
                    <a:pt x="177260" y="12287"/>
                  </a:lnTo>
                  <a:lnTo>
                    <a:pt x="157639" y="15240"/>
                  </a:lnTo>
                  <a:lnTo>
                    <a:pt x="157639" y="181928"/>
                  </a:lnTo>
                  <a:lnTo>
                    <a:pt x="138303" y="181928"/>
                  </a:lnTo>
                  <a:lnTo>
                    <a:pt x="55054" y="59817"/>
                  </a:lnTo>
                  <a:lnTo>
                    <a:pt x="36195" y="27527"/>
                  </a:lnTo>
                  <a:lnTo>
                    <a:pt x="36195" y="167545"/>
                  </a:lnTo>
                  <a:lnTo>
                    <a:pt x="59436" y="170021"/>
                  </a:lnTo>
                  <a:lnTo>
                    <a:pt x="59436" y="182023"/>
                  </a:lnTo>
                  <a:lnTo>
                    <a:pt x="0" y="182023"/>
                  </a:lnTo>
                  <a:lnTo>
                    <a:pt x="0" y="170021"/>
                  </a:lnTo>
                  <a:lnTo>
                    <a:pt x="19621" y="167354"/>
                  </a:lnTo>
                  <a:lnTo>
                    <a:pt x="19621" y="15240"/>
                  </a:lnTo>
                  <a:close/>
                </a:path>
              </a:pathLst>
            </a:custGeom>
            <a:solidFill>
              <a:srgbClr val="FFFFFF"/>
            </a:solidFill>
            <a:ln w="9525" cap="flat">
              <a:noFill/>
              <a:prstDash val="solid"/>
              <a:miter/>
            </a:ln>
          </p:spPr>
          <p:txBody>
            <a:bodyPr anchor="ctr"/>
            <a:lstStyle/>
            <a:p>
              <a:pPr>
                <a:defRPr/>
              </a:pPr>
              <a:endParaRPr lang="ro-RO"/>
            </a:p>
          </p:txBody>
        </p:sp>
        <p:sp>
          <p:nvSpPr>
            <p:cNvPr id="62" name="Freeform: Shape 62">
              <a:extLst>
                <a:ext uri="{FF2B5EF4-FFF2-40B4-BE49-F238E27FC236}">
                  <a16:creationId xmlns:a16="http://schemas.microsoft.com/office/drawing/2014/main" id="{AE8BF95C-CF54-5578-2B4F-19BE7ADF295A}"/>
                </a:ext>
              </a:extLst>
            </p:cNvPr>
            <p:cNvSpPr/>
            <p:nvPr/>
          </p:nvSpPr>
          <p:spPr>
            <a:xfrm>
              <a:off x="11951493" y="6552120"/>
              <a:ext cx="120205" cy="141446"/>
            </a:xfrm>
            <a:custGeom>
              <a:avLst/>
              <a:gdLst>
                <a:gd name="connsiteX0" fmla="*/ 23146 w 120205"/>
                <a:gd name="connsiteY0" fmla="*/ 68199 h 141446"/>
                <a:gd name="connsiteX1" fmla="*/ 81439 w 120205"/>
                <a:gd name="connsiteY1" fmla="*/ 56579 h 141446"/>
                <a:gd name="connsiteX2" fmla="*/ 81439 w 120205"/>
                <a:gd name="connsiteY2" fmla="*/ 49720 h 141446"/>
                <a:gd name="connsiteX3" fmla="*/ 78962 w 120205"/>
                <a:gd name="connsiteY3" fmla="*/ 31623 h 141446"/>
                <a:gd name="connsiteX4" fmla="*/ 70485 w 120205"/>
                <a:gd name="connsiteY4" fmla="*/ 22003 h 141446"/>
                <a:gd name="connsiteX5" fmla="*/ 53435 w 120205"/>
                <a:gd name="connsiteY5" fmla="*/ 18955 h 141446"/>
                <a:gd name="connsiteX6" fmla="*/ 31052 w 120205"/>
                <a:gd name="connsiteY6" fmla="*/ 22479 h 141446"/>
                <a:gd name="connsiteX7" fmla="*/ 11335 w 120205"/>
                <a:gd name="connsiteY7" fmla="*/ 31147 h 141446"/>
                <a:gd name="connsiteX8" fmla="*/ 5239 w 120205"/>
                <a:gd name="connsiteY8" fmla="*/ 18383 h 141446"/>
                <a:gd name="connsiteX9" fmla="*/ 16954 w 120205"/>
                <a:gd name="connsiteY9" fmla="*/ 11240 h 141446"/>
                <a:gd name="connsiteX10" fmla="*/ 36767 w 120205"/>
                <a:gd name="connsiteY10" fmla="*/ 3429 h 141446"/>
                <a:gd name="connsiteX11" fmla="*/ 59246 w 120205"/>
                <a:gd name="connsiteY11" fmla="*/ 0 h 141446"/>
                <a:gd name="connsiteX12" fmla="*/ 86773 w 120205"/>
                <a:gd name="connsiteY12" fmla="*/ 4763 h 141446"/>
                <a:gd name="connsiteX13" fmla="*/ 101346 w 120205"/>
                <a:gd name="connsiteY13" fmla="*/ 20098 h 141446"/>
                <a:gd name="connsiteX14" fmla="*/ 105728 w 120205"/>
                <a:gd name="connsiteY14" fmla="*/ 48197 h 141446"/>
                <a:gd name="connsiteX15" fmla="*/ 105728 w 120205"/>
                <a:gd name="connsiteY15" fmla="*/ 126778 h 141446"/>
                <a:gd name="connsiteX16" fmla="*/ 120205 w 120205"/>
                <a:gd name="connsiteY16" fmla="*/ 126778 h 141446"/>
                <a:gd name="connsiteX17" fmla="*/ 120205 w 120205"/>
                <a:gd name="connsiteY17" fmla="*/ 137541 h 141446"/>
                <a:gd name="connsiteX18" fmla="*/ 107823 w 120205"/>
                <a:gd name="connsiteY18" fmla="*/ 140018 h 141446"/>
                <a:gd name="connsiteX19" fmla="*/ 94774 w 120205"/>
                <a:gd name="connsiteY19" fmla="*/ 141256 h 141446"/>
                <a:gd name="connsiteX20" fmla="*/ 85439 w 120205"/>
                <a:gd name="connsiteY20" fmla="*/ 139160 h 141446"/>
                <a:gd name="connsiteX21" fmla="*/ 82963 w 120205"/>
                <a:gd name="connsiteY21" fmla="*/ 130016 h 141446"/>
                <a:gd name="connsiteX22" fmla="*/ 82963 w 120205"/>
                <a:gd name="connsiteY22" fmla="*/ 121920 h 141446"/>
                <a:gd name="connsiteX23" fmla="*/ 64961 w 120205"/>
                <a:gd name="connsiteY23" fmla="*/ 135350 h 141446"/>
                <a:gd name="connsiteX24" fmla="*/ 40862 w 120205"/>
                <a:gd name="connsiteY24" fmla="*/ 141446 h 141446"/>
                <a:gd name="connsiteX25" fmla="*/ 11621 w 120205"/>
                <a:gd name="connsiteY25" fmla="*/ 131255 h 141446"/>
                <a:gd name="connsiteX26" fmla="*/ 0 w 120205"/>
                <a:gd name="connsiteY26" fmla="*/ 102013 h 141446"/>
                <a:gd name="connsiteX27" fmla="*/ 23146 w 120205"/>
                <a:gd name="connsiteY27" fmla="*/ 68199 h 141446"/>
                <a:gd name="connsiteX28" fmla="*/ 66199 w 120205"/>
                <a:gd name="connsiteY28" fmla="*/ 120968 h 141446"/>
                <a:gd name="connsiteX29" fmla="*/ 81343 w 120205"/>
                <a:gd name="connsiteY29" fmla="*/ 111633 h 141446"/>
                <a:gd name="connsiteX30" fmla="*/ 81343 w 120205"/>
                <a:gd name="connsiteY30" fmla="*/ 69533 h 141446"/>
                <a:gd name="connsiteX31" fmla="*/ 41053 w 120205"/>
                <a:gd name="connsiteY31" fmla="*/ 77724 h 141446"/>
                <a:gd name="connsiteX32" fmla="*/ 27432 w 120205"/>
                <a:gd name="connsiteY32" fmla="*/ 99155 h 141446"/>
                <a:gd name="connsiteX33" fmla="*/ 33909 w 120205"/>
                <a:gd name="connsiteY33" fmla="*/ 118586 h 141446"/>
                <a:gd name="connsiteX34" fmla="*/ 51435 w 120205"/>
                <a:gd name="connsiteY34" fmla="*/ 124873 h 141446"/>
                <a:gd name="connsiteX35" fmla="*/ 66199 w 120205"/>
                <a:gd name="connsiteY35" fmla="*/ 120968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446">
                  <a:moveTo>
                    <a:pt x="23146" y="68199"/>
                  </a:moveTo>
                  <a:cubicBezTo>
                    <a:pt x="38481" y="60960"/>
                    <a:pt x="57912" y="57055"/>
                    <a:pt x="81439" y="56579"/>
                  </a:cubicBezTo>
                  <a:lnTo>
                    <a:pt x="81439" y="49720"/>
                  </a:lnTo>
                  <a:cubicBezTo>
                    <a:pt x="81439" y="42101"/>
                    <a:pt x="80582" y="36005"/>
                    <a:pt x="78962" y="31623"/>
                  </a:cubicBezTo>
                  <a:cubicBezTo>
                    <a:pt x="77343" y="27242"/>
                    <a:pt x="74486" y="24003"/>
                    <a:pt x="70485" y="22003"/>
                  </a:cubicBezTo>
                  <a:cubicBezTo>
                    <a:pt x="66484" y="20003"/>
                    <a:pt x="60865" y="18955"/>
                    <a:pt x="53435" y="18955"/>
                  </a:cubicBezTo>
                  <a:cubicBezTo>
                    <a:pt x="45148" y="18955"/>
                    <a:pt x="37624" y="20098"/>
                    <a:pt x="31052" y="22479"/>
                  </a:cubicBezTo>
                  <a:cubicBezTo>
                    <a:pt x="24479" y="24860"/>
                    <a:pt x="17907" y="27718"/>
                    <a:pt x="11335" y="31147"/>
                  </a:cubicBezTo>
                  <a:lnTo>
                    <a:pt x="5239" y="18383"/>
                  </a:lnTo>
                  <a:cubicBezTo>
                    <a:pt x="7334" y="16574"/>
                    <a:pt x="11240" y="14192"/>
                    <a:pt x="16954" y="11240"/>
                  </a:cubicBezTo>
                  <a:cubicBezTo>
                    <a:pt x="22669" y="8287"/>
                    <a:pt x="29242" y="5715"/>
                    <a:pt x="36767" y="3429"/>
                  </a:cubicBezTo>
                  <a:cubicBezTo>
                    <a:pt x="44291" y="1143"/>
                    <a:pt x="51816" y="0"/>
                    <a:pt x="59246" y="0"/>
                  </a:cubicBezTo>
                  <a:cubicBezTo>
                    <a:pt x="70866" y="0"/>
                    <a:pt x="80010" y="1619"/>
                    <a:pt x="86773" y="4763"/>
                  </a:cubicBezTo>
                  <a:cubicBezTo>
                    <a:pt x="93536" y="7906"/>
                    <a:pt x="98393" y="13049"/>
                    <a:pt x="101346" y="20098"/>
                  </a:cubicBezTo>
                  <a:cubicBezTo>
                    <a:pt x="104299" y="27146"/>
                    <a:pt x="105728" y="36481"/>
                    <a:pt x="105728" y="48197"/>
                  </a:cubicBezTo>
                  <a:lnTo>
                    <a:pt x="105728" y="126778"/>
                  </a:lnTo>
                  <a:lnTo>
                    <a:pt x="120205" y="126778"/>
                  </a:lnTo>
                  <a:lnTo>
                    <a:pt x="120205" y="137541"/>
                  </a:lnTo>
                  <a:cubicBezTo>
                    <a:pt x="116967" y="138398"/>
                    <a:pt x="112776" y="139160"/>
                    <a:pt x="107823" y="140018"/>
                  </a:cubicBezTo>
                  <a:cubicBezTo>
                    <a:pt x="102870" y="140780"/>
                    <a:pt x="98488" y="141256"/>
                    <a:pt x="94774" y="141256"/>
                  </a:cubicBezTo>
                  <a:cubicBezTo>
                    <a:pt x="90202" y="141256"/>
                    <a:pt x="87058" y="140589"/>
                    <a:pt x="85439" y="139160"/>
                  </a:cubicBezTo>
                  <a:cubicBezTo>
                    <a:pt x="83820" y="137732"/>
                    <a:pt x="82963" y="134684"/>
                    <a:pt x="82963" y="130016"/>
                  </a:cubicBezTo>
                  <a:lnTo>
                    <a:pt x="82963" y="121920"/>
                  </a:lnTo>
                  <a:cubicBezTo>
                    <a:pt x="78105" y="126778"/>
                    <a:pt x="72104" y="131350"/>
                    <a:pt x="64961" y="135350"/>
                  </a:cubicBezTo>
                  <a:cubicBezTo>
                    <a:pt x="57817" y="139351"/>
                    <a:pt x="49816" y="141446"/>
                    <a:pt x="40862" y="141446"/>
                  </a:cubicBezTo>
                  <a:cubicBezTo>
                    <a:pt x="29146" y="141446"/>
                    <a:pt x="19336" y="138017"/>
                    <a:pt x="11621" y="131255"/>
                  </a:cubicBezTo>
                  <a:cubicBezTo>
                    <a:pt x="3905" y="124492"/>
                    <a:pt x="0" y="114776"/>
                    <a:pt x="0" y="102013"/>
                  </a:cubicBezTo>
                  <a:cubicBezTo>
                    <a:pt x="95" y="86773"/>
                    <a:pt x="7810" y="75438"/>
                    <a:pt x="23146" y="68199"/>
                  </a:cubicBezTo>
                  <a:close/>
                  <a:moveTo>
                    <a:pt x="66199" y="120968"/>
                  </a:moveTo>
                  <a:cubicBezTo>
                    <a:pt x="71723" y="118396"/>
                    <a:pt x="76771" y="115253"/>
                    <a:pt x="81343" y="111633"/>
                  </a:cubicBezTo>
                  <a:lnTo>
                    <a:pt x="81343" y="69533"/>
                  </a:lnTo>
                  <a:cubicBezTo>
                    <a:pt x="63532" y="69533"/>
                    <a:pt x="50102" y="72295"/>
                    <a:pt x="41053" y="77724"/>
                  </a:cubicBezTo>
                  <a:cubicBezTo>
                    <a:pt x="32004" y="83153"/>
                    <a:pt x="27432" y="90297"/>
                    <a:pt x="27432" y="99155"/>
                  </a:cubicBezTo>
                  <a:cubicBezTo>
                    <a:pt x="27432" y="108014"/>
                    <a:pt x="29623" y="114491"/>
                    <a:pt x="33909" y="118586"/>
                  </a:cubicBezTo>
                  <a:cubicBezTo>
                    <a:pt x="38195" y="122777"/>
                    <a:pt x="44101" y="124873"/>
                    <a:pt x="51435" y="124873"/>
                  </a:cubicBezTo>
                  <a:cubicBezTo>
                    <a:pt x="55721" y="124873"/>
                    <a:pt x="60674" y="123539"/>
                    <a:pt x="66199" y="120968"/>
                  </a:cubicBezTo>
                  <a:close/>
                </a:path>
              </a:pathLst>
            </a:custGeom>
            <a:solidFill>
              <a:srgbClr val="FFFFFF"/>
            </a:solidFill>
            <a:ln w="9525" cap="flat">
              <a:noFill/>
              <a:prstDash val="solid"/>
              <a:miter/>
            </a:ln>
          </p:spPr>
          <p:txBody>
            <a:bodyPr anchor="ctr"/>
            <a:lstStyle/>
            <a:p>
              <a:pPr>
                <a:defRPr/>
              </a:pPr>
              <a:endParaRPr lang="ro-RO"/>
            </a:p>
          </p:txBody>
        </p:sp>
        <p:sp>
          <p:nvSpPr>
            <p:cNvPr id="63" name="Freeform: Shape 1023">
              <a:extLst>
                <a:ext uri="{FF2B5EF4-FFF2-40B4-BE49-F238E27FC236}">
                  <a16:creationId xmlns:a16="http://schemas.microsoft.com/office/drawing/2014/main" id="{23123B04-D93C-C392-F463-7C643134F9EE}"/>
                </a:ext>
              </a:extLst>
            </p:cNvPr>
            <p:cNvSpPr/>
            <p:nvPr/>
          </p:nvSpPr>
          <p:spPr>
            <a:xfrm>
              <a:off x="12085510" y="6519830"/>
              <a:ext cx="88106" cy="237744"/>
            </a:xfrm>
            <a:custGeom>
              <a:avLst/>
              <a:gdLst>
                <a:gd name="connsiteX0" fmla="*/ 24479 w 88106"/>
                <a:gd name="connsiteY0" fmla="*/ 167164 h 237744"/>
                <a:gd name="connsiteX1" fmla="*/ 17621 w 88106"/>
                <a:gd name="connsiteY1" fmla="*/ 145352 h 237744"/>
                <a:gd name="connsiteX2" fmla="*/ 17621 w 88106"/>
                <a:gd name="connsiteY2" fmla="*/ 51435 h 237744"/>
                <a:gd name="connsiteX3" fmla="*/ 0 w 88106"/>
                <a:gd name="connsiteY3" fmla="*/ 51435 h 237744"/>
                <a:gd name="connsiteX4" fmla="*/ 0 w 88106"/>
                <a:gd name="connsiteY4" fmla="*/ 40386 h 237744"/>
                <a:gd name="connsiteX5" fmla="*/ 6858 w 88106"/>
                <a:gd name="connsiteY5" fmla="*/ 38672 h 237744"/>
                <a:gd name="connsiteX6" fmla="*/ 14478 w 88106"/>
                <a:gd name="connsiteY6" fmla="*/ 36005 h 237744"/>
                <a:gd name="connsiteX7" fmla="*/ 20574 w 88106"/>
                <a:gd name="connsiteY7" fmla="*/ 27242 h 237744"/>
                <a:gd name="connsiteX8" fmla="*/ 25241 w 88106"/>
                <a:gd name="connsiteY8" fmla="*/ 12287 h 237744"/>
                <a:gd name="connsiteX9" fmla="*/ 28384 w 88106"/>
                <a:gd name="connsiteY9" fmla="*/ 0 h 237744"/>
                <a:gd name="connsiteX10" fmla="*/ 42863 w 88106"/>
                <a:gd name="connsiteY10" fmla="*/ 0 h 237744"/>
                <a:gd name="connsiteX11" fmla="*/ 43339 w 88106"/>
                <a:gd name="connsiteY11" fmla="*/ 35243 h 237744"/>
                <a:gd name="connsiteX12" fmla="*/ 84201 w 88106"/>
                <a:gd name="connsiteY12" fmla="*/ 35243 h 237744"/>
                <a:gd name="connsiteX13" fmla="*/ 84201 w 88106"/>
                <a:gd name="connsiteY13" fmla="*/ 51435 h 237744"/>
                <a:gd name="connsiteX14" fmla="*/ 43339 w 88106"/>
                <a:gd name="connsiteY14" fmla="*/ 51435 h 237744"/>
                <a:gd name="connsiteX15" fmla="*/ 43339 w 88106"/>
                <a:gd name="connsiteY15" fmla="*/ 126587 h 237744"/>
                <a:gd name="connsiteX16" fmla="*/ 44196 w 88106"/>
                <a:gd name="connsiteY16" fmla="*/ 146209 h 237744"/>
                <a:gd name="connsiteX17" fmla="*/ 47911 w 88106"/>
                <a:gd name="connsiteY17" fmla="*/ 153543 h 237744"/>
                <a:gd name="connsiteX18" fmla="*/ 57531 w 88106"/>
                <a:gd name="connsiteY18" fmla="*/ 155258 h 237744"/>
                <a:gd name="connsiteX19" fmla="*/ 72104 w 88106"/>
                <a:gd name="connsiteY19" fmla="*/ 153543 h 237744"/>
                <a:gd name="connsiteX20" fmla="*/ 84487 w 88106"/>
                <a:gd name="connsiteY20" fmla="*/ 149828 h 237744"/>
                <a:gd name="connsiteX21" fmla="*/ 88106 w 88106"/>
                <a:gd name="connsiteY21" fmla="*/ 160877 h 237744"/>
                <a:gd name="connsiteX22" fmla="*/ 69151 w 88106"/>
                <a:gd name="connsiteY22" fmla="*/ 169450 h 237744"/>
                <a:gd name="connsiteX23" fmla="*/ 45339 w 88106"/>
                <a:gd name="connsiteY23" fmla="*/ 173641 h 237744"/>
                <a:gd name="connsiteX24" fmla="*/ 24479 w 88106"/>
                <a:gd name="connsiteY24" fmla="*/ 167164 h 237744"/>
                <a:gd name="connsiteX25" fmla="*/ 62103 w 88106"/>
                <a:gd name="connsiteY25" fmla="*/ 220313 h 237744"/>
                <a:gd name="connsiteX26" fmla="*/ 53816 w 88106"/>
                <a:gd name="connsiteY26" fmla="*/ 232315 h 237744"/>
                <a:gd name="connsiteX27" fmla="*/ 46768 w 88106"/>
                <a:gd name="connsiteY27" fmla="*/ 237744 h 237744"/>
                <a:gd name="connsiteX28" fmla="*/ 46482 w 88106"/>
                <a:gd name="connsiteY28" fmla="*/ 237744 h 237744"/>
                <a:gd name="connsiteX29" fmla="*/ 38195 w 88106"/>
                <a:gd name="connsiteY29" fmla="*/ 233363 h 237744"/>
                <a:gd name="connsiteX30" fmla="*/ 37909 w 88106"/>
                <a:gd name="connsiteY30" fmla="*/ 231934 h 237744"/>
                <a:gd name="connsiteX31" fmla="*/ 43529 w 88106"/>
                <a:gd name="connsiteY31" fmla="*/ 225362 h 237744"/>
                <a:gd name="connsiteX32" fmla="*/ 45720 w 88106"/>
                <a:gd name="connsiteY32" fmla="*/ 215075 h 237744"/>
                <a:gd name="connsiteX33" fmla="*/ 44386 w 88106"/>
                <a:gd name="connsiteY33" fmla="*/ 209931 h 237744"/>
                <a:gd name="connsiteX34" fmla="*/ 40576 w 88106"/>
                <a:gd name="connsiteY34" fmla="*/ 206312 h 237744"/>
                <a:gd name="connsiteX35" fmla="*/ 35719 w 88106"/>
                <a:gd name="connsiteY35" fmla="*/ 196501 h 237744"/>
                <a:gd name="connsiteX36" fmla="*/ 39910 w 88106"/>
                <a:gd name="connsiteY36" fmla="*/ 187452 h 237744"/>
                <a:gd name="connsiteX37" fmla="*/ 48673 w 88106"/>
                <a:gd name="connsiteY37" fmla="*/ 184785 h 237744"/>
                <a:gd name="connsiteX38" fmla="*/ 49625 w 88106"/>
                <a:gd name="connsiteY38" fmla="*/ 184785 h 237744"/>
                <a:gd name="connsiteX39" fmla="*/ 61341 w 88106"/>
                <a:gd name="connsiteY39" fmla="*/ 189929 h 237744"/>
                <a:gd name="connsiteX40" fmla="*/ 65722 w 88106"/>
                <a:gd name="connsiteY40" fmla="*/ 204407 h 237744"/>
                <a:gd name="connsiteX41" fmla="*/ 62103 w 88106"/>
                <a:gd name="connsiteY41" fmla="*/ 220313 h 23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8106" h="237744">
                  <a:moveTo>
                    <a:pt x="24479" y="167164"/>
                  </a:moveTo>
                  <a:cubicBezTo>
                    <a:pt x="19907" y="162878"/>
                    <a:pt x="17621" y="155639"/>
                    <a:pt x="17621" y="145352"/>
                  </a:cubicBezTo>
                  <a:lnTo>
                    <a:pt x="17621" y="51435"/>
                  </a:lnTo>
                  <a:lnTo>
                    <a:pt x="0" y="51435"/>
                  </a:lnTo>
                  <a:lnTo>
                    <a:pt x="0" y="40386"/>
                  </a:lnTo>
                  <a:cubicBezTo>
                    <a:pt x="857" y="40196"/>
                    <a:pt x="3143" y="39624"/>
                    <a:pt x="6858" y="38672"/>
                  </a:cubicBezTo>
                  <a:cubicBezTo>
                    <a:pt x="10573" y="37719"/>
                    <a:pt x="13144" y="36767"/>
                    <a:pt x="14478" y="36005"/>
                  </a:cubicBezTo>
                  <a:cubicBezTo>
                    <a:pt x="17050" y="34576"/>
                    <a:pt x="19145" y="31623"/>
                    <a:pt x="20574" y="27242"/>
                  </a:cubicBezTo>
                  <a:cubicBezTo>
                    <a:pt x="21907" y="24098"/>
                    <a:pt x="23431" y="19145"/>
                    <a:pt x="25241" y="12287"/>
                  </a:cubicBezTo>
                  <a:cubicBezTo>
                    <a:pt x="27051" y="5429"/>
                    <a:pt x="28099" y="1334"/>
                    <a:pt x="28384" y="0"/>
                  </a:cubicBezTo>
                  <a:lnTo>
                    <a:pt x="42863" y="0"/>
                  </a:lnTo>
                  <a:lnTo>
                    <a:pt x="43339" y="35243"/>
                  </a:lnTo>
                  <a:lnTo>
                    <a:pt x="84201" y="35243"/>
                  </a:lnTo>
                  <a:lnTo>
                    <a:pt x="84201" y="51435"/>
                  </a:lnTo>
                  <a:lnTo>
                    <a:pt x="43339" y="51435"/>
                  </a:lnTo>
                  <a:lnTo>
                    <a:pt x="43339" y="126587"/>
                  </a:lnTo>
                  <a:cubicBezTo>
                    <a:pt x="43339" y="135922"/>
                    <a:pt x="43624" y="142399"/>
                    <a:pt x="44196" y="146209"/>
                  </a:cubicBezTo>
                  <a:cubicBezTo>
                    <a:pt x="44767" y="149924"/>
                    <a:pt x="46006" y="152400"/>
                    <a:pt x="47911" y="153543"/>
                  </a:cubicBezTo>
                  <a:cubicBezTo>
                    <a:pt x="49816" y="154686"/>
                    <a:pt x="53054" y="155258"/>
                    <a:pt x="57531" y="155258"/>
                  </a:cubicBezTo>
                  <a:cubicBezTo>
                    <a:pt x="61913" y="155258"/>
                    <a:pt x="66770" y="154686"/>
                    <a:pt x="72104" y="153543"/>
                  </a:cubicBezTo>
                  <a:cubicBezTo>
                    <a:pt x="77438" y="152400"/>
                    <a:pt x="81534" y="151162"/>
                    <a:pt x="84487" y="149828"/>
                  </a:cubicBezTo>
                  <a:lnTo>
                    <a:pt x="88106" y="160877"/>
                  </a:lnTo>
                  <a:cubicBezTo>
                    <a:pt x="84201" y="163830"/>
                    <a:pt x="77819" y="166688"/>
                    <a:pt x="69151" y="169450"/>
                  </a:cubicBezTo>
                  <a:cubicBezTo>
                    <a:pt x="60388" y="172212"/>
                    <a:pt x="52483" y="173641"/>
                    <a:pt x="45339" y="173641"/>
                  </a:cubicBezTo>
                  <a:cubicBezTo>
                    <a:pt x="35909" y="173546"/>
                    <a:pt x="29051" y="171450"/>
                    <a:pt x="24479" y="167164"/>
                  </a:cubicBezTo>
                  <a:close/>
                  <a:moveTo>
                    <a:pt x="62103" y="220313"/>
                  </a:moveTo>
                  <a:cubicBezTo>
                    <a:pt x="59626" y="225171"/>
                    <a:pt x="56864" y="229172"/>
                    <a:pt x="53816" y="232315"/>
                  </a:cubicBezTo>
                  <a:cubicBezTo>
                    <a:pt x="50673" y="235458"/>
                    <a:pt x="48387" y="237173"/>
                    <a:pt x="46768" y="237744"/>
                  </a:cubicBezTo>
                  <a:lnTo>
                    <a:pt x="46482" y="237744"/>
                  </a:lnTo>
                  <a:lnTo>
                    <a:pt x="38195" y="233363"/>
                  </a:lnTo>
                  <a:lnTo>
                    <a:pt x="37909" y="231934"/>
                  </a:lnTo>
                  <a:cubicBezTo>
                    <a:pt x="40195" y="230791"/>
                    <a:pt x="42100" y="228600"/>
                    <a:pt x="43529" y="225362"/>
                  </a:cubicBezTo>
                  <a:cubicBezTo>
                    <a:pt x="44958" y="222123"/>
                    <a:pt x="45720" y="218694"/>
                    <a:pt x="45720" y="215075"/>
                  </a:cubicBezTo>
                  <a:cubicBezTo>
                    <a:pt x="45720" y="212979"/>
                    <a:pt x="45244" y="211265"/>
                    <a:pt x="44386" y="209931"/>
                  </a:cubicBezTo>
                  <a:cubicBezTo>
                    <a:pt x="43529" y="208598"/>
                    <a:pt x="42196" y="207359"/>
                    <a:pt x="40576" y="206312"/>
                  </a:cubicBezTo>
                  <a:cubicBezTo>
                    <a:pt x="37338" y="204026"/>
                    <a:pt x="35719" y="200787"/>
                    <a:pt x="35719" y="196501"/>
                  </a:cubicBezTo>
                  <a:cubicBezTo>
                    <a:pt x="35719" y="192215"/>
                    <a:pt x="37052" y="189262"/>
                    <a:pt x="39910" y="187452"/>
                  </a:cubicBezTo>
                  <a:cubicBezTo>
                    <a:pt x="42672" y="185642"/>
                    <a:pt x="45625" y="184785"/>
                    <a:pt x="48673" y="184785"/>
                  </a:cubicBezTo>
                  <a:lnTo>
                    <a:pt x="49625" y="184785"/>
                  </a:lnTo>
                  <a:cubicBezTo>
                    <a:pt x="54483" y="184785"/>
                    <a:pt x="58388" y="186500"/>
                    <a:pt x="61341" y="189929"/>
                  </a:cubicBezTo>
                  <a:cubicBezTo>
                    <a:pt x="64294" y="193358"/>
                    <a:pt x="65722" y="198120"/>
                    <a:pt x="65722" y="204407"/>
                  </a:cubicBezTo>
                  <a:cubicBezTo>
                    <a:pt x="65818" y="210026"/>
                    <a:pt x="64579" y="215360"/>
                    <a:pt x="62103" y="220313"/>
                  </a:cubicBezTo>
                  <a:close/>
                </a:path>
              </a:pathLst>
            </a:custGeom>
            <a:solidFill>
              <a:srgbClr val="FFFFFF"/>
            </a:solidFill>
            <a:ln w="9525" cap="flat">
              <a:noFill/>
              <a:prstDash val="solid"/>
              <a:miter/>
            </a:ln>
          </p:spPr>
          <p:txBody>
            <a:bodyPr anchor="ctr"/>
            <a:lstStyle/>
            <a:p>
              <a:pPr>
                <a:defRPr/>
              </a:pPr>
              <a:endParaRPr lang="ro-RO"/>
            </a:p>
          </p:txBody>
        </p:sp>
        <p:sp>
          <p:nvSpPr>
            <p:cNvPr id="64" name="Freeform: Shape 1024">
              <a:extLst>
                <a:ext uri="{FF2B5EF4-FFF2-40B4-BE49-F238E27FC236}">
                  <a16:creationId xmlns:a16="http://schemas.microsoft.com/office/drawing/2014/main" id="{6AFFC278-DCE9-0C3B-3CEC-230481395D40}"/>
                </a:ext>
              </a:extLst>
            </p:cNvPr>
            <p:cNvSpPr/>
            <p:nvPr/>
          </p:nvSpPr>
          <p:spPr>
            <a:xfrm>
              <a:off x="12187713" y="6496875"/>
              <a:ext cx="64865" cy="194119"/>
            </a:xfrm>
            <a:custGeom>
              <a:avLst/>
              <a:gdLst>
                <a:gd name="connsiteX0" fmla="*/ 19907 w 64865"/>
                <a:gd name="connsiteY0" fmla="*/ 77057 h 194119"/>
                <a:gd name="connsiteX1" fmla="*/ 1333 w 64865"/>
                <a:gd name="connsiteY1" fmla="*/ 72676 h 194119"/>
                <a:gd name="connsiteX2" fmla="*/ 1333 w 64865"/>
                <a:gd name="connsiteY2" fmla="*/ 59722 h 194119"/>
                <a:gd name="connsiteX3" fmla="*/ 39243 w 64865"/>
                <a:gd name="connsiteY3" fmla="*/ 55054 h 194119"/>
                <a:gd name="connsiteX4" fmla="*/ 39719 w 64865"/>
                <a:gd name="connsiteY4" fmla="*/ 55054 h 194119"/>
                <a:gd name="connsiteX5" fmla="*/ 45339 w 64865"/>
                <a:gd name="connsiteY5" fmla="*/ 59436 h 194119"/>
                <a:gd name="connsiteX6" fmla="*/ 45339 w 64865"/>
                <a:gd name="connsiteY6" fmla="*/ 180118 h 194119"/>
                <a:gd name="connsiteX7" fmla="*/ 64865 w 64865"/>
                <a:gd name="connsiteY7" fmla="*/ 182118 h 194119"/>
                <a:gd name="connsiteX8" fmla="*/ 64865 w 64865"/>
                <a:gd name="connsiteY8" fmla="*/ 194120 h 194119"/>
                <a:gd name="connsiteX9" fmla="*/ 0 w 64865"/>
                <a:gd name="connsiteY9" fmla="*/ 194120 h 194119"/>
                <a:gd name="connsiteX10" fmla="*/ 0 w 64865"/>
                <a:gd name="connsiteY10" fmla="*/ 182118 h 194119"/>
                <a:gd name="connsiteX11" fmla="*/ 19812 w 64865"/>
                <a:gd name="connsiteY11" fmla="*/ 179927 h 194119"/>
                <a:gd name="connsiteX12" fmla="*/ 19812 w 64865"/>
                <a:gd name="connsiteY12" fmla="*/ 77057 h 194119"/>
                <a:gd name="connsiteX13" fmla="*/ 17907 w 64865"/>
                <a:gd name="connsiteY13" fmla="*/ 29337 h 194119"/>
                <a:gd name="connsiteX14" fmla="*/ 14002 w 64865"/>
                <a:gd name="connsiteY14" fmla="*/ 18098 h 194119"/>
                <a:gd name="connsiteX15" fmla="*/ 18764 w 64865"/>
                <a:gd name="connsiteY15" fmla="*/ 5144 h 194119"/>
                <a:gd name="connsiteX16" fmla="*/ 31813 w 64865"/>
                <a:gd name="connsiteY16" fmla="*/ 0 h 194119"/>
                <a:gd name="connsiteX17" fmla="*/ 44101 w 64865"/>
                <a:gd name="connsiteY17" fmla="*/ 4382 h 194119"/>
                <a:gd name="connsiteX18" fmla="*/ 48006 w 64865"/>
                <a:gd name="connsiteY18" fmla="*/ 15621 h 194119"/>
                <a:gd name="connsiteX19" fmla="*/ 43243 w 64865"/>
                <a:gd name="connsiteY19" fmla="*/ 28861 h 194119"/>
                <a:gd name="connsiteX20" fmla="*/ 29908 w 64865"/>
                <a:gd name="connsiteY20" fmla="*/ 33719 h 194119"/>
                <a:gd name="connsiteX21" fmla="*/ 29623 w 64865"/>
                <a:gd name="connsiteY21" fmla="*/ 33719 h 194119"/>
                <a:gd name="connsiteX22" fmla="*/ 17907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907" y="77057"/>
                  </a:moveTo>
                  <a:lnTo>
                    <a:pt x="1333" y="72676"/>
                  </a:lnTo>
                  <a:lnTo>
                    <a:pt x="1333" y="59722"/>
                  </a:lnTo>
                  <a:lnTo>
                    <a:pt x="39243" y="55054"/>
                  </a:lnTo>
                  <a:lnTo>
                    <a:pt x="39719" y="55054"/>
                  </a:lnTo>
                  <a:lnTo>
                    <a:pt x="45339" y="59436"/>
                  </a:lnTo>
                  <a:lnTo>
                    <a:pt x="45339" y="180118"/>
                  </a:lnTo>
                  <a:lnTo>
                    <a:pt x="64865" y="182118"/>
                  </a:lnTo>
                  <a:lnTo>
                    <a:pt x="64865" y="194120"/>
                  </a:lnTo>
                  <a:lnTo>
                    <a:pt x="0" y="194120"/>
                  </a:lnTo>
                  <a:lnTo>
                    <a:pt x="0" y="182118"/>
                  </a:lnTo>
                  <a:lnTo>
                    <a:pt x="19812" y="179927"/>
                  </a:lnTo>
                  <a:lnTo>
                    <a:pt x="19812" y="77057"/>
                  </a:lnTo>
                  <a:close/>
                  <a:moveTo>
                    <a:pt x="17907" y="29337"/>
                  </a:moveTo>
                  <a:cubicBezTo>
                    <a:pt x="15335" y="26384"/>
                    <a:pt x="14002" y="22670"/>
                    <a:pt x="14002" y="18098"/>
                  </a:cubicBezTo>
                  <a:cubicBezTo>
                    <a:pt x="14002" y="12859"/>
                    <a:pt x="15621" y="8573"/>
                    <a:pt x="18764" y="5144"/>
                  </a:cubicBezTo>
                  <a:cubicBezTo>
                    <a:pt x="21908" y="1715"/>
                    <a:pt x="26289" y="0"/>
                    <a:pt x="31813" y="0"/>
                  </a:cubicBezTo>
                  <a:cubicBezTo>
                    <a:pt x="37338" y="0"/>
                    <a:pt x="41434" y="1429"/>
                    <a:pt x="44101" y="4382"/>
                  </a:cubicBezTo>
                  <a:cubicBezTo>
                    <a:pt x="46672" y="7334"/>
                    <a:pt x="48006" y="11049"/>
                    <a:pt x="48006" y="15621"/>
                  </a:cubicBezTo>
                  <a:cubicBezTo>
                    <a:pt x="48006" y="21146"/>
                    <a:pt x="46387" y="25527"/>
                    <a:pt x="43243" y="28861"/>
                  </a:cubicBezTo>
                  <a:cubicBezTo>
                    <a:pt x="40100" y="32099"/>
                    <a:pt x="35623" y="33719"/>
                    <a:pt x="29908" y="33719"/>
                  </a:cubicBezTo>
                  <a:lnTo>
                    <a:pt x="29623" y="33719"/>
                  </a:lnTo>
                  <a:cubicBezTo>
                    <a:pt x="24479" y="33719"/>
                    <a:pt x="20574" y="32290"/>
                    <a:pt x="17907" y="29337"/>
                  </a:cubicBezTo>
                  <a:close/>
                </a:path>
              </a:pathLst>
            </a:custGeom>
            <a:solidFill>
              <a:srgbClr val="FFFFFF"/>
            </a:solidFill>
            <a:ln w="9525" cap="flat">
              <a:noFill/>
              <a:prstDash val="solid"/>
              <a:miter/>
            </a:ln>
          </p:spPr>
          <p:txBody>
            <a:bodyPr anchor="ctr"/>
            <a:lstStyle/>
            <a:p>
              <a:pPr>
                <a:defRPr/>
              </a:pPr>
              <a:endParaRPr lang="ro-RO"/>
            </a:p>
          </p:txBody>
        </p:sp>
        <p:sp>
          <p:nvSpPr>
            <p:cNvPr id="65" name="Freeform: Shape 1027">
              <a:extLst>
                <a:ext uri="{FF2B5EF4-FFF2-40B4-BE49-F238E27FC236}">
                  <a16:creationId xmlns:a16="http://schemas.microsoft.com/office/drawing/2014/main" id="{64CDE3FE-23F9-7221-C2A0-BF691DDE8C82}"/>
                </a:ext>
              </a:extLst>
            </p:cNvPr>
            <p:cNvSpPr/>
            <p:nvPr/>
          </p:nvSpPr>
          <p:spPr>
            <a:xfrm>
              <a:off x="12270009" y="6551454"/>
              <a:ext cx="126587" cy="142208"/>
            </a:xfrm>
            <a:custGeom>
              <a:avLst/>
              <a:gdLst>
                <a:gd name="connsiteX0" fmla="*/ 9049 w 126587"/>
                <a:gd name="connsiteY0" fmla="*/ 33052 h 142208"/>
                <a:gd name="connsiteX1" fmla="*/ 32956 w 126587"/>
                <a:gd name="connsiteY1" fmla="*/ 8477 h 142208"/>
                <a:gd name="connsiteX2" fmla="*/ 64675 w 126587"/>
                <a:gd name="connsiteY2" fmla="*/ 0 h 142208"/>
                <a:gd name="connsiteX3" fmla="*/ 111062 w 126587"/>
                <a:gd name="connsiteY3" fmla="*/ 19622 h 142208"/>
                <a:gd name="connsiteX4" fmla="*/ 126587 w 126587"/>
                <a:gd name="connsiteY4" fmla="*/ 71056 h 142208"/>
                <a:gd name="connsiteX5" fmla="*/ 117538 w 126587"/>
                <a:gd name="connsiteY5" fmla="*/ 109442 h 142208"/>
                <a:gd name="connsiteX6" fmla="*/ 93631 w 126587"/>
                <a:gd name="connsiteY6" fmla="*/ 133921 h 142208"/>
                <a:gd name="connsiteX7" fmla="*/ 61913 w 126587"/>
                <a:gd name="connsiteY7" fmla="*/ 142208 h 142208"/>
                <a:gd name="connsiteX8" fmla="*/ 15526 w 126587"/>
                <a:gd name="connsiteY8" fmla="*/ 122587 h 142208"/>
                <a:gd name="connsiteX9" fmla="*/ 0 w 126587"/>
                <a:gd name="connsiteY9" fmla="*/ 71152 h 142208"/>
                <a:gd name="connsiteX10" fmla="*/ 9049 w 126587"/>
                <a:gd name="connsiteY10" fmla="*/ 33052 h 142208"/>
                <a:gd name="connsiteX11" fmla="*/ 89345 w 126587"/>
                <a:gd name="connsiteY11" fmla="*/ 114300 h 142208"/>
                <a:gd name="connsiteX12" fmla="*/ 98393 w 126587"/>
                <a:gd name="connsiteY12" fmla="*/ 72962 h 142208"/>
                <a:gd name="connsiteX13" fmla="*/ 90106 w 126587"/>
                <a:gd name="connsiteY13" fmla="*/ 29908 h 142208"/>
                <a:gd name="connsiteX14" fmla="*/ 63437 w 126587"/>
                <a:gd name="connsiteY14" fmla="*/ 14002 h 142208"/>
                <a:gd name="connsiteX15" fmla="*/ 37338 w 126587"/>
                <a:gd name="connsiteY15" fmla="*/ 27908 h 142208"/>
                <a:gd name="connsiteX16" fmla="*/ 28194 w 126587"/>
                <a:gd name="connsiteY16" fmla="*/ 69247 h 142208"/>
                <a:gd name="connsiteX17" fmla="*/ 36767 w 126587"/>
                <a:gd name="connsiteY17" fmla="*/ 112300 h 142208"/>
                <a:gd name="connsiteX18" fmla="*/ 63437 w 126587"/>
                <a:gd name="connsiteY18" fmla="*/ 128207 h 142208"/>
                <a:gd name="connsiteX19" fmla="*/ 89345 w 126587"/>
                <a:gd name="connsiteY19" fmla="*/ 114300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587" h="142208">
                  <a:moveTo>
                    <a:pt x="9049" y="33052"/>
                  </a:moveTo>
                  <a:cubicBezTo>
                    <a:pt x="15050" y="22288"/>
                    <a:pt x="23050" y="14097"/>
                    <a:pt x="32956" y="8477"/>
                  </a:cubicBezTo>
                  <a:cubicBezTo>
                    <a:pt x="42863" y="2857"/>
                    <a:pt x="53340" y="0"/>
                    <a:pt x="64675" y="0"/>
                  </a:cubicBezTo>
                  <a:cubicBezTo>
                    <a:pt x="85249" y="0"/>
                    <a:pt x="100679" y="6572"/>
                    <a:pt x="111062" y="19622"/>
                  </a:cubicBezTo>
                  <a:cubicBezTo>
                    <a:pt x="121444" y="32671"/>
                    <a:pt x="126587" y="49816"/>
                    <a:pt x="126587" y="71056"/>
                  </a:cubicBezTo>
                  <a:cubicBezTo>
                    <a:pt x="126587" y="85916"/>
                    <a:pt x="123539" y="98679"/>
                    <a:pt x="117538" y="109442"/>
                  </a:cubicBezTo>
                  <a:cubicBezTo>
                    <a:pt x="111538" y="120206"/>
                    <a:pt x="103537" y="128397"/>
                    <a:pt x="93631" y="133921"/>
                  </a:cubicBezTo>
                  <a:cubicBezTo>
                    <a:pt x="83725" y="139446"/>
                    <a:pt x="73247" y="142208"/>
                    <a:pt x="61913" y="142208"/>
                  </a:cubicBezTo>
                  <a:cubicBezTo>
                    <a:pt x="41338" y="142208"/>
                    <a:pt x="25908" y="135636"/>
                    <a:pt x="15526" y="122587"/>
                  </a:cubicBezTo>
                  <a:cubicBezTo>
                    <a:pt x="5143" y="109537"/>
                    <a:pt x="0" y="92393"/>
                    <a:pt x="0" y="71152"/>
                  </a:cubicBezTo>
                  <a:cubicBezTo>
                    <a:pt x="0" y="56483"/>
                    <a:pt x="3048" y="43815"/>
                    <a:pt x="9049" y="33052"/>
                  </a:cubicBezTo>
                  <a:close/>
                  <a:moveTo>
                    <a:pt x="89345" y="114300"/>
                  </a:moveTo>
                  <a:cubicBezTo>
                    <a:pt x="95345" y="104966"/>
                    <a:pt x="98393" y="91249"/>
                    <a:pt x="98393" y="72962"/>
                  </a:cubicBezTo>
                  <a:cubicBezTo>
                    <a:pt x="98393" y="54864"/>
                    <a:pt x="95631" y="40481"/>
                    <a:pt x="90106" y="29908"/>
                  </a:cubicBezTo>
                  <a:cubicBezTo>
                    <a:pt x="84582" y="19336"/>
                    <a:pt x="75629" y="14002"/>
                    <a:pt x="63437" y="14002"/>
                  </a:cubicBezTo>
                  <a:cubicBezTo>
                    <a:pt x="52197" y="14002"/>
                    <a:pt x="43529" y="18669"/>
                    <a:pt x="37338" y="27908"/>
                  </a:cubicBezTo>
                  <a:cubicBezTo>
                    <a:pt x="31242" y="37243"/>
                    <a:pt x="28194" y="50959"/>
                    <a:pt x="28194" y="69247"/>
                  </a:cubicBezTo>
                  <a:cubicBezTo>
                    <a:pt x="28194" y="87344"/>
                    <a:pt x="31051" y="101727"/>
                    <a:pt x="36767" y="112300"/>
                  </a:cubicBezTo>
                  <a:cubicBezTo>
                    <a:pt x="42481" y="122872"/>
                    <a:pt x="51340" y="128207"/>
                    <a:pt x="63437" y="128207"/>
                  </a:cubicBezTo>
                  <a:cubicBezTo>
                    <a:pt x="74676" y="128207"/>
                    <a:pt x="83248" y="123539"/>
                    <a:pt x="89345" y="114300"/>
                  </a:cubicBezTo>
                  <a:close/>
                </a:path>
              </a:pathLst>
            </a:custGeom>
            <a:solidFill>
              <a:srgbClr val="FFFFFF"/>
            </a:solidFill>
            <a:ln w="9525" cap="flat">
              <a:noFill/>
              <a:prstDash val="solid"/>
              <a:miter/>
            </a:ln>
          </p:spPr>
          <p:txBody>
            <a:bodyPr anchor="ctr"/>
            <a:lstStyle/>
            <a:p>
              <a:pPr>
                <a:defRPr/>
              </a:pPr>
              <a:endParaRPr lang="ro-RO"/>
            </a:p>
          </p:txBody>
        </p:sp>
        <p:sp>
          <p:nvSpPr>
            <p:cNvPr id="66" name="Freeform: Shape 1028">
              <a:extLst>
                <a:ext uri="{FF2B5EF4-FFF2-40B4-BE49-F238E27FC236}">
                  <a16:creationId xmlns:a16="http://schemas.microsoft.com/office/drawing/2014/main" id="{D19BE8B6-0901-67CA-D08A-707C3417E4EC}"/>
                </a:ext>
              </a:extLst>
            </p:cNvPr>
            <p:cNvSpPr/>
            <p:nvPr/>
          </p:nvSpPr>
          <p:spPr>
            <a:xfrm>
              <a:off x="12415837" y="6551930"/>
              <a:ext cx="147732" cy="138969"/>
            </a:xfrm>
            <a:custGeom>
              <a:avLst/>
              <a:gdLst>
                <a:gd name="connsiteX0" fmla="*/ 17621 w 147732"/>
                <a:gd name="connsiteY0" fmla="*/ 22003 h 138969"/>
                <a:gd name="connsiteX1" fmla="*/ 0 w 147732"/>
                <a:gd name="connsiteY1" fmla="*/ 17621 h 138969"/>
                <a:gd name="connsiteX2" fmla="*/ 0 w 147732"/>
                <a:gd name="connsiteY2" fmla="*/ 4382 h 138969"/>
                <a:gd name="connsiteX3" fmla="*/ 34957 w 147732"/>
                <a:gd name="connsiteY3" fmla="*/ 0 h 138969"/>
                <a:gd name="connsiteX4" fmla="*/ 35719 w 147732"/>
                <a:gd name="connsiteY4" fmla="*/ 0 h 138969"/>
                <a:gd name="connsiteX5" fmla="*/ 40862 w 147732"/>
                <a:gd name="connsiteY5" fmla="*/ 4382 h 138969"/>
                <a:gd name="connsiteX6" fmla="*/ 40862 w 147732"/>
                <a:gd name="connsiteY6" fmla="*/ 14669 h 138969"/>
                <a:gd name="connsiteX7" fmla="*/ 40576 w 147732"/>
                <a:gd name="connsiteY7" fmla="*/ 20574 h 138969"/>
                <a:gd name="connsiteX8" fmla="*/ 63817 w 147732"/>
                <a:gd name="connsiteY8" fmla="*/ 6382 h 138969"/>
                <a:gd name="connsiteX9" fmla="*/ 91440 w 147732"/>
                <a:gd name="connsiteY9" fmla="*/ 0 h 138969"/>
                <a:gd name="connsiteX10" fmla="*/ 115253 w 147732"/>
                <a:gd name="connsiteY10" fmla="*/ 5906 h 138969"/>
                <a:gd name="connsiteX11" fmla="*/ 127159 w 147732"/>
                <a:gd name="connsiteY11" fmla="*/ 23908 h 138969"/>
                <a:gd name="connsiteX12" fmla="*/ 130588 w 147732"/>
                <a:gd name="connsiteY12" fmla="*/ 56579 h 138969"/>
                <a:gd name="connsiteX13" fmla="*/ 130588 w 147732"/>
                <a:gd name="connsiteY13" fmla="*/ 125063 h 138969"/>
                <a:gd name="connsiteX14" fmla="*/ 147733 w 147732"/>
                <a:gd name="connsiteY14" fmla="*/ 126778 h 138969"/>
                <a:gd name="connsiteX15" fmla="*/ 147733 w 147732"/>
                <a:gd name="connsiteY15" fmla="*/ 138970 h 138969"/>
                <a:gd name="connsiteX16" fmla="*/ 89725 w 147732"/>
                <a:gd name="connsiteY16" fmla="*/ 138970 h 138969"/>
                <a:gd name="connsiteX17" fmla="*/ 89725 w 147732"/>
                <a:gd name="connsiteY17" fmla="*/ 126968 h 138969"/>
                <a:gd name="connsiteX18" fmla="*/ 104870 w 147732"/>
                <a:gd name="connsiteY18" fmla="*/ 124968 h 138969"/>
                <a:gd name="connsiteX19" fmla="*/ 104870 w 147732"/>
                <a:gd name="connsiteY19" fmla="*/ 56198 h 138969"/>
                <a:gd name="connsiteX20" fmla="*/ 102870 w 147732"/>
                <a:gd name="connsiteY20" fmla="*/ 33528 h 138969"/>
                <a:gd name="connsiteX21" fmla="*/ 95536 w 147732"/>
                <a:gd name="connsiteY21" fmla="*/ 21336 h 138969"/>
                <a:gd name="connsiteX22" fmla="*/ 79915 w 147732"/>
                <a:gd name="connsiteY22" fmla="*/ 17336 h 138969"/>
                <a:gd name="connsiteX23" fmla="*/ 61055 w 147732"/>
                <a:gd name="connsiteY23" fmla="*/ 21717 h 138969"/>
                <a:gd name="connsiteX24" fmla="*/ 43148 w 147732"/>
                <a:gd name="connsiteY24" fmla="*/ 32004 h 138969"/>
                <a:gd name="connsiteX25" fmla="*/ 43148 w 147732"/>
                <a:gd name="connsiteY25" fmla="*/ 124777 h 138969"/>
                <a:gd name="connsiteX26" fmla="*/ 59817 w 147732"/>
                <a:gd name="connsiteY26" fmla="*/ 126968 h 138969"/>
                <a:gd name="connsiteX27" fmla="*/ 59817 w 147732"/>
                <a:gd name="connsiteY27" fmla="*/ 138970 h 138969"/>
                <a:gd name="connsiteX28" fmla="*/ 2096 w 147732"/>
                <a:gd name="connsiteY28" fmla="*/ 138970 h 138969"/>
                <a:gd name="connsiteX29" fmla="*/ 2096 w 147732"/>
                <a:gd name="connsiteY29" fmla="*/ 126968 h 138969"/>
                <a:gd name="connsiteX30" fmla="*/ 17526 w 147732"/>
                <a:gd name="connsiteY30" fmla="*/ 124777 h 138969"/>
                <a:gd name="connsiteX31" fmla="*/ 17526 w 147732"/>
                <a:gd name="connsiteY31" fmla="*/ 22003 h 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732" h="138969">
                  <a:moveTo>
                    <a:pt x="17621" y="22003"/>
                  </a:moveTo>
                  <a:lnTo>
                    <a:pt x="0" y="17621"/>
                  </a:lnTo>
                  <a:lnTo>
                    <a:pt x="0" y="4382"/>
                  </a:lnTo>
                  <a:lnTo>
                    <a:pt x="34957" y="0"/>
                  </a:lnTo>
                  <a:lnTo>
                    <a:pt x="35719" y="0"/>
                  </a:lnTo>
                  <a:lnTo>
                    <a:pt x="40862" y="4382"/>
                  </a:lnTo>
                  <a:lnTo>
                    <a:pt x="40862" y="14669"/>
                  </a:lnTo>
                  <a:lnTo>
                    <a:pt x="40576" y="20574"/>
                  </a:lnTo>
                  <a:cubicBezTo>
                    <a:pt x="46482" y="15335"/>
                    <a:pt x="54197" y="10668"/>
                    <a:pt x="63817" y="6382"/>
                  </a:cubicBezTo>
                  <a:cubicBezTo>
                    <a:pt x="73438" y="2096"/>
                    <a:pt x="82677" y="0"/>
                    <a:pt x="91440" y="0"/>
                  </a:cubicBezTo>
                  <a:cubicBezTo>
                    <a:pt x="101727" y="0"/>
                    <a:pt x="109633" y="2000"/>
                    <a:pt x="115253" y="5906"/>
                  </a:cubicBezTo>
                  <a:cubicBezTo>
                    <a:pt x="120872" y="9811"/>
                    <a:pt x="124873" y="15811"/>
                    <a:pt x="127159" y="23908"/>
                  </a:cubicBezTo>
                  <a:cubicBezTo>
                    <a:pt x="129445" y="32004"/>
                    <a:pt x="130588" y="42863"/>
                    <a:pt x="130588" y="56579"/>
                  </a:cubicBezTo>
                  <a:lnTo>
                    <a:pt x="130588" y="125063"/>
                  </a:lnTo>
                  <a:lnTo>
                    <a:pt x="147733" y="126778"/>
                  </a:lnTo>
                  <a:lnTo>
                    <a:pt x="147733" y="138970"/>
                  </a:lnTo>
                  <a:lnTo>
                    <a:pt x="89725" y="138970"/>
                  </a:lnTo>
                  <a:lnTo>
                    <a:pt x="89725" y="126968"/>
                  </a:lnTo>
                  <a:lnTo>
                    <a:pt x="104870" y="124968"/>
                  </a:lnTo>
                  <a:lnTo>
                    <a:pt x="104870" y="56198"/>
                  </a:lnTo>
                  <a:cubicBezTo>
                    <a:pt x="104870" y="46577"/>
                    <a:pt x="104204" y="39053"/>
                    <a:pt x="102870" y="33528"/>
                  </a:cubicBezTo>
                  <a:cubicBezTo>
                    <a:pt x="101537" y="28099"/>
                    <a:pt x="99155" y="24003"/>
                    <a:pt x="95536" y="21336"/>
                  </a:cubicBezTo>
                  <a:cubicBezTo>
                    <a:pt x="91916" y="18669"/>
                    <a:pt x="86773" y="17336"/>
                    <a:pt x="79915" y="17336"/>
                  </a:cubicBezTo>
                  <a:cubicBezTo>
                    <a:pt x="74009" y="17336"/>
                    <a:pt x="67723" y="18764"/>
                    <a:pt x="61055" y="21717"/>
                  </a:cubicBezTo>
                  <a:cubicBezTo>
                    <a:pt x="54388" y="24670"/>
                    <a:pt x="48387" y="28099"/>
                    <a:pt x="43148" y="32004"/>
                  </a:cubicBezTo>
                  <a:lnTo>
                    <a:pt x="43148" y="124777"/>
                  </a:lnTo>
                  <a:lnTo>
                    <a:pt x="59817" y="126968"/>
                  </a:lnTo>
                  <a:lnTo>
                    <a:pt x="59817" y="138970"/>
                  </a:lnTo>
                  <a:lnTo>
                    <a:pt x="2096" y="138970"/>
                  </a:lnTo>
                  <a:lnTo>
                    <a:pt x="2096" y="126968"/>
                  </a:lnTo>
                  <a:lnTo>
                    <a:pt x="17526" y="124777"/>
                  </a:lnTo>
                  <a:lnTo>
                    <a:pt x="17526" y="22003"/>
                  </a:lnTo>
                  <a:close/>
                </a:path>
              </a:pathLst>
            </a:custGeom>
            <a:solidFill>
              <a:srgbClr val="FFFFFF"/>
            </a:solidFill>
            <a:ln w="9525" cap="flat">
              <a:noFill/>
              <a:prstDash val="solid"/>
              <a:miter/>
            </a:ln>
          </p:spPr>
          <p:txBody>
            <a:bodyPr anchor="ctr"/>
            <a:lstStyle/>
            <a:p>
              <a:pPr>
                <a:defRPr/>
              </a:pPr>
              <a:endParaRPr lang="ro-RO"/>
            </a:p>
          </p:txBody>
        </p:sp>
        <p:sp>
          <p:nvSpPr>
            <p:cNvPr id="67" name="Freeform: Shape 1029">
              <a:extLst>
                <a:ext uri="{FF2B5EF4-FFF2-40B4-BE49-F238E27FC236}">
                  <a16:creationId xmlns:a16="http://schemas.microsoft.com/office/drawing/2014/main" id="{68DB8954-AAA9-F6A7-57DA-77D440838158}"/>
                </a:ext>
              </a:extLst>
            </p:cNvPr>
            <p:cNvSpPr/>
            <p:nvPr/>
          </p:nvSpPr>
          <p:spPr>
            <a:xfrm>
              <a:off x="12581191" y="6552120"/>
              <a:ext cx="120205" cy="141446"/>
            </a:xfrm>
            <a:custGeom>
              <a:avLst/>
              <a:gdLst>
                <a:gd name="connsiteX0" fmla="*/ 23146 w 120205"/>
                <a:gd name="connsiteY0" fmla="*/ 68199 h 141446"/>
                <a:gd name="connsiteX1" fmla="*/ 81439 w 120205"/>
                <a:gd name="connsiteY1" fmla="*/ 56579 h 141446"/>
                <a:gd name="connsiteX2" fmla="*/ 81439 w 120205"/>
                <a:gd name="connsiteY2" fmla="*/ 49720 h 141446"/>
                <a:gd name="connsiteX3" fmla="*/ 78962 w 120205"/>
                <a:gd name="connsiteY3" fmla="*/ 31623 h 141446"/>
                <a:gd name="connsiteX4" fmla="*/ 70485 w 120205"/>
                <a:gd name="connsiteY4" fmla="*/ 22003 h 141446"/>
                <a:gd name="connsiteX5" fmla="*/ 53435 w 120205"/>
                <a:gd name="connsiteY5" fmla="*/ 18955 h 141446"/>
                <a:gd name="connsiteX6" fmla="*/ 31051 w 120205"/>
                <a:gd name="connsiteY6" fmla="*/ 22479 h 141446"/>
                <a:gd name="connsiteX7" fmla="*/ 11335 w 120205"/>
                <a:gd name="connsiteY7" fmla="*/ 31147 h 141446"/>
                <a:gd name="connsiteX8" fmla="*/ 5239 w 120205"/>
                <a:gd name="connsiteY8" fmla="*/ 18383 h 141446"/>
                <a:gd name="connsiteX9" fmla="*/ 16954 w 120205"/>
                <a:gd name="connsiteY9" fmla="*/ 11240 h 141446"/>
                <a:gd name="connsiteX10" fmla="*/ 36767 w 120205"/>
                <a:gd name="connsiteY10" fmla="*/ 3429 h 141446"/>
                <a:gd name="connsiteX11" fmla="*/ 59246 w 120205"/>
                <a:gd name="connsiteY11" fmla="*/ 0 h 141446"/>
                <a:gd name="connsiteX12" fmla="*/ 86773 w 120205"/>
                <a:gd name="connsiteY12" fmla="*/ 4763 h 141446"/>
                <a:gd name="connsiteX13" fmla="*/ 101346 w 120205"/>
                <a:gd name="connsiteY13" fmla="*/ 20098 h 141446"/>
                <a:gd name="connsiteX14" fmla="*/ 105728 w 120205"/>
                <a:gd name="connsiteY14" fmla="*/ 48197 h 141446"/>
                <a:gd name="connsiteX15" fmla="*/ 105728 w 120205"/>
                <a:gd name="connsiteY15" fmla="*/ 126778 h 141446"/>
                <a:gd name="connsiteX16" fmla="*/ 120205 w 120205"/>
                <a:gd name="connsiteY16" fmla="*/ 126778 h 141446"/>
                <a:gd name="connsiteX17" fmla="*/ 120205 w 120205"/>
                <a:gd name="connsiteY17" fmla="*/ 137541 h 141446"/>
                <a:gd name="connsiteX18" fmla="*/ 107823 w 120205"/>
                <a:gd name="connsiteY18" fmla="*/ 140018 h 141446"/>
                <a:gd name="connsiteX19" fmla="*/ 94774 w 120205"/>
                <a:gd name="connsiteY19" fmla="*/ 141256 h 141446"/>
                <a:gd name="connsiteX20" fmla="*/ 85439 w 120205"/>
                <a:gd name="connsiteY20" fmla="*/ 139160 h 141446"/>
                <a:gd name="connsiteX21" fmla="*/ 82963 w 120205"/>
                <a:gd name="connsiteY21" fmla="*/ 130016 h 141446"/>
                <a:gd name="connsiteX22" fmla="*/ 82963 w 120205"/>
                <a:gd name="connsiteY22" fmla="*/ 121920 h 141446"/>
                <a:gd name="connsiteX23" fmla="*/ 64960 w 120205"/>
                <a:gd name="connsiteY23" fmla="*/ 135350 h 141446"/>
                <a:gd name="connsiteX24" fmla="*/ 40862 w 120205"/>
                <a:gd name="connsiteY24" fmla="*/ 141446 h 141446"/>
                <a:gd name="connsiteX25" fmla="*/ 11621 w 120205"/>
                <a:gd name="connsiteY25" fmla="*/ 131255 h 141446"/>
                <a:gd name="connsiteX26" fmla="*/ 0 w 120205"/>
                <a:gd name="connsiteY26" fmla="*/ 102013 h 141446"/>
                <a:gd name="connsiteX27" fmla="*/ 23146 w 120205"/>
                <a:gd name="connsiteY27" fmla="*/ 68199 h 141446"/>
                <a:gd name="connsiteX28" fmla="*/ 66199 w 120205"/>
                <a:gd name="connsiteY28" fmla="*/ 120968 h 141446"/>
                <a:gd name="connsiteX29" fmla="*/ 81343 w 120205"/>
                <a:gd name="connsiteY29" fmla="*/ 111633 h 141446"/>
                <a:gd name="connsiteX30" fmla="*/ 81343 w 120205"/>
                <a:gd name="connsiteY30" fmla="*/ 69533 h 141446"/>
                <a:gd name="connsiteX31" fmla="*/ 41053 w 120205"/>
                <a:gd name="connsiteY31" fmla="*/ 77724 h 141446"/>
                <a:gd name="connsiteX32" fmla="*/ 27432 w 120205"/>
                <a:gd name="connsiteY32" fmla="*/ 99155 h 141446"/>
                <a:gd name="connsiteX33" fmla="*/ 33909 w 120205"/>
                <a:gd name="connsiteY33" fmla="*/ 118586 h 141446"/>
                <a:gd name="connsiteX34" fmla="*/ 51435 w 120205"/>
                <a:gd name="connsiteY34" fmla="*/ 124873 h 141446"/>
                <a:gd name="connsiteX35" fmla="*/ 66199 w 120205"/>
                <a:gd name="connsiteY35" fmla="*/ 120968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446">
                  <a:moveTo>
                    <a:pt x="23146" y="68199"/>
                  </a:moveTo>
                  <a:cubicBezTo>
                    <a:pt x="38481" y="60960"/>
                    <a:pt x="57912" y="57055"/>
                    <a:pt x="81439" y="56579"/>
                  </a:cubicBezTo>
                  <a:lnTo>
                    <a:pt x="81439" y="49720"/>
                  </a:lnTo>
                  <a:cubicBezTo>
                    <a:pt x="81439" y="42101"/>
                    <a:pt x="80582" y="36005"/>
                    <a:pt x="78962" y="31623"/>
                  </a:cubicBezTo>
                  <a:cubicBezTo>
                    <a:pt x="77343" y="27242"/>
                    <a:pt x="74485" y="24003"/>
                    <a:pt x="70485" y="22003"/>
                  </a:cubicBezTo>
                  <a:cubicBezTo>
                    <a:pt x="66484" y="20003"/>
                    <a:pt x="60770" y="18955"/>
                    <a:pt x="53435" y="18955"/>
                  </a:cubicBezTo>
                  <a:cubicBezTo>
                    <a:pt x="45149" y="18955"/>
                    <a:pt x="37624" y="20098"/>
                    <a:pt x="31051" y="22479"/>
                  </a:cubicBezTo>
                  <a:cubicBezTo>
                    <a:pt x="24479" y="24860"/>
                    <a:pt x="17907" y="27718"/>
                    <a:pt x="11335" y="31147"/>
                  </a:cubicBezTo>
                  <a:lnTo>
                    <a:pt x="5239" y="18383"/>
                  </a:lnTo>
                  <a:cubicBezTo>
                    <a:pt x="7334" y="16574"/>
                    <a:pt x="11239" y="14192"/>
                    <a:pt x="16954" y="11240"/>
                  </a:cubicBezTo>
                  <a:cubicBezTo>
                    <a:pt x="22670" y="8287"/>
                    <a:pt x="29242" y="5715"/>
                    <a:pt x="36767" y="3429"/>
                  </a:cubicBezTo>
                  <a:cubicBezTo>
                    <a:pt x="44291" y="1143"/>
                    <a:pt x="51816" y="0"/>
                    <a:pt x="59246" y="0"/>
                  </a:cubicBezTo>
                  <a:cubicBezTo>
                    <a:pt x="70866" y="0"/>
                    <a:pt x="80010" y="1619"/>
                    <a:pt x="86773" y="4763"/>
                  </a:cubicBezTo>
                  <a:cubicBezTo>
                    <a:pt x="93535" y="7906"/>
                    <a:pt x="98393" y="13049"/>
                    <a:pt x="101346" y="20098"/>
                  </a:cubicBezTo>
                  <a:cubicBezTo>
                    <a:pt x="104299" y="27146"/>
                    <a:pt x="105728" y="36481"/>
                    <a:pt x="105728" y="48197"/>
                  </a:cubicBezTo>
                  <a:lnTo>
                    <a:pt x="105728" y="126778"/>
                  </a:lnTo>
                  <a:lnTo>
                    <a:pt x="120205" y="126778"/>
                  </a:lnTo>
                  <a:lnTo>
                    <a:pt x="120205" y="137541"/>
                  </a:lnTo>
                  <a:cubicBezTo>
                    <a:pt x="116967" y="138398"/>
                    <a:pt x="112776" y="139160"/>
                    <a:pt x="107823" y="140018"/>
                  </a:cubicBezTo>
                  <a:cubicBezTo>
                    <a:pt x="102870" y="140780"/>
                    <a:pt x="98488" y="141256"/>
                    <a:pt x="94774" y="141256"/>
                  </a:cubicBezTo>
                  <a:cubicBezTo>
                    <a:pt x="90202" y="141256"/>
                    <a:pt x="87058" y="140589"/>
                    <a:pt x="85439" y="139160"/>
                  </a:cubicBezTo>
                  <a:cubicBezTo>
                    <a:pt x="83820" y="137732"/>
                    <a:pt x="82963" y="134684"/>
                    <a:pt x="82963" y="130016"/>
                  </a:cubicBezTo>
                  <a:lnTo>
                    <a:pt x="82963" y="121920"/>
                  </a:lnTo>
                  <a:cubicBezTo>
                    <a:pt x="78105" y="126778"/>
                    <a:pt x="72104" y="131350"/>
                    <a:pt x="64960" y="135350"/>
                  </a:cubicBezTo>
                  <a:cubicBezTo>
                    <a:pt x="57912" y="139446"/>
                    <a:pt x="49816" y="141446"/>
                    <a:pt x="40862" y="141446"/>
                  </a:cubicBezTo>
                  <a:cubicBezTo>
                    <a:pt x="29146" y="141446"/>
                    <a:pt x="19336" y="138017"/>
                    <a:pt x="11621" y="131255"/>
                  </a:cubicBezTo>
                  <a:cubicBezTo>
                    <a:pt x="3905" y="124492"/>
                    <a:pt x="0" y="114776"/>
                    <a:pt x="0" y="102013"/>
                  </a:cubicBezTo>
                  <a:cubicBezTo>
                    <a:pt x="95" y="86773"/>
                    <a:pt x="7810" y="75438"/>
                    <a:pt x="23146" y="68199"/>
                  </a:cubicBezTo>
                  <a:close/>
                  <a:moveTo>
                    <a:pt x="66199" y="120968"/>
                  </a:moveTo>
                  <a:cubicBezTo>
                    <a:pt x="71723" y="118396"/>
                    <a:pt x="76771" y="115253"/>
                    <a:pt x="81343" y="111633"/>
                  </a:cubicBezTo>
                  <a:lnTo>
                    <a:pt x="81343" y="69533"/>
                  </a:lnTo>
                  <a:cubicBezTo>
                    <a:pt x="63532" y="69533"/>
                    <a:pt x="50101" y="72295"/>
                    <a:pt x="41053" y="77724"/>
                  </a:cubicBezTo>
                  <a:cubicBezTo>
                    <a:pt x="32004" y="83153"/>
                    <a:pt x="27432" y="90297"/>
                    <a:pt x="27432" y="99155"/>
                  </a:cubicBezTo>
                  <a:cubicBezTo>
                    <a:pt x="27432" y="108014"/>
                    <a:pt x="29623" y="114491"/>
                    <a:pt x="33909" y="118586"/>
                  </a:cubicBezTo>
                  <a:cubicBezTo>
                    <a:pt x="38195" y="122777"/>
                    <a:pt x="44101" y="124873"/>
                    <a:pt x="51435" y="124873"/>
                  </a:cubicBezTo>
                  <a:cubicBezTo>
                    <a:pt x="55721" y="124873"/>
                    <a:pt x="60674" y="123539"/>
                    <a:pt x="66199" y="120968"/>
                  </a:cubicBezTo>
                  <a:close/>
                </a:path>
              </a:pathLst>
            </a:custGeom>
            <a:solidFill>
              <a:srgbClr val="FFFFFF"/>
            </a:solidFill>
            <a:ln w="9525" cap="flat">
              <a:noFill/>
              <a:prstDash val="solid"/>
              <a:miter/>
            </a:ln>
          </p:spPr>
          <p:txBody>
            <a:bodyPr anchor="ctr"/>
            <a:lstStyle/>
            <a:p>
              <a:pPr>
                <a:defRPr/>
              </a:pPr>
              <a:endParaRPr lang="ro-RO"/>
            </a:p>
          </p:txBody>
        </p:sp>
        <p:sp>
          <p:nvSpPr>
            <p:cNvPr id="68" name="Freeform: Shape 1030">
              <a:extLst>
                <a:ext uri="{FF2B5EF4-FFF2-40B4-BE49-F238E27FC236}">
                  <a16:creationId xmlns:a16="http://schemas.microsoft.com/office/drawing/2014/main" id="{75BC7108-7885-58B9-A44F-E1CF65B8263D}"/>
                </a:ext>
              </a:extLst>
            </p:cNvPr>
            <p:cNvSpPr/>
            <p:nvPr/>
          </p:nvSpPr>
          <p:spPr>
            <a:xfrm>
              <a:off x="12716637" y="6490494"/>
              <a:ext cx="66103" cy="200406"/>
            </a:xfrm>
            <a:custGeom>
              <a:avLst/>
              <a:gdLst>
                <a:gd name="connsiteX0" fmla="*/ 19812 w 66103"/>
                <a:gd name="connsiteY0" fmla="*/ 17907 h 200406"/>
                <a:gd name="connsiteX1" fmla="*/ 0 w 66103"/>
                <a:gd name="connsiteY1" fmla="*/ 15240 h 200406"/>
                <a:gd name="connsiteX2" fmla="*/ 0 w 66103"/>
                <a:gd name="connsiteY2" fmla="*/ 4763 h 200406"/>
                <a:gd name="connsiteX3" fmla="*/ 39433 w 66103"/>
                <a:gd name="connsiteY3" fmla="*/ 0 h 200406"/>
                <a:gd name="connsiteX4" fmla="*/ 39910 w 66103"/>
                <a:gd name="connsiteY4" fmla="*/ 0 h 200406"/>
                <a:gd name="connsiteX5" fmla="*/ 45339 w 66103"/>
                <a:gd name="connsiteY5" fmla="*/ 3620 h 200406"/>
                <a:gd name="connsiteX6" fmla="*/ 45339 w 66103"/>
                <a:gd name="connsiteY6" fmla="*/ 186404 h 200406"/>
                <a:gd name="connsiteX7" fmla="*/ 66104 w 66103"/>
                <a:gd name="connsiteY7" fmla="*/ 188405 h 200406"/>
                <a:gd name="connsiteX8" fmla="*/ 66104 w 66103"/>
                <a:gd name="connsiteY8" fmla="*/ 200406 h 200406"/>
                <a:gd name="connsiteX9" fmla="*/ 0 w 66103"/>
                <a:gd name="connsiteY9" fmla="*/ 200406 h 200406"/>
                <a:gd name="connsiteX10" fmla="*/ 0 w 66103"/>
                <a:gd name="connsiteY10" fmla="*/ 188405 h 200406"/>
                <a:gd name="connsiteX11" fmla="*/ 19812 w 66103"/>
                <a:gd name="connsiteY11" fmla="*/ 186214 h 200406"/>
                <a:gd name="connsiteX12" fmla="*/ 19812 w 66103"/>
                <a:gd name="connsiteY12" fmla="*/ 17907 h 2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406">
                  <a:moveTo>
                    <a:pt x="19812" y="17907"/>
                  </a:moveTo>
                  <a:lnTo>
                    <a:pt x="0" y="15240"/>
                  </a:lnTo>
                  <a:lnTo>
                    <a:pt x="0" y="4763"/>
                  </a:lnTo>
                  <a:lnTo>
                    <a:pt x="39433" y="0"/>
                  </a:lnTo>
                  <a:lnTo>
                    <a:pt x="39910" y="0"/>
                  </a:lnTo>
                  <a:lnTo>
                    <a:pt x="45339" y="3620"/>
                  </a:lnTo>
                  <a:lnTo>
                    <a:pt x="45339" y="186404"/>
                  </a:lnTo>
                  <a:lnTo>
                    <a:pt x="66104" y="188405"/>
                  </a:lnTo>
                  <a:lnTo>
                    <a:pt x="66104" y="200406"/>
                  </a:lnTo>
                  <a:lnTo>
                    <a:pt x="0" y="200406"/>
                  </a:lnTo>
                  <a:lnTo>
                    <a:pt x="0" y="188405"/>
                  </a:lnTo>
                  <a:lnTo>
                    <a:pt x="19812" y="186214"/>
                  </a:lnTo>
                  <a:lnTo>
                    <a:pt x="19812" y="17907"/>
                  </a:lnTo>
                  <a:close/>
                </a:path>
              </a:pathLst>
            </a:custGeom>
            <a:solidFill>
              <a:srgbClr val="FFFFFF"/>
            </a:solidFill>
            <a:ln w="9525" cap="flat">
              <a:noFill/>
              <a:prstDash val="solid"/>
              <a:miter/>
            </a:ln>
          </p:spPr>
          <p:txBody>
            <a:bodyPr anchor="ctr"/>
            <a:lstStyle/>
            <a:p>
              <a:pPr>
                <a:defRPr/>
              </a:pPr>
              <a:endParaRPr lang="ro-RO"/>
            </a:p>
          </p:txBody>
        </p:sp>
        <p:sp>
          <p:nvSpPr>
            <p:cNvPr id="69" name="Freeform: Shape 1031">
              <a:extLst>
                <a:ext uri="{FF2B5EF4-FFF2-40B4-BE49-F238E27FC236}">
                  <a16:creationId xmlns:a16="http://schemas.microsoft.com/office/drawing/2014/main" id="{78EAF075-4C5F-76C3-4404-D42CCB942516}"/>
                </a:ext>
              </a:extLst>
            </p:cNvPr>
            <p:cNvSpPr/>
            <p:nvPr/>
          </p:nvSpPr>
          <p:spPr>
            <a:xfrm>
              <a:off x="12857416" y="6490494"/>
              <a:ext cx="133064" cy="202987"/>
            </a:xfrm>
            <a:custGeom>
              <a:avLst/>
              <a:gdLst>
                <a:gd name="connsiteX0" fmla="*/ 26670 w 133064"/>
                <a:gd name="connsiteY0" fmla="*/ 195739 h 202987"/>
                <a:gd name="connsiteX1" fmla="*/ 7239 w 133064"/>
                <a:gd name="connsiteY1" fmla="*/ 173260 h 202987"/>
                <a:gd name="connsiteX2" fmla="*/ 0 w 133064"/>
                <a:gd name="connsiteY2" fmla="*/ 135827 h 202987"/>
                <a:gd name="connsiteX3" fmla="*/ 8572 w 133064"/>
                <a:gd name="connsiteY3" fmla="*/ 97917 h 202987"/>
                <a:gd name="connsiteX4" fmla="*/ 33147 w 133064"/>
                <a:gd name="connsiteY4" fmla="*/ 70866 h 202987"/>
                <a:gd name="connsiteX5" fmla="*/ 70961 w 133064"/>
                <a:gd name="connsiteY5" fmla="*/ 60960 h 202987"/>
                <a:gd name="connsiteX6" fmla="*/ 93726 w 133064"/>
                <a:gd name="connsiteY6" fmla="*/ 63627 h 202987"/>
                <a:gd name="connsiteX7" fmla="*/ 93726 w 133064"/>
                <a:gd name="connsiteY7" fmla="*/ 17907 h 202987"/>
                <a:gd name="connsiteX8" fmla="*/ 68771 w 133064"/>
                <a:gd name="connsiteY8" fmla="*/ 14954 h 202987"/>
                <a:gd name="connsiteX9" fmla="*/ 68771 w 133064"/>
                <a:gd name="connsiteY9" fmla="*/ 4382 h 202987"/>
                <a:gd name="connsiteX10" fmla="*/ 112776 w 133064"/>
                <a:gd name="connsiteY10" fmla="*/ 0 h 202987"/>
                <a:gd name="connsiteX11" fmla="*/ 113538 w 133064"/>
                <a:gd name="connsiteY11" fmla="*/ 0 h 202987"/>
                <a:gd name="connsiteX12" fmla="*/ 118872 w 133064"/>
                <a:gd name="connsiteY12" fmla="*/ 3905 h 202987"/>
                <a:gd name="connsiteX13" fmla="*/ 118872 w 133064"/>
                <a:gd name="connsiteY13" fmla="*/ 187928 h 202987"/>
                <a:gd name="connsiteX14" fmla="*/ 133064 w 133064"/>
                <a:gd name="connsiteY14" fmla="*/ 187928 h 202987"/>
                <a:gd name="connsiteX15" fmla="*/ 133064 w 133064"/>
                <a:gd name="connsiteY15" fmla="*/ 199168 h 202987"/>
                <a:gd name="connsiteX16" fmla="*/ 119443 w 133064"/>
                <a:gd name="connsiteY16" fmla="*/ 201835 h 202987"/>
                <a:gd name="connsiteX17" fmla="*/ 107347 w 133064"/>
                <a:gd name="connsiteY17" fmla="*/ 202787 h 202987"/>
                <a:gd name="connsiteX18" fmla="*/ 98298 w 133064"/>
                <a:gd name="connsiteY18" fmla="*/ 200597 h 202987"/>
                <a:gd name="connsiteX19" fmla="*/ 95631 w 133064"/>
                <a:gd name="connsiteY19" fmla="*/ 191262 h 202987"/>
                <a:gd name="connsiteX20" fmla="*/ 95631 w 133064"/>
                <a:gd name="connsiteY20" fmla="*/ 183452 h 202987"/>
                <a:gd name="connsiteX21" fmla="*/ 77629 w 133064"/>
                <a:gd name="connsiteY21" fmla="*/ 197358 h 202987"/>
                <a:gd name="connsiteX22" fmla="*/ 53530 w 133064"/>
                <a:gd name="connsiteY22" fmla="*/ 202978 h 202987"/>
                <a:gd name="connsiteX23" fmla="*/ 26670 w 133064"/>
                <a:gd name="connsiteY23" fmla="*/ 195739 h 202987"/>
                <a:gd name="connsiteX24" fmla="*/ 81153 w 133064"/>
                <a:gd name="connsiteY24" fmla="*/ 181451 h 202987"/>
                <a:gd name="connsiteX25" fmla="*/ 93631 w 133064"/>
                <a:gd name="connsiteY25" fmla="*/ 171545 h 202987"/>
                <a:gd name="connsiteX26" fmla="*/ 93631 w 133064"/>
                <a:gd name="connsiteY26" fmla="*/ 82010 h 202987"/>
                <a:gd name="connsiteX27" fmla="*/ 84487 w 133064"/>
                <a:gd name="connsiteY27" fmla="*/ 76772 h 202987"/>
                <a:gd name="connsiteX28" fmla="*/ 69151 w 133064"/>
                <a:gd name="connsiteY28" fmla="*/ 74486 h 202987"/>
                <a:gd name="connsiteX29" fmla="*/ 38671 w 133064"/>
                <a:gd name="connsiteY29" fmla="*/ 89059 h 202987"/>
                <a:gd name="connsiteX30" fmla="*/ 27242 w 133064"/>
                <a:gd name="connsiteY30" fmla="*/ 133922 h 202987"/>
                <a:gd name="connsiteX31" fmla="*/ 37243 w 133064"/>
                <a:gd name="connsiteY31" fmla="*/ 173069 h 202987"/>
                <a:gd name="connsiteX32" fmla="*/ 63151 w 133064"/>
                <a:gd name="connsiteY32" fmla="*/ 185833 h 202987"/>
                <a:gd name="connsiteX33" fmla="*/ 81153 w 133064"/>
                <a:gd name="connsiteY33" fmla="*/ 181451 h 20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3064" h="202987">
                  <a:moveTo>
                    <a:pt x="26670" y="195739"/>
                  </a:moveTo>
                  <a:cubicBezTo>
                    <a:pt x="18479" y="190881"/>
                    <a:pt x="12001" y="183356"/>
                    <a:pt x="7239" y="173260"/>
                  </a:cubicBezTo>
                  <a:cubicBezTo>
                    <a:pt x="2476" y="163163"/>
                    <a:pt x="0" y="150686"/>
                    <a:pt x="0" y="135827"/>
                  </a:cubicBezTo>
                  <a:cubicBezTo>
                    <a:pt x="0" y="121920"/>
                    <a:pt x="2858" y="109347"/>
                    <a:pt x="8572" y="97917"/>
                  </a:cubicBezTo>
                  <a:cubicBezTo>
                    <a:pt x="14288" y="86487"/>
                    <a:pt x="22479" y="77438"/>
                    <a:pt x="33147" y="70866"/>
                  </a:cubicBezTo>
                  <a:cubicBezTo>
                    <a:pt x="43815" y="64294"/>
                    <a:pt x="56483" y="60960"/>
                    <a:pt x="70961" y="60960"/>
                  </a:cubicBezTo>
                  <a:cubicBezTo>
                    <a:pt x="79248" y="60960"/>
                    <a:pt x="86868" y="61817"/>
                    <a:pt x="93726" y="63627"/>
                  </a:cubicBezTo>
                  <a:lnTo>
                    <a:pt x="93726" y="17907"/>
                  </a:lnTo>
                  <a:lnTo>
                    <a:pt x="68771" y="14954"/>
                  </a:lnTo>
                  <a:lnTo>
                    <a:pt x="68771" y="4382"/>
                  </a:lnTo>
                  <a:lnTo>
                    <a:pt x="112776" y="0"/>
                  </a:lnTo>
                  <a:lnTo>
                    <a:pt x="113538" y="0"/>
                  </a:lnTo>
                  <a:lnTo>
                    <a:pt x="118872" y="3905"/>
                  </a:lnTo>
                  <a:lnTo>
                    <a:pt x="118872" y="187928"/>
                  </a:lnTo>
                  <a:lnTo>
                    <a:pt x="133064" y="187928"/>
                  </a:lnTo>
                  <a:lnTo>
                    <a:pt x="133064" y="199168"/>
                  </a:lnTo>
                  <a:cubicBezTo>
                    <a:pt x="127825" y="200311"/>
                    <a:pt x="123349" y="201168"/>
                    <a:pt x="119443" y="201835"/>
                  </a:cubicBezTo>
                  <a:cubicBezTo>
                    <a:pt x="115538" y="202502"/>
                    <a:pt x="111538" y="202787"/>
                    <a:pt x="107347" y="202787"/>
                  </a:cubicBezTo>
                  <a:cubicBezTo>
                    <a:pt x="103060" y="202787"/>
                    <a:pt x="100108" y="202025"/>
                    <a:pt x="98298" y="200597"/>
                  </a:cubicBezTo>
                  <a:cubicBezTo>
                    <a:pt x="96488" y="199168"/>
                    <a:pt x="95631" y="196025"/>
                    <a:pt x="95631" y="191262"/>
                  </a:cubicBezTo>
                  <a:lnTo>
                    <a:pt x="95631" y="183452"/>
                  </a:lnTo>
                  <a:cubicBezTo>
                    <a:pt x="91059" y="188976"/>
                    <a:pt x="85058" y="193643"/>
                    <a:pt x="77629" y="197358"/>
                  </a:cubicBezTo>
                  <a:cubicBezTo>
                    <a:pt x="70199" y="201073"/>
                    <a:pt x="62198" y="202978"/>
                    <a:pt x="53530" y="202978"/>
                  </a:cubicBezTo>
                  <a:cubicBezTo>
                    <a:pt x="43720" y="203168"/>
                    <a:pt x="34766" y="200692"/>
                    <a:pt x="26670" y="195739"/>
                  </a:cubicBezTo>
                  <a:close/>
                  <a:moveTo>
                    <a:pt x="81153" y="181451"/>
                  </a:moveTo>
                  <a:cubicBezTo>
                    <a:pt x="86678" y="178594"/>
                    <a:pt x="90868" y="175260"/>
                    <a:pt x="93631" y="171545"/>
                  </a:cubicBezTo>
                  <a:lnTo>
                    <a:pt x="93631" y="82010"/>
                  </a:lnTo>
                  <a:cubicBezTo>
                    <a:pt x="92297" y="80010"/>
                    <a:pt x="89249" y="78296"/>
                    <a:pt x="84487" y="76772"/>
                  </a:cubicBezTo>
                  <a:cubicBezTo>
                    <a:pt x="79629" y="75248"/>
                    <a:pt x="74581" y="74486"/>
                    <a:pt x="69151" y="74486"/>
                  </a:cubicBezTo>
                  <a:cubicBezTo>
                    <a:pt x="56388" y="74486"/>
                    <a:pt x="46292" y="79343"/>
                    <a:pt x="38671" y="89059"/>
                  </a:cubicBezTo>
                  <a:cubicBezTo>
                    <a:pt x="31051" y="98774"/>
                    <a:pt x="27242" y="113728"/>
                    <a:pt x="27242" y="133922"/>
                  </a:cubicBezTo>
                  <a:cubicBezTo>
                    <a:pt x="27242" y="151543"/>
                    <a:pt x="30575" y="164592"/>
                    <a:pt x="37243" y="173069"/>
                  </a:cubicBezTo>
                  <a:cubicBezTo>
                    <a:pt x="43910" y="181547"/>
                    <a:pt x="52578" y="185833"/>
                    <a:pt x="63151" y="185833"/>
                  </a:cubicBezTo>
                  <a:cubicBezTo>
                    <a:pt x="69723" y="185738"/>
                    <a:pt x="75629" y="184309"/>
                    <a:pt x="81153" y="181451"/>
                  </a:cubicBezTo>
                  <a:close/>
                </a:path>
              </a:pathLst>
            </a:custGeom>
            <a:solidFill>
              <a:srgbClr val="FFFFFF"/>
            </a:solidFill>
            <a:ln w="9525" cap="flat">
              <a:noFill/>
              <a:prstDash val="solid"/>
              <a:miter/>
            </a:ln>
          </p:spPr>
          <p:txBody>
            <a:bodyPr anchor="ctr"/>
            <a:lstStyle/>
            <a:p>
              <a:pPr>
                <a:defRPr/>
              </a:pPr>
              <a:endParaRPr lang="ro-RO"/>
            </a:p>
          </p:txBody>
        </p:sp>
        <p:sp>
          <p:nvSpPr>
            <p:cNvPr id="70" name="Freeform: Shape 1032">
              <a:extLst>
                <a:ext uri="{FF2B5EF4-FFF2-40B4-BE49-F238E27FC236}">
                  <a16:creationId xmlns:a16="http://schemas.microsoft.com/office/drawing/2014/main" id="{A1AA9B11-3F3B-9870-CA39-1716AA2E8982}"/>
                </a:ext>
              </a:extLst>
            </p:cNvPr>
            <p:cNvSpPr/>
            <p:nvPr/>
          </p:nvSpPr>
          <p:spPr>
            <a:xfrm>
              <a:off x="13009625" y="6551549"/>
              <a:ext cx="112585" cy="142208"/>
            </a:xfrm>
            <a:custGeom>
              <a:avLst/>
              <a:gdLst>
                <a:gd name="connsiteX0" fmla="*/ 15526 w 112585"/>
                <a:gd name="connsiteY0" fmla="*/ 122777 h 142208"/>
                <a:gd name="connsiteX1" fmla="*/ 0 w 112585"/>
                <a:gd name="connsiteY1" fmla="*/ 71152 h 142208"/>
                <a:gd name="connsiteX2" fmla="*/ 8096 w 112585"/>
                <a:gd name="connsiteY2" fmla="*/ 33719 h 142208"/>
                <a:gd name="connsiteX3" fmla="*/ 30766 w 112585"/>
                <a:gd name="connsiteY3" fmla="*/ 8763 h 142208"/>
                <a:gd name="connsiteX4" fmla="*/ 63913 w 112585"/>
                <a:gd name="connsiteY4" fmla="*/ 0 h 142208"/>
                <a:gd name="connsiteX5" fmla="*/ 99250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10 w 112585"/>
                <a:gd name="connsiteY9" fmla="*/ 110490 h 142208"/>
                <a:gd name="connsiteX10" fmla="*/ 68485 w 112585"/>
                <a:gd name="connsiteY10" fmla="*/ 125254 h 142208"/>
                <a:gd name="connsiteX11" fmla="*/ 88963 w 112585"/>
                <a:gd name="connsiteY11" fmla="*/ 121730 h 142208"/>
                <a:gd name="connsiteX12" fmla="*/ 105442 w 112585"/>
                <a:gd name="connsiteY12" fmla="*/ 113252 h 142208"/>
                <a:gd name="connsiteX13" fmla="*/ 110109 w 112585"/>
                <a:gd name="connsiteY13" fmla="*/ 124016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765 w 112585"/>
                <a:gd name="connsiteY22" fmla="*/ 58484 h 142208"/>
                <a:gd name="connsiteX23" fmla="*/ 85630 w 112585"/>
                <a:gd name="connsiteY23" fmla="*/ 58484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4" y="109919"/>
                    <a:pt x="0" y="92678"/>
                    <a:pt x="0" y="71152"/>
                  </a:cubicBezTo>
                  <a:cubicBezTo>
                    <a:pt x="0" y="56960"/>
                    <a:pt x="2667" y="44482"/>
                    <a:pt x="8096" y="33719"/>
                  </a:cubicBezTo>
                  <a:cubicBezTo>
                    <a:pt x="13525" y="22955"/>
                    <a:pt x="21050" y="14669"/>
                    <a:pt x="30766" y="8763"/>
                  </a:cubicBezTo>
                  <a:cubicBezTo>
                    <a:pt x="40481" y="2858"/>
                    <a:pt x="51530" y="0"/>
                    <a:pt x="63913" y="0"/>
                  </a:cubicBezTo>
                  <a:cubicBezTo>
                    <a:pt x="79058" y="0"/>
                    <a:pt x="90869" y="4191"/>
                    <a:pt x="99250" y="12573"/>
                  </a:cubicBezTo>
                  <a:cubicBezTo>
                    <a:pt x="107633" y="20955"/>
                    <a:pt x="112109" y="33052"/>
                    <a:pt x="112586" y="48673"/>
                  </a:cubicBezTo>
                  <a:cubicBezTo>
                    <a:pt x="112586" y="58579"/>
                    <a:pt x="112014" y="66199"/>
                    <a:pt x="110871" y="71438"/>
                  </a:cubicBezTo>
                  <a:lnTo>
                    <a:pt x="26670" y="71438"/>
                  </a:lnTo>
                  <a:cubicBezTo>
                    <a:pt x="26956" y="87630"/>
                    <a:pt x="30766" y="100584"/>
                    <a:pt x="37910" y="110490"/>
                  </a:cubicBezTo>
                  <a:cubicBezTo>
                    <a:pt x="45053" y="120396"/>
                    <a:pt x="55245" y="125254"/>
                    <a:pt x="68485" y="125254"/>
                  </a:cubicBezTo>
                  <a:cubicBezTo>
                    <a:pt x="74962" y="125254"/>
                    <a:pt x="81820" y="124111"/>
                    <a:pt x="88963" y="121730"/>
                  </a:cubicBezTo>
                  <a:cubicBezTo>
                    <a:pt x="96107" y="119348"/>
                    <a:pt x="101537" y="116586"/>
                    <a:pt x="105442" y="113252"/>
                  </a:cubicBezTo>
                  <a:lnTo>
                    <a:pt x="110109" y="124016"/>
                  </a:lnTo>
                  <a:cubicBezTo>
                    <a:pt x="105346" y="128873"/>
                    <a:pt x="98393" y="133160"/>
                    <a:pt x="89059" y="136779"/>
                  </a:cubicBezTo>
                  <a:cubicBezTo>
                    <a:pt x="79724" y="140399"/>
                    <a:pt x="70295" y="142208"/>
                    <a:pt x="60674" y="142208"/>
                  </a:cubicBezTo>
                  <a:cubicBezTo>
                    <a:pt x="40862" y="142113"/>
                    <a:pt x="25813" y="135636"/>
                    <a:pt x="15526" y="122777"/>
                  </a:cubicBezTo>
                  <a:close/>
                  <a:moveTo>
                    <a:pt x="85630" y="58388"/>
                  </a:moveTo>
                  <a:cubicBezTo>
                    <a:pt x="86106" y="54959"/>
                    <a:pt x="86392" y="51435"/>
                    <a:pt x="86392" y="47911"/>
                  </a:cubicBezTo>
                  <a:cubicBezTo>
                    <a:pt x="86201" y="37338"/>
                    <a:pt x="84011" y="28956"/>
                    <a:pt x="79629" y="22860"/>
                  </a:cubicBezTo>
                  <a:cubicBezTo>
                    <a:pt x="75343" y="16764"/>
                    <a:pt x="68485" y="13716"/>
                    <a:pt x="59150" y="13716"/>
                  </a:cubicBezTo>
                  <a:cubicBezTo>
                    <a:pt x="49721" y="13716"/>
                    <a:pt x="42100" y="17145"/>
                    <a:pt x="36481" y="24003"/>
                  </a:cubicBezTo>
                  <a:cubicBezTo>
                    <a:pt x="30861" y="30861"/>
                    <a:pt x="27623" y="42386"/>
                    <a:pt x="26765" y="58484"/>
                  </a:cubicBezTo>
                  <a:lnTo>
                    <a:pt x="85630" y="58484"/>
                  </a:lnTo>
                  <a:close/>
                </a:path>
              </a:pathLst>
            </a:custGeom>
            <a:solidFill>
              <a:srgbClr val="FFFFFF"/>
            </a:solidFill>
            <a:ln w="9525" cap="flat">
              <a:noFill/>
              <a:prstDash val="solid"/>
              <a:miter/>
            </a:ln>
          </p:spPr>
          <p:txBody>
            <a:bodyPr anchor="ctr"/>
            <a:lstStyle/>
            <a:p>
              <a:pPr>
                <a:defRPr/>
              </a:pPr>
              <a:endParaRPr lang="ro-RO"/>
            </a:p>
          </p:txBody>
        </p:sp>
        <p:sp>
          <p:nvSpPr>
            <p:cNvPr id="71" name="Freeform: Shape 1033">
              <a:extLst>
                <a:ext uri="{FF2B5EF4-FFF2-40B4-BE49-F238E27FC236}">
                  <a16:creationId xmlns:a16="http://schemas.microsoft.com/office/drawing/2014/main" id="{D85E6821-C769-69FF-7C91-8A771CEC550B}"/>
                </a:ext>
              </a:extLst>
            </p:cNvPr>
            <p:cNvSpPr/>
            <p:nvPr/>
          </p:nvSpPr>
          <p:spPr>
            <a:xfrm>
              <a:off x="10794015" y="6767576"/>
              <a:ext cx="133159" cy="202980"/>
            </a:xfrm>
            <a:custGeom>
              <a:avLst/>
              <a:gdLst>
                <a:gd name="connsiteX0" fmla="*/ 26670 w 133159"/>
                <a:gd name="connsiteY0" fmla="*/ 195644 h 202980"/>
                <a:gd name="connsiteX1" fmla="*/ 7239 w 133159"/>
                <a:gd name="connsiteY1" fmla="*/ 173165 h 202980"/>
                <a:gd name="connsiteX2" fmla="*/ 0 w 133159"/>
                <a:gd name="connsiteY2" fmla="*/ 135731 h 202980"/>
                <a:gd name="connsiteX3" fmla="*/ 8573 w 133159"/>
                <a:gd name="connsiteY3" fmla="*/ 97822 h 202980"/>
                <a:gd name="connsiteX4" fmla="*/ 33147 w 133159"/>
                <a:gd name="connsiteY4" fmla="*/ 70771 h 202980"/>
                <a:gd name="connsiteX5" fmla="*/ 70961 w 133159"/>
                <a:gd name="connsiteY5" fmla="*/ 60865 h 202980"/>
                <a:gd name="connsiteX6" fmla="*/ 93726 w 133159"/>
                <a:gd name="connsiteY6" fmla="*/ 63532 h 202980"/>
                <a:gd name="connsiteX7" fmla="*/ 93726 w 133159"/>
                <a:gd name="connsiteY7" fmla="*/ 17812 h 202980"/>
                <a:gd name="connsiteX8" fmla="*/ 68771 w 133159"/>
                <a:gd name="connsiteY8" fmla="*/ 14859 h 202980"/>
                <a:gd name="connsiteX9" fmla="*/ 68771 w 133159"/>
                <a:gd name="connsiteY9" fmla="*/ 4381 h 202980"/>
                <a:gd name="connsiteX10" fmla="*/ 112776 w 133159"/>
                <a:gd name="connsiteY10" fmla="*/ 0 h 202980"/>
                <a:gd name="connsiteX11" fmla="*/ 113538 w 133159"/>
                <a:gd name="connsiteY11" fmla="*/ 0 h 202980"/>
                <a:gd name="connsiteX12" fmla="*/ 118967 w 133159"/>
                <a:gd name="connsiteY12" fmla="*/ 3905 h 202980"/>
                <a:gd name="connsiteX13" fmla="*/ 118967 w 133159"/>
                <a:gd name="connsiteY13" fmla="*/ 187928 h 202980"/>
                <a:gd name="connsiteX14" fmla="*/ 133160 w 133159"/>
                <a:gd name="connsiteY14" fmla="*/ 187928 h 202980"/>
                <a:gd name="connsiteX15" fmla="*/ 133160 w 133159"/>
                <a:gd name="connsiteY15" fmla="*/ 199168 h 202980"/>
                <a:gd name="connsiteX16" fmla="*/ 119539 w 133159"/>
                <a:gd name="connsiteY16" fmla="*/ 201835 h 202980"/>
                <a:gd name="connsiteX17" fmla="*/ 107442 w 133159"/>
                <a:gd name="connsiteY17" fmla="*/ 202787 h 202980"/>
                <a:gd name="connsiteX18" fmla="*/ 98393 w 133159"/>
                <a:gd name="connsiteY18" fmla="*/ 200597 h 202980"/>
                <a:gd name="connsiteX19" fmla="*/ 95726 w 133159"/>
                <a:gd name="connsiteY19" fmla="*/ 191262 h 202980"/>
                <a:gd name="connsiteX20" fmla="*/ 95726 w 133159"/>
                <a:gd name="connsiteY20" fmla="*/ 183451 h 202980"/>
                <a:gd name="connsiteX21" fmla="*/ 77724 w 133159"/>
                <a:gd name="connsiteY21" fmla="*/ 197358 h 202980"/>
                <a:gd name="connsiteX22" fmla="*/ 53626 w 133159"/>
                <a:gd name="connsiteY22" fmla="*/ 202978 h 202980"/>
                <a:gd name="connsiteX23" fmla="*/ 26670 w 133159"/>
                <a:gd name="connsiteY23" fmla="*/ 195644 h 202980"/>
                <a:gd name="connsiteX24" fmla="*/ 81248 w 133159"/>
                <a:gd name="connsiteY24" fmla="*/ 181356 h 202980"/>
                <a:gd name="connsiteX25" fmla="*/ 93726 w 133159"/>
                <a:gd name="connsiteY25" fmla="*/ 171450 h 202980"/>
                <a:gd name="connsiteX26" fmla="*/ 93726 w 133159"/>
                <a:gd name="connsiteY26" fmla="*/ 81915 h 202980"/>
                <a:gd name="connsiteX27" fmla="*/ 84582 w 133159"/>
                <a:gd name="connsiteY27" fmla="*/ 76676 h 202980"/>
                <a:gd name="connsiteX28" fmla="*/ 69247 w 133159"/>
                <a:gd name="connsiteY28" fmla="*/ 74390 h 202980"/>
                <a:gd name="connsiteX29" fmla="*/ 38767 w 133159"/>
                <a:gd name="connsiteY29" fmla="*/ 88964 h 202980"/>
                <a:gd name="connsiteX30" fmla="*/ 27432 w 133159"/>
                <a:gd name="connsiteY30" fmla="*/ 133826 h 202980"/>
                <a:gd name="connsiteX31" fmla="*/ 37433 w 133159"/>
                <a:gd name="connsiteY31" fmla="*/ 172974 h 202980"/>
                <a:gd name="connsiteX32" fmla="*/ 63341 w 133159"/>
                <a:gd name="connsiteY32" fmla="*/ 185738 h 202980"/>
                <a:gd name="connsiteX33" fmla="*/ 81248 w 133159"/>
                <a:gd name="connsiteY33" fmla="*/ 181356 h 20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3159" h="202980">
                  <a:moveTo>
                    <a:pt x="26670" y="195644"/>
                  </a:moveTo>
                  <a:cubicBezTo>
                    <a:pt x="18479" y="190786"/>
                    <a:pt x="12002" y="183261"/>
                    <a:pt x="7239" y="173165"/>
                  </a:cubicBezTo>
                  <a:cubicBezTo>
                    <a:pt x="2381" y="163068"/>
                    <a:pt x="0" y="150590"/>
                    <a:pt x="0" y="135731"/>
                  </a:cubicBezTo>
                  <a:cubicBezTo>
                    <a:pt x="0" y="121825"/>
                    <a:pt x="2857" y="109252"/>
                    <a:pt x="8573" y="97822"/>
                  </a:cubicBezTo>
                  <a:cubicBezTo>
                    <a:pt x="14288" y="86392"/>
                    <a:pt x="22479" y="77343"/>
                    <a:pt x="33147" y="70771"/>
                  </a:cubicBezTo>
                  <a:cubicBezTo>
                    <a:pt x="43815" y="64199"/>
                    <a:pt x="56483" y="60865"/>
                    <a:pt x="70961" y="60865"/>
                  </a:cubicBezTo>
                  <a:cubicBezTo>
                    <a:pt x="79248" y="60865"/>
                    <a:pt x="86868" y="61722"/>
                    <a:pt x="93726" y="63532"/>
                  </a:cubicBezTo>
                  <a:lnTo>
                    <a:pt x="93726" y="17812"/>
                  </a:lnTo>
                  <a:lnTo>
                    <a:pt x="68771" y="14859"/>
                  </a:lnTo>
                  <a:lnTo>
                    <a:pt x="68771" y="4381"/>
                  </a:lnTo>
                  <a:lnTo>
                    <a:pt x="112776" y="0"/>
                  </a:lnTo>
                  <a:lnTo>
                    <a:pt x="113538" y="0"/>
                  </a:lnTo>
                  <a:lnTo>
                    <a:pt x="118967" y="3905"/>
                  </a:lnTo>
                  <a:lnTo>
                    <a:pt x="118967" y="187928"/>
                  </a:lnTo>
                  <a:lnTo>
                    <a:pt x="133160" y="187928"/>
                  </a:lnTo>
                  <a:lnTo>
                    <a:pt x="133160" y="199168"/>
                  </a:lnTo>
                  <a:cubicBezTo>
                    <a:pt x="127921" y="200311"/>
                    <a:pt x="123444" y="201168"/>
                    <a:pt x="119539" y="201835"/>
                  </a:cubicBezTo>
                  <a:cubicBezTo>
                    <a:pt x="115729" y="202501"/>
                    <a:pt x="111633" y="202787"/>
                    <a:pt x="107442" y="202787"/>
                  </a:cubicBezTo>
                  <a:cubicBezTo>
                    <a:pt x="103251" y="202787"/>
                    <a:pt x="100203" y="202025"/>
                    <a:pt x="98393" y="200597"/>
                  </a:cubicBezTo>
                  <a:cubicBezTo>
                    <a:pt x="96584" y="199168"/>
                    <a:pt x="95726" y="196024"/>
                    <a:pt x="95726" y="191262"/>
                  </a:cubicBezTo>
                  <a:lnTo>
                    <a:pt x="95726" y="183451"/>
                  </a:lnTo>
                  <a:cubicBezTo>
                    <a:pt x="91154" y="188976"/>
                    <a:pt x="85154" y="193643"/>
                    <a:pt x="77724" y="197358"/>
                  </a:cubicBezTo>
                  <a:cubicBezTo>
                    <a:pt x="70295" y="201073"/>
                    <a:pt x="62294" y="202978"/>
                    <a:pt x="53626" y="202978"/>
                  </a:cubicBezTo>
                  <a:cubicBezTo>
                    <a:pt x="43815" y="203073"/>
                    <a:pt x="34862" y="200597"/>
                    <a:pt x="26670" y="195644"/>
                  </a:cubicBezTo>
                  <a:close/>
                  <a:moveTo>
                    <a:pt x="81248" y="181356"/>
                  </a:moveTo>
                  <a:cubicBezTo>
                    <a:pt x="86773" y="178499"/>
                    <a:pt x="90964" y="175165"/>
                    <a:pt x="93726" y="171450"/>
                  </a:cubicBezTo>
                  <a:lnTo>
                    <a:pt x="93726" y="81915"/>
                  </a:lnTo>
                  <a:cubicBezTo>
                    <a:pt x="92393" y="79915"/>
                    <a:pt x="89345" y="78200"/>
                    <a:pt x="84582" y="76676"/>
                  </a:cubicBezTo>
                  <a:cubicBezTo>
                    <a:pt x="79820" y="75152"/>
                    <a:pt x="74676" y="74390"/>
                    <a:pt x="69247" y="74390"/>
                  </a:cubicBezTo>
                  <a:cubicBezTo>
                    <a:pt x="56483" y="74390"/>
                    <a:pt x="46387" y="79248"/>
                    <a:pt x="38767" y="88964"/>
                  </a:cubicBezTo>
                  <a:cubicBezTo>
                    <a:pt x="31147" y="98679"/>
                    <a:pt x="27432" y="113633"/>
                    <a:pt x="27432" y="133826"/>
                  </a:cubicBezTo>
                  <a:cubicBezTo>
                    <a:pt x="27432" y="151448"/>
                    <a:pt x="30766" y="164497"/>
                    <a:pt x="37433" y="172974"/>
                  </a:cubicBezTo>
                  <a:cubicBezTo>
                    <a:pt x="44101" y="181451"/>
                    <a:pt x="52769" y="185738"/>
                    <a:pt x="63341" y="185738"/>
                  </a:cubicBezTo>
                  <a:cubicBezTo>
                    <a:pt x="69723" y="185642"/>
                    <a:pt x="75724" y="184214"/>
                    <a:pt x="81248" y="181356"/>
                  </a:cubicBezTo>
                  <a:close/>
                </a:path>
              </a:pathLst>
            </a:custGeom>
            <a:solidFill>
              <a:srgbClr val="FFFFFF"/>
            </a:solidFill>
            <a:ln w="9525" cap="flat">
              <a:noFill/>
              <a:prstDash val="solid"/>
              <a:miter/>
            </a:ln>
          </p:spPr>
          <p:txBody>
            <a:bodyPr anchor="ctr"/>
            <a:lstStyle/>
            <a:p>
              <a:pPr>
                <a:defRPr/>
              </a:pPr>
              <a:endParaRPr lang="ro-RO"/>
            </a:p>
          </p:txBody>
        </p:sp>
        <p:sp>
          <p:nvSpPr>
            <p:cNvPr id="72" name="Freeform: Shape 1034">
              <a:extLst>
                <a:ext uri="{FF2B5EF4-FFF2-40B4-BE49-F238E27FC236}">
                  <a16:creationId xmlns:a16="http://schemas.microsoft.com/office/drawing/2014/main" id="{D9B810F7-F276-FE5E-FDF1-0BBD527960E6}"/>
                </a:ext>
              </a:extLst>
            </p:cNvPr>
            <p:cNvSpPr/>
            <p:nvPr/>
          </p:nvSpPr>
          <p:spPr>
            <a:xfrm>
              <a:off x="10946225" y="6828536"/>
              <a:ext cx="112585" cy="142208"/>
            </a:xfrm>
            <a:custGeom>
              <a:avLst/>
              <a:gdLst>
                <a:gd name="connsiteX0" fmla="*/ 15526 w 112585"/>
                <a:gd name="connsiteY0" fmla="*/ 122777 h 142208"/>
                <a:gd name="connsiteX1" fmla="*/ 0 w 112585"/>
                <a:gd name="connsiteY1" fmla="*/ 71152 h 142208"/>
                <a:gd name="connsiteX2" fmla="*/ 8096 w 112585"/>
                <a:gd name="connsiteY2" fmla="*/ 33718 h 142208"/>
                <a:gd name="connsiteX3" fmla="*/ 30766 w 112585"/>
                <a:gd name="connsiteY3" fmla="*/ 8763 h 142208"/>
                <a:gd name="connsiteX4" fmla="*/ 63913 w 112585"/>
                <a:gd name="connsiteY4" fmla="*/ 0 h 142208"/>
                <a:gd name="connsiteX5" fmla="*/ 99251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10 w 112585"/>
                <a:gd name="connsiteY9" fmla="*/ 110490 h 142208"/>
                <a:gd name="connsiteX10" fmla="*/ 68485 w 112585"/>
                <a:gd name="connsiteY10" fmla="*/ 125254 h 142208"/>
                <a:gd name="connsiteX11" fmla="*/ 88964 w 112585"/>
                <a:gd name="connsiteY11" fmla="*/ 121729 h 142208"/>
                <a:gd name="connsiteX12" fmla="*/ 105442 w 112585"/>
                <a:gd name="connsiteY12" fmla="*/ 113252 h 142208"/>
                <a:gd name="connsiteX13" fmla="*/ 110109 w 112585"/>
                <a:gd name="connsiteY13" fmla="*/ 124015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725 w 112585"/>
                <a:gd name="connsiteY17" fmla="*/ 58388 h 142208"/>
                <a:gd name="connsiteX18" fmla="*/ 86487 w 112585"/>
                <a:gd name="connsiteY18" fmla="*/ 47911 h 142208"/>
                <a:gd name="connsiteX19" fmla="*/ 79724 w 112585"/>
                <a:gd name="connsiteY19" fmla="*/ 22860 h 142208"/>
                <a:gd name="connsiteX20" fmla="*/ 59246 w 112585"/>
                <a:gd name="connsiteY20" fmla="*/ 13716 h 142208"/>
                <a:gd name="connsiteX21" fmla="*/ 36576 w 112585"/>
                <a:gd name="connsiteY21" fmla="*/ 24003 h 142208"/>
                <a:gd name="connsiteX22" fmla="*/ 26956 w 112585"/>
                <a:gd name="connsiteY22" fmla="*/ 58483 h 142208"/>
                <a:gd name="connsiteX23" fmla="*/ 85725 w 112585"/>
                <a:gd name="connsiteY23" fmla="*/ 58483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4" y="109918"/>
                    <a:pt x="0" y="92678"/>
                    <a:pt x="0" y="71152"/>
                  </a:cubicBezTo>
                  <a:cubicBezTo>
                    <a:pt x="0" y="56959"/>
                    <a:pt x="2667" y="44482"/>
                    <a:pt x="8096" y="33718"/>
                  </a:cubicBezTo>
                  <a:cubicBezTo>
                    <a:pt x="13526" y="22955"/>
                    <a:pt x="21050" y="14668"/>
                    <a:pt x="30766" y="8763"/>
                  </a:cubicBezTo>
                  <a:cubicBezTo>
                    <a:pt x="40481" y="2857"/>
                    <a:pt x="51530" y="0"/>
                    <a:pt x="63913" y="0"/>
                  </a:cubicBezTo>
                  <a:cubicBezTo>
                    <a:pt x="79058" y="0"/>
                    <a:pt x="90869" y="4191"/>
                    <a:pt x="99251" y="12573"/>
                  </a:cubicBezTo>
                  <a:cubicBezTo>
                    <a:pt x="107633" y="20955"/>
                    <a:pt x="112109" y="33052"/>
                    <a:pt x="112586" y="48673"/>
                  </a:cubicBezTo>
                  <a:cubicBezTo>
                    <a:pt x="112586" y="58674"/>
                    <a:pt x="112014" y="66199"/>
                    <a:pt x="110871" y="71438"/>
                  </a:cubicBezTo>
                  <a:lnTo>
                    <a:pt x="26670" y="71438"/>
                  </a:lnTo>
                  <a:cubicBezTo>
                    <a:pt x="27051" y="87630"/>
                    <a:pt x="30766" y="100584"/>
                    <a:pt x="37910" y="110490"/>
                  </a:cubicBezTo>
                  <a:cubicBezTo>
                    <a:pt x="45053" y="120396"/>
                    <a:pt x="55245" y="125254"/>
                    <a:pt x="68485" y="125254"/>
                  </a:cubicBezTo>
                  <a:cubicBezTo>
                    <a:pt x="74962" y="125254"/>
                    <a:pt x="81820" y="124111"/>
                    <a:pt x="88964" y="121729"/>
                  </a:cubicBezTo>
                  <a:cubicBezTo>
                    <a:pt x="96107" y="119348"/>
                    <a:pt x="101537" y="116586"/>
                    <a:pt x="105442" y="113252"/>
                  </a:cubicBezTo>
                  <a:lnTo>
                    <a:pt x="110109" y="124015"/>
                  </a:lnTo>
                  <a:cubicBezTo>
                    <a:pt x="105347" y="128873"/>
                    <a:pt x="98393" y="133160"/>
                    <a:pt x="89059" y="136779"/>
                  </a:cubicBezTo>
                  <a:cubicBezTo>
                    <a:pt x="79724" y="140398"/>
                    <a:pt x="70295" y="142208"/>
                    <a:pt x="60674" y="142208"/>
                  </a:cubicBezTo>
                  <a:cubicBezTo>
                    <a:pt x="40958" y="142113"/>
                    <a:pt x="25908" y="135636"/>
                    <a:pt x="15526" y="122777"/>
                  </a:cubicBezTo>
                  <a:close/>
                  <a:moveTo>
                    <a:pt x="85725" y="58388"/>
                  </a:moveTo>
                  <a:cubicBezTo>
                    <a:pt x="86201" y="54959"/>
                    <a:pt x="86487" y="51435"/>
                    <a:pt x="86487" y="47911"/>
                  </a:cubicBezTo>
                  <a:cubicBezTo>
                    <a:pt x="86297" y="37338"/>
                    <a:pt x="84106" y="28956"/>
                    <a:pt x="79724" y="22860"/>
                  </a:cubicBezTo>
                  <a:cubicBezTo>
                    <a:pt x="75438" y="16764"/>
                    <a:pt x="68580" y="13716"/>
                    <a:pt x="59246" y="13716"/>
                  </a:cubicBezTo>
                  <a:cubicBezTo>
                    <a:pt x="49816" y="13716"/>
                    <a:pt x="42196" y="17145"/>
                    <a:pt x="36576" y="24003"/>
                  </a:cubicBezTo>
                  <a:cubicBezTo>
                    <a:pt x="30956" y="30861"/>
                    <a:pt x="27718" y="42386"/>
                    <a:pt x="26956" y="58483"/>
                  </a:cubicBezTo>
                  <a:lnTo>
                    <a:pt x="85725" y="58483"/>
                  </a:lnTo>
                  <a:close/>
                </a:path>
              </a:pathLst>
            </a:custGeom>
            <a:solidFill>
              <a:srgbClr val="FFFFFF"/>
            </a:solidFill>
            <a:ln w="9525" cap="flat">
              <a:noFill/>
              <a:prstDash val="solid"/>
              <a:miter/>
            </a:ln>
          </p:spPr>
          <p:txBody>
            <a:bodyPr anchor="ctr"/>
            <a:lstStyle/>
            <a:p>
              <a:pPr>
                <a:defRPr/>
              </a:pPr>
              <a:endParaRPr lang="ro-RO"/>
            </a:p>
          </p:txBody>
        </p:sp>
        <p:sp>
          <p:nvSpPr>
            <p:cNvPr id="73" name="Freeform: Shape 1035">
              <a:extLst>
                <a:ext uri="{FF2B5EF4-FFF2-40B4-BE49-F238E27FC236}">
                  <a16:creationId xmlns:a16="http://schemas.microsoft.com/office/drawing/2014/main" id="{B0F1E6EE-0C97-DBB3-BE99-456A1DCFF804}"/>
                </a:ext>
              </a:extLst>
            </p:cNvPr>
            <p:cNvSpPr/>
            <p:nvPr/>
          </p:nvSpPr>
          <p:spPr>
            <a:xfrm>
              <a:off x="11142059" y="6784054"/>
              <a:ext cx="120872" cy="186594"/>
            </a:xfrm>
            <a:custGeom>
              <a:avLst/>
              <a:gdLst>
                <a:gd name="connsiteX0" fmla="*/ 33052 w 120872"/>
                <a:gd name="connsiteY0" fmla="*/ 184309 h 186594"/>
                <a:gd name="connsiteX1" fmla="*/ 11049 w 120872"/>
                <a:gd name="connsiteY1" fmla="*/ 178403 h 186594"/>
                <a:gd name="connsiteX2" fmla="*/ 0 w 120872"/>
                <a:gd name="connsiteY2" fmla="*/ 175451 h 186594"/>
                <a:gd name="connsiteX3" fmla="*/ 2000 w 120872"/>
                <a:gd name="connsiteY3" fmla="*/ 131159 h 186594"/>
                <a:gd name="connsiteX4" fmla="*/ 17621 w 120872"/>
                <a:gd name="connsiteY4" fmla="*/ 131159 h 186594"/>
                <a:gd name="connsiteX5" fmla="*/ 21812 w 120872"/>
                <a:gd name="connsiteY5" fmla="*/ 162973 h 186594"/>
                <a:gd name="connsiteX6" fmla="*/ 35433 w 120872"/>
                <a:gd name="connsiteY6" fmla="*/ 169926 h 186594"/>
                <a:gd name="connsiteX7" fmla="*/ 56102 w 120872"/>
                <a:gd name="connsiteY7" fmla="*/ 172974 h 186594"/>
                <a:gd name="connsiteX8" fmla="*/ 84392 w 120872"/>
                <a:gd name="connsiteY8" fmla="*/ 164687 h 186594"/>
                <a:gd name="connsiteX9" fmla="*/ 94012 w 120872"/>
                <a:gd name="connsiteY9" fmla="*/ 141637 h 186594"/>
                <a:gd name="connsiteX10" fmla="*/ 88773 w 120872"/>
                <a:gd name="connsiteY10" fmla="*/ 125254 h 186594"/>
                <a:gd name="connsiteX11" fmla="*/ 74867 w 120872"/>
                <a:gd name="connsiteY11" fmla="*/ 113538 h 186594"/>
                <a:gd name="connsiteX12" fmla="*/ 51054 w 120872"/>
                <a:gd name="connsiteY12" fmla="*/ 102013 h 186594"/>
                <a:gd name="connsiteX13" fmla="*/ 27146 w 120872"/>
                <a:gd name="connsiteY13" fmla="*/ 89535 h 186594"/>
                <a:gd name="connsiteX14" fmla="*/ 9525 w 120872"/>
                <a:gd name="connsiteY14" fmla="*/ 72485 h 186594"/>
                <a:gd name="connsiteX15" fmla="*/ 2096 w 120872"/>
                <a:gd name="connsiteY15" fmla="*/ 46958 h 186594"/>
                <a:gd name="connsiteX16" fmla="*/ 9334 w 120872"/>
                <a:gd name="connsiteY16" fmla="*/ 22860 h 186594"/>
                <a:gd name="connsiteX17" fmla="*/ 30099 w 120872"/>
                <a:gd name="connsiteY17" fmla="*/ 6096 h 186594"/>
                <a:gd name="connsiteX18" fmla="*/ 61817 w 120872"/>
                <a:gd name="connsiteY18" fmla="*/ 0 h 186594"/>
                <a:gd name="connsiteX19" fmla="*/ 81724 w 120872"/>
                <a:gd name="connsiteY19" fmla="*/ 1715 h 186594"/>
                <a:gd name="connsiteX20" fmla="*/ 101441 w 120872"/>
                <a:gd name="connsiteY20" fmla="*/ 6382 h 186594"/>
                <a:gd name="connsiteX21" fmla="*/ 109728 w 120872"/>
                <a:gd name="connsiteY21" fmla="*/ 8572 h 186594"/>
                <a:gd name="connsiteX22" fmla="*/ 108299 w 120872"/>
                <a:gd name="connsiteY22" fmla="*/ 49721 h 186594"/>
                <a:gd name="connsiteX23" fmla="*/ 93345 w 120872"/>
                <a:gd name="connsiteY23" fmla="*/ 49721 h 186594"/>
                <a:gd name="connsiteX24" fmla="*/ 88487 w 120872"/>
                <a:gd name="connsiteY24" fmla="*/ 19622 h 186594"/>
                <a:gd name="connsiteX25" fmla="*/ 78296 w 120872"/>
                <a:gd name="connsiteY25" fmla="*/ 14954 h 186594"/>
                <a:gd name="connsiteX26" fmla="*/ 61531 w 120872"/>
                <a:gd name="connsiteY26" fmla="*/ 12764 h 186594"/>
                <a:gd name="connsiteX27" fmla="*/ 35909 w 120872"/>
                <a:gd name="connsiteY27" fmla="*/ 19907 h 186594"/>
                <a:gd name="connsiteX28" fmla="*/ 27242 w 120872"/>
                <a:gd name="connsiteY28" fmla="*/ 40481 h 186594"/>
                <a:gd name="connsiteX29" fmla="*/ 32480 w 120872"/>
                <a:gd name="connsiteY29" fmla="*/ 56864 h 186594"/>
                <a:gd name="connsiteX30" fmla="*/ 45529 w 120872"/>
                <a:gd name="connsiteY30" fmla="*/ 68104 h 186594"/>
                <a:gd name="connsiteX31" fmla="*/ 70485 w 120872"/>
                <a:gd name="connsiteY31" fmla="*/ 80867 h 186594"/>
                <a:gd name="connsiteX32" fmla="*/ 96393 w 120872"/>
                <a:gd name="connsiteY32" fmla="*/ 94583 h 186594"/>
                <a:gd name="connsiteX33" fmla="*/ 113633 w 120872"/>
                <a:gd name="connsiteY33" fmla="*/ 110585 h 186594"/>
                <a:gd name="connsiteX34" fmla="*/ 120872 w 120872"/>
                <a:gd name="connsiteY34" fmla="*/ 134207 h 186594"/>
                <a:gd name="connsiteX35" fmla="*/ 113633 w 120872"/>
                <a:gd name="connsiteY35" fmla="*/ 159163 h 186594"/>
                <a:gd name="connsiteX36" fmla="*/ 91630 w 120872"/>
                <a:gd name="connsiteY36" fmla="*/ 178879 h 186594"/>
                <a:gd name="connsiteX37" fmla="*/ 55817 w 120872"/>
                <a:gd name="connsiteY37" fmla="*/ 186595 h 186594"/>
                <a:gd name="connsiteX38" fmla="*/ 33052 w 120872"/>
                <a:gd name="connsiteY38" fmla="*/ 184309 h 1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0872" h="186594">
                  <a:moveTo>
                    <a:pt x="33052" y="184309"/>
                  </a:moveTo>
                  <a:cubicBezTo>
                    <a:pt x="26384" y="182880"/>
                    <a:pt x="19050" y="180880"/>
                    <a:pt x="11049" y="178403"/>
                  </a:cubicBezTo>
                  <a:cubicBezTo>
                    <a:pt x="6191" y="176594"/>
                    <a:pt x="2476" y="175641"/>
                    <a:pt x="0" y="175451"/>
                  </a:cubicBezTo>
                  <a:lnTo>
                    <a:pt x="2000" y="131159"/>
                  </a:lnTo>
                  <a:lnTo>
                    <a:pt x="17621" y="131159"/>
                  </a:lnTo>
                  <a:lnTo>
                    <a:pt x="21812" y="162973"/>
                  </a:lnTo>
                  <a:cubicBezTo>
                    <a:pt x="24574" y="165545"/>
                    <a:pt x="29147" y="167926"/>
                    <a:pt x="35433" y="169926"/>
                  </a:cubicBezTo>
                  <a:cubicBezTo>
                    <a:pt x="41720" y="171926"/>
                    <a:pt x="48577" y="172974"/>
                    <a:pt x="56102" y="172974"/>
                  </a:cubicBezTo>
                  <a:cubicBezTo>
                    <a:pt x="68485" y="172974"/>
                    <a:pt x="77915" y="170212"/>
                    <a:pt x="84392" y="164687"/>
                  </a:cubicBezTo>
                  <a:cubicBezTo>
                    <a:pt x="90869" y="159163"/>
                    <a:pt x="94012" y="151448"/>
                    <a:pt x="94012" y="141637"/>
                  </a:cubicBezTo>
                  <a:cubicBezTo>
                    <a:pt x="94012" y="135255"/>
                    <a:pt x="92297" y="129826"/>
                    <a:pt x="88773" y="125254"/>
                  </a:cubicBezTo>
                  <a:cubicBezTo>
                    <a:pt x="85249" y="120682"/>
                    <a:pt x="80581" y="116777"/>
                    <a:pt x="74867" y="113538"/>
                  </a:cubicBezTo>
                  <a:cubicBezTo>
                    <a:pt x="69151" y="110300"/>
                    <a:pt x="61150" y="106394"/>
                    <a:pt x="51054" y="102013"/>
                  </a:cubicBezTo>
                  <a:cubicBezTo>
                    <a:pt x="41910" y="97917"/>
                    <a:pt x="34004" y="93726"/>
                    <a:pt x="27146" y="89535"/>
                  </a:cubicBezTo>
                  <a:cubicBezTo>
                    <a:pt x="20288" y="85344"/>
                    <a:pt x="14478" y="79629"/>
                    <a:pt x="9525" y="72485"/>
                  </a:cubicBezTo>
                  <a:cubicBezTo>
                    <a:pt x="4572" y="65342"/>
                    <a:pt x="2096" y="56864"/>
                    <a:pt x="2096" y="46958"/>
                  </a:cubicBezTo>
                  <a:cubicBezTo>
                    <a:pt x="2096" y="38005"/>
                    <a:pt x="4477" y="29908"/>
                    <a:pt x="9334" y="22860"/>
                  </a:cubicBezTo>
                  <a:cubicBezTo>
                    <a:pt x="14097" y="15716"/>
                    <a:pt x="21050" y="10192"/>
                    <a:pt x="30099" y="6096"/>
                  </a:cubicBezTo>
                  <a:cubicBezTo>
                    <a:pt x="39148" y="2000"/>
                    <a:pt x="49721" y="0"/>
                    <a:pt x="61817" y="0"/>
                  </a:cubicBezTo>
                  <a:cubicBezTo>
                    <a:pt x="69342" y="0"/>
                    <a:pt x="76009" y="571"/>
                    <a:pt x="81724" y="1715"/>
                  </a:cubicBezTo>
                  <a:cubicBezTo>
                    <a:pt x="87535" y="2858"/>
                    <a:pt x="94107" y="4382"/>
                    <a:pt x="101441" y="6382"/>
                  </a:cubicBezTo>
                  <a:cubicBezTo>
                    <a:pt x="104680" y="7525"/>
                    <a:pt x="107442" y="8287"/>
                    <a:pt x="109728" y="8572"/>
                  </a:cubicBezTo>
                  <a:lnTo>
                    <a:pt x="108299" y="49721"/>
                  </a:lnTo>
                  <a:lnTo>
                    <a:pt x="93345" y="49721"/>
                  </a:lnTo>
                  <a:lnTo>
                    <a:pt x="88487" y="19622"/>
                  </a:lnTo>
                  <a:cubicBezTo>
                    <a:pt x="86868" y="18002"/>
                    <a:pt x="83439" y="16478"/>
                    <a:pt x="78296" y="14954"/>
                  </a:cubicBezTo>
                  <a:cubicBezTo>
                    <a:pt x="73152" y="13526"/>
                    <a:pt x="67532" y="12764"/>
                    <a:pt x="61531" y="12764"/>
                  </a:cubicBezTo>
                  <a:cubicBezTo>
                    <a:pt x="50292" y="12764"/>
                    <a:pt x="41720" y="15145"/>
                    <a:pt x="35909" y="19907"/>
                  </a:cubicBezTo>
                  <a:cubicBezTo>
                    <a:pt x="30099" y="24670"/>
                    <a:pt x="27242" y="31528"/>
                    <a:pt x="27242" y="40481"/>
                  </a:cubicBezTo>
                  <a:cubicBezTo>
                    <a:pt x="27242" y="46958"/>
                    <a:pt x="28956" y="52483"/>
                    <a:pt x="32480" y="56864"/>
                  </a:cubicBezTo>
                  <a:cubicBezTo>
                    <a:pt x="36004" y="61246"/>
                    <a:pt x="40386" y="65056"/>
                    <a:pt x="45529" y="68104"/>
                  </a:cubicBezTo>
                  <a:cubicBezTo>
                    <a:pt x="50673" y="71152"/>
                    <a:pt x="59055" y="75438"/>
                    <a:pt x="70485" y="80867"/>
                  </a:cubicBezTo>
                  <a:cubicBezTo>
                    <a:pt x="81058" y="85916"/>
                    <a:pt x="89725" y="90488"/>
                    <a:pt x="96393" y="94583"/>
                  </a:cubicBezTo>
                  <a:cubicBezTo>
                    <a:pt x="103061" y="98679"/>
                    <a:pt x="108871" y="104013"/>
                    <a:pt x="113633" y="110585"/>
                  </a:cubicBezTo>
                  <a:cubicBezTo>
                    <a:pt x="118491" y="117157"/>
                    <a:pt x="120872" y="125063"/>
                    <a:pt x="120872" y="134207"/>
                  </a:cubicBezTo>
                  <a:cubicBezTo>
                    <a:pt x="120872" y="142875"/>
                    <a:pt x="118491" y="151162"/>
                    <a:pt x="113633" y="159163"/>
                  </a:cubicBezTo>
                  <a:cubicBezTo>
                    <a:pt x="108871" y="167164"/>
                    <a:pt x="101441" y="173736"/>
                    <a:pt x="91630" y="178879"/>
                  </a:cubicBezTo>
                  <a:cubicBezTo>
                    <a:pt x="81724" y="184023"/>
                    <a:pt x="69818" y="186595"/>
                    <a:pt x="55817" y="186595"/>
                  </a:cubicBezTo>
                  <a:cubicBezTo>
                    <a:pt x="47244" y="186595"/>
                    <a:pt x="39719" y="185833"/>
                    <a:pt x="33052" y="184309"/>
                  </a:cubicBezTo>
                  <a:close/>
                </a:path>
              </a:pathLst>
            </a:custGeom>
            <a:solidFill>
              <a:srgbClr val="FFFFFF"/>
            </a:solidFill>
            <a:ln w="9525" cap="flat">
              <a:noFill/>
              <a:prstDash val="solid"/>
              <a:miter/>
            </a:ln>
          </p:spPr>
          <p:txBody>
            <a:bodyPr anchor="ctr"/>
            <a:lstStyle/>
            <a:p>
              <a:pPr>
                <a:defRPr/>
              </a:pPr>
              <a:endParaRPr lang="ro-RO"/>
            </a:p>
          </p:txBody>
        </p:sp>
        <p:sp>
          <p:nvSpPr>
            <p:cNvPr id="74" name="Freeform: Shape 1036">
              <a:extLst>
                <a:ext uri="{FF2B5EF4-FFF2-40B4-BE49-F238E27FC236}">
                  <a16:creationId xmlns:a16="http://schemas.microsoft.com/office/drawing/2014/main" id="{B3502C84-6A47-A84E-F756-15704D10C904}"/>
                </a:ext>
              </a:extLst>
            </p:cNvPr>
            <p:cNvSpPr/>
            <p:nvPr/>
          </p:nvSpPr>
          <p:spPr>
            <a:xfrm>
              <a:off x="11281029" y="6829298"/>
              <a:ext cx="137541" cy="141351"/>
            </a:xfrm>
            <a:custGeom>
              <a:avLst/>
              <a:gdLst>
                <a:gd name="connsiteX0" fmla="*/ 103442 w 137541"/>
                <a:gd name="connsiteY0" fmla="*/ 138113 h 141351"/>
                <a:gd name="connsiteX1" fmla="*/ 100108 w 137541"/>
                <a:gd name="connsiteY1" fmla="*/ 129350 h 141351"/>
                <a:gd name="connsiteX2" fmla="*/ 100108 w 137541"/>
                <a:gd name="connsiteY2" fmla="*/ 121063 h 141351"/>
                <a:gd name="connsiteX3" fmla="*/ 79915 w 137541"/>
                <a:gd name="connsiteY3" fmla="*/ 135255 h 141351"/>
                <a:gd name="connsiteX4" fmla="*/ 55531 w 137541"/>
                <a:gd name="connsiteY4" fmla="*/ 141351 h 141351"/>
                <a:gd name="connsiteX5" fmla="*/ 23241 w 137541"/>
                <a:gd name="connsiteY5" fmla="*/ 129159 h 141351"/>
                <a:gd name="connsiteX6" fmla="*/ 13716 w 137541"/>
                <a:gd name="connsiteY6" fmla="*/ 88773 h 141351"/>
                <a:gd name="connsiteX7" fmla="*/ 13716 w 137541"/>
                <a:gd name="connsiteY7" fmla="*/ 17812 h 141351"/>
                <a:gd name="connsiteX8" fmla="*/ 0 w 137541"/>
                <a:gd name="connsiteY8" fmla="*/ 13906 h 141351"/>
                <a:gd name="connsiteX9" fmla="*/ 0 w 137541"/>
                <a:gd name="connsiteY9" fmla="*/ 3143 h 141351"/>
                <a:gd name="connsiteX10" fmla="*/ 34290 w 137541"/>
                <a:gd name="connsiteY10" fmla="*/ 0 h 141351"/>
                <a:gd name="connsiteX11" fmla="*/ 34576 w 137541"/>
                <a:gd name="connsiteY11" fmla="*/ 0 h 141351"/>
                <a:gd name="connsiteX12" fmla="*/ 39243 w 137541"/>
                <a:gd name="connsiteY12" fmla="*/ 2953 h 141351"/>
                <a:gd name="connsiteX13" fmla="*/ 39243 w 137541"/>
                <a:gd name="connsiteY13" fmla="*/ 86868 h 141351"/>
                <a:gd name="connsiteX14" fmla="*/ 41339 w 137541"/>
                <a:gd name="connsiteY14" fmla="*/ 109061 h 141351"/>
                <a:gd name="connsiteX15" fmla="*/ 48673 w 137541"/>
                <a:gd name="connsiteY15" fmla="*/ 120777 h 141351"/>
                <a:gd name="connsiteX16" fmla="*/ 64008 w 137541"/>
                <a:gd name="connsiteY16" fmla="*/ 124587 h 141351"/>
                <a:gd name="connsiteX17" fmla="*/ 82391 w 137541"/>
                <a:gd name="connsiteY17" fmla="*/ 120396 h 141351"/>
                <a:gd name="connsiteX18" fmla="*/ 97346 w 137541"/>
                <a:gd name="connsiteY18" fmla="*/ 110585 h 141351"/>
                <a:gd name="connsiteX19" fmla="*/ 97346 w 137541"/>
                <a:gd name="connsiteY19" fmla="*/ 17812 h 141351"/>
                <a:gd name="connsiteX20" fmla="*/ 79724 w 137541"/>
                <a:gd name="connsiteY20" fmla="*/ 13906 h 141351"/>
                <a:gd name="connsiteX21" fmla="*/ 79724 w 137541"/>
                <a:gd name="connsiteY21" fmla="*/ 3143 h 141351"/>
                <a:gd name="connsiteX22" fmla="*/ 116967 w 137541"/>
                <a:gd name="connsiteY22" fmla="*/ 0 h 141351"/>
                <a:gd name="connsiteX23" fmla="*/ 117253 w 137541"/>
                <a:gd name="connsiteY23" fmla="*/ 0 h 141351"/>
                <a:gd name="connsiteX24" fmla="*/ 122873 w 137541"/>
                <a:gd name="connsiteY24" fmla="*/ 2953 h 141351"/>
                <a:gd name="connsiteX25" fmla="*/ 122873 w 137541"/>
                <a:gd name="connsiteY25" fmla="*/ 126302 h 141351"/>
                <a:gd name="connsiteX26" fmla="*/ 137541 w 137541"/>
                <a:gd name="connsiteY26" fmla="*/ 126302 h 141351"/>
                <a:gd name="connsiteX27" fmla="*/ 137255 w 137541"/>
                <a:gd name="connsiteY27" fmla="*/ 137351 h 141351"/>
                <a:gd name="connsiteX28" fmla="*/ 125349 w 137541"/>
                <a:gd name="connsiteY28" fmla="*/ 140018 h 141351"/>
                <a:gd name="connsiteX29" fmla="*/ 113728 w 137541"/>
                <a:gd name="connsiteY29" fmla="*/ 140970 h 141351"/>
                <a:gd name="connsiteX30" fmla="*/ 103442 w 137541"/>
                <a:gd name="connsiteY30" fmla="*/ 138113 h 14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7541" h="141351">
                  <a:moveTo>
                    <a:pt x="103442" y="138113"/>
                  </a:moveTo>
                  <a:cubicBezTo>
                    <a:pt x="101251" y="136303"/>
                    <a:pt x="100108" y="133350"/>
                    <a:pt x="100108" y="129350"/>
                  </a:cubicBezTo>
                  <a:lnTo>
                    <a:pt x="100108" y="121063"/>
                  </a:lnTo>
                  <a:cubicBezTo>
                    <a:pt x="94678" y="126492"/>
                    <a:pt x="88011" y="131159"/>
                    <a:pt x="79915" y="135255"/>
                  </a:cubicBezTo>
                  <a:cubicBezTo>
                    <a:pt x="71819" y="139351"/>
                    <a:pt x="63722" y="141351"/>
                    <a:pt x="55531" y="141351"/>
                  </a:cubicBezTo>
                  <a:cubicBezTo>
                    <a:pt x="40386" y="141351"/>
                    <a:pt x="29623" y="137255"/>
                    <a:pt x="23241" y="129159"/>
                  </a:cubicBezTo>
                  <a:cubicBezTo>
                    <a:pt x="16859" y="120968"/>
                    <a:pt x="13716" y="107537"/>
                    <a:pt x="13716" y="88773"/>
                  </a:cubicBezTo>
                  <a:lnTo>
                    <a:pt x="13716" y="17812"/>
                  </a:lnTo>
                  <a:lnTo>
                    <a:pt x="0" y="13906"/>
                  </a:lnTo>
                  <a:lnTo>
                    <a:pt x="0" y="3143"/>
                  </a:lnTo>
                  <a:lnTo>
                    <a:pt x="34290" y="0"/>
                  </a:lnTo>
                  <a:lnTo>
                    <a:pt x="34576" y="0"/>
                  </a:lnTo>
                  <a:lnTo>
                    <a:pt x="39243" y="2953"/>
                  </a:lnTo>
                  <a:lnTo>
                    <a:pt x="39243" y="86868"/>
                  </a:lnTo>
                  <a:cubicBezTo>
                    <a:pt x="39243" y="96298"/>
                    <a:pt x="39910" y="103727"/>
                    <a:pt x="41339" y="109061"/>
                  </a:cubicBezTo>
                  <a:cubicBezTo>
                    <a:pt x="42767" y="114395"/>
                    <a:pt x="45148" y="118301"/>
                    <a:pt x="48673" y="120777"/>
                  </a:cubicBezTo>
                  <a:cubicBezTo>
                    <a:pt x="52197" y="123349"/>
                    <a:pt x="57245" y="124587"/>
                    <a:pt x="64008" y="124587"/>
                  </a:cubicBezTo>
                  <a:cubicBezTo>
                    <a:pt x="70485" y="124587"/>
                    <a:pt x="76676" y="123158"/>
                    <a:pt x="82391" y="120396"/>
                  </a:cubicBezTo>
                  <a:cubicBezTo>
                    <a:pt x="88106" y="117634"/>
                    <a:pt x="93059" y="114395"/>
                    <a:pt x="97346" y="110585"/>
                  </a:cubicBezTo>
                  <a:lnTo>
                    <a:pt x="97346" y="17812"/>
                  </a:lnTo>
                  <a:lnTo>
                    <a:pt x="79724" y="13906"/>
                  </a:lnTo>
                  <a:lnTo>
                    <a:pt x="79724" y="3143"/>
                  </a:lnTo>
                  <a:lnTo>
                    <a:pt x="116967" y="0"/>
                  </a:lnTo>
                  <a:lnTo>
                    <a:pt x="117253" y="0"/>
                  </a:lnTo>
                  <a:lnTo>
                    <a:pt x="122873" y="2953"/>
                  </a:lnTo>
                  <a:lnTo>
                    <a:pt x="122873" y="126302"/>
                  </a:lnTo>
                  <a:lnTo>
                    <a:pt x="137541" y="126302"/>
                  </a:lnTo>
                  <a:lnTo>
                    <a:pt x="137255" y="137351"/>
                  </a:lnTo>
                  <a:cubicBezTo>
                    <a:pt x="132683" y="138494"/>
                    <a:pt x="128683" y="139351"/>
                    <a:pt x="125349" y="140018"/>
                  </a:cubicBezTo>
                  <a:cubicBezTo>
                    <a:pt x="122015" y="140684"/>
                    <a:pt x="118110" y="140970"/>
                    <a:pt x="113728" y="140970"/>
                  </a:cubicBezTo>
                  <a:cubicBezTo>
                    <a:pt x="108966" y="140779"/>
                    <a:pt x="105632" y="139922"/>
                    <a:pt x="103442" y="138113"/>
                  </a:cubicBezTo>
                  <a:close/>
                </a:path>
              </a:pathLst>
            </a:custGeom>
            <a:solidFill>
              <a:srgbClr val="FFFFFF"/>
            </a:solidFill>
            <a:ln w="9525" cap="flat">
              <a:noFill/>
              <a:prstDash val="solid"/>
              <a:miter/>
            </a:ln>
          </p:spPr>
          <p:txBody>
            <a:bodyPr anchor="ctr"/>
            <a:lstStyle/>
            <a:p>
              <a:pPr>
                <a:defRPr/>
              </a:pPr>
              <a:endParaRPr lang="ro-RO"/>
            </a:p>
          </p:txBody>
        </p:sp>
        <p:sp>
          <p:nvSpPr>
            <p:cNvPr id="75" name="Freeform: Shape 1037">
              <a:extLst>
                <a:ext uri="{FF2B5EF4-FFF2-40B4-BE49-F238E27FC236}">
                  <a16:creationId xmlns:a16="http://schemas.microsoft.com/office/drawing/2014/main" id="{24D02BAC-6AFE-D8B9-927A-96A7009BC97D}"/>
                </a:ext>
              </a:extLst>
            </p:cNvPr>
            <p:cNvSpPr/>
            <p:nvPr/>
          </p:nvSpPr>
          <p:spPr>
            <a:xfrm>
              <a:off x="11433905" y="6828440"/>
              <a:ext cx="136305" cy="198596"/>
            </a:xfrm>
            <a:custGeom>
              <a:avLst/>
              <a:gdLst>
                <a:gd name="connsiteX0" fmla="*/ 127825 w 136305"/>
                <a:gd name="connsiteY0" fmla="*/ 104870 h 198596"/>
                <a:gd name="connsiteX1" fmla="*/ 103346 w 136305"/>
                <a:gd name="connsiteY1" fmla="*/ 132112 h 198596"/>
                <a:gd name="connsiteX2" fmla="*/ 66199 w 136305"/>
                <a:gd name="connsiteY2" fmla="*/ 142113 h 198596"/>
                <a:gd name="connsiteX3" fmla="*/ 53435 w 136305"/>
                <a:gd name="connsiteY3" fmla="*/ 141161 h 198596"/>
                <a:gd name="connsiteX4" fmla="*/ 42386 w 136305"/>
                <a:gd name="connsiteY4" fmla="*/ 138684 h 198596"/>
                <a:gd name="connsiteX5" fmla="*/ 43148 w 136305"/>
                <a:gd name="connsiteY5" fmla="*/ 159258 h 198596"/>
                <a:gd name="connsiteX6" fmla="*/ 43148 w 136305"/>
                <a:gd name="connsiteY6" fmla="*/ 183928 h 198596"/>
                <a:gd name="connsiteX7" fmla="*/ 68580 w 136305"/>
                <a:gd name="connsiteY7" fmla="*/ 186595 h 198596"/>
                <a:gd name="connsiteX8" fmla="*/ 68580 w 136305"/>
                <a:gd name="connsiteY8" fmla="*/ 198596 h 198596"/>
                <a:gd name="connsiteX9" fmla="*/ 286 w 136305"/>
                <a:gd name="connsiteY9" fmla="*/ 198596 h 198596"/>
                <a:gd name="connsiteX10" fmla="*/ 286 w 136305"/>
                <a:gd name="connsiteY10" fmla="*/ 186595 h 198596"/>
                <a:gd name="connsiteX11" fmla="*/ 17907 w 136305"/>
                <a:gd name="connsiteY11" fmla="*/ 183928 h 198596"/>
                <a:gd name="connsiteX12" fmla="*/ 17907 w 136305"/>
                <a:gd name="connsiteY12" fmla="*/ 22479 h 198596"/>
                <a:gd name="connsiteX13" fmla="*/ 0 w 136305"/>
                <a:gd name="connsiteY13" fmla="*/ 18098 h 198596"/>
                <a:gd name="connsiteX14" fmla="*/ 0 w 136305"/>
                <a:gd name="connsiteY14" fmla="*/ 4858 h 198596"/>
                <a:gd name="connsiteX15" fmla="*/ 34766 w 136305"/>
                <a:gd name="connsiteY15" fmla="*/ 476 h 198596"/>
                <a:gd name="connsiteX16" fmla="*/ 35242 w 136305"/>
                <a:gd name="connsiteY16" fmla="*/ 476 h 198596"/>
                <a:gd name="connsiteX17" fmla="*/ 40386 w 136305"/>
                <a:gd name="connsiteY17" fmla="*/ 4858 h 198596"/>
                <a:gd name="connsiteX18" fmla="*/ 40386 w 136305"/>
                <a:gd name="connsiteY18" fmla="*/ 19336 h 198596"/>
                <a:gd name="connsiteX19" fmla="*/ 58579 w 136305"/>
                <a:gd name="connsiteY19" fmla="*/ 5620 h 198596"/>
                <a:gd name="connsiteX20" fmla="*/ 82963 w 136305"/>
                <a:gd name="connsiteY20" fmla="*/ 0 h 198596"/>
                <a:gd name="connsiteX21" fmla="*/ 109538 w 136305"/>
                <a:gd name="connsiteY21" fmla="*/ 7144 h 198596"/>
                <a:gd name="connsiteX22" fmla="*/ 128968 w 136305"/>
                <a:gd name="connsiteY22" fmla="*/ 29147 h 198596"/>
                <a:gd name="connsiteX23" fmla="*/ 136303 w 136305"/>
                <a:gd name="connsiteY23" fmla="*/ 66866 h 198596"/>
                <a:gd name="connsiteX24" fmla="*/ 127825 w 136305"/>
                <a:gd name="connsiteY24" fmla="*/ 104870 h 198596"/>
                <a:gd name="connsiteX25" fmla="*/ 55626 w 136305"/>
                <a:gd name="connsiteY25" fmla="*/ 21050 h 198596"/>
                <a:gd name="connsiteX26" fmla="*/ 43148 w 136305"/>
                <a:gd name="connsiteY26" fmla="*/ 29623 h 198596"/>
                <a:gd name="connsiteX27" fmla="*/ 43148 w 136305"/>
                <a:gd name="connsiteY27" fmla="*/ 121920 h 198596"/>
                <a:gd name="connsiteX28" fmla="*/ 51816 w 136305"/>
                <a:gd name="connsiteY28" fmla="*/ 127159 h 198596"/>
                <a:gd name="connsiteX29" fmla="*/ 67151 w 136305"/>
                <a:gd name="connsiteY29" fmla="*/ 129445 h 198596"/>
                <a:gd name="connsiteX30" fmla="*/ 97631 w 136305"/>
                <a:gd name="connsiteY30" fmla="*/ 114491 h 198596"/>
                <a:gd name="connsiteX31" fmla="*/ 109252 w 136305"/>
                <a:gd name="connsiteY31" fmla="*/ 69437 h 198596"/>
                <a:gd name="connsiteX32" fmla="*/ 99060 w 136305"/>
                <a:gd name="connsiteY32" fmla="*/ 30004 h 198596"/>
                <a:gd name="connsiteX33" fmla="*/ 72961 w 136305"/>
                <a:gd name="connsiteY33" fmla="*/ 17050 h 198596"/>
                <a:gd name="connsiteX34" fmla="*/ 55626 w 136305"/>
                <a:gd name="connsiteY34" fmla="*/ 21050 h 19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6305" h="198596">
                  <a:moveTo>
                    <a:pt x="127825" y="104870"/>
                  </a:moveTo>
                  <a:cubicBezTo>
                    <a:pt x="122111" y="116396"/>
                    <a:pt x="113919" y="125444"/>
                    <a:pt x="103346" y="132112"/>
                  </a:cubicBezTo>
                  <a:cubicBezTo>
                    <a:pt x="92773" y="138779"/>
                    <a:pt x="80391" y="142113"/>
                    <a:pt x="66199" y="142113"/>
                  </a:cubicBezTo>
                  <a:cubicBezTo>
                    <a:pt x="62293" y="142113"/>
                    <a:pt x="58007" y="141827"/>
                    <a:pt x="53435" y="141161"/>
                  </a:cubicBezTo>
                  <a:cubicBezTo>
                    <a:pt x="48863" y="140494"/>
                    <a:pt x="45148" y="139732"/>
                    <a:pt x="42386" y="138684"/>
                  </a:cubicBezTo>
                  <a:lnTo>
                    <a:pt x="43148" y="159258"/>
                  </a:lnTo>
                  <a:lnTo>
                    <a:pt x="43148" y="183928"/>
                  </a:lnTo>
                  <a:lnTo>
                    <a:pt x="68580" y="186595"/>
                  </a:lnTo>
                  <a:lnTo>
                    <a:pt x="68580" y="198596"/>
                  </a:lnTo>
                  <a:lnTo>
                    <a:pt x="286" y="198596"/>
                  </a:lnTo>
                  <a:lnTo>
                    <a:pt x="286" y="186595"/>
                  </a:lnTo>
                  <a:lnTo>
                    <a:pt x="17907" y="183928"/>
                  </a:lnTo>
                  <a:lnTo>
                    <a:pt x="17907" y="22479"/>
                  </a:lnTo>
                  <a:lnTo>
                    <a:pt x="0" y="18098"/>
                  </a:lnTo>
                  <a:lnTo>
                    <a:pt x="0" y="4858"/>
                  </a:lnTo>
                  <a:lnTo>
                    <a:pt x="34766" y="476"/>
                  </a:lnTo>
                  <a:lnTo>
                    <a:pt x="35242" y="476"/>
                  </a:lnTo>
                  <a:lnTo>
                    <a:pt x="40386" y="4858"/>
                  </a:lnTo>
                  <a:lnTo>
                    <a:pt x="40386" y="19336"/>
                  </a:lnTo>
                  <a:cubicBezTo>
                    <a:pt x="45244" y="13906"/>
                    <a:pt x="51340" y="9430"/>
                    <a:pt x="58579" y="5620"/>
                  </a:cubicBezTo>
                  <a:cubicBezTo>
                    <a:pt x="65818" y="1905"/>
                    <a:pt x="73914" y="0"/>
                    <a:pt x="82963" y="0"/>
                  </a:cubicBezTo>
                  <a:cubicBezTo>
                    <a:pt x="92583" y="0"/>
                    <a:pt x="101441" y="2381"/>
                    <a:pt x="109538" y="7144"/>
                  </a:cubicBezTo>
                  <a:cubicBezTo>
                    <a:pt x="117634" y="11906"/>
                    <a:pt x="124111" y="19241"/>
                    <a:pt x="128968" y="29147"/>
                  </a:cubicBezTo>
                  <a:cubicBezTo>
                    <a:pt x="133826" y="39053"/>
                    <a:pt x="136303" y="51626"/>
                    <a:pt x="136303" y="66866"/>
                  </a:cubicBezTo>
                  <a:cubicBezTo>
                    <a:pt x="136398" y="80677"/>
                    <a:pt x="133540" y="93345"/>
                    <a:pt x="127825" y="104870"/>
                  </a:cubicBezTo>
                  <a:close/>
                  <a:moveTo>
                    <a:pt x="55626" y="21050"/>
                  </a:moveTo>
                  <a:cubicBezTo>
                    <a:pt x="50197" y="23622"/>
                    <a:pt x="46101" y="26479"/>
                    <a:pt x="43148" y="29623"/>
                  </a:cubicBezTo>
                  <a:lnTo>
                    <a:pt x="43148" y="121920"/>
                  </a:lnTo>
                  <a:cubicBezTo>
                    <a:pt x="44291" y="123920"/>
                    <a:pt x="47149" y="125635"/>
                    <a:pt x="51816" y="127159"/>
                  </a:cubicBezTo>
                  <a:cubicBezTo>
                    <a:pt x="56483" y="128683"/>
                    <a:pt x="61531" y="129445"/>
                    <a:pt x="67151" y="129445"/>
                  </a:cubicBezTo>
                  <a:cubicBezTo>
                    <a:pt x="79724" y="129445"/>
                    <a:pt x="89916" y="124492"/>
                    <a:pt x="97631" y="114491"/>
                  </a:cubicBezTo>
                  <a:cubicBezTo>
                    <a:pt x="105346" y="104584"/>
                    <a:pt x="109252" y="89535"/>
                    <a:pt x="109252" y="69437"/>
                  </a:cubicBezTo>
                  <a:cubicBezTo>
                    <a:pt x="109252" y="51816"/>
                    <a:pt x="105823" y="38672"/>
                    <a:pt x="99060" y="30004"/>
                  </a:cubicBezTo>
                  <a:cubicBezTo>
                    <a:pt x="92297" y="21336"/>
                    <a:pt x="83629" y="17050"/>
                    <a:pt x="72961" y="17050"/>
                  </a:cubicBezTo>
                  <a:cubicBezTo>
                    <a:pt x="66865" y="17145"/>
                    <a:pt x="61055" y="18383"/>
                    <a:pt x="55626" y="21050"/>
                  </a:cubicBezTo>
                  <a:close/>
                </a:path>
              </a:pathLst>
            </a:custGeom>
            <a:solidFill>
              <a:srgbClr val="FFFFFF"/>
            </a:solidFill>
            <a:ln w="9525" cap="flat">
              <a:noFill/>
              <a:prstDash val="solid"/>
              <a:miter/>
            </a:ln>
          </p:spPr>
          <p:txBody>
            <a:bodyPr anchor="ctr"/>
            <a:lstStyle/>
            <a:p>
              <a:pPr>
                <a:defRPr/>
              </a:pPr>
              <a:endParaRPr lang="ro-RO"/>
            </a:p>
          </p:txBody>
        </p:sp>
        <p:sp>
          <p:nvSpPr>
            <p:cNvPr id="76" name="Freeform: Shape 1038">
              <a:extLst>
                <a:ext uri="{FF2B5EF4-FFF2-40B4-BE49-F238E27FC236}">
                  <a16:creationId xmlns:a16="http://schemas.microsoft.com/office/drawing/2014/main" id="{D2F43104-BA75-91E3-1019-9E679FF4A2AC}"/>
                </a:ext>
              </a:extLst>
            </p:cNvPr>
            <p:cNvSpPr/>
            <p:nvPr/>
          </p:nvSpPr>
          <p:spPr>
            <a:xfrm>
              <a:off x="11592115" y="6828345"/>
              <a:ext cx="95535" cy="139541"/>
            </a:xfrm>
            <a:custGeom>
              <a:avLst/>
              <a:gdLst>
                <a:gd name="connsiteX0" fmla="*/ 0 w 95535"/>
                <a:gd name="connsiteY0" fmla="*/ 127540 h 139541"/>
                <a:gd name="connsiteX1" fmla="*/ 18383 w 95535"/>
                <a:gd name="connsiteY1" fmla="*/ 126111 h 139541"/>
                <a:gd name="connsiteX2" fmla="*/ 18383 w 95535"/>
                <a:gd name="connsiteY2" fmla="*/ 22574 h 139541"/>
                <a:gd name="connsiteX3" fmla="*/ 762 w 95535"/>
                <a:gd name="connsiteY3" fmla="*/ 18193 h 139541"/>
                <a:gd name="connsiteX4" fmla="*/ 762 w 95535"/>
                <a:gd name="connsiteY4" fmla="*/ 4953 h 139541"/>
                <a:gd name="connsiteX5" fmla="*/ 34576 w 95535"/>
                <a:gd name="connsiteY5" fmla="*/ 571 h 139541"/>
                <a:gd name="connsiteX6" fmla="*/ 35052 w 95535"/>
                <a:gd name="connsiteY6" fmla="*/ 571 h 139541"/>
                <a:gd name="connsiteX7" fmla="*/ 40481 w 95535"/>
                <a:gd name="connsiteY7" fmla="*/ 4953 h 139541"/>
                <a:gd name="connsiteX8" fmla="*/ 40481 w 95535"/>
                <a:gd name="connsiteY8" fmla="*/ 9334 h 139541"/>
                <a:gd name="connsiteX9" fmla="*/ 39719 w 95535"/>
                <a:gd name="connsiteY9" fmla="*/ 28384 h 139541"/>
                <a:gd name="connsiteX10" fmla="*/ 40481 w 95535"/>
                <a:gd name="connsiteY10" fmla="*/ 28384 h 139541"/>
                <a:gd name="connsiteX11" fmla="*/ 49244 w 95535"/>
                <a:gd name="connsiteY11" fmla="*/ 17621 h 139541"/>
                <a:gd name="connsiteX12" fmla="*/ 65627 w 95535"/>
                <a:gd name="connsiteY12" fmla="*/ 5524 h 139541"/>
                <a:gd name="connsiteX13" fmla="*/ 87440 w 95535"/>
                <a:gd name="connsiteY13" fmla="*/ 0 h 139541"/>
                <a:gd name="connsiteX14" fmla="*/ 95536 w 95535"/>
                <a:gd name="connsiteY14" fmla="*/ 1238 h 139541"/>
                <a:gd name="connsiteX15" fmla="*/ 95536 w 95535"/>
                <a:gd name="connsiteY15" fmla="*/ 28670 h 139541"/>
                <a:gd name="connsiteX16" fmla="*/ 90011 w 95535"/>
                <a:gd name="connsiteY16" fmla="*/ 26384 h 139541"/>
                <a:gd name="connsiteX17" fmla="*/ 81534 w 95535"/>
                <a:gd name="connsiteY17" fmla="*/ 25241 h 139541"/>
                <a:gd name="connsiteX18" fmla="*/ 43815 w 95535"/>
                <a:gd name="connsiteY18" fmla="*/ 37719 h 139541"/>
                <a:gd name="connsiteX19" fmla="*/ 43815 w 95535"/>
                <a:gd name="connsiteY19" fmla="*/ 125825 h 139541"/>
                <a:gd name="connsiteX20" fmla="*/ 74867 w 95535"/>
                <a:gd name="connsiteY20" fmla="*/ 127825 h 139541"/>
                <a:gd name="connsiteX21" fmla="*/ 74867 w 95535"/>
                <a:gd name="connsiteY21" fmla="*/ 139541 h 139541"/>
                <a:gd name="connsiteX22" fmla="*/ 0 w 95535"/>
                <a:gd name="connsiteY22" fmla="*/ 139541 h 139541"/>
                <a:gd name="connsiteX23" fmla="*/ 0 w 95535"/>
                <a:gd name="connsiteY23" fmla="*/ 127540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535" h="139541">
                  <a:moveTo>
                    <a:pt x="0" y="127540"/>
                  </a:moveTo>
                  <a:lnTo>
                    <a:pt x="18383" y="126111"/>
                  </a:lnTo>
                  <a:lnTo>
                    <a:pt x="18383" y="22574"/>
                  </a:lnTo>
                  <a:lnTo>
                    <a:pt x="762" y="18193"/>
                  </a:lnTo>
                  <a:lnTo>
                    <a:pt x="762" y="4953"/>
                  </a:lnTo>
                  <a:lnTo>
                    <a:pt x="34576" y="571"/>
                  </a:lnTo>
                  <a:lnTo>
                    <a:pt x="35052" y="571"/>
                  </a:lnTo>
                  <a:lnTo>
                    <a:pt x="40481" y="4953"/>
                  </a:lnTo>
                  <a:lnTo>
                    <a:pt x="40481" y="9334"/>
                  </a:lnTo>
                  <a:lnTo>
                    <a:pt x="39719" y="28384"/>
                  </a:lnTo>
                  <a:lnTo>
                    <a:pt x="40481" y="28384"/>
                  </a:lnTo>
                  <a:cubicBezTo>
                    <a:pt x="42101" y="25622"/>
                    <a:pt x="45053" y="22003"/>
                    <a:pt x="49244" y="17621"/>
                  </a:cubicBezTo>
                  <a:cubicBezTo>
                    <a:pt x="53435" y="13240"/>
                    <a:pt x="58960" y="9144"/>
                    <a:pt x="65627" y="5524"/>
                  </a:cubicBezTo>
                  <a:cubicBezTo>
                    <a:pt x="72295" y="1810"/>
                    <a:pt x="79534" y="0"/>
                    <a:pt x="87440" y="0"/>
                  </a:cubicBezTo>
                  <a:cubicBezTo>
                    <a:pt x="90678" y="0"/>
                    <a:pt x="93345" y="381"/>
                    <a:pt x="95536" y="1238"/>
                  </a:cubicBezTo>
                  <a:lnTo>
                    <a:pt x="95536" y="28670"/>
                  </a:lnTo>
                  <a:cubicBezTo>
                    <a:pt x="94393" y="27813"/>
                    <a:pt x="92583" y="27051"/>
                    <a:pt x="90011" y="26384"/>
                  </a:cubicBezTo>
                  <a:cubicBezTo>
                    <a:pt x="87440" y="25622"/>
                    <a:pt x="84677" y="25241"/>
                    <a:pt x="81534" y="25241"/>
                  </a:cubicBezTo>
                  <a:cubicBezTo>
                    <a:pt x="68009" y="25241"/>
                    <a:pt x="55435" y="29432"/>
                    <a:pt x="43815" y="37719"/>
                  </a:cubicBezTo>
                  <a:lnTo>
                    <a:pt x="43815" y="125825"/>
                  </a:lnTo>
                  <a:lnTo>
                    <a:pt x="74867" y="127825"/>
                  </a:lnTo>
                  <a:lnTo>
                    <a:pt x="74867" y="139541"/>
                  </a:lnTo>
                  <a:lnTo>
                    <a:pt x="0" y="139541"/>
                  </a:lnTo>
                  <a:lnTo>
                    <a:pt x="0" y="127540"/>
                  </a:lnTo>
                  <a:close/>
                </a:path>
              </a:pathLst>
            </a:custGeom>
            <a:solidFill>
              <a:srgbClr val="FFFFFF"/>
            </a:solidFill>
            <a:ln w="9525" cap="flat">
              <a:noFill/>
              <a:prstDash val="solid"/>
              <a:miter/>
            </a:ln>
          </p:spPr>
          <p:txBody>
            <a:bodyPr anchor="ctr"/>
            <a:lstStyle/>
            <a:p>
              <a:pPr>
                <a:defRPr/>
              </a:pPr>
              <a:endParaRPr lang="ro-RO"/>
            </a:p>
          </p:txBody>
        </p:sp>
        <p:sp>
          <p:nvSpPr>
            <p:cNvPr id="77" name="Freeform: Shape 1039">
              <a:extLst>
                <a:ext uri="{FF2B5EF4-FFF2-40B4-BE49-F238E27FC236}">
                  <a16:creationId xmlns:a16="http://schemas.microsoft.com/office/drawing/2014/main" id="{5329B036-7F28-129C-6AAE-DA4A4ADDE963}"/>
                </a:ext>
              </a:extLst>
            </p:cNvPr>
            <p:cNvSpPr/>
            <p:nvPr/>
          </p:nvSpPr>
          <p:spPr>
            <a:xfrm>
              <a:off x="11703462" y="6829012"/>
              <a:ext cx="120300" cy="141541"/>
            </a:xfrm>
            <a:custGeom>
              <a:avLst/>
              <a:gdLst>
                <a:gd name="connsiteX0" fmla="*/ 23241 w 120300"/>
                <a:gd name="connsiteY0" fmla="*/ 68294 h 141541"/>
                <a:gd name="connsiteX1" fmla="*/ 81534 w 120300"/>
                <a:gd name="connsiteY1" fmla="*/ 56674 h 141541"/>
                <a:gd name="connsiteX2" fmla="*/ 81534 w 120300"/>
                <a:gd name="connsiteY2" fmla="*/ 49816 h 141541"/>
                <a:gd name="connsiteX3" fmla="*/ 79058 w 120300"/>
                <a:gd name="connsiteY3" fmla="*/ 31718 h 141541"/>
                <a:gd name="connsiteX4" fmla="*/ 70580 w 120300"/>
                <a:gd name="connsiteY4" fmla="*/ 22003 h 141541"/>
                <a:gd name="connsiteX5" fmla="*/ 53531 w 120300"/>
                <a:gd name="connsiteY5" fmla="*/ 18955 h 141541"/>
                <a:gd name="connsiteX6" fmla="*/ 31147 w 120300"/>
                <a:gd name="connsiteY6" fmla="*/ 22479 h 141541"/>
                <a:gd name="connsiteX7" fmla="*/ 11430 w 120300"/>
                <a:gd name="connsiteY7" fmla="*/ 31147 h 141541"/>
                <a:gd name="connsiteX8" fmla="*/ 5334 w 120300"/>
                <a:gd name="connsiteY8" fmla="*/ 18383 h 141541"/>
                <a:gd name="connsiteX9" fmla="*/ 17050 w 120300"/>
                <a:gd name="connsiteY9" fmla="*/ 11240 h 141541"/>
                <a:gd name="connsiteX10" fmla="*/ 36862 w 120300"/>
                <a:gd name="connsiteY10" fmla="*/ 3429 h 141541"/>
                <a:gd name="connsiteX11" fmla="*/ 59341 w 120300"/>
                <a:gd name="connsiteY11" fmla="*/ 0 h 141541"/>
                <a:gd name="connsiteX12" fmla="*/ 86868 w 120300"/>
                <a:gd name="connsiteY12" fmla="*/ 4763 h 141541"/>
                <a:gd name="connsiteX13" fmla="*/ 101441 w 120300"/>
                <a:gd name="connsiteY13" fmla="*/ 20098 h 141541"/>
                <a:gd name="connsiteX14" fmla="*/ 105823 w 120300"/>
                <a:gd name="connsiteY14" fmla="*/ 48292 h 141541"/>
                <a:gd name="connsiteX15" fmla="*/ 105823 w 120300"/>
                <a:gd name="connsiteY15" fmla="*/ 126873 h 141541"/>
                <a:gd name="connsiteX16" fmla="*/ 120301 w 120300"/>
                <a:gd name="connsiteY16" fmla="*/ 126873 h 141541"/>
                <a:gd name="connsiteX17" fmla="*/ 120301 w 120300"/>
                <a:gd name="connsiteY17" fmla="*/ 137636 h 141541"/>
                <a:gd name="connsiteX18" fmla="*/ 107918 w 120300"/>
                <a:gd name="connsiteY18" fmla="*/ 140113 h 141541"/>
                <a:gd name="connsiteX19" fmla="*/ 94774 w 120300"/>
                <a:gd name="connsiteY19" fmla="*/ 141351 h 141541"/>
                <a:gd name="connsiteX20" fmla="*/ 85439 w 120300"/>
                <a:gd name="connsiteY20" fmla="*/ 139255 h 141541"/>
                <a:gd name="connsiteX21" fmla="*/ 82963 w 120300"/>
                <a:gd name="connsiteY21" fmla="*/ 130112 h 141541"/>
                <a:gd name="connsiteX22" fmla="*/ 82963 w 120300"/>
                <a:gd name="connsiteY22" fmla="*/ 122015 h 141541"/>
                <a:gd name="connsiteX23" fmla="*/ 64960 w 120300"/>
                <a:gd name="connsiteY23" fmla="*/ 135445 h 141541"/>
                <a:gd name="connsiteX24" fmla="*/ 40862 w 120300"/>
                <a:gd name="connsiteY24" fmla="*/ 141542 h 141541"/>
                <a:gd name="connsiteX25" fmla="*/ 11621 w 120300"/>
                <a:gd name="connsiteY25" fmla="*/ 131350 h 141541"/>
                <a:gd name="connsiteX26" fmla="*/ 0 w 120300"/>
                <a:gd name="connsiteY26" fmla="*/ 102108 h 141541"/>
                <a:gd name="connsiteX27" fmla="*/ 23241 w 120300"/>
                <a:gd name="connsiteY27" fmla="*/ 68294 h 141541"/>
                <a:gd name="connsiteX28" fmla="*/ 66294 w 120300"/>
                <a:gd name="connsiteY28" fmla="*/ 121063 h 141541"/>
                <a:gd name="connsiteX29" fmla="*/ 81439 w 120300"/>
                <a:gd name="connsiteY29" fmla="*/ 111728 h 141541"/>
                <a:gd name="connsiteX30" fmla="*/ 81439 w 120300"/>
                <a:gd name="connsiteY30" fmla="*/ 69628 h 141541"/>
                <a:gd name="connsiteX31" fmla="*/ 41148 w 120300"/>
                <a:gd name="connsiteY31" fmla="*/ 77819 h 141541"/>
                <a:gd name="connsiteX32" fmla="*/ 27527 w 120300"/>
                <a:gd name="connsiteY32" fmla="*/ 99250 h 141541"/>
                <a:gd name="connsiteX33" fmla="*/ 34004 w 120300"/>
                <a:gd name="connsiteY33" fmla="*/ 118681 h 141541"/>
                <a:gd name="connsiteX34" fmla="*/ 51530 w 120300"/>
                <a:gd name="connsiteY34" fmla="*/ 124968 h 141541"/>
                <a:gd name="connsiteX35" fmla="*/ 66294 w 120300"/>
                <a:gd name="connsiteY35" fmla="*/ 121063 h 14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300" h="141541">
                  <a:moveTo>
                    <a:pt x="23241" y="68294"/>
                  </a:moveTo>
                  <a:cubicBezTo>
                    <a:pt x="38576" y="61055"/>
                    <a:pt x="58007" y="57150"/>
                    <a:pt x="81534" y="56674"/>
                  </a:cubicBezTo>
                  <a:lnTo>
                    <a:pt x="81534" y="49816"/>
                  </a:lnTo>
                  <a:cubicBezTo>
                    <a:pt x="81534" y="42100"/>
                    <a:pt x="80677" y="36100"/>
                    <a:pt x="79058" y="31718"/>
                  </a:cubicBezTo>
                  <a:cubicBezTo>
                    <a:pt x="77438" y="27337"/>
                    <a:pt x="74581" y="24098"/>
                    <a:pt x="70580" y="22003"/>
                  </a:cubicBezTo>
                  <a:cubicBezTo>
                    <a:pt x="66580" y="20002"/>
                    <a:pt x="60960" y="18955"/>
                    <a:pt x="53531" y="18955"/>
                  </a:cubicBezTo>
                  <a:cubicBezTo>
                    <a:pt x="45244" y="18955"/>
                    <a:pt x="37719" y="20098"/>
                    <a:pt x="31147" y="22479"/>
                  </a:cubicBezTo>
                  <a:cubicBezTo>
                    <a:pt x="24575" y="24860"/>
                    <a:pt x="18002" y="27718"/>
                    <a:pt x="11430" y="31147"/>
                  </a:cubicBezTo>
                  <a:lnTo>
                    <a:pt x="5334" y="18383"/>
                  </a:lnTo>
                  <a:cubicBezTo>
                    <a:pt x="7429" y="16573"/>
                    <a:pt x="11335" y="14192"/>
                    <a:pt x="17050" y="11240"/>
                  </a:cubicBezTo>
                  <a:cubicBezTo>
                    <a:pt x="22765" y="8287"/>
                    <a:pt x="29337" y="5715"/>
                    <a:pt x="36862" y="3429"/>
                  </a:cubicBezTo>
                  <a:cubicBezTo>
                    <a:pt x="44387" y="1143"/>
                    <a:pt x="51911" y="0"/>
                    <a:pt x="59341" y="0"/>
                  </a:cubicBezTo>
                  <a:cubicBezTo>
                    <a:pt x="70961" y="0"/>
                    <a:pt x="80105" y="1619"/>
                    <a:pt x="86868" y="4763"/>
                  </a:cubicBezTo>
                  <a:cubicBezTo>
                    <a:pt x="93631" y="7906"/>
                    <a:pt x="98489" y="13049"/>
                    <a:pt x="101441" y="20098"/>
                  </a:cubicBezTo>
                  <a:cubicBezTo>
                    <a:pt x="104394" y="27146"/>
                    <a:pt x="105823" y="36481"/>
                    <a:pt x="105823" y="48292"/>
                  </a:cubicBezTo>
                  <a:lnTo>
                    <a:pt x="105823" y="126873"/>
                  </a:lnTo>
                  <a:lnTo>
                    <a:pt x="120301" y="126873"/>
                  </a:lnTo>
                  <a:lnTo>
                    <a:pt x="120301" y="137636"/>
                  </a:lnTo>
                  <a:cubicBezTo>
                    <a:pt x="117062" y="138494"/>
                    <a:pt x="112871" y="139255"/>
                    <a:pt x="107918" y="140113"/>
                  </a:cubicBezTo>
                  <a:cubicBezTo>
                    <a:pt x="102965" y="140970"/>
                    <a:pt x="98584" y="141351"/>
                    <a:pt x="94774" y="141351"/>
                  </a:cubicBezTo>
                  <a:cubicBezTo>
                    <a:pt x="90202" y="141351"/>
                    <a:pt x="87154" y="140684"/>
                    <a:pt x="85439" y="139255"/>
                  </a:cubicBezTo>
                  <a:cubicBezTo>
                    <a:pt x="83820" y="137827"/>
                    <a:pt x="82963" y="134779"/>
                    <a:pt x="82963" y="130112"/>
                  </a:cubicBezTo>
                  <a:lnTo>
                    <a:pt x="82963" y="122015"/>
                  </a:lnTo>
                  <a:cubicBezTo>
                    <a:pt x="78105" y="126873"/>
                    <a:pt x="72104" y="131445"/>
                    <a:pt x="64960" y="135445"/>
                  </a:cubicBezTo>
                  <a:cubicBezTo>
                    <a:pt x="57817" y="139541"/>
                    <a:pt x="49816" y="141542"/>
                    <a:pt x="40862" y="141542"/>
                  </a:cubicBezTo>
                  <a:cubicBezTo>
                    <a:pt x="29146" y="141542"/>
                    <a:pt x="19336" y="138113"/>
                    <a:pt x="11621" y="131350"/>
                  </a:cubicBezTo>
                  <a:cubicBezTo>
                    <a:pt x="3905" y="124587"/>
                    <a:pt x="0" y="114871"/>
                    <a:pt x="0" y="102108"/>
                  </a:cubicBezTo>
                  <a:cubicBezTo>
                    <a:pt x="191" y="86868"/>
                    <a:pt x="7906" y="75533"/>
                    <a:pt x="23241" y="68294"/>
                  </a:cubicBezTo>
                  <a:close/>
                  <a:moveTo>
                    <a:pt x="66294" y="121063"/>
                  </a:moveTo>
                  <a:cubicBezTo>
                    <a:pt x="71819" y="118491"/>
                    <a:pt x="76867" y="115348"/>
                    <a:pt x="81439" y="111728"/>
                  </a:cubicBezTo>
                  <a:lnTo>
                    <a:pt x="81439" y="69628"/>
                  </a:lnTo>
                  <a:cubicBezTo>
                    <a:pt x="63627" y="69628"/>
                    <a:pt x="50197" y="72390"/>
                    <a:pt x="41148" y="77819"/>
                  </a:cubicBezTo>
                  <a:cubicBezTo>
                    <a:pt x="32099" y="83248"/>
                    <a:pt x="27527" y="90392"/>
                    <a:pt x="27527" y="99250"/>
                  </a:cubicBezTo>
                  <a:cubicBezTo>
                    <a:pt x="27527" y="108109"/>
                    <a:pt x="29718" y="114586"/>
                    <a:pt x="34004" y="118681"/>
                  </a:cubicBezTo>
                  <a:cubicBezTo>
                    <a:pt x="38291" y="122872"/>
                    <a:pt x="44196" y="124968"/>
                    <a:pt x="51530" y="124968"/>
                  </a:cubicBezTo>
                  <a:cubicBezTo>
                    <a:pt x="55912" y="124968"/>
                    <a:pt x="60769" y="123634"/>
                    <a:pt x="66294" y="121063"/>
                  </a:cubicBezTo>
                  <a:close/>
                </a:path>
              </a:pathLst>
            </a:custGeom>
            <a:solidFill>
              <a:srgbClr val="FFFFFF"/>
            </a:solidFill>
            <a:ln w="9525" cap="flat">
              <a:noFill/>
              <a:prstDash val="solid"/>
              <a:miter/>
            </a:ln>
          </p:spPr>
          <p:txBody>
            <a:bodyPr anchor="ctr"/>
            <a:lstStyle/>
            <a:p>
              <a:pPr>
                <a:defRPr/>
              </a:pPr>
              <a:endParaRPr lang="ro-RO"/>
            </a:p>
          </p:txBody>
        </p:sp>
        <p:sp>
          <p:nvSpPr>
            <p:cNvPr id="78" name="Freeform: Shape 1040">
              <a:extLst>
                <a:ext uri="{FF2B5EF4-FFF2-40B4-BE49-F238E27FC236}">
                  <a16:creationId xmlns:a16="http://schemas.microsoft.com/office/drawing/2014/main" id="{13A0A126-AFB6-579A-4307-0E9A1041BBE0}"/>
                </a:ext>
              </a:extLst>
            </p:cNvPr>
            <p:cNvSpPr/>
            <p:nvPr/>
          </p:nvSpPr>
          <p:spPr>
            <a:xfrm>
              <a:off x="11829668" y="6832060"/>
              <a:ext cx="140970" cy="137731"/>
            </a:xfrm>
            <a:custGeom>
              <a:avLst/>
              <a:gdLst>
                <a:gd name="connsiteX0" fmla="*/ 95 w 140970"/>
                <a:gd name="connsiteY0" fmla="*/ 0 h 137731"/>
                <a:gd name="connsiteX1" fmla="*/ 56864 w 140970"/>
                <a:gd name="connsiteY1" fmla="*/ 0 h 137731"/>
                <a:gd name="connsiteX2" fmla="*/ 56864 w 140970"/>
                <a:gd name="connsiteY2" fmla="*/ 11525 h 137731"/>
                <a:gd name="connsiteX3" fmla="*/ 39529 w 140970"/>
                <a:gd name="connsiteY3" fmla="*/ 14669 h 137731"/>
                <a:gd name="connsiteX4" fmla="*/ 64198 w 140970"/>
                <a:gd name="connsiteY4" fmla="*/ 85153 h 137731"/>
                <a:gd name="connsiteX5" fmla="*/ 74486 w 140970"/>
                <a:gd name="connsiteY5" fmla="*/ 116205 h 137731"/>
                <a:gd name="connsiteX6" fmla="*/ 83344 w 140970"/>
                <a:gd name="connsiteY6" fmla="*/ 86106 h 137731"/>
                <a:gd name="connsiteX7" fmla="*/ 108014 w 140970"/>
                <a:gd name="connsiteY7" fmla="*/ 14669 h 137731"/>
                <a:gd name="connsiteX8" fmla="*/ 91345 w 140970"/>
                <a:gd name="connsiteY8" fmla="*/ 11525 h 137731"/>
                <a:gd name="connsiteX9" fmla="*/ 91345 w 140970"/>
                <a:gd name="connsiteY9" fmla="*/ 0 h 137731"/>
                <a:gd name="connsiteX10" fmla="*/ 140970 w 140970"/>
                <a:gd name="connsiteY10" fmla="*/ 0 h 137731"/>
                <a:gd name="connsiteX11" fmla="*/ 140970 w 140970"/>
                <a:gd name="connsiteY11" fmla="*/ 11525 h 137731"/>
                <a:gd name="connsiteX12" fmla="*/ 128206 w 140970"/>
                <a:gd name="connsiteY12" fmla="*/ 14669 h 137731"/>
                <a:gd name="connsiteX13" fmla="*/ 80963 w 140970"/>
                <a:gd name="connsiteY13" fmla="*/ 137731 h 137731"/>
                <a:gd name="connsiteX14" fmla="*/ 60198 w 140970"/>
                <a:gd name="connsiteY14" fmla="*/ 137731 h 137731"/>
                <a:gd name="connsiteX15" fmla="*/ 11049 w 140970"/>
                <a:gd name="connsiteY15" fmla="*/ 14669 h 137731"/>
                <a:gd name="connsiteX16" fmla="*/ 0 w 140970"/>
                <a:gd name="connsiteY16" fmla="*/ 11525 h 137731"/>
                <a:gd name="connsiteX17" fmla="*/ 0 w 140970"/>
                <a:gd name="connsiteY17" fmla="*/ 0 h 13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0970" h="137731">
                  <a:moveTo>
                    <a:pt x="95" y="0"/>
                  </a:moveTo>
                  <a:lnTo>
                    <a:pt x="56864" y="0"/>
                  </a:lnTo>
                  <a:lnTo>
                    <a:pt x="56864" y="11525"/>
                  </a:lnTo>
                  <a:lnTo>
                    <a:pt x="39529" y="14669"/>
                  </a:lnTo>
                  <a:lnTo>
                    <a:pt x="64198" y="85153"/>
                  </a:lnTo>
                  <a:lnTo>
                    <a:pt x="74486" y="116205"/>
                  </a:lnTo>
                  <a:lnTo>
                    <a:pt x="83344" y="86106"/>
                  </a:lnTo>
                  <a:lnTo>
                    <a:pt x="108014" y="14669"/>
                  </a:lnTo>
                  <a:lnTo>
                    <a:pt x="91345" y="11525"/>
                  </a:lnTo>
                  <a:lnTo>
                    <a:pt x="91345" y="0"/>
                  </a:lnTo>
                  <a:lnTo>
                    <a:pt x="140970" y="0"/>
                  </a:lnTo>
                  <a:lnTo>
                    <a:pt x="140970" y="11525"/>
                  </a:lnTo>
                  <a:lnTo>
                    <a:pt x="128206" y="14669"/>
                  </a:lnTo>
                  <a:lnTo>
                    <a:pt x="80963" y="137731"/>
                  </a:lnTo>
                  <a:lnTo>
                    <a:pt x="60198" y="137731"/>
                  </a:lnTo>
                  <a:lnTo>
                    <a:pt x="11049" y="14669"/>
                  </a:lnTo>
                  <a:lnTo>
                    <a:pt x="0" y="11525"/>
                  </a:lnTo>
                  <a:lnTo>
                    <a:pt x="0" y="0"/>
                  </a:lnTo>
                  <a:close/>
                </a:path>
              </a:pathLst>
            </a:custGeom>
            <a:solidFill>
              <a:srgbClr val="FFFFFF"/>
            </a:solidFill>
            <a:ln w="9525" cap="flat">
              <a:noFill/>
              <a:prstDash val="solid"/>
              <a:miter/>
            </a:ln>
          </p:spPr>
          <p:txBody>
            <a:bodyPr anchor="ctr"/>
            <a:lstStyle/>
            <a:p>
              <a:pPr>
                <a:defRPr/>
              </a:pPr>
              <a:endParaRPr lang="ro-RO"/>
            </a:p>
          </p:txBody>
        </p:sp>
        <p:sp>
          <p:nvSpPr>
            <p:cNvPr id="79" name="Freeform: Shape 1041">
              <a:extLst>
                <a:ext uri="{FF2B5EF4-FFF2-40B4-BE49-F238E27FC236}">
                  <a16:creationId xmlns:a16="http://schemas.microsoft.com/office/drawing/2014/main" id="{AB0FBAFC-800F-B5ED-BBF5-1327BFA8B10B}"/>
                </a:ext>
              </a:extLst>
            </p:cNvPr>
            <p:cNvSpPr/>
            <p:nvPr/>
          </p:nvSpPr>
          <p:spPr>
            <a:xfrm>
              <a:off x="11979497" y="6828536"/>
              <a:ext cx="112585" cy="142208"/>
            </a:xfrm>
            <a:custGeom>
              <a:avLst/>
              <a:gdLst>
                <a:gd name="connsiteX0" fmla="*/ 15526 w 112585"/>
                <a:gd name="connsiteY0" fmla="*/ 122777 h 142208"/>
                <a:gd name="connsiteX1" fmla="*/ 0 w 112585"/>
                <a:gd name="connsiteY1" fmla="*/ 71152 h 142208"/>
                <a:gd name="connsiteX2" fmla="*/ 8096 w 112585"/>
                <a:gd name="connsiteY2" fmla="*/ 33718 h 142208"/>
                <a:gd name="connsiteX3" fmla="*/ 30766 w 112585"/>
                <a:gd name="connsiteY3" fmla="*/ 8763 h 142208"/>
                <a:gd name="connsiteX4" fmla="*/ 63913 w 112585"/>
                <a:gd name="connsiteY4" fmla="*/ 0 h 142208"/>
                <a:gd name="connsiteX5" fmla="*/ 99250 w 112585"/>
                <a:gd name="connsiteY5" fmla="*/ 12573 h 142208"/>
                <a:gd name="connsiteX6" fmla="*/ 112585 w 112585"/>
                <a:gd name="connsiteY6" fmla="*/ 48673 h 142208"/>
                <a:gd name="connsiteX7" fmla="*/ 110871 w 112585"/>
                <a:gd name="connsiteY7" fmla="*/ 71438 h 142208"/>
                <a:gd name="connsiteX8" fmla="*/ 26670 w 112585"/>
                <a:gd name="connsiteY8" fmla="*/ 71438 h 142208"/>
                <a:gd name="connsiteX9" fmla="*/ 37909 w 112585"/>
                <a:gd name="connsiteY9" fmla="*/ 110490 h 142208"/>
                <a:gd name="connsiteX10" fmla="*/ 68485 w 112585"/>
                <a:gd name="connsiteY10" fmla="*/ 125254 h 142208"/>
                <a:gd name="connsiteX11" fmla="*/ 88963 w 112585"/>
                <a:gd name="connsiteY11" fmla="*/ 121729 h 142208"/>
                <a:gd name="connsiteX12" fmla="*/ 105442 w 112585"/>
                <a:gd name="connsiteY12" fmla="*/ 113252 h 142208"/>
                <a:gd name="connsiteX13" fmla="*/ 110109 w 112585"/>
                <a:gd name="connsiteY13" fmla="*/ 124015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860 w 112585"/>
                <a:gd name="connsiteY22" fmla="*/ 58483 h 142208"/>
                <a:gd name="connsiteX23" fmla="*/ 85630 w 112585"/>
                <a:gd name="connsiteY23" fmla="*/ 58483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4" y="109918"/>
                    <a:pt x="0" y="92678"/>
                    <a:pt x="0" y="71152"/>
                  </a:cubicBezTo>
                  <a:cubicBezTo>
                    <a:pt x="0" y="56959"/>
                    <a:pt x="2667" y="44482"/>
                    <a:pt x="8096" y="33718"/>
                  </a:cubicBezTo>
                  <a:cubicBezTo>
                    <a:pt x="13430" y="22955"/>
                    <a:pt x="21050" y="14668"/>
                    <a:pt x="30766" y="8763"/>
                  </a:cubicBezTo>
                  <a:cubicBezTo>
                    <a:pt x="40481" y="2857"/>
                    <a:pt x="51530" y="0"/>
                    <a:pt x="63913" y="0"/>
                  </a:cubicBezTo>
                  <a:cubicBezTo>
                    <a:pt x="79058" y="0"/>
                    <a:pt x="90868" y="4191"/>
                    <a:pt x="99250" y="12573"/>
                  </a:cubicBezTo>
                  <a:cubicBezTo>
                    <a:pt x="107633" y="20955"/>
                    <a:pt x="112109" y="33052"/>
                    <a:pt x="112585" y="48673"/>
                  </a:cubicBezTo>
                  <a:cubicBezTo>
                    <a:pt x="112585" y="58674"/>
                    <a:pt x="112014" y="66199"/>
                    <a:pt x="110871" y="71438"/>
                  </a:cubicBezTo>
                  <a:lnTo>
                    <a:pt x="26670" y="71438"/>
                  </a:lnTo>
                  <a:cubicBezTo>
                    <a:pt x="26956" y="87630"/>
                    <a:pt x="30766" y="100584"/>
                    <a:pt x="37909" y="110490"/>
                  </a:cubicBezTo>
                  <a:cubicBezTo>
                    <a:pt x="45053" y="120396"/>
                    <a:pt x="55245" y="125254"/>
                    <a:pt x="68485" y="125254"/>
                  </a:cubicBezTo>
                  <a:cubicBezTo>
                    <a:pt x="75057" y="125254"/>
                    <a:pt x="81820" y="124111"/>
                    <a:pt x="88963" y="121729"/>
                  </a:cubicBezTo>
                  <a:cubicBezTo>
                    <a:pt x="96012" y="119348"/>
                    <a:pt x="101537" y="116586"/>
                    <a:pt x="105442" y="113252"/>
                  </a:cubicBezTo>
                  <a:lnTo>
                    <a:pt x="110109" y="124015"/>
                  </a:lnTo>
                  <a:cubicBezTo>
                    <a:pt x="105346" y="128873"/>
                    <a:pt x="98393" y="133160"/>
                    <a:pt x="89059" y="136779"/>
                  </a:cubicBezTo>
                  <a:cubicBezTo>
                    <a:pt x="79724" y="140398"/>
                    <a:pt x="70295" y="142208"/>
                    <a:pt x="60674" y="142208"/>
                  </a:cubicBezTo>
                  <a:cubicBezTo>
                    <a:pt x="40958" y="142113"/>
                    <a:pt x="25908" y="135636"/>
                    <a:pt x="15526" y="122777"/>
                  </a:cubicBezTo>
                  <a:close/>
                  <a:moveTo>
                    <a:pt x="85630" y="58388"/>
                  </a:moveTo>
                  <a:cubicBezTo>
                    <a:pt x="86106" y="54959"/>
                    <a:pt x="86392" y="51435"/>
                    <a:pt x="86392" y="47911"/>
                  </a:cubicBezTo>
                  <a:cubicBezTo>
                    <a:pt x="86201" y="37338"/>
                    <a:pt x="84010" y="28956"/>
                    <a:pt x="79629" y="22860"/>
                  </a:cubicBezTo>
                  <a:cubicBezTo>
                    <a:pt x="75247" y="16764"/>
                    <a:pt x="68485" y="13716"/>
                    <a:pt x="59150" y="13716"/>
                  </a:cubicBezTo>
                  <a:cubicBezTo>
                    <a:pt x="49721" y="13716"/>
                    <a:pt x="42100" y="17145"/>
                    <a:pt x="36481" y="24003"/>
                  </a:cubicBezTo>
                  <a:cubicBezTo>
                    <a:pt x="30861" y="30861"/>
                    <a:pt x="27622" y="42386"/>
                    <a:pt x="26860" y="58483"/>
                  </a:cubicBezTo>
                  <a:lnTo>
                    <a:pt x="85630" y="58483"/>
                  </a:lnTo>
                  <a:close/>
                </a:path>
              </a:pathLst>
            </a:custGeom>
            <a:solidFill>
              <a:srgbClr val="FFFFFF"/>
            </a:solidFill>
            <a:ln w="9525" cap="flat">
              <a:noFill/>
              <a:prstDash val="solid"/>
              <a:miter/>
            </a:ln>
          </p:spPr>
          <p:txBody>
            <a:bodyPr anchor="ctr"/>
            <a:lstStyle/>
            <a:p>
              <a:pPr>
                <a:defRPr/>
              </a:pPr>
              <a:endParaRPr lang="ro-RO"/>
            </a:p>
          </p:txBody>
        </p:sp>
        <p:sp>
          <p:nvSpPr>
            <p:cNvPr id="80" name="Freeform: Shape 1042">
              <a:extLst>
                <a:ext uri="{FF2B5EF4-FFF2-40B4-BE49-F238E27FC236}">
                  <a16:creationId xmlns:a16="http://schemas.microsoft.com/office/drawing/2014/main" id="{E64564E0-63D2-A881-E7B3-1EA5AFEB4C04}"/>
                </a:ext>
              </a:extLst>
            </p:cNvPr>
            <p:cNvSpPr/>
            <p:nvPr/>
          </p:nvSpPr>
          <p:spPr>
            <a:xfrm>
              <a:off x="12112085" y="6827964"/>
              <a:ext cx="136016" cy="206025"/>
            </a:xfrm>
            <a:custGeom>
              <a:avLst/>
              <a:gdLst>
                <a:gd name="connsiteX0" fmla="*/ 14097 w 136016"/>
                <a:gd name="connsiteY0" fmla="*/ 196120 h 206025"/>
                <a:gd name="connsiteX1" fmla="*/ 0 w 136016"/>
                <a:gd name="connsiteY1" fmla="*/ 168783 h 206025"/>
                <a:gd name="connsiteX2" fmla="*/ 6763 w 136016"/>
                <a:gd name="connsiteY2" fmla="*/ 148971 h 206025"/>
                <a:gd name="connsiteX3" fmla="*/ 22765 w 136016"/>
                <a:gd name="connsiteY3" fmla="*/ 135255 h 206025"/>
                <a:gd name="connsiteX4" fmla="*/ 11525 w 136016"/>
                <a:gd name="connsiteY4" fmla="*/ 114681 h 206025"/>
                <a:gd name="connsiteX5" fmla="*/ 16669 w 136016"/>
                <a:gd name="connsiteY5" fmla="*/ 98012 h 206025"/>
                <a:gd name="connsiteX6" fmla="*/ 30099 w 136016"/>
                <a:gd name="connsiteY6" fmla="*/ 86011 h 206025"/>
                <a:gd name="connsiteX7" fmla="*/ 11335 w 136016"/>
                <a:gd name="connsiteY7" fmla="*/ 70580 h 206025"/>
                <a:gd name="connsiteX8" fmla="*/ 4858 w 136016"/>
                <a:gd name="connsiteY8" fmla="*/ 46863 h 206025"/>
                <a:gd name="connsiteX9" fmla="*/ 12763 w 136016"/>
                <a:gd name="connsiteY9" fmla="*/ 22098 h 206025"/>
                <a:gd name="connsiteX10" fmla="*/ 33814 w 136016"/>
                <a:gd name="connsiteY10" fmla="*/ 5905 h 206025"/>
                <a:gd name="connsiteX11" fmla="*/ 61627 w 136016"/>
                <a:gd name="connsiteY11" fmla="*/ 286 h 206025"/>
                <a:gd name="connsiteX12" fmla="*/ 100298 w 136016"/>
                <a:gd name="connsiteY12" fmla="*/ 10573 h 206025"/>
                <a:gd name="connsiteX13" fmla="*/ 111538 w 136016"/>
                <a:gd name="connsiteY13" fmla="*/ 3429 h 206025"/>
                <a:gd name="connsiteX14" fmla="*/ 127730 w 136016"/>
                <a:gd name="connsiteY14" fmla="*/ 0 h 206025"/>
                <a:gd name="connsiteX15" fmla="*/ 136017 w 136016"/>
                <a:gd name="connsiteY15" fmla="*/ 0 h 206025"/>
                <a:gd name="connsiteX16" fmla="*/ 136017 w 136016"/>
                <a:gd name="connsiteY16" fmla="*/ 21526 h 206025"/>
                <a:gd name="connsiteX17" fmla="*/ 109061 w 136016"/>
                <a:gd name="connsiteY17" fmla="*/ 21526 h 206025"/>
                <a:gd name="connsiteX18" fmla="*/ 114967 w 136016"/>
                <a:gd name="connsiteY18" fmla="*/ 42577 h 206025"/>
                <a:gd name="connsiteX19" fmla="*/ 107728 w 136016"/>
                <a:gd name="connsiteY19" fmla="*/ 68199 h 206025"/>
                <a:gd name="connsiteX20" fmla="*/ 87630 w 136016"/>
                <a:gd name="connsiteY20" fmla="*/ 85439 h 206025"/>
                <a:gd name="connsiteX21" fmla="*/ 58674 w 136016"/>
                <a:gd name="connsiteY21" fmla="*/ 91535 h 206025"/>
                <a:gd name="connsiteX22" fmla="*/ 39814 w 136016"/>
                <a:gd name="connsiteY22" fmla="*/ 89345 h 206025"/>
                <a:gd name="connsiteX23" fmla="*/ 34195 w 136016"/>
                <a:gd name="connsiteY23" fmla="*/ 96965 h 206025"/>
                <a:gd name="connsiteX24" fmla="*/ 32004 w 136016"/>
                <a:gd name="connsiteY24" fmla="*/ 105061 h 206025"/>
                <a:gd name="connsiteX25" fmla="*/ 37909 w 136016"/>
                <a:gd name="connsiteY25" fmla="*/ 117157 h 206025"/>
                <a:gd name="connsiteX26" fmla="*/ 58960 w 136016"/>
                <a:gd name="connsiteY26" fmla="*/ 120491 h 206025"/>
                <a:gd name="connsiteX27" fmla="*/ 86582 w 136016"/>
                <a:gd name="connsiteY27" fmla="*/ 120491 h 206025"/>
                <a:gd name="connsiteX28" fmla="*/ 121825 w 136016"/>
                <a:gd name="connsiteY28" fmla="*/ 129540 h 206025"/>
                <a:gd name="connsiteX29" fmla="*/ 133350 w 136016"/>
                <a:gd name="connsiteY29" fmla="*/ 155258 h 206025"/>
                <a:gd name="connsiteX30" fmla="*/ 123349 w 136016"/>
                <a:gd name="connsiteY30" fmla="*/ 180880 h 206025"/>
                <a:gd name="connsiteX31" fmla="*/ 96298 w 136016"/>
                <a:gd name="connsiteY31" fmla="*/ 199263 h 206025"/>
                <a:gd name="connsiteX32" fmla="*/ 59436 w 136016"/>
                <a:gd name="connsiteY32" fmla="*/ 206026 h 206025"/>
                <a:gd name="connsiteX33" fmla="*/ 14097 w 136016"/>
                <a:gd name="connsiteY33" fmla="*/ 196120 h 206025"/>
                <a:gd name="connsiteX34" fmla="*/ 84392 w 136016"/>
                <a:gd name="connsiteY34" fmla="*/ 188309 h 206025"/>
                <a:gd name="connsiteX35" fmla="*/ 101632 w 136016"/>
                <a:gd name="connsiteY35" fmla="*/ 177832 h 206025"/>
                <a:gd name="connsiteX36" fmla="*/ 108204 w 136016"/>
                <a:gd name="connsiteY36" fmla="*/ 161544 h 206025"/>
                <a:gd name="connsiteX37" fmla="*/ 102299 w 136016"/>
                <a:gd name="connsiteY37" fmla="*/ 145542 h 206025"/>
                <a:gd name="connsiteX38" fmla="*/ 79534 w 136016"/>
                <a:gd name="connsiteY38" fmla="*/ 140494 h 206025"/>
                <a:gd name="connsiteX39" fmla="*/ 50673 w 136016"/>
                <a:gd name="connsiteY39" fmla="*/ 140494 h 206025"/>
                <a:gd name="connsiteX40" fmla="*/ 35242 w 136016"/>
                <a:gd name="connsiteY40" fmla="*/ 139255 h 206025"/>
                <a:gd name="connsiteX41" fmla="*/ 25241 w 136016"/>
                <a:gd name="connsiteY41" fmla="*/ 163925 h 206025"/>
                <a:gd name="connsiteX42" fmla="*/ 33528 w 136016"/>
                <a:gd name="connsiteY42" fmla="*/ 184690 h 206025"/>
                <a:gd name="connsiteX43" fmla="*/ 61722 w 136016"/>
                <a:gd name="connsiteY43" fmla="*/ 191834 h 206025"/>
                <a:gd name="connsiteX44" fmla="*/ 84392 w 136016"/>
                <a:gd name="connsiteY44" fmla="*/ 188309 h 206025"/>
                <a:gd name="connsiteX45" fmla="*/ 89154 w 136016"/>
                <a:gd name="connsiteY45" fmla="*/ 45244 h 206025"/>
                <a:gd name="connsiteX46" fmla="*/ 81915 w 136016"/>
                <a:gd name="connsiteY46" fmla="*/ 21146 h 206025"/>
                <a:gd name="connsiteX47" fmla="*/ 60293 w 136016"/>
                <a:gd name="connsiteY47" fmla="*/ 13430 h 206025"/>
                <a:gd name="connsiteX48" fmla="*/ 38957 w 136016"/>
                <a:gd name="connsiteY48" fmla="*/ 20860 h 206025"/>
                <a:gd name="connsiteX49" fmla="*/ 31147 w 136016"/>
                <a:gd name="connsiteY49" fmla="*/ 44672 h 206025"/>
                <a:gd name="connsiteX50" fmla="*/ 38576 w 136016"/>
                <a:gd name="connsiteY50" fmla="*/ 69151 h 206025"/>
                <a:gd name="connsiteX51" fmla="*/ 61246 w 136016"/>
                <a:gd name="connsiteY51" fmla="*/ 78200 h 206025"/>
                <a:gd name="connsiteX52" fmla="*/ 89154 w 136016"/>
                <a:gd name="connsiteY52" fmla="*/ 45244 h 20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6016" h="206025">
                  <a:moveTo>
                    <a:pt x="14097" y="196120"/>
                  </a:moveTo>
                  <a:cubicBezTo>
                    <a:pt x="4763" y="189548"/>
                    <a:pt x="0" y="180403"/>
                    <a:pt x="0" y="168783"/>
                  </a:cubicBezTo>
                  <a:cubicBezTo>
                    <a:pt x="0" y="161639"/>
                    <a:pt x="2191" y="154972"/>
                    <a:pt x="6763" y="148971"/>
                  </a:cubicBezTo>
                  <a:cubicBezTo>
                    <a:pt x="11239" y="142970"/>
                    <a:pt x="16574" y="138398"/>
                    <a:pt x="22765" y="135255"/>
                  </a:cubicBezTo>
                  <a:cubicBezTo>
                    <a:pt x="15240" y="130969"/>
                    <a:pt x="11525" y="124111"/>
                    <a:pt x="11525" y="114681"/>
                  </a:cubicBezTo>
                  <a:cubicBezTo>
                    <a:pt x="11525" y="108775"/>
                    <a:pt x="13240" y="103251"/>
                    <a:pt x="16669" y="98012"/>
                  </a:cubicBezTo>
                  <a:cubicBezTo>
                    <a:pt x="20098" y="92773"/>
                    <a:pt x="24575" y="88773"/>
                    <a:pt x="30099" y="86011"/>
                  </a:cubicBezTo>
                  <a:cubicBezTo>
                    <a:pt x="21908" y="82391"/>
                    <a:pt x="15716" y="77248"/>
                    <a:pt x="11335" y="70580"/>
                  </a:cubicBezTo>
                  <a:cubicBezTo>
                    <a:pt x="6953" y="63913"/>
                    <a:pt x="4858" y="56007"/>
                    <a:pt x="4858" y="46863"/>
                  </a:cubicBezTo>
                  <a:cubicBezTo>
                    <a:pt x="4858" y="37433"/>
                    <a:pt x="7525" y="29147"/>
                    <a:pt x="12763" y="22098"/>
                  </a:cubicBezTo>
                  <a:cubicBezTo>
                    <a:pt x="18097" y="15049"/>
                    <a:pt x="25051" y="9716"/>
                    <a:pt x="33814" y="5905"/>
                  </a:cubicBezTo>
                  <a:cubicBezTo>
                    <a:pt x="42577" y="2191"/>
                    <a:pt x="51816" y="286"/>
                    <a:pt x="61627" y="286"/>
                  </a:cubicBezTo>
                  <a:cubicBezTo>
                    <a:pt x="78105" y="286"/>
                    <a:pt x="90964" y="3715"/>
                    <a:pt x="100298" y="10573"/>
                  </a:cubicBezTo>
                  <a:cubicBezTo>
                    <a:pt x="102775" y="8096"/>
                    <a:pt x="106489" y="5715"/>
                    <a:pt x="111538" y="3429"/>
                  </a:cubicBezTo>
                  <a:cubicBezTo>
                    <a:pt x="116586" y="1143"/>
                    <a:pt x="122015" y="0"/>
                    <a:pt x="127730" y="0"/>
                  </a:cubicBezTo>
                  <a:lnTo>
                    <a:pt x="136017" y="0"/>
                  </a:lnTo>
                  <a:lnTo>
                    <a:pt x="136017" y="21526"/>
                  </a:lnTo>
                  <a:lnTo>
                    <a:pt x="109061" y="21526"/>
                  </a:lnTo>
                  <a:cubicBezTo>
                    <a:pt x="112967" y="27527"/>
                    <a:pt x="114967" y="34576"/>
                    <a:pt x="114967" y="42577"/>
                  </a:cubicBezTo>
                  <a:cubicBezTo>
                    <a:pt x="114967" y="52197"/>
                    <a:pt x="112585" y="60770"/>
                    <a:pt x="107728" y="68199"/>
                  </a:cubicBezTo>
                  <a:cubicBezTo>
                    <a:pt x="102870" y="75628"/>
                    <a:pt x="96203" y="81344"/>
                    <a:pt x="87630" y="85439"/>
                  </a:cubicBezTo>
                  <a:cubicBezTo>
                    <a:pt x="79058" y="89535"/>
                    <a:pt x="69437" y="91535"/>
                    <a:pt x="58674" y="91535"/>
                  </a:cubicBezTo>
                  <a:cubicBezTo>
                    <a:pt x="51625" y="91535"/>
                    <a:pt x="45339" y="90773"/>
                    <a:pt x="39814" y="89345"/>
                  </a:cubicBezTo>
                  <a:cubicBezTo>
                    <a:pt x="37529" y="91630"/>
                    <a:pt x="35624" y="94107"/>
                    <a:pt x="34195" y="96965"/>
                  </a:cubicBezTo>
                  <a:cubicBezTo>
                    <a:pt x="32766" y="99727"/>
                    <a:pt x="32004" y="102394"/>
                    <a:pt x="32004" y="105061"/>
                  </a:cubicBezTo>
                  <a:cubicBezTo>
                    <a:pt x="32004" y="110966"/>
                    <a:pt x="34004" y="114967"/>
                    <a:pt x="37909" y="117157"/>
                  </a:cubicBezTo>
                  <a:cubicBezTo>
                    <a:pt x="41815" y="119348"/>
                    <a:pt x="48863" y="120491"/>
                    <a:pt x="58960" y="120491"/>
                  </a:cubicBezTo>
                  <a:lnTo>
                    <a:pt x="86582" y="120491"/>
                  </a:lnTo>
                  <a:cubicBezTo>
                    <a:pt x="102394" y="120491"/>
                    <a:pt x="114109" y="123539"/>
                    <a:pt x="121825" y="129540"/>
                  </a:cubicBezTo>
                  <a:cubicBezTo>
                    <a:pt x="129540" y="135541"/>
                    <a:pt x="133350" y="144113"/>
                    <a:pt x="133350" y="155258"/>
                  </a:cubicBezTo>
                  <a:cubicBezTo>
                    <a:pt x="133350" y="164592"/>
                    <a:pt x="130016" y="173069"/>
                    <a:pt x="123349" y="180880"/>
                  </a:cubicBezTo>
                  <a:cubicBezTo>
                    <a:pt x="116681" y="188595"/>
                    <a:pt x="107633" y="194786"/>
                    <a:pt x="96298" y="199263"/>
                  </a:cubicBezTo>
                  <a:cubicBezTo>
                    <a:pt x="84963" y="203740"/>
                    <a:pt x="72676" y="206026"/>
                    <a:pt x="59436" y="206026"/>
                  </a:cubicBezTo>
                  <a:cubicBezTo>
                    <a:pt x="38671" y="206026"/>
                    <a:pt x="23527" y="202692"/>
                    <a:pt x="14097" y="196120"/>
                  </a:cubicBezTo>
                  <a:close/>
                  <a:moveTo>
                    <a:pt x="84392" y="188309"/>
                  </a:moveTo>
                  <a:cubicBezTo>
                    <a:pt x="91535" y="185928"/>
                    <a:pt x="97250" y="182404"/>
                    <a:pt x="101632" y="177832"/>
                  </a:cubicBezTo>
                  <a:cubicBezTo>
                    <a:pt x="106013" y="173165"/>
                    <a:pt x="108204" y="167735"/>
                    <a:pt x="108204" y="161544"/>
                  </a:cubicBezTo>
                  <a:cubicBezTo>
                    <a:pt x="108204" y="154210"/>
                    <a:pt x="106204" y="148876"/>
                    <a:pt x="102299" y="145542"/>
                  </a:cubicBezTo>
                  <a:cubicBezTo>
                    <a:pt x="98393" y="142208"/>
                    <a:pt x="90773" y="140494"/>
                    <a:pt x="79534" y="140494"/>
                  </a:cubicBezTo>
                  <a:lnTo>
                    <a:pt x="50673" y="140494"/>
                  </a:lnTo>
                  <a:cubicBezTo>
                    <a:pt x="44101" y="140494"/>
                    <a:pt x="39053" y="140113"/>
                    <a:pt x="35242" y="139255"/>
                  </a:cubicBezTo>
                  <a:cubicBezTo>
                    <a:pt x="28575" y="146590"/>
                    <a:pt x="25241" y="154876"/>
                    <a:pt x="25241" y="163925"/>
                  </a:cubicBezTo>
                  <a:cubicBezTo>
                    <a:pt x="25241" y="172974"/>
                    <a:pt x="28004" y="180023"/>
                    <a:pt x="33528" y="184690"/>
                  </a:cubicBezTo>
                  <a:cubicBezTo>
                    <a:pt x="39053" y="189452"/>
                    <a:pt x="48482" y="191834"/>
                    <a:pt x="61722" y="191834"/>
                  </a:cubicBezTo>
                  <a:cubicBezTo>
                    <a:pt x="69723" y="191834"/>
                    <a:pt x="77248" y="190691"/>
                    <a:pt x="84392" y="188309"/>
                  </a:cubicBezTo>
                  <a:close/>
                  <a:moveTo>
                    <a:pt x="89154" y="45244"/>
                  </a:moveTo>
                  <a:cubicBezTo>
                    <a:pt x="89154" y="34290"/>
                    <a:pt x="86773" y="26289"/>
                    <a:pt x="81915" y="21146"/>
                  </a:cubicBezTo>
                  <a:cubicBezTo>
                    <a:pt x="77153" y="16002"/>
                    <a:pt x="69913" y="13430"/>
                    <a:pt x="60293" y="13430"/>
                  </a:cubicBezTo>
                  <a:cubicBezTo>
                    <a:pt x="51340" y="13430"/>
                    <a:pt x="44196" y="15907"/>
                    <a:pt x="38957" y="20860"/>
                  </a:cubicBezTo>
                  <a:cubicBezTo>
                    <a:pt x="33718" y="25813"/>
                    <a:pt x="31147" y="33814"/>
                    <a:pt x="31147" y="44672"/>
                  </a:cubicBezTo>
                  <a:cubicBezTo>
                    <a:pt x="31147" y="54959"/>
                    <a:pt x="33623" y="63151"/>
                    <a:pt x="38576" y="69151"/>
                  </a:cubicBezTo>
                  <a:cubicBezTo>
                    <a:pt x="43529" y="75152"/>
                    <a:pt x="51054" y="78200"/>
                    <a:pt x="61246" y="78200"/>
                  </a:cubicBezTo>
                  <a:cubicBezTo>
                    <a:pt x="79820" y="78296"/>
                    <a:pt x="89154" y="67247"/>
                    <a:pt x="89154" y="45244"/>
                  </a:cubicBezTo>
                  <a:close/>
                </a:path>
              </a:pathLst>
            </a:custGeom>
            <a:solidFill>
              <a:srgbClr val="FFFFFF"/>
            </a:solidFill>
            <a:ln w="9525" cap="flat">
              <a:noFill/>
              <a:prstDash val="solid"/>
              <a:miter/>
            </a:ln>
          </p:spPr>
          <p:txBody>
            <a:bodyPr anchor="ctr"/>
            <a:lstStyle/>
            <a:p>
              <a:pPr>
                <a:defRPr/>
              </a:pPr>
              <a:endParaRPr lang="ro-RO"/>
            </a:p>
          </p:txBody>
        </p:sp>
        <p:sp>
          <p:nvSpPr>
            <p:cNvPr id="81" name="Freeform: Shape 1043">
              <a:extLst>
                <a:ext uri="{FF2B5EF4-FFF2-40B4-BE49-F238E27FC236}">
                  <a16:creationId xmlns:a16="http://schemas.microsoft.com/office/drawing/2014/main" id="{56DC46F2-8E05-1310-2A96-B2F90359E4B2}"/>
                </a:ext>
              </a:extLst>
            </p:cNvPr>
            <p:cNvSpPr/>
            <p:nvPr/>
          </p:nvSpPr>
          <p:spPr>
            <a:xfrm>
              <a:off x="12254293" y="6767576"/>
              <a:ext cx="150495" cy="200501"/>
            </a:xfrm>
            <a:custGeom>
              <a:avLst/>
              <a:gdLst>
                <a:gd name="connsiteX0" fmla="*/ 20574 w 150495"/>
                <a:gd name="connsiteY0" fmla="*/ 17812 h 200501"/>
                <a:gd name="connsiteX1" fmla="*/ 0 w 150495"/>
                <a:gd name="connsiteY1" fmla="*/ 15145 h 200501"/>
                <a:gd name="connsiteX2" fmla="*/ 0 w 150495"/>
                <a:gd name="connsiteY2" fmla="*/ 4667 h 200501"/>
                <a:gd name="connsiteX3" fmla="*/ 39910 w 150495"/>
                <a:gd name="connsiteY3" fmla="*/ 0 h 200501"/>
                <a:gd name="connsiteX4" fmla="*/ 40386 w 150495"/>
                <a:gd name="connsiteY4" fmla="*/ 0 h 200501"/>
                <a:gd name="connsiteX5" fmla="*/ 45720 w 150495"/>
                <a:gd name="connsiteY5" fmla="*/ 3715 h 200501"/>
                <a:gd name="connsiteX6" fmla="*/ 45720 w 150495"/>
                <a:gd name="connsiteY6" fmla="*/ 60484 h 200501"/>
                <a:gd name="connsiteX7" fmla="*/ 44768 w 150495"/>
                <a:gd name="connsiteY7" fmla="*/ 81248 h 200501"/>
                <a:gd name="connsiteX8" fmla="*/ 66294 w 150495"/>
                <a:gd name="connsiteY8" fmla="*/ 67818 h 200501"/>
                <a:gd name="connsiteX9" fmla="*/ 93917 w 150495"/>
                <a:gd name="connsiteY9" fmla="*/ 61436 h 200501"/>
                <a:gd name="connsiteX10" fmla="*/ 117920 w 150495"/>
                <a:gd name="connsiteY10" fmla="*/ 67342 h 200501"/>
                <a:gd name="connsiteX11" fmla="*/ 129921 w 150495"/>
                <a:gd name="connsiteY11" fmla="*/ 85344 h 200501"/>
                <a:gd name="connsiteX12" fmla="*/ 133350 w 150495"/>
                <a:gd name="connsiteY12" fmla="*/ 118015 h 200501"/>
                <a:gd name="connsiteX13" fmla="*/ 133350 w 150495"/>
                <a:gd name="connsiteY13" fmla="*/ 186309 h 200501"/>
                <a:gd name="connsiteX14" fmla="*/ 150495 w 150495"/>
                <a:gd name="connsiteY14" fmla="*/ 188500 h 200501"/>
                <a:gd name="connsiteX15" fmla="*/ 150495 w 150495"/>
                <a:gd name="connsiteY15" fmla="*/ 200501 h 200501"/>
                <a:gd name="connsiteX16" fmla="*/ 92012 w 150495"/>
                <a:gd name="connsiteY16" fmla="*/ 200501 h 200501"/>
                <a:gd name="connsiteX17" fmla="*/ 92012 w 150495"/>
                <a:gd name="connsiteY17" fmla="*/ 188500 h 200501"/>
                <a:gd name="connsiteX18" fmla="*/ 107918 w 150495"/>
                <a:gd name="connsiteY18" fmla="*/ 186309 h 200501"/>
                <a:gd name="connsiteX19" fmla="*/ 107918 w 150495"/>
                <a:gd name="connsiteY19" fmla="*/ 117824 h 200501"/>
                <a:gd name="connsiteX20" fmla="*/ 105918 w 150495"/>
                <a:gd name="connsiteY20" fmla="*/ 95155 h 200501"/>
                <a:gd name="connsiteX21" fmla="*/ 98584 w 150495"/>
                <a:gd name="connsiteY21" fmla="*/ 82868 h 200501"/>
                <a:gd name="connsiteX22" fmla="*/ 82391 w 150495"/>
                <a:gd name="connsiteY22" fmla="*/ 78867 h 200501"/>
                <a:gd name="connsiteX23" fmla="*/ 63532 w 150495"/>
                <a:gd name="connsiteY23" fmla="*/ 83249 h 200501"/>
                <a:gd name="connsiteX24" fmla="*/ 45911 w 150495"/>
                <a:gd name="connsiteY24" fmla="*/ 93536 h 200501"/>
                <a:gd name="connsiteX25" fmla="*/ 45911 w 150495"/>
                <a:gd name="connsiteY25" fmla="*/ 186309 h 200501"/>
                <a:gd name="connsiteX26" fmla="*/ 62770 w 150495"/>
                <a:gd name="connsiteY26" fmla="*/ 188500 h 200501"/>
                <a:gd name="connsiteX27" fmla="*/ 62770 w 150495"/>
                <a:gd name="connsiteY27" fmla="*/ 200501 h 200501"/>
                <a:gd name="connsiteX28" fmla="*/ 5715 w 150495"/>
                <a:gd name="connsiteY28" fmla="*/ 200501 h 200501"/>
                <a:gd name="connsiteX29" fmla="*/ 5715 w 150495"/>
                <a:gd name="connsiteY29" fmla="*/ 188500 h 200501"/>
                <a:gd name="connsiteX30" fmla="*/ 20383 w 150495"/>
                <a:gd name="connsiteY30" fmla="*/ 186499 h 200501"/>
                <a:gd name="connsiteX31" fmla="*/ 20383 w 150495"/>
                <a:gd name="connsiteY31" fmla="*/ 17812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0495" h="200501">
                  <a:moveTo>
                    <a:pt x="20574" y="17812"/>
                  </a:moveTo>
                  <a:lnTo>
                    <a:pt x="0" y="15145"/>
                  </a:lnTo>
                  <a:lnTo>
                    <a:pt x="0" y="4667"/>
                  </a:lnTo>
                  <a:lnTo>
                    <a:pt x="39910" y="0"/>
                  </a:lnTo>
                  <a:lnTo>
                    <a:pt x="40386" y="0"/>
                  </a:lnTo>
                  <a:lnTo>
                    <a:pt x="45720" y="3715"/>
                  </a:lnTo>
                  <a:lnTo>
                    <a:pt x="45720" y="60484"/>
                  </a:lnTo>
                  <a:lnTo>
                    <a:pt x="44768" y="81248"/>
                  </a:lnTo>
                  <a:cubicBezTo>
                    <a:pt x="50006" y="76486"/>
                    <a:pt x="57150" y="72009"/>
                    <a:pt x="66294" y="67818"/>
                  </a:cubicBezTo>
                  <a:cubicBezTo>
                    <a:pt x="75438" y="63532"/>
                    <a:pt x="84677" y="61436"/>
                    <a:pt x="93917" y="61436"/>
                  </a:cubicBezTo>
                  <a:cubicBezTo>
                    <a:pt x="104204" y="61436"/>
                    <a:pt x="112205" y="63437"/>
                    <a:pt x="117920" y="67342"/>
                  </a:cubicBezTo>
                  <a:cubicBezTo>
                    <a:pt x="123635" y="71247"/>
                    <a:pt x="127635" y="77248"/>
                    <a:pt x="129921" y="85344"/>
                  </a:cubicBezTo>
                  <a:cubicBezTo>
                    <a:pt x="132207" y="93440"/>
                    <a:pt x="133350" y="104299"/>
                    <a:pt x="133350" y="118015"/>
                  </a:cubicBezTo>
                  <a:lnTo>
                    <a:pt x="133350" y="186309"/>
                  </a:lnTo>
                  <a:lnTo>
                    <a:pt x="150495" y="188500"/>
                  </a:lnTo>
                  <a:lnTo>
                    <a:pt x="150495" y="200501"/>
                  </a:lnTo>
                  <a:lnTo>
                    <a:pt x="92012" y="200501"/>
                  </a:lnTo>
                  <a:lnTo>
                    <a:pt x="92012" y="188500"/>
                  </a:lnTo>
                  <a:lnTo>
                    <a:pt x="107918" y="186309"/>
                  </a:lnTo>
                  <a:lnTo>
                    <a:pt x="107918" y="117824"/>
                  </a:lnTo>
                  <a:cubicBezTo>
                    <a:pt x="107918" y="108204"/>
                    <a:pt x="107252" y="100679"/>
                    <a:pt x="105918" y="95155"/>
                  </a:cubicBezTo>
                  <a:cubicBezTo>
                    <a:pt x="104585" y="89725"/>
                    <a:pt x="102203" y="85630"/>
                    <a:pt x="98584" y="82868"/>
                  </a:cubicBezTo>
                  <a:cubicBezTo>
                    <a:pt x="94964" y="80200"/>
                    <a:pt x="89630" y="78867"/>
                    <a:pt x="82391" y="78867"/>
                  </a:cubicBezTo>
                  <a:cubicBezTo>
                    <a:pt x="76486" y="78867"/>
                    <a:pt x="70199" y="80296"/>
                    <a:pt x="63532" y="83249"/>
                  </a:cubicBezTo>
                  <a:cubicBezTo>
                    <a:pt x="56864" y="86201"/>
                    <a:pt x="50959" y="89630"/>
                    <a:pt x="45911" y="93536"/>
                  </a:cubicBezTo>
                  <a:lnTo>
                    <a:pt x="45911" y="186309"/>
                  </a:lnTo>
                  <a:lnTo>
                    <a:pt x="62770" y="188500"/>
                  </a:lnTo>
                  <a:lnTo>
                    <a:pt x="62770" y="200501"/>
                  </a:lnTo>
                  <a:lnTo>
                    <a:pt x="5715" y="200501"/>
                  </a:lnTo>
                  <a:lnTo>
                    <a:pt x="5715" y="188500"/>
                  </a:lnTo>
                  <a:lnTo>
                    <a:pt x="20383" y="186499"/>
                  </a:lnTo>
                  <a:lnTo>
                    <a:pt x="20383" y="17812"/>
                  </a:lnTo>
                  <a:close/>
                </a:path>
              </a:pathLst>
            </a:custGeom>
            <a:solidFill>
              <a:srgbClr val="FFFFFF"/>
            </a:solidFill>
            <a:ln w="9525" cap="flat">
              <a:noFill/>
              <a:prstDash val="solid"/>
              <a:miter/>
            </a:ln>
          </p:spPr>
          <p:txBody>
            <a:bodyPr anchor="ctr"/>
            <a:lstStyle/>
            <a:p>
              <a:pPr>
                <a:defRPr/>
              </a:pPr>
              <a:endParaRPr lang="ro-RO"/>
            </a:p>
          </p:txBody>
        </p:sp>
        <p:sp>
          <p:nvSpPr>
            <p:cNvPr id="82" name="Freeform: Shape 1044">
              <a:extLst>
                <a:ext uri="{FF2B5EF4-FFF2-40B4-BE49-F238E27FC236}">
                  <a16:creationId xmlns:a16="http://schemas.microsoft.com/office/drawing/2014/main" id="{A8DE3E45-E1A1-7D08-2790-372F2A720145}"/>
                </a:ext>
              </a:extLst>
            </p:cNvPr>
            <p:cNvSpPr/>
            <p:nvPr/>
          </p:nvSpPr>
          <p:spPr>
            <a:xfrm>
              <a:off x="12422504" y="6828536"/>
              <a:ext cx="112585" cy="142208"/>
            </a:xfrm>
            <a:custGeom>
              <a:avLst/>
              <a:gdLst>
                <a:gd name="connsiteX0" fmla="*/ 15526 w 112585"/>
                <a:gd name="connsiteY0" fmla="*/ 122777 h 142208"/>
                <a:gd name="connsiteX1" fmla="*/ 0 w 112585"/>
                <a:gd name="connsiteY1" fmla="*/ 71152 h 142208"/>
                <a:gd name="connsiteX2" fmla="*/ 8096 w 112585"/>
                <a:gd name="connsiteY2" fmla="*/ 33718 h 142208"/>
                <a:gd name="connsiteX3" fmla="*/ 30766 w 112585"/>
                <a:gd name="connsiteY3" fmla="*/ 8763 h 142208"/>
                <a:gd name="connsiteX4" fmla="*/ 63913 w 112585"/>
                <a:gd name="connsiteY4" fmla="*/ 0 h 142208"/>
                <a:gd name="connsiteX5" fmla="*/ 99250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09 w 112585"/>
                <a:gd name="connsiteY9" fmla="*/ 110490 h 142208"/>
                <a:gd name="connsiteX10" fmla="*/ 68485 w 112585"/>
                <a:gd name="connsiteY10" fmla="*/ 125254 h 142208"/>
                <a:gd name="connsiteX11" fmla="*/ 88963 w 112585"/>
                <a:gd name="connsiteY11" fmla="*/ 121729 h 142208"/>
                <a:gd name="connsiteX12" fmla="*/ 105442 w 112585"/>
                <a:gd name="connsiteY12" fmla="*/ 113252 h 142208"/>
                <a:gd name="connsiteX13" fmla="*/ 110109 w 112585"/>
                <a:gd name="connsiteY13" fmla="*/ 124015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861 w 112585"/>
                <a:gd name="connsiteY22" fmla="*/ 58483 h 142208"/>
                <a:gd name="connsiteX23" fmla="*/ 85630 w 112585"/>
                <a:gd name="connsiteY23" fmla="*/ 58483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4" y="109918"/>
                    <a:pt x="0" y="92678"/>
                    <a:pt x="0" y="71152"/>
                  </a:cubicBezTo>
                  <a:cubicBezTo>
                    <a:pt x="0" y="56959"/>
                    <a:pt x="2667" y="44482"/>
                    <a:pt x="8096" y="33718"/>
                  </a:cubicBezTo>
                  <a:cubicBezTo>
                    <a:pt x="13430" y="22955"/>
                    <a:pt x="21050" y="14668"/>
                    <a:pt x="30766" y="8763"/>
                  </a:cubicBezTo>
                  <a:cubicBezTo>
                    <a:pt x="40481" y="2857"/>
                    <a:pt x="51530" y="0"/>
                    <a:pt x="63913" y="0"/>
                  </a:cubicBezTo>
                  <a:cubicBezTo>
                    <a:pt x="79058" y="0"/>
                    <a:pt x="90869" y="4191"/>
                    <a:pt x="99250" y="12573"/>
                  </a:cubicBezTo>
                  <a:cubicBezTo>
                    <a:pt x="107633" y="20955"/>
                    <a:pt x="112109" y="33052"/>
                    <a:pt x="112586" y="48673"/>
                  </a:cubicBezTo>
                  <a:cubicBezTo>
                    <a:pt x="112586" y="58674"/>
                    <a:pt x="112014" y="66199"/>
                    <a:pt x="110871" y="71438"/>
                  </a:cubicBezTo>
                  <a:lnTo>
                    <a:pt x="26670" y="71438"/>
                  </a:lnTo>
                  <a:cubicBezTo>
                    <a:pt x="26956" y="87630"/>
                    <a:pt x="30766" y="100584"/>
                    <a:pt x="37909" y="110490"/>
                  </a:cubicBezTo>
                  <a:cubicBezTo>
                    <a:pt x="45053" y="120396"/>
                    <a:pt x="55245" y="125254"/>
                    <a:pt x="68485" y="125254"/>
                  </a:cubicBezTo>
                  <a:cubicBezTo>
                    <a:pt x="75057" y="125254"/>
                    <a:pt x="81820" y="124111"/>
                    <a:pt x="88963" y="121729"/>
                  </a:cubicBezTo>
                  <a:cubicBezTo>
                    <a:pt x="96012" y="119348"/>
                    <a:pt x="101537" y="116586"/>
                    <a:pt x="105442" y="113252"/>
                  </a:cubicBezTo>
                  <a:lnTo>
                    <a:pt x="110109" y="124015"/>
                  </a:lnTo>
                  <a:cubicBezTo>
                    <a:pt x="105346" y="128873"/>
                    <a:pt x="98393" y="133160"/>
                    <a:pt x="89059" y="136779"/>
                  </a:cubicBezTo>
                  <a:cubicBezTo>
                    <a:pt x="79724" y="140398"/>
                    <a:pt x="70295" y="142208"/>
                    <a:pt x="60674" y="142208"/>
                  </a:cubicBezTo>
                  <a:cubicBezTo>
                    <a:pt x="40958" y="142113"/>
                    <a:pt x="25908" y="135636"/>
                    <a:pt x="15526" y="122777"/>
                  </a:cubicBezTo>
                  <a:close/>
                  <a:moveTo>
                    <a:pt x="85630" y="58388"/>
                  </a:moveTo>
                  <a:cubicBezTo>
                    <a:pt x="86106" y="54959"/>
                    <a:pt x="86392" y="51435"/>
                    <a:pt x="86392" y="47911"/>
                  </a:cubicBezTo>
                  <a:cubicBezTo>
                    <a:pt x="86201" y="37338"/>
                    <a:pt x="84011" y="28956"/>
                    <a:pt x="79629" y="22860"/>
                  </a:cubicBezTo>
                  <a:cubicBezTo>
                    <a:pt x="75248" y="16764"/>
                    <a:pt x="68485" y="13716"/>
                    <a:pt x="59150" y="13716"/>
                  </a:cubicBezTo>
                  <a:cubicBezTo>
                    <a:pt x="49721" y="13716"/>
                    <a:pt x="42100" y="17145"/>
                    <a:pt x="36481" y="24003"/>
                  </a:cubicBezTo>
                  <a:cubicBezTo>
                    <a:pt x="30861" y="30861"/>
                    <a:pt x="27623" y="42386"/>
                    <a:pt x="26861" y="58483"/>
                  </a:cubicBezTo>
                  <a:lnTo>
                    <a:pt x="85630" y="58483"/>
                  </a:lnTo>
                  <a:close/>
                </a:path>
              </a:pathLst>
            </a:custGeom>
            <a:solidFill>
              <a:srgbClr val="FFFFFF"/>
            </a:solidFill>
            <a:ln w="9525" cap="flat">
              <a:noFill/>
              <a:prstDash val="solid"/>
              <a:miter/>
            </a:ln>
          </p:spPr>
          <p:txBody>
            <a:bodyPr anchor="ctr"/>
            <a:lstStyle/>
            <a:p>
              <a:pPr>
                <a:defRPr/>
              </a:pPr>
              <a:endParaRPr lang="ro-RO"/>
            </a:p>
          </p:txBody>
        </p:sp>
        <p:sp>
          <p:nvSpPr>
            <p:cNvPr id="83" name="Freeform: Shape 1045">
              <a:extLst>
                <a:ext uri="{FF2B5EF4-FFF2-40B4-BE49-F238E27FC236}">
                  <a16:creationId xmlns:a16="http://schemas.microsoft.com/office/drawing/2014/main" id="{681BAB80-4D08-810B-B10D-50A28DE12F7F}"/>
                </a:ext>
              </a:extLst>
            </p:cNvPr>
            <p:cNvSpPr/>
            <p:nvPr/>
          </p:nvSpPr>
          <p:spPr>
            <a:xfrm>
              <a:off x="12556616" y="6828345"/>
              <a:ext cx="95535" cy="139541"/>
            </a:xfrm>
            <a:custGeom>
              <a:avLst/>
              <a:gdLst>
                <a:gd name="connsiteX0" fmla="*/ 0 w 95535"/>
                <a:gd name="connsiteY0" fmla="*/ 127540 h 139541"/>
                <a:gd name="connsiteX1" fmla="*/ 18383 w 95535"/>
                <a:gd name="connsiteY1" fmla="*/ 126111 h 139541"/>
                <a:gd name="connsiteX2" fmla="*/ 18383 w 95535"/>
                <a:gd name="connsiteY2" fmla="*/ 22574 h 139541"/>
                <a:gd name="connsiteX3" fmla="*/ 762 w 95535"/>
                <a:gd name="connsiteY3" fmla="*/ 18193 h 139541"/>
                <a:gd name="connsiteX4" fmla="*/ 762 w 95535"/>
                <a:gd name="connsiteY4" fmla="*/ 4953 h 139541"/>
                <a:gd name="connsiteX5" fmla="*/ 34576 w 95535"/>
                <a:gd name="connsiteY5" fmla="*/ 571 h 139541"/>
                <a:gd name="connsiteX6" fmla="*/ 35052 w 95535"/>
                <a:gd name="connsiteY6" fmla="*/ 571 h 139541"/>
                <a:gd name="connsiteX7" fmla="*/ 40481 w 95535"/>
                <a:gd name="connsiteY7" fmla="*/ 4953 h 139541"/>
                <a:gd name="connsiteX8" fmla="*/ 40481 w 95535"/>
                <a:gd name="connsiteY8" fmla="*/ 9334 h 139541"/>
                <a:gd name="connsiteX9" fmla="*/ 39719 w 95535"/>
                <a:gd name="connsiteY9" fmla="*/ 28384 h 139541"/>
                <a:gd name="connsiteX10" fmla="*/ 40481 w 95535"/>
                <a:gd name="connsiteY10" fmla="*/ 28384 h 139541"/>
                <a:gd name="connsiteX11" fmla="*/ 49244 w 95535"/>
                <a:gd name="connsiteY11" fmla="*/ 17621 h 139541"/>
                <a:gd name="connsiteX12" fmla="*/ 65627 w 95535"/>
                <a:gd name="connsiteY12" fmla="*/ 5524 h 139541"/>
                <a:gd name="connsiteX13" fmla="*/ 87440 w 95535"/>
                <a:gd name="connsiteY13" fmla="*/ 0 h 139541"/>
                <a:gd name="connsiteX14" fmla="*/ 95536 w 95535"/>
                <a:gd name="connsiteY14" fmla="*/ 1238 h 139541"/>
                <a:gd name="connsiteX15" fmla="*/ 95536 w 95535"/>
                <a:gd name="connsiteY15" fmla="*/ 28670 h 139541"/>
                <a:gd name="connsiteX16" fmla="*/ 90011 w 95535"/>
                <a:gd name="connsiteY16" fmla="*/ 26384 h 139541"/>
                <a:gd name="connsiteX17" fmla="*/ 81534 w 95535"/>
                <a:gd name="connsiteY17" fmla="*/ 25241 h 139541"/>
                <a:gd name="connsiteX18" fmla="*/ 43815 w 95535"/>
                <a:gd name="connsiteY18" fmla="*/ 37719 h 139541"/>
                <a:gd name="connsiteX19" fmla="*/ 43815 w 95535"/>
                <a:gd name="connsiteY19" fmla="*/ 125825 h 139541"/>
                <a:gd name="connsiteX20" fmla="*/ 74867 w 95535"/>
                <a:gd name="connsiteY20" fmla="*/ 127825 h 139541"/>
                <a:gd name="connsiteX21" fmla="*/ 74867 w 95535"/>
                <a:gd name="connsiteY21" fmla="*/ 139541 h 139541"/>
                <a:gd name="connsiteX22" fmla="*/ 0 w 95535"/>
                <a:gd name="connsiteY22" fmla="*/ 139541 h 139541"/>
                <a:gd name="connsiteX23" fmla="*/ 0 w 95535"/>
                <a:gd name="connsiteY23" fmla="*/ 127540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535" h="139541">
                  <a:moveTo>
                    <a:pt x="0" y="127540"/>
                  </a:moveTo>
                  <a:lnTo>
                    <a:pt x="18383" y="126111"/>
                  </a:lnTo>
                  <a:lnTo>
                    <a:pt x="18383" y="22574"/>
                  </a:lnTo>
                  <a:lnTo>
                    <a:pt x="762" y="18193"/>
                  </a:lnTo>
                  <a:lnTo>
                    <a:pt x="762" y="4953"/>
                  </a:lnTo>
                  <a:lnTo>
                    <a:pt x="34576" y="571"/>
                  </a:lnTo>
                  <a:lnTo>
                    <a:pt x="35052" y="571"/>
                  </a:lnTo>
                  <a:lnTo>
                    <a:pt x="40481" y="4953"/>
                  </a:lnTo>
                  <a:lnTo>
                    <a:pt x="40481" y="9334"/>
                  </a:lnTo>
                  <a:lnTo>
                    <a:pt x="39719" y="28384"/>
                  </a:lnTo>
                  <a:lnTo>
                    <a:pt x="40481" y="28384"/>
                  </a:lnTo>
                  <a:cubicBezTo>
                    <a:pt x="42100" y="25622"/>
                    <a:pt x="45053" y="22003"/>
                    <a:pt x="49244" y="17621"/>
                  </a:cubicBezTo>
                  <a:cubicBezTo>
                    <a:pt x="53435" y="13240"/>
                    <a:pt x="58960" y="9144"/>
                    <a:pt x="65627" y="5524"/>
                  </a:cubicBezTo>
                  <a:cubicBezTo>
                    <a:pt x="72295" y="1810"/>
                    <a:pt x="79534" y="0"/>
                    <a:pt x="87440" y="0"/>
                  </a:cubicBezTo>
                  <a:cubicBezTo>
                    <a:pt x="90678" y="0"/>
                    <a:pt x="93345" y="381"/>
                    <a:pt x="95536" y="1238"/>
                  </a:cubicBezTo>
                  <a:lnTo>
                    <a:pt x="95536" y="28670"/>
                  </a:lnTo>
                  <a:cubicBezTo>
                    <a:pt x="94393" y="27813"/>
                    <a:pt x="92583" y="27051"/>
                    <a:pt x="90011" y="26384"/>
                  </a:cubicBezTo>
                  <a:cubicBezTo>
                    <a:pt x="87440" y="25622"/>
                    <a:pt x="84677" y="25241"/>
                    <a:pt x="81534" y="25241"/>
                  </a:cubicBezTo>
                  <a:cubicBezTo>
                    <a:pt x="68008" y="25241"/>
                    <a:pt x="55436" y="29432"/>
                    <a:pt x="43815" y="37719"/>
                  </a:cubicBezTo>
                  <a:lnTo>
                    <a:pt x="43815" y="125825"/>
                  </a:lnTo>
                  <a:lnTo>
                    <a:pt x="74867" y="127825"/>
                  </a:lnTo>
                  <a:lnTo>
                    <a:pt x="74867" y="139541"/>
                  </a:lnTo>
                  <a:lnTo>
                    <a:pt x="0" y="139541"/>
                  </a:lnTo>
                  <a:lnTo>
                    <a:pt x="0" y="127540"/>
                  </a:lnTo>
                  <a:close/>
                </a:path>
              </a:pathLst>
            </a:custGeom>
            <a:solidFill>
              <a:srgbClr val="FFFFFF"/>
            </a:solidFill>
            <a:ln w="9525" cap="flat">
              <a:noFill/>
              <a:prstDash val="solid"/>
              <a:miter/>
            </a:ln>
          </p:spPr>
          <p:txBody>
            <a:bodyPr anchor="ctr"/>
            <a:lstStyle/>
            <a:p>
              <a:pPr>
                <a:defRPr/>
              </a:pPr>
              <a:endParaRPr lang="ro-RO"/>
            </a:p>
          </p:txBody>
        </p:sp>
        <p:sp>
          <p:nvSpPr>
            <p:cNvPr id="84" name="Freeform: Shape 1046">
              <a:extLst>
                <a:ext uri="{FF2B5EF4-FFF2-40B4-BE49-F238E27FC236}">
                  <a16:creationId xmlns:a16="http://schemas.microsoft.com/office/drawing/2014/main" id="{DFF5316B-DE41-A94B-8C21-FBF2ADC3C46E}"/>
                </a:ext>
              </a:extLst>
            </p:cNvPr>
            <p:cNvSpPr/>
            <p:nvPr/>
          </p:nvSpPr>
          <p:spPr>
            <a:xfrm>
              <a:off x="12667678" y="6828536"/>
              <a:ext cx="112585" cy="142208"/>
            </a:xfrm>
            <a:custGeom>
              <a:avLst/>
              <a:gdLst>
                <a:gd name="connsiteX0" fmla="*/ 15526 w 112585"/>
                <a:gd name="connsiteY0" fmla="*/ 122777 h 142208"/>
                <a:gd name="connsiteX1" fmla="*/ 0 w 112585"/>
                <a:gd name="connsiteY1" fmla="*/ 71152 h 142208"/>
                <a:gd name="connsiteX2" fmla="*/ 8096 w 112585"/>
                <a:gd name="connsiteY2" fmla="*/ 33718 h 142208"/>
                <a:gd name="connsiteX3" fmla="*/ 30766 w 112585"/>
                <a:gd name="connsiteY3" fmla="*/ 8763 h 142208"/>
                <a:gd name="connsiteX4" fmla="*/ 63913 w 112585"/>
                <a:gd name="connsiteY4" fmla="*/ 0 h 142208"/>
                <a:gd name="connsiteX5" fmla="*/ 99250 w 112585"/>
                <a:gd name="connsiteY5" fmla="*/ 12573 h 142208"/>
                <a:gd name="connsiteX6" fmla="*/ 112585 w 112585"/>
                <a:gd name="connsiteY6" fmla="*/ 48673 h 142208"/>
                <a:gd name="connsiteX7" fmla="*/ 110871 w 112585"/>
                <a:gd name="connsiteY7" fmla="*/ 71438 h 142208"/>
                <a:gd name="connsiteX8" fmla="*/ 26670 w 112585"/>
                <a:gd name="connsiteY8" fmla="*/ 71438 h 142208"/>
                <a:gd name="connsiteX9" fmla="*/ 37909 w 112585"/>
                <a:gd name="connsiteY9" fmla="*/ 110490 h 142208"/>
                <a:gd name="connsiteX10" fmla="*/ 68485 w 112585"/>
                <a:gd name="connsiteY10" fmla="*/ 125254 h 142208"/>
                <a:gd name="connsiteX11" fmla="*/ 88868 w 112585"/>
                <a:gd name="connsiteY11" fmla="*/ 121729 h 142208"/>
                <a:gd name="connsiteX12" fmla="*/ 105346 w 112585"/>
                <a:gd name="connsiteY12" fmla="*/ 113252 h 142208"/>
                <a:gd name="connsiteX13" fmla="*/ 110014 w 112585"/>
                <a:gd name="connsiteY13" fmla="*/ 124015 h 142208"/>
                <a:gd name="connsiteX14" fmla="*/ 88963 w 112585"/>
                <a:gd name="connsiteY14" fmla="*/ 136779 h 142208"/>
                <a:gd name="connsiteX15" fmla="*/ 60579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246 w 112585"/>
                <a:gd name="connsiteY20" fmla="*/ 13716 h 142208"/>
                <a:gd name="connsiteX21" fmla="*/ 36576 w 112585"/>
                <a:gd name="connsiteY21" fmla="*/ 24003 h 142208"/>
                <a:gd name="connsiteX22" fmla="*/ 26860 w 112585"/>
                <a:gd name="connsiteY22" fmla="*/ 58483 h 142208"/>
                <a:gd name="connsiteX23" fmla="*/ 85630 w 112585"/>
                <a:gd name="connsiteY23" fmla="*/ 58483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3" y="109918"/>
                    <a:pt x="0" y="92678"/>
                    <a:pt x="0" y="71152"/>
                  </a:cubicBezTo>
                  <a:cubicBezTo>
                    <a:pt x="0" y="56959"/>
                    <a:pt x="2667" y="44482"/>
                    <a:pt x="8096" y="33718"/>
                  </a:cubicBezTo>
                  <a:cubicBezTo>
                    <a:pt x="13525" y="22955"/>
                    <a:pt x="21050" y="14668"/>
                    <a:pt x="30766" y="8763"/>
                  </a:cubicBezTo>
                  <a:cubicBezTo>
                    <a:pt x="40481" y="2857"/>
                    <a:pt x="51530" y="0"/>
                    <a:pt x="63913" y="0"/>
                  </a:cubicBezTo>
                  <a:cubicBezTo>
                    <a:pt x="79058" y="0"/>
                    <a:pt x="90868" y="4191"/>
                    <a:pt x="99250" y="12573"/>
                  </a:cubicBezTo>
                  <a:cubicBezTo>
                    <a:pt x="107633" y="20955"/>
                    <a:pt x="112109" y="33052"/>
                    <a:pt x="112585" y="48673"/>
                  </a:cubicBezTo>
                  <a:cubicBezTo>
                    <a:pt x="112585" y="58674"/>
                    <a:pt x="112014" y="66199"/>
                    <a:pt x="110871" y="71438"/>
                  </a:cubicBezTo>
                  <a:lnTo>
                    <a:pt x="26670" y="71438"/>
                  </a:lnTo>
                  <a:cubicBezTo>
                    <a:pt x="26956" y="87630"/>
                    <a:pt x="30766" y="100584"/>
                    <a:pt x="37909" y="110490"/>
                  </a:cubicBezTo>
                  <a:cubicBezTo>
                    <a:pt x="45053" y="120396"/>
                    <a:pt x="55245" y="125254"/>
                    <a:pt x="68485" y="125254"/>
                  </a:cubicBezTo>
                  <a:cubicBezTo>
                    <a:pt x="74962" y="125254"/>
                    <a:pt x="81820" y="124111"/>
                    <a:pt x="88868" y="121729"/>
                  </a:cubicBezTo>
                  <a:cubicBezTo>
                    <a:pt x="96012" y="119348"/>
                    <a:pt x="101441" y="116586"/>
                    <a:pt x="105346" y="113252"/>
                  </a:cubicBezTo>
                  <a:lnTo>
                    <a:pt x="110014" y="124015"/>
                  </a:lnTo>
                  <a:cubicBezTo>
                    <a:pt x="105251" y="128873"/>
                    <a:pt x="98298" y="133160"/>
                    <a:pt x="88963" y="136779"/>
                  </a:cubicBezTo>
                  <a:cubicBezTo>
                    <a:pt x="79629" y="140398"/>
                    <a:pt x="70199" y="142208"/>
                    <a:pt x="60579" y="142208"/>
                  </a:cubicBezTo>
                  <a:cubicBezTo>
                    <a:pt x="40958" y="142113"/>
                    <a:pt x="25908" y="135636"/>
                    <a:pt x="15526" y="122777"/>
                  </a:cubicBezTo>
                  <a:close/>
                  <a:moveTo>
                    <a:pt x="85630" y="58388"/>
                  </a:moveTo>
                  <a:cubicBezTo>
                    <a:pt x="86106" y="54959"/>
                    <a:pt x="86392" y="51435"/>
                    <a:pt x="86392" y="47911"/>
                  </a:cubicBezTo>
                  <a:cubicBezTo>
                    <a:pt x="86201" y="37338"/>
                    <a:pt x="84010" y="28956"/>
                    <a:pt x="79629" y="22860"/>
                  </a:cubicBezTo>
                  <a:cubicBezTo>
                    <a:pt x="75343" y="16764"/>
                    <a:pt x="68485" y="13716"/>
                    <a:pt x="59246" y="13716"/>
                  </a:cubicBezTo>
                  <a:cubicBezTo>
                    <a:pt x="49816" y="13716"/>
                    <a:pt x="42196" y="17145"/>
                    <a:pt x="36576" y="24003"/>
                  </a:cubicBezTo>
                  <a:cubicBezTo>
                    <a:pt x="30956" y="30861"/>
                    <a:pt x="27718" y="42386"/>
                    <a:pt x="26860" y="58483"/>
                  </a:cubicBezTo>
                  <a:lnTo>
                    <a:pt x="85630" y="58483"/>
                  </a:lnTo>
                  <a:close/>
                </a:path>
              </a:pathLst>
            </a:custGeom>
            <a:solidFill>
              <a:srgbClr val="FFFFFF"/>
            </a:solidFill>
            <a:ln w="9525" cap="flat">
              <a:noFill/>
              <a:prstDash val="solid"/>
              <a:miter/>
            </a:ln>
          </p:spPr>
          <p:txBody>
            <a:bodyPr anchor="ctr"/>
            <a:lstStyle/>
            <a:p>
              <a:pPr>
                <a:defRPr/>
              </a:pPr>
              <a:endParaRPr lang="ro-RO"/>
            </a:p>
          </p:txBody>
        </p:sp>
        <p:sp>
          <p:nvSpPr>
            <p:cNvPr id="85" name="Freeform: Shape 1047">
              <a:extLst>
                <a:ext uri="{FF2B5EF4-FFF2-40B4-BE49-F238E27FC236}">
                  <a16:creationId xmlns:a16="http://schemas.microsoft.com/office/drawing/2014/main" id="{74B4A4EC-6AE5-D2E6-0E54-3FB7FA84ABE4}"/>
                </a:ext>
              </a:extLst>
            </p:cNvPr>
            <p:cNvSpPr/>
            <p:nvPr/>
          </p:nvSpPr>
          <p:spPr>
            <a:xfrm>
              <a:off x="12859035" y="6829012"/>
              <a:ext cx="120300" cy="141541"/>
            </a:xfrm>
            <a:custGeom>
              <a:avLst/>
              <a:gdLst>
                <a:gd name="connsiteX0" fmla="*/ 23241 w 120300"/>
                <a:gd name="connsiteY0" fmla="*/ 68294 h 141541"/>
                <a:gd name="connsiteX1" fmla="*/ 81534 w 120300"/>
                <a:gd name="connsiteY1" fmla="*/ 56674 h 141541"/>
                <a:gd name="connsiteX2" fmla="*/ 81534 w 120300"/>
                <a:gd name="connsiteY2" fmla="*/ 49816 h 141541"/>
                <a:gd name="connsiteX3" fmla="*/ 79058 w 120300"/>
                <a:gd name="connsiteY3" fmla="*/ 31718 h 141541"/>
                <a:gd name="connsiteX4" fmla="*/ 70580 w 120300"/>
                <a:gd name="connsiteY4" fmla="*/ 22003 h 141541"/>
                <a:gd name="connsiteX5" fmla="*/ 53530 w 120300"/>
                <a:gd name="connsiteY5" fmla="*/ 18955 h 141541"/>
                <a:gd name="connsiteX6" fmla="*/ 31147 w 120300"/>
                <a:gd name="connsiteY6" fmla="*/ 22479 h 141541"/>
                <a:gd name="connsiteX7" fmla="*/ 11430 w 120300"/>
                <a:gd name="connsiteY7" fmla="*/ 31147 h 141541"/>
                <a:gd name="connsiteX8" fmla="*/ 5334 w 120300"/>
                <a:gd name="connsiteY8" fmla="*/ 18383 h 141541"/>
                <a:gd name="connsiteX9" fmla="*/ 17050 w 120300"/>
                <a:gd name="connsiteY9" fmla="*/ 11240 h 141541"/>
                <a:gd name="connsiteX10" fmla="*/ 36862 w 120300"/>
                <a:gd name="connsiteY10" fmla="*/ 3429 h 141541"/>
                <a:gd name="connsiteX11" fmla="*/ 59341 w 120300"/>
                <a:gd name="connsiteY11" fmla="*/ 0 h 141541"/>
                <a:gd name="connsiteX12" fmla="*/ 86868 w 120300"/>
                <a:gd name="connsiteY12" fmla="*/ 4763 h 141541"/>
                <a:gd name="connsiteX13" fmla="*/ 101441 w 120300"/>
                <a:gd name="connsiteY13" fmla="*/ 20098 h 141541"/>
                <a:gd name="connsiteX14" fmla="*/ 105823 w 120300"/>
                <a:gd name="connsiteY14" fmla="*/ 48292 h 141541"/>
                <a:gd name="connsiteX15" fmla="*/ 105823 w 120300"/>
                <a:gd name="connsiteY15" fmla="*/ 126873 h 141541"/>
                <a:gd name="connsiteX16" fmla="*/ 120301 w 120300"/>
                <a:gd name="connsiteY16" fmla="*/ 126873 h 141541"/>
                <a:gd name="connsiteX17" fmla="*/ 120301 w 120300"/>
                <a:gd name="connsiteY17" fmla="*/ 137636 h 141541"/>
                <a:gd name="connsiteX18" fmla="*/ 107918 w 120300"/>
                <a:gd name="connsiteY18" fmla="*/ 140113 h 141541"/>
                <a:gd name="connsiteX19" fmla="*/ 94774 w 120300"/>
                <a:gd name="connsiteY19" fmla="*/ 141351 h 141541"/>
                <a:gd name="connsiteX20" fmla="*/ 85439 w 120300"/>
                <a:gd name="connsiteY20" fmla="*/ 139255 h 141541"/>
                <a:gd name="connsiteX21" fmla="*/ 82963 w 120300"/>
                <a:gd name="connsiteY21" fmla="*/ 130112 h 141541"/>
                <a:gd name="connsiteX22" fmla="*/ 82963 w 120300"/>
                <a:gd name="connsiteY22" fmla="*/ 122015 h 141541"/>
                <a:gd name="connsiteX23" fmla="*/ 64961 w 120300"/>
                <a:gd name="connsiteY23" fmla="*/ 135445 h 141541"/>
                <a:gd name="connsiteX24" fmla="*/ 40862 w 120300"/>
                <a:gd name="connsiteY24" fmla="*/ 141542 h 141541"/>
                <a:gd name="connsiteX25" fmla="*/ 11621 w 120300"/>
                <a:gd name="connsiteY25" fmla="*/ 131350 h 141541"/>
                <a:gd name="connsiteX26" fmla="*/ 0 w 120300"/>
                <a:gd name="connsiteY26" fmla="*/ 102108 h 141541"/>
                <a:gd name="connsiteX27" fmla="*/ 23241 w 120300"/>
                <a:gd name="connsiteY27" fmla="*/ 68294 h 141541"/>
                <a:gd name="connsiteX28" fmla="*/ 66389 w 120300"/>
                <a:gd name="connsiteY28" fmla="*/ 121063 h 141541"/>
                <a:gd name="connsiteX29" fmla="*/ 81534 w 120300"/>
                <a:gd name="connsiteY29" fmla="*/ 111728 h 141541"/>
                <a:gd name="connsiteX30" fmla="*/ 81534 w 120300"/>
                <a:gd name="connsiteY30" fmla="*/ 69628 h 141541"/>
                <a:gd name="connsiteX31" fmla="*/ 41243 w 120300"/>
                <a:gd name="connsiteY31" fmla="*/ 77819 h 141541"/>
                <a:gd name="connsiteX32" fmla="*/ 27622 w 120300"/>
                <a:gd name="connsiteY32" fmla="*/ 99250 h 141541"/>
                <a:gd name="connsiteX33" fmla="*/ 34100 w 120300"/>
                <a:gd name="connsiteY33" fmla="*/ 118681 h 141541"/>
                <a:gd name="connsiteX34" fmla="*/ 51625 w 120300"/>
                <a:gd name="connsiteY34" fmla="*/ 124968 h 141541"/>
                <a:gd name="connsiteX35" fmla="*/ 66389 w 120300"/>
                <a:gd name="connsiteY35" fmla="*/ 121063 h 14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300" h="141541">
                  <a:moveTo>
                    <a:pt x="23241" y="68294"/>
                  </a:moveTo>
                  <a:cubicBezTo>
                    <a:pt x="38576" y="61055"/>
                    <a:pt x="58007" y="57150"/>
                    <a:pt x="81534" y="56674"/>
                  </a:cubicBezTo>
                  <a:lnTo>
                    <a:pt x="81534" y="49816"/>
                  </a:lnTo>
                  <a:cubicBezTo>
                    <a:pt x="81534" y="42100"/>
                    <a:pt x="80677" y="36100"/>
                    <a:pt x="79058" y="31718"/>
                  </a:cubicBezTo>
                  <a:cubicBezTo>
                    <a:pt x="77438" y="27337"/>
                    <a:pt x="74581" y="24098"/>
                    <a:pt x="70580" y="22003"/>
                  </a:cubicBezTo>
                  <a:cubicBezTo>
                    <a:pt x="66580" y="20002"/>
                    <a:pt x="60865" y="18955"/>
                    <a:pt x="53530" y="18955"/>
                  </a:cubicBezTo>
                  <a:cubicBezTo>
                    <a:pt x="45244" y="18955"/>
                    <a:pt x="37719" y="20098"/>
                    <a:pt x="31147" y="22479"/>
                  </a:cubicBezTo>
                  <a:cubicBezTo>
                    <a:pt x="24575" y="24860"/>
                    <a:pt x="18002" y="27718"/>
                    <a:pt x="11430" y="31147"/>
                  </a:cubicBezTo>
                  <a:lnTo>
                    <a:pt x="5334" y="18383"/>
                  </a:lnTo>
                  <a:cubicBezTo>
                    <a:pt x="7429" y="16573"/>
                    <a:pt x="11335" y="14192"/>
                    <a:pt x="17050" y="11240"/>
                  </a:cubicBezTo>
                  <a:cubicBezTo>
                    <a:pt x="22765" y="8287"/>
                    <a:pt x="29337" y="5715"/>
                    <a:pt x="36862" y="3429"/>
                  </a:cubicBezTo>
                  <a:cubicBezTo>
                    <a:pt x="44387" y="1143"/>
                    <a:pt x="51911" y="0"/>
                    <a:pt x="59341" y="0"/>
                  </a:cubicBezTo>
                  <a:cubicBezTo>
                    <a:pt x="70961" y="0"/>
                    <a:pt x="80105" y="1619"/>
                    <a:pt x="86868" y="4763"/>
                  </a:cubicBezTo>
                  <a:cubicBezTo>
                    <a:pt x="93631" y="7906"/>
                    <a:pt x="98488" y="13049"/>
                    <a:pt x="101441" y="20098"/>
                  </a:cubicBezTo>
                  <a:cubicBezTo>
                    <a:pt x="104394" y="27146"/>
                    <a:pt x="105823" y="36481"/>
                    <a:pt x="105823" y="48292"/>
                  </a:cubicBezTo>
                  <a:lnTo>
                    <a:pt x="105823" y="126873"/>
                  </a:lnTo>
                  <a:lnTo>
                    <a:pt x="120301" y="126873"/>
                  </a:lnTo>
                  <a:lnTo>
                    <a:pt x="120301" y="137636"/>
                  </a:lnTo>
                  <a:cubicBezTo>
                    <a:pt x="117062" y="138494"/>
                    <a:pt x="112871" y="139255"/>
                    <a:pt x="107918" y="140113"/>
                  </a:cubicBezTo>
                  <a:cubicBezTo>
                    <a:pt x="102965" y="140970"/>
                    <a:pt x="98584" y="141351"/>
                    <a:pt x="94774" y="141351"/>
                  </a:cubicBezTo>
                  <a:cubicBezTo>
                    <a:pt x="90202" y="141351"/>
                    <a:pt x="87058" y="140684"/>
                    <a:pt x="85439" y="139255"/>
                  </a:cubicBezTo>
                  <a:cubicBezTo>
                    <a:pt x="83820" y="137827"/>
                    <a:pt x="82963" y="134779"/>
                    <a:pt x="82963" y="130112"/>
                  </a:cubicBezTo>
                  <a:lnTo>
                    <a:pt x="82963" y="122015"/>
                  </a:lnTo>
                  <a:cubicBezTo>
                    <a:pt x="78105" y="126873"/>
                    <a:pt x="72104" y="131445"/>
                    <a:pt x="64961" y="135445"/>
                  </a:cubicBezTo>
                  <a:cubicBezTo>
                    <a:pt x="57817" y="139541"/>
                    <a:pt x="49816" y="141542"/>
                    <a:pt x="40862" y="141542"/>
                  </a:cubicBezTo>
                  <a:cubicBezTo>
                    <a:pt x="29146" y="141542"/>
                    <a:pt x="19336" y="138113"/>
                    <a:pt x="11621" y="131350"/>
                  </a:cubicBezTo>
                  <a:cubicBezTo>
                    <a:pt x="3905" y="124587"/>
                    <a:pt x="0" y="114871"/>
                    <a:pt x="0" y="102108"/>
                  </a:cubicBezTo>
                  <a:cubicBezTo>
                    <a:pt x="286" y="86868"/>
                    <a:pt x="8001" y="75533"/>
                    <a:pt x="23241" y="68294"/>
                  </a:cubicBezTo>
                  <a:close/>
                  <a:moveTo>
                    <a:pt x="66389" y="121063"/>
                  </a:moveTo>
                  <a:cubicBezTo>
                    <a:pt x="71914" y="118491"/>
                    <a:pt x="76962" y="115348"/>
                    <a:pt x="81534" y="111728"/>
                  </a:cubicBezTo>
                  <a:lnTo>
                    <a:pt x="81534" y="69628"/>
                  </a:lnTo>
                  <a:cubicBezTo>
                    <a:pt x="63722" y="69628"/>
                    <a:pt x="50292" y="72390"/>
                    <a:pt x="41243" y="77819"/>
                  </a:cubicBezTo>
                  <a:cubicBezTo>
                    <a:pt x="32195" y="83248"/>
                    <a:pt x="27622" y="90392"/>
                    <a:pt x="27622" y="99250"/>
                  </a:cubicBezTo>
                  <a:cubicBezTo>
                    <a:pt x="27622" y="108109"/>
                    <a:pt x="29813" y="114586"/>
                    <a:pt x="34100" y="118681"/>
                  </a:cubicBezTo>
                  <a:cubicBezTo>
                    <a:pt x="38386" y="122872"/>
                    <a:pt x="44291" y="124968"/>
                    <a:pt x="51625" y="124968"/>
                  </a:cubicBezTo>
                  <a:cubicBezTo>
                    <a:pt x="55912" y="124968"/>
                    <a:pt x="60865" y="123634"/>
                    <a:pt x="66389" y="121063"/>
                  </a:cubicBezTo>
                  <a:close/>
                </a:path>
              </a:pathLst>
            </a:custGeom>
            <a:solidFill>
              <a:srgbClr val="FFFFFF"/>
            </a:solidFill>
            <a:ln w="9525" cap="flat">
              <a:noFill/>
              <a:prstDash val="solid"/>
              <a:miter/>
            </a:ln>
          </p:spPr>
          <p:txBody>
            <a:bodyPr anchor="ctr"/>
            <a:lstStyle/>
            <a:p>
              <a:pPr>
                <a:defRPr/>
              </a:pPr>
              <a:endParaRPr lang="ro-RO"/>
            </a:p>
          </p:txBody>
        </p:sp>
        <p:sp>
          <p:nvSpPr>
            <p:cNvPr id="86" name="Freeform: Shape 1048">
              <a:extLst>
                <a:ext uri="{FF2B5EF4-FFF2-40B4-BE49-F238E27FC236}">
                  <a16:creationId xmlns:a16="http://schemas.microsoft.com/office/drawing/2014/main" id="{75C38F50-B3DF-8C9E-DF3E-84FE0F4F3A2C}"/>
                </a:ext>
              </a:extLst>
            </p:cNvPr>
            <p:cNvSpPr/>
            <p:nvPr/>
          </p:nvSpPr>
          <p:spPr>
            <a:xfrm>
              <a:off x="10794968" y="7061136"/>
              <a:ext cx="147542" cy="185165"/>
            </a:xfrm>
            <a:custGeom>
              <a:avLst/>
              <a:gdLst>
                <a:gd name="connsiteX0" fmla="*/ 20384 w 147542"/>
                <a:gd name="connsiteY0" fmla="*/ 17145 h 185165"/>
                <a:gd name="connsiteX1" fmla="*/ 286 w 147542"/>
                <a:gd name="connsiteY1" fmla="*/ 14192 h 185165"/>
                <a:gd name="connsiteX2" fmla="*/ 286 w 147542"/>
                <a:gd name="connsiteY2" fmla="*/ 1905 h 185165"/>
                <a:gd name="connsiteX3" fmla="*/ 33338 w 147542"/>
                <a:gd name="connsiteY3" fmla="*/ 1905 h 185165"/>
                <a:gd name="connsiteX4" fmla="*/ 54388 w 147542"/>
                <a:gd name="connsiteY4" fmla="*/ 952 h 185165"/>
                <a:gd name="connsiteX5" fmla="*/ 71723 w 147542"/>
                <a:gd name="connsiteY5" fmla="*/ 0 h 185165"/>
                <a:gd name="connsiteX6" fmla="*/ 120015 w 147542"/>
                <a:gd name="connsiteY6" fmla="*/ 10477 h 185165"/>
                <a:gd name="connsiteX7" fmla="*/ 134588 w 147542"/>
                <a:gd name="connsiteY7" fmla="*/ 41339 h 185165"/>
                <a:gd name="connsiteX8" fmla="*/ 124587 w 147542"/>
                <a:gd name="connsiteY8" fmla="*/ 71152 h 185165"/>
                <a:gd name="connsiteX9" fmla="*/ 97155 w 147542"/>
                <a:gd name="connsiteY9" fmla="*/ 86773 h 185165"/>
                <a:gd name="connsiteX10" fmla="*/ 134112 w 147542"/>
                <a:gd name="connsiteY10" fmla="*/ 97822 h 185165"/>
                <a:gd name="connsiteX11" fmla="*/ 147542 w 147542"/>
                <a:gd name="connsiteY11" fmla="*/ 129159 h 185165"/>
                <a:gd name="connsiteX12" fmla="*/ 130016 w 147542"/>
                <a:gd name="connsiteY12" fmla="*/ 169545 h 185165"/>
                <a:gd name="connsiteX13" fmla="*/ 72104 w 147542"/>
                <a:gd name="connsiteY13" fmla="*/ 185166 h 185165"/>
                <a:gd name="connsiteX14" fmla="*/ 55245 w 147542"/>
                <a:gd name="connsiteY14" fmla="*/ 184404 h 185165"/>
                <a:gd name="connsiteX15" fmla="*/ 32576 w 147542"/>
                <a:gd name="connsiteY15" fmla="*/ 183737 h 185165"/>
                <a:gd name="connsiteX16" fmla="*/ 0 w 147542"/>
                <a:gd name="connsiteY16" fmla="*/ 183737 h 185165"/>
                <a:gd name="connsiteX17" fmla="*/ 0 w 147542"/>
                <a:gd name="connsiteY17" fmla="*/ 171736 h 185165"/>
                <a:gd name="connsiteX18" fmla="*/ 20288 w 147542"/>
                <a:gd name="connsiteY18" fmla="*/ 169259 h 185165"/>
                <a:gd name="connsiteX19" fmla="*/ 20288 w 147542"/>
                <a:gd name="connsiteY19" fmla="*/ 17145 h 185165"/>
                <a:gd name="connsiteX20" fmla="*/ 60198 w 147542"/>
                <a:gd name="connsiteY20" fmla="*/ 82487 h 185165"/>
                <a:gd name="connsiteX21" fmla="*/ 73628 w 147542"/>
                <a:gd name="connsiteY21" fmla="*/ 82487 h 185165"/>
                <a:gd name="connsiteX22" fmla="*/ 99536 w 147542"/>
                <a:gd name="connsiteY22" fmla="*/ 72962 h 185165"/>
                <a:gd name="connsiteX23" fmla="*/ 108299 w 147542"/>
                <a:gd name="connsiteY23" fmla="*/ 45815 h 185165"/>
                <a:gd name="connsiteX24" fmla="*/ 99536 w 147542"/>
                <a:gd name="connsiteY24" fmla="*/ 20765 h 185165"/>
                <a:gd name="connsiteX25" fmla="*/ 69437 w 147542"/>
                <a:gd name="connsiteY25" fmla="*/ 12859 h 185165"/>
                <a:gd name="connsiteX26" fmla="*/ 51340 w 147542"/>
                <a:gd name="connsiteY26" fmla="*/ 13811 h 185165"/>
                <a:gd name="connsiteX27" fmla="*/ 46292 w 147542"/>
                <a:gd name="connsiteY27" fmla="*/ 14192 h 185165"/>
                <a:gd name="connsiteX28" fmla="*/ 46292 w 147542"/>
                <a:gd name="connsiteY28" fmla="*/ 82201 h 185165"/>
                <a:gd name="connsiteX29" fmla="*/ 60198 w 147542"/>
                <a:gd name="connsiteY29" fmla="*/ 82487 h 185165"/>
                <a:gd name="connsiteX30" fmla="*/ 71723 w 147542"/>
                <a:gd name="connsiteY30" fmla="*/ 172022 h 185165"/>
                <a:gd name="connsiteX31" fmla="*/ 107537 w 147542"/>
                <a:gd name="connsiteY31" fmla="*/ 161830 h 185165"/>
                <a:gd name="connsiteX32" fmla="*/ 118682 w 147542"/>
                <a:gd name="connsiteY32" fmla="*/ 132588 h 185165"/>
                <a:gd name="connsiteX33" fmla="*/ 109061 w 147542"/>
                <a:gd name="connsiteY33" fmla="*/ 105156 h 185165"/>
                <a:gd name="connsiteX34" fmla="*/ 77819 w 147542"/>
                <a:gd name="connsiteY34" fmla="*/ 96584 h 185165"/>
                <a:gd name="connsiteX35" fmla="*/ 46292 w 147542"/>
                <a:gd name="connsiteY35" fmla="*/ 97060 h 185165"/>
                <a:gd name="connsiteX36" fmla="*/ 46292 w 147542"/>
                <a:gd name="connsiteY36" fmla="*/ 170021 h 185165"/>
                <a:gd name="connsiteX37" fmla="*/ 71723 w 147542"/>
                <a:gd name="connsiteY37" fmla="*/ 172022 h 18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7542" h="185165">
                  <a:moveTo>
                    <a:pt x="20384" y="17145"/>
                  </a:moveTo>
                  <a:lnTo>
                    <a:pt x="286" y="14192"/>
                  </a:lnTo>
                  <a:lnTo>
                    <a:pt x="286" y="1905"/>
                  </a:lnTo>
                  <a:lnTo>
                    <a:pt x="33338" y="1905"/>
                  </a:lnTo>
                  <a:cubicBezTo>
                    <a:pt x="38862" y="1905"/>
                    <a:pt x="45911" y="1619"/>
                    <a:pt x="54388" y="952"/>
                  </a:cubicBezTo>
                  <a:cubicBezTo>
                    <a:pt x="62198" y="286"/>
                    <a:pt x="68009" y="0"/>
                    <a:pt x="71723" y="0"/>
                  </a:cubicBezTo>
                  <a:cubicBezTo>
                    <a:pt x="94202" y="0"/>
                    <a:pt x="110395" y="3524"/>
                    <a:pt x="120015" y="10477"/>
                  </a:cubicBezTo>
                  <a:cubicBezTo>
                    <a:pt x="129731" y="17526"/>
                    <a:pt x="134588" y="27813"/>
                    <a:pt x="134588" y="41339"/>
                  </a:cubicBezTo>
                  <a:cubicBezTo>
                    <a:pt x="134588" y="52959"/>
                    <a:pt x="131255" y="62865"/>
                    <a:pt x="124587" y="71152"/>
                  </a:cubicBezTo>
                  <a:cubicBezTo>
                    <a:pt x="117920" y="79439"/>
                    <a:pt x="108776" y="84677"/>
                    <a:pt x="97155" y="86773"/>
                  </a:cubicBezTo>
                  <a:cubicBezTo>
                    <a:pt x="112776" y="86487"/>
                    <a:pt x="125159" y="90107"/>
                    <a:pt x="134112" y="97822"/>
                  </a:cubicBezTo>
                  <a:cubicBezTo>
                    <a:pt x="143066" y="105537"/>
                    <a:pt x="147542" y="115919"/>
                    <a:pt x="147542" y="129159"/>
                  </a:cubicBezTo>
                  <a:cubicBezTo>
                    <a:pt x="147542" y="145637"/>
                    <a:pt x="141732" y="159068"/>
                    <a:pt x="130016" y="169545"/>
                  </a:cubicBezTo>
                  <a:cubicBezTo>
                    <a:pt x="118301" y="180022"/>
                    <a:pt x="99060" y="185166"/>
                    <a:pt x="72104" y="185166"/>
                  </a:cubicBezTo>
                  <a:cubicBezTo>
                    <a:pt x="66199" y="185166"/>
                    <a:pt x="60579" y="184880"/>
                    <a:pt x="55245" y="184404"/>
                  </a:cubicBezTo>
                  <a:cubicBezTo>
                    <a:pt x="42577" y="184023"/>
                    <a:pt x="35052" y="183737"/>
                    <a:pt x="32576" y="183737"/>
                  </a:cubicBezTo>
                  <a:lnTo>
                    <a:pt x="0" y="183737"/>
                  </a:lnTo>
                  <a:lnTo>
                    <a:pt x="0" y="171736"/>
                  </a:lnTo>
                  <a:lnTo>
                    <a:pt x="20288" y="169259"/>
                  </a:lnTo>
                  <a:lnTo>
                    <a:pt x="20288" y="17145"/>
                  </a:lnTo>
                  <a:close/>
                  <a:moveTo>
                    <a:pt x="60198" y="82487"/>
                  </a:moveTo>
                  <a:lnTo>
                    <a:pt x="73628" y="82487"/>
                  </a:lnTo>
                  <a:cubicBezTo>
                    <a:pt x="85058" y="82487"/>
                    <a:pt x="93726" y="79343"/>
                    <a:pt x="99536" y="72962"/>
                  </a:cubicBezTo>
                  <a:cubicBezTo>
                    <a:pt x="105442" y="66580"/>
                    <a:pt x="108299" y="57531"/>
                    <a:pt x="108299" y="45815"/>
                  </a:cubicBezTo>
                  <a:cubicBezTo>
                    <a:pt x="108299" y="34385"/>
                    <a:pt x="105347" y="26003"/>
                    <a:pt x="99536" y="20765"/>
                  </a:cubicBezTo>
                  <a:cubicBezTo>
                    <a:pt x="93631" y="15430"/>
                    <a:pt x="83630" y="12859"/>
                    <a:pt x="69437" y="12859"/>
                  </a:cubicBezTo>
                  <a:cubicBezTo>
                    <a:pt x="63532" y="12859"/>
                    <a:pt x="57531" y="13145"/>
                    <a:pt x="51340" y="13811"/>
                  </a:cubicBezTo>
                  <a:lnTo>
                    <a:pt x="46292" y="14192"/>
                  </a:lnTo>
                  <a:lnTo>
                    <a:pt x="46292" y="82201"/>
                  </a:lnTo>
                  <a:cubicBezTo>
                    <a:pt x="48578" y="82391"/>
                    <a:pt x="53245" y="82487"/>
                    <a:pt x="60198" y="82487"/>
                  </a:cubicBezTo>
                  <a:close/>
                  <a:moveTo>
                    <a:pt x="71723" y="172022"/>
                  </a:moveTo>
                  <a:cubicBezTo>
                    <a:pt x="88202" y="172022"/>
                    <a:pt x="100108" y="168688"/>
                    <a:pt x="107537" y="161830"/>
                  </a:cubicBezTo>
                  <a:cubicBezTo>
                    <a:pt x="114967" y="155067"/>
                    <a:pt x="118682" y="145351"/>
                    <a:pt x="118682" y="132588"/>
                  </a:cubicBezTo>
                  <a:cubicBezTo>
                    <a:pt x="118682" y="120015"/>
                    <a:pt x="115443" y="110871"/>
                    <a:pt x="109061" y="105156"/>
                  </a:cubicBezTo>
                  <a:cubicBezTo>
                    <a:pt x="102584" y="99441"/>
                    <a:pt x="92202" y="96584"/>
                    <a:pt x="77819" y="96584"/>
                  </a:cubicBezTo>
                  <a:cubicBezTo>
                    <a:pt x="61151" y="96584"/>
                    <a:pt x="50673" y="96774"/>
                    <a:pt x="46292" y="97060"/>
                  </a:cubicBezTo>
                  <a:lnTo>
                    <a:pt x="46292" y="170021"/>
                  </a:lnTo>
                  <a:cubicBezTo>
                    <a:pt x="50006" y="171355"/>
                    <a:pt x="58483" y="172022"/>
                    <a:pt x="71723" y="172022"/>
                  </a:cubicBezTo>
                  <a:close/>
                </a:path>
              </a:pathLst>
            </a:custGeom>
            <a:solidFill>
              <a:srgbClr val="FFFFFF"/>
            </a:solidFill>
            <a:ln w="9525" cap="flat">
              <a:noFill/>
              <a:prstDash val="solid"/>
              <a:miter/>
            </a:ln>
          </p:spPr>
          <p:txBody>
            <a:bodyPr anchor="ctr"/>
            <a:lstStyle/>
            <a:p>
              <a:pPr>
                <a:defRPr/>
              </a:pPr>
              <a:endParaRPr lang="ro-RO"/>
            </a:p>
          </p:txBody>
        </p:sp>
        <p:sp>
          <p:nvSpPr>
            <p:cNvPr id="87" name="Freeform: Shape 1049">
              <a:extLst>
                <a:ext uri="{FF2B5EF4-FFF2-40B4-BE49-F238E27FC236}">
                  <a16:creationId xmlns:a16="http://schemas.microsoft.com/office/drawing/2014/main" id="{D6735A77-4B6F-F601-75B4-59DF622D1A1D}"/>
                </a:ext>
              </a:extLst>
            </p:cNvPr>
            <p:cNvSpPr/>
            <p:nvPr/>
          </p:nvSpPr>
          <p:spPr>
            <a:xfrm>
              <a:off x="10962417" y="7105427"/>
              <a:ext cx="126492" cy="142208"/>
            </a:xfrm>
            <a:custGeom>
              <a:avLst/>
              <a:gdLst>
                <a:gd name="connsiteX0" fmla="*/ 9049 w 126492"/>
                <a:gd name="connsiteY0" fmla="*/ 33052 h 142208"/>
                <a:gd name="connsiteX1" fmla="*/ 32861 w 126492"/>
                <a:gd name="connsiteY1" fmla="*/ 8477 h 142208"/>
                <a:gd name="connsiteX2" fmla="*/ 64580 w 126492"/>
                <a:gd name="connsiteY2" fmla="*/ 0 h 142208"/>
                <a:gd name="connsiteX3" fmla="*/ 110966 w 126492"/>
                <a:gd name="connsiteY3" fmla="*/ 19622 h 142208"/>
                <a:gd name="connsiteX4" fmla="*/ 126492 w 126492"/>
                <a:gd name="connsiteY4" fmla="*/ 71056 h 142208"/>
                <a:gd name="connsiteX5" fmla="*/ 117443 w 126492"/>
                <a:gd name="connsiteY5" fmla="*/ 109442 h 142208"/>
                <a:gd name="connsiteX6" fmla="*/ 93631 w 126492"/>
                <a:gd name="connsiteY6" fmla="*/ 133922 h 142208"/>
                <a:gd name="connsiteX7" fmla="*/ 61913 w 126492"/>
                <a:gd name="connsiteY7" fmla="*/ 142208 h 142208"/>
                <a:gd name="connsiteX8" fmla="*/ 15526 w 126492"/>
                <a:gd name="connsiteY8" fmla="*/ 122587 h 142208"/>
                <a:gd name="connsiteX9" fmla="*/ 0 w 126492"/>
                <a:gd name="connsiteY9" fmla="*/ 71152 h 142208"/>
                <a:gd name="connsiteX10" fmla="*/ 9049 w 126492"/>
                <a:gd name="connsiteY10" fmla="*/ 33052 h 142208"/>
                <a:gd name="connsiteX11" fmla="*/ 89345 w 126492"/>
                <a:gd name="connsiteY11" fmla="*/ 114300 h 142208"/>
                <a:gd name="connsiteX12" fmla="*/ 98393 w 126492"/>
                <a:gd name="connsiteY12" fmla="*/ 72962 h 142208"/>
                <a:gd name="connsiteX13" fmla="*/ 90107 w 126492"/>
                <a:gd name="connsiteY13" fmla="*/ 29908 h 142208"/>
                <a:gd name="connsiteX14" fmla="*/ 63437 w 126492"/>
                <a:gd name="connsiteY14" fmla="*/ 14002 h 142208"/>
                <a:gd name="connsiteX15" fmla="*/ 37338 w 126492"/>
                <a:gd name="connsiteY15" fmla="*/ 27908 h 142208"/>
                <a:gd name="connsiteX16" fmla="*/ 28194 w 126492"/>
                <a:gd name="connsiteY16" fmla="*/ 69247 h 142208"/>
                <a:gd name="connsiteX17" fmla="*/ 36767 w 126492"/>
                <a:gd name="connsiteY17" fmla="*/ 112300 h 142208"/>
                <a:gd name="connsiteX18" fmla="*/ 63437 w 126492"/>
                <a:gd name="connsiteY18" fmla="*/ 128206 h 142208"/>
                <a:gd name="connsiteX19" fmla="*/ 89345 w 126492"/>
                <a:gd name="connsiteY19" fmla="*/ 114300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492" h="142208">
                  <a:moveTo>
                    <a:pt x="9049" y="33052"/>
                  </a:moveTo>
                  <a:cubicBezTo>
                    <a:pt x="15049" y="22289"/>
                    <a:pt x="23051" y="14097"/>
                    <a:pt x="32861" y="8477"/>
                  </a:cubicBezTo>
                  <a:cubicBezTo>
                    <a:pt x="42672" y="2858"/>
                    <a:pt x="53340" y="0"/>
                    <a:pt x="64580" y="0"/>
                  </a:cubicBezTo>
                  <a:cubicBezTo>
                    <a:pt x="85154" y="0"/>
                    <a:pt x="100584" y="6572"/>
                    <a:pt x="110966" y="19622"/>
                  </a:cubicBezTo>
                  <a:cubicBezTo>
                    <a:pt x="121349" y="32671"/>
                    <a:pt x="126492" y="49816"/>
                    <a:pt x="126492" y="71056"/>
                  </a:cubicBezTo>
                  <a:cubicBezTo>
                    <a:pt x="126492" y="85916"/>
                    <a:pt x="123444" y="98679"/>
                    <a:pt x="117443" y="109442"/>
                  </a:cubicBezTo>
                  <a:cubicBezTo>
                    <a:pt x="111443" y="120206"/>
                    <a:pt x="103442" y="128397"/>
                    <a:pt x="93631" y="133922"/>
                  </a:cubicBezTo>
                  <a:cubicBezTo>
                    <a:pt x="83725" y="139446"/>
                    <a:pt x="73152" y="142208"/>
                    <a:pt x="61913" y="142208"/>
                  </a:cubicBezTo>
                  <a:cubicBezTo>
                    <a:pt x="41339" y="142208"/>
                    <a:pt x="25908" y="135636"/>
                    <a:pt x="15526" y="122587"/>
                  </a:cubicBezTo>
                  <a:cubicBezTo>
                    <a:pt x="5144" y="109538"/>
                    <a:pt x="0" y="92393"/>
                    <a:pt x="0" y="71152"/>
                  </a:cubicBezTo>
                  <a:cubicBezTo>
                    <a:pt x="0" y="56483"/>
                    <a:pt x="2953" y="43815"/>
                    <a:pt x="9049" y="33052"/>
                  </a:cubicBezTo>
                  <a:close/>
                  <a:moveTo>
                    <a:pt x="89345" y="114300"/>
                  </a:moveTo>
                  <a:cubicBezTo>
                    <a:pt x="95345" y="104966"/>
                    <a:pt x="98393" y="91250"/>
                    <a:pt x="98393" y="72962"/>
                  </a:cubicBezTo>
                  <a:cubicBezTo>
                    <a:pt x="98393" y="54864"/>
                    <a:pt x="95631" y="40481"/>
                    <a:pt x="90107" y="29908"/>
                  </a:cubicBezTo>
                  <a:cubicBezTo>
                    <a:pt x="84582" y="19336"/>
                    <a:pt x="75629" y="14002"/>
                    <a:pt x="63437" y="14002"/>
                  </a:cubicBezTo>
                  <a:cubicBezTo>
                    <a:pt x="52197" y="14002"/>
                    <a:pt x="43529" y="18669"/>
                    <a:pt x="37338" y="27908"/>
                  </a:cubicBezTo>
                  <a:cubicBezTo>
                    <a:pt x="31242" y="37243"/>
                    <a:pt x="28194" y="50959"/>
                    <a:pt x="28194" y="69247"/>
                  </a:cubicBezTo>
                  <a:cubicBezTo>
                    <a:pt x="28194" y="87344"/>
                    <a:pt x="31052" y="101727"/>
                    <a:pt x="36767" y="112300"/>
                  </a:cubicBezTo>
                  <a:cubicBezTo>
                    <a:pt x="42482" y="122873"/>
                    <a:pt x="51340" y="128206"/>
                    <a:pt x="63437" y="128206"/>
                  </a:cubicBezTo>
                  <a:cubicBezTo>
                    <a:pt x="74676" y="128206"/>
                    <a:pt x="83249" y="123539"/>
                    <a:pt x="89345" y="114300"/>
                  </a:cubicBezTo>
                  <a:close/>
                </a:path>
              </a:pathLst>
            </a:custGeom>
            <a:solidFill>
              <a:srgbClr val="FFFFFF"/>
            </a:solidFill>
            <a:ln w="9525" cap="flat">
              <a:noFill/>
              <a:prstDash val="solid"/>
              <a:miter/>
            </a:ln>
          </p:spPr>
          <p:txBody>
            <a:bodyPr anchor="ctr"/>
            <a:lstStyle/>
            <a:p>
              <a:pPr>
                <a:defRPr/>
              </a:pPr>
              <a:endParaRPr lang="ro-RO"/>
            </a:p>
          </p:txBody>
        </p:sp>
        <p:sp>
          <p:nvSpPr>
            <p:cNvPr id="88" name="Freeform: Shape 1050">
              <a:extLst>
                <a:ext uri="{FF2B5EF4-FFF2-40B4-BE49-F238E27FC236}">
                  <a16:creationId xmlns:a16="http://schemas.microsoft.com/office/drawing/2014/main" id="{9550BF2F-8676-A9C6-9977-5E8BA77FEBDE}"/>
                </a:ext>
              </a:extLst>
            </p:cNvPr>
            <p:cNvSpPr/>
            <p:nvPr/>
          </p:nvSpPr>
          <p:spPr>
            <a:xfrm>
              <a:off x="11109293" y="7044467"/>
              <a:ext cx="66103" cy="200405"/>
            </a:xfrm>
            <a:custGeom>
              <a:avLst/>
              <a:gdLst>
                <a:gd name="connsiteX0" fmla="*/ 19812 w 66103"/>
                <a:gd name="connsiteY0" fmla="*/ 17812 h 200405"/>
                <a:gd name="connsiteX1" fmla="*/ 0 w 66103"/>
                <a:gd name="connsiteY1" fmla="*/ 15145 h 200405"/>
                <a:gd name="connsiteX2" fmla="*/ 0 w 66103"/>
                <a:gd name="connsiteY2" fmla="*/ 4667 h 200405"/>
                <a:gd name="connsiteX3" fmla="*/ 39433 w 66103"/>
                <a:gd name="connsiteY3" fmla="*/ 0 h 200405"/>
                <a:gd name="connsiteX4" fmla="*/ 39910 w 66103"/>
                <a:gd name="connsiteY4" fmla="*/ 0 h 200405"/>
                <a:gd name="connsiteX5" fmla="*/ 45339 w 66103"/>
                <a:gd name="connsiteY5" fmla="*/ 3620 h 200405"/>
                <a:gd name="connsiteX6" fmla="*/ 45339 w 66103"/>
                <a:gd name="connsiteY6" fmla="*/ 186404 h 200405"/>
                <a:gd name="connsiteX7" fmla="*/ 66103 w 66103"/>
                <a:gd name="connsiteY7" fmla="*/ 188405 h 200405"/>
                <a:gd name="connsiteX8" fmla="*/ 66103 w 66103"/>
                <a:gd name="connsiteY8" fmla="*/ 200406 h 200405"/>
                <a:gd name="connsiteX9" fmla="*/ 0 w 66103"/>
                <a:gd name="connsiteY9" fmla="*/ 200406 h 200405"/>
                <a:gd name="connsiteX10" fmla="*/ 0 w 66103"/>
                <a:gd name="connsiteY10" fmla="*/ 188405 h 200405"/>
                <a:gd name="connsiteX11" fmla="*/ 19812 w 66103"/>
                <a:gd name="connsiteY11" fmla="*/ 186214 h 200405"/>
                <a:gd name="connsiteX12" fmla="*/ 19812 w 66103"/>
                <a:gd name="connsiteY12" fmla="*/ 17812 h 20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405">
                  <a:moveTo>
                    <a:pt x="19812" y="17812"/>
                  </a:moveTo>
                  <a:lnTo>
                    <a:pt x="0" y="15145"/>
                  </a:lnTo>
                  <a:lnTo>
                    <a:pt x="0" y="4667"/>
                  </a:lnTo>
                  <a:lnTo>
                    <a:pt x="39433" y="0"/>
                  </a:lnTo>
                  <a:lnTo>
                    <a:pt x="39910" y="0"/>
                  </a:lnTo>
                  <a:lnTo>
                    <a:pt x="45339" y="3620"/>
                  </a:lnTo>
                  <a:lnTo>
                    <a:pt x="45339" y="186404"/>
                  </a:lnTo>
                  <a:lnTo>
                    <a:pt x="66103" y="188405"/>
                  </a:lnTo>
                  <a:lnTo>
                    <a:pt x="66103" y="200406"/>
                  </a:lnTo>
                  <a:lnTo>
                    <a:pt x="0" y="200406"/>
                  </a:lnTo>
                  <a:lnTo>
                    <a:pt x="0" y="188405"/>
                  </a:lnTo>
                  <a:lnTo>
                    <a:pt x="19812" y="186214"/>
                  </a:lnTo>
                  <a:lnTo>
                    <a:pt x="19812" y="17812"/>
                  </a:lnTo>
                  <a:close/>
                </a:path>
              </a:pathLst>
            </a:custGeom>
            <a:solidFill>
              <a:srgbClr val="FFFFFF"/>
            </a:solidFill>
            <a:ln w="9525" cap="flat">
              <a:noFill/>
              <a:prstDash val="solid"/>
              <a:miter/>
            </a:ln>
          </p:spPr>
          <p:txBody>
            <a:bodyPr anchor="ctr"/>
            <a:lstStyle/>
            <a:p>
              <a:pPr>
                <a:defRPr/>
              </a:pPr>
              <a:endParaRPr lang="ro-RO"/>
            </a:p>
          </p:txBody>
        </p:sp>
        <p:sp>
          <p:nvSpPr>
            <p:cNvPr id="89" name="Freeform: Shape 1051">
              <a:extLst>
                <a:ext uri="{FF2B5EF4-FFF2-40B4-BE49-F238E27FC236}">
                  <a16:creationId xmlns:a16="http://schemas.microsoft.com/office/drawing/2014/main" id="{987D0939-B0AD-B3B2-CA3A-0EF2A63AA6C2}"/>
                </a:ext>
              </a:extLst>
            </p:cNvPr>
            <p:cNvSpPr/>
            <p:nvPr/>
          </p:nvSpPr>
          <p:spPr>
            <a:xfrm>
              <a:off x="11191970" y="7050849"/>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19 h 194119"/>
                <a:gd name="connsiteX9" fmla="*/ 0 w 64865"/>
                <a:gd name="connsiteY9" fmla="*/ 194119 h 194119"/>
                <a:gd name="connsiteX10" fmla="*/ 0 w 64865"/>
                <a:gd name="connsiteY10" fmla="*/ 182118 h 194119"/>
                <a:gd name="connsiteX11" fmla="*/ 19812 w 64865"/>
                <a:gd name="connsiteY11" fmla="*/ 179927 h 194119"/>
                <a:gd name="connsiteX12" fmla="*/ 19812 w 64865"/>
                <a:gd name="connsiteY12" fmla="*/ 77057 h 194119"/>
                <a:gd name="connsiteX13" fmla="*/ 17812 w 64865"/>
                <a:gd name="connsiteY13" fmla="*/ 29337 h 194119"/>
                <a:gd name="connsiteX14" fmla="*/ 13907 w 64865"/>
                <a:gd name="connsiteY14" fmla="*/ 18097 h 194119"/>
                <a:gd name="connsiteX15" fmla="*/ 18669 w 64865"/>
                <a:gd name="connsiteY15" fmla="*/ 5143 h 194119"/>
                <a:gd name="connsiteX16" fmla="*/ 31718 w 64865"/>
                <a:gd name="connsiteY16" fmla="*/ 0 h 194119"/>
                <a:gd name="connsiteX17" fmla="*/ 43910 w 64865"/>
                <a:gd name="connsiteY17" fmla="*/ 4381 h 194119"/>
                <a:gd name="connsiteX18" fmla="*/ 47816 w 64865"/>
                <a:gd name="connsiteY18" fmla="*/ 15621 h 194119"/>
                <a:gd name="connsiteX19" fmla="*/ 43053 w 64865"/>
                <a:gd name="connsiteY19" fmla="*/ 28861 h 194119"/>
                <a:gd name="connsiteX20" fmla="*/ 29718 w 64865"/>
                <a:gd name="connsiteY20" fmla="*/ 33718 h 194119"/>
                <a:gd name="connsiteX21" fmla="*/ 29432 w 64865"/>
                <a:gd name="connsiteY21" fmla="*/ 33718 h 194119"/>
                <a:gd name="connsiteX22" fmla="*/ 17812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19"/>
                  </a:lnTo>
                  <a:lnTo>
                    <a:pt x="0" y="194119"/>
                  </a:lnTo>
                  <a:lnTo>
                    <a:pt x="0" y="182118"/>
                  </a:lnTo>
                  <a:lnTo>
                    <a:pt x="19812" y="179927"/>
                  </a:lnTo>
                  <a:lnTo>
                    <a:pt x="19812" y="77057"/>
                  </a:lnTo>
                  <a:close/>
                  <a:moveTo>
                    <a:pt x="17812" y="29337"/>
                  </a:moveTo>
                  <a:cubicBezTo>
                    <a:pt x="15240" y="26384"/>
                    <a:pt x="13907" y="22669"/>
                    <a:pt x="13907" y="18097"/>
                  </a:cubicBezTo>
                  <a:cubicBezTo>
                    <a:pt x="13907" y="12859"/>
                    <a:pt x="15526" y="8572"/>
                    <a:pt x="18669" y="5143"/>
                  </a:cubicBezTo>
                  <a:cubicBezTo>
                    <a:pt x="21812" y="1714"/>
                    <a:pt x="26194" y="0"/>
                    <a:pt x="31718" y="0"/>
                  </a:cubicBezTo>
                  <a:cubicBezTo>
                    <a:pt x="37243" y="0"/>
                    <a:pt x="41339" y="1429"/>
                    <a:pt x="43910" y="4381"/>
                  </a:cubicBezTo>
                  <a:cubicBezTo>
                    <a:pt x="46482" y="7334"/>
                    <a:pt x="47816" y="11049"/>
                    <a:pt x="47816" y="15621"/>
                  </a:cubicBezTo>
                  <a:cubicBezTo>
                    <a:pt x="47816" y="21145"/>
                    <a:pt x="46196" y="25527"/>
                    <a:pt x="43053" y="28861"/>
                  </a:cubicBezTo>
                  <a:cubicBezTo>
                    <a:pt x="39910" y="32099"/>
                    <a:pt x="35433" y="33718"/>
                    <a:pt x="29718" y="33718"/>
                  </a:cubicBezTo>
                  <a:lnTo>
                    <a:pt x="29432" y="33718"/>
                  </a:lnTo>
                  <a:cubicBezTo>
                    <a:pt x="24384" y="33718"/>
                    <a:pt x="20479" y="32290"/>
                    <a:pt x="17812" y="29337"/>
                  </a:cubicBezTo>
                  <a:close/>
                </a:path>
              </a:pathLst>
            </a:custGeom>
            <a:solidFill>
              <a:srgbClr val="FFFFFF"/>
            </a:solidFill>
            <a:ln w="9525" cap="flat">
              <a:noFill/>
              <a:prstDash val="solid"/>
              <a:miter/>
            </a:ln>
          </p:spPr>
          <p:txBody>
            <a:bodyPr anchor="ctr"/>
            <a:lstStyle/>
            <a:p>
              <a:pPr>
                <a:defRPr/>
              </a:pPr>
              <a:endParaRPr lang="ro-RO"/>
            </a:p>
          </p:txBody>
        </p:sp>
        <p:sp>
          <p:nvSpPr>
            <p:cNvPr id="90" name="Freeform: Shape 1052">
              <a:extLst>
                <a:ext uri="{FF2B5EF4-FFF2-40B4-BE49-F238E27FC236}">
                  <a16:creationId xmlns:a16="http://schemas.microsoft.com/office/drawing/2014/main" id="{05CF43EE-6C6C-BA15-D842-FDBF8D8047A0}"/>
                </a:ext>
              </a:extLst>
            </p:cNvPr>
            <p:cNvSpPr/>
            <p:nvPr/>
          </p:nvSpPr>
          <p:spPr>
            <a:xfrm>
              <a:off x="11272265" y="7044467"/>
              <a:ext cx="66103" cy="200405"/>
            </a:xfrm>
            <a:custGeom>
              <a:avLst/>
              <a:gdLst>
                <a:gd name="connsiteX0" fmla="*/ 19812 w 66103"/>
                <a:gd name="connsiteY0" fmla="*/ 17812 h 200405"/>
                <a:gd name="connsiteX1" fmla="*/ 0 w 66103"/>
                <a:gd name="connsiteY1" fmla="*/ 15145 h 200405"/>
                <a:gd name="connsiteX2" fmla="*/ 0 w 66103"/>
                <a:gd name="connsiteY2" fmla="*/ 4667 h 200405"/>
                <a:gd name="connsiteX3" fmla="*/ 39434 w 66103"/>
                <a:gd name="connsiteY3" fmla="*/ 0 h 200405"/>
                <a:gd name="connsiteX4" fmla="*/ 39910 w 66103"/>
                <a:gd name="connsiteY4" fmla="*/ 0 h 200405"/>
                <a:gd name="connsiteX5" fmla="*/ 45339 w 66103"/>
                <a:gd name="connsiteY5" fmla="*/ 3620 h 200405"/>
                <a:gd name="connsiteX6" fmla="*/ 45339 w 66103"/>
                <a:gd name="connsiteY6" fmla="*/ 186404 h 200405"/>
                <a:gd name="connsiteX7" fmla="*/ 66104 w 66103"/>
                <a:gd name="connsiteY7" fmla="*/ 188405 h 200405"/>
                <a:gd name="connsiteX8" fmla="*/ 66104 w 66103"/>
                <a:gd name="connsiteY8" fmla="*/ 200406 h 200405"/>
                <a:gd name="connsiteX9" fmla="*/ 0 w 66103"/>
                <a:gd name="connsiteY9" fmla="*/ 200406 h 200405"/>
                <a:gd name="connsiteX10" fmla="*/ 0 w 66103"/>
                <a:gd name="connsiteY10" fmla="*/ 188405 h 200405"/>
                <a:gd name="connsiteX11" fmla="*/ 19812 w 66103"/>
                <a:gd name="connsiteY11" fmla="*/ 186214 h 200405"/>
                <a:gd name="connsiteX12" fmla="*/ 19812 w 66103"/>
                <a:gd name="connsiteY12" fmla="*/ 17812 h 20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405">
                  <a:moveTo>
                    <a:pt x="19812" y="17812"/>
                  </a:moveTo>
                  <a:lnTo>
                    <a:pt x="0" y="15145"/>
                  </a:lnTo>
                  <a:lnTo>
                    <a:pt x="0" y="4667"/>
                  </a:lnTo>
                  <a:lnTo>
                    <a:pt x="39434" y="0"/>
                  </a:lnTo>
                  <a:lnTo>
                    <a:pt x="39910" y="0"/>
                  </a:lnTo>
                  <a:lnTo>
                    <a:pt x="45339" y="3620"/>
                  </a:lnTo>
                  <a:lnTo>
                    <a:pt x="45339" y="186404"/>
                  </a:lnTo>
                  <a:lnTo>
                    <a:pt x="66104" y="188405"/>
                  </a:lnTo>
                  <a:lnTo>
                    <a:pt x="66104" y="200406"/>
                  </a:lnTo>
                  <a:lnTo>
                    <a:pt x="0" y="200406"/>
                  </a:lnTo>
                  <a:lnTo>
                    <a:pt x="0" y="188405"/>
                  </a:lnTo>
                  <a:lnTo>
                    <a:pt x="19812" y="186214"/>
                  </a:lnTo>
                  <a:lnTo>
                    <a:pt x="19812" y="17812"/>
                  </a:lnTo>
                  <a:close/>
                </a:path>
              </a:pathLst>
            </a:custGeom>
            <a:solidFill>
              <a:srgbClr val="FFFFFF"/>
            </a:solidFill>
            <a:ln w="9525" cap="flat">
              <a:noFill/>
              <a:prstDash val="solid"/>
              <a:miter/>
            </a:ln>
          </p:spPr>
          <p:txBody>
            <a:bodyPr anchor="ctr"/>
            <a:lstStyle/>
            <a:p>
              <a:pPr>
                <a:defRPr/>
              </a:pPr>
              <a:endParaRPr lang="ro-RO"/>
            </a:p>
          </p:txBody>
        </p:sp>
        <p:sp>
          <p:nvSpPr>
            <p:cNvPr id="91" name="Freeform: Shape 1053">
              <a:extLst>
                <a:ext uri="{FF2B5EF4-FFF2-40B4-BE49-F238E27FC236}">
                  <a16:creationId xmlns:a16="http://schemas.microsoft.com/office/drawing/2014/main" id="{CD73C197-BD81-00E8-2BAC-668169625C1D}"/>
                </a:ext>
              </a:extLst>
            </p:cNvPr>
            <p:cNvSpPr/>
            <p:nvPr/>
          </p:nvSpPr>
          <p:spPr>
            <a:xfrm>
              <a:off x="11355705" y="7105427"/>
              <a:ext cx="126587" cy="142208"/>
            </a:xfrm>
            <a:custGeom>
              <a:avLst/>
              <a:gdLst>
                <a:gd name="connsiteX0" fmla="*/ 9049 w 126587"/>
                <a:gd name="connsiteY0" fmla="*/ 33052 h 142208"/>
                <a:gd name="connsiteX1" fmla="*/ 32956 w 126587"/>
                <a:gd name="connsiteY1" fmla="*/ 8477 h 142208"/>
                <a:gd name="connsiteX2" fmla="*/ 64675 w 126587"/>
                <a:gd name="connsiteY2" fmla="*/ 0 h 142208"/>
                <a:gd name="connsiteX3" fmla="*/ 111062 w 126587"/>
                <a:gd name="connsiteY3" fmla="*/ 19622 h 142208"/>
                <a:gd name="connsiteX4" fmla="*/ 126587 w 126587"/>
                <a:gd name="connsiteY4" fmla="*/ 71056 h 142208"/>
                <a:gd name="connsiteX5" fmla="*/ 117539 w 126587"/>
                <a:gd name="connsiteY5" fmla="*/ 109442 h 142208"/>
                <a:gd name="connsiteX6" fmla="*/ 93631 w 126587"/>
                <a:gd name="connsiteY6" fmla="*/ 133922 h 142208"/>
                <a:gd name="connsiteX7" fmla="*/ 61912 w 126587"/>
                <a:gd name="connsiteY7" fmla="*/ 142208 h 142208"/>
                <a:gd name="connsiteX8" fmla="*/ 15526 w 126587"/>
                <a:gd name="connsiteY8" fmla="*/ 122587 h 142208"/>
                <a:gd name="connsiteX9" fmla="*/ 0 w 126587"/>
                <a:gd name="connsiteY9" fmla="*/ 71152 h 142208"/>
                <a:gd name="connsiteX10" fmla="*/ 9049 w 126587"/>
                <a:gd name="connsiteY10" fmla="*/ 33052 h 142208"/>
                <a:gd name="connsiteX11" fmla="*/ 89345 w 126587"/>
                <a:gd name="connsiteY11" fmla="*/ 114300 h 142208"/>
                <a:gd name="connsiteX12" fmla="*/ 98393 w 126587"/>
                <a:gd name="connsiteY12" fmla="*/ 72962 h 142208"/>
                <a:gd name="connsiteX13" fmla="*/ 90107 w 126587"/>
                <a:gd name="connsiteY13" fmla="*/ 29908 h 142208"/>
                <a:gd name="connsiteX14" fmla="*/ 63437 w 126587"/>
                <a:gd name="connsiteY14" fmla="*/ 14002 h 142208"/>
                <a:gd name="connsiteX15" fmla="*/ 37338 w 126587"/>
                <a:gd name="connsiteY15" fmla="*/ 27908 h 142208"/>
                <a:gd name="connsiteX16" fmla="*/ 28194 w 126587"/>
                <a:gd name="connsiteY16" fmla="*/ 69247 h 142208"/>
                <a:gd name="connsiteX17" fmla="*/ 36767 w 126587"/>
                <a:gd name="connsiteY17" fmla="*/ 112300 h 142208"/>
                <a:gd name="connsiteX18" fmla="*/ 63437 w 126587"/>
                <a:gd name="connsiteY18" fmla="*/ 128206 h 142208"/>
                <a:gd name="connsiteX19" fmla="*/ 89345 w 126587"/>
                <a:gd name="connsiteY19" fmla="*/ 114300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587" h="142208">
                  <a:moveTo>
                    <a:pt x="9049" y="33052"/>
                  </a:moveTo>
                  <a:cubicBezTo>
                    <a:pt x="15049" y="22289"/>
                    <a:pt x="23050" y="14097"/>
                    <a:pt x="32956" y="8477"/>
                  </a:cubicBezTo>
                  <a:cubicBezTo>
                    <a:pt x="42863" y="2858"/>
                    <a:pt x="53340" y="0"/>
                    <a:pt x="64675" y="0"/>
                  </a:cubicBezTo>
                  <a:cubicBezTo>
                    <a:pt x="85249" y="0"/>
                    <a:pt x="100679" y="6572"/>
                    <a:pt x="111062" y="19622"/>
                  </a:cubicBezTo>
                  <a:cubicBezTo>
                    <a:pt x="121444" y="32671"/>
                    <a:pt x="126587" y="49816"/>
                    <a:pt x="126587" y="71056"/>
                  </a:cubicBezTo>
                  <a:cubicBezTo>
                    <a:pt x="126587" y="85916"/>
                    <a:pt x="123539" y="98679"/>
                    <a:pt x="117539" y="109442"/>
                  </a:cubicBezTo>
                  <a:cubicBezTo>
                    <a:pt x="111538" y="120206"/>
                    <a:pt x="103537" y="128397"/>
                    <a:pt x="93631" y="133922"/>
                  </a:cubicBezTo>
                  <a:cubicBezTo>
                    <a:pt x="83725" y="139446"/>
                    <a:pt x="73247" y="142208"/>
                    <a:pt x="61912" y="142208"/>
                  </a:cubicBezTo>
                  <a:cubicBezTo>
                    <a:pt x="41339" y="142208"/>
                    <a:pt x="25908" y="135636"/>
                    <a:pt x="15526" y="122587"/>
                  </a:cubicBezTo>
                  <a:cubicBezTo>
                    <a:pt x="5144" y="109538"/>
                    <a:pt x="0" y="92393"/>
                    <a:pt x="0" y="71152"/>
                  </a:cubicBezTo>
                  <a:cubicBezTo>
                    <a:pt x="0" y="56483"/>
                    <a:pt x="2953" y="43815"/>
                    <a:pt x="9049" y="33052"/>
                  </a:cubicBezTo>
                  <a:close/>
                  <a:moveTo>
                    <a:pt x="89345" y="114300"/>
                  </a:moveTo>
                  <a:cubicBezTo>
                    <a:pt x="95345" y="104966"/>
                    <a:pt x="98393" y="91250"/>
                    <a:pt x="98393" y="72962"/>
                  </a:cubicBezTo>
                  <a:cubicBezTo>
                    <a:pt x="98393" y="54864"/>
                    <a:pt x="95631" y="40481"/>
                    <a:pt x="90107" y="29908"/>
                  </a:cubicBezTo>
                  <a:cubicBezTo>
                    <a:pt x="84582" y="19336"/>
                    <a:pt x="75628" y="14002"/>
                    <a:pt x="63437" y="14002"/>
                  </a:cubicBezTo>
                  <a:cubicBezTo>
                    <a:pt x="52197" y="14002"/>
                    <a:pt x="43529" y="18669"/>
                    <a:pt x="37338" y="27908"/>
                  </a:cubicBezTo>
                  <a:cubicBezTo>
                    <a:pt x="31242" y="37243"/>
                    <a:pt x="28194" y="50959"/>
                    <a:pt x="28194" y="69247"/>
                  </a:cubicBezTo>
                  <a:cubicBezTo>
                    <a:pt x="28194" y="87344"/>
                    <a:pt x="31051" y="101727"/>
                    <a:pt x="36767" y="112300"/>
                  </a:cubicBezTo>
                  <a:cubicBezTo>
                    <a:pt x="42481" y="122873"/>
                    <a:pt x="51340" y="128206"/>
                    <a:pt x="63437" y="128206"/>
                  </a:cubicBezTo>
                  <a:cubicBezTo>
                    <a:pt x="74676" y="128206"/>
                    <a:pt x="83249" y="123539"/>
                    <a:pt x="89345" y="114300"/>
                  </a:cubicBezTo>
                  <a:close/>
                </a:path>
              </a:pathLst>
            </a:custGeom>
            <a:solidFill>
              <a:srgbClr val="FFFFFF"/>
            </a:solidFill>
            <a:ln w="9525" cap="flat">
              <a:noFill/>
              <a:prstDash val="solid"/>
              <a:miter/>
            </a:ln>
          </p:spPr>
          <p:txBody>
            <a:bodyPr anchor="ctr"/>
            <a:lstStyle/>
            <a:p>
              <a:pPr>
                <a:defRPr/>
              </a:pPr>
              <a:endParaRPr lang="ro-RO"/>
            </a:p>
          </p:txBody>
        </p:sp>
        <p:sp>
          <p:nvSpPr>
            <p:cNvPr id="92" name="Freeform: Shape 1054">
              <a:extLst>
                <a:ext uri="{FF2B5EF4-FFF2-40B4-BE49-F238E27FC236}">
                  <a16:creationId xmlns:a16="http://schemas.microsoft.com/office/drawing/2014/main" id="{14B8718A-B875-E883-0CF8-EDA97F46C7E2}"/>
                </a:ext>
              </a:extLst>
            </p:cNvPr>
            <p:cNvSpPr/>
            <p:nvPr/>
          </p:nvSpPr>
          <p:spPr>
            <a:xfrm>
              <a:off x="11504961" y="7105332"/>
              <a:ext cx="95535" cy="139541"/>
            </a:xfrm>
            <a:custGeom>
              <a:avLst/>
              <a:gdLst>
                <a:gd name="connsiteX0" fmla="*/ 0 w 95535"/>
                <a:gd name="connsiteY0" fmla="*/ 127540 h 139541"/>
                <a:gd name="connsiteX1" fmla="*/ 18383 w 95535"/>
                <a:gd name="connsiteY1" fmla="*/ 126111 h 139541"/>
                <a:gd name="connsiteX2" fmla="*/ 18383 w 95535"/>
                <a:gd name="connsiteY2" fmla="*/ 22574 h 139541"/>
                <a:gd name="connsiteX3" fmla="*/ 762 w 95535"/>
                <a:gd name="connsiteY3" fmla="*/ 18193 h 139541"/>
                <a:gd name="connsiteX4" fmla="*/ 762 w 95535"/>
                <a:gd name="connsiteY4" fmla="*/ 4953 h 139541"/>
                <a:gd name="connsiteX5" fmla="*/ 34576 w 95535"/>
                <a:gd name="connsiteY5" fmla="*/ 571 h 139541"/>
                <a:gd name="connsiteX6" fmla="*/ 35052 w 95535"/>
                <a:gd name="connsiteY6" fmla="*/ 571 h 139541"/>
                <a:gd name="connsiteX7" fmla="*/ 40481 w 95535"/>
                <a:gd name="connsiteY7" fmla="*/ 4953 h 139541"/>
                <a:gd name="connsiteX8" fmla="*/ 40481 w 95535"/>
                <a:gd name="connsiteY8" fmla="*/ 9334 h 139541"/>
                <a:gd name="connsiteX9" fmla="*/ 39719 w 95535"/>
                <a:gd name="connsiteY9" fmla="*/ 28384 h 139541"/>
                <a:gd name="connsiteX10" fmla="*/ 40481 w 95535"/>
                <a:gd name="connsiteY10" fmla="*/ 28384 h 139541"/>
                <a:gd name="connsiteX11" fmla="*/ 49244 w 95535"/>
                <a:gd name="connsiteY11" fmla="*/ 17621 h 139541"/>
                <a:gd name="connsiteX12" fmla="*/ 65627 w 95535"/>
                <a:gd name="connsiteY12" fmla="*/ 5524 h 139541"/>
                <a:gd name="connsiteX13" fmla="*/ 87440 w 95535"/>
                <a:gd name="connsiteY13" fmla="*/ 0 h 139541"/>
                <a:gd name="connsiteX14" fmla="*/ 95536 w 95535"/>
                <a:gd name="connsiteY14" fmla="*/ 1238 h 139541"/>
                <a:gd name="connsiteX15" fmla="*/ 95536 w 95535"/>
                <a:gd name="connsiteY15" fmla="*/ 28670 h 139541"/>
                <a:gd name="connsiteX16" fmla="*/ 90011 w 95535"/>
                <a:gd name="connsiteY16" fmla="*/ 26384 h 139541"/>
                <a:gd name="connsiteX17" fmla="*/ 81534 w 95535"/>
                <a:gd name="connsiteY17" fmla="*/ 25241 h 139541"/>
                <a:gd name="connsiteX18" fmla="*/ 43815 w 95535"/>
                <a:gd name="connsiteY18" fmla="*/ 37719 h 139541"/>
                <a:gd name="connsiteX19" fmla="*/ 43815 w 95535"/>
                <a:gd name="connsiteY19" fmla="*/ 125825 h 139541"/>
                <a:gd name="connsiteX20" fmla="*/ 74867 w 95535"/>
                <a:gd name="connsiteY20" fmla="*/ 127825 h 139541"/>
                <a:gd name="connsiteX21" fmla="*/ 74867 w 95535"/>
                <a:gd name="connsiteY21" fmla="*/ 139541 h 139541"/>
                <a:gd name="connsiteX22" fmla="*/ 0 w 95535"/>
                <a:gd name="connsiteY22" fmla="*/ 139541 h 139541"/>
                <a:gd name="connsiteX23" fmla="*/ 0 w 95535"/>
                <a:gd name="connsiteY23" fmla="*/ 127540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535" h="139541">
                  <a:moveTo>
                    <a:pt x="0" y="127540"/>
                  </a:moveTo>
                  <a:lnTo>
                    <a:pt x="18383" y="126111"/>
                  </a:lnTo>
                  <a:lnTo>
                    <a:pt x="18383" y="22574"/>
                  </a:lnTo>
                  <a:lnTo>
                    <a:pt x="762" y="18193"/>
                  </a:lnTo>
                  <a:lnTo>
                    <a:pt x="762" y="4953"/>
                  </a:lnTo>
                  <a:lnTo>
                    <a:pt x="34576" y="571"/>
                  </a:lnTo>
                  <a:lnTo>
                    <a:pt x="35052" y="571"/>
                  </a:lnTo>
                  <a:lnTo>
                    <a:pt x="40481" y="4953"/>
                  </a:lnTo>
                  <a:lnTo>
                    <a:pt x="40481" y="9334"/>
                  </a:lnTo>
                  <a:lnTo>
                    <a:pt x="39719" y="28384"/>
                  </a:lnTo>
                  <a:lnTo>
                    <a:pt x="40481" y="28384"/>
                  </a:lnTo>
                  <a:cubicBezTo>
                    <a:pt x="42100" y="25622"/>
                    <a:pt x="45053" y="22003"/>
                    <a:pt x="49244" y="17621"/>
                  </a:cubicBezTo>
                  <a:cubicBezTo>
                    <a:pt x="53530" y="13240"/>
                    <a:pt x="58960" y="9144"/>
                    <a:pt x="65627" y="5524"/>
                  </a:cubicBezTo>
                  <a:cubicBezTo>
                    <a:pt x="72295" y="1905"/>
                    <a:pt x="79534" y="0"/>
                    <a:pt x="87440" y="0"/>
                  </a:cubicBezTo>
                  <a:cubicBezTo>
                    <a:pt x="90678" y="0"/>
                    <a:pt x="93345" y="381"/>
                    <a:pt x="95536" y="1238"/>
                  </a:cubicBezTo>
                  <a:lnTo>
                    <a:pt x="95536" y="28670"/>
                  </a:lnTo>
                  <a:cubicBezTo>
                    <a:pt x="94393" y="27908"/>
                    <a:pt x="92583" y="27051"/>
                    <a:pt x="90011" y="26384"/>
                  </a:cubicBezTo>
                  <a:cubicBezTo>
                    <a:pt x="87440" y="25622"/>
                    <a:pt x="84677" y="25241"/>
                    <a:pt x="81534" y="25241"/>
                  </a:cubicBezTo>
                  <a:cubicBezTo>
                    <a:pt x="68008" y="25241"/>
                    <a:pt x="55435" y="29432"/>
                    <a:pt x="43815" y="37719"/>
                  </a:cubicBezTo>
                  <a:lnTo>
                    <a:pt x="43815" y="125825"/>
                  </a:lnTo>
                  <a:lnTo>
                    <a:pt x="74867" y="127825"/>
                  </a:lnTo>
                  <a:lnTo>
                    <a:pt x="74867" y="139541"/>
                  </a:lnTo>
                  <a:lnTo>
                    <a:pt x="0" y="139541"/>
                  </a:lnTo>
                  <a:lnTo>
                    <a:pt x="0" y="127540"/>
                  </a:lnTo>
                  <a:close/>
                </a:path>
              </a:pathLst>
            </a:custGeom>
            <a:solidFill>
              <a:srgbClr val="FFFFFF"/>
            </a:solidFill>
            <a:ln w="9525" cap="flat">
              <a:noFill/>
              <a:prstDash val="solid"/>
              <a:miter/>
            </a:ln>
          </p:spPr>
          <p:txBody>
            <a:bodyPr anchor="ctr"/>
            <a:lstStyle/>
            <a:p>
              <a:pPr>
                <a:defRPr/>
              </a:pPr>
              <a:endParaRPr lang="ro-RO"/>
            </a:p>
          </p:txBody>
        </p:sp>
        <p:sp>
          <p:nvSpPr>
            <p:cNvPr id="93" name="Freeform: Shape 1055">
              <a:extLst>
                <a:ext uri="{FF2B5EF4-FFF2-40B4-BE49-F238E27FC236}">
                  <a16:creationId xmlns:a16="http://schemas.microsoft.com/office/drawing/2014/main" id="{F59103E3-454E-CC34-5304-14E3080979A6}"/>
                </a:ext>
              </a:extLst>
            </p:cNvPr>
            <p:cNvSpPr/>
            <p:nvPr/>
          </p:nvSpPr>
          <p:spPr>
            <a:xfrm>
              <a:off x="11675745" y="7063041"/>
              <a:ext cx="177260" cy="182022"/>
            </a:xfrm>
            <a:custGeom>
              <a:avLst/>
              <a:gdLst>
                <a:gd name="connsiteX0" fmla="*/ 19621 w 177260"/>
                <a:gd name="connsiteY0" fmla="*/ 15240 h 182022"/>
                <a:gd name="connsiteX1" fmla="*/ 0 w 177260"/>
                <a:gd name="connsiteY1" fmla="*/ 12287 h 182022"/>
                <a:gd name="connsiteX2" fmla="*/ 0 w 177260"/>
                <a:gd name="connsiteY2" fmla="*/ 0 h 182022"/>
                <a:gd name="connsiteX3" fmla="*/ 45529 w 177260"/>
                <a:gd name="connsiteY3" fmla="*/ 0 h 182022"/>
                <a:gd name="connsiteX4" fmla="*/ 127063 w 177260"/>
                <a:gd name="connsiteY4" fmla="*/ 119444 h 182022"/>
                <a:gd name="connsiteX5" fmla="*/ 140779 w 177260"/>
                <a:gd name="connsiteY5" fmla="*/ 145352 h 182022"/>
                <a:gd name="connsiteX6" fmla="*/ 140779 w 177260"/>
                <a:gd name="connsiteY6" fmla="*/ 15240 h 182022"/>
                <a:gd name="connsiteX7" fmla="*/ 119539 w 177260"/>
                <a:gd name="connsiteY7" fmla="*/ 12287 h 182022"/>
                <a:gd name="connsiteX8" fmla="*/ 119539 w 177260"/>
                <a:gd name="connsiteY8" fmla="*/ 0 h 182022"/>
                <a:gd name="connsiteX9" fmla="*/ 177260 w 177260"/>
                <a:gd name="connsiteY9" fmla="*/ 0 h 182022"/>
                <a:gd name="connsiteX10" fmla="*/ 177260 w 177260"/>
                <a:gd name="connsiteY10" fmla="*/ 12287 h 182022"/>
                <a:gd name="connsiteX11" fmla="*/ 157639 w 177260"/>
                <a:gd name="connsiteY11" fmla="*/ 15240 h 182022"/>
                <a:gd name="connsiteX12" fmla="*/ 157639 w 177260"/>
                <a:gd name="connsiteY12" fmla="*/ 181927 h 182022"/>
                <a:gd name="connsiteX13" fmla="*/ 138303 w 177260"/>
                <a:gd name="connsiteY13" fmla="*/ 181927 h 182022"/>
                <a:gd name="connsiteX14" fmla="*/ 55054 w 177260"/>
                <a:gd name="connsiteY14" fmla="*/ 59817 h 182022"/>
                <a:gd name="connsiteX15" fmla="*/ 36195 w 177260"/>
                <a:gd name="connsiteY15" fmla="*/ 27527 h 182022"/>
                <a:gd name="connsiteX16" fmla="*/ 36195 w 177260"/>
                <a:gd name="connsiteY16" fmla="*/ 167545 h 182022"/>
                <a:gd name="connsiteX17" fmla="*/ 59436 w 177260"/>
                <a:gd name="connsiteY17" fmla="*/ 170021 h 182022"/>
                <a:gd name="connsiteX18" fmla="*/ 59436 w 177260"/>
                <a:gd name="connsiteY18" fmla="*/ 182023 h 182022"/>
                <a:gd name="connsiteX19" fmla="*/ 0 w 177260"/>
                <a:gd name="connsiteY19" fmla="*/ 182023 h 182022"/>
                <a:gd name="connsiteX20" fmla="*/ 0 w 177260"/>
                <a:gd name="connsiteY20" fmla="*/ 170021 h 182022"/>
                <a:gd name="connsiteX21" fmla="*/ 19621 w 177260"/>
                <a:gd name="connsiteY21" fmla="*/ 167354 h 182022"/>
                <a:gd name="connsiteX22" fmla="*/ 19621 w 177260"/>
                <a:gd name="connsiteY22" fmla="*/ 15240 h 18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260" h="182022">
                  <a:moveTo>
                    <a:pt x="19621" y="15240"/>
                  </a:moveTo>
                  <a:lnTo>
                    <a:pt x="0" y="12287"/>
                  </a:lnTo>
                  <a:lnTo>
                    <a:pt x="0" y="0"/>
                  </a:lnTo>
                  <a:lnTo>
                    <a:pt x="45529" y="0"/>
                  </a:lnTo>
                  <a:lnTo>
                    <a:pt x="127063" y="119444"/>
                  </a:lnTo>
                  <a:lnTo>
                    <a:pt x="140779" y="145352"/>
                  </a:lnTo>
                  <a:lnTo>
                    <a:pt x="140779" y="15240"/>
                  </a:lnTo>
                  <a:lnTo>
                    <a:pt x="119539" y="12287"/>
                  </a:lnTo>
                  <a:lnTo>
                    <a:pt x="119539" y="0"/>
                  </a:lnTo>
                  <a:lnTo>
                    <a:pt x="177260" y="0"/>
                  </a:lnTo>
                  <a:lnTo>
                    <a:pt x="177260" y="12287"/>
                  </a:lnTo>
                  <a:lnTo>
                    <a:pt x="157639" y="15240"/>
                  </a:lnTo>
                  <a:lnTo>
                    <a:pt x="157639" y="181927"/>
                  </a:lnTo>
                  <a:lnTo>
                    <a:pt x="138303" y="181927"/>
                  </a:lnTo>
                  <a:lnTo>
                    <a:pt x="55054" y="59817"/>
                  </a:lnTo>
                  <a:lnTo>
                    <a:pt x="36195" y="27527"/>
                  </a:lnTo>
                  <a:lnTo>
                    <a:pt x="36195" y="167545"/>
                  </a:lnTo>
                  <a:lnTo>
                    <a:pt x="59436" y="170021"/>
                  </a:lnTo>
                  <a:lnTo>
                    <a:pt x="59436" y="182023"/>
                  </a:lnTo>
                  <a:lnTo>
                    <a:pt x="0" y="182023"/>
                  </a:lnTo>
                  <a:lnTo>
                    <a:pt x="0" y="170021"/>
                  </a:lnTo>
                  <a:lnTo>
                    <a:pt x="19621" y="167354"/>
                  </a:lnTo>
                  <a:lnTo>
                    <a:pt x="19621" y="15240"/>
                  </a:lnTo>
                  <a:close/>
                </a:path>
              </a:pathLst>
            </a:custGeom>
            <a:solidFill>
              <a:srgbClr val="FFFFFF"/>
            </a:solidFill>
            <a:ln w="9525" cap="flat">
              <a:noFill/>
              <a:prstDash val="solid"/>
              <a:miter/>
            </a:ln>
          </p:spPr>
          <p:txBody>
            <a:bodyPr anchor="ctr"/>
            <a:lstStyle/>
            <a:p>
              <a:pPr>
                <a:defRPr/>
              </a:pPr>
              <a:endParaRPr lang="ro-RO"/>
            </a:p>
          </p:txBody>
        </p:sp>
        <p:sp>
          <p:nvSpPr>
            <p:cNvPr id="94" name="Freeform: Shape 1056">
              <a:extLst>
                <a:ext uri="{FF2B5EF4-FFF2-40B4-BE49-F238E27FC236}">
                  <a16:creationId xmlns:a16="http://schemas.microsoft.com/office/drawing/2014/main" id="{806F10D9-18A6-54BF-C577-DCE3263935E4}"/>
                </a:ext>
              </a:extLst>
            </p:cNvPr>
            <p:cNvSpPr/>
            <p:nvPr/>
          </p:nvSpPr>
          <p:spPr>
            <a:xfrm>
              <a:off x="11869674" y="7105523"/>
              <a:ext cx="112585" cy="142208"/>
            </a:xfrm>
            <a:custGeom>
              <a:avLst/>
              <a:gdLst>
                <a:gd name="connsiteX0" fmla="*/ 15526 w 112585"/>
                <a:gd name="connsiteY0" fmla="*/ 122777 h 142208"/>
                <a:gd name="connsiteX1" fmla="*/ 0 w 112585"/>
                <a:gd name="connsiteY1" fmla="*/ 71152 h 142208"/>
                <a:gd name="connsiteX2" fmla="*/ 8096 w 112585"/>
                <a:gd name="connsiteY2" fmla="*/ 33719 h 142208"/>
                <a:gd name="connsiteX3" fmla="*/ 30766 w 112585"/>
                <a:gd name="connsiteY3" fmla="*/ 8763 h 142208"/>
                <a:gd name="connsiteX4" fmla="*/ 63913 w 112585"/>
                <a:gd name="connsiteY4" fmla="*/ 0 h 142208"/>
                <a:gd name="connsiteX5" fmla="*/ 99250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09 w 112585"/>
                <a:gd name="connsiteY9" fmla="*/ 110490 h 142208"/>
                <a:gd name="connsiteX10" fmla="*/ 68485 w 112585"/>
                <a:gd name="connsiteY10" fmla="*/ 125254 h 142208"/>
                <a:gd name="connsiteX11" fmla="*/ 88868 w 112585"/>
                <a:gd name="connsiteY11" fmla="*/ 121729 h 142208"/>
                <a:gd name="connsiteX12" fmla="*/ 105346 w 112585"/>
                <a:gd name="connsiteY12" fmla="*/ 113252 h 142208"/>
                <a:gd name="connsiteX13" fmla="*/ 110014 w 112585"/>
                <a:gd name="connsiteY13" fmla="*/ 124015 h 142208"/>
                <a:gd name="connsiteX14" fmla="*/ 88963 w 112585"/>
                <a:gd name="connsiteY14" fmla="*/ 136779 h 142208"/>
                <a:gd name="connsiteX15" fmla="*/ 60579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245 w 112585"/>
                <a:gd name="connsiteY20" fmla="*/ 13716 h 142208"/>
                <a:gd name="connsiteX21" fmla="*/ 36576 w 112585"/>
                <a:gd name="connsiteY21" fmla="*/ 24003 h 142208"/>
                <a:gd name="connsiteX22" fmla="*/ 26860 w 112585"/>
                <a:gd name="connsiteY22" fmla="*/ 58483 h 142208"/>
                <a:gd name="connsiteX23" fmla="*/ 85630 w 112585"/>
                <a:gd name="connsiteY23" fmla="*/ 58483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3" y="109919"/>
                    <a:pt x="0" y="92678"/>
                    <a:pt x="0" y="71152"/>
                  </a:cubicBezTo>
                  <a:cubicBezTo>
                    <a:pt x="0" y="56960"/>
                    <a:pt x="2667" y="44482"/>
                    <a:pt x="8096" y="33719"/>
                  </a:cubicBezTo>
                  <a:cubicBezTo>
                    <a:pt x="13525" y="22955"/>
                    <a:pt x="21050" y="14669"/>
                    <a:pt x="30766" y="8763"/>
                  </a:cubicBezTo>
                  <a:cubicBezTo>
                    <a:pt x="40481" y="2858"/>
                    <a:pt x="51530" y="0"/>
                    <a:pt x="63913" y="0"/>
                  </a:cubicBezTo>
                  <a:cubicBezTo>
                    <a:pt x="79057" y="0"/>
                    <a:pt x="90868" y="4191"/>
                    <a:pt x="99250" y="12573"/>
                  </a:cubicBezTo>
                  <a:cubicBezTo>
                    <a:pt x="107632" y="20955"/>
                    <a:pt x="112109" y="33052"/>
                    <a:pt x="112586" y="48673"/>
                  </a:cubicBezTo>
                  <a:cubicBezTo>
                    <a:pt x="112586" y="58579"/>
                    <a:pt x="112014" y="66199"/>
                    <a:pt x="110871" y="71438"/>
                  </a:cubicBezTo>
                  <a:lnTo>
                    <a:pt x="26670" y="71438"/>
                  </a:lnTo>
                  <a:cubicBezTo>
                    <a:pt x="26956" y="87630"/>
                    <a:pt x="30766" y="100584"/>
                    <a:pt x="37909" y="110490"/>
                  </a:cubicBezTo>
                  <a:cubicBezTo>
                    <a:pt x="45053" y="120396"/>
                    <a:pt x="55245" y="125254"/>
                    <a:pt x="68485" y="125254"/>
                  </a:cubicBezTo>
                  <a:cubicBezTo>
                    <a:pt x="74962" y="125254"/>
                    <a:pt x="81820" y="124111"/>
                    <a:pt x="88868" y="121729"/>
                  </a:cubicBezTo>
                  <a:cubicBezTo>
                    <a:pt x="96012" y="119348"/>
                    <a:pt x="101441" y="116586"/>
                    <a:pt x="105346" y="113252"/>
                  </a:cubicBezTo>
                  <a:lnTo>
                    <a:pt x="110014" y="124015"/>
                  </a:lnTo>
                  <a:cubicBezTo>
                    <a:pt x="105251" y="128873"/>
                    <a:pt x="98298" y="133160"/>
                    <a:pt x="88963" y="136779"/>
                  </a:cubicBezTo>
                  <a:cubicBezTo>
                    <a:pt x="79629" y="140398"/>
                    <a:pt x="70199" y="142208"/>
                    <a:pt x="60579" y="142208"/>
                  </a:cubicBezTo>
                  <a:cubicBezTo>
                    <a:pt x="40862" y="142113"/>
                    <a:pt x="25813" y="135636"/>
                    <a:pt x="15526" y="122777"/>
                  </a:cubicBezTo>
                  <a:close/>
                  <a:moveTo>
                    <a:pt x="85630" y="58388"/>
                  </a:moveTo>
                  <a:cubicBezTo>
                    <a:pt x="86106" y="54959"/>
                    <a:pt x="86392" y="51435"/>
                    <a:pt x="86392" y="47911"/>
                  </a:cubicBezTo>
                  <a:cubicBezTo>
                    <a:pt x="86201" y="37338"/>
                    <a:pt x="84011" y="28956"/>
                    <a:pt x="79629" y="22860"/>
                  </a:cubicBezTo>
                  <a:cubicBezTo>
                    <a:pt x="75343" y="16764"/>
                    <a:pt x="68485" y="13716"/>
                    <a:pt x="59245" y="13716"/>
                  </a:cubicBezTo>
                  <a:cubicBezTo>
                    <a:pt x="49816" y="13716"/>
                    <a:pt x="42196" y="17145"/>
                    <a:pt x="36576" y="24003"/>
                  </a:cubicBezTo>
                  <a:cubicBezTo>
                    <a:pt x="30956" y="30861"/>
                    <a:pt x="27718" y="42386"/>
                    <a:pt x="26860" y="58483"/>
                  </a:cubicBezTo>
                  <a:lnTo>
                    <a:pt x="85630" y="58483"/>
                  </a:lnTo>
                  <a:close/>
                </a:path>
              </a:pathLst>
            </a:custGeom>
            <a:solidFill>
              <a:srgbClr val="FFFFFF"/>
            </a:solidFill>
            <a:ln w="9525" cap="flat">
              <a:noFill/>
              <a:prstDash val="solid"/>
              <a:miter/>
            </a:ln>
          </p:spPr>
          <p:txBody>
            <a:bodyPr anchor="ctr"/>
            <a:lstStyle/>
            <a:p>
              <a:pPr>
                <a:defRPr/>
              </a:pPr>
              <a:endParaRPr lang="ro-RO"/>
            </a:p>
          </p:txBody>
        </p:sp>
        <p:sp>
          <p:nvSpPr>
            <p:cNvPr id="95" name="Freeform: Shape 1057">
              <a:extLst>
                <a:ext uri="{FF2B5EF4-FFF2-40B4-BE49-F238E27FC236}">
                  <a16:creationId xmlns:a16="http://schemas.microsoft.com/office/drawing/2014/main" id="{497AA2E8-2FB6-E2C8-C9C4-3F5B6F6D0182}"/>
                </a:ext>
              </a:extLst>
            </p:cNvPr>
            <p:cNvSpPr/>
            <p:nvPr/>
          </p:nvSpPr>
          <p:spPr>
            <a:xfrm>
              <a:off x="11999785" y="7073709"/>
              <a:ext cx="88201" cy="173640"/>
            </a:xfrm>
            <a:custGeom>
              <a:avLst/>
              <a:gdLst>
                <a:gd name="connsiteX0" fmla="*/ 24479 w 88201"/>
                <a:gd name="connsiteY0" fmla="*/ 167259 h 173640"/>
                <a:gd name="connsiteX1" fmla="*/ 17621 w 88201"/>
                <a:gd name="connsiteY1" fmla="*/ 145447 h 173640"/>
                <a:gd name="connsiteX2" fmla="*/ 17621 w 88201"/>
                <a:gd name="connsiteY2" fmla="*/ 51435 h 173640"/>
                <a:gd name="connsiteX3" fmla="*/ 0 w 88201"/>
                <a:gd name="connsiteY3" fmla="*/ 51435 h 173640"/>
                <a:gd name="connsiteX4" fmla="*/ 0 w 88201"/>
                <a:gd name="connsiteY4" fmla="*/ 40386 h 173640"/>
                <a:gd name="connsiteX5" fmla="*/ 6858 w 88201"/>
                <a:gd name="connsiteY5" fmla="*/ 38672 h 173640"/>
                <a:gd name="connsiteX6" fmla="*/ 14478 w 88201"/>
                <a:gd name="connsiteY6" fmla="*/ 36005 h 173640"/>
                <a:gd name="connsiteX7" fmla="*/ 20574 w 88201"/>
                <a:gd name="connsiteY7" fmla="*/ 27241 h 173640"/>
                <a:gd name="connsiteX8" fmla="*/ 25241 w 88201"/>
                <a:gd name="connsiteY8" fmla="*/ 12287 h 173640"/>
                <a:gd name="connsiteX9" fmla="*/ 28385 w 88201"/>
                <a:gd name="connsiteY9" fmla="*/ 0 h 173640"/>
                <a:gd name="connsiteX10" fmla="*/ 42863 w 88201"/>
                <a:gd name="connsiteY10" fmla="*/ 0 h 173640"/>
                <a:gd name="connsiteX11" fmla="*/ 43339 w 88201"/>
                <a:gd name="connsiteY11" fmla="*/ 35243 h 173640"/>
                <a:gd name="connsiteX12" fmla="*/ 84201 w 88201"/>
                <a:gd name="connsiteY12" fmla="*/ 35243 h 173640"/>
                <a:gd name="connsiteX13" fmla="*/ 84201 w 88201"/>
                <a:gd name="connsiteY13" fmla="*/ 51435 h 173640"/>
                <a:gd name="connsiteX14" fmla="*/ 43339 w 88201"/>
                <a:gd name="connsiteY14" fmla="*/ 51435 h 173640"/>
                <a:gd name="connsiteX15" fmla="*/ 43339 w 88201"/>
                <a:gd name="connsiteY15" fmla="*/ 126587 h 173640"/>
                <a:gd name="connsiteX16" fmla="*/ 44196 w 88201"/>
                <a:gd name="connsiteY16" fmla="*/ 146209 h 173640"/>
                <a:gd name="connsiteX17" fmla="*/ 47911 w 88201"/>
                <a:gd name="connsiteY17" fmla="*/ 153543 h 173640"/>
                <a:gd name="connsiteX18" fmla="*/ 57531 w 88201"/>
                <a:gd name="connsiteY18" fmla="*/ 155258 h 173640"/>
                <a:gd name="connsiteX19" fmla="*/ 72104 w 88201"/>
                <a:gd name="connsiteY19" fmla="*/ 153543 h 173640"/>
                <a:gd name="connsiteX20" fmla="*/ 84487 w 88201"/>
                <a:gd name="connsiteY20" fmla="*/ 149828 h 173640"/>
                <a:gd name="connsiteX21" fmla="*/ 88202 w 88201"/>
                <a:gd name="connsiteY21" fmla="*/ 160877 h 173640"/>
                <a:gd name="connsiteX22" fmla="*/ 69247 w 88201"/>
                <a:gd name="connsiteY22" fmla="*/ 169450 h 173640"/>
                <a:gd name="connsiteX23" fmla="*/ 45339 w 88201"/>
                <a:gd name="connsiteY23" fmla="*/ 173641 h 173640"/>
                <a:gd name="connsiteX24" fmla="*/ 24479 w 88201"/>
                <a:gd name="connsiteY24" fmla="*/ 167259 h 17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640">
                  <a:moveTo>
                    <a:pt x="24479" y="167259"/>
                  </a:moveTo>
                  <a:cubicBezTo>
                    <a:pt x="19907" y="162973"/>
                    <a:pt x="17621" y="155734"/>
                    <a:pt x="17621" y="145447"/>
                  </a:cubicBezTo>
                  <a:lnTo>
                    <a:pt x="17621" y="51435"/>
                  </a:lnTo>
                  <a:lnTo>
                    <a:pt x="0" y="51435"/>
                  </a:lnTo>
                  <a:lnTo>
                    <a:pt x="0" y="40386"/>
                  </a:lnTo>
                  <a:cubicBezTo>
                    <a:pt x="762" y="40195"/>
                    <a:pt x="3143" y="39624"/>
                    <a:pt x="6858" y="38672"/>
                  </a:cubicBezTo>
                  <a:cubicBezTo>
                    <a:pt x="10573" y="37719"/>
                    <a:pt x="13144" y="36766"/>
                    <a:pt x="14478" y="36005"/>
                  </a:cubicBezTo>
                  <a:cubicBezTo>
                    <a:pt x="17050" y="34576"/>
                    <a:pt x="19145" y="31623"/>
                    <a:pt x="20574" y="27241"/>
                  </a:cubicBezTo>
                  <a:cubicBezTo>
                    <a:pt x="21907" y="24098"/>
                    <a:pt x="23431" y="19145"/>
                    <a:pt x="25241" y="12287"/>
                  </a:cubicBezTo>
                  <a:cubicBezTo>
                    <a:pt x="27051" y="5429"/>
                    <a:pt x="28099" y="1333"/>
                    <a:pt x="28385" y="0"/>
                  </a:cubicBezTo>
                  <a:lnTo>
                    <a:pt x="42863" y="0"/>
                  </a:lnTo>
                  <a:lnTo>
                    <a:pt x="43339" y="35243"/>
                  </a:lnTo>
                  <a:lnTo>
                    <a:pt x="84201" y="35243"/>
                  </a:lnTo>
                  <a:lnTo>
                    <a:pt x="84201" y="51435"/>
                  </a:lnTo>
                  <a:lnTo>
                    <a:pt x="43339" y="51435"/>
                  </a:lnTo>
                  <a:lnTo>
                    <a:pt x="43339" y="126587"/>
                  </a:lnTo>
                  <a:cubicBezTo>
                    <a:pt x="43339" y="135922"/>
                    <a:pt x="43624" y="142399"/>
                    <a:pt x="44196" y="146209"/>
                  </a:cubicBezTo>
                  <a:cubicBezTo>
                    <a:pt x="44768" y="149924"/>
                    <a:pt x="46006" y="152400"/>
                    <a:pt x="47911" y="153543"/>
                  </a:cubicBezTo>
                  <a:cubicBezTo>
                    <a:pt x="49816" y="154686"/>
                    <a:pt x="53054" y="155258"/>
                    <a:pt x="57531" y="155258"/>
                  </a:cubicBezTo>
                  <a:cubicBezTo>
                    <a:pt x="61913" y="155258"/>
                    <a:pt x="66770" y="154686"/>
                    <a:pt x="72104" y="153543"/>
                  </a:cubicBezTo>
                  <a:cubicBezTo>
                    <a:pt x="77438" y="152400"/>
                    <a:pt x="81534" y="151162"/>
                    <a:pt x="84487" y="149828"/>
                  </a:cubicBezTo>
                  <a:lnTo>
                    <a:pt x="88202" y="160877"/>
                  </a:lnTo>
                  <a:cubicBezTo>
                    <a:pt x="84296" y="163830"/>
                    <a:pt x="77915" y="166688"/>
                    <a:pt x="69247" y="169450"/>
                  </a:cubicBezTo>
                  <a:cubicBezTo>
                    <a:pt x="60579" y="172212"/>
                    <a:pt x="52578" y="173641"/>
                    <a:pt x="45339" y="173641"/>
                  </a:cubicBezTo>
                  <a:cubicBezTo>
                    <a:pt x="36005" y="173641"/>
                    <a:pt x="29051" y="171545"/>
                    <a:pt x="24479" y="167259"/>
                  </a:cubicBezTo>
                  <a:close/>
                </a:path>
              </a:pathLst>
            </a:custGeom>
            <a:solidFill>
              <a:srgbClr val="FFFFFF"/>
            </a:solidFill>
            <a:ln w="9525" cap="flat">
              <a:noFill/>
              <a:prstDash val="solid"/>
              <a:miter/>
            </a:ln>
          </p:spPr>
          <p:txBody>
            <a:bodyPr anchor="ctr"/>
            <a:lstStyle/>
            <a:p>
              <a:pPr>
                <a:defRPr/>
              </a:pPr>
              <a:endParaRPr lang="ro-RO"/>
            </a:p>
          </p:txBody>
        </p:sp>
        <p:sp>
          <p:nvSpPr>
            <p:cNvPr id="96" name="Freeform: Shape 1058">
              <a:extLst>
                <a:ext uri="{FF2B5EF4-FFF2-40B4-BE49-F238E27FC236}">
                  <a16:creationId xmlns:a16="http://schemas.microsoft.com/office/drawing/2014/main" id="{6C5BC991-F12C-4E92-A387-3EF50727C120}"/>
                </a:ext>
              </a:extLst>
            </p:cNvPr>
            <p:cNvSpPr/>
            <p:nvPr/>
          </p:nvSpPr>
          <p:spPr>
            <a:xfrm>
              <a:off x="12103226" y="7105332"/>
              <a:ext cx="95535" cy="139541"/>
            </a:xfrm>
            <a:custGeom>
              <a:avLst/>
              <a:gdLst>
                <a:gd name="connsiteX0" fmla="*/ 95 w 95535"/>
                <a:gd name="connsiteY0" fmla="*/ 127540 h 139541"/>
                <a:gd name="connsiteX1" fmla="*/ 18479 w 95535"/>
                <a:gd name="connsiteY1" fmla="*/ 126111 h 139541"/>
                <a:gd name="connsiteX2" fmla="*/ 18479 w 95535"/>
                <a:gd name="connsiteY2" fmla="*/ 22574 h 139541"/>
                <a:gd name="connsiteX3" fmla="*/ 857 w 95535"/>
                <a:gd name="connsiteY3" fmla="*/ 18193 h 139541"/>
                <a:gd name="connsiteX4" fmla="*/ 857 w 95535"/>
                <a:gd name="connsiteY4" fmla="*/ 4953 h 139541"/>
                <a:gd name="connsiteX5" fmla="*/ 34576 w 95535"/>
                <a:gd name="connsiteY5" fmla="*/ 571 h 139541"/>
                <a:gd name="connsiteX6" fmla="*/ 35052 w 95535"/>
                <a:gd name="connsiteY6" fmla="*/ 571 h 139541"/>
                <a:gd name="connsiteX7" fmla="*/ 40481 w 95535"/>
                <a:gd name="connsiteY7" fmla="*/ 4953 h 139541"/>
                <a:gd name="connsiteX8" fmla="*/ 40481 w 95535"/>
                <a:gd name="connsiteY8" fmla="*/ 9334 h 139541"/>
                <a:gd name="connsiteX9" fmla="*/ 39719 w 95535"/>
                <a:gd name="connsiteY9" fmla="*/ 28384 h 139541"/>
                <a:gd name="connsiteX10" fmla="*/ 40481 w 95535"/>
                <a:gd name="connsiteY10" fmla="*/ 28384 h 139541"/>
                <a:gd name="connsiteX11" fmla="*/ 49244 w 95535"/>
                <a:gd name="connsiteY11" fmla="*/ 17621 h 139541"/>
                <a:gd name="connsiteX12" fmla="*/ 65627 w 95535"/>
                <a:gd name="connsiteY12" fmla="*/ 5524 h 139541"/>
                <a:gd name="connsiteX13" fmla="*/ 87440 w 95535"/>
                <a:gd name="connsiteY13" fmla="*/ 0 h 139541"/>
                <a:gd name="connsiteX14" fmla="*/ 95536 w 95535"/>
                <a:gd name="connsiteY14" fmla="*/ 1238 h 139541"/>
                <a:gd name="connsiteX15" fmla="*/ 95536 w 95535"/>
                <a:gd name="connsiteY15" fmla="*/ 28670 h 139541"/>
                <a:gd name="connsiteX16" fmla="*/ 90011 w 95535"/>
                <a:gd name="connsiteY16" fmla="*/ 26384 h 139541"/>
                <a:gd name="connsiteX17" fmla="*/ 81534 w 95535"/>
                <a:gd name="connsiteY17" fmla="*/ 25241 h 139541"/>
                <a:gd name="connsiteX18" fmla="*/ 43815 w 95535"/>
                <a:gd name="connsiteY18" fmla="*/ 37719 h 139541"/>
                <a:gd name="connsiteX19" fmla="*/ 43815 w 95535"/>
                <a:gd name="connsiteY19" fmla="*/ 125825 h 139541"/>
                <a:gd name="connsiteX20" fmla="*/ 74867 w 95535"/>
                <a:gd name="connsiteY20" fmla="*/ 127825 h 139541"/>
                <a:gd name="connsiteX21" fmla="*/ 74867 w 95535"/>
                <a:gd name="connsiteY21" fmla="*/ 139541 h 139541"/>
                <a:gd name="connsiteX22" fmla="*/ 0 w 95535"/>
                <a:gd name="connsiteY22" fmla="*/ 139541 h 139541"/>
                <a:gd name="connsiteX23" fmla="*/ 0 w 95535"/>
                <a:gd name="connsiteY23" fmla="*/ 127540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535" h="139541">
                  <a:moveTo>
                    <a:pt x="95" y="127540"/>
                  </a:moveTo>
                  <a:lnTo>
                    <a:pt x="18479" y="126111"/>
                  </a:lnTo>
                  <a:lnTo>
                    <a:pt x="18479" y="22574"/>
                  </a:lnTo>
                  <a:lnTo>
                    <a:pt x="857" y="18193"/>
                  </a:lnTo>
                  <a:lnTo>
                    <a:pt x="857" y="4953"/>
                  </a:lnTo>
                  <a:lnTo>
                    <a:pt x="34576" y="571"/>
                  </a:lnTo>
                  <a:lnTo>
                    <a:pt x="35052" y="571"/>
                  </a:lnTo>
                  <a:lnTo>
                    <a:pt x="40481" y="4953"/>
                  </a:lnTo>
                  <a:lnTo>
                    <a:pt x="40481" y="9334"/>
                  </a:lnTo>
                  <a:lnTo>
                    <a:pt x="39719" y="28384"/>
                  </a:lnTo>
                  <a:lnTo>
                    <a:pt x="40481" y="28384"/>
                  </a:lnTo>
                  <a:cubicBezTo>
                    <a:pt x="42101" y="25622"/>
                    <a:pt x="45053" y="22003"/>
                    <a:pt x="49244" y="17621"/>
                  </a:cubicBezTo>
                  <a:cubicBezTo>
                    <a:pt x="53531" y="13240"/>
                    <a:pt x="58960" y="9144"/>
                    <a:pt x="65627" y="5524"/>
                  </a:cubicBezTo>
                  <a:cubicBezTo>
                    <a:pt x="72295" y="1810"/>
                    <a:pt x="79534" y="0"/>
                    <a:pt x="87440" y="0"/>
                  </a:cubicBezTo>
                  <a:cubicBezTo>
                    <a:pt x="90678" y="0"/>
                    <a:pt x="93345" y="381"/>
                    <a:pt x="95536" y="1238"/>
                  </a:cubicBezTo>
                  <a:lnTo>
                    <a:pt x="95536" y="28670"/>
                  </a:lnTo>
                  <a:cubicBezTo>
                    <a:pt x="94393" y="27908"/>
                    <a:pt x="92583" y="27051"/>
                    <a:pt x="90011" y="26384"/>
                  </a:cubicBezTo>
                  <a:cubicBezTo>
                    <a:pt x="87440" y="25622"/>
                    <a:pt x="84677" y="25241"/>
                    <a:pt x="81534" y="25241"/>
                  </a:cubicBezTo>
                  <a:cubicBezTo>
                    <a:pt x="68009" y="25241"/>
                    <a:pt x="55436" y="29432"/>
                    <a:pt x="43815" y="37719"/>
                  </a:cubicBezTo>
                  <a:lnTo>
                    <a:pt x="43815" y="125825"/>
                  </a:lnTo>
                  <a:lnTo>
                    <a:pt x="74867" y="127825"/>
                  </a:lnTo>
                  <a:lnTo>
                    <a:pt x="74867" y="139541"/>
                  </a:lnTo>
                  <a:lnTo>
                    <a:pt x="0" y="139541"/>
                  </a:lnTo>
                  <a:lnTo>
                    <a:pt x="0" y="127540"/>
                  </a:lnTo>
                  <a:close/>
                </a:path>
              </a:pathLst>
            </a:custGeom>
            <a:solidFill>
              <a:srgbClr val="FFFFFF"/>
            </a:solidFill>
            <a:ln w="9525" cap="flat">
              <a:noFill/>
              <a:prstDash val="solid"/>
              <a:miter/>
            </a:ln>
          </p:spPr>
          <p:txBody>
            <a:bodyPr anchor="ctr"/>
            <a:lstStyle/>
            <a:p>
              <a:pPr>
                <a:defRPr/>
              </a:pPr>
              <a:endParaRPr lang="ro-RO"/>
            </a:p>
          </p:txBody>
        </p:sp>
        <p:sp>
          <p:nvSpPr>
            <p:cNvPr id="97" name="Freeform: Shape 1059">
              <a:extLst>
                <a:ext uri="{FF2B5EF4-FFF2-40B4-BE49-F238E27FC236}">
                  <a16:creationId xmlns:a16="http://schemas.microsoft.com/office/drawing/2014/main" id="{23425E08-B30E-A19F-F4CA-35B086332B49}"/>
                </a:ext>
              </a:extLst>
            </p:cNvPr>
            <p:cNvSpPr/>
            <p:nvPr/>
          </p:nvSpPr>
          <p:spPr>
            <a:xfrm>
              <a:off x="12214764" y="7106094"/>
              <a:ext cx="120205" cy="141446"/>
            </a:xfrm>
            <a:custGeom>
              <a:avLst/>
              <a:gdLst>
                <a:gd name="connsiteX0" fmla="*/ 23146 w 120205"/>
                <a:gd name="connsiteY0" fmla="*/ 68199 h 141446"/>
                <a:gd name="connsiteX1" fmla="*/ 81439 w 120205"/>
                <a:gd name="connsiteY1" fmla="*/ 56579 h 141446"/>
                <a:gd name="connsiteX2" fmla="*/ 81439 w 120205"/>
                <a:gd name="connsiteY2" fmla="*/ 49721 h 141446"/>
                <a:gd name="connsiteX3" fmla="*/ 78962 w 120205"/>
                <a:gd name="connsiteY3" fmla="*/ 31623 h 141446"/>
                <a:gd name="connsiteX4" fmla="*/ 70485 w 120205"/>
                <a:gd name="connsiteY4" fmla="*/ 22003 h 141446"/>
                <a:gd name="connsiteX5" fmla="*/ 53435 w 120205"/>
                <a:gd name="connsiteY5" fmla="*/ 18955 h 141446"/>
                <a:gd name="connsiteX6" fmla="*/ 31051 w 120205"/>
                <a:gd name="connsiteY6" fmla="*/ 22479 h 141446"/>
                <a:gd name="connsiteX7" fmla="*/ 11335 w 120205"/>
                <a:gd name="connsiteY7" fmla="*/ 31147 h 141446"/>
                <a:gd name="connsiteX8" fmla="*/ 5239 w 120205"/>
                <a:gd name="connsiteY8" fmla="*/ 18383 h 141446"/>
                <a:gd name="connsiteX9" fmla="*/ 16954 w 120205"/>
                <a:gd name="connsiteY9" fmla="*/ 11240 h 141446"/>
                <a:gd name="connsiteX10" fmla="*/ 36767 w 120205"/>
                <a:gd name="connsiteY10" fmla="*/ 3429 h 141446"/>
                <a:gd name="connsiteX11" fmla="*/ 59246 w 120205"/>
                <a:gd name="connsiteY11" fmla="*/ 0 h 141446"/>
                <a:gd name="connsiteX12" fmla="*/ 86773 w 120205"/>
                <a:gd name="connsiteY12" fmla="*/ 4763 h 141446"/>
                <a:gd name="connsiteX13" fmla="*/ 101346 w 120205"/>
                <a:gd name="connsiteY13" fmla="*/ 20098 h 141446"/>
                <a:gd name="connsiteX14" fmla="*/ 105728 w 120205"/>
                <a:gd name="connsiteY14" fmla="*/ 48197 h 141446"/>
                <a:gd name="connsiteX15" fmla="*/ 105728 w 120205"/>
                <a:gd name="connsiteY15" fmla="*/ 126778 h 141446"/>
                <a:gd name="connsiteX16" fmla="*/ 120205 w 120205"/>
                <a:gd name="connsiteY16" fmla="*/ 126778 h 141446"/>
                <a:gd name="connsiteX17" fmla="*/ 120205 w 120205"/>
                <a:gd name="connsiteY17" fmla="*/ 137541 h 141446"/>
                <a:gd name="connsiteX18" fmla="*/ 107823 w 120205"/>
                <a:gd name="connsiteY18" fmla="*/ 140018 h 141446"/>
                <a:gd name="connsiteX19" fmla="*/ 94774 w 120205"/>
                <a:gd name="connsiteY19" fmla="*/ 141256 h 141446"/>
                <a:gd name="connsiteX20" fmla="*/ 85439 w 120205"/>
                <a:gd name="connsiteY20" fmla="*/ 139160 h 141446"/>
                <a:gd name="connsiteX21" fmla="*/ 82963 w 120205"/>
                <a:gd name="connsiteY21" fmla="*/ 130016 h 141446"/>
                <a:gd name="connsiteX22" fmla="*/ 82963 w 120205"/>
                <a:gd name="connsiteY22" fmla="*/ 121920 h 141446"/>
                <a:gd name="connsiteX23" fmla="*/ 64961 w 120205"/>
                <a:gd name="connsiteY23" fmla="*/ 135350 h 141446"/>
                <a:gd name="connsiteX24" fmla="*/ 40862 w 120205"/>
                <a:gd name="connsiteY24" fmla="*/ 141446 h 141446"/>
                <a:gd name="connsiteX25" fmla="*/ 11621 w 120205"/>
                <a:gd name="connsiteY25" fmla="*/ 131255 h 141446"/>
                <a:gd name="connsiteX26" fmla="*/ 0 w 120205"/>
                <a:gd name="connsiteY26" fmla="*/ 102013 h 141446"/>
                <a:gd name="connsiteX27" fmla="*/ 23146 w 120205"/>
                <a:gd name="connsiteY27" fmla="*/ 68199 h 141446"/>
                <a:gd name="connsiteX28" fmla="*/ 66294 w 120205"/>
                <a:gd name="connsiteY28" fmla="*/ 120968 h 141446"/>
                <a:gd name="connsiteX29" fmla="*/ 81439 w 120205"/>
                <a:gd name="connsiteY29" fmla="*/ 111633 h 141446"/>
                <a:gd name="connsiteX30" fmla="*/ 81439 w 120205"/>
                <a:gd name="connsiteY30" fmla="*/ 69533 h 141446"/>
                <a:gd name="connsiteX31" fmla="*/ 41148 w 120205"/>
                <a:gd name="connsiteY31" fmla="*/ 77724 h 141446"/>
                <a:gd name="connsiteX32" fmla="*/ 27527 w 120205"/>
                <a:gd name="connsiteY32" fmla="*/ 99155 h 141446"/>
                <a:gd name="connsiteX33" fmla="*/ 34004 w 120205"/>
                <a:gd name="connsiteY33" fmla="*/ 118586 h 141446"/>
                <a:gd name="connsiteX34" fmla="*/ 51530 w 120205"/>
                <a:gd name="connsiteY34" fmla="*/ 124873 h 141446"/>
                <a:gd name="connsiteX35" fmla="*/ 66294 w 120205"/>
                <a:gd name="connsiteY35" fmla="*/ 120968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446">
                  <a:moveTo>
                    <a:pt x="23146" y="68199"/>
                  </a:moveTo>
                  <a:cubicBezTo>
                    <a:pt x="38481" y="60960"/>
                    <a:pt x="57912" y="57055"/>
                    <a:pt x="81439" y="56579"/>
                  </a:cubicBezTo>
                  <a:lnTo>
                    <a:pt x="81439" y="49721"/>
                  </a:lnTo>
                  <a:cubicBezTo>
                    <a:pt x="81439" y="42101"/>
                    <a:pt x="80582" y="36005"/>
                    <a:pt x="78962" y="31623"/>
                  </a:cubicBezTo>
                  <a:cubicBezTo>
                    <a:pt x="77343" y="27242"/>
                    <a:pt x="74486" y="24003"/>
                    <a:pt x="70485" y="22003"/>
                  </a:cubicBezTo>
                  <a:cubicBezTo>
                    <a:pt x="66484" y="20003"/>
                    <a:pt x="60865" y="18955"/>
                    <a:pt x="53435" y="18955"/>
                  </a:cubicBezTo>
                  <a:cubicBezTo>
                    <a:pt x="45149" y="18955"/>
                    <a:pt x="37624" y="20098"/>
                    <a:pt x="31051" y="22479"/>
                  </a:cubicBezTo>
                  <a:cubicBezTo>
                    <a:pt x="24479" y="24860"/>
                    <a:pt x="17907" y="27718"/>
                    <a:pt x="11335" y="31147"/>
                  </a:cubicBezTo>
                  <a:lnTo>
                    <a:pt x="5239" y="18383"/>
                  </a:lnTo>
                  <a:cubicBezTo>
                    <a:pt x="7334" y="16574"/>
                    <a:pt x="11240" y="14192"/>
                    <a:pt x="16954" y="11240"/>
                  </a:cubicBezTo>
                  <a:cubicBezTo>
                    <a:pt x="22670" y="8287"/>
                    <a:pt x="29242" y="5715"/>
                    <a:pt x="36767" y="3429"/>
                  </a:cubicBezTo>
                  <a:cubicBezTo>
                    <a:pt x="44291" y="1143"/>
                    <a:pt x="51816" y="0"/>
                    <a:pt x="59246" y="0"/>
                  </a:cubicBezTo>
                  <a:cubicBezTo>
                    <a:pt x="70866" y="0"/>
                    <a:pt x="80010" y="1619"/>
                    <a:pt x="86773" y="4763"/>
                  </a:cubicBezTo>
                  <a:cubicBezTo>
                    <a:pt x="93536" y="7906"/>
                    <a:pt x="98393" y="13049"/>
                    <a:pt x="101346" y="20098"/>
                  </a:cubicBezTo>
                  <a:cubicBezTo>
                    <a:pt x="104299" y="27146"/>
                    <a:pt x="105728" y="36481"/>
                    <a:pt x="105728" y="48197"/>
                  </a:cubicBezTo>
                  <a:lnTo>
                    <a:pt x="105728" y="126778"/>
                  </a:lnTo>
                  <a:lnTo>
                    <a:pt x="120205" y="126778"/>
                  </a:lnTo>
                  <a:lnTo>
                    <a:pt x="120205" y="137541"/>
                  </a:lnTo>
                  <a:cubicBezTo>
                    <a:pt x="116967" y="138398"/>
                    <a:pt x="112776" y="139160"/>
                    <a:pt x="107823" y="140018"/>
                  </a:cubicBezTo>
                  <a:cubicBezTo>
                    <a:pt x="102870" y="140780"/>
                    <a:pt x="98488" y="141256"/>
                    <a:pt x="94774" y="141256"/>
                  </a:cubicBezTo>
                  <a:cubicBezTo>
                    <a:pt x="90202" y="141256"/>
                    <a:pt x="87058" y="140589"/>
                    <a:pt x="85439" y="139160"/>
                  </a:cubicBezTo>
                  <a:cubicBezTo>
                    <a:pt x="83820" y="137731"/>
                    <a:pt x="82963" y="134684"/>
                    <a:pt x="82963" y="130016"/>
                  </a:cubicBezTo>
                  <a:lnTo>
                    <a:pt x="82963" y="121920"/>
                  </a:lnTo>
                  <a:cubicBezTo>
                    <a:pt x="78105" y="126778"/>
                    <a:pt x="72104" y="131350"/>
                    <a:pt x="64961" y="135350"/>
                  </a:cubicBezTo>
                  <a:cubicBezTo>
                    <a:pt x="57817" y="139351"/>
                    <a:pt x="49816" y="141446"/>
                    <a:pt x="40862" y="141446"/>
                  </a:cubicBezTo>
                  <a:cubicBezTo>
                    <a:pt x="29146" y="141446"/>
                    <a:pt x="19336" y="138017"/>
                    <a:pt x="11621" y="131255"/>
                  </a:cubicBezTo>
                  <a:cubicBezTo>
                    <a:pt x="3905" y="124492"/>
                    <a:pt x="0" y="114776"/>
                    <a:pt x="0" y="102013"/>
                  </a:cubicBezTo>
                  <a:cubicBezTo>
                    <a:pt x="191" y="86773"/>
                    <a:pt x="7811" y="75438"/>
                    <a:pt x="23146" y="68199"/>
                  </a:cubicBezTo>
                  <a:close/>
                  <a:moveTo>
                    <a:pt x="66294" y="120968"/>
                  </a:moveTo>
                  <a:cubicBezTo>
                    <a:pt x="71818" y="118396"/>
                    <a:pt x="76867" y="115253"/>
                    <a:pt x="81439" y="111633"/>
                  </a:cubicBezTo>
                  <a:lnTo>
                    <a:pt x="81439" y="69533"/>
                  </a:lnTo>
                  <a:cubicBezTo>
                    <a:pt x="63627" y="69533"/>
                    <a:pt x="50197" y="72295"/>
                    <a:pt x="41148" y="77724"/>
                  </a:cubicBezTo>
                  <a:cubicBezTo>
                    <a:pt x="32099" y="83153"/>
                    <a:pt x="27527" y="90297"/>
                    <a:pt x="27527" y="99155"/>
                  </a:cubicBezTo>
                  <a:cubicBezTo>
                    <a:pt x="27527" y="108014"/>
                    <a:pt x="29718" y="114491"/>
                    <a:pt x="34004" y="118586"/>
                  </a:cubicBezTo>
                  <a:cubicBezTo>
                    <a:pt x="38291" y="122777"/>
                    <a:pt x="44196" y="124873"/>
                    <a:pt x="51530" y="124873"/>
                  </a:cubicBezTo>
                  <a:cubicBezTo>
                    <a:pt x="55817" y="124873"/>
                    <a:pt x="60674" y="123539"/>
                    <a:pt x="66294" y="120968"/>
                  </a:cubicBezTo>
                  <a:close/>
                </a:path>
              </a:pathLst>
            </a:custGeom>
            <a:solidFill>
              <a:srgbClr val="FFFFFF"/>
            </a:solidFill>
            <a:ln w="9525" cap="flat">
              <a:noFill/>
              <a:prstDash val="solid"/>
              <a:miter/>
            </a:ln>
          </p:spPr>
          <p:txBody>
            <a:bodyPr anchor="ctr"/>
            <a:lstStyle/>
            <a:p>
              <a:pPr>
                <a:defRPr/>
              </a:pPr>
              <a:endParaRPr lang="ro-RO"/>
            </a:p>
          </p:txBody>
        </p:sp>
        <p:sp>
          <p:nvSpPr>
            <p:cNvPr id="98" name="Freeform: Shape 1060">
              <a:extLst>
                <a:ext uri="{FF2B5EF4-FFF2-40B4-BE49-F238E27FC236}">
                  <a16:creationId xmlns:a16="http://schemas.microsoft.com/office/drawing/2014/main" id="{434C9457-4573-BFD8-51D7-72F3BA46895B}"/>
                </a:ext>
              </a:extLst>
            </p:cNvPr>
            <p:cNvSpPr/>
            <p:nvPr/>
          </p:nvSpPr>
          <p:spPr>
            <a:xfrm>
              <a:off x="12349257" y="7105904"/>
              <a:ext cx="147732" cy="138969"/>
            </a:xfrm>
            <a:custGeom>
              <a:avLst/>
              <a:gdLst>
                <a:gd name="connsiteX0" fmla="*/ 17621 w 147732"/>
                <a:gd name="connsiteY0" fmla="*/ 22003 h 138969"/>
                <a:gd name="connsiteX1" fmla="*/ 0 w 147732"/>
                <a:gd name="connsiteY1" fmla="*/ 17621 h 138969"/>
                <a:gd name="connsiteX2" fmla="*/ 0 w 147732"/>
                <a:gd name="connsiteY2" fmla="*/ 4381 h 138969"/>
                <a:gd name="connsiteX3" fmla="*/ 34957 w 147732"/>
                <a:gd name="connsiteY3" fmla="*/ 0 h 138969"/>
                <a:gd name="connsiteX4" fmla="*/ 35719 w 147732"/>
                <a:gd name="connsiteY4" fmla="*/ 0 h 138969"/>
                <a:gd name="connsiteX5" fmla="*/ 40862 w 147732"/>
                <a:gd name="connsiteY5" fmla="*/ 4381 h 138969"/>
                <a:gd name="connsiteX6" fmla="*/ 40862 w 147732"/>
                <a:gd name="connsiteY6" fmla="*/ 14669 h 138969"/>
                <a:gd name="connsiteX7" fmla="*/ 40577 w 147732"/>
                <a:gd name="connsiteY7" fmla="*/ 20574 h 138969"/>
                <a:gd name="connsiteX8" fmla="*/ 63818 w 147732"/>
                <a:gd name="connsiteY8" fmla="*/ 6382 h 138969"/>
                <a:gd name="connsiteX9" fmla="*/ 91440 w 147732"/>
                <a:gd name="connsiteY9" fmla="*/ 0 h 138969"/>
                <a:gd name="connsiteX10" fmla="*/ 115253 w 147732"/>
                <a:gd name="connsiteY10" fmla="*/ 5906 h 138969"/>
                <a:gd name="connsiteX11" fmla="*/ 127159 w 147732"/>
                <a:gd name="connsiteY11" fmla="*/ 23908 h 138969"/>
                <a:gd name="connsiteX12" fmla="*/ 130588 w 147732"/>
                <a:gd name="connsiteY12" fmla="*/ 56579 h 138969"/>
                <a:gd name="connsiteX13" fmla="*/ 130588 w 147732"/>
                <a:gd name="connsiteY13" fmla="*/ 125063 h 138969"/>
                <a:gd name="connsiteX14" fmla="*/ 147733 w 147732"/>
                <a:gd name="connsiteY14" fmla="*/ 126778 h 138969"/>
                <a:gd name="connsiteX15" fmla="*/ 147733 w 147732"/>
                <a:gd name="connsiteY15" fmla="*/ 138970 h 138969"/>
                <a:gd name="connsiteX16" fmla="*/ 89725 w 147732"/>
                <a:gd name="connsiteY16" fmla="*/ 138970 h 138969"/>
                <a:gd name="connsiteX17" fmla="*/ 89725 w 147732"/>
                <a:gd name="connsiteY17" fmla="*/ 126968 h 138969"/>
                <a:gd name="connsiteX18" fmla="*/ 104870 w 147732"/>
                <a:gd name="connsiteY18" fmla="*/ 124968 h 138969"/>
                <a:gd name="connsiteX19" fmla="*/ 104870 w 147732"/>
                <a:gd name="connsiteY19" fmla="*/ 56198 h 138969"/>
                <a:gd name="connsiteX20" fmla="*/ 102870 w 147732"/>
                <a:gd name="connsiteY20" fmla="*/ 33528 h 138969"/>
                <a:gd name="connsiteX21" fmla="*/ 95536 w 147732"/>
                <a:gd name="connsiteY21" fmla="*/ 21336 h 138969"/>
                <a:gd name="connsiteX22" fmla="*/ 79915 w 147732"/>
                <a:gd name="connsiteY22" fmla="*/ 17335 h 138969"/>
                <a:gd name="connsiteX23" fmla="*/ 61055 w 147732"/>
                <a:gd name="connsiteY23" fmla="*/ 21717 h 138969"/>
                <a:gd name="connsiteX24" fmla="*/ 43148 w 147732"/>
                <a:gd name="connsiteY24" fmla="*/ 32004 h 138969"/>
                <a:gd name="connsiteX25" fmla="*/ 43148 w 147732"/>
                <a:gd name="connsiteY25" fmla="*/ 124777 h 138969"/>
                <a:gd name="connsiteX26" fmla="*/ 59817 w 147732"/>
                <a:gd name="connsiteY26" fmla="*/ 126968 h 138969"/>
                <a:gd name="connsiteX27" fmla="*/ 59817 w 147732"/>
                <a:gd name="connsiteY27" fmla="*/ 138970 h 138969"/>
                <a:gd name="connsiteX28" fmla="*/ 2096 w 147732"/>
                <a:gd name="connsiteY28" fmla="*/ 138970 h 138969"/>
                <a:gd name="connsiteX29" fmla="*/ 2096 w 147732"/>
                <a:gd name="connsiteY29" fmla="*/ 126968 h 138969"/>
                <a:gd name="connsiteX30" fmla="*/ 17526 w 147732"/>
                <a:gd name="connsiteY30" fmla="*/ 124777 h 138969"/>
                <a:gd name="connsiteX31" fmla="*/ 17526 w 147732"/>
                <a:gd name="connsiteY31" fmla="*/ 22003 h 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732" h="138969">
                  <a:moveTo>
                    <a:pt x="17621" y="22003"/>
                  </a:moveTo>
                  <a:lnTo>
                    <a:pt x="0" y="17621"/>
                  </a:lnTo>
                  <a:lnTo>
                    <a:pt x="0" y="4381"/>
                  </a:lnTo>
                  <a:lnTo>
                    <a:pt x="34957" y="0"/>
                  </a:lnTo>
                  <a:lnTo>
                    <a:pt x="35719" y="0"/>
                  </a:lnTo>
                  <a:lnTo>
                    <a:pt x="40862" y="4381"/>
                  </a:lnTo>
                  <a:lnTo>
                    <a:pt x="40862" y="14669"/>
                  </a:lnTo>
                  <a:lnTo>
                    <a:pt x="40577" y="20574"/>
                  </a:lnTo>
                  <a:cubicBezTo>
                    <a:pt x="46482" y="15335"/>
                    <a:pt x="54197" y="10668"/>
                    <a:pt x="63818" y="6382"/>
                  </a:cubicBezTo>
                  <a:cubicBezTo>
                    <a:pt x="73438" y="2096"/>
                    <a:pt x="82677" y="0"/>
                    <a:pt x="91440" y="0"/>
                  </a:cubicBezTo>
                  <a:cubicBezTo>
                    <a:pt x="101727" y="0"/>
                    <a:pt x="109633" y="2000"/>
                    <a:pt x="115253" y="5906"/>
                  </a:cubicBezTo>
                  <a:cubicBezTo>
                    <a:pt x="120872" y="9811"/>
                    <a:pt x="124873" y="15811"/>
                    <a:pt x="127159" y="23908"/>
                  </a:cubicBezTo>
                  <a:cubicBezTo>
                    <a:pt x="129445" y="32004"/>
                    <a:pt x="130588" y="42863"/>
                    <a:pt x="130588" y="56579"/>
                  </a:cubicBezTo>
                  <a:lnTo>
                    <a:pt x="130588" y="125063"/>
                  </a:lnTo>
                  <a:lnTo>
                    <a:pt x="147733" y="126778"/>
                  </a:lnTo>
                  <a:lnTo>
                    <a:pt x="147733" y="138970"/>
                  </a:lnTo>
                  <a:lnTo>
                    <a:pt x="89725" y="138970"/>
                  </a:lnTo>
                  <a:lnTo>
                    <a:pt x="89725" y="126968"/>
                  </a:lnTo>
                  <a:lnTo>
                    <a:pt x="104870" y="124968"/>
                  </a:lnTo>
                  <a:lnTo>
                    <a:pt x="104870" y="56198"/>
                  </a:lnTo>
                  <a:cubicBezTo>
                    <a:pt x="104870" y="46577"/>
                    <a:pt x="104204" y="39052"/>
                    <a:pt x="102870" y="33528"/>
                  </a:cubicBezTo>
                  <a:cubicBezTo>
                    <a:pt x="101537" y="28099"/>
                    <a:pt x="99155" y="24003"/>
                    <a:pt x="95536" y="21336"/>
                  </a:cubicBezTo>
                  <a:cubicBezTo>
                    <a:pt x="91916" y="18669"/>
                    <a:pt x="86773" y="17335"/>
                    <a:pt x="79915" y="17335"/>
                  </a:cubicBezTo>
                  <a:cubicBezTo>
                    <a:pt x="74009" y="17335"/>
                    <a:pt x="67723" y="18764"/>
                    <a:pt x="61055" y="21717"/>
                  </a:cubicBezTo>
                  <a:cubicBezTo>
                    <a:pt x="54388" y="24670"/>
                    <a:pt x="48387" y="28099"/>
                    <a:pt x="43148" y="32004"/>
                  </a:cubicBezTo>
                  <a:lnTo>
                    <a:pt x="43148" y="124777"/>
                  </a:lnTo>
                  <a:lnTo>
                    <a:pt x="59817" y="126968"/>
                  </a:lnTo>
                  <a:lnTo>
                    <a:pt x="59817" y="138970"/>
                  </a:lnTo>
                  <a:lnTo>
                    <a:pt x="2096" y="138970"/>
                  </a:lnTo>
                  <a:lnTo>
                    <a:pt x="2096" y="126968"/>
                  </a:lnTo>
                  <a:lnTo>
                    <a:pt x="17526" y="124777"/>
                  </a:lnTo>
                  <a:lnTo>
                    <a:pt x="17526" y="22003"/>
                  </a:lnTo>
                  <a:close/>
                </a:path>
              </a:pathLst>
            </a:custGeom>
            <a:solidFill>
              <a:srgbClr val="FFFFFF"/>
            </a:solidFill>
            <a:ln w="9525" cap="flat">
              <a:noFill/>
              <a:prstDash val="solid"/>
              <a:miter/>
            </a:ln>
          </p:spPr>
          <p:txBody>
            <a:bodyPr anchor="ctr"/>
            <a:lstStyle/>
            <a:p>
              <a:pPr>
                <a:defRPr/>
              </a:pPr>
              <a:endParaRPr lang="ro-RO"/>
            </a:p>
          </p:txBody>
        </p:sp>
        <p:sp>
          <p:nvSpPr>
            <p:cNvPr id="99" name="Freeform: Shape 1061">
              <a:extLst>
                <a:ext uri="{FF2B5EF4-FFF2-40B4-BE49-F238E27FC236}">
                  <a16:creationId xmlns:a16="http://schemas.microsoft.com/office/drawing/2014/main" id="{EE5448A2-ED25-A2D3-905C-EBEE35A2EF75}"/>
                </a:ext>
              </a:extLst>
            </p:cNvPr>
            <p:cNvSpPr/>
            <p:nvPr/>
          </p:nvSpPr>
          <p:spPr>
            <a:xfrm>
              <a:off x="12517088" y="7105999"/>
              <a:ext cx="99155" cy="141446"/>
            </a:xfrm>
            <a:custGeom>
              <a:avLst/>
              <a:gdLst>
                <a:gd name="connsiteX0" fmla="*/ 20383 w 99155"/>
                <a:gd name="connsiteY0" fmla="*/ 119348 h 141446"/>
                <a:gd name="connsiteX1" fmla="*/ 30766 w 99155"/>
                <a:gd name="connsiteY1" fmla="*/ 125920 h 141446"/>
                <a:gd name="connsiteX2" fmla="*/ 47530 w 99155"/>
                <a:gd name="connsiteY2" fmla="*/ 128873 h 141446"/>
                <a:gd name="connsiteX3" fmla="*/ 68104 w 99155"/>
                <a:gd name="connsiteY3" fmla="*/ 123444 h 141446"/>
                <a:gd name="connsiteX4" fmla="*/ 74676 w 99155"/>
                <a:gd name="connsiteY4" fmla="*/ 108490 h 141446"/>
                <a:gd name="connsiteX5" fmla="*/ 70485 w 99155"/>
                <a:gd name="connsiteY5" fmla="*/ 96965 h 141446"/>
                <a:gd name="connsiteX6" fmla="*/ 58864 w 99155"/>
                <a:gd name="connsiteY6" fmla="*/ 88297 h 141446"/>
                <a:gd name="connsiteX7" fmla="*/ 37433 w 99155"/>
                <a:gd name="connsiteY7" fmla="*/ 79153 h 141446"/>
                <a:gd name="connsiteX8" fmla="*/ 9906 w 99155"/>
                <a:gd name="connsiteY8" fmla="*/ 62103 h 141446"/>
                <a:gd name="connsiteX9" fmla="*/ 1238 w 99155"/>
                <a:gd name="connsiteY9" fmla="*/ 36004 h 141446"/>
                <a:gd name="connsiteX10" fmla="*/ 7715 w 99155"/>
                <a:gd name="connsiteY10" fmla="*/ 17145 h 141446"/>
                <a:gd name="connsiteX11" fmla="*/ 25622 w 99155"/>
                <a:gd name="connsiteY11" fmla="*/ 4572 h 141446"/>
                <a:gd name="connsiteX12" fmla="*/ 50959 w 99155"/>
                <a:gd name="connsiteY12" fmla="*/ 0 h 141446"/>
                <a:gd name="connsiteX13" fmla="*/ 70675 w 99155"/>
                <a:gd name="connsiteY13" fmla="*/ 1715 h 141446"/>
                <a:gd name="connsiteX14" fmla="*/ 84296 w 99155"/>
                <a:gd name="connsiteY14" fmla="*/ 5144 h 141446"/>
                <a:gd name="connsiteX15" fmla="*/ 91154 w 99155"/>
                <a:gd name="connsiteY15" fmla="*/ 7334 h 141446"/>
                <a:gd name="connsiteX16" fmla="*/ 91154 w 99155"/>
                <a:gd name="connsiteY16" fmla="*/ 37719 h 141446"/>
                <a:gd name="connsiteX17" fmla="*/ 76200 w 99155"/>
                <a:gd name="connsiteY17" fmla="*/ 37719 h 141446"/>
                <a:gd name="connsiteX18" fmla="*/ 71342 w 99155"/>
                <a:gd name="connsiteY18" fmla="*/ 19621 h 141446"/>
                <a:gd name="connsiteX19" fmla="*/ 63532 w 99155"/>
                <a:gd name="connsiteY19" fmla="*/ 14573 h 141446"/>
                <a:gd name="connsiteX20" fmla="*/ 49339 w 99155"/>
                <a:gd name="connsiteY20" fmla="*/ 12478 h 141446"/>
                <a:gd name="connsiteX21" fmla="*/ 31623 w 99155"/>
                <a:gd name="connsiteY21" fmla="*/ 17335 h 141446"/>
                <a:gd name="connsiteX22" fmla="*/ 24860 w 99155"/>
                <a:gd name="connsiteY22" fmla="*/ 30575 h 141446"/>
                <a:gd name="connsiteX23" fmla="*/ 28384 w 99155"/>
                <a:gd name="connsiteY23" fmla="*/ 42672 h 141446"/>
                <a:gd name="connsiteX24" fmla="*/ 37338 w 99155"/>
                <a:gd name="connsiteY24" fmla="*/ 50387 h 141446"/>
                <a:gd name="connsiteX25" fmla="*/ 52006 w 99155"/>
                <a:gd name="connsiteY25" fmla="*/ 57245 h 141446"/>
                <a:gd name="connsiteX26" fmla="*/ 56864 w 99155"/>
                <a:gd name="connsiteY26" fmla="*/ 59245 h 141446"/>
                <a:gd name="connsiteX27" fmla="*/ 79153 w 99155"/>
                <a:gd name="connsiteY27" fmla="*/ 69532 h 141446"/>
                <a:gd name="connsiteX28" fmla="*/ 93440 w 99155"/>
                <a:gd name="connsiteY28" fmla="*/ 82391 h 141446"/>
                <a:gd name="connsiteX29" fmla="*/ 99155 w 99155"/>
                <a:gd name="connsiteY29" fmla="*/ 101822 h 141446"/>
                <a:gd name="connsiteX30" fmla="*/ 85058 w 99155"/>
                <a:gd name="connsiteY30" fmla="*/ 130683 h 141446"/>
                <a:gd name="connsiteX31" fmla="*/ 46482 w 99155"/>
                <a:gd name="connsiteY31" fmla="*/ 141446 h 141446"/>
                <a:gd name="connsiteX32" fmla="*/ 21431 w 99155"/>
                <a:gd name="connsiteY32" fmla="*/ 138113 h 141446"/>
                <a:gd name="connsiteX33" fmla="*/ 0 w 99155"/>
                <a:gd name="connsiteY33" fmla="*/ 131350 h 141446"/>
                <a:gd name="connsiteX34" fmla="*/ 0 w 99155"/>
                <a:gd name="connsiteY34" fmla="*/ 100013 h 141446"/>
                <a:gd name="connsiteX35" fmla="*/ 15907 w 99155"/>
                <a:gd name="connsiteY35" fmla="*/ 100013 h 141446"/>
                <a:gd name="connsiteX36" fmla="*/ 20383 w 99155"/>
                <a:gd name="connsiteY36" fmla="*/ 119348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9155" h="141446">
                  <a:moveTo>
                    <a:pt x="20383" y="119348"/>
                  </a:moveTo>
                  <a:cubicBezTo>
                    <a:pt x="22003" y="121825"/>
                    <a:pt x="25527" y="124015"/>
                    <a:pt x="30766" y="125920"/>
                  </a:cubicBezTo>
                  <a:cubicBezTo>
                    <a:pt x="36100" y="127921"/>
                    <a:pt x="41624" y="128873"/>
                    <a:pt x="47530" y="128873"/>
                  </a:cubicBezTo>
                  <a:cubicBezTo>
                    <a:pt x="56864" y="128873"/>
                    <a:pt x="63722" y="127063"/>
                    <a:pt x="68104" y="123444"/>
                  </a:cubicBezTo>
                  <a:cubicBezTo>
                    <a:pt x="72485" y="119824"/>
                    <a:pt x="74676" y="114871"/>
                    <a:pt x="74676" y="108490"/>
                  </a:cubicBezTo>
                  <a:cubicBezTo>
                    <a:pt x="74676" y="104108"/>
                    <a:pt x="73247" y="100203"/>
                    <a:pt x="70485" y="96965"/>
                  </a:cubicBezTo>
                  <a:cubicBezTo>
                    <a:pt x="67723" y="93726"/>
                    <a:pt x="63817" y="90773"/>
                    <a:pt x="58864" y="88297"/>
                  </a:cubicBezTo>
                  <a:cubicBezTo>
                    <a:pt x="53911" y="85725"/>
                    <a:pt x="46768" y="82677"/>
                    <a:pt x="37433" y="79153"/>
                  </a:cubicBezTo>
                  <a:cubicBezTo>
                    <a:pt x="24860" y="74390"/>
                    <a:pt x="15716" y="68770"/>
                    <a:pt x="9906" y="62103"/>
                  </a:cubicBezTo>
                  <a:cubicBezTo>
                    <a:pt x="4096" y="55531"/>
                    <a:pt x="1238" y="46768"/>
                    <a:pt x="1238" y="36004"/>
                  </a:cubicBezTo>
                  <a:cubicBezTo>
                    <a:pt x="1238" y="28861"/>
                    <a:pt x="3429" y="22574"/>
                    <a:pt x="7715" y="17145"/>
                  </a:cubicBezTo>
                  <a:cubicBezTo>
                    <a:pt x="12001" y="11716"/>
                    <a:pt x="18002" y="7525"/>
                    <a:pt x="25622" y="4572"/>
                  </a:cubicBezTo>
                  <a:cubicBezTo>
                    <a:pt x="33242" y="1619"/>
                    <a:pt x="41624" y="0"/>
                    <a:pt x="50959" y="0"/>
                  </a:cubicBezTo>
                  <a:cubicBezTo>
                    <a:pt x="58483" y="0"/>
                    <a:pt x="65056" y="571"/>
                    <a:pt x="70675" y="1715"/>
                  </a:cubicBezTo>
                  <a:cubicBezTo>
                    <a:pt x="76295" y="2857"/>
                    <a:pt x="80867" y="4000"/>
                    <a:pt x="84296" y="5144"/>
                  </a:cubicBezTo>
                  <a:cubicBezTo>
                    <a:pt x="87725" y="6286"/>
                    <a:pt x="90011" y="7048"/>
                    <a:pt x="91154" y="7334"/>
                  </a:cubicBezTo>
                  <a:lnTo>
                    <a:pt x="91154" y="37719"/>
                  </a:lnTo>
                  <a:lnTo>
                    <a:pt x="76200" y="37719"/>
                  </a:lnTo>
                  <a:lnTo>
                    <a:pt x="71342" y="19621"/>
                  </a:lnTo>
                  <a:cubicBezTo>
                    <a:pt x="70390" y="17621"/>
                    <a:pt x="67723" y="16002"/>
                    <a:pt x="63532" y="14573"/>
                  </a:cubicBezTo>
                  <a:cubicBezTo>
                    <a:pt x="59341" y="13144"/>
                    <a:pt x="54578" y="12478"/>
                    <a:pt x="49339" y="12478"/>
                  </a:cubicBezTo>
                  <a:cubicBezTo>
                    <a:pt x="42005" y="12478"/>
                    <a:pt x="36100" y="14097"/>
                    <a:pt x="31623" y="17335"/>
                  </a:cubicBezTo>
                  <a:cubicBezTo>
                    <a:pt x="27146" y="20574"/>
                    <a:pt x="24860" y="25051"/>
                    <a:pt x="24860" y="30575"/>
                  </a:cubicBezTo>
                  <a:cubicBezTo>
                    <a:pt x="24860" y="35433"/>
                    <a:pt x="26003" y="39529"/>
                    <a:pt x="28384" y="42672"/>
                  </a:cubicBezTo>
                  <a:cubicBezTo>
                    <a:pt x="30766" y="45815"/>
                    <a:pt x="33718" y="48387"/>
                    <a:pt x="37338" y="50387"/>
                  </a:cubicBezTo>
                  <a:cubicBezTo>
                    <a:pt x="40957" y="52388"/>
                    <a:pt x="45815" y="54673"/>
                    <a:pt x="52006" y="57245"/>
                  </a:cubicBezTo>
                  <a:lnTo>
                    <a:pt x="56864" y="59245"/>
                  </a:lnTo>
                  <a:cubicBezTo>
                    <a:pt x="66008" y="62865"/>
                    <a:pt x="73438" y="66294"/>
                    <a:pt x="79153" y="69532"/>
                  </a:cubicBezTo>
                  <a:cubicBezTo>
                    <a:pt x="84868" y="72771"/>
                    <a:pt x="89630" y="77057"/>
                    <a:pt x="93440" y="82391"/>
                  </a:cubicBezTo>
                  <a:cubicBezTo>
                    <a:pt x="97250" y="87725"/>
                    <a:pt x="99155" y="94202"/>
                    <a:pt x="99155" y="101822"/>
                  </a:cubicBezTo>
                  <a:cubicBezTo>
                    <a:pt x="99155" y="113919"/>
                    <a:pt x="94488" y="123539"/>
                    <a:pt x="85058" y="130683"/>
                  </a:cubicBezTo>
                  <a:cubicBezTo>
                    <a:pt x="75724" y="137827"/>
                    <a:pt x="62865" y="141446"/>
                    <a:pt x="46482" y="141446"/>
                  </a:cubicBezTo>
                  <a:cubicBezTo>
                    <a:pt x="38481" y="141446"/>
                    <a:pt x="30099" y="140303"/>
                    <a:pt x="21431" y="138113"/>
                  </a:cubicBezTo>
                  <a:cubicBezTo>
                    <a:pt x="12668" y="135922"/>
                    <a:pt x="5525" y="133636"/>
                    <a:pt x="0" y="131350"/>
                  </a:cubicBezTo>
                  <a:lnTo>
                    <a:pt x="0" y="100013"/>
                  </a:lnTo>
                  <a:lnTo>
                    <a:pt x="15907" y="100013"/>
                  </a:lnTo>
                  <a:lnTo>
                    <a:pt x="20383" y="119348"/>
                  </a:lnTo>
                  <a:close/>
                </a:path>
              </a:pathLst>
            </a:custGeom>
            <a:solidFill>
              <a:srgbClr val="FFFFFF"/>
            </a:solidFill>
            <a:ln w="9525" cap="flat">
              <a:noFill/>
              <a:prstDash val="solid"/>
              <a:miter/>
            </a:ln>
          </p:spPr>
          <p:txBody>
            <a:bodyPr anchor="ctr"/>
            <a:lstStyle/>
            <a:p>
              <a:pPr>
                <a:defRPr/>
              </a:pPr>
              <a:endParaRPr lang="ro-RO"/>
            </a:p>
          </p:txBody>
        </p:sp>
        <p:sp>
          <p:nvSpPr>
            <p:cNvPr id="100" name="Freeform: Shape 1062">
              <a:extLst>
                <a:ext uri="{FF2B5EF4-FFF2-40B4-BE49-F238E27FC236}">
                  <a16:creationId xmlns:a16="http://schemas.microsoft.com/office/drawing/2014/main" id="{9DD466AC-881B-7588-638C-7925D172D78A}"/>
                </a:ext>
              </a:extLst>
            </p:cNvPr>
            <p:cNvSpPr/>
            <p:nvPr/>
          </p:nvSpPr>
          <p:spPr>
            <a:xfrm>
              <a:off x="12635388" y="7105904"/>
              <a:ext cx="229076" cy="139064"/>
            </a:xfrm>
            <a:custGeom>
              <a:avLst/>
              <a:gdLst>
                <a:gd name="connsiteX0" fmla="*/ 2667 w 229076"/>
                <a:gd name="connsiteY0" fmla="*/ 126968 h 139064"/>
                <a:gd name="connsiteX1" fmla="*/ 17621 w 229076"/>
                <a:gd name="connsiteY1" fmla="*/ 124777 h 139064"/>
                <a:gd name="connsiteX2" fmla="*/ 17621 w 229076"/>
                <a:gd name="connsiteY2" fmla="*/ 22003 h 139064"/>
                <a:gd name="connsiteX3" fmla="*/ 0 w 229076"/>
                <a:gd name="connsiteY3" fmla="*/ 17621 h 139064"/>
                <a:gd name="connsiteX4" fmla="*/ 0 w 229076"/>
                <a:gd name="connsiteY4" fmla="*/ 4381 h 139064"/>
                <a:gd name="connsiteX5" fmla="*/ 34957 w 229076"/>
                <a:gd name="connsiteY5" fmla="*/ 0 h 139064"/>
                <a:gd name="connsiteX6" fmla="*/ 39338 w 229076"/>
                <a:gd name="connsiteY6" fmla="*/ 3143 h 139064"/>
                <a:gd name="connsiteX7" fmla="*/ 40767 w 229076"/>
                <a:gd name="connsiteY7" fmla="*/ 12954 h 139064"/>
                <a:gd name="connsiteX8" fmla="*/ 40481 w 229076"/>
                <a:gd name="connsiteY8" fmla="*/ 20765 h 139064"/>
                <a:gd name="connsiteX9" fmla="*/ 63817 w 229076"/>
                <a:gd name="connsiteY9" fmla="*/ 6477 h 139064"/>
                <a:gd name="connsiteX10" fmla="*/ 90392 w 229076"/>
                <a:gd name="connsiteY10" fmla="*/ 0 h 139064"/>
                <a:gd name="connsiteX11" fmla="*/ 111728 w 229076"/>
                <a:gd name="connsiteY11" fmla="*/ 4381 h 139064"/>
                <a:gd name="connsiteX12" fmla="*/ 123920 w 229076"/>
                <a:gd name="connsiteY12" fmla="*/ 18098 h 139064"/>
                <a:gd name="connsiteX13" fmla="*/ 145828 w 229076"/>
                <a:gd name="connsiteY13" fmla="*/ 5715 h 139064"/>
                <a:gd name="connsiteX14" fmla="*/ 172117 w 229076"/>
                <a:gd name="connsiteY14" fmla="*/ 0 h 139064"/>
                <a:gd name="connsiteX15" fmla="*/ 195834 w 229076"/>
                <a:gd name="connsiteY15" fmla="*/ 5715 h 139064"/>
                <a:gd name="connsiteX16" fmla="*/ 207931 w 229076"/>
                <a:gd name="connsiteY16" fmla="*/ 23622 h 139064"/>
                <a:gd name="connsiteX17" fmla="*/ 211455 w 229076"/>
                <a:gd name="connsiteY17" fmla="*/ 56007 h 139064"/>
                <a:gd name="connsiteX18" fmla="*/ 211455 w 229076"/>
                <a:gd name="connsiteY18" fmla="*/ 124777 h 139064"/>
                <a:gd name="connsiteX19" fmla="*/ 229076 w 229076"/>
                <a:gd name="connsiteY19" fmla="*/ 126968 h 139064"/>
                <a:gd name="connsiteX20" fmla="*/ 229076 w 229076"/>
                <a:gd name="connsiteY20" fmla="*/ 138970 h 139064"/>
                <a:gd name="connsiteX21" fmla="*/ 170783 w 229076"/>
                <a:gd name="connsiteY21" fmla="*/ 138970 h 139064"/>
                <a:gd name="connsiteX22" fmla="*/ 170783 w 229076"/>
                <a:gd name="connsiteY22" fmla="*/ 126968 h 139064"/>
                <a:gd name="connsiteX23" fmla="*/ 185928 w 229076"/>
                <a:gd name="connsiteY23" fmla="*/ 124777 h 139064"/>
                <a:gd name="connsiteX24" fmla="*/ 185928 w 229076"/>
                <a:gd name="connsiteY24" fmla="*/ 56769 h 139064"/>
                <a:gd name="connsiteX25" fmla="*/ 183833 w 229076"/>
                <a:gd name="connsiteY25" fmla="*/ 34100 h 139064"/>
                <a:gd name="connsiteX26" fmla="*/ 176022 w 229076"/>
                <a:gd name="connsiteY26" fmla="*/ 21527 h 139064"/>
                <a:gd name="connsiteX27" fmla="*/ 159544 w 229076"/>
                <a:gd name="connsiteY27" fmla="*/ 17335 h 139064"/>
                <a:gd name="connsiteX28" fmla="*/ 142399 w 229076"/>
                <a:gd name="connsiteY28" fmla="*/ 20860 h 139064"/>
                <a:gd name="connsiteX29" fmla="*/ 126968 w 229076"/>
                <a:gd name="connsiteY29" fmla="*/ 29337 h 139064"/>
                <a:gd name="connsiteX30" fmla="*/ 129159 w 229076"/>
                <a:gd name="connsiteY30" fmla="*/ 56483 h 139064"/>
                <a:gd name="connsiteX31" fmla="*/ 129159 w 229076"/>
                <a:gd name="connsiteY31" fmla="*/ 124777 h 139064"/>
                <a:gd name="connsiteX32" fmla="*/ 146494 w 229076"/>
                <a:gd name="connsiteY32" fmla="*/ 126968 h 139064"/>
                <a:gd name="connsiteX33" fmla="*/ 146494 w 229076"/>
                <a:gd name="connsiteY33" fmla="*/ 138970 h 139064"/>
                <a:gd name="connsiteX34" fmla="*/ 87249 w 229076"/>
                <a:gd name="connsiteY34" fmla="*/ 138970 h 139064"/>
                <a:gd name="connsiteX35" fmla="*/ 87249 w 229076"/>
                <a:gd name="connsiteY35" fmla="*/ 126968 h 139064"/>
                <a:gd name="connsiteX36" fmla="*/ 103442 w 229076"/>
                <a:gd name="connsiteY36" fmla="*/ 124777 h 139064"/>
                <a:gd name="connsiteX37" fmla="*/ 103442 w 229076"/>
                <a:gd name="connsiteY37" fmla="*/ 56293 h 139064"/>
                <a:gd name="connsiteX38" fmla="*/ 101632 w 229076"/>
                <a:gd name="connsiteY38" fmla="*/ 33528 h 139064"/>
                <a:gd name="connsiteX39" fmla="*/ 94679 w 229076"/>
                <a:gd name="connsiteY39" fmla="*/ 21431 h 139064"/>
                <a:gd name="connsiteX40" fmla="*/ 79058 w 229076"/>
                <a:gd name="connsiteY40" fmla="*/ 17431 h 139064"/>
                <a:gd name="connsiteX41" fmla="*/ 60293 w 229076"/>
                <a:gd name="connsiteY41" fmla="*/ 21812 h 139064"/>
                <a:gd name="connsiteX42" fmla="*/ 43053 w 229076"/>
                <a:gd name="connsiteY42" fmla="*/ 32099 h 139064"/>
                <a:gd name="connsiteX43" fmla="*/ 43053 w 229076"/>
                <a:gd name="connsiteY43" fmla="*/ 124873 h 139064"/>
                <a:gd name="connsiteX44" fmla="*/ 59436 w 229076"/>
                <a:gd name="connsiteY44" fmla="*/ 127063 h 139064"/>
                <a:gd name="connsiteX45" fmla="*/ 59436 w 229076"/>
                <a:gd name="connsiteY45" fmla="*/ 139065 h 139064"/>
                <a:gd name="connsiteX46" fmla="*/ 2381 w 229076"/>
                <a:gd name="connsiteY46" fmla="*/ 139065 h 139064"/>
                <a:gd name="connsiteX47" fmla="*/ 2381 w 229076"/>
                <a:gd name="connsiteY47" fmla="*/ 126968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9076" h="139064">
                  <a:moveTo>
                    <a:pt x="2667" y="126968"/>
                  </a:moveTo>
                  <a:lnTo>
                    <a:pt x="17621" y="124777"/>
                  </a:lnTo>
                  <a:lnTo>
                    <a:pt x="17621" y="22003"/>
                  </a:lnTo>
                  <a:lnTo>
                    <a:pt x="0" y="17621"/>
                  </a:lnTo>
                  <a:lnTo>
                    <a:pt x="0" y="4381"/>
                  </a:lnTo>
                  <a:lnTo>
                    <a:pt x="34957" y="0"/>
                  </a:lnTo>
                  <a:lnTo>
                    <a:pt x="39338" y="3143"/>
                  </a:lnTo>
                  <a:lnTo>
                    <a:pt x="40767" y="12954"/>
                  </a:lnTo>
                  <a:lnTo>
                    <a:pt x="40481" y="20765"/>
                  </a:lnTo>
                  <a:cubicBezTo>
                    <a:pt x="46196" y="15526"/>
                    <a:pt x="54007" y="10763"/>
                    <a:pt x="63817" y="6477"/>
                  </a:cubicBezTo>
                  <a:cubicBezTo>
                    <a:pt x="73723" y="2191"/>
                    <a:pt x="82487" y="0"/>
                    <a:pt x="90392" y="0"/>
                  </a:cubicBezTo>
                  <a:cubicBezTo>
                    <a:pt x="99250" y="0"/>
                    <a:pt x="106299" y="1429"/>
                    <a:pt x="111728" y="4381"/>
                  </a:cubicBezTo>
                  <a:cubicBezTo>
                    <a:pt x="117062" y="7334"/>
                    <a:pt x="121158" y="11906"/>
                    <a:pt x="123920" y="18098"/>
                  </a:cubicBezTo>
                  <a:cubicBezTo>
                    <a:pt x="129159" y="13716"/>
                    <a:pt x="136398" y="9525"/>
                    <a:pt x="145828" y="5715"/>
                  </a:cubicBezTo>
                  <a:cubicBezTo>
                    <a:pt x="155162" y="1905"/>
                    <a:pt x="164021" y="0"/>
                    <a:pt x="172117" y="0"/>
                  </a:cubicBezTo>
                  <a:cubicBezTo>
                    <a:pt x="182213" y="0"/>
                    <a:pt x="190119" y="1905"/>
                    <a:pt x="195834" y="5715"/>
                  </a:cubicBezTo>
                  <a:cubicBezTo>
                    <a:pt x="201549" y="9525"/>
                    <a:pt x="205550" y="15526"/>
                    <a:pt x="207931" y="23622"/>
                  </a:cubicBezTo>
                  <a:cubicBezTo>
                    <a:pt x="210312" y="31718"/>
                    <a:pt x="211455" y="42481"/>
                    <a:pt x="211455" y="56007"/>
                  </a:cubicBezTo>
                  <a:lnTo>
                    <a:pt x="211455" y="124777"/>
                  </a:lnTo>
                  <a:lnTo>
                    <a:pt x="229076" y="126968"/>
                  </a:lnTo>
                  <a:lnTo>
                    <a:pt x="229076" y="138970"/>
                  </a:lnTo>
                  <a:lnTo>
                    <a:pt x="170783" y="138970"/>
                  </a:lnTo>
                  <a:lnTo>
                    <a:pt x="170783" y="126968"/>
                  </a:lnTo>
                  <a:lnTo>
                    <a:pt x="185928" y="124777"/>
                  </a:lnTo>
                  <a:lnTo>
                    <a:pt x="185928" y="56769"/>
                  </a:lnTo>
                  <a:cubicBezTo>
                    <a:pt x="185928" y="47339"/>
                    <a:pt x="185261" y="39719"/>
                    <a:pt x="183833" y="34100"/>
                  </a:cubicBezTo>
                  <a:cubicBezTo>
                    <a:pt x="182404" y="28480"/>
                    <a:pt x="179832" y="24289"/>
                    <a:pt x="176022" y="21527"/>
                  </a:cubicBezTo>
                  <a:cubicBezTo>
                    <a:pt x="172212" y="18764"/>
                    <a:pt x="166688" y="17335"/>
                    <a:pt x="159544" y="17335"/>
                  </a:cubicBezTo>
                  <a:cubicBezTo>
                    <a:pt x="154210" y="17335"/>
                    <a:pt x="148400" y="18479"/>
                    <a:pt x="142399" y="20860"/>
                  </a:cubicBezTo>
                  <a:cubicBezTo>
                    <a:pt x="136398" y="23241"/>
                    <a:pt x="131254" y="26003"/>
                    <a:pt x="126968" y="29337"/>
                  </a:cubicBezTo>
                  <a:cubicBezTo>
                    <a:pt x="128397" y="35719"/>
                    <a:pt x="129159" y="44767"/>
                    <a:pt x="129159" y="56483"/>
                  </a:cubicBezTo>
                  <a:lnTo>
                    <a:pt x="129159" y="124777"/>
                  </a:lnTo>
                  <a:lnTo>
                    <a:pt x="146494" y="126968"/>
                  </a:lnTo>
                  <a:lnTo>
                    <a:pt x="146494" y="138970"/>
                  </a:lnTo>
                  <a:lnTo>
                    <a:pt x="87249" y="138970"/>
                  </a:lnTo>
                  <a:lnTo>
                    <a:pt x="87249" y="126968"/>
                  </a:lnTo>
                  <a:lnTo>
                    <a:pt x="103442" y="124777"/>
                  </a:lnTo>
                  <a:lnTo>
                    <a:pt x="103442" y="56293"/>
                  </a:lnTo>
                  <a:cubicBezTo>
                    <a:pt x="103442" y="46482"/>
                    <a:pt x="102870" y="38957"/>
                    <a:pt x="101632" y="33528"/>
                  </a:cubicBezTo>
                  <a:cubicBezTo>
                    <a:pt x="100393" y="28099"/>
                    <a:pt x="98108" y="24098"/>
                    <a:pt x="94679" y="21431"/>
                  </a:cubicBezTo>
                  <a:cubicBezTo>
                    <a:pt x="91250" y="18764"/>
                    <a:pt x="86011" y="17431"/>
                    <a:pt x="79058" y="17431"/>
                  </a:cubicBezTo>
                  <a:cubicBezTo>
                    <a:pt x="73152" y="17431"/>
                    <a:pt x="66961" y="18859"/>
                    <a:pt x="60293" y="21812"/>
                  </a:cubicBezTo>
                  <a:cubicBezTo>
                    <a:pt x="53721" y="24765"/>
                    <a:pt x="47911" y="28194"/>
                    <a:pt x="43053" y="32099"/>
                  </a:cubicBezTo>
                  <a:lnTo>
                    <a:pt x="43053" y="124873"/>
                  </a:lnTo>
                  <a:lnTo>
                    <a:pt x="59436" y="127063"/>
                  </a:lnTo>
                  <a:lnTo>
                    <a:pt x="59436" y="139065"/>
                  </a:lnTo>
                  <a:lnTo>
                    <a:pt x="2381" y="139065"/>
                  </a:lnTo>
                  <a:lnTo>
                    <a:pt x="2381" y="126968"/>
                  </a:lnTo>
                  <a:close/>
                </a:path>
              </a:pathLst>
            </a:custGeom>
            <a:solidFill>
              <a:srgbClr val="FFFFFF"/>
            </a:solidFill>
            <a:ln w="9525" cap="flat">
              <a:noFill/>
              <a:prstDash val="solid"/>
              <a:miter/>
            </a:ln>
          </p:spPr>
          <p:txBody>
            <a:bodyPr anchor="ctr"/>
            <a:lstStyle/>
            <a:p>
              <a:pPr>
                <a:defRPr/>
              </a:pPr>
              <a:endParaRPr lang="ro-RO"/>
            </a:p>
          </p:txBody>
        </p:sp>
        <p:sp>
          <p:nvSpPr>
            <p:cNvPr id="101" name="Freeform: Shape 1063">
              <a:extLst>
                <a:ext uri="{FF2B5EF4-FFF2-40B4-BE49-F238E27FC236}">
                  <a16:creationId xmlns:a16="http://schemas.microsoft.com/office/drawing/2014/main" id="{D1164412-5EE8-DD7D-4B75-32482FD351CA}"/>
                </a:ext>
              </a:extLst>
            </p:cNvPr>
            <p:cNvSpPr/>
            <p:nvPr/>
          </p:nvSpPr>
          <p:spPr>
            <a:xfrm>
              <a:off x="12881133" y="7050849"/>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19 h 194119"/>
                <a:gd name="connsiteX9" fmla="*/ 0 w 64865"/>
                <a:gd name="connsiteY9" fmla="*/ 194119 h 194119"/>
                <a:gd name="connsiteX10" fmla="*/ 0 w 64865"/>
                <a:gd name="connsiteY10" fmla="*/ 182118 h 194119"/>
                <a:gd name="connsiteX11" fmla="*/ 19812 w 64865"/>
                <a:gd name="connsiteY11" fmla="*/ 179927 h 194119"/>
                <a:gd name="connsiteX12" fmla="*/ 19812 w 64865"/>
                <a:gd name="connsiteY12" fmla="*/ 77057 h 194119"/>
                <a:gd name="connsiteX13" fmla="*/ 17812 w 64865"/>
                <a:gd name="connsiteY13" fmla="*/ 29337 h 194119"/>
                <a:gd name="connsiteX14" fmla="*/ 13906 w 64865"/>
                <a:gd name="connsiteY14" fmla="*/ 18097 h 194119"/>
                <a:gd name="connsiteX15" fmla="*/ 18669 w 64865"/>
                <a:gd name="connsiteY15" fmla="*/ 5143 h 194119"/>
                <a:gd name="connsiteX16" fmla="*/ 31813 w 64865"/>
                <a:gd name="connsiteY16" fmla="*/ 0 h 194119"/>
                <a:gd name="connsiteX17" fmla="*/ 44005 w 64865"/>
                <a:gd name="connsiteY17" fmla="*/ 4381 h 194119"/>
                <a:gd name="connsiteX18" fmla="*/ 47911 w 64865"/>
                <a:gd name="connsiteY18" fmla="*/ 15621 h 194119"/>
                <a:gd name="connsiteX19" fmla="*/ 43148 w 64865"/>
                <a:gd name="connsiteY19" fmla="*/ 28861 h 194119"/>
                <a:gd name="connsiteX20" fmla="*/ 29813 w 64865"/>
                <a:gd name="connsiteY20" fmla="*/ 33718 h 194119"/>
                <a:gd name="connsiteX21" fmla="*/ 29527 w 64865"/>
                <a:gd name="connsiteY21" fmla="*/ 33718 h 194119"/>
                <a:gd name="connsiteX22" fmla="*/ 17812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19"/>
                  </a:lnTo>
                  <a:lnTo>
                    <a:pt x="0" y="194119"/>
                  </a:lnTo>
                  <a:lnTo>
                    <a:pt x="0" y="182118"/>
                  </a:lnTo>
                  <a:lnTo>
                    <a:pt x="19812" y="179927"/>
                  </a:lnTo>
                  <a:lnTo>
                    <a:pt x="19812" y="77057"/>
                  </a:lnTo>
                  <a:close/>
                  <a:moveTo>
                    <a:pt x="17812" y="29337"/>
                  </a:moveTo>
                  <a:cubicBezTo>
                    <a:pt x="15240" y="26384"/>
                    <a:pt x="13906" y="22669"/>
                    <a:pt x="13906" y="18097"/>
                  </a:cubicBezTo>
                  <a:cubicBezTo>
                    <a:pt x="13906" y="12859"/>
                    <a:pt x="15526" y="8572"/>
                    <a:pt x="18669" y="5143"/>
                  </a:cubicBezTo>
                  <a:cubicBezTo>
                    <a:pt x="21812" y="1714"/>
                    <a:pt x="26194" y="0"/>
                    <a:pt x="31813" y="0"/>
                  </a:cubicBezTo>
                  <a:cubicBezTo>
                    <a:pt x="37338" y="0"/>
                    <a:pt x="41434" y="1429"/>
                    <a:pt x="44005" y="4381"/>
                  </a:cubicBezTo>
                  <a:cubicBezTo>
                    <a:pt x="46577" y="7334"/>
                    <a:pt x="47911" y="11049"/>
                    <a:pt x="47911" y="15621"/>
                  </a:cubicBezTo>
                  <a:cubicBezTo>
                    <a:pt x="47911" y="21145"/>
                    <a:pt x="46292" y="25527"/>
                    <a:pt x="43148" y="28861"/>
                  </a:cubicBezTo>
                  <a:cubicBezTo>
                    <a:pt x="40005" y="32099"/>
                    <a:pt x="35528" y="33718"/>
                    <a:pt x="29813" y="33718"/>
                  </a:cubicBezTo>
                  <a:lnTo>
                    <a:pt x="29527" y="33718"/>
                  </a:lnTo>
                  <a:cubicBezTo>
                    <a:pt x="24384" y="33718"/>
                    <a:pt x="20479" y="32290"/>
                    <a:pt x="17812" y="29337"/>
                  </a:cubicBezTo>
                  <a:close/>
                </a:path>
              </a:pathLst>
            </a:custGeom>
            <a:solidFill>
              <a:srgbClr val="FFFFFF"/>
            </a:solidFill>
            <a:ln w="9525" cap="flat">
              <a:noFill/>
              <a:prstDash val="solid"/>
              <a:miter/>
            </a:ln>
          </p:spPr>
          <p:txBody>
            <a:bodyPr anchor="ctr"/>
            <a:lstStyle/>
            <a:p>
              <a:pPr>
                <a:defRPr/>
              </a:pPr>
              <a:endParaRPr lang="ro-RO"/>
            </a:p>
          </p:txBody>
        </p:sp>
        <p:sp>
          <p:nvSpPr>
            <p:cNvPr id="102" name="Freeform: Shape 1064">
              <a:extLst>
                <a:ext uri="{FF2B5EF4-FFF2-40B4-BE49-F238E27FC236}">
                  <a16:creationId xmlns:a16="http://schemas.microsoft.com/office/drawing/2014/main" id="{52686414-84E1-5ECF-B163-D9A159910406}"/>
                </a:ext>
              </a:extLst>
            </p:cNvPr>
            <p:cNvSpPr/>
            <p:nvPr/>
          </p:nvSpPr>
          <p:spPr>
            <a:xfrm>
              <a:off x="12965715" y="7105999"/>
              <a:ext cx="99155" cy="141446"/>
            </a:xfrm>
            <a:custGeom>
              <a:avLst/>
              <a:gdLst>
                <a:gd name="connsiteX0" fmla="*/ 20383 w 99155"/>
                <a:gd name="connsiteY0" fmla="*/ 119348 h 141446"/>
                <a:gd name="connsiteX1" fmla="*/ 30766 w 99155"/>
                <a:gd name="connsiteY1" fmla="*/ 125920 h 141446"/>
                <a:gd name="connsiteX2" fmla="*/ 47530 w 99155"/>
                <a:gd name="connsiteY2" fmla="*/ 128873 h 141446"/>
                <a:gd name="connsiteX3" fmla="*/ 68104 w 99155"/>
                <a:gd name="connsiteY3" fmla="*/ 123444 h 141446"/>
                <a:gd name="connsiteX4" fmla="*/ 74676 w 99155"/>
                <a:gd name="connsiteY4" fmla="*/ 108490 h 141446"/>
                <a:gd name="connsiteX5" fmla="*/ 70485 w 99155"/>
                <a:gd name="connsiteY5" fmla="*/ 96965 h 141446"/>
                <a:gd name="connsiteX6" fmla="*/ 58865 w 99155"/>
                <a:gd name="connsiteY6" fmla="*/ 88297 h 141446"/>
                <a:gd name="connsiteX7" fmla="*/ 37433 w 99155"/>
                <a:gd name="connsiteY7" fmla="*/ 79153 h 141446"/>
                <a:gd name="connsiteX8" fmla="*/ 9906 w 99155"/>
                <a:gd name="connsiteY8" fmla="*/ 62103 h 141446"/>
                <a:gd name="connsiteX9" fmla="*/ 1238 w 99155"/>
                <a:gd name="connsiteY9" fmla="*/ 36004 h 141446"/>
                <a:gd name="connsiteX10" fmla="*/ 7715 w 99155"/>
                <a:gd name="connsiteY10" fmla="*/ 17145 h 141446"/>
                <a:gd name="connsiteX11" fmla="*/ 25622 w 99155"/>
                <a:gd name="connsiteY11" fmla="*/ 4572 h 141446"/>
                <a:gd name="connsiteX12" fmla="*/ 50959 w 99155"/>
                <a:gd name="connsiteY12" fmla="*/ 0 h 141446"/>
                <a:gd name="connsiteX13" fmla="*/ 70675 w 99155"/>
                <a:gd name="connsiteY13" fmla="*/ 1715 h 141446"/>
                <a:gd name="connsiteX14" fmla="*/ 84296 w 99155"/>
                <a:gd name="connsiteY14" fmla="*/ 5144 h 141446"/>
                <a:gd name="connsiteX15" fmla="*/ 91154 w 99155"/>
                <a:gd name="connsiteY15" fmla="*/ 7334 h 141446"/>
                <a:gd name="connsiteX16" fmla="*/ 91154 w 99155"/>
                <a:gd name="connsiteY16" fmla="*/ 37719 h 141446"/>
                <a:gd name="connsiteX17" fmla="*/ 76200 w 99155"/>
                <a:gd name="connsiteY17" fmla="*/ 37719 h 141446"/>
                <a:gd name="connsiteX18" fmla="*/ 71342 w 99155"/>
                <a:gd name="connsiteY18" fmla="*/ 19621 h 141446"/>
                <a:gd name="connsiteX19" fmla="*/ 63532 w 99155"/>
                <a:gd name="connsiteY19" fmla="*/ 14573 h 141446"/>
                <a:gd name="connsiteX20" fmla="*/ 49340 w 99155"/>
                <a:gd name="connsiteY20" fmla="*/ 12478 h 141446"/>
                <a:gd name="connsiteX21" fmla="*/ 31623 w 99155"/>
                <a:gd name="connsiteY21" fmla="*/ 17335 h 141446"/>
                <a:gd name="connsiteX22" fmla="*/ 24860 w 99155"/>
                <a:gd name="connsiteY22" fmla="*/ 30575 h 141446"/>
                <a:gd name="connsiteX23" fmla="*/ 28385 w 99155"/>
                <a:gd name="connsiteY23" fmla="*/ 42672 h 141446"/>
                <a:gd name="connsiteX24" fmla="*/ 37338 w 99155"/>
                <a:gd name="connsiteY24" fmla="*/ 50387 h 141446"/>
                <a:gd name="connsiteX25" fmla="*/ 52007 w 99155"/>
                <a:gd name="connsiteY25" fmla="*/ 57245 h 141446"/>
                <a:gd name="connsiteX26" fmla="*/ 56864 w 99155"/>
                <a:gd name="connsiteY26" fmla="*/ 59245 h 141446"/>
                <a:gd name="connsiteX27" fmla="*/ 79153 w 99155"/>
                <a:gd name="connsiteY27" fmla="*/ 69532 h 141446"/>
                <a:gd name="connsiteX28" fmla="*/ 93440 w 99155"/>
                <a:gd name="connsiteY28" fmla="*/ 82391 h 141446"/>
                <a:gd name="connsiteX29" fmla="*/ 99155 w 99155"/>
                <a:gd name="connsiteY29" fmla="*/ 101822 h 141446"/>
                <a:gd name="connsiteX30" fmla="*/ 85058 w 99155"/>
                <a:gd name="connsiteY30" fmla="*/ 130683 h 141446"/>
                <a:gd name="connsiteX31" fmla="*/ 46482 w 99155"/>
                <a:gd name="connsiteY31" fmla="*/ 141446 h 141446"/>
                <a:gd name="connsiteX32" fmla="*/ 21431 w 99155"/>
                <a:gd name="connsiteY32" fmla="*/ 138113 h 141446"/>
                <a:gd name="connsiteX33" fmla="*/ 0 w 99155"/>
                <a:gd name="connsiteY33" fmla="*/ 131350 h 141446"/>
                <a:gd name="connsiteX34" fmla="*/ 0 w 99155"/>
                <a:gd name="connsiteY34" fmla="*/ 100013 h 141446"/>
                <a:gd name="connsiteX35" fmla="*/ 15907 w 99155"/>
                <a:gd name="connsiteY35" fmla="*/ 100013 h 141446"/>
                <a:gd name="connsiteX36" fmla="*/ 20383 w 99155"/>
                <a:gd name="connsiteY36" fmla="*/ 119348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9155" h="141446">
                  <a:moveTo>
                    <a:pt x="20383" y="119348"/>
                  </a:moveTo>
                  <a:cubicBezTo>
                    <a:pt x="22003" y="121825"/>
                    <a:pt x="25527" y="124015"/>
                    <a:pt x="30766" y="125920"/>
                  </a:cubicBezTo>
                  <a:cubicBezTo>
                    <a:pt x="36100" y="127921"/>
                    <a:pt x="41624" y="128873"/>
                    <a:pt x="47530" y="128873"/>
                  </a:cubicBezTo>
                  <a:cubicBezTo>
                    <a:pt x="56864" y="128873"/>
                    <a:pt x="63722" y="127063"/>
                    <a:pt x="68104" y="123444"/>
                  </a:cubicBezTo>
                  <a:cubicBezTo>
                    <a:pt x="72485" y="119824"/>
                    <a:pt x="74676" y="114871"/>
                    <a:pt x="74676" y="108490"/>
                  </a:cubicBezTo>
                  <a:cubicBezTo>
                    <a:pt x="74676" y="104108"/>
                    <a:pt x="73247" y="100203"/>
                    <a:pt x="70485" y="96965"/>
                  </a:cubicBezTo>
                  <a:cubicBezTo>
                    <a:pt x="67723" y="93726"/>
                    <a:pt x="63817" y="90773"/>
                    <a:pt x="58865" y="88297"/>
                  </a:cubicBezTo>
                  <a:cubicBezTo>
                    <a:pt x="53912" y="85820"/>
                    <a:pt x="46768" y="82677"/>
                    <a:pt x="37433" y="79153"/>
                  </a:cubicBezTo>
                  <a:cubicBezTo>
                    <a:pt x="24860" y="74390"/>
                    <a:pt x="15716" y="68770"/>
                    <a:pt x="9906" y="62103"/>
                  </a:cubicBezTo>
                  <a:cubicBezTo>
                    <a:pt x="4096" y="55531"/>
                    <a:pt x="1238" y="46768"/>
                    <a:pt x="1238" y="36004"/>
                  </a:cubicBezTo>
                  <a:cubicBezTo>
                    <a:pt x="1238" y="28861"/>
                    <a:pt x="3429" y="22574"/>
                    <a:pt x="7715" y="17145"/>
                  </a:cubicBezTo>
                  <a:cubicBezTo>
                    <a:pt x="12002" y="11716"/>
                    <a:pt x="18002" y="7525"/>
                    <a:pt x="25622" y="4572"/>
                  </a:cubicBezTo>
                  <a:cubicBezTo>
                    <a:pt x="33242" y="1619"/>
                    <a:pt x="41624" y="0"/>
                    <a:pt x="50959" y="0"/>
                  </a:cubicBezTo>
                  <a:cubicBezTo>
                    <a:pt x="58483" y="0"/>
                    <a:pt x="65056" y="571"/>
                    <a:pt x="70675" y="1715"/>
                  </a:cubicBezTo>
                  <a:cubicBezTo>
                    <a:pt x="76295" y="2857"/>
                    <a:pt x="80867" y="4000"/>
                    <a:pt x="84296" y="5144"/>
                  </a:cubicBezTo>
                  <a:cubicBezTo>
                    <a:pt x="87725" y="6286"/>
                    <a:pt x="90011" y="7048"/>
                    <a:pt x="91154" y="7334"/>
                  </a:cubicBezTo>
                  <a:lnTo>
                    <a:pt x="91154" y="37719"/>
                  </a:lnTo>
                  <a:lnTo>
                    <a:pt x="76200" y="37719"/>
                  </a:lnTo>
                  <a:lnTo>
                    <a:pt x="71342" y="19621"/>
                  </a:lnTo>
                  <a:cubicBezTo>
                    <a:pt x="70390" y="17621"/>
                    <a:pt x="67723" y="16002"/>
                    <a:pt x="63532" y="14573"/>
                  </a:cubicBezTo>
                  <a:cubicBezTo>
                    <a:pt x="59341" y="13144"/>
                    <a:pt x="54578" y="12478"/>
                    <a:pt x="49340" y="12478"/>
                  </a:cubicBezTo>
                  <a:cubicBezTo>
                    <a:pt x="42005" y="12478"/>
                    <a:pt x="36100" y="14097"/>
                    <a:pt x="31623" y="17335"/>
                  </a:cubicBezTo>
                  <a:cubicBezTo>
                    <a:pt x="27146" y="20574"/>
                    <a:pt x="24860" y="25051"/>
                    <a:pt x="24860" y="30575"/>
                  </a:cubicBezTo>
                  <a:cubicBezTo>
                    <a:pt x="24860" y="35433"/>
                    <a:pt x="26003" y="39529"/>
                    <a:pt x="28385" y="42672"/>
                  </a:cubicBezTo>
                  <a:cubicBezTo>
                    <a:pt x="30766" y="45815"/>
                    <a:pt x="33719" y="48387"/>
                    <a:pt x="37338" y="50387"/>
                  </a:cubicBezTo>
                  <a:cubicBezTo>
                    <a:pt x="40958" y="52388"/>
                    <a:pt x="45815" y="54673"/>
                    <a:pt x="52007" y="57245"/>
                  </a:cubicBezTo>
                  <a:lnTo>
                    <a:pt x="56864" y="59245"/>
                  </a:lnTo>
                  <a:cubicBezTo>
                    <a:pt x="66008" y="62865"/>
                    <a:pt x="73438" y="66294"/>
                    <a:pt x="79153" y="69532"/>
                  </a:cubicBezTo>
                  <a:cubicBezTo>
                    <a:pt x="84868" y="72771"/>
                    <a:pt x="89630" y="77057"/>
                    <a:pt x="93440" y="82391"/>
                  </a:cubicBezTo>
                  <a:cubicBezTo>
                    <a:pt x="97250" y="87725"/>
                    <a:pt x="99155" y="94202"/>
                    <a:pt x="99155" y="101822"/>
                  </a:cubicBezTo>
                  <a:cubicBezTo>
                    <a:pt x="99155" y="113919"/>
                    <a:pt x="94488" y="123539"/>
                    <a:pt x="85058" y="130683"/>
                  </a:cubicBezTo>
                  <a:cubicBezTo>
                    <a:pt x="75629" y="137827"/>
                    <a:pt x="62865" y="141446"/>
                    <a:pt x="46482" y="141446"/>
                  </a:cubicBezTo>
                  <a:cubicBezTo>
                    <a:pt x="38481" y="141446"/>
                    <a:pt x="30099" y="140303"/>
                    <a:pt x="21431" y="138113"/>
                  </a:cubicBezTo>
                  <a:cubicBezTo>
                    <a:pt x="12668" y="135922"/>
                    <a:pt x="5525" y="133636"/>
                    <a:pt x="0" y="131350"/>
                  </a:cubicBezTo>
                  <a:lnTo>
                    <a:pt x="0" y="100013"/>
                  </a:lnTo>
                  <a:lnTo>
                    <a:pt x="15907" y="100013"/>
                  </a:lnTo>
                  <a:lnTo>
                    <a:pt x="20383" y="119348"/>
                  </a:lnTo>
                  <a:close/>
                </a:path>
              </a:pathLst>
            </a:custGeom>
            <a:solidFill>
              <a:srgbClr val="FFFFFF"/>
            </a:solidFill>
            <a:ln w="9525" cap="flat">
              <a:noFill/>
              <a:prstDash val="solid"/>
              <a:miter/>
            </a:ln>
          </p:spPr>
          <p:txBody>
            <a:bodyPr anchor="ctr"/>
            <a:lstStyle/>
            <a:p>
              <a:pPr>
                <a:defRPr/>
              </a:pPr>
              <a:endParaRPr lang="ro-RO"/>
            </a:p>
          </p:txBody>
        </p:sp>
        <p:sp>
          <p:nvSpPr>
            <p:cNvPr id="103" name="Freeform: Shape 1065">
              <a:extLst>
                <a:ext uri="{FF2B5EF4-FFF2-40B4-BE49-F238E27FC236}">
                  <a16:creationId xmlns:a16="http://schemas.microsoft.com/office/drawing/2014/main" id="{EB1209FE-D1EC-3E59-3CBD-119DDE3FB2AD}"/>
                </a:ext>
              </a:extLst>
            </p:cNvPr>
            <p:cNvSpPr/>
            <p:nvPr/>
          </p:nvSpPr>
          <p:spPr>
            <a:xfrm>
              <a:off x="13086207" y="7050849"/>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19 h 194119"/>
                <a:gd name="connsiteX9" fmla="*/ 0 w 64865"/>
                <a:gd name="connsiteY9" fmla="*/ 194119 h 194119"/>
                <a:gd name="connsiteX10" fmla="*/ 0 w 64865"/>
                <a:gd name="connsiteY10" fmla="*/ 182118 h 194119"/>
                <a:gd name="connsiteX11" fmla="*/ 19812 w 64865"/>
                <a:gd name="connsiteY11" fmla="*/ 179927 h 194119"/>
                <a:gd name="connsiteX12" fmla="*/ 19812 w 64865"/>
                <a:gd name="connsiteY12" fmla="*/ 77057 h 194119"/>
                <a:gd name="connsiteX13" fmla="*/ 17812 w 64865"/>
                <a:gd name="connsiteY13" fmla="*/ 29337 h 194119"/>
                <a:gd name="connsiteX14" fmla="*/ 13906 w 64865"/>
                <a:gd name="connsiteY14" fmla="*/ 18097 h 194119"/>
                <a:gd name="connsiteX15" fmla="*/ 18669 w 64865"/>
                <a:gd name="connsiteY15" fmla="*/ 5143 h 194119"/>
                <a:gd name="connsiteX16" fmla="*/ 31813 w 64865"/>
                <a:gd name="connsiteY16" fmla="*/ 0 h 194119"/>
                <a:gd name="connsiteX17" fmla="*/ 44005 w 64865"/>
                <a:gd name="connsiteY17" fmla="*/ 4381 h 194119"/>
                <a:gd name="connsiteX18" fmla="*/ 47911 w 64865"/>
                <a:gd name="connsiteY18" fmla="*/ 15621 h 194119"/>
                <a:gd name="connsiteX19" fmla="*/ 43148 w 64865"/>
                <a:gd name="connsiteY19" fmla="*/ 28861 h 194119"/>
                <a:gd name="connsiteX20" fmla="*/ 29813 w 64865"/>
                <a:gd name="connsiteY20" fmla="*/ 33718 h 194119"/>
                <a:gd name="connsiteX21" fmla="*/ 29527 w 64865"/>
                <a:gd name="connsiteY21" fmla="*/ 33718 h 194119"/>
                <a:gd name="connsiteX22" fmla="*/ 17812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19"/>
                  </a:lnTo>
                  <a:lnTo>
                    <a:pt x="0" y="194119"/>
                  </a:lnTo>
                  <a:lnTo>
                    <a:pt x="0" y="182118"/>
                  </a:lnTo>
                  <a:lnTo>
                    <a:pt x="19812" y="179927"/>
                  </a:lnTo>
                  <a:lnTo>
                    <a:pt x="19812" y="77057"/>
                  </a:lnTo>
                  <a:close/>
                  <a:moveTo>
                    <a:pt x="17812" y="29337"/>
                  </a:moveTo>
                  <a:cubicBezTo>
                    <a:pt x="15240" y="26384"/>
                    <a:pt x="13906" y="22669"/>
                    <a:pt x="13906" y="18097"/>
                  </a:cubicBezTo>
                  <a:cubicBezTo>
                    <a:pt x="13906" y="12859"/>
                    <a:pt x="15526" y="8572"/>
                    <a:pt x="18669" y="5143"/>
                  </a:cubicBezTo>
                  <a:cubicBezTo>
                    <a:pt x="21812" y="1714"/>
                    <a:pt x="26194" y="0"/>
                    <a:pt x="31813" y="0"/>
                  </a:cubicBezTo>
                  <a:cubicBezTo>
                    <a:pt x="37338" y="0"/>
                    <a:pt x="41434" y="1429"/>
                    <a:pt x="44005" y="4381"/>
                  </a:cubicBezTo>
                  <a:cubicBezTo>
                    <a:pt x="46577" y="7334"/>
                    <a:pt x="47911" y="11049"/>
                    <a:pt x="47911" y="15621"/>
                  </a:cubicBezTo>
                  <a:cubicBezTo>
                    <a:pt x="47911" y="21145"/>
                    <a:pt x="46292" y="25527"/>
                    <a:pt x="43148" y="28861"/>
                  </a:cubicBezTo>
                  <a:cubicBezTo>
                    <a:pt x="40005" y="32099"/>
                    <a:pt x="35528" y="33718"/>
                    <a:pt x="29813" y="33718"/>
                  </a:cubicBezTo>
                  <a:lnTo>
                    <a:pt x="29527" y="33718"/>
                  </a:lnTo>
                  <a:cubicBezTo>
                    <a:pt x="24384" y="33718"/>
                    <a:pt x="20479" y="32290"/>
                    <a:pt x="17812" y="29337"/>
                  </a:cubicBezTo>
                  <a:close/>
                </a:path>
              </a:pathLst>
            </a:custGeom>
            <a:solidFill>
              <a:srgbClr val="FFFFFF"/>
            </a:solidFill>
            <a:ln w="9525" cap="flat">
              <a:noFill/>
              <a:prstDash val="solid"/>
              <a:miter/>
            </a:ln>
          </p:spPr>
          <p:txBody>
            <a:bodyPr anchor="ctr"/>
            <a:lstStyle/>
            <a:p>
              <a:pPr>
                <a:defRPr/>
              </a:pPr>
              <a:endParaRPr lang="ro-RO"/>
            </a:p>
          </p:txBody>
        </p:sp>
        <p:sp>
          <p:nvSpPr>
            <p:cNvPr id="104" name="Freeform: Shape 1066">
              <a:extLst>
                <a:ext uri="{FF2B5EF4-FFF2-40B4-BE49-F238E27FC236}">
                  <a16:creationId xmlns:a16="http://schemas.microsoft.com/office/drawing/2014/main" id="{319FC341-B1E5-4642-E628-0EC6CEB6D39D}"/>
                </a:ext>
              </a:extLst>
            </p:cNvPr>
            <p:cNvSpPr/>
            <p:nvPr/>
          </p:nvSpPr>
          <p:spPr>
            <a:xfrm>
              <a:off x="13156882" y="7044467"/>
              <a:ext cx="138779" cy="203073"/>
            </a:xfrm>
            <a:custGeom>
              <a:avLst/>
              <a:gdLst>
                <a:gd name="connsiteX0" fmla="*/ 0 w 138779"/>
                <a:gd name="connsiteY0" fmla="*/ 4667 h 203073"/>
                <a:gd name="connsiteX1" fmla="*/ 39148 w 138779"/>
                <a:gd name="connsiteY1" fmla="*/ 0 h 203073"/>
                <a:gd name="connsiteX2" fmla="*/ 39624 w 138779"/>
                <a:gd name="connsiteY2" fmla="*/ 0 h 203073"/>
                <a:gd name="connsiteX3" fmla="*/ 45244 w 138779"/>
                <a:gd name="connsiteY3" fmla="*/ 3620 h 203073"/>
                <a:gd name="connsiteX4" fmla="*/ 45244 w 138779"/>
                <a:gd name="connsiteY4" fmla="*/ 77248 h 203073"/>
                <a:gd name="connsiteX5" fmla="*/ 62770 w 138779"/>
                <a:gd name="connsiteY5" fmla="*/ 65532 h 203073"/>
                <a:gd name="connsiteX6" fmla="*/ 85439 w 138779"/>
                <a:gd name="connsiteY6" fmla="*/ 60865 h 203073"/>
                <a:gd name="connsiteX7" fmla="*/ 112204 w 138779"/>
                <a:gd name="connsiteY7" fmla="*/ 68009 h 203073"/>
                <a:gd name="connsiteX8" fmla="*/ 131540 w 138779"/>
                <a:gd name="connsiteY8" fmla="*/ 90011 h 203073"/>
                <a:gd name="connsiteX9" fmla="*/ 138779 w 138779"/>
                <a:gd name="connsiteY9" fmla="*/ 127730 h 203073"/>
                <a:gd name="connsiteX10" fmla="*/ 130111 w 138779"/>
                <a:gd name="connsiteY10" fmla="*/ 165926 h 203073"/>
                <a:gd name="connsiteX11" fmla="*/ 105251 w 138779"/>
                <a:gd name="connsiteY11" fmla="*/ 193072 h 203073"/>
                <a:gd name="connsiteX12" fmla="*/ 67818 w 138779"/>
                <a:gd name="connsiteY12" fmla="*/ 203073 h 203073"/>
                <a:gd name="connsiteX13" fmla="*/ 36957 w 138779"/>
                <a:gd name="connsiteY13" fmla="*/ 199739 h 203073"/>
                <a:gd name="connsiteX14" fmla="*/ 20098 w 138779"/>
                <a:gd name="connsiteY14" fmla="*/ 193739 h 203073"/>
                <a:gd name="connsiteX15" fmla="*/ 20098 w 138779"/>
                <a:gd name="connsiteY15" fmla="*/ 17526 h 203073"/>
                <a:gd name="connsiteX16" fmla="*/ 0 w 138779"/>
                <a:gd name="connsiteY16" fmla="*/ 14859 h 203073"/>
                <a:gd name="connsiteX17" fmla="*/ 0 w 138779"/>
                <a:gd name="connsiteY17" fmla="*/ 4667 h 203073"/>
                <a:gd name="connsiteX18" fmla="*/ 58198 w 138779"/>
                <a:gd name="connsiteY18" fmla="*/ 82582 h 203073"/>
                <a:gd name="connsiteX19" fmla="*/ 45339 w 138779"/>
                <a:gd name="connsiteY19" fmla="*/ 92202 h 203073"/>
                <a:gd name="connsiteX20" fmla="*/ 45339 w 138779"/>
                <a:gd name="connsiteY20" fmla="*/ 182309 h 203073"/>
                <a:gd name="connsiteX21" fmla="*/ 53816 w 138779"/>
                <a:gd name="connsiteY21" fmla="*/ 187833 h 203073"/>
                <a:gd name="connsiteX22" fmla="*/ 69628 w 138779"/>
                <a:gd name="connsiteY22" fmla="*/ 189928 h 203073"/>
                <a:gd name="connsiteX23" fmla="*/ 100012 w 138779"/>
                <a:gd name="connsiteY23" fmla="*/ 174784 h 203073"/>
                <a:gd name="connsiteX24" fmla="*/ 111538 w 138779"/>
                <a:gd name="connsiteY24" fmla="*/ 130493 h 203073"/>
                <a:gd name="connsiteX25" fmla="*/ 101536 w 138779"/>
                <a:gd name="connsiteY25" fmla="*/ 91345 h 203073"/>
                <a:gd name="connsiteX26" fmla="*/ 75628 w 138779"/>
                <a:gd name="connsiteY26" fmla="*/ 78391 h 203073"/>
                <a:gd name="connsiteX27" fmla="*/ 58198 w 138779"/>
                <a:gd name="connsiteY27" fmla="*/ 82582 h 20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8779" h="203073">
                  <a:moveTo>
                    <a:pt x="0" y="4667"/>
                  </a:moveTo>
                  <a:lnTo>
                    <a:pt x="39148" y="0"/>
                  </a:lnTo>
                  <a:lnTo>
                    <a:pt x="39624" y="0"/>
                  </a:lnTo>
                  <a:lnTo>
                    <a:pt x="45244" y="3620"/>
                  </a:lnTo>
                  <a:lnTo>
                    <a:pt x="45244" y="77248"/>
                  </a:lnTo>
                  <a:cubicBezTo>
                    <a:pt x="50101" y="72485"/>
                    <a:pt x="56007" y="68580"/>
                    <a:pt x="62770" y="65532"/>
                  </a:cubicBezTo>
                  <a:cubicBezTo>
                    <a:pt x="69533" y="62484"/>
                    <a:pt x="77057" y="60865"/>
                    <a:pt x="85439" y="60865"/>
                  </a:cubicBezTo>
                  <a:cubicBezTo>
                    <a:pt x="95250" y="60865"/>
                    <a:pt x="104108" y="63246"/>
                    <a:pt x="112204" y="68009"/>
                  </a:cubicBezTo>
                  <a:cubicBezTo>
                    <a:pt x="120301" y="72771"/>
                    <a:pt x="126778" y="80105"/>
                    <a:pt x="131540" y="90011"/>
                  </a:cubicBezTo>
                  <a:cubicBezTo>
                    <a:pt x="136303" y="99917"/>
                    <a:pt x="138779" y="112490"/>
                    <a:pt x="138779" y="127730"/>
                  </a:cubicBezTo>
                  <a:cubicBezTo>
                    <a:pt x="138779" y="141732"/>
                    <a:pt x="135922" y="154495"/>
                    <a:pt x="130111" y="165926"/>
                  </a:cubicBezTo>
                  <a:cubicBezTo>
                    <a:pt x="124301" y="177355"/>
                    <a:pt x="116015" y="186404"/>
                    <a:pt x="105251" y="193072"/>
                  </a:cubicBezTo>
                  <a:cubicBezTo>
                    <a:pt x="94488" y="199739"/>
                    <a:pt x="82010" y="203073"/>
                    <a:pt x="67818" y="203073"/>
                  </a:cubicBezTo>
                  <a:cubicBezTo>
                    <a:pt x="56579" y="203073"/>
                    <a:pt x="46292" y="201930"/>
                    <a:pt x="36957" y="199739"/>
                  </a:cubicBezTo>
                  <a:cubicBezTo>
                    <a:pt x="27622" y="197549"/>
                    <a:pt x="22003" y="195548"/>
                    <a:pt x="20098" y="193739"/>
                  </a:cubicBezTo>
                  <a:lnTo>
                    <a:pt x="20098" y="17526"/>
                  </a:lnTo>
                  <a:lnTo>
                    <a:pt x="0" y="14859"/>
                  </a:lnTo>
                  <a:lnTo>
                    <a:pt x="0" y="4667"/>
                  </a:lnTo>
                  <a:close/>
                  <a:moveTo>
                    <a:pt x="58198" y="82582"/>
                  </a:moveTo>
                  <a:cubicBezTo>
                    <a:pt x="52864" y="85439"/>
                    <a:pt x="48577" y="88678"/>
                    <a:pt x="45339" y="92202"/>
                  </a:cubicBezTo>
                  <a:lnTo>
                    <a:pt x="45339" y="182309"/>
                  </a:lnTo>
                  <a:cubicBezTo>
                    <a:pt x="46292" y="184595"/>
                    <a:pt x="49149" y="186404"/>
                    <a:pt x="53816" y="187833"/>
                  </a:cubicBezTo>
                  <a:cubicBezTo>
                    <a:pt x="58483" y="189262"/>
                    <a:pt x="63722" y="189928"/>
                    <a:pt x="69628" y="189928"/>
                  </a:cubicBezTo>
                  <a:cubicBezTo>
                    <a:pt x="82201" y="189928"/>
                    <a:pt x="92297" y="184880"/>
                    <a:pt x="100012" y="174784"/>
                  </a:cubicBezTo>
                  <a:cubicBezTo>
                    <a:pt x="107633" y="164687"/>
                    <a:pt x="111538" y="149924"/>
                    <a:pt x="111538" y="130493"/>
                  </a:cubicBezTo>
                  <a:cubicBezTo>
                    <a:pt x="111538" y="113062"/>
                    <a:pt x="108204" y="100013"/>
                    <a:pt x="101536" y="91345"/>
                  </a:cubicBezTo>
                  <a:cubicBezTo>
                    <a:pt x="94869" y="82677"/>
                    <a:pt x="86201" y="78391"/>
                    <a:pt x="75628" y="78391"/>
                  </a:cubicBezTo>
                  <a:cubicBezTo>
                    <a:pt x="69247" y="78295"/>
                    <a:pt x="63437" y="79724"/>
                    <a:pt x="58198" y="82582"/>
                  </a:cubicBezTo>
                  <a:close/>
                </a:path>
              </a:pathLst>
            </a:custGeom>
            <a:solidFill>
              <a:srgbClr val="FFFFFF"/>
            </a:solidFill>
            <a:ln w="9525" cap="flat">
              <a:noFill/>
              <a:prstDash val="solid"/>
              <a:miter/>
            </a:ln>
          </p:spPr>
          <p:txBody>
            <a:bodyPr anchor="ctr"/>
            <a:lstStyle/>
            <a:p>
              <a:pPr>
                <a:defRPr/>
              </a:pPr>
              <a:endParaRPr lang="ro-RO"/>
            </a:p>
          </p:txBody>
        </p:sp>
        <p:sp>
          <p:nvSpPr>
            <p:cNvPr id="105" name="Freeform: Shape 1067">
              <a:extLst>
                <a:ext uri="{FF2B5EF4-FFF2-40B4-BE49-F238E27FC236}">
                  <a16:creationId xmlns:a16="http://schemas.microsoft.com/office/drawing/2014/main" id="{64E2BE85-3D55-9637-8CB1-04B4FFB4715C}"/>
                </a:ext>
              </a:extLst>
            </p:cNvPr>
            <p:cNvSpPr/>
            <p:nvPr/>
          </p:nvSpPr>
          <p:spPr>
            <a:xfrm>
              <a:off x="13316235" y="7050849"/>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19 h 194119"/>
                <a:gd name="connsiteX9" fmla="*/ 0 w 64865"/>
                <a:gd name="connsiteY9" fmla="*/ 194119 h 194119"/>
                <a:gd name="connsiteX10" fmla="*/ 0 w 64865"/>
                <a:gd name="connsiteY10" fmla="*/ 182118 h 194119"/>
                <a:gd name="connsiteX11" fmla="*/ 19812 w 64865"/>
                <a:gd name="connsiteY11" fmla="*/ 179927 h 194119"/>
                <a:gd name="connsiteX12" fmla="*/ 19812 w 64865"/>
                <a:gd name="connsiteY12" fmla="*/ 77057 h 194119"/>
                <a:gd name="connsiteX13" fmla="*/ 17907 w 64865"/>
                <a:gd name="connsiteY13" fmla="*/ 29337 h 194119"/>
                <a:gd name="connsiteX14" fmla="*/ 14002 w 64865"/>
                <a:gd name="connsiteY14" fmla="*/ 18097 h 194119"/>
                <a:gd name="connsiteX15" fmla="*/ 18764 w 64865"/>
                <a:gd name="connsiteY15" fmla="*/ 5143 h 194119"/>
                <a:gd name="connsiteX16" fmla="*/ 31909 w 64865"/>
                <a:gd name="connsiteY16" fmla="*/ 0 h 194119"/>
                <a:gd name="connsiteX17" fmla="*/ 44101 w 64865"/>
                <a:gd name="connsiteY17" fmla="*/ 4381 h 194119"/>
                <a:gd name="connsiteX18" fmla="*/ 48006 w 64865"/>
                <a:gd name="connsiteY18" fmla="*/ 15621 h 194119"/>
                <a:gd name="connsiteX19" fmla="*/ 43244 w 64865"/>
                <a:gd name="connsiteY19" fmla="*/ 28861 h 194119"/>
                <a:gd name="connsiteX20" fmla="*/ 29909 w 64865"/>
                <a:gd name="connsiteY20" fmla="*/ 33718 h 194119"/>
                <a:gd name="connsiteX21" fmla="*/ 29623 w 64865"/>
                <a:gd name="connsiteY21" fmla="*/ 33718 h 194119"/>
                <a:gd name="connsiteX22" fmla="*/ 17907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19"/>
                  </a:lnTo>
                  <a:lnTo>
                    <a:pt x="0" y="194119"/>
                  </a:lnTo>
                  <a:lnTo>
                    <a:pt x="0" y="182118"/>
                  </a:lnTo>
                  <a:lnTo>
                    <a:pt x="19812" y="179927"/>
                  </a:lnTo>
                  <a:lnTo>
                    <a:pt x="19812" y="77057"/>
                  </a:lnTo>
                  <a:close/>
                  <a:moveTo>
                    <a:pt x="17907" y="29337"/>
                  </a:moveTo>
                  <a:cubicBezTo>
                    <a:pt x="15335" y="26384"/>
                    <a:pt x="14002" y="22669"/>
                    <a:pt x="14002" y="18097"/>
                  </a:cubicBezTo>
                  <a:cubicBezTo>
                    <a:pt x="14002" y="12859"/>
                    <a:pt x="15621" y="8572"/>
                    <a:pt x="18764" y="5143"/>
                  </a:cubicBezTo>
                  <a:cubicBezTo>
                    <a:pt x="21907" y="1714"/>
                    <a:pt x="26289" y="0"/>
                    <a:pt x="31909" y="0"/>
                  </a:cubicBezTo>
                  <a:cubicBezTo>
                    <a:pt x="37433" y="0"/>
                    <a:pt x="41529" y="1429"/>
                    <a:pt x="44101" y="4381"/>
                  </a:cubicBezTo>
                  <a:cubicBezTo>
                    <a:pt x="46672" y="7334"/>
                    <a:pt x="48006" y="11049"/>
                    <a:pt x="48006" y="15621"/>
                  </a:cubicBezTo>
                  <a:cubicBezTo>
                    <a:pt x="48006" y="21145"/>
                    <a:pt x="46387" y="25527"/>
                    <a:pt x="43244" y="28861"/>
                  </a:cubicBezTo>
                  <a:cubicBezTo>
                    <a:pt x="40100" y="32099"/>
                    <a:pt x="35623" y="33718"/>
                    <a:pt x="29909" y="33718"/>
                  </a:cubicBezTo>
                  <a:lnTo>
                    <a:pt x="29623" y="33718"/>
                  </a:lnTo>
                  <a:cubicBezTo>
                    <a:pt x="24384" y="33718"/>
                    <a:pt x="20479" y="32290"/>
                    <a:pt x="17907" y="29337"/>
                  </a:cubicBezTo>
                  <a:close/>
                </a:path>
              </a:pathLst>
            </a:custGeom>
            <a:solidFill>
              <a:srgbClr val="FFFFFF"/>
            </a:solidFill>
            <a:ln w="9525" cap="flat">
              <a:noFill/>
              <a:prstDash val="solid"/>
              <a:miter/>
            </a:ln>
          </p:spPr>
          <p:txBody>
            <a:bodyPr anchor="ctr"/>
            <a:lstStyle/>
            <a:p>
              <a:pPr>
                <a:defRPr/>
              </a:pPr>
              <a:endParaRPr lang="ro-RO"/>
            </a:p>
          </p:txBody>
        </p:sp>
        <p:sp>
          <p:nvSpPr>
            <p:cNvPr id="106" name="Freeform: Shape 1068">
              <a:extLst>
                <a:ext uri="{FF2B5EF4-FFF2-40B4-BE49-F238E27FC236}">
                  <a16:creationId xmlns:a16="http://schemas.microsoft.com/office/drawing/2014/main" id="{9C320C96-0626-7B73-9BFE-20C51FA3EC92}"/>
                </a:ext>
              </a:extLst>
            </p:cNvPr>
            <p:cNvSpPr/>
            <p:nvPr/>
          </p:nvSpPr>
          <p:spPr>
            <a:xfrm>
              <a:off x="13396531" y="7044467"/>
              <a:ext cx="66103" cy="200405"/>
            </a:xfrm>
            <a:custGeom>
              <a:avLst/>
              <a:gdLst>
                <a:gd name="connsiteX0" fmla="*/ 19812 w 66103"/>
                <a:gd name="connsiteY0" fmla="*/ 17812 h 200405"/>
                <a:gd name="connsiteX1" fmla="*/ 0 w 66103"/>
                <a:gd name="connsiteY1" fmla="*/ 15145 h 200405"/>
                <a:gd name="connsiteX2" fmla="*/ 0 w 66103"/>
                <a:gd name="connsiteY2" fmla="*/ 4667 h 200405"/>
                <a:gd name="connsiteX3" fmla="*/ 39434 w 66103"/>
                <a:gd name="connsiteY3" fmla="*/ 0 h 200405"/>
                <a:gd name="connsiteX4" fmla="*/ 39910 w 66103"/>
                <a:gd name="connsiteY4" fmla="*/ 0 h 200405"/>
                <a:gd name="connsiteX5" fmla="*/ 45339 w 66103"/>
                <a:gd name="connsiteY5" fmla="*/ 3620 h 200405"/>
                <a:gd name="connsiteX6" fmla="*/ 45339 w 66103"/>
                <a:gd name="connsiteY6" fmla="*/ 186404 h 200405"/>
                <a:gd name="connsiteX7" fmla="*/ 66104 w 66103"/>
                <a:gd name="connsiteY7" fmla="*/ 188405 h 200405"/>
                <a:gd name="connsiteX8" fmla="*/ 66104 w 66103"/>
                <a:gd name="connsiteY8" fmla="*/ 200406 h 200405"/>
                <a:gd name="connsiteX9" fmla="*/ 0 w 66103"/>
                <a:gd name="connsiteY9" fmla="*/ 200406 h 200405"/>
                <a:gd name="connsiteX10" fmla="*/ 0 w 66103"/>
                <a:gd name="connsiteY10" fmla="*/ 188405 h 200405"/>
                <a:gd name="connsiteX11" fmla="*/ 19812 w 66103"/>
                <a:gd name="connsiteY11" fmla="*/ 186214 h 200405"/>
                <a:gd name="connsiteX12" fmla="*/ 19812 w 66103"/>
                <a:gd name="connsiteY12" fmla="*/ 17812 h 20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405">
                  <a:moveTo>
                    <a:pt x="19812" y="17812"/>
                  </a:moveTo>
                  <a:lnTo>
                    <a:pt x="0" y="15145"/>
                  </a:lnTo>
                  <a:lnTo>
                    <a:pt x="0" y="4667"/>
                  </a:lnTo>
                  <a:lnTo>
                    <a:pt x="39434" y="0"/>
                  </a:lnTo>
                  <a:lnTo>
                    <a:pt x="39910" y="0"/>
                  </a:lnTo>
                  <a:lnTo>
                    <a:pt x="45339" y="3620"/>
                  </a:lnTo>
                  <a:lnTo>
                    <a:pt x="45339" y="186404"/>
                  </a:lnTo>
                  <a:lnTo>
                    <a:pt x="66104" y="188405"/>
                  </a:lnTo>
                  <a:lnTo>
                    <a:pt x="66104" y="200406"/>
                  </a:lnTo>
                  <a:lnTo>
                    <a:pt x="0" y="200406"/>
                  </a:lnTo>
                  <a:lnTo>
                    <a:pt x="0" y="188405"/>
                  </a:lnTo>
                  <a:lnTo>
                    <a:pt x="19812" y="186214"/>
                  </a:lnTo>
                  <a:lnTo>
                    <a:pt x="19812" y="17812"/>
                  </a:lnTo>
                  <a:close/>
                </a:path>
              </a:pathLst>
            </a:custGeom>
            <a:solidFill>
              <a:srgbClr val="FFFFFF"/>
            </a:solidFill>
            <a:ln w="9525" cap="flat">
              <a:noFill/>
              <a:prstDash val="solid"/>
              <a:miter/>
            </a:ln>
          </p:spPr>
          <p:txBody>
            <a:bodyPr anchor="ctr"/>
            <a:lstStyle/>
            <a:p>
              <a:pPr>
                <a:defRPr/>
              </a:pPr>
              <a:endParaRPr lang="ro-RO"/>
            </a:p>
          </p:txBody>
        </p:sp>
        <p:sp>
          <p:nvSpPr>
            <p:cNvPr id="107" name="Freeform: Shape 1069">
              <a:extLst>
                <a:ext uri="{FF2B5EF4-FFF2-40B4-BE49-F238E27FC236}">
                  <a16:creationId xmlns:a16="http://schemas.microsoft.com/office/drawing/2014/main" id="{5EC36EDB-858F-F5FB-E721-CC4F6C257154}"/>
                </a:ext>
              </a:extLst>
            </p:cNvPr>
            <p:cNvSpPr/>
            <p:nvPr/>
          </p:nvSpPr>
          <p:spPr>
            <a:xfrm>
              <a:off x="13479494" y="7105523"/>
              <a:ext cx="112585" cy="142208"/>
            </a:xfrm>
            <a:custGeom>
              <a:avLst/>
              <a:gdLst>
                <a:gd name="connsiteX0" fmla="*/ 15526 w 112585"/>
                <a:gd name="connsiteY0" fmla="*/ 122777 h 142208"/>
                <a:gd name="connsiteX1" fmla="*/ 0 w 112585"/>
                <a:gd name="connsiteY1" fmla="*/ 71152 h 142208"/>
                <a:gd name="connsiteX2" fmla="*/ 8096 w 112585"/>
                <a:gd name="connsiteY2" fmla="*/ 33719 h 142208"/>
                <a:gd name="connsiteX3" fmla="*/ 30766 w 112585"/>
                <a:gd name="connsiteY3" fmla="*/ 8763 h 142208"/>
                <a:gd name="connsiteX4" fmla="*/ 63913 w 112585"/>
                <a:gd name="connsiteY4" fmla="*/ 0 h 142208"/>
                <a:gd name="connsiteX5" fmla="*/ 99250 w 112585"/>
                <a:gd name="connsiteY5" fmla="*/ 12573 h 142208"/>
                <a:gd name="connsiteX6" fmla="*/ 112585 w 112585"/>
                <a:gd name="connsiteY6" fmla="*/ 48673 h 142208"/>
                <a:gd name="connsiteX7" fmla="*/ 110871 w 112585"/>
                <a:gd name="connsiteY7" fmla="*/ 71438 h 142208"/>
                <a:gd name="connsiteX8" fmla="*/ 26670 w 112585"/>
                <a:gd name="connsiteY8" fmla="*/ 71438 h 142208"/>
                <a:gd name="connsiteX9" fmla="*/ 37909 w 112585"/>
                <a:gd name="connsiteY9" fmla="*/ 110490 h 142208"/>
                <a:gd name="connsiteX10" fmla="*/ 68484 w 112585"/>
                <a:gd name="connsiteY10" fmla="*/ 125254 h 142208"/>
                <a:gd name="connsiteX11" fmla="*/ 88963 w 112585"/>
                <a:gd name="connsiteY11" fmla="*/ 121729 h 142208"/>
                <a:gd name="connsiteX12" fmla="*/ 105442 w 112585"/>
                <a:gd name="connsiteY12" fmla="*/ 113252 h 142208"/>
                <a:gd name="connsiteX13" fmla="*/ 110109 w 112585"/>
                <a:gd name="connsiteY13" fmla="*/ 124015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765 w 112585"/>
                <a:gd name="connsiteY22" fmla="*/ 58483 h 142208"/>
                <a:gd name="connsiteX23" fmla="*/ 85630 w 112585"/>
                <a:gd name="connsiteY23" fmla="*/ 58483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3" y="109919"/>
                    <a:pt x="0" y="92678"/>
                    <a:pt x="0" y="71152"/>
                  </a:cubicBezTo>
                  <a:cubicBezTo>
                    <a:pt x="0" y="56960"/>
                    <a:pt x="2667" y="44482"/>
                    <a:pt x="8096" y="33719"/>
                  </a:cubicBezTo>
                  <a:cubicBezTo>
                    <a:pt x="13525" y="22955"/>
                    <a:pt x="21050" y="14669"/>
                    <a:pt x="30766" y="8763"/>
                  </a:cubicBezTo>
                  <a:cubicBezTo>
                    <a:pt x="40481" y="2858"/>
                    <a:pt x="51530" y="0"/>
                    <a:pt x="63913" y="0"/>
                  </a:cubicBezTo>
                  <a:cubicBezTo>
                    <a:pt x="79057" y="0"/>
                    <a:pt x="90868" y="4191"/>
                    <a:pt x="99250" y="12573"/>
                  </a:cubicBezTo>
                  <a:cubicBezTo>
                    <a:pt x="107632" y="20955"/>
                    <a:pt x="112109" y="33052"/>
                    <a:pt x="112585" y="48673"/>
                  </a:cubicBezTo>
                  <a:cubicBezTo>
                    <a:pt x="112585" y="58579"/>
                    <a:pt x="112014" y="66199"/>
                    <a:pt x="110871" y="71438"/>
                  </a:cubicBezTo>
                  <a:lnTo>
                    <a:pt x="26670" y="71438"/>
                  </a:lnTo>
                  <a:cubicBezTo>
                    <a:pt x="26956" y="87630"/>
                    <a:pt x="30766" y="100584"/>
                    <a:pt x="37909" y="110490"/>
                  </a:cubicBezTo>
                  <a:cubicBezTo>
                    <a:pt x="45053" y="120396"/>
                    <a:pt x="55245" y="125254"/>
                    <a:pt x="68484" y="125254"/>
                  </a:cubicBezTo>
                  <a:cubicBezTo>
                    <a:pt x="74962" y="125254"/>
                    <a:pt x="81820" y="124111"/>
                    <a:pt x="88963" y="121729"/>
                  </a:cubicBezTo>
                  <a:cubicBezTo>
                    <a:pt x="96107" y="119348"/>
                    <a:pt x="101536" y="116586"/>
                    <a:pt x="105442" y="113252"/>
                  </a:cubicBezTo>
                  <a:lnTo>
                    <a:pt x="110109" y="124015"/>
                  </a:lnTo>
                  <a:cubicBezTo>
                    <a:pt x="105346" y="128873"/>
                    <a:pt x="98393" y="133160"/>
                    <a:pt x="89059" y="136779"/>
                  </a:cubicBezTo>
                  <a:cubicBezTo>
                    <a:pt x="79724" y="140398"/>
                    <a:pt x="70294" y="142208"/>
                    <a:pt x="60674" y="142208"/>
                  </a:cubicBezTo>
                  <a:cubicBezTo>
                    <a:pt x="40957" y="142113"/>
                    <a:pt x="25908" y="135636"/>
                    <a:pt x="15526" y="122777"/>
                  </a:cubicBezTo>
                  <a:close/>
                  <a:moveTo>
                    <a:pt x="85630" y="58388"/>
                  </a:moveTo>
                  <a:cubicBezTo>
                    <a:pt x="86106" y="54959"/>
                    <a:pt x="86392" y="51435"/>
                    <a:pt x="86392" y="47911"/>
                  </a:cubicBezTo>
                  <a:cubicBezTo>
                    <a:pt x="86201" y="37338"/>
                    <a:pt x="84010" y="28956"/>
                    <a:pt x="79629" y="22860"/>
                  </a:cubicBezTo>
                  <a:cubicBezTo>
                    <a:pt x="75342" y="16764"/>
                    <a:pt x="68484" y="13716"/>
                    <a:pt x="59150" y="13716"/>
                  </a:cubicBezTo>
                  <a:cubicBezTo>
                    <a:pt x="49721" y="13716"/>
                    <a:pt x="42100" y="17145"/>
                    <a:pt x="36481" y="24003"/>
                  </a:cubicBezTo>
                  <a:cubicBezTo>
                    <a:pt x="30861" y="30861"/>
                    <a:pt x="27622" y="42386"/>
                    <a:pt x="26765" y="58483"/>
                  </a:cubicBezTo>
                  <a:lnTo>
                    <a:pt x="85630" y="58483"/>
                  </a:lnTo>
                  <a:close/>
                </a:path>
              </a:pathLst>
            </a:custGeom>
            <a:solidFill>
              <a:srgbClr val="FFFFFF"/>
            </a:solidFill>
            <a:ln w="9525" cap="flat">
              <a:noFill/>
              <a:prstDash val="solid"/>
              <a:miter/>
            </a:ln>
          </p:spPr>
          <p:txBody>
            <a:bodyPr anchor="ctr"/>
            <a:lstStyle/>
            <a:p>
              <a:pPr>
                <a:defRPr/>
              </a:pPr>
              <a:endParaRPr lang="ro-RO"/>
            </a:p>
          </p:txBody>
        </p:sp>
      </p:grpSp>
      <p:sp>
        <p:nvSpPr>
          <p:cNvPr id="2" name="Title 1"/>
          <p:cNvSpPr>
            <a:spLocks noGrp="1"/>
          </p:cNvSpPr>
          <p:nvPr>
            <p:ph type="ctrTitle"/>
          </p:nvPr>
        </p:nvSpPr>
        <p:spPr>
          <a:xfrm>
            <a:off x="8924400" y="7848600"/>
            <a:ext cx="8925450" cy="3051702"/>
          </a:xfrm>
        </p:spPr>
        <p:txBody>
          <a:bodyPr anchor="b">
            <a:normAutofit/>
          </a:bodyPr>
          <a:lstStyle>
            <a:lvl1pPr algn="l">
              <a:defRPr sz="6600" b="1">
                <a:solidFill>
                  <a:schemeClr val="bg1"/>
                </a:solidFill>
                <a:latin typeface="+mn-lt"/>
              </a:defRPr>
            </a:lvl1pPr>
          </a:lstStyle>
          <a:p>
            <a:endParaRPr lang="en-US" dirty="0"/>
          </a:p>
        </p:txBody>
      </p:sp>
      <p:sp>
        <p:nvSpPr>
          <p:cNvPr id="3" name="Subtitle 2"/>
          <p:cNvSpPr>
            <a:spLocks noGrp="1"/>
          </p:cNvSpPr>
          <p:nvPr>
            <p:ph type="subTitle" idx="1"/>
          </p:nvPr>
        </p:nvSpPr>
        <p:spPr>
          <a:xfrm>
            <a:off x="8924400" y="11364620"/>
            <a:ext cx="8925450" cy="1016352"/>
          </a:xfrm>
        </p:spPr>
        <p:txBody>
          <a:bodyPr>
            <a:noAutofit/>
          </a:bodyPr>
          <a:lstStyle>
            <a:lvl1pPr marL="0" indent="0" algn="l">
              <a:lnSpc>
                <a:spcPct val="100000"/>
              </a:lnSpc>
              <a:spcBef>
                <a:spcPts val="0"/>
              </a:spcBef>
              <a:buNone/>
              <a:defRPr sz="30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
        <p:nvSpPr>
          <p:cNvPr id="108" name="Date Placeholder 9">
            <a:extLst>
              <a:ext uri="{FF2B5EF4-FFF2-40B4-BE49-F238E27FC236}">
                <a16:creationId xmlns:a16="http://schemas.microsoft.com/office/drawing/2014/main" id="{FE2E1D99-73C7-9DCE-F115-A0C9A8CF6751}"/>
              </a:ext>
            </a:extLst>
          </p:cNvPr>
          <p:cNvSpPr>
            <a:spLocks noGrp="1"/>
          </p:cNvSpPr>
          <p:nvPr>
            <p:ph type="dt" sz="half" idx="10"/>
          </p:nvPr>
        </p:nvSpPr>
        <p:spPr>
          <a:xfrm>
            <a:off x="1260475" y="12153900"/>
            <a:ext cx="4694238" cy="731838"/>
          </a:xfrm>
        </p:spPr>
        <p:txBody>
          <a:bodyPr/>
          <a:lstStyle>
            <a:lvl1pPr>
              <a:defRPr sz="2200">
                <a:solidFill>
                  <a:schemeClr val="bg1"/>
                </a:solidFill>
              </a:defRPr>
            </a:lvl1pPr>
          </a:lstStyle>
          <a:p>
            <a:pPr>
              <a:defRPr/>
            </a:pPr>
            <a:fld id="{8FE4F12F-D8B3-4DFF-A4A6-A9D474CF4DB2}" type="datetimeFigureOut">
              <a:rPr lang="ro-RO"/>
              <a:pPr>
                <a:defRPr/>
              </a:pPr>
              <a:t>01.02.2024</a:t>
            </a:fld>
            <a:endParaRPr lang="ro-RO"/>
          </a:p>
        </p:txBody>
      </p:sp>
    </p:spTree>
    <p:extLst>
      <p:ext uri="{BB962C8B-B14F-4D97-AF65-F5344CB8AC3E}">
        <p14:creationId xmlns:p14="http://schemas.microsoft.com/office/powerpoint/2010/main" val="3585940365"/>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SBN Mulțumim">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3E62FE-38C7-CFD0-C57A-6DC88F609064}"/>
              </a:ext>
            </a:extLst>
          </p:cNvPr>
          <p:cNvSpPr/>
          <p:nvPr userDrawn="1"/>
        </p:nvSpPr>
        <p:spPr>
          <a:xfrm>
            <a:off x="0" y="0"/>
            <a:ext cx="5954713" cy="1373346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srgbClr val="FFFFFF"/>
              </a:solidFill>
            </a:endParaRPr>
          </a:p>
        </p:txBody>
      </p:sp>
      <p:sp>
        <p:nvSpPr>
          <p:cNvPr id="3" name="TextBox 2">
            <a:extLst>
              <a:ext uri="{FF2B5EF4-FFF2-40B4-BE49-F238E27FC236}">
                <a16:creationId xmlns:a16="http://schemas.microsoft.com/office/drawing/2014/main" id="{57CFEDFA-2CFE-8986-3A2D-46706EC668D5}"/>
              </a:ext>
            </a:extLst>
          </p:cNvPr>
          <p:cNvSpPr txBox="1">
            <a:spLocks noChangeArrowheads="1"/>
          </p:cNvSpPr>
          <p:nvPr userDrawn="1"/>
        </p:nvSpPr>
        <p:spPr bwMode="auto">
          <a:xfrm rot="10800000">
            <a:off x="23239413" y="11066463"/>
            <a:ext cx="584200" cy="1611312"/>
          </a:xfrm>
          <a:prstGeom prst="rect">
            <a:avLst/>
          </a:prstGeom>
          <a:noFill/>
          <a:ln>
            <a:noFill/>
          </a:ln>
        </p:spPr>
        <p:txBody>
          <a:bodyPr vert="eaVert"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2600" b="1">
                <a:solidFill>
                  <a:schemeClr val="bg1"/>
                </a:solidFill>
              </a:rPr>
              <a:t>insp.gov.ro</a:t>
            </a:r>
          </a:p>
        </p:txBody>
      </p:sp>
      <p:sp>
        <p:nvSpPr>
          <p:cNvPr id="4" name="TextBox 6">
            <a:extLst>
              <a:ext uri="{FF2B5EF4-FFF2-40B4-BE49-F238E27FC236}">
                <a16:creationId xmlns:a16="http://schemas.microsoft.com/office/drawing/2014/main" id="{FB49B7C8-ECE3-8B3F-F4C1-C5D37B3B37CB}"/>
              </a:ext>
            </a:extLst>
          </p:cNvPr>
          <p:cNvSpPr txBox="1">
            <a:spLocks noChangeArrowheads="1"/>
          </p:cNvSpPr>
          <p:nvPr userDrawn="1"/>
        </p:nvSpPr>
        <p:spPr bwMode="auto">
          <a:xfrm>
            <a:off x="8924925" y="9791700"/>
            <a:ext cx="7519988" cy="11080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6600" b="1">
                <a:solidFill>
                  <a:schemeClr val="bg1"/>
                </a:solidFill>
              </a:rPr>
              <a:t>Mulțumim.</a:t>
            </a:r>
          </a:p>
        </p:txBody>
      </p:sp>
      <p:sp>
        <p:nvSpPr>
          <p:cNvPr id="5" name="TextBox 7">
            <a:extLst>
              <a:ext uri="{FF2B5EF4-FFF2-40B4-BE49-F238E27FC236}">
                <a16:creationId xmlns:a16="http://schemas.microsoft.com/office/drawing/2014/main" id="{48464EFA-D2D3-0260-6B2B-6C0C810FEEEA}"/>
              </a:ext>
            </a:extLst>
          </p:cNvPr>
          <p:cNvSpPr txBox="1">
            <a:spLocks noChangeArrowheads="1"/>
          </p:cNvSpPr>
          <p:nvPr userDrawn="1"/>
        </p:nvSpPr>
        <p:spPr bwMode="auto">
          <a:xfrm>
            <a:off x="8924925" y="11364913"/>
            <a:ext cx="7785100" cy="107632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1600">
                <a:solidFill>
                  <a:schemeClr val="bg1"/>
                </a:solidFill>
              </a:rPr>
              <a:t>Adresa: str. Dr. Leonte Anastasievici nr. 1-3, sector 5, cod poștal 050463, București, România</a:t>
            </a:r>
          </a:p>
          <a:p>
            <a:pPr eaLnBrk="1" hangingPunct="1">
              <a:defRPr/>
            </a:pPr>
            <a:r>
              <a:rPr lang="ro-RO" altLang="ro-RO" sz="1600">
                <a:solidFill>
                  <a:schemeClr val="bg1"/>
                </a:solidFill>
              </a:rPr>
              <a:t>Telefon secretariat: +4 0213 183 620, +4 0213 183 619</a:t>
            </a:r>
          </a:p>
          <a:p>
            <a:pPr eaLnBrk="1" hangingPunct="1">
              <a:defRPr/>
            </a:pPr>
            <a:r>
              <a:rPr lang="ro-RO" altLang="ro-RO" sz="1600">
                <a:solidFill>
                  <a:schemeClr val="bg1"/>
                </a:solidFill>
              </a:rPr>
              <a:t>Fax: +4 0213 123 426</a:t>
            </a:r>
          </a:p>
          <a:p>
            <a:pPr eaLnBrk="1" hangingPunct="1">
              <a:defRPr/>
            </a:pPr>
            <a:r>
              <a:rPr lang="ro-RO" altLang="ro-RO" sz="1600">
                <a:solidFill>
                  <a:schemeClr val="bg1"/>
                </a:solidFill>
              </a:rPr>
              <a:t>E-mail: directie.generala@insp.gov.ro</a:t>
            </a:r>
          </a:p>
        </p:txBody>
      </p:sp>
      <p:grpSp>
        <p:nvGrpSpPr>
          <p:cNvPr id="6" name="Graphic 4">
            <a:extLst>
              <a:ext uri="{FF2B5EF4-FFF2-40B4-BE49-F238E27FC236}">
                <a16:creationId xmlns:a16="http://schemas.microsoft.com/office/drawing/2014/main" id="{A4D4AED0-C590-3DF4-B55D-1016DCB94492}"/>
              </a:ext>
            </a:extLst>
          </p:cNvPr>
          <p:cNvGrpSpPr/>
          <p:nvPr userDrawn="1"/>
        </p:nvGrpSpPr>
        <p:grpSpPr>
          <a:xfrm>
            <a:off x="1105200" y="1162800"/>
            <a:ext cx="3741841" cy="1536944"/>
            <a:chOff x="1105200" y="1162800"/>
            <a:chExt cx="3741841" cy="1536944"/>
          </a:xfrm>
          <a:solidFill>
            <a:srgbClr val="FFFFFF"/>
          </a:solidFill>
        </p:grpSpPr>
        <p:grpSp>
          <p:nvGrpSpPr>
            <p:cNvPr id="7" name="Graphic 4">
              <a:extLst>
                <a:ext uri="{FF2B5EF4-FFF2-40B4-BE49-F238E27FC236}">
                  <a16:creationId xmlns:a16="http://schemas.microsoft.com/office/drawing/2014/main" id="{FAD8FFA2-0502-38B5-583A-C98C8D7FD790}"/>
                </a:ext>
              </a:extLst>
            </p:cNvPr>
            <p:cNvGrpSpPr/>
            <p:nvPr/>
          </p:nvGrpSpPr>
          <p:grpSpPr>
            <a:xfrm>
              <a:off x="2553683" y="1497475"/>
              <a:ext cx="2293358" cy="867719"/>
              <a:chOff x="2553683" y="1497475"/>
              <a:chExt cx="2293358" cy="867719"/>
            </a:xfrm>
            <a:solidFill>
              <a:srgbClr val="FFFFFF"/>
            </a:solidFill>
          </p:grpSpPr>
          <p:sp>
            <p:nvSpPr>
              <p:cNvPr id="15" name="Freeform: Shape 17">
                <a:extLst>
                  <a:ext uri="{FF2B5EF4-FFF2-40B4-BE49-F238E27FC236}">
                    <a16:creationId xmlns:a16="http://schemas.microsoft.com/office/drawing/2014/main" id="{2ACB57B3-226C-9CD8-2276-E52D2E66FDA1}"/>
                  </a:ext>
                </a:extLst>
              </p:cNvPr>
              <p:cNvSpPr/>
              <p:nvPr/>
            </p:nvSpPr>
            <p:spPr>
              <a:xfrm>
                <a:off x="2555968" y="1519051"/>
                <a:ext cx="80718" cy="208267"/>
              </a:xfrm>
              <a:custGeom>
                <a:avLst/>
                <a:gdLst>
                  <a:gd name="connsiteX0" fmla="*/ 0 w 80718"/>
                  <a:gd name="connsiteY0" fmla="*/ 208268 h 208267"/>
                  <a:gd name="connsiteX1" fmla="*/ 0 w 80718"/>
                  <a:gd name="connsiteY1" fmla="*/ 193292 h 208267"/>
                  <a:gd name="connsiteX2" fmla="*/ 24749 w 80718"/>
                  <a:gd name="connsiteY2" fmla="*/ 189611 h 208267"/>
                  <a:gd name="connsiteX3" fmla="*/ 24749 w 80718"/>
                  <a:gd name="connsiteY3" fmla="*/ 18783 h 208267"/>
                  <a:gd name="connsiteX4" fmla="*/ 0 w 80718"/>
                  <a:gd name="connsiteY4" fmla="*/ 15103 h 208267"/>
                  <a:gd name="connsiteX5" fmla="*/ 0 w 80718"/>
                  <a:gd name="connsiteY5" fmla="*/ 0 h 208267"/>
                  <a:gd name="connsiteX6" fmla="*/ 80718 w 80718"/>
                  <a:gd name="connsiteY6" fmla="*/ 0 h 208267"/>
                  <a:gd name="connsiteX7" fmla="*/ 80718 w 80718"/>
                  <a:gd name="connsiteY7" fmla="*/ 15103 h 208267"/>
                  <a:gd name="connsiteX8" fmla="*/ 56223 w 80718"/>
                  <a:gd name="connsiteY8" fmla="*/ 18783 h 208267"/>
                  <a:gd name="connsiteX9" fmla="*/ 56223 w 80718"/>
                  <a:gd name="connsiteY9" fmla="*/ 189611 h 208267"/>
                  <a:gd name="connsiteX10" fmla="*/ 80718 w 80718"/>
                  <a:gd name="connsiteY10" fmla="*/ 193800 h 208267"/>
                  <a:gd name="connsiteX11" fmla="*/ 80718 w 80718"/>
                  <a:gd name="connsiteY11" fmla="*/ 208268 h 208267"/>
                  <a:gd name="connsiteX12" fmla="*/ 0 w 80718"/>
                  <a:gd name="connsiteY12" fmla="*/ 208268 h 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18" h="208267">
                    <a:moveTo>
                      <a:pt x="0" y="208268"/>
                    </a:moveTo>
                    <a:lnTo>
                      <a:pt x="0" y="193292"/>
                    </a:lnTo>
                    <a:lnTo>
                      <a:pt x="24749" y="189611"/>
                    </a:lnTo>
                    <a:lnTo>
                      <a:pt x="24749" y="18783"/>
                    </a:lnTo>
                    <a:lnTo>
                      <a:pt x="0" y="15103"/>
                    </a:lnTo>
                    <a:lnTo>
                      <a:pt x="0" y="0"/>
                    </a:lnTo>
                    <a:lnTo>
                      <a:pt x="80718" y="0"/>
                    </a:lnTo>
                    <a:lnTo>
                      <a:pt x="80718" y="15103"/>
                    </a:lnTo>
                    <a:lnTo>
                      <a:pt x="56223" y="18783"/>
                    </a:lnTo>
                    <a:lnTo>
                      <a:pt x="56223" y="189611"/>
                    </a:lnTo>
                    <a:lnTo>
                      <a:pt x="80718" y="193800"/>
                    </a:lnTo>
                    <a:lnTo>
                      <a:pt x="80718" y="208268"/>
                    </a:lnTo>
                    <a:lnTo>
                      <a:pt x="0" y="208268"/>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6" name="Freeform: Shape 18">
                <a:extLst>
                  <a:ext uri="{FF2B5EF4-FFF2-40B4-BE49-F238E27FC236}">
                    <a16:creationId xmlns:a16="http://schemas.microsoft.com/office/drawing/2014/main" id="{2171D491-3640-D02F-12C3-5384807A3A05}"/>
                  </a:ext>
                </a:extLst>
              </p:cNvPr>
              <p:cNvSpPr/>
              <p:nvPr/>
            </p:nvSpPr>
            <p:spPr>
              <a:xfrm>
                <a:off x="2667399" y="1568294"/>
                <a:ext cx="167147" cy="159278"/>
              </a:xfrm>
              <a:custGeom>
                <a:avLst/>
                <a:gdLst>
                  <a:gd name="connsiteX0" fmla="*/ 762 w 167147"/>
                  <a:gd name="connsiteY0" fmla="*/ 159025 h 159278"/>
                  <a:gd name="connsiteX1" fmla="*/ 762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049 h 159278"/>
                  <a:gd name="connsiteX24" fmla="*/ 116381 w 167147"/>
                  <a:gd name="connsiteY24" fmla="*/ 141764 h 159278"/>
                  <a:gd name="connsiteX25" fmla="*/ 116381 w 167147"/>
                  <a:gd name="connsiteY25" fmla="*/ 64854 h 159278"/>
                  <a:gd name="connsiteX26" fmla="*/ 115493 w 167147"/>
                  <a:gd name="connsiteY26" fmla="*/ 45689 h 159278"/>
                  <a:gd name="connsiteX27" fmla="*/ 111559 w 167147"/>
                  <a:gd name="connsiteY27" fmla="*/ 31983 h 159278"/>
                  <a:gd name="connsiteX28" fmla="*/ 103182 w 167147"/>
                  <a:gd name="connsiteY28" fmla="*/ 23733 h 159278"/>
                  <a:gd name="connsiteX29" fmla="*/ 88841 w 167147"/>
                  <a:gd name="connsiteY29" fmla="*/ 20941 h 159278"/>
                  <a:gd name="connsiteX30" fmla="*/ 68027 w 167147"/>
                  <a:gd name="connsiteY30" fmla="*/ 24748 h 159278"/>
                  <a:gd name="connsiteX31" fmla="*/ 49751 w 167147"/>
                  <a:gd name="connsiteY31" fmla="*/ 34267 h 159278"/>
                  <a:gd name="connsiteX32" fmla="*/ 49751 w 167147"/>
                  <a:gd name="connsiteY32" fmla="*/ 141637 h 159278"/>
                  <a:gd name="connsiteX33" fmla="*/ 69042 w 167147"/>
                  <a:gd name="connsiteY33" fmla="*/ 143922 h 159278"/>
                  <a:gd name="connsiteX34" fmla="*/ 69042 w 167147"/>
                  <a:gd name="connsiteY34" fmla="*/ 159025 h 159278"/>
                  <a:gd name="connsiteX35" fmla="*/ 762 w 167147"/>
                  <a:gd name="connsiteY35" fmla="*/ 159025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2" y="159025"/>
                    </a:moveTo>
                    <a:lnTo>
                      <a:pt x="762"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049"/>
                    </a:lnTo>
                    <a:lnTo>
                      <a:pt x="116381" y="141764"/>
                    </a:lnTo>
                    <a:lnTo>
                      <a:pt x="116381" y="64854"/>
                    </a:lnTo>
                    <a:cubicBezTo>
                      <a:pt x="116381" y="57620"/>
                      <a:pt x="116001" y="51147"/>
                      <a:pt x="115493" y="45689"/>
                    </a:cubicBezTo>
                    <a:cubicBezTo>
                      <a:pt x="114858" y="40232"/>
                      <a:pt x="113589" y="35663"/>
                      <a:pt x="111559" y="31983"/>
                    </a:cubicBezTo>
                    <a:cubicBezTo>
                      <a:pt x="109528" y="28302"/>
                      <a:pt x="106736" y="25637"/>
                      <a:pt x="103182" y="23733"/>
                    </a:cubicBezTo>
                    <a:cubicBezTo>
                      <a:pt x="99502" y="21956"/>
                      <a:pt x="94679" y="20941"/>
                      <a:pt x="88841" y="20941"/>
                    </a:cubicBezTo>
                    <a:cubicBezTo>
                      <a:pt x="81860" y="20941"/>
                      <a:pt x="75007" y="22210"/>
                      <a:pt x="68027" y="24748"/>
                    </a:cubicBezTo>
                    <a:cubicBezTo>
                      <a:pt x="61046" y="27287"/>
                      <a:pt x="54954" y="30460"/>
                      <a:pt x="49751" y="34267"/>
                    </a:cubicBezTo>
                    <a:lnTo>
                      <a:pt x="49751" y="141637"/>
                    </a:lnTo>
                    <a:lnTo>
                      <a:pt x="69042" y="143922"/>
                    </a:lnTo>
                    <a:lnTo>
                      <a:pt x="69042" y="159025"/>
                    </a:lnTo>
                    <a:lnTo>
                      <a:pt x="762" y="15902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7" name="Freeform: Shape 19">
                <a:extLst>
                  <a:ext uri="{FF2B5EF4-FFF2-40B4-BE49-F238E27FC236}">
                    <a16:creationId xmlns:a16="http://schemas.microsoft.com/office/drawing/2014/main" id="{D205A7FD-2367-DD2F-C86A-8CBD34A25F43}"/>
                  </a:ext>
                </a:extLst>
              </p:cNvPr>
              <p:cNvSpPr/>
              <p:nvPr/>
            </p:nvSpPr>
            <p:spPr>
              <a:xfrm>
                <a:off x="2859930" y="1568421"/>
                <a:ext cx="112193" cy="162197"/>
              </a:xfrm>
              <a:custGeom>
                <a:avLst/>
                <a:gdLst>
                  <a:gd name="connsiteX0" fmla="*/ 0 w 112193"/>
                  <a:gd name="connsiteY0" fmla="*/ 150141 h 162197"/>
                  <a:gd name="connsiteX1" fmla="*/ 0 w 112193"/>
                  <a:gd name="connsiteY1" fmla="*/ 114351 h 162197"/>
                  <a:gd name="connsiteX2" fmla="*/ 19418 w 112193"/>
                  <a:gd name="connsiteY2" fmla="*/ 114351 h 162197"/>
                  <a:gd name="connsiteX3" fmla="*/ 25002 w 112193"/>
                  <a:gd name="connsiteY3" fmla="*/ 134657 h 162197"/>
                  <a:gd name="connsiteX4" fmla="*/ 29191 w 112193"/>
                  <a:gd name="connsiteY4" fmla="*/ 138972 h 162197"/>
                  <a:gd name="connsiteX5" fmla="*/ 36298 w 112193"/>
                  <a:gd name="connsiteY5" fmla="*/ 142780 h 162197"/>
                  <a:gd name="connsiteX6" fmla="*/ 45436 w 112193"/>
                  <a:gd name="connsiteY6" fmla="*/ 145572 h 162197"/>
                  <a:gd name="connsiteX7" fmla="*/ 55970 w 112193"/>
                  <a:gd name="connsiteY7" fmla="*/ 146587 h 162197"/>
                  <a:gd name="connsiteX8" fmla="*/ 69930 w 112193"/>
                  <a:gd name="connsiteY8" fmla="*/ 144683 h 162197"/>
                  <a:gd name="connsiteX9" fmla="*/ 78561 w 112193"/>
                  <a:gd name="connsiteY9" fmla="*/ 139861 h 162197"/>
                  <a:gd name="connsiteX10" fmla="*/ 82876 w 112193"/>
                  <a:gd name="connsiteY10" fmla="*/ 132753 h 162197"/>
                  <a:gd name="connsiteX11" fmla="*/ 84018 w 112193"/>
                  <a:gd name="connsiteY11" fmla="*/ 124504 h 162197"/>
                  <a:gd name="connsiteX12" fmla="*/ 81607 w 112193"/>
                  <a:gd name="connsiteY12" fmla="*/ 114858 h 162197"/>
                  <a:gd name="connsiteX13" fmla="*/ 74246 w 112193"/>
                  <a:gd name="connsiteY13" fmla="*/ 106609 h 162197"/>
                  <a:gd name="connsiteX14" fmla="*/ 61554 w 112193"/>
                  <a:gd name="connsiteY14" fmla="*/ 98994 h 162197"/>
                  <a:gd name="connsiteX15" fmla="*/ 43151 w 112193"/>
                  <a:gd name="connsiteY15" fmla="*/ 91125 h 162197"/>
                  <a:gd name="connsiteX16" fmla="*/ 23987 w 112193"/>
                  <a:gd name="connsiteY16" fmla="*/ 82114 h 162197"/>
                  <a:gd name="connsiteX17" fmla="*/ 10534 w 112193"/>
                  <a:gd name="connsiteY17" fmla="*/ 71326 h 162197"/>
                  <a:gd name="connsiteX18" fmla="*/ 2665 w 112193"/>
                  <a:gd name="connsiteY18" fmla="*/ 58000 h 162197"/>
                  <a:gd name="connsiteX19" fmla="*/ 127 w 112193"/>
                  <a:gd name="connsiteY19" fmla="*/ 41374 h 162197"/>
                  <a:gd name="connsiteX20" fmla="*/ 4442 w 112193"/>
                  <a:gd name="connsiteY20" fmla="*/ 24368 h 162197"/>
                  <a:gd name="connsiteX21" fmla="*/ 16372 w 112193"/>
                  <a:gd name="connsiteY21" fmla="*/ 11295 h 162197"/>
                  <a:gd name="connsiteX22" fmla="*/ 34267 w 112193"/>
                  <a:gd name="connsiteY22" fmla="*/ 2919 h 162197"/>
                  <a:gd name="connsiteX23" fmla="*/ 56604 w 112193"/>
                  <a:gd name="connsiteY23" fmla="*/ 0 h 162197"/>
                  <a:gd name="connsiteX24" fmla="*/ 72215 w 112193"/>
                  <a:gd name="connsiteY24" fmla="*/ 1015 h 162197"/>
                  <a:gd name="connsiteX25" fmla="*/ 85033 w 112193"/>
                  <a:gd name="connsiteY25" fmla="*/ 3427 h 162197"/>
                  <a:gd name="connsiteX26" fmla="*/ 95060 w 112193"/>
                  <a:gd name="connsiteY26" fmla="*/ 6346 h 162197"/>
                  <a:gd name="connsiteX27" fmla="*/ 101913 w 112193"/>
                  <a:gd name="connsiteY27" fmla="*/ 8630 h 162197"/>
                  <a:gd name="connsiteX28" fmla="*/ 101913 w 112193"/>
                  <a:gd name="connsiteY28" fmla="*/ 42897 h 162197"/>
                  <a:gd name="connsiteX29" fmla="*/ 83764 w 112193"/>
                  <a:gd name="connsiteY29" fmla="*/ 42770 h 162197"/>
                  <a:gd name="connsiteX30" fmla="*/ 77799 w 112193"/>
                  <a:gd name="connsiteY30" fmla="*/ 25129 h 162197"/>
                  <a:gd name="connsiteX31" fmla="*/ 70057 w 112193"/>
                  <a:gd name="connsiteY31" fmla="*/ 18530 h 162197"/>
                  <a:gd name="connsiteX32" fmla="*/ 54827 w 112193"/>
                  <a:gd name="connsiteY32" fmla="*/ 15484 h 162197"/>
                  <a:gd name="connsiteX33" fmla="*/ 42644 w 112193"/>
                  <a:gd name="connsiteY33" fmla="*/ 16880 h 162197"/>
                  <a:gd name="connsiteX34" fmla="*/ 34394 w 112193"/>
                  <a:gd name="connsiteY34" fmla="*/ 20941 h 162197"/>
                  <a:gd name="connsiteX35" fmla="*/ 29698 w 112193"/>
                  <a:gd name="connsiteY35" fmla="*/ 27033 h 162197"/>
                  <a:gd name="connsiteX36" fmla="*/ 28175 w 112193"/>
                  <a:gd name="connsiteY36" fmla="*/ 34521 h 162197"/>
                  <a:gd name="connsiteX37" fmla="*/ 31348 w 112193"/>
                  <a:gd name="connsiteY37" fmla="*/ 46578 h 162197"/>
                  <a:gd name="connsiteX38" fmla="*/ 39598 w 112193"/>
                  <a:gd name="connsiteY38" fmla="*/ 54574 h 162197"/>
                  <a:gd name="connsiteX39" fmla="*/ 51274 w 112193"/>
                  <a:gd name="connsiteY39" fmla="*/ 60285 h 162197"/>
                  <a:gd name="connsiteX40" fmla="*/ 64727 w 112193"/>
                  <a:gd name="connsiteY40" fmla="*/ 65742 h 162197"/>
                  <a:gd name="connsiteX41" fmla="*/ 82749 w 112193"/>
                  <a:gd name="connsiteY41" fmla="*/ 74372 h 162197"/>
                  <a:gd name="connsiteX42" fmla="*/ 97852 w 112193"/>
                  <a:gd name="connsiteY42" fmla="*/ 84653 h 162197"/>
                  <a:gd name="connsiteX43" fmla="*/ 108259 w 112193"/>
                  <a:gd name="connsiteY43" fmla="*/ 98232 h 162197"/>
                  <a:gd name="connsiteX44" fmla="*/ 112193 w 112193"/>
                  <a:gd name="connsiteY44" fmla="*/ 116508 h 162197"/>
                  <a:gd name="connsiteX45" fmla="*/ 108132 w 112193"/>
                  <a:gd name="connsiteY45" fmla="*/ 135419 h 162197"/>
                  <a:gd name="connsiteX46" fmla="*/ 96456 w 112193"/>
                  <a:gd name="connsiteY46" fmla="*/ 149887 h 162197"/>
                  <a:gd name="connsiteX47" fmla="*/ 77799 w 112193"/>
                  <a:gd name="connsiteY47" fmla="*/ 159025 h 162197"/>
                  <a:gd name="connsiteX48" fmla="*/ 52924 w 112193"/>
                  <a:gd name="connsiteY48" fmla="*/ 162198 h 162197"/>
                  <a:gd name="connsiteX49" fmla="*/ 37567 w 112193"/>
                  <a:gd name="connsiteY49" fmla="*/ 160929 h 162197"/>
                  <a:gd name="connsiteX50" fmla="*/ 22337 w 112193"/>
                  <a:gd name="connsiteY50" fmla="*/ 157883 h 162197"/>
                  <a:gd name="connsiteX51" fmla="*/ 9011 w 112193"/>
                  <a:gd name="connsiteY51" fmla="*/ 153948 h 162197"/>
                  <a:gd name="connsiteX52" fmla="*/ 0 w 112193"/>
                  <a:gd name="connsiteY52" fmla="*/ 150141 h 16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193" h="162197">
                    <a:moveTo>
                      <a:pt x="0" y="150141"/>
                    </a:moveTo>
                    <a:lnTo>
                      <a:pt x="0" y="114351"/>
                    </a:lnTo>
                    <a:lnTo>
                      <a:pt x="19418" y="114351"/>
                    </a:lnTo>
                    <a:lnTo>
                      <a:pt x="25002" y="134657"/>
                    </a:lnTo>
                    <a:cubicBezTo>
                      <a:pt x="25764" y="136180"/>
                      <a:pt x="27287" y="137576"/>
                      <a:pt x="29191" y="138972"/>
                    </a:cubicBezTo>
                    <a:cubicBezTo>
                      <a:pt x="31221" y="140368"/>
                      <a:pt x="33506" y="141637"/>
                      <a:pt x="36298" y="142780"/>
                    </a:cubicBezTo>
                    <a:cubicBezTo>
                      <a:pt x="38963" y="143922"/>
                      <a:pt x="42136" y="144810"/>
                      <a:pt x="45436" y="145572"/>
                    </a:cubicBezTo>
                    <a:cubicBezTo>
                      <a:pt x="48862" y="146206"/>
                      <a:pt x="52289" y="146587"/>
                      <a:pt x="55970" y="146587"/>
                    </a:cubicBezTo>
                    <a:cubicBezTo>
                      <a:pt x="61681" y="146587"/>
                      <a:pt x="66250" y="145953"/>
                      <a:pt x="69930" y="144683"/>
                    </a:cubicBezTo>
                    <a:cubicBezTo>
                      <a:pt x="73611" y="143414"/>
                      <a:pt x="76403" y="141891"/>
                      <a:pt x="78561" y="139861"/>
                    </a:cubicBezTo>
                    <a:cubicBezTo>
                      <a:pt x="80718" y="137830"/>
                      <a:pt x="82114" y="135546"/>
                      <a:pt x="82876" y="132753"/>
                    </a:cubicBezTo>
                    <a:cubicBezTo>
                      <a:pt x="83637" y="130088"/>
                      <a:pt x="84018" y="127296"/>
                      <a:pt x="84018" y="124504"/>
                    </a:cubicBezTo>
                    <a:cubicBezTo>
                      <a:pt x="84018" y="120950"/>
                      <a:pt x="83257" y="117777"/>
                      <a:pt x="81607" y="114858"/>
                    </a:cubicBezTo>
                    <a:cubicBezTo>
                      <a:pt x="79957" y="111939"/>
                      <a:pt x="77545" y="109274"/>
                      <a:pt x="74246" y="106609"/>
                    </a:cubicBezTo>
                    <a:cubicBezTo>
                      <a:pt x="70946" y="103944"/>
                      <a:pt x="66758" y="101405"/>
                      <a:pt x="61554" y="98994"/>
                    </a:cubicBezTo>
                    <a:cubicBezTo>
                      <a:pt x="56350" y="96456"/>
                      <a:pt x="50259" y="93917"/>
                      <a:pt x="43151" y="91125"/>
                    </a:cubicBezTo>
                    <a:cubicBezTo>
                      <a:pt x="35790" y="88333"/>
                      <a:pt x="29318" y="85287"/>
                      <a:pt x="23987" y="82114"/>
                    </a:cubicBezTo>
                    <a:cubicBezTo>
                      <a:pt x="18657" y="78941"/>
                      <a:pt x="14088" y="75388"/>
                      <a:pt x="10534" y="71326"/>
                    </a:cubicBezTo>
                    <a:cubicBezTo>
                      <a:pt x="6980" y="67392"/>
                      <a:pt x="4315" y="62950"/>
                      <a:pt x="2665" y="58000"/>
                    </a:cubicBezTo>
                    <a:cubicBezTo>
                      <a:pt x="1015" y="53178"/>
                      <a:pt x="127" y="47593"/>
                      <a:pt x="127" y="41374"/>
                    </a:cubicBezTo>
                    <a:cubicBezTo>
                      <a:pt x="127" y="35029"/>
                      <a:pt x="1523" y="29444"/>
                      <a:pt x="4442" y="24368"/>
                    </a:cubicBezTo>
                    <a:cubicBezTo>
                      <a:pt x="7361" y="19291"/>
                      <a:pt x="11295" y="14976"/>
                      <a:pt x="16372" y="11295"/>
                    </a:cubicBezTo>
                    <a:cubicBezTo>
                      <a:pt x="21449" y="7615"/>
                      <a:pt x="27414" y="4823"/>
                      <a:pt x="34267" y="2919"/>
                    </a:cubicBezTo>
                    <a:cubicBezTo>
                      <a:pt x="41121" y="1015"/>
                      <a:pt x="48609" y="0"/>
                      <a:pt x="56604" y="0"/>
                    </a:cubicBezTo>
                    <a:cubicBezTo>
                      <a:pt x="62189" y="0"/>
                      <a:pt x="67392" y="381"/>
                      <a:pt x="72215" y="1015"/>
                    </a:cubicBezTo>
                    <a:cubicBezTo>
                      <a:pt x="76911" y="1650"/>
                      <a:pt x="81226" y="2538"/>
                      <a:pt x="85033" y="3427"/>
                    </a:cubicBezTo>
                    <a:cubicBezTo>
                      <a:pt x="88841" y="4442"/>
                      <a:pt x="92267" y="5330"/>
                      <a:pt x="95060" y="6346"/>
                    </a:cubicBezTo>
                    <a:cubicBezTo>
                      <a:pt x="97979" y="7361"/>
                      <a:pt x="100263" y="8123"/>
                      <a:pt x="101913" y="8630"/>
                    </a:cubicBezTo>
                    <a:lnTo>
                      <a:pt x="101913" y="42897"/>
                    </a:lnTo>
                    <a:lnTo>
                      <a:pt x="83764" y="42770"/>
                    </a:lnTo>
                    <a:lnTo>
                      <a:pt x="77799" y="25129"/>
                    </a:lnTo>
                    <a:cubicBezTo>
                      <a:pt x="76657" y="22718"/>
                      <a:pt x="73992" y="20560"/>
                      <a:pt x="70057" y="18530"/>
                    </a:cubicBezTo>
                    <a:cubicBezTo>
                      <a:pt x="66123" y="16499"/>
                      <a:pt x="61046" y="15484"/>
                      <a:pt x="54827" y="15484"/>
                    </a:cubicBezTo>
                    <a:cubicBezTo>
                      <a:pt x="50132" y="15357"/>
                      <a:pt x="46070" y="15864"/>
                      <a:pt x="42644" y="16880"/>
                    </a:cubicBezTo>
                    <a:cubicBezTo>
                      <a:pt x="39217" y="17895"/>
                      <a:pt x="36552" y="19291"/>
                      <a:pt x="34394" y="20941"/>
                    </a:cubicBezTo>
                    <a:cubicBezTo>
                      <a:pt x="32237" y="22718"/>
                      <a:pt x="30713" y="24748"/>
                      <a:pt x="29698" y="27033"/>
                    </a:cubicBezTo>
                    <a:cubicBezTo>
                      <a:pt x="28683" y="29317"/>
                      <a:pt x="28175" y="31856"/>
                      <a:pt x="28175" y="34521"/>
                    </a:cubicBezTo>
                    <a:cubicBezTo>
                      <a:pt x="28175" y="39471"/>
                      <a:pt x="29191" y="43405"/>
                      <a:pt x="31348" y="46578"/>
                    </a:cubicBezTo>
                    <a:cubicBezTo>
                      <a:pt x="33379" y="49624"/>
                      <a:pt x="36171" y="52289"/>
                      <a:pt x="39598" y="54574"/>
                    </a:cubicBezTo>
                    <a:cubicBezTo>
                      <a:pt x="43024" y="56731"/>
                      <a:pt x="46959" y="58635"/>
                      <a:pt x="51274" y="60285"/>
                    </a:cubicBezTo>
                    <a:cubicBezTo>
                      <a:pt x="55589" y="61935"/>
                      <a:pt x="60158" y="63711"/>
                      <a:pt x="64727" y="65742"/>
                    </a:cubicBezTo>
                    <a:cubicBezTo>
                      <a:pt x="71073" y="68534"/>
                      <a:pt x="77038" y="71326"/>
                      <a:pt x="82749" y="74372"/>
                    </a:cubicBezTo>
                    <a:cubicBezTo>
                      <a:pt x="88460" y="77418"/>
                      <a:pt x="93537" y="80845"/>
                      <a:pt x="97852" y="84653"/>
                    </a:cubicBezTo>
                    <a:cubicBezTo>
                      <a:pt x="102167" y="88587"/>
                      <a:pt x="105720" y="93029"/>
                      <a:pt x="108259" y="98232"/>
                    </a:cubicBezTo>
                    <a:cubicBezTo>
                      <a:pt x="110797" y="103436"/>
                      <a:pt x="112193" y="109528"/>
                      <a:pt x="112193" y="116508"/>
                    </a:cubicBezTo>
                    <a:cubicBezTo>
                      <a:pt x="112193" y="123489"/>
                      <a:pt x="110797" y="129707"/>
                      <a:pt x="108132" y="135419"/>
                    </a:cubicBezTo>
                    <a:cubicBezTo>
                      <a:pt x="105467" y="141130"/>
                      <a:pt x="101532" y="145826"/>
                      <a:pt x="96456" y="149887"/>
                    </a:cubicBezTo>
                    <a:cubicBezTo>
                      <a:pt x="91379" y="153821"/>
                      <a:pt x="85160" y="156867"/>
                      <a:pt x="77799" y="159025"/>
                    </a:cubicBezTo>
                    <a:cubicBezTo>
                      <a:pt x="70438" y="161182"/>
                      <a:pt x="62189" y="162198"/>
                      <a:pt x="52924" y="162198"/>
                    </a:cubicBezTo>
                    <a:cubicBezTo>
                      <a:pt x="47974" y="162198"/>
                      <a:pt x="42897" y="161817"/>
                      <a:pt x="37567" y="160929"/>
                    </a:cubicBezTo>
                    <a:cubicBezTo>
                      <a:pt x="32237" y="160167"/>
                      <a:pt x="27160" y="159152"/>
                      <a:pt x="22337" y="157883"/>
                    </a:cubicBezTo>
                    <a:cubicBezTo>
                      <a:pt x="17514" y="156740"/>
                      <a:pt x="13072" y="155344"/>
                      <a:pt x="9011" y="153948"/>
                    </a:cubicBezTo>
                    <a:cubicBezTo>
                      <a:pt x="5457" y="152552"/>
                      <a:pt x="2285" y="151283"/>
                      <a:pt x="0" y="15014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8" name="Freeform: Shape 20">
                <a:extLst>
                  <a:ext uri="{FF2B5EF4-FFF2-40B4-BE49-F238E27FC236}">
                    <a16:creationId xmlns:a16="http://schemas.microsoft.com/office/drawing/2014/main" id="{43320AC4-8098-D0C7-D4AC-56E7E0EE479D}"/>
                  </a:ext>
                </a:extLst>
              </p:cNvPr>
              <p:cNvSpPr/>
              <p:nvPr/>
            </p:nvSpPr>
            <p:spPr>
              <a:xfrm>
                <a:off x="2995983"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1020 w 100390"/>
                  <a:gd name="connsiteY32" fmla="*/ 196846 h 196845"/>
                  <a:gd name="connsiteX33" fmla="*/ 38075 w 100390"/>
                  <a:gd name="connsiteY33" fmla="*/ 195196 h 196845"/>
                  <a:gd name="connsiteX34" fmla="*/ 28302 w 100390"/>
                  <a:gd name="connsiteY34" fmla="*/ 189738 h 196845"/>
                  <a:gd name="connsiteX35" fmla="*/ 22083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287"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9" name="Freeform: Shape 21">
                <a:extLst>
                  <a:ext uri="{FF2B5EF4-FFF2-40B4-BE49-F238E27FC236}">
                    <a16:creationId xmlns:a16="http://schemas.microsoft.com/office/drawing/2014/main" id="{92DADD7D-0FC8-9209-455A-9189C4849880}"/>
                  </a:ext>
                </a:extLst>
              </p:cNvPr>
              <p:cNvSpPr/>
              <p:nvPr/>
            </p:nvSpPr>
            <p:spPr>
              <a:xfrm>
                <a:off x="3110968" y="1501156"/>
                <a:ext cx="75260" cy="226416"/>
              </a:xfrm>
              <a:custGeom>
                <a:avLst/>
                <a:gdLst>
                  <a:gd name="connsiteX0" fmla="*/ 0 w 75260"/>
                  <a:gd name="connsiteY0" fmla="*/ 226163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5 h 226416"/>
                  <a:gd name="connsiteX5" fmla="*/ 3427 w 75260"/>
                  <a:gd name="connsiteY5" fmla="*/ 72722 h 226416"/>
                  <a:gd name="connsiteX6" fmla="*/ 45182 w 75260"/>
                  <a:gd name="connsiteY6" fmla="*/ 67138 h 226416"/>
                  <a:gd name="connsiteX7" fmla="*/ 45816 w 75260"/>
                  <a:gd name="connsiteY7" fmla="*/ 67138 h 226416"/>
                  <a:gd name="connsiteX8" fmla="*/ 53051 w 75260"/>
                  <a:gd name="connsiteY8" fmla="*/ 72596 h 226416"/>
                  <a:gd name="connsiteX9" fmla="*/ 53051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5 h 226416"/>
                  <a:gd name="connsiteX15" fmla="*/ 20560 w 75260"/>
                  <a:gd name="connsiteY15" fmla="*/ 35790 h 226416"/>
                  <a:gd name="connsiteX16" fmla="*/ 17007 w 75260"/>
                  <a:gd name="connsiteY16" fmla="*/ 29825 h 226416"/>
                  <a:gd name="connsiteX17" fmla="*/ 15738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040 w 75260"/>
                  <a:gd name="connsiteY23" fmla="*/ 1650 h 226416"/>
                  <a:gd name="connsiteX24" fmla="*/ 49751 w 75260"/>
                  <a:gd name="connsiteY24" fmla="*/ 5965 h 226416"/>
                  <a:gd name="connsiteX25" fmla="*/ 53305 w 75260"/>
                  <a:gd name="connsiteY25" fmla="*/ 12057 h 226416"/>
                  <a:gd name="connsiteX26" fmla="*/ 54574 w 75260"/>
                  <a:gd name="connsiteY26" fmla="*/ 19164 h 226416"/>
                  <a:gd name="connsiteX27" fmla="*/ 53305 w 75260"/>
                  <a:gd name="connsiteY27" fmla="*/ 27794 h 226416"/>
                  <a:gd name="connsiteX28" fmla="*/ 49370 w 75260"/>
                  <a:gd name="connsiteY28" fmla="*/ 34648 h 226416"/>
                  <a:gd name="connsiteX29" fmla="*/ 42771 w 75260"/>
                  <a:gd name="connsiteY29" fmla="*/ 39344 h 226416"/>
                  <a:gd name="connsiteX30" fmla="*/ 33506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163"/>
                    </a:moveTo>
                    <a:lnTo>
                      <a:pt x="0" y="211187"/>
                    </a:lnTo>
                    <a:lnTo>
                      <a:pt x="22591" y="208903"/>
                    </a:lnTo>
                    <a:lnTo>
                      <a:pt x="22591" y="95060"/>
                    </a:lnTo>
                    <a:lnTo>
                      <a:pt x="3427" y="89095"/>
                    </a:lnTo>
                    <a:lnTo>
                      <a:pt x="3427" y="72722"/>
                    </a:lnTo>
                    <a:lnTo>
                      <a:pt x="45182" y="67138"/>
                    </a:lnTo>
                    <a:lnTo>
                      <a:pt x="45816" y="67138"/>
                    </a:lnTo>
                    <a:lnTo>
                      <a:pt x="53051" y="72596"/>
                    </a:lnTo>
                    <a:lnTo>
                      <a:pt x="53051" y="209156"/>
                    </a:lnTo>
                    <a:lnTo>
                      <a:pt x="75261" y="211314"/>
                    </a:lnTo>
                    <a:lnTo>
                      <a:pt x="75261" y="226417"/>
                    </a:lnTo>
                    <a:lnTo>
                      <a:pt x="0" y="226417"/>
                    </a:lnTo>
                    <a:close/>
                    <a:moveTo>
                      <a:pt x="33379" y="41121"/>
                    </a:moveTo>
                    <a:cubicBezTo>
                      <a:pt x="30714" y="41121"/>
                      <a:pt x="28302" y="40613"/>
                      <a:pt x="26145" y="39725"/>
                    </a:cubicBezTo>
                    <a:cubicBezTo>
                      <a:pt x="23987" y="38709"/>
                      <a:pt x="22083" y="37440"/>
                      <a:pt x="20560"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2"/>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0" name="Freeform: Shape 22">
                <a:extLst>
                  <a:ext uri="{FF2B5EF4-FFF2-40B4-BE49-F238E27FC236}">
                    <a16:creationId xmlns:a16="http://schemas.microsoft.com/office/drawing/2014/main" id="{654F0C37-B7D4-D24D-45B7-35F40F6762D5}"/>
                  </a:ext>
                </a:extLst>
              </p:cNvPr>
              <p:cNvSpPr/>
              <p:nvPr/>
            </p:nvSpPr>
            <p:spPr>
              <a:xfrm>
                <a:off x="3205901" y="1533900"/>
                <a:ext cx="100389" cy="196845"/>
              </a:xfrm>
              <a:custGeom>
                <a:avLst/>
                <a:gdLst>
                  <a:gd name="connsiteX0" fmla="*/ 19799 w 100389"/>
                  <a:gd name="connsiteY0" fmla="*/ 164355 h 196845"/>
                  <a:gd name="connsiteX1" fmla="*/ 19799 w 100389"/>
                  <a:gd name="connsiteY1" fmla="*/ 57620 h 196845"/>
                  <a:gd name="connsiteX2" fmla="*/ 0 w 100389"/>
                  <a:gd name="connsiteY2" fmla="*/ 57620 h 196845"/>
                  <a:gd name="connsiteX3" fmla="*/ 0 w 100389"/>
                  <a:gd name="connsiteY3" fmla="*/ 44801 h 196845"/>
                  <a:gd name="connsiteX4" fmla="*/ 8376 w 100389"/>
                  <a:gd name="connsiteY4" fmla="*/ 41882 h 196845"/>
                  <a:gd name="connsiteX5" fmla="*/ 14468 w 100389"/>
                  <a:gd name="connsiteY5" fmla="*/ 39090 h 196845"/>
                  <a:gd name="connsiteX6" fmla="*/ 22083 w 100389"/>
                  <a:gd name="connsiteY6" fmla="*/ 28810 h 196845"/>
                  <a:gd name="connsiteX7" fmla="*/ 24875 w 100389"/>
                  <a:gd name="connsiteY7" fmla="*/ 22337 h 196845"/>
                  <a:gd name="connsiteX8" fmla="*/ 28048 w 100389"/>
                  <a:gd name="connsiteY8" fmla="*/ 14088 h 196845"/>
                  <a:gd name="connsiteX9" fmla="*/ 30967 w 100389"/>
                  <a:gd name="connsiteY9" fmla="*/ 5965 h 196845"/>
                  <a:gd name="connsiteX10" fmla="*/ 32744 w 100389"/>
                  <a:gd name="connsiteY10" fmla="*/ 0 h 196845"/>
                  <a:gd name="connsiteX11" fmla="*/ 50258 w 100389"/>
                  <a:gd name="connsiteY11" fmla="*/ 0 h 196845"/>
                  <a:gd name="connsiteX12" fmla="*/ 50258 w 100389"/>
                  <a:gd name="connsiteY12" fmla="*/ 37821 h 196845"/>
                  <a:gd name="connsiteX13" fmla="*/ 96075 w 100389"/>
                  <a:gd name="connsiteY13" fmla="*/ 37821 h 196845"/>
                  <a:gd name="connsiteX14" fmla="*/ 96075 w 100389"/>
                  <a:gd name="connsiteY14" fmla="*/ 57620 h 196845"/>
                  <a:gd name="connsiteX15" fmla="*/ 50258 w 100389"/>
                  <a:gd name="connsiteY15" fmla="*/ 57620 h 196845"/>
                  <a:gd name="connsiteX16" fmla="*/ 50258 w 100389"/>
                  <a:gd name="connsiteY16" fmla="*/ 139480 h 196845"/>
                  <a:gd name="connsiteX17" fmla="*/ 50639 w 100389"/>
                  <a:gd name="connsiteY17" fmla="*/ 158517 h 196845"/>
                  <a:gd name="connsiteX18" fmla="*/ 52543 w 100389"/>
                  <a:gd name="connsiteY18" fmla="*/ 168670 h 196845"/>
                  <a:gd name="connsiteX19" fmla="*/ 57239 w 100389"/>
                  <a:gd name="connsiteY19" fmla="*/ 172732 h 196845"/>
                  <a:gd name="connsiteX20" fmla="*/ 65869 w 100389"/>
                  <a:gd name="connsiteY20" fmla="*/ 173493 h 196845"/>
                  <a:gd name="connsiteX21" fmla="*/ 65996 w 100389"/>
                  <a:gd name="connsiteY21" fmla="*/ 173493 h 196845"/>
                  <a:gd name="connsiteX22" fmla="*/ 74245 w 100389"/>
                  <a:gd name="connsiteY22" fmla="*/ 172986 h 196845"/>
                  <a:gd name="connsiteX23" fmla="*/ 82622 w 100389"/>
                  <a:gd name="connsiteY23" fmla="*/ 171716 h 196845"/>
                  <a:gd name="connsiteX24" fmla="*/ 90110 w 100389"/>
                  <a:gd name="connsiteY24" fmla="*/ 170066 h 196845"/>
                  <a:gd name="connsiteX25" fmla="*/ 95567 w 100389"/>
                  <a:gd name="connsiteY25" fmla="*/ 168417 h 196845"/>
                  <a:gd name="connsiteX26" fmla="*/ 95694 w 100389"/>
                  <a:gd name="connsiteY26" fmla="*/ 168417 h 196845"/>
                  <a:gd name="connsiteX27" fmla="*/ 100390 w 100389"/>
                  <a:gd name="connsiteY27" fmla="*/ 181870 h 196845"/>
                  <a:gd name="connsiteX28" fmla="*/ 91379 w 100389"/>
                  <a:gd name="connsiteY28" fmla="*/ 186946 h 196845"/>
                  <a:gd name="connsiteX29" fmla="*/ 78814 w 100389"/>
                  <a:gd name="connsiteY29" fmla="*/ 191769 h 196845"/>
                  <a:gd name="connsiteX30" fmla="*/ 64727 w 100389"/>
                  <a:gd name="connsiteY30" fmla="*/ 195450 h 196845"/>
                  <a:gd name="connsiteX31" fmla="*/ 51020 w 100389"/>
                  <a:gd name="connsiteY31" fmla="*/ 196846 h 196845"/>
                  <a:gd name="connsiteX32" fmla="*/ 50766 w 100389"/>
                  <a:gd name="connsiteY32" fmla="*/ 196846 h 196845"/>
                  <a:gd name="connsiteX33" fmla="*/ 37821 w 100389"/>
                  <a:gd name="connsiteY33" fmla="*/ 195196 h 196845"/>
                  <a:gd name="connsiteX34" fmla="*/ 28048 w 100389"/>
                  <a:gd name="connsiteY34" fmla="*/ 189738 h 196845"/>
                  <a:gd name="connsiteX35" fmla="*/ 21829 w 100389"/>
                  <a:gd name="connsiteY35" fmla="*/ 179712 h 196845"/>
                  <a:gd name="connsiteX36" fmla="*/ 19799 w 100389"/>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89"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8" y="0"/>
                    </a:lnTo>
                    <a:lnTo>
                      <a:pt x="50258" y="37821"/>
                    </a:lnTo>
                    <a:lnTo>
                      <a:pt x="96075" y="37821"/>
                    </a:lnTo>
                    <a:lnTo>
                      <a:pt x="96075" y="57620"/>
                    </a:lnTo>
                    <a:lnTo>
                      <a:pt x="50258" y="57620"/>
                    </a:lnTo>
                    <a:lnTo>
                      <a:pt x="50258" y="139480"/>
                    </a:lnTo>
                    <a:cubicBezTo>
                      <a:pt x="50258" y="147602"/>
                      <a:pt x="50385" y="153948"/>
                      <a:pt x="50639" y="158517"/>
                    </a:cubicBezTo>
                    <a:cubicBezTo>
                      <a:pt x="50893" y="163086"/>
                      <a:pt x="51528" y="166513"/>
                      <a:pt x="52543" y="168670"/>
                    </a:cubicBezTo>
                    <a:cubicBezTo>
                      <a:pt x="53558" y="170828"/>
                      <a:pt x="55208" y="172224"/>
                      <a:pt x="57239" y="172732"/>
                    </a:cubicBezTo>
                    <a:cubicBezTo>
                      <a:pt x="59396" y="173239"/>
                      <a:pt x="62188" y="173493"/>
                      <a:pt x="65869" y="173493"/>
                    </a:cubicBezTo>
                    <a:lnTo>
                      <a:pt x="65996" y="173493"/>
                    </a:lnTo>
                    <a:cubicBezTo>
                      <a:pt x="68661" y="173493"/>
                      <a:pt x="71453" y="173366"/>
                      <a:pt x="74245" y="172986"/>
                    </a:cubicBezTo>
                    <a:cubicBezTo>
                      <a:pt x="77165" y="172605"/>
                      <a:pt x="79957" y="172224"/>
                      <a:pt x="82622" y="171716"/>
                    </a:cubicBezTo>
                    <a:cubicBezTo>
                      <a:pt x="85414"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1" y="188723"/>
                      <a:pt x="83383" y="190373"/>
                      <a:pt x="78814" y="191769"/>
                    </a:cubicBezTo>
                    <a:cubicBezTo>
                      <a:pt x="74372" y="193292"/>
                      <a:pt x="69676"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1" name="Freeform: Shape 23">
                <a:extLst>
                  <a:ext uri="{FF2B5EF4-FFF2-40B4-BE49-F238E27FC236}">
                    <a16:creationId xmlns:a16="http://schemas.microsoft.com/office/drawing/2014/main" id="{812307F2-91C7-FD9D-A1EB-A10F4F55A02C}"/>
                  </a:ext>
                </a:extLst>
              </p:cNvPr>
              <p:cNvSpPr/>
              <p:nvPr/>
            </p:nvSpPr>
            <p:spPr>
              <a:xfrm>
                <a:off x="3323297"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1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4 w 155978"/>
                  <a:gd name="connsiteY16" fmla="*/ 0 h 162705"/>
                  <a:gd name="connsiteX17" fmla="*/ 45943 w 155978"/>
                  <a:gd name="connsiteY17" fmla="*/ 3807 h 162705"/>
                  <a:gd name="connsiteX18" fmla="*/ 45943 w 155978"/>
                  <a:gd name="connsiteY18" fmla="*/ 100136 h 162705"/>
                  <a:gd name="connsiteX19" fmla="*/ 47085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1"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943" y="3807"/>
                    </a:lnTo>
                    <a:lnTo>
                      <a:pt x="45943" y="100136"/>
                    </a:lnTo>
                    <a:cubicBezTo>
                      <a:pt x="45943" y="107751"/>
                      <a:pt x="46324" y="114097"/>
                      <a:pt x="47085"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8" y="159533"/>
                      <a:pt x="144683" y="160675"/>
                    </a:cubicBezTo>
                    <a:cubicBezTo>
                      <a:pt x="140241" y="162071"/>
                      <a:pt x="135292"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2" name="Freeform: Shape 24">
                <a:extLst>
                  <a:ext uri="{FF2B5EF4-FFF2-40B4-BE49-F238E27FC236}">
                    <a16:creationId xmlns:a16="http://schemas.microsoft.com/office/drawing/2014/main" id="{8AEE3574-B87E-29B9-E68D-61C11BFEC639}"/>
                  </a:ext>
                </a:extLst>
              </p:cNvPr>
              <p:cNvSpPr/>
              <p:nvPr/>
            </p:nvSpPr>
            <p:spPr>
              <a:xfrm>
                <a:off x="3501232"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3" name="Freeform: Shape 25">
                <a:extLst>
                  <a:ext uri="{FF2B5EF4-FFF2-40B4-BE49-F238E27FC236}">
                    <a16:creationId xmlns:a16="http://schemas.microsoft.com/office/drawing/2014/main" id="{4A7974ED-EFF0-253B-52AC-172B4BBFC2BE}"/>
                  </a:ext>
                </a:extLst>
              </p:cNvPr>
              <p:cNvSpPr/>
              <p:nvPr/>
            </p:nvSpPr>
            <p:spPr>
              <a:xfrm>
                <a:off x="3618502"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2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5 w 155978"/>
                  <a:gd name="connsiteY16" fmla="*/ 0 h 162705"/>
                  <a:gd name="connsiteX17" fmla="*/ 45943 w 155978"/>
                  <a:gd name="connsiteY17" fmla="*/ 3807 h 162705"/>
                  <a:gd name="connsiteX18" fmla="*/ 45943 w 155978"/>
                  <a:gd name="connsiteY18" fmla="*/ 100136 h 162705"/>
                  <a:gd name="connsiteX19" fmla="*/ 47086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5" y="0"/>
                    </a:lnTo>
                    <a:lnTo>
                      <a:pt x="45943" y="3807"/>
                    </a:lnTo>
                    <a:lnTo>
                      <a:pt x="45943" y="100136"/>
                    </a:lnTo>
                    <a:cubicBezTo>
                      <a:pt x="45943" y="107751"/>
                      <a:pt x="46324" y="114097"/>
                      <a:pt x="47086"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9" y="159533"/>
                      <a:pt x="144683" y="160675"/>
                    </a:cubicBezTo>
                    <a:cubicBezTo>
                      <a:pt x="140241" y="162071"/>
                      <a:pt x="135419"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4" name="Freeform: Shape 26">
                <a:extLst>
                  <a:ext uri="{FF2B5EF4-FFF2-40B4-BE49-F238E27FC236}">
                    <a16:creationId xmlns:a16="http://schemas.microsoft.com/office/drawing/2014/main" id="{B1637A0C-E90A-1F98-E878-EC75AA04DBFC}"/>
                  </a:ext>
                </a:extLst>
              </p:cNvPr>
              <p:cNvSpPr/>
              <p:nvPr/>
            </p:nvSpPr>
            <p:spPr>
              <a:xfrm>
                <a:off x="3795549" y="1497475"/>
                <a:ext cx="76783" cy="229970"/>
              </a:xfrm>
              <a:custGeom>
                <a:avLst/>
                <a:gdLst>
                  <a:gd name="connsiteX0" fmla="*/ 0 w 76783"/>
                  <a:gd name="connsiteY0" fmla="*/ 229844 h 229970"/>
                  <a:gd name="connsiteX1" fmla="*/ 0 w 76783"/>
                  <a:gd name="connsiteY1" fmla="*/ 214868 h 229970"/>
                  <a:gd name="connsiteX2" fmla="*/ 22591 w 76783"/>
                  <a:gd name="connsiteY2" fmla="*/ 212583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1 w 76783"/>
                  <a:gd name="connsiteY8" fmla="*/ 4823 h 229970"/>
                  <a:gd name="connsiteX9" fmla="*/ 53051 w 76783"/>
                  <a:gd name="connsiteY9" fmla="*/ 212583 h 229970"/>
                  <a:gd name="connsiteX10" fmla="*/ 76784 w 76783"/>
                  <a:gd name="connsiteY10" fmla="*/ 214868 h 229970"/>
                  <a:gd name="connsiteX11" fmla="*/ 76784 w 76783"/>
                  <a:gd name="connsiteY11" fmla="*/ 229971 h 229970"/>
                  <a:gd name="connsiteX12" fmla="*/ 0 w 76783"/>
                  <a:gd name="connsiteY12" fmla="*/ 229971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868"/>
                    </a:lnTo>
                    <a:lnTo>
                      <a:pt x="22591" y="212583"/>
                    </a:lnTo>
                    <a:lnTo>
                      <a:pt x="22591" y="21576"/>
                    </a:lnTo>
                    <a:lnTo>
                      <a:pt x="0" y="19164"/>
                    </a:lnTo>
                    <a:lnTo>
                      <a:pt x="0" y="6219"/>
                    </a:lnTo>
                    <a:lnTo>
                      <a:pt x="45943" y="0"/>
                    </a:lnTo>
                    <a:lnTo>
                      <a:pt x="46197" y="0"/>
                    </a:lnTo>
                    <a:lnTo>
                      <a:pt x="53051" y="4823"/>
                    </a:lnTo>
                    <a:lnTo>
                      <a:pt x="53051" y="212583"/>
                    </a:lnTo>
                    <a:lnTo>
                      <a:pt x="76784" y="214868"/>
                    </a:lnTo>
                    <a:lnTo>
                      <a:pt x="76784" y="229971"/>
                    </a:lnTo>
                    <a:lnTo>
                      <a:pt x="0" y="229971"/>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5" name="Freeform: Shape 27">
                <a:extLst>
                  <a:ext uri="{FF2B5EF4-FFF2-40B4-BE49-F238E27FC236}">
                    <a16:creationId xmlns:a16="http://schemas.microsoft.com/office/drawing/2014/main" id="{D0A96154-3F7C-3439-0898-FE18268167E3}"/>
                  </a:ext>
                </a:extLst>
              </p:cNvPr>
              <p:cNvSpPr/>
              <p:nvPr/>
            </p:nvSpPr>
            <p:spPr>
              <a:xfrm>
                <a:off x="2553683" y="1836212"/>
                <a:ext cx="203952" cy="208394"/>
              </a:xfrm>
              <a:custGeom>
                <a:avLst/>
                <a:gdLst>
                  <a:gd name="connsiteX0" fmla="*/ 0 w 203952"/>
                  <a:gd name="connsiteY0" fmla="*/ 208395 h 208394"/>
                  <a:gd name="connsiteX1" fmla="*/ 0 w 203952"/>
                  <a:gd name="connsiteY1" fmla="*/ 193292 h 208394"/>
                  <a:gd name="connsiteX2" fmla="*/ 22845 w 203952"/>
                  <a:gd name="connsiteY2" fmla="*/ 189611 h 208394"/>
                  <a:gd name="connsiteX3" fmla="*/ 22845 w 203952"/>
                  <a:gd name="connsiteY3" fmla="*/ 18783 h 208394"/>
                  <a:gd name="connsiteX4" fmla="*/ 0 w 203952"/>
                  <a:gd name="connsiteY4" fmla="*/ 15103 h 208394"/>
                  <a:gd name="connsiteX5" fmla="*/ 0 w 203952"/>
                  <a:gd name="connsiteY5" fmla="*/ 0 h 208394"/>
                  <a:gd name="connsiteX6" fmla="*/ 52924 w 203952"/>
                  <a:gd name="connsiteY6" fmla="*/ 0 h 208394"/>
                  <a:gd name="connsiteX7" fmla="*/ 146333 w 203952"/>
                  <a:gd name="connsiteY7" fmla="*/ 134911 h 208394"/>
                  <a:gd name="connsiteX8" fmla="*/ 159913 w 203952"/>
                  <a:gd name="connsiteY8" fmla="*/ 160167 h 208394"/>
                  <a:gd name="connsiteX9" fmla="*/ 159913 w 203952"/>
                  <a:gd name="connsiteY9" fmla="*/ 18783 h 208394"/>
                  <a:gd name="connsiteX10" fmla="*/ 135165 w 203952"/>
                  <a:gd name="connsiteY10" fmla="*/ 15103 h 208394"/>
                  <a:gd name="connsiteX11" fmla="*/ 135165 w 203952"/>
                  <a:gd name="connsiteY11" fmla="*/ 0 h 208394"/>
                  <a:gd name="connsiteX12" fmla="*/ 203953 w 203952"/>
                  <a:gd name="connsiteY12" fmla="*/ 0 h 208394"/>
                  <a:gd name="connsiteX13" fmla="*/ 203953 w 203952"/>
                  <a:gd name="connsiteY13" fmla="*/ 15103 h 208394"/>
                  <a:gd name="connsiteX14" fmla="*/ 180854 w 203952"/>
                  <a:gd name="connsiteY14" fmla="*/ 18910 h 208394"/>
                  <a:gd name="connsiteX15" fmla="*/ 180854 w 203952"/>
                  <a:gd name="connsiteY15" fmla="*/ 208268 h 208394"/>
                  <a:gd name="connsiteX16" fmla="*/ 160548 w 203952"/>
                  <a:gd name="connsiteY16" fmla="*/ 208268 h 208394"/>
                  <a:gd name="connsiteX17" fmla="*/ 64981 w 203952"/>
                  <a:gd name="connsiteY17" fmla="*/ 71326 h 208394"/>
                  <a:gd name="connsiteX18" fmla="*/ 43659 w 203952"/>
                  <a:gd name="connsiteY18" fmla="*/ 34775 h 208394"/>
                  <a:gd name="connsiteX19" fmla="*/ 43659 w 203952"/>
                  <a:gd name="connsiteY19" fmla="*/ 189611 h 208394"/>
                  <a:gd name="connsiteX20" fmla="*/ 68915 w 203952"/>
                  <a:gd name="connsiteY20" fmla="*/ 193292 h 208394"/>
                  <a:gd name="connsiteX21" fmla="*/ 68915 w 203952"/>
                  <a:gd name="connsiteY21" fmla="*/ 208395 h 208394"/>
                  <a:gd name="connsiteX22" fmla="*/ 0 w 203952"/>
                  <a:gd name="connsiteY22" fmla="*/ 208395 h 2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3952" h="208394">
                    <a:moveTo>
                      <a:pt x="0" y="208395"/>
                    </a:moveTo>
                    <a:lnTo>
                      <a:pt x="0" y="193292"/>
                    </a:lnTo>
                    <a:lnTo>
                      <a:pt x="22845" y="189611"/>
                    </a:lnTo>
                    <a:lnTo>
                      <a:pt x="22845" y="18783"/>
                    </a:lnTo>
                    <a:lnTo>
                      <a:pt x="0" y="15103"/>
                    </a:lnTo>
                    <a:lnTo>
                      <a:pt x="0" y="0"/>
                    </a:lnTo>
                    <a:lnTo>
                      <a:pt x="52924" y="0"/>
                    </a:lnTo>
                    <a:lnTo>
                      <a:pt x="146333" y="134911"/>
                    </a:lnTo>
                    <a:lnTo>
                      <a:pt x="159913" y="160167"/>
                    </a:lnTo>
                    <a:lnTo>
                      <a:pt x="159913" y="18783"/>
                    </a:lnTo>
                    <a:lnTo>
                      <a:pt x="135165" y="15103"/>
                    </a:lnTo>
                    <a:lnTo>
                      <a:pt x="135165" y="0"/>
                    </a:lnTo>
                    <a:lnTo>
                      <a:pt x="203953" y="0"/>
                    </a:lnTo>
                    <a:lnTo>
                      <a:pt x="203953" y="15103"/>
                    </a:lnTo>
                    <a:lnTo>
                      <a:pt x="180854" y="18910"/>
                    </a:lnTo>
                    <a:lnTo>
                      <a:pt x="180854" y="208268"/>
                    </a:lnTo>
                    <a:lnTo>
                      <a:pt x="160548" y="208268"/>
                    </a:lnTo>
                    <a:lnTo>
                      <a:pt x="64981" y="71326"/>
                    </a:lnTo>
                    <a:lnTo>
                      <a:pt x="43659" y="34775"/>
                    </a:lnTo>
                    <a:lnTo>
                      <a:pt x="43659" y="189611"/>
                    </a:lnTo>
                    <a:lnTo>
                      <a:pt x="68915" y="193292"/>
                    </a:lnTo>
                    <a:lnTo>
                      <a:pt x="68915" y="208395"/>
                    </a:lnTo>
                    <a:lnTo>
                      <a:pt x="0" y="20839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6" name="Freeform: Shape 28">
                <a:extLst>
                  <a:ext uri="{FF2B5EF4-FFF2-40B4-BE49-F238E27FC236}">
                    <a16:creationId xmlns:a16="http://schemas.microsoft.com/office/drawing/2014/main" id="{F4488CA9-D08B-FAD4-7002-2C9E75FF451B}"/>
                  </a:ext>
                </a:extLst>
              </p:cNvPr>
              <p:cNvSpPr/>
              <p:nvPr/>
            </p:nvSpPr>
            <p:spPr>
              <a:xfrm>
                <a:off x="2775785" y="1885455"/>
                <a:ext cx="137195" cy="161943"/>
              </a:xfrm>
              <a:custGeom>
                <a:avLst/>
                <a:gdLst>
                  <a:gd name="connsiteX0" fmla="*/ 0 w 137195"/>
                  <a:gd name="connsiteY0" fmla="*/ 118031 h 161943"/>
                  <a:gd name="connsiteX1" fmla="*/ 3680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3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6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3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7 w 137195"/>
                  <a:gd name="connsiteY39" fmla="*/ 153948 h 161943"/>
                  <a:gd name="connsiteX40" fmla="*/ 63584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016 w 137195"/>
                  <a:gd name="connsiteY46" fmla="*/ 141257 h 161943"/>
                  <a:gd name="connsiteX47" fmla="*/ 65869 w 137195"/>
                  <a:gd name="connsiteY47" fmla="*/ 140495 h 161943"/>
                  <a:gd name="connsiteX48" fmla="*/ 74118 w 137195"/>
                  <a:gd name="connsiteY48" fmla="*/ 138338 h 161943"/>
                  <a:gd name="connsiteX49" fmla="*/ 82495 w 137195"/>
                  <a:gd name="connsiteY49" fmla="*/ 134911 h 161943"/>
                  <a:gd name="connsiteX50" fmla="*/ 90110 w 137195"/>
                  <a:gd name="connsiteY50" fmla="*/ 130342 h 161943"/>
                  <a:gd name="connsiteX51" fmla="*/ 90110 w 137195"/>
                  <a:gd name="connsiteY51" fmla="*/ 79957 h 161943"/>
                  <a:gd name="connsiteX52" fmla="*/ 62696 w 137195"/>
                  <a:gd name="connsiteY52" fmla="*/ 82876 h 161943"/>
                  <a:gd name="connsiteX53" fmla="*/ 45055 w 137195"/>
                  <a:gd name="connsiteY53" fmla="*/ 90491 h 161943"/>
                  <a:gd name="connsiteX54" fmla="*/ 35790 w 137195"/>
                  <a:gd name="connsiteY54" fmla="*/ 101278 h 161943"/>
                  <a:gd name="connsiteX55" fmla="*/ 32998 w 137195"/>
                  <a:gd name="connsiteY55" fmla="*/ 113843 h 161943"/>
                  <a:gd name="connsiteX56" fmla="*/ 35029 w 137195"/>
                  <a:gd name="connsiteY56" fmla="*/ 126535 h 161943"/>
                  <a:gd name="connsiteX57" fmla="*/ 40486 w 137195"/>
                  <a:gd name="connsiteY57" fmla="*/ 135038 h 161943"/>
                  <a:gd name="connsiteX58" fmla="*/ 48735 w 137195"/>
                  <a:gd name="connsiteY58" fmla="*/ 139734 h 161943"/>
                  <a:gd name="connsiteX59" fmla="*/ 59016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0"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29" y="64981"/>
                      <a:pt x="90237" y="64727"/>
                    </a:cubicBezTo>
                    <a:lnTo>
                      <a:pt x="90237" y="57493"/>
                    </a:lnTo>
                    <a:cubicBezTo>
                      <a:pt x="90237" y="51147"/>
                      <a:pt x="89729" y="45690"/>
                      <a:pt x="88841" y="41247"/>
                    </a:cubicBezTo>
                    <a:cubicBezTo>
                      <a:pt x="87952" y="36805"/>
                      <a:pt x="86302" y="33252"/>
                      <a:pt x="84145" y="30460"/>
                    </a:cubicBezTo>
                    <a:cubicBezTo>
                      <a:pt x="81987" y="27668"/>
                      <a:pt x="78941" y="25637"/>
                      <a:pt x="75134" y="24495"/>
                    </a:cubicBezTo>
                    <a:cubicBezTo>
                      <a:pt x="71326" y="23226"/>
                      <a:pt x="66631" y="22591"/>
                      <a:pt x="60919" y="22591"/>
                    </a:cubicBezTo>
                    <a:cubicBezTo>
                      <a:pt x="55969" y="22591"/>
                      <a:pt x="51020" y="23099"/>
                      <a:pt x="46197" y="23987"/>
                    </a:cubicBezTo>
                    <a:cubicBezTo>
                      <a:pt x="41247" y="24875"/>
                      <a:pt x="36551" y="26018"/>
                      <a:pt x="31983" y="27287"/>
                    </a:cubicBezTo>
                    <a:cubicBezTo>
                      <a:pt x="27414" y="28556"/>
                      <a:pt x="23352" y="30079"/>
                      <a:pt x="19545" y="31475"/>
                    </a:cubicBezTo>
                    <a:cubicBezTo>
                      <a:pt x="15737" y="32998"/>
                      <a:pt x="12564" y="34394"/>
                      <a:pt x="10026" y="35663"/>
                    </a:cubicBezTo>
                    <a:lnTo>
                      <a:pt x="9899" y="35663"/>
                    </a:lnTo>
                    <a:lnTo>
                      <a:pt x="3807" y="22464"/>
                    </a:lnTo>
                    <a:cubicBezTo>
                      <a:pt x="5584" y="20814"/>
                      <a:pt x="8630" y="18783"/>
                      <a:pt x="12945" y="16118"/>
                    </a:cubicBezTo>
                    <a:cubicBezTo>
                      <a:pt x="17387" y="13580"/>
                      <a:pt x="22464" y="11042"/>
                      <a:pt x="28429" y="8757"/>
                    </a:cubicBezTo>
                    <a:cubicBezTo>
                      <a:pt x="34394" y="6346"/>
                      <a:pt x="40867" y="4315"/>
                      <a:pt x="47720" y="2538"/>
                    </a:cubicBezTo>
                    <a:cubicBezTo>
                      <a:pt x="54573" y="762"/>
                      <a:pt x="61427" y="0"/>
                      <a:pt x="68280" y="0"/>
                    </a:cubicBezTo>
                    <a:cubicBezTo>
                      <a:pt x="77799" y="0"/>
                      <a:pt x="85921" y="1015"/>
                      <a:pt x="92521" y="2919"/>
                    </a:cubicBezTo>
                    <a:cubicBezTo>
                      <a:pt x="99121" y="4823"/>
                      <a:pt x="104451" y="7996"/>
                      <a:pt x="108639" y="12311"/>
                    </a:cubicBezTo>
                    <a:cubicBezTo>
                      <a:pt x="112828" y="16626"/>
                      <a:pt x="115747" y="22210"/>
                      <a:pt x="117523" y="29191"/>
                    </a:cubicBezTo>
                    <a:cubicBezTo>
                      <a:pt x="119300" y="36044"/>
                      <a:pt x="120189" y="44547"/>
                      <a:pt x="120189" y="54447"/>
                    </a:cubicBezTo>
                    <a:lnTo>
                      <a:pt x="120189" y="143668"/>
                    </a:lnTo>
                    <a:lnTo>
                      <a:pt x="137195" y="143668"/>
                    </a:lnTo>
                    <a:lnTo>
                      <a:pt x="137195" y="156994"/>
                    </a:lnTo>
                    <a:cubicBezTo>
                      <a:pt x="135419" y="157502"/>
                      <a:pt x="133388" y="158010"/>
                      <a:pt x="130976" y="158517"/>
                    </a:cubicBezTo>
                    <a:cubicBezTo>
                      <a:pt x="128565" y="159152"/>
                      <a:pt x="126027" y="159659"/>
                      <a:pt x="123362" y="160167"/>
                    </a:cubicBezTo>
                    <a:cubicBezTo>
                      <a:pt x="120696" y="160675"/>
                      <a:pt x="118031" y="161055"/>
                      <a:pt x="115239" y="161436"/>
                    </a:cubicBezTo>
                    <a:cubicBezTo>
                      <a:pt x="112447" y="161817"/>
                      <a:pt x="109908" y="161944"/>
                      <a:pt x="107497" y="161944"/>
                    </a:cubicBezTo>
                    <a:cubicBezTo>
                      <a:pt x="104959" y="161944"/>
                      <a:pt x="102674" y="161817"/>
                      <a:pt x="100898" y="161563"/>
                    </a:cubicBezTo>
                    <a:cubicBezTo>
                      <a:pt x="98994" y="161309"/>
                      <a:pt x="97471" y="160802"/>
                      <a:pt x="96329" y="159786"/>
                    </a:cubicBezTo>
                    <a:cubicBezTo>
                      <a:pt x="95186" y="158771"/>
                      <a:pt x="94298" y="157375"/>
                      <a:pt x="93663" y="155471"/>
                    </a:cubicBezTo>
                    <a:cubicBezTo>
                      <a:pt x="93029" y="153568"/>
                      <a:pt x="92775" y="150902"/>
                      <a:pt x="92775" y="147729"/>
                    </a:cubicBezTo>
                    <a:lnTo>
                      <a:pt x="92775" y="142653"/>
                    </a:lnTo>
                    <a:cubicBezTo>
                      <a:pt x="91633" y="143795"/>
                      <a:pt x="89602" y="145318"/>
                      <a:pt x="86937" y="147476"/>
                    </a:cubicBezTo>
                    <a:cubicBezTo>
                      <a:pt x="84272" y="149633"/>
                      <a:pt x="80972" y="151791"/>
                      <a:pt x="77037" y="153948"/>
                    </a:cubicBezTo>
                    <a:cubicBezTo>
                      <a:pt x="73103" y="156106"/>
                      <a:pt x="68661" y="158010"/>
                      <a:pt x="63584" y="159533"/>
                    </a:cubicBezTo>
                    <a:cubicBezTo>
                      <a:pt x="58508" y="161182"/>
                      <a:pt x="53178" y="161944"/>
                      <a:pt x="47466" y="161944"/>
                    </a:cubicBezTo>
                    <a:cubicBezTo>
                      <a:pt x="41120" y="161944"/>
                      <a:pt x="35155" y="161055"/>
                      <a:pt x="29444" y="159406"/>
                    </a:cubicBezTo>
                    <a:cubicBezTo>
                      <a:pt x="23733" y="157756"/>
                      <a:pt x="18783" y="155091"/>
                      <a:pt x="14341" y="151537"/>
                    </a:cubicBezTo>
                    <a:cubicBezTo>
                      <a:pt x="10026" y="147983"/>
                      <a:pt x="6599" y="143414"/>
                      <a:pt x="3934" y="137830"/>
                    </a:cubicBezTo>
                    <a:cubicBezTo>
                      <a:pt x="1269" y="132500"/>
                      <a:pt x="0" y="125773"/>
                      <a:pt x="0" y="118031"/>
                    </a:cubicBezTo>
                    <a:close/>
                    <a:moveTo>
                      <a:pt x="59016" y="141257"/>
                    </a:moveTo>
                    <a:cubicBezTo>
                      <a:pt x="60919" y="141257"/>
                      <a:pt x="63204" y="141003"/>
                      <a:pt x="65869" y="140495"/>
                    </a:cubicBezTo>
                    <a:cubicBezTo>
                      <a:pt x="68534" y="139988"/>
                      <a:pt x="71326" y="139226"/>
                      <a:pt x="74118" y="138338"/>
                    </a:cubicBezTo>
                    <a:cubicBezTo>
                      <a:pt x="76911" y="137449"/>
                      <a:pt x="79703" y="136307"/>
                      <a:pt x="82495" y="134911"/>
                    </a:cubicBezTo>
                    <a:cubicBezTo>
                      <a:pt x="85287" y="133515"/>
                      <a:pt x="87825" y="131992"/>
                      <a:pt x="90110" y="130342"/>
                    </a:cubicBezTo>
                    <a:lnTo>
                      <a:pt x="90110" y="79957"/>
                    </a:lnTo>
                    <a:cubicBezTo>
                      <a:pt x="79195" y="79957"/>
                      <a:pt x="70057" y="80972"/>
                      <a:pt x="62696" y="82876"/>
                    </a:cubicBezTo>
                    <a:cubicBezTo>
                      <a:pt x="55335" y="84779"/>
                      <a:pt x="49497" y="87318"/>
                      <a:pt x="45055" y="90491"/>
                    </a:cubicBezTo>
                    <a:cubicBezTo>
                      <a:pt x="40740" y="93664"/>
                      <a:pt x="37567" y="97217"/>
                      <a:pt x="35790" y="101278"/>
                    </a:cubicBezTo>
                    <a:cubicBezTo>
                      <a:pt x="34013" y="105340"/>
                      <a:pt x="32998" y="109528"/>
                      <a:pt x="32998" y="113843"/>
                    </a:cubicBezTo>
                    <a:cubicBezTo>
                      <a:pt x="32998" y="118920"/>
                      <a:pt x="33632" y="123108"/>
                      <a:pt x="35029" y="126535"/>
                    </a:cubicBezTo>
                    <a:cubicBezTo>
                      <a:pt x="36298" y="129961"/>
                      <a:pt x="38201" y="132880"/>
                      <a:pt x="40486" y="135038"/>
                    </a:cubicBezTo>
                    <a:cubicBezTo>
                      <a:pt x="42770" y="137195"/>
                      <a:pt x="45563" y="138845"/>
                      <a:pt x="48735" y="139734"/>
                    </a:cubicBezTo>
                    <a:cubicBezTo>
                      <a:pt x="52035" y="140876"/>
                      <a:pt x="55462" y="141257"/>
                      <a:pt x="59016"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7" name="Freeform: Shape 29">
                <a:extLst>
                  <a:ext uri="{FF2B5EF4-FFF2-40B4-BE49-F238E27FC236}">
                    <a16:creationId xmlns:a16="http://schemas.microsoft.com/office/drawing/2014/main" id="{090C7847-9515-0176-5B06-24CC3A89080A}"/>
                  </a:ext>
                </a:extLst>
              </p:cNvPr>
              <p:cNvSpPr/>
              <p:nvPr/>
            </p:nvSpPr>
            <p:spPr>
              <a:xfrm>
                <a:off x="2931510" y="1851061"/>
                <a:ext cx="100390" cy="270075"/>
              </a:xfrm>
              <a:custGeom>
                <a:avLst/>
                <a:gdLst>
                  <a:gd name="connsiteX0" fmla="*/ 19799 w 100390"/>
                  <a:gd name="connsiteY0" fmla="*/ 164355 h 270075"/>
                  <a:gd name="connsiteX1" fmla="*/ 19799 w 100390"/>
                  <a:gd name="connsiteY1" fmla="*/ 57620 h 270075"/>
                  <a:gd name="connsiteX2" fmla="*/ 0 w 100390"/>
                  <a:gd name="connsiteY2" fmla="*/ 57620 h 270075"/>
                  <a:gd name="connsiteX3" fmla="*/ 0 w 100390"/>
                  <a:gd name="connsiteY3" fmla="*/ 44801 h 270075"/>
                  <a:gd name="connsiteX4" fmla="*/ 8376 w 100390"/>
                  <a:gd name="connsiteY4" fmla="*/ 41882 h 270075"/>
                  <a:gd name="connsiteX5" fmla="*/ 14468 w 100390"/>
                  <a:gd name="connsiteY5" fmla="*/ 39090 h 270075"/>
                  <a:gd name="connsiteX6" fmla="*/ 22083 w 100390"/>
                  <a:gd name="connsiteY6" fmla="*/ 28810 h 270075"/>
                  <a:gd name="connsiteX7" fmla="*/ 24875 w 100390"/>
                  <a:gd name="connsiteY7" fmla="*/ 22337 h 270075"/>
                  <a:gd name="connsiteX8" fmla="*/ 28048 w 100390"/>
                  <a:gd name="connsiteY8" fmla="*/ 14088 h 270075"/>
                  <a:gd name="connsiteX9" fmla="*/ 30967 w 100390"/>
                  <a:gd name="connsiteY9" fmla="*/ 5965 h 270075"/>
                  <a:gd name="connsiteX10" fmla="*/ 32744 w 100390"/>
                  <a:gd name="connsiteY10" fmla="*/ 0 h 270075"/>
                  <a:gd name="connsiteX11" fmla="*/ 50259 w 100390"/>
                  <a:gd name="connsiteY11" fmla="*/ 0 h 270075"/>
                  <a:gd name="connsiteX12" fmla="*/ 50259 w 100390"/>
                  <a:gd name="connsiteY12" fmla="*/ 37821 h 270075"/>
                  <a:gd name="connsiteX13" fmla="*/ 96075 w 100390"/>
                  <a:gd name="connsiteY13" fmla="*/ 37821 h 270075"/>
                  <a:gd name="connsiteX14" fmla="*/ 96075 w 100390"/>
                  <a:gd name="connsiteY14" fmla="*/ 57620 h 270075"/>
                  <a:gd name="connsiteX15" fmla="*/ 50259 w 100390"/>
                  <a:gd name="connsiteY15" fmla="*/ 57620 h 270075"/>
                  <a:gd name="connsiteX16" fmla="*/ 50259 w 100390"/>
                  <a:gd name="connsiteY16" fmla="*/ 139480 h 270075"/>
                  <a:gd name="connsiteX17" fmla="*/ 50639 w 100390"/>
                  <a:gd name="connsiteY17" fmla="*/ 158517 h 270075"/>
                  <a:gd name="connsiteX18" fmla="*/ 52543 w 100390"/>
                  <a:gd name="connsiteY18" fmla="*/ 168670 h 270075"/>
                  <a:gd name="connsiteX19" fmla="*/ 57239 w 100390"/>
                  <a:gd name="connsiteY19" fmla="*/ 172732 h 270075"/>
                  <a:gd name="connsiteX20" fmla="*/ 65869 w 100390"/>
                  <a:gd name="connsiteY20" fmla="*/ 173493 h 270075"/>
                  <a:gd name="connsiteX21" fmla="*/ 65996 w 100390"/>
                  <a:gd name="connsiteY21" fmla="*/ 173493 h 270075"/>
                  <a:gd name="connsiteX22" fmla="*/ 74246 w 100390"/>
                  <a:gd name="connsiteY22" fmla="*/ 172986 h 270075"/>
                  <a:gd name="connsiteX23" fmla="*/ 82622 w 100390"/>
                  <a:gd name="connsiteY23" fmla="*/ 171716 h 270075"/>
                  <a:gd name="connsiteX24" fmla="*/ 90110 w 100390"/>
                  <a:gd name="connsiteY24" fmla="*/ 170066 h 270075"/>
                  <a:gd name="connsiteX25" fmla="*/ 95567 w 100390"/>
                  <a:gd name="connsiteY25" fmla="*/ 168417 h 270075"/>
                  <a:gd name="connsiteX26" fmla="*/ 95694 w 100390"/>
                  <a:gd name="connsiteY26" fmla="*/ 168417 h 270075"/>
                  <a:gd name="connsiteX27" fmla="*/ 100390 w 100390"/>
                  <a:gd name="connsiteY27" fmla="*/ 181870 h 270075"/>
                  <a:gd name="connsiteX28" fmla="*/ 91379 w 100390"/>
                  <a:gd name="connsiteY28" fmla="*/ 186946 h 270075"/>
                  <a:gd name="connsiteX29" fmla="*/ 78814 w 100390"/>
                  <a:gd name="connsiteY29" fmla="*/ 191769 h 270075"/>
                  <a:gd name="connsiteX30" fmla="*/ 64727 w 100390"/>
                  <a:gd name="connsiteY30" fmla="*/ 195450 h 270075"/>
                  <a:gd name="connsiteX31" fmla="*/ 51020 w 100390"/>
                  <a:gd name="connsiteY31" fmla="*/ 196846 h 270075"/>
                  <a:gd name="connsiteX32" fmla="*/ 50766 w 100390"/>
                  <a:gd name="connsiteY32" fmla="*/ 196846 h 270075"/>
                  <a:gd name="connsiteX33" fmla="*/ 37821 w 100390"/>
                  <a:gd name="connsiteY33" fmla="*/ 195196 h 270075"/>
                  <a:gd name="connsiteX34" fmla="*/ 28048 w 100390"/>
                  <a:gd name="connsiteY34" fmla="*/ 189738 h 270075"/>
                  <a:gd name="connsiteX35" fmla="*/ 21829 w 100390"/>
                  <a:gd name="connsiteY35" fmla="*/ 179712 h 270075"/>
                  <a:gd name="connsiteX36" fmla="*/ 19799 w 100390"/>
                  <a:gd name="connsiteY36" fmla="*/ 164355 h 270075"/>
                  <a:gd name="connsiteX37" fmla="*/ 52543 w 100390"/>
                  <a:gd name="connsiteY37" fmla="*/ 270076 h 270075"/>
                  <a:gd name="connsiteX38" fmla="*/ 43532 w 100390"/>
                  <a:gd name="connsiteY38" fmla="*/ 263095 h 270075"/>
                  <a:gd name="connsiteX39" fmla="*/ 43532 w 100390"/>
                  <a:gd name="connsiteY39" fmla="*/ 261572 h 270075"/>
                  <a:gd name="connsiteX40" fmla="*/ 47086 w 100390"/>
                  <a:gd name="connsiteY40" fmla="*/ 258653 h 270075"/>
                  <a:gd name="connsiteX41" fmla="*/ 49624 w 100390"/>
                  <a:gd name="connsiteY41" fmla="*/ 254338 h 270075"/>
                  <a:gd name="connsiteX42" fmla="*/ 51147 w 100390"/>
                  <a:gd name="connsiteY42" fmla="*/ 249135 h 270075"/>
                  <a:gd name="connsiteX43" fmla="*/ 51655 w 100390"/>
                  <a:gd name="connsiteY43" fmla="*/ 244058 h 270075"/>
                  <a:gd name="connsiteX44" fmla="*/ 49751 w 100390"/>
                  <a:gd name="connsiteY44" fmla="*/ 238981 h 270075"/>
                  <a:gd name="connsiteX45" fmla="*/ 45563 w 100390"/>
                  <a:gd name="connsiteY45" fmla="*/ 236062 h 270075"/>
                  <a:gd name="connsiteX46" fmla="*/ 41121 w 100390"/>
                  <a:gd name="connsiteY46" fmla="*/ 231874 h 270075"/>
                  <a:gd name="connsiteX47" fmla="*/ 39090 w 100390"/>
                  <a:gd name="connsiteY47" fmla="*/ 223879 h 270075"/>
                  <a:gd name="connsiteX48" fmla="*/ 40740 w 100390"/>
                  <a:gd name="connsiteY48" fmla="*/ 216137 h 270075"/>
                  <a:gd name="connsiteX49" fmla="*/ 44928 w 100390"/>
                  <a:gd name="connsiteY49" fmla="*/ 211441 h 270075"/>
                  <a:gd name="connsiteX50" fmla="*/ 50005 w 100390"/>
                  <a:gd name="connsiteY50" fmla="*/ 209156 h 270075"/>
                  <a:gd name="connsiteX51" fmla="*/ 54447 w 100390"/>
                  <a:gd name="connsiteY51" fmla="*/ 208522 h 270075"/>
                  <a:gd name="connsiteX52" fmla="*/ 55970 w 100390"/>
                  <a:gd name="connsiteY52" fmla="*/ 208522 h 270075"/>
                  <a:gd name="connsiteX53" fmla="*/ 70438 w 100390"/>
                  <a:gd name="connsiteY53" fmla="*/ 214868 h 270075"/>
                  <a:gd name="connsiteX54" fmla="*/ 75768 w 100390"/>
                  <a:gd name="connsiteY54" fmla="*/ 231494 h 270075"/>
                  <a:gd name="connsiteX55" fmla="*/ 72215 w 100390"/>
                  <a:gd name="connsiteY55" fmla="*/ 248246 h 270075"/>
                  <a:gd name="connsiteX56" fmla="*/ 64346 w 100390"/>
                  <a:gd name="connsiteY56" fmla="*/ 260303 h 270075"/>
                  <a:gd name="connsiteX57" fmla="*/ 56477 w 100390"/>
                  <a:gd name="connsiteY57" fmla="*/ 267537 h 270075"/>
                  <a:gd name="connsiteX58" fmla="*/ 52543 w 100390"/>
                  <a:gd name="connsiteY58" fmla="*/ 269949 h 270075"/>
                  <a:gd name="connsiteX59" fmla="*/ 52543 w 100390"/>
                  <a:gd name="connsiteY59" fmla="*/ 269949 h 27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390" h="27007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3"/>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560" y="175397"/>
                      <a:pt x="19799" y="170320"/>
                      <a:pt x="19799" y="164355"/>
                    </a:cubicBezTo>
                    <a:close/>
                    <a:moveTo>
                      <a:pt x="52543" y="270076"/>
                    </a:moveTo>
                    <a:lnTo>
                      <a:pt x="43532" y="263095"/>
                    </a:lnTo>
                    <a:lnTo>
                      <a:pt x="43532" y="261572"/>
                    </a:lnTo>
                    <a:cubicBezTo>
                      <a:pt x="44928" y="260938"/>
                      <a:pt x="46070" y="259923"/>
                      <a:pt x="47086" y="258653"/>
                    </a:cubicBezTo>
                    <a:cubicBezTo>
                      <a:pt x="48101" y="257384"/>
                      <a:pt x="48989" y="255861"/>
                      <a:pt x="49624" y="254338"/>
                    </a:cubicBezTo>
                    <a:cubicBezTo>
                      <a:pt x="50259" y="252815"/>
                      <a:pt x="50893" y="250912"/>
                      <a:pt x="51147" y="249135"/>
                    </a:cubicBezTo>
                    <a:cubicBezTo>
                      <a:pt x="51528" y="247358"/>
                      <a:pt x="51655" y="245581"/>
                      <a:pt x="51655" y="244058"/>
                    </a:cubicBezTo>
                    <a:cubicBezTo>
                      <a:pt x="51655" y="241647"/>
                      <a:pt x="51020" y="239997"/>
                      <a:pt x="49751" y="238981"/>
                    </a:cubicBezTo>
                    <a:cubicBezTo>
                      <a:pt x="48482" y="237966"/>
                      <a:pt x="47086" y="237078"/>
                      <a:pt x="45563" y="236062"/>
                    </a:cubicBezTo>
                    <a:cubicBezTo>
                      <a:pt x="43913" y="235047"/>
                      <a:pt x="42390" y="233651"/>
                      <a:pt x="41121" y="231874"/>
                    </a:cubicBezTo>
                    <a:cubicBezTo>
                      <a:pt x="39851" y="230097"/>
                      <a:pt x="39090" y="227432"/>
                      <a:pt x="39090" y="223879"/>
                    </a:cubicBezTo>
                    <a:cubicBezTo>
                      <a:pt x="39090" y="220706"/>
                      <a:pt x="39598" y="218041"/>
                      <a:pt x="40740" y="216137"/>
                    </a:cubicBezTo>
                    <a:cubicBezTo>
                      <a:pt x="41882" y="214106"/>
                      <a:pt x="43278" y="212583"/>
                      <a:pt x="44928" y="211441"/>
                    </a:cubicBezTo>
                    <a:cubicBezTo>
                      <a:pt x="46578" y="210299"/>
                      <a:pt x="48228" y="209537"/>
                      <a:pt x="50005" y="209156"/>
                    </a:cubicBezTo>
                    <a:cubicBezTo>
                      <a:pt x="51781" y="208776"/>
                      <a:pt x="53305" y="208522"/>
                      <a:pt x="54447" y="208522"/>
                    </a:cubicBezTo>
                    <a:lnTo>
                      <a:pt x="55970" y="208522"/>
                    </a:lnTo>
                    <a:cubicBezTo>
                      <a:pt x="62062" y="208522"/>
                      <a:pt x="66884" y="210679"/>
                      <a:pt x="70438" y="214868"/>
                    </a:cubicBezTo>
                    <a:cubicBezTo>
                      <a:pt x="73992" y="219056"/>
                      <a:pt x="75768" y="224640"/>
                      <a:pt x="75768" y="231494"/>
                    </a:cubicBezTo>
                    <a:cubicBezTo>
                      <a:pt x="75768" y="237839"/>
                      <a:pt x="74626" y="243424"/>
                      <a:pt x="72215" y="248246"/>
                    </a:cubicBezTo>
                    <a:cubicBezTo>
                      <a:pt x="69803" y="253069"/>
                      <a:pt x="67265" y="257004"/>
                      <a:pt x="64346" y="260303"/>
                    </a:cubicBezTo>
                    <a:cubicBezTo>
                      <a:pt x="61427" y="263603"/>
                      <a:pt x="58889" y="266014"/>
                      <a:pt x="56477" y="267537"/>
                    </a:cubicBezTo>
                    <a:cubicBezTo>
                      <a:pt x="54066" y="269187"/>
                      <a:pt x="52797" y="269949"/>
                      <a:pt x="52543" y="269949"/>
                    </a:cubicBezTo>
                    <a:lnTo>
                      <a:pt x="52543" y="269949"/>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8" name="Freeform: Shape 30">
                <a:extLst>
                  <a:ext uri="{FF2B5EF4-FFF2-40B4-BE49-F238E27FC236}">
                    <a16:creationId xmlns:a16="http://schemas.microsoft.com/office/drawing/2014/main" id="{FD989A02-8FB5-0127-2CFF-0A8111B8D8C7}"/>
                  </a:ext>
                </a:extLst>
              </p:cNvPr>
              <p:cNvSpPr/>
              <p:nvPr/>
            </p:nvSpPr>
            <p:spPr>
              <a:xfrm>
                <a:off x="3046495" y="1818317"/>
                <a:ext cx="75260" cy="226416"/>
              </a:xfrm>
              <a:custGeom>
                <a:avLst/>
                <a:gdLst>
                  <a:gd name="connsiteX0" fmla="*/ 0 w 75260"/>
                  <a:gd name="connsiteY0" fmla="*/ 226290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4 h 226416"/>
                  <a:gd name="connsiteX5" fmla="*/ 3427 w 75260"/>
                  <a:gd name="connsiteY5" fmla="*/ 72722 h 226416"/>
                  <a:gd name="connsiteX6" fmla="*/ 45182 w 75260"/>
                  <a:gd name="connsiteY6" fmla="*/ 67138 h 226416"/>
                  <a:gd name="connsiteX7" fmla="*/ 45816 w 75260"/>
                  <a:gd name="connsiteY7" fmla="*/ 67138 h 226416"/>
                  <a:gd name="connsiteX8" fmla="*/ 53050 w 75260"/>
                  <a:gd name="connsiteY8" fmla="*/ 72596 h 226416"/>
                  <a:gd name="connsiteX9" fmla="*/ 53050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4 h 226416"/>
                  <a:gd name="connsiteX15" fmla="*/ 20560 w 75260"/>
                  <a:gd name="connsiteY15" fmla="*/ 35790 h 226416"/>
                  <a:gd name="connsiteX16" fmla="*/ 17007 w 75260"/>
                  <a:gd name="connsiteY16" fmla="*/ 29825 h 226416"/>
                  <a:gd name="connsiteX17" fmla="*/ 15737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166 w 75260"/>
                  <a:gd name="connsiteY23" fmla="*/ 1650 h 226416"/>
                  <a:gd name="connsiteX24" fmla="*/ 49878 w 75260"/>
                  <a:gd name="connsiteY24" fmla="*/ 5965 h 226416"/>
                  <a:gd name="connsiteX25" fmla="*/ 53431 w 75260"/>
                  <a:gd name="connsiteY25" fmla="*/ 12057 h 226416"/>
                  <a:gd name="connsiteX26" fmla="*/ 54700 w 75260"/>
                  <a:gd name="connsiteY26" fmla="*/ 19164 h 226416"/>
                  <a:gd name="connsiteX27" fmla="*/ 53431 w 75260"/>
                  <a:gd name="connsiteY27" fmla="*/ 27794 h 226416"/>
                  <a:gd name="connsiteX28" fmla="*/ 49497 w 75260"/>
                  <a:gd name="connsiteY28" fmla="*/ 34648 h 226416"/>
                  <a:gd name="connsiteX29" fmla="*/ 42897 w 75260"/>
                  <a:gd name="connsiteY29" fmla="*/ 39344 h 226416"/>
                  <a:gd name="connsiteX30" fmla="*/ 33632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290"/>
                    </a:moveTo>
                    <a:lnTo>
                      <a:pt x="0" y="211187"/>
                    </a:lnTo>
                    <a:lnTo>
                      <a:pt x="22591" y="208903"/>
                    </a:lnTo>
                    <a:lnTo>
                      <a:pt x="22591" y="95060"/>
                    </a:lnTo>
                    <a:lnTo>
                      <a:pt x="3427" y="89094"/>
                    </a:lnTo>
                    <a:lnTo>
                      <a:pt x="3427" y="72722"/>
                    </a:lnTo>
                    <a:lnTo>
                      <a:pt x="45182" y="67138"/>
                    </a:lnTo>
                    <a:lnTo>
                      <a:pt x="45816" y="67138"/>
                    </a:lnTo>
                    <a:lnTo>
                      <a:pt x="53050" y="72596"/>
                    </a:lnTo>
                    <a:lnTo>
                      <a:pt x="53050" y="209156"/>
                    </a:lnTo>
                    <a:lnTo>
                      <a:pt x="75261" y="211314"/>
                    </a:lnTo>
                    <a:lnTo>
                      <a:pt x="75261" y="226417"/>
                    </a:lnTo>
                    <a:lnTo>
                      <a:pt x="0" y="226417"/>
                    </a:lnTo>
                    <a:close/>
                    <a:moveTo>
                      <a:pt x="33379" y="41121"/>
                    </a:moveTo>
                    <a:cubicBezTo>
                      <a:pt x="30713" y="41121"/>
                      <a:pt x="28302" y="40613"/>
                      <a:pt x="26145" y="39724"/>
                    </a:cubicBezTo>
                    <a:cubicBezTo>
                      <a:pt x="23987" y="38709"/>
                      <a:pt x="22083" y="37440"/>
                      <a:pt x="20560" y="35790"/>
                    </a:cubicBezTo>
                    <a:cubicBezTo>
                      <a:pt x="19037" y="34140"/>
                      <a:pt x="17895" y="32110"/>
                      <a:pt x="17007" y="29825"/>
                    </a:cubicBezTo>
                    <a:cubicBezTo>
                      <a:pt x="16245" y="27541"/>
                      <a:pt x="15737" y="25002"/>
                      <a:pt x="15737" y="22337"/>
                    </a:cubicBezTo>
                    <a:cubicBezTo>
                      <a:pt x="15737" y="19418"/>
                      <a:pt x="16118" y="16626"/>
                      <a:pt x="17007" y="13961"/>
                    </a:cubicBezTo>
                    <a:cubicBezTo>
                      <a:pt x="17895" y="11295"/>
                      <a:pt x="19164" y="9011"/>
                      <a:pt x="20814" y="6853"/>
                    </a:cubicBezTo>
                    <a:cubicBezTo>
                      <a:pt x="22464" y="4823"/>
                      <a:pt x="24621" y="3173"/>
                      <a:pt x="27160" y="1904"/>
                    </a:cubicBezTo>
                    <a:cubicBezTo>
                      <a:pt x="29698" y="635"/>
                      <a:pt x="32617" y="0"/>
                      <a:pt x="36044" y="0"/>
                    </a:cubicBezTo>
                    <a:lnTo>
                      <a:pt x="36171" y="0"/>
                    </a:lnTo>
                    <a:cubicBezTo>
                      <a:pt x="39217" y="0"/>
                      <a:pt x="41882" y="508"/>
                      <a:pt x="44166" y="1650"/>
                    </a:cubicBezTo>
                    <a:cubicBezTo>
                      <a:pt x="46451" y="2792"/>
                      <a:pt x="48355" y="4188"/>
                      <a:pt x="49878" y="5965"/>
                    </a:cubicBezTo>
                    <a:cubicBezTo>
                      <a:pt x="51401" y="7742"/>
                      <a:pt x="52543" y="9772"/>
                      <a:pt x="53431" y="12057"/>
                    </a:cubicBezTo>
                    <a:cubicBezTo>
                      <a:pt x="54193" y="14341"/>
                      <a:pt x="54700" y="16753"/>
                      <a:pt x="54700" y="19164"/>
                    </a:cubicBezTo>
                    <a:cubicBezTo>
                      <a:pt x="54700" y="22210"/>
                      <a:pt x="54320" y="25129"/>
                      <a:pt x="53431" y="27794"/>
                    </a:cubicBezTo>
                    <a:cubicBezTo>
                      <a:pt x="52543" y="30460"/>
                      <a:pt x="51274" y="32744"/>
                      <a:pt x="49497" y="34648"/>
                    </a:cubicBezTo>
                    <a:cubicBezTo>
                      <a:pt x="47720" y="36552"/>
                      <a:pt x="45563" y="38201"/>
                      <a:pt x="42897" y="39344"/>
                    </a:cubicBezTo>
                    <a:cubicBezTo>
                      <a:pt x="40232" y="40486"/>
                      <a:pt x="37186" y="40994"/>
                      <a:pt x="33632"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9" name="Freeform: Shape 31">
                <a:extLst>
                  <a:ext uri="{FF2B5EF4-FFF2-40B4-BE49-F238E27FC236}">
                    <a16:creationId xmlns:a16="http://schemas.microsoft.com/office/drawing/2014/main" id="{1A7B3A05-AC1B-F768-4566-02E8995EEE39}"/>
                  </a:ext>
                </a:extLst>
              </p:cNvPr>
              <p:cNvSpPr/>
              <p:nvPr/>
            </p:nvSpPr>
            <p:spPr>
              <a:xfrm>
                <a:off x="3140920" y="1884694"/>
                <a:ext cx="143795" cy="162832"/>
              </a:xfrm>
              <a:custGeom>
                <a:avLst/>
                <a:gdLst>
                  <a:gd name="connsiteX0" fmla="*/ 0 w 143795"/>
                  <a:gd name="connsiteY0" fmla="*/ 81353 h 162832"/>
                  <a:gd name="connsiteX1" fmla="*/ 6346 w 143795"/>
                  <a:gd name="connsiteY1" fmla="*/ 46832 h 162832"/>
                  <a:gd name="connsiteX2" fmla="*/ 23099 w 143795"/>
                  <a:gd name="connsiteY2" fmla="*/ 21322 h 162832"/>
                  <a:gd name="connsiteX3" fmla="*/ 46832 w 143795"/>
                  <a:gd name="connsiteY3" fmla="*/ 5457 h 162832"/>
                  <a:gd name="connsiteX4" fmla="*/ 73738 w 143795"/>
                  <a:gd name="connsiteY4" fmla="*/ 0 h 162832"/>
                  <a:gd name="connsiteX5" fmla="*/ 105720 w 143795"/>
                  <a:gd name="connsiteY5" fmla="*/ 6346 h 162832"/>
                  <a:gd name="connsiteX6" fmla="*/ 127423 w 143795"/>
                  <a:gd name="connsiteY6" fmla="*/ 23733 h 162832"/>
                  <a:gd name="connsiteX7" fmla="*/ 139861 w 143795"/>
                  <a:gd name="connsiteY7" fmla="*/ 49751 h 162832"/>
                  <a:gd name="connsiteX8" fmla="*/ 143795 w 143795"/>
                  <a:gd name="connsiteY8" fmla="*/ 81607 h 162832"/>
                  <a:gd name="connsiteX9" fmla="*/ 137449 w 143795"/>
                  <a:gd name="connsiteY9" fmla="*/ 116381 h 162832"/>
                  <a:gd name="connsiteX10" fmla="*/ 120697 w 143795"/>
                  <a:gd name="connsiteY10" fmla="*/ 141891 h 162832"/>
                  <a:gd name="connsiteX11" fmla="*/ 97090 w 143795"/>
                  <a:gd name="connsiteY11" fmla="*/ 157502 h 162832"/>
                  <a:gd name="connsiteX12" fmla="*/ 70057 w 143795"/>
                  <a:gd name="connsiteY12" fmla="*/ 162832 h 162832"/>
                  <a:gd name="connsiteX13" fmla="*/ 38202 w 143795"/>
                  <a:gd name="connsiteY13" fmla="*/ 156487 h 162832"/>
                  <a:gd name="connsiteX14" fmla="*/ 16372 w 143795"/>
                  <a:gd name="connsiteY14" fmla="*/ 139099 h 162832"/>
                  <a:gd name="connsiteX15" fmla="*/ 3807 w 143795"/>
                  <a:gd name="connsiteY15" fmla="*/ 113082 h 162832"/>
                  <a:gd name="connsiteX16" fmla="*/ 0 w 143795"/>
                  <a:gd name="connsiteY16" fmla="*/ 81353 h 162832"/>
                  <a:gd name="connsiteX17" fmla="*/ 71834 w 143795"/>
                  <a:gd name="connsiteY17" fmla="*/ 146206 h 162832"/>
                  <a:gd name="connsiteX18" fmla="*/ 100644 w 143795"/>
                  <a:gd name="connsiteY18" fmla="*/ 130723 h 162832"/>
                  <a:gd name="connsiteX19" fmla="*/ 109909 w 143795"/>
                  <a:gd name="connsiteY19" fmla="*/ 84272 h 162832"/>
                  <a:gd name="connsiteX20" fmla="*/ 107878 w 143795"/>
                  <a:gd name="connsiteY20" fmla="*/ 57873 h 162832"/>
                  <a:gd name="connsiteX21" fmla="*/ 101279 w 143795"/>
                  <a:gd name="connsiteY21" fmla="*/ 36425 h 162832"/>
                  <a:gd name="connsiteX22" fmla="*/ 89602 w 143795"/>
                  <a:gd name="connsiteY22" fmla="*/ 22083 h 162832"/>
                  <a:gd name="connsiteX23" fmla="*/ 72088 w 143795"/>
                  <a:gd name="connsiteY23" fmla="*/ 16753 h 162832"/>
                  <a:gd name="connsiteX24" fmla="*/ 43278 w 143795"/>
                  <a:gd name="connsiteY24" fmla="*/ 32236 h 162832"/>
                  <a:gd name="connsiteX25" fmla="*/ 34013 w 143795"/>
                  <a:gd name="connsiteY25" fmla="*/ 78687 h 162832"/>
                  <a:gd name="connsiteX26" fmla="*/ 36171 w 143795"/>
                  <a:gd name="connsiteY26" fmla="*/ 105086 h 162832"/>
                  <a:gd name="connsiteX27" fmla="*/ 42771 w 143795"/>
                  <a:gd name="connsiteY27" fmla="*/ 126535 h 162832"/>
                  <a:gd name="connsiteX28" fmla="*/ 54447 w 143795"/>
                  <a:gd name="connsiteY28" fmla="*/ 141003 h 162832"/>
                  <a:gd name="connsiteX29" fmla="*/ 71834 w 143795"/>
                  <a:gd name="connsiteY29" fmla="*/ 146206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3795" h="162832">
                    <a:moveTo>
                      <a:pt x="0" y="81353"/>
                    </a:moveTo>
                    <a:cubicBezTo>
                      <a:pt x="0" y="68407"/>
                      <a:pt x="2158" y="56858"/>
                      <a:pt x="6346" y="46832"/>
                    </a:cubicBezTo>
                    <a:cubicBezTo>
                      <a:pt x="10534" y="36805"/>
                      <a:pt x="16118" y="28302"/>
                      <a:pt x="23099" y="21322"/>
                    </a:cubicBezTo>
                    <a:cubicBezTo>
                      <a:pt x="30079" y="14341"/>
                      <a:pt x="37948" y="9138"/>
                      <a:pt x="46832" y="5457"/>
                    </a:cubicBezTo>
                    <a:cubicBezTo>
                      <a:pt x="55716" y="1904"/>
                      <a:pt x="64600" y="0"/>
                      <a:pt x="73738" y="0"/>
                    </a:cubicBezTo>
                    <a:cubicBezTo>
                      <a:pt x="86302" y="0"/>
                      <a:pt x="96963" y="2158"/>
                      <a:pt x="105720" y="6346"/>
                    </a:cubicBezTo>
                    <a:cubicBezTo>
                      <a:pt x="114604" y="10534"/>
                      <a:pt x="121839" y="16372"/>
                      <a:pt x="127423" y="23733"/>
                    </a:cubicBezTo>
                    <a:cubicBezTo>
                      <a:pt x="133134" y="31094"/>
                      <a:pt x="137196" y="39851"/>
                      <a:pt x="139861" y="49751"/>
                    </a:cubicBezTo>
                    <a:cubicBezTo>
                      <a:pt x="142526" y="59650"/>
                      <a:pt x="143795" y="70311"/>
                      <a:pt x="143795" y="81607"/>
                    </a:cubicBezTo>
                    <a:cubicBezTo>
                      <a:pt x="143795" y="94679"/>
                      <a:pt x="141637" y="106228"/>
                      <a:pt x="137449" y="116381"/>
                    </a:cubicBezTo>
                    <a:cubicBezTo>
                      <a:pt x="133261" y="126535"/>
                      <a:pt x="127677" y="135038"/>
                      <a:pt x="120697" y="141891"/>
                    </a:cubicBezTo>
                    <a:cubicBezTo>
                      <a:pt x="113843" y="148745"/>
                      <a:pt x="105974" y="153948"/>
                      <a:pt x="97090" y="157502"/>
                    </a:cubicBezTo>
                    <a:cubicBezTo>
                      <a:pt x="88206" y="161055"/>
                      <a:pt x="79195" y="162832"/>
                      <a:pt x="70057" y="162832"/>
                    </a:cubicBezTo>
                    <a:cubicBezTo>
                      <a:pt x="57620" y="162832"/>
                      <a:pt x="46959" y="160675"/>
                      <a:pt x="38202" y="156487"/>
                    </a:cubicBezTo>
                    <a:cubicBezTo>
                      <a:pt x="29318" y="152298"/>
                      <a:pt x="22083" y="146460"/>
                      <a:pt x="16372" y="139099"/>
                    </a:cubicBezTo>
                    <a:cubicBezTo>
                      <a:pt x="10661" y="131738"/>
                      <a:pt x="6473" y="122981"/>
                      <a:pt x="3807" y="113082"/>
                    </a:cubicBezTo>
                    <a:cubicBezTo>
                      <a:pt x="1396" y="103309"/>
                      <a:pt x="0" y="92648"/>
                      <a:pt x="0" y="81353"/>
                    </a:cubicBezTo>
                    <a:close/>
                    <a:moveTo>
                      <a:pt x="71834" y="146206"/>
                    </a:moveTo>
                    <a:cubicBezTo>
                      <a:pt x="84906" y="146206"/>
                      <a:pt x="94425" y="141003"/>
                      <a:pt x="100644" y="130723"/>
                    </a:cubicBezTo>
                    <a:cubicBezTo>
                      <a:pt x="106736" y="120443"/>
                      <a:pt x="109909" y="104959"/>
                      <a:pt x="109909" y="84272"/>
                    </a:cubicBezTo>
                    <a:cubicBezTo>
                      <a:pt x="109909" y="74880"/>
                      <a:pt x="109274" y="66123"/>
                      <a:pt x="107878" y="57873"/>
                    </a:cubicBezTo>
                    <a:cubicBezTo>
                      <a:pt x="106482" y="49624"/>
                      <a:pt x="104324" y="42517"/>
                      <a:pt x="101279" y="36425"/>
                    </a:cubicBezTo>
                    <a:cubicBezTo>
                      <a:pt x="98232" y="30333"/>
                      <a:pt x="94425" y="25637"/>
                      <a:pt x="89602" y="22083"/>
                    </a:cubicBezTo>
                    <a:cubicBezTo>
                      <a:pt x="84779" y="18530"/>
                      <a:pt x="78941" y="16753"/>
                      <a:pt x="72088" y="16753"/>
                    </a:cubicBezTo>
                    <a:cubicBezTo>
                      <a:pt x="59016" y="16753"/>
                      <a:pt x="49370" y="21956"/>
                      <a:pt x="43278" y="32236"/>
                    </a:cubicBezTo>
                    <a:cubicBezTo>
                      <a:pt x="37059" y="42517"/>
                      <a:pt x="34013" y="58000"/>
                      <a:pt x="34013" y="78687"/>
                    </a:cubicBezTo>
                    <a:cubicBezTo>
                      <a:pt x="34013" y="88079"/>
                      <a:pt x="34775" y="96836"/>
                      <a:pt x="36171" y="105086"/>
                    </a:cubicBezTo>
                    <a:cubicBezTo>
                      <a:pt x="37567" y="113208"/>
                      <a:pt x="39725" y="120443"/>
                      <a:pt x="42771" y="126535"/>
                    </a:cubicBezTo>
                    <a:cubicBezTo>
                      <a:pt x="45816" y="132626"/>
                      <a:pt x="49751" y="137449"/>
                      <a:pt x="54447" y="141003"/>
                    </a:cubicBezTo>
                    <a:cubicBezTo>
                      <a:pt x="59270" y="144430"/>
                      <a:pt x="65108" y="146206"/>
                      <a:pt x="71834" y="146206"/>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0" name="Freeform: Shape 32">
                <a:extLst>
                  <a:ext uri="{FF2B5EF4-FFF2-40B4-BE49-F238E27FC236}">
                    <a16:creationId xmlns:a16="http://schemas.microsoft.com/office/drawing/2014/main" id="{92906D9B-77C8-7A09-8AFE-89E06473C3A1}"/>
                  </a:ext>
                </a:extLst>
              </p:cNvPr>
              <p:cNvSpPr/>
              <p:nvPr/>
            </p:nvSpPr>
            <p:spPr>
              <a:xfrm>
                <a:off x="3309844" y="1885455"/>
                <a:ext cx="167274" cy="159278"/>
              </a:xfrm>
              <a:custGeom>
                <a:avLst/>
                <a:gdLst>
                  <a:gd name="connsiteX0" fmla="*/ 888 w 167274"/>
                  <a:gd name="connsiteY0" fmla="*/ 159152 h 159278"/>
                  <a:gd name="connsiteX1" fmla="*/ 888 w 167274"/>
                  <a:gd name="connsiteY1" fmla="*/ 144049 h 159278"/>
                  <a:gd name="connsiteX2" fmla="*/ 19164 w 167274"/>
                  <a:gd name="connsiteY2" fmla="*/ 141764 h 159278"/>
                  <a:gd name="connsiteX3" fmla="*/ 19164 w 167274"/>
                  <a:gd name="connsiteY3" fmla="*/ 27921 h 159278"/>
                  <a:gd name="connsiteX4" fmla="*/ 0 w 167274"/>
                  <a:gd name="connsiteY4" fmla="*/ 21956 h 159278"/>
                  <a:gd name="connsiteX5" fmla="*/ 0 w 167274"/>
                  <a:gd name="connsiteY5" fmla="*/ 5584 h 159278"/>
                  <a:gd name="connsiteX6" fmla="*/ 38963 w 167274"/>
                  <a:gd name="connsiteY6" fmla="*/ 0 h 159278"/>
                  <a:gd name="connsiteX7" fmla="*/ 39597 w 167274"/>
                  <a:gd name="connsiteY7" fmla="*/ 0 h 159278"/>
                  <a:gd name="connsiteX8" fmla="*/ 46324 w 167274"/>
                  <a:gd name="connsiteY8" fmla="*/ 5457 h 159278"/>
                  <a:gd name="connsiteX9" fmla="*/ 46324 w 167274"/>
                  <a:gd name="connsiteY9" fmla="*/ 16118 h 159278"/>
                  <a:gd name="connsiteX10" fmla="*/ 46070 w 167274"/>
                  <a:gd name="connsiteY10" fmla="*/ 21956 h 159278"/>
                  <a:gd name="connsiteX11" fmla="*/ 57239 w 167274"/>
                  <a:gd name="connsiteY11" fmla="*/ 13961 h 159278"/>
                  <a:gd name="connsiteX12" fmla="*/ 71453 w 167274"/>
                  <a:gd name="connsiteY12" fmla="*/ 6980 h 159278"/>
                  <a:gd name="connsiteX13" fmla="*/ 86937 w 167274"/>
                  <a:gd name="connsiteY13" fmla="*/ 2031 h 159278"/>
                  <a:gd name="connsiteX14" fmla="*/ 102167 w 167274"/>
                  <a:gd name="connsiteY14" fmla="*/ 127 h 159278"/>
                  <a:gd name="connsiteX15" fmla="*/ 124504 w 167274"/>
                  <a:gd name="connsiteY15" fmla="*/ 3807 h 159278"/>
                  <a:gd name="connsiteX16" fmla="*/ 138211 w 167274"/>
                  <a:gd name="connsiteY16" fmla="*/ 15484 h 159278"/>
                  <a:gd name="connsiteX17" fmla="*/ 145064 w 167274"/>
                  <a:gd name="connsiteY17" fmla="*/ 35663 h 159278"/>
                  <a:gd name="connsiteX18" fmla="*/ 146968 w 167274"/>
                  <a:gd name="connsiteY18" fmla="*/ 65108 h 159278"/>
                  <a:gd name="connsiteX19" fmla="*/ 146968 w 167274"/>
                  <a:gd name="connsiteY19" fmla="*/ 141891 h 159278"/>
                  <a:gd name="connsiteX20" fmla="*/ 167274 w 167274"/>
                  <a:gd name="connsiteY20" fmla="*/ 144176 h 159278"/>
                  <a:gd name="connsiteX21" fmla="*/ 167274 w 167274"/>
                  <a:gd name="connsiteY21" fmla="*/ 159279 h 159278"/>
                  <a:gd name="connsiteX22" fmla="*/ 98486 w 167274"/>
                  <a:gd name="connsiteY22" fmla="*/ 159279 h 159278"/>
                  <a:gd name="connsiteX23" fmla="*/ 98486 w 167274"/>
                  <a:gd name="connsiteY23" fmla="*/ 144176 h 159278"/>
                  <a:gd name="connsiteX24" fmla="*/ 116508 w 167274"/>
                  <a:gd name="connsiteY24" fmla="*/ 141891 h 159278"/>
                  <a:gd name="connsiteX25" fmla="*/ 116508 w 167274"/>
                  <a:gd name="connsiteY25" fmla="*/ 64981 h 159278"/>
                  <a:gd name="connsiteX26" fmla="*/ 115620 w 167274"/>
                  <a:gd name="connsiteY26" fmla="*/ 45816 h 159278"/>
                  <a:gd name="connsiteX27" fmla="*/ 111685 w 167274"/>
                  <a:gd name="connsiteY27" fmla="*/ 32110 h 159278"/>
                  <a:gd name="connsiteX28" fmla="*/ 103309 w 167274"/>
                  <a:gd name="connsiteY28" fmla="*/ 23860 h 159278"/>
                  <a:gd name="connsiteX29" fmla="*/ 88968 w 167274"/>
                  <a:gd name="connsiteY29" fmla="*/ 21068 h 159278"/>
                  <a:gd name="connsiteX30" fmla="*/ 68153 w 167274"/>
                  <a:gd name="connsiteY30" fmla="*/ 24875 h 159278"/>
                  <a:gd name="connsiteX31" fmla="*/ 49878 w 167274"/>
                  <a:gd name="connsiteY31" fmla="*/ 34394 h 159278"/>
                  <a:gd name="connsiteX32" fmla="*/ 49878 w 167274"/>
                  <a:gd name="connsiteY32" fmla="*/ 141764 h 159278"/>
                  <a:gd name="connsiteX33" fmla="*/ 69169 w 167274"/>
                  <a:gd name="connsiteY33" fmla="*/ 144049 h 159278"/>
                  <a:gd name="connsiteX34" fmla="*/ 69169 w 167274"/>
                  <a:gd name="connsiteY34" fmla="*/ 159152 h 159278"/>
                  <a:gd name="connsiteX35" fmla="*/ 888 w 167274"/>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274" h="159278">
                    <a:moveTo>
                      <a:pt x="888" y="159152"/>
                    </a:moveTo>
                    <a:lnTo>
                      <a:pt x="888" y="144049"/>
                    </a:lnTo>
                    <a:lnTo>
                      <a:pt x="19164" y="141764"/>
                    </a:lnTo>
                    <a:lnTo>
                      <a:pt x="19164" y="27921"/>
                    </a:lnTo>
                    <a:lnTo>
                      <a:pt x="0" y="21956"/>
                    </a:lnTo>
                    <a:lnTo>
                      <a:pt x="0" y="5584"/>
                    </a:lnTo>
                    <a:lnTo>
                      <a:pt x="38963" y="0"/>
                    </a:lnTo>
                    <a:lnTo>
                      <a:pt x="39597" y="0"/>
                    </a:lnTo>
                    <a:lnTo>
                      <a:pt x="46324" y="5457"/>
                    </a:lnTo>
                    <a:lnTo>
                      <a:pt x="46324" y="16118"/>
                    </a:lnTo>
                    <a:lnTo>
                      <a:pt x="46070" y="21956"/>
                    </a:lnTo>
                    <a:cubicBezTo>
                      <a:pt x="49116" y="19164"/>
                      <a:pt x="52797" y="16499"/>
                      <a:pt x="57239" y="13961"/>
                    </a:cubicBezTo>
                    <a:cubicBezTo>
                      <a:pt x="61681" y="11296"/>
                      <a:pt x="66377" y="9011"/>
                      <a:pt x="71453" y="6980"/>
                    </a:cubicBezTo>
                    <a:cubicBezTo>
                      <a:pt x="76530" y="4950"/>
                      <a:pt x="81606" y="3300"/>
                      <a:pt x="86937" y="2031"/>
                    </a:cubicBezTo>
                    <a:cubicBezTo>
                      <a:pt x="92267" y="762"/>
                      <a:pt x="97344" y="127"/>
                      <a:pt x="102167" y="127"/>
                    </a:cubicBezTo>
                    <a:cubicBezTo>
                      <a:pt x="111178" y="127"/>
                      <a:pt x="118666" y="1396"/>
                      <a:pt x="124504" y="3807"/>
                    </a:cubicBezTo>
                    <a:cubicBezTo>
                      <a:pt x="130342" y="6219"/>
                      <a:pt x="134911" y="10153"/>
                      <a:pt x="138211" y="15484"/>
                    </a:cubicBezTo>
                    <a:cubicBezTo>
                      <a:pt x="141510" y="20814"/>
                      <a:pt x="143795" y="27541"/>
                      <a:pt x="145064" y="35663"/>
                    </a:cubicBezTo>
                    <a:cubicBezTo>
                      <a:pt x="146333" y="43786"/>
                      <a:pt x="146968" y="53685"/>
                      <a:pt x="146968" y="65108"/>
                    </a:cubicBezTo>
                    <a:lnTo>
                      <a:pt x="146968" y="141891"/>
                    </a:lnTo>
                    <a:lnTo>
                      <a:pt x="167274" y="144176"/>
                    </a:lnTo>
                    <a:lnTo>
                      <a:pt x="167274" y="159279"/>
                    </a:lnTo>
                    <a:lnTo>
                      <a:pt x="98486" y="159279"/>
                    </a:lnTo>
                    <a:lnTo>
                      <a:pt x="98486" y="144176"/>
                    </a:lnTo>
                    <a:lnTo>
                      <a:pt x="116508" y="141891"/>
                    </a:lnTo>
                    <a:lnTo>
                      <a:pt x="116508" y="64981"/>
                    </a:lnTo>
                    <a:cubicBezTo>
                      <a:pt x="116508" y="57746"/>
                      <a:pt x="116254" y="51274"/>
                      <a:pt x="115620" y="45816"/>
                    </a:cubicBezTo>
                    <a:cubicBezTo>
                      <a:pt x="114985" y="40359"/>
                      <a:pt x="113716" y="35790"/>
                      <a:pt x="111685" y="32110"/>
                    </a:cubicBezTo>
                    <a:cubicBezTo>
                      <a:pt x="109655" y="28429"/>
                      <a:pt x="106863" y="25764"/>
                      <a:pt x="103309" y="23860"/>
                    </a:cubicBezTo>
                    <a:cubicBezTo>
                      <a:pt x="99628" y="22083"/>
                      <a:pt x="94806" y="21068"/>
                      <a:pt x="88968" y="21068"/>
                    </a:cubicBezTo>
                    <a:cubicBezTo>
                      <a:pt x="81987" y="21068"/>
                      <a:pt x="75134" y="22337"/>
                      <a:pt x="68153" y="24875"/>
                    </a:cubicBezTo>
                    <a:cubicBezTo>
                      <a:pt x="61173" y="27414"/>
                      <a:pt x="55081" y="30587"/>
                      <a:pt x="49878" y="34394"/>
                    </a:cubicBezTo>
                    <a:lnTo>
                      <a:pt x="49878" y="141764"/>
                    </a:lnTo>
                    <a:lnTo>
                      <a:pt x="69169" y="144049"/>
                    </a:lnTo>
                    <a:lnTo>
                      <a:pt x="69169" y="159152"/>
                    </a:lnTo>
                    <a:lnTo>
                      <a:pt x="888"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1" name="Freeform: Shape 33">
                <a:extLst>
                  <a:ext uri="{FF2B5EF4-FFF2-40B4-BE49-F238E27FC236}">
                    <a16:creationId xmlns:a16="http://schemas.microsoft.com/office/drawing/2014/main" id="{7FA25BD2-2A9D-26FB-9261-6FCC3D6AFF66}"/>
                  </a:ext>
                </a:extLst>
              </p:cNvPr>
              <p:cNvSpPr/>
              <p:nvPr/>
            </p:nvSpPr>
            <p:spPr>
              <a:xfrm>
                <a:off x="3496283" y="1885455"/>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40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6 w 137195"/>
                  <a:gd name="connsiteY27" fmla="*/ 143668 h 161943"/>
                  <a:gd name="connsiteX28" fmla="*/ 137196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5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90"/>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3"/>
                      <a:pt x="12945" y="16118"/>
                    </a:cubicBezTo>
                    <a:cubicBezTo>
                      <a:pt x="17260" y="13580"/>
                      <a:pt x="22464" y="11042"/>
                      <a:pt x="28429" y="8757"/>
                    </a:cubicBezTo>
                    <a:cubicBezTo>
                      <a:pt x="34394" y="6346"/>
                      <a:pt x="40867" y="4315"/>
                      <a:pt x="47720" y="2538"/>
                    </a:cubicBezTo>
                    <a:cubicBezTo>
                      <a:pt x="54574" y="762"/>
                      <a:pt x="61427" y="0"/>
                      <a:pt x="68280" y="0"/>
                    </a:cubicBezTo>
                    <a:cubicBezTo>
                      <a:pt x="77799" y="0"/>
                      <a:pt x="85922" y="1015"/>
                      <a:pt x="92521" y="2919"/>
                    </a:cubicBezTo>
                    <a:cubicBezTo>
                      <a:pt x="99121" y="4823"/>
                      <a:pt x="104451" y="7996"/>
                      <a:pt x="108640" y="12311"/>
                    </a:cubicBezTo>
                    <a:cubicBezTo>
                      <a:pt x="112701" y="16626"/>
                      <a:pt x="115620" y="22210"/>
                      <a:pt x="117524" y="29191"/>
                    </a:cubicBezTo>
                    <a:cubicBezTo>
                      <a:pt x="119300" y="36044"/>
                      <a:pt x="120189" y="44547"/>
                      <a:pt x="120189" y="54447"/>
                    </a:cubicBezTo>
                    <a:lnTo>
                      <a:pt x="120189" y="143668"/>
                    </a:lnTo>
                    <a:lnTo>
                      <a:pt x="137196" y="143668"/>
                    </a:lnTo>
                    <a:lnTo>
                      <a:pt x="137196" y="156994"/>
                    </a:lnTo>
                    <a:cubicBezTo>
                      <a:pt x="135419" y="157502"/>
                      <a:pt x="133388" y="158010"/>
                      <a:pt x="130977" y="158517"/>
                    </a:cubicBezTo>
                    <a:cubicBezTo>
                      <a:pt x="128565" y="159152"/>
                      <a:pt x="126027" y="159659"/>
                      <a:pt x="123362" y="160167"/>
                    </a:cubicBezTo>
                    <a:cubicBezTo>
                      <a:pt x="120697" y="160675"/>
                      <a:pt x="118031" y="161055"/>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8"/>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5"/>
                      <a:pt x="29444" y="159406"/>
                    </a:cubicBezTo>
                    <a:cubicBezTo>
                      <a:pt x="23733" y="157756"/>
                      <a:pt x="18784" y="155091"/>
                      <a:pt x="14341" y="151537"/>
                    </a:cubicBezTo>
                    <a:cubicBezTo>
                      <a:pt x="10026" y="147983"/>
                      <a:pt x="6600" y="143414"/>
                      <a:pt x="3935"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4"/>
                      <a:pt x="37694" y="97217"/>
                      <a:pt x="35917" y="101278"/>
                    </a:cubicBezTo>
                    <a:cubicBezTo>
                      <a:pt x="34140" y="105340"/>
                      <a:pt x="33252" y="109528"/>
                      <a:pt x="33252" y="113843"/>
                    </a:cubicBezTo>
                    <a:cubicBezTo>
                      <a:pt x="33252" y="118920"/>
                      <a:pt x="33887" y="123108"/>
                      <a:pt x="35282" y="126535"/>
                    </a:cubicBezTo>
                    <a:cubicBezTo>
                      <a:pt x="36552" y="129961"/>
                      <a:pt x="38455" y="132880"/>
                      <a:pt x="40740" y="135038"/>
                    </a:cubicBezTo>
                    <a:cubicBezTo>
                      <a:pt x="43024" y="137195"/>
                      <a:pt x="45816" y="138845"/>
                      <a:pt x="48989" y="139734"/>
                    </a:cubicBezTo>
                    <a:cubicBezTo>
                      <a:pt x="52035"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2" name="Freeform: Shape 34">
                <a:extLst>
                  <a:ext uri="{FF2B5EF4-FFF2-40B4-BE49-F238E27FC236}">
                    <a16:creationId xmlns:a16="http://schemas.microsoft.com/office/drawing/2014/main" id="{ADE54F8D-C829-6237-6C96-E8BC5BFF83D2}"/>
                  </a:ext>
                </a:extLst>
              </p:cNvPr>
              <p:cNvSpPr/>
              <p:nvPr/>
            </p:nvSpPr>
            <p:spPr>
              <a:xfrm>
                <a:off x="3651246" y="1814763"/>
                <a:ext cx="76783" cy="229970"/>
              </a:xfrm>
              <a:custGeom>
                <a:avLst/>
                <a:gdLst>
                  <a:gd name="connsiteX0" fmla="*/ 0 w 76783"/>
                  <a:gd name="connsiteY0" fmla="*/ 229844 h 229970"/>
                  <a:gd name="connsiteX1" fmla="*/ 0 w 76783"/>
                  <a:gd name="connsiteY1" fmla="*/ 214741 h 229970"/>
                  <a:gd name="connsiteX2" fmla="*/ 22591 w 76783"/>
                  <a:gd name="connsiteY2" fmla="*/ 212456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0 w 76783"/>
                  <a:gd name="connsiteY8" fmla="*/ 4823 h 229970"/>
                  <a:gd name="connsiteX9" fmla="*/ 53050 w 76783"/>
                  <a:gd name="connsiteY9" fmla="*/ 212583 h 229970"/>
                  <a:gd name="connsiteX10" fmla="*/ 76784 w 76783"/>
                  <a:gd name="connsiteY10" fmla="*/ 214868 h 229970"/>
                  <a:gd name="connsiteX11" fmla="*/ 76784 w 76783"/>
                  <a:gd name="connsiteY11" fmla="*/ 229970 h 229970"/>
                  <a:gd name="connsiteX12" fmla="*/ 0 w 76783"/>
                  <a:gd name="connsiteY12" fmla="*/ 229970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741"/>
                    </a:lnTo>
                    <a:lnTo>
                      <a:pt x="22591" y="212456"/>
                    </a:lnTo>
                    <a:lnTo>
                      <a:pt x="22591" y="21576"/>
                    </a:lnTo>
                    <a:lnTo>
                      <a:pt x="0" y="19164"/>
                    </a:lnTo>
                    <a:lnTo>
                      <a:pt x="0" y="6219"/>
                    </a:lnTo>
                    <a:lnTo>
                      <a:pt x="45943" y="0"/>
                    </a:lnTo>
                    <a:lnTo>
                      <a:pt x="46197" y="0"/>
                    </a:lnTo>
                    <a:lnTo>
                      <a:pt x="53050" y="4823"/>
                    </a:lnTo>
                    <a:lnTo>
                      <a:pt x="53050" y="212583"/>
                    </a:lnTo>
                    <a:lnTo>
                      <a:pt x="76784" y="214868"/>
                    </a:lnTo>
                    <a:lnTo>
                      <a:pt x="76784" y="229970"/>
                    </a:lnTo>
                    <a:lnTo>
                      <a:pt x="0" y="229970"/>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3" name="Freeform: Shape 35">
                <a:extLst>
                  <a:ext uri="{FF2B5EF4-FFF2-40B4-BE49-F238E27FC236}">
                    <a16:creationId xmlns:a16="http://schemas.microsoft.com/office/drawing/2014/main" id="{078AFF40-D250-DFED-4913-EB8349B53B67}"/>
                  </a:ext>
                </a:extLst>
              </p:cNvPr>
              <p:cNvSpPr/>
              <p:nvPr/>
            </p:nvSpPr>
            <p:spPr>
              <a:xfrm>
                <a:off x="3837812" y="1814509"/>
                <a:ext cx="152171" cy="233143"/>
              </a:xfrm>
              <a:custGeom>
                <a:avLst/>
                <a:gdLst>
                  <a:gd name="connsiteX0" fmla="*/ 61173 w 152171"/>
                  <a:gd name="connsiteY0" fmla="*/ 233143 h 233143"/>
                  <a:gd name="connsiteX1" fmla="*/ 37948 w 152171"/>
                  <a:gd name="connsiteY1" fmla="*/ 228448 h 233143"/>
                  <a:gd name="connsiteX2" fmla="*/ 18403 w 152171"/>
                  <a:gd name="connsiteY2" fmla="*/ 214106 h 233143"/>
                  <a:gd name="connsiteX3" fmla="*/ 4950 w 152171"/>
                  <a:gd name="connsiteY3" fmla="*/ 189992 h 233143"/>
                  <a:gd name="connsiteX4" fmla="*/ 0 w 152171"/>
                  <a:gd name="connsiteY4" fmla="*/ 155725 h 233143"/>
                  <a:gd name="connsiteX5" fmla="*/ 5584 w 152171"/>
                  <a:gd name="connsiteY5" fmla="*/ 121966 h 233143"/>
                  <a:gd name="connsiteX6" fmla="*/ 21576 w 152171"/>
                  <a:gd name="connsiteY6" fmla="*/ 94679 h 233143"/>
                  <a:gd name="connsiteX7" fmla="*/ 46832 w 152171"/>
                  <a:gd name="connsiteY7" fmla="*/ 76530 h 233143"/>
                  <a:gd name="connsiteX8" fmla="*/ 80337 w 152171"/>
                  <a:gd name="connsiteY8" fmla="*/ 69930 h 233143"/>
                  <a:gd name="connsiteX9" fmla="*/ 93283 w 152171"/>
                  <a:gd name="connsiteY9" fmla="*/ 70565 h 233143"/>
                  <a:gd name="connsiteX10" fmla="*/ 105340 w 152171"/>
                  <a:gd name="connsiteY10" fmla="*/ 72342 h 233143"/>
                  <a:gd name="connsiteX11" fmla="*/ 105340 w 152171"/>
                  <a:gd name="connsiteY11" fmla="*/ 21322 h 233143"/>
                  <a:gd name="connsiteX12" fmla="*/ 78434 w 152171"/>
                  <a:gd name="connsiteY12" fmla="*/ 18784 h 233143"/>
                  <a:gd name="connsiteX13" fmla="*/ 78434 w 152171"/>
                  <a:gd name="connsiteY13" fmla="*/ 5838 h 233143"/>
                  <a:gd name="connsiteX14" fmla="*/ 128438 w 152171"/>
                  <a:gd name="connsiteY14" fmla="*/ 0 h 233143"/>
                  <a:gd name="connsiteX15" fmla="*/ 129073 w 152171"/>
                  <a:gd name="connsiteY15" fmla="*/ 0 h 233143"/>
                  <a:gd name="connsiteX16" fmla="*/ 135926 w 152171"/>
                  <a:gd name="connsiteY16" fmla="*/ 4823 h 233143"/>
                  <a:gd name="connsiteX17" fmla="*/ 135926 w 152171"/>
                  <a:gd name="connsiteY17" fmla="*/ 213472 h 233143"/>
                  <a:gd name="connsiteX18" fmla="*/ 152171 w 152171"/>
                  <a:gd name="connsiteY18" fmla="*/ 213472 h 233143"/>
                  <a:gd name="connsiteX19" fmla="*/ 152171 w 152171"/>
                  <a:gd name="connsiteY19" fmla="*/ 227940 h 233143"/>
                  <a:gd name="connsiteX20" fmla="*/ 138718 w 152171"/>
                  <a:gd name="connsiteY20" fmla="*/ 231240 h 233143"/>
                  <a:gd name="connsiteX21" fmla="*/ 122346 w 152171"/>
                  <a:gd name="connsiteY21" fmla="*/ 233016 h 233143"/>
                  <a:gd name="connsiteX22" fmla="*/ 115874 w 152171"/>
                  <a:gd name="connsiteY22" fmla="*/ 232509 h 233143"/>
                  <a:gd name="connsiteX23" fmla="*/ 111178 w 152171"/>
                  <a:gd name="connsiteY23" fmla="*/ 230478 h 233143"/>
                  <a:gd name="connsiteX24" fmla="*/ 108259 w 152171"/>
                  <a:gd name="connsiteY24" fmla="*/ 226036 h 233143"/>
                  <a:gd name="connsiteX25" fmla="*/ 107370 w 152171"/>
                  <a:gd name="connsiteY25" fmla="*/ 218548 h 233143"/>
                  <a:gd name="connsiteX26" fmla="*/ 107370 w 152171"/>
                  <a:gd name="connsiteY26" fmla="*/ 212583 h 233143"/>
                  <a:gd name="connsiteX27" fmla="*/ 99121 w 152171"/>
                  <a:gd name="connsiteY27" fmla="*/ 219944 h 233143"/>
                  <a:gd name="connsiteX28" fmla="*/ 88714 w 152171"/>
                  <a:gd name="connsiteY28" fmla="*/ 226544 h 233143"/>
                  <a:gd name="connsiteX29" fmla="*/ 76149 w 152171"/>
                  <a:gd name="connsiteY29" fmla="*/ 231240 h 233143"/>
                  <a:gd name="connsiteX30" fmla="*/ 61173 w 152171"/>
                  <a:gd name="connsiteY30" fmla="*/ 233143 h 233143"/>
                  <a:gd name="connsiteX31" fmla="*/ 73992 w 152171"/>
                  <a:gd name="connsiteY31" fmla="*/ 212202 h 233143"/>
                  <a:gd name="connsiteX32" fmla="*/ 84272 w 152171"/>
                  <a:gd name="connsiteY32" fmla="*/ 210806 h 233143"/>
                  <a:gd name="connsiteX33" fmla="*/ 93029 w 152171"/>
                  <a:gd name="connsiteY33" fmla="*/ 207380 h 233143"/>
                  <a:gd name="connsiteX34" fmla="*/ 100136 w 152171"/>
                  <a:gd name="connsiteY34" fmla="*/ 202811 h 233143"/>
                  <a:gd name="connsiteX35" fmla="*/ 105340 w 152171"/>
                  <a:gd name="connsiteY35" fmla="*/ 198115 h 233143"/>
                  <a:gd name="connsiteX36" fmla="*/ 105340 w 152171"/>
                  <a:gd name="connsiteY36" fmla="*/ 94552 h 233143"/>
                  <a:gd name="connsiteX37" fmla="*/ 101913 w 152171"/>
                  <a:gd name="connsiteY37" fmla="*/ 91379 h 233143"/>
                  <a:gd name="connsiteX38" fmla="*/ 95821 w 152171"/>
                  <a:gd name="connsiteY38" fmla="*/ 88587 h 233143"/>
                  <a:gd name="connsiteX39" fmla="*/ 87825 w 152171"/>
                  <a:gd name="connsiteY39" fmla="*/ 86683 h 233143"/>
                  <a:gd name="connsiteX40" fmla="*/ 78561 w 152171"/>
                  <a:gd name="connsiteY40" fmla="*/ 86049 h 233143"/>
                  <a:gd name="connsiteX41" fmla="*/ 61300 w 152171"/>
                  <a:gd name="connsiteY41" fmla="*/ 89475 h 233143"/>
                  <a:gd name="connsiteX42" fmla="*/ 47086 w 152171"/>
                  <a:gd name="connsiteY42" fmla="*/ 100644 h 233143"/>
                  <a:gd name="connsiteX43" fmla="*/ 37313 w 152171"/>
                  <a:gd name="connsiteY43" fmla="*/ 120823 h 233143"/>
                  <a:gd name="connsiteX44" fmla="*/ 33379 w 152171"/>
                  <a:gd name="connsiteY44" fmla="*/ 151029 h 233143"/>
                  <a:gd name="connsiteX45" fmla="*/ 36171 w 152171"/>
                  <a:gd name="connsiteY45" fmla="*/ 178570 h 233143"/>
                  <a:gd name="connsiteX46" fmla="*/ 44801 w 152171"/>
                  <a:gd name="connsiteY46" fmla="*/ 197607 h 233143"/>
                  <a:gd name="connsiteX47" fmla="*/ 57873 w 152171"/>
                  <a:gd name="connsiteY47" fmla="*/ 208649 h 233143"/>
                  <a:gd name="connsiteX48" fmla="*/ 73992 w 152171"/>
                  <a:gd name="connsiteY48" fmla="*/ 212202 h 23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2171" h="233143">
                    <a:moveTo>
                      <a:pt x="61173" y="233143"/>
                    </a:moveTo>
                    <a:cubicBezTo>
                      <a:pt x="53051" y="233143"/>
                      <a:pt x="45309" y="231620"/>
                      <a:pt x="37948" y="228448"/>
                    </a:cubicBezTo>
                    <a:cubicBezTo>
                      <a:pt x="30587" y="225275"/>
                      <a:pt x="24114" y="220579"/>
                      <a:pt x="18403" y="214106"/>
                    </a:cubicBezTo>
                    <a:cubicBezTo>
                      <a:pt x="12819" y="207760"/>
                      <a:pt x="8376" y="199638"/>
                      <a:pt x="4950" y="189992"/>
                    </a:cubicBezTo>
                    <a:cubicBezTo>
                      <a:pt x="1650" y="180347"/>
                      <a:pt x="0" y="168924"/>
                      <a:pt x="0" y="155725"/>
                    </a:cubicBezTo>
                    <a:cubicBezTo>
                      <a:pt x="0" y="143668"/>
                      <a:pt x="1904" y="132500"/>
                      <a:pt x="5584" y="121966"/>
                    </a:cubicBezTo>
                    <a:cubicBezTo>
                      <a:pt x="9265" y="111559"/>
                      <a:pt x="14595" y="102421"/>
                      <a:pt x="21576" y="94679"/>
                    </a:cubicBezTo>
                    <a:cubicBezTo>
                      <a:pt x="28556" y="86937"/>
                      <a:pt x="36932" y="80972"/>
                      <a:pt x="46832" y="76530"/>
                    </a:cubicBezTo>
                    <a:cubicBezTo>
                      <a:pt x="56731" y="72215"/>
                      <a:pt x="67900" y="69930"/>
                      <a:pt x="80337" y="69930"/>
                    </a:cubicBezTo>
                    <a:cubicBezTo>
                      <a:pt x="84779" y="69930"/>
                      <a:pt x="88968" y="70184"/>
                      <a:pt x="93283" y="70565"/>
                    </a:cubicBezTo>
                    <a:cubicBezTo>
                      <a:pt x="97471" y="71073"/>
                      <a:pt x="101532" y="71580"/>
                      <a:pt x="105340" y="72342"/>
                    </a:cubicBezTo>
                    <a:lnTo>
                      <a:pt x="105340" y="21322"/>
                    </a:lnTo>
                    <a:lnTo>
                      <a:pt x="78434" y="18784"/>
                    </a:lnTo>
                    <a:lnTo>
                      <a:pt x="78434" y="5838"/>
                    </a:lnTo>
                    <a:lnTo>
                      <a:pt x="128438" y="0"/>
                    </a:lnTo>
                    <a:lnTo>
                      <a:pt x="129073" y="0"/>
                    </a:lnTo>
                    <a:lnTo>
                      <a:pt x="135926" y="4823"/>
                    </a:lnTo>
                    <a:lnTo>
                      <a:pt x="135926" y="213472"/>
                    </a:lnTo>
                    <a:lnTo>
                      <a:pt x="152171" y="213472"/>
                    </a:lnTo>
                    <a:lnTo>
                      <a:pt x="152171" y="227940"/>
                    </a:lnTo>
                    <a:cubicBezTo>
                      <a:pt x="148364" y="228955"/>
                      <a:pt x="143922" y="230097"/>
                      <a:pt x="138718" y="231240"/>
                    </a:cubicBezTo>
                    <a:cubicBezTo>
                      <a:pt x="133515" y="232382"/>
                      <a:pt x="128057" y="233016"/>
                      <a:pt x="122346" y="233016"/>
                    </a:cubicBezTo>
                    <a:cubicBezTo>
                      <a:pt x="119808" y="233016"/>
                      <a:pt x="117777" y="232890"/>
                      <a:pt x="115874" y="232509"/>
                    </a:cubicBezTo>
                    <a:cubicBezTo>
                      <a:pt x="114097" y="232128"/>
                      <a:pt x="112447" y="231493"/>
                      <a:pt x="111178" y="230478"/>
                    </a:cubicBezTo>
                    <a:cubicBezTo>
                      <a:pt x="109909" y="229463"/>
                      <a:pt x="108893" y="227940"/>
                      <a:pt x="108259" y="226036"/>
                    </a:cubicBezTo>
                    <a:cubicBezTo>
                      <a:pt x="107624" y="224132"/>
                      <a:pt x="107370" y="221594"/>
                      <a:pt x="107370" y="218548"/>
                    </a:cubicBezTo>
                    <a:lnTo>
                      <a:pt x="107370" y="212583"/>
                    </a:lnTo>
                    <a:cubicBezTo>
                      <a:pt x="104959" y="214995"/>
                      <a:pt x="102294" y="217533"/>
                      <a:pt x="99121" y="219944"/>
                    </a:cubicBezTo>
                    <a:cubicBezTo>
                      <a:pt x="96075" y="222356"/>
                      <a:pt x="92521" y="224640"/>
                      <a:pt x="88714" y="226544"/>
                    </a:cubicBezTo>
                    <a:cubicBezTo>
                      <a:pt x="84906" y="228448"/>
                      <a:pt x="80718" y="229971"/>
                      <a:pt x="76149" y="231240"/>
                    </a:cubicBezTo>
                    <a:cubicBezTo>
                      <a:pt x="71580" y="232636"/>
                      <a:pt x="66631" y="233143"/>
                      <a:pt x="61173" y="233143"/>
                    </a:cubicBezTo>
                    <a:close/>
                    <a:moveTo>
                      <a:pt x="73992" y="212202"/>
                    </a:moveTo>
                    <a:cubicBezTo>
                      <a:pt x="77672" y="212202"/>
                      <a:pt x="81099" y="211695"/>
                      <a:pt x="84272" y="210806"/>
                    </a:cubicBezTo>
                    <a:cubicBezTo>
                      <a:pt x="87445" y="209918"/>
                      <a:pt x="90364" y="208776"/>
                      <a:pt x="93029" y="207380"/>
                    </a:cubicBezTo>
                    <a:cubicBezTo>
                      <a:pt x="95694" y="205984"/>
                      <a:pt x="98105" y="204461"/>
                      <a:pt x="100136" y="202811"/>
                    </a:cubicBezTo>
                    <a:cubicBezTo>
                      <a:pt x="102294" y="201161"/>
                      <a:pt x="103944" y="199638"/>
                      <a:pt x="105340" y="198115"/>
                    </a:cubicBezTo>
                    <a:lnTo>
                      <a:pt x="105340" y="94552"/>
                    </a:lnTo>
                    <a:cubicBezTo>
                      <a:pt x="104705" y="93410"/>
                      <a:pt x="103563" y="92394"/>
                      <a:pt x="101913" y="91379"/>
                    </a:cubicBezTo>
                    <a:cubicBezTo>
                      <a:pt x="100263" y="90364"/>
                      <a:pt x="98105" y="89348"/>
                      <a:pt x="95821" y="88587"/>
                    </a:cubicBezTo>
                    <a:cubicBezTo>
                      <a:pt x="93410" y="87825"/>
                      <a:pt x="90745" y="87191"/>
                      <a:pt x="87825" y="86683"/>
                    </a:cubicBezTo>
                    <a:cubicBezTo>
                      <a:pt x="84906" y="86175"/>
                      <a:pt x="81860" y="86049"/>
                      <a:pt x="78561" y="86049"/>
                    </a:cubicBezTo>
                    <a:cubicBezTo>
                      <a:pt x="72469" y="86049"/>
                      <a:pt x="66631" y="87191"/>
                      <a:pt x="61300" y="89475"/>
                    </a:cubicBezTo>
                    <a:cubicBezTo>
                      <a:pt x="55970" y="91760"/>
                      <a:pt x="51147" y="95567"/>
                      <a:pt x="47086" y="100644"/>
                    </a:cubicBezTo>
                    <a:cubicBezTo>
                      <a:pt x="43024" y="105847"/>
                      <a:pt x="39725" y="112447"/>
                      <a:pt x="37313" y="120823"/>
                    </a:cubicBezTo>
                    <a:cubicBezTo>
                      <a:pt x="34902" y="129073"/>
                      <a:pt x="33633" y="139099"/>
                      <a:pt x="33379" y="151029"/>
                    </a:cubicBezTo>
                    <a:cubicBezTo>
                      <a:pt x="33252" y="161690"/>
                      <a:pt x="34140" y="170828"/>
                      <a:pt x="36171" y="178570"/>
                    </a:cubicBezTo>
                    <a:cubicBezTo>
                      <a:pt x="38202" y="186312"/>
                      <a:pt x="41121" y="192657"/>
                      <a:pt x="44801" y="197607"/>
                    </a:cubicBezTo>
                    <a:cubicBezTo>
                      <a:pt x="48482" y="202684"/>
                      <a:pt x="52924" y="206364"/>
                      <a:pt x="57873" y="208649"/>
                    </a:cubicBezTo>
                    <a:cubicBezTo>
                      <a:pt x="62823" y="211060"/>
                      <a:pt x="68280" y="212202"/>
                      <a:pt x="73992" y="21220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4" name="Freeform: Shape 36">
                <a:extLst>
                  <a:ext uri="{FF2B5EF4-FFF2-40B4-BE49-F238E27FC236}">
                    <a16:creationId xmlns:a16="http://schemas.microsoft.com/office/drawing/2014/main" id="{2D0C4D22-6265-FA62-F118-E3161DF82801}"/>
                  </a:ext>
                </a:extLst>
              </p:cNvPr>
              <p:cNvSpPr/>
              <p:nvPr/>
            </p:nvSpPr>
            <p:spPr>
              <a:xfrm>
                <a:off x="4011686" y="1884821"/>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1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3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5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2"/>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1" y="117524"/>
                      <a:pt x="43278" y="123615"/>
                      <a:pt x="47466" y="128311"/>
                    </a:cubicBezTo>
                    <a:cubicBezTo>
                      <a:pt x="51655" y="133007"/>
                      <a:pt x="56604" y="136434"/>
                      <a:pt x="62062" y="138591"/>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2"/>
                      <a:pt x="116128" y="150014"/>
                    </a:cubicBezTo>
                    <a:cubicBezTo>
                      <a:pt x="112066" y="152425"/>
                      <a:pt x="107497" y="154710"/>
                      <a:pt x="102548" y="156487"/>
                    </a:cubicBezTo>
                    <a:cubicBezTo>
                      <a:pt x="97598" y="158390"/>
                      <a:pt x="92267" y="159913"/>
                      <a:pt x="86683" y="161056"/>
                    </a:cubicBezTo>
                    <a:cubicBezTo>
                      <a:pt x="80972" y="162325"/>
                      <a:pt x="75388" y="162832"/>
                      <a:pt x="69803" y="162832"/>
                    </a:cubicBezTo>
                    <a:close/>
                    <a:moveTo>
                      <a:pt x="66377" y="16372"/>
                    </a:moveTo>
                    <a:cubicBezTo>
                      <a:pt x="61808" y="16372"/>
                      <a:pt x="57620" y="17134"/>
                      <a:pt x="53685" y="18783"/>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5"/>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5" name="Freeform: Shape 37">
                <a:extLst>
                  <a:ext uri="{FF2B5EF4-FFF2-40B4-BE49-F238E27FC236}">
                    <a16:creationId xmlns:a16="http://schemas.microsoft.com/office/drawing/2014/main" id="{ABD3E3B6-EB68-30E8-0572-CED2F350EF79}"/>
                  </a:ext>
                </a:extLst>
              </p:cNvPr>
              <p:cNvSpPr/>
              <p:nvPr/>
            </p:nvSpPr>
            <p:spPr>
              <a:xfrm>
                <a:off x="2557491" y="2150835"/>
                <a:ext cx="137703" cy="213979"/>
              </a:xfrm>
              <a:custGeom>
                <a:avLst/>
                <a:gdLst>
                  <a:gd name="connsiteX0" fmla="*/ 63585 w 137703"/>
                  <a:gd name="connsiteY0" fmla="*/ 213979 h 213979"/>
                  <a:gd name="connsiteX1" fmla="*/ 41247 w 137703"/>
                  <a:gd name="connsiteY1" fmla="*/ 212075 h 213979"/>
                  <a:gd name="connsiteX2" fmla="*/ 22972 w 137703"/>
                  <a:gd name="connsiteY2" fmla="*/ 207887 h 213979"/>
                  <a:gd name="connsiteX3" fmla="*/ 9138 w 137703"/>
                  <a:gd name="connsiteY3" fmla="*/ 203445 h 213979"/>
                  <a:gd name="connsiteX4" fmla="*/ 0 w 137703"/>
                  <a:gd name="connsiteY4" fmla="*/ 201161 h 213979"/>
                  <a:gd name="connsiteX5" fmla="*/ 2284 w 137703"/>
                  <a:gd name="connsiteY5" fmla="*/ 150648 h 213979"/>
                  <a:gd name="connsiteX6" fmla="*/ 21195 w 137703"/>
                  <a:gd name="connsiteY6" fmla="*/ 150648 h 213979"/>
                  <a:gd name="connsiteX7" fmla="*/ 26906 w 137703"/>
                  <a:gd name="connsiteY7" fmla="*/ 184535 h 213979"/>
                  <a:gd name="connsiteX8" fmla="*/ 32998 w 137703"/>
                  <a:gd name="connsiteY8" fmla="*/ 189485 h 213979"/>
                  <a:gd name="connsiteX9" fmla="*/ 41755 w 137703"/>
                  <a:gd name="connsiteY9" fmla="*/ 193546 h 213979"/>
                  <a:gd name="connsiteX10" fmla="*/ 52416 w 137703"/>
                  <a:gd name="connsiteY10" fmla="*/ 196211 h 213979"/>
                  <a:gd name="connsiteX11" fmla="*/ 64346 w 137703"/>
                  <a:gd name="connsiteY11" fmla="*/ 197226 h 213979"/>
                  <a:gd name="connsiteX12" fmla="*/ 94806 w 137703"/>
                  <a:gd name="connsiteY12" fmla="*/ 188088 h 213979"/>
                  <a:gd name="connsiteX13" fmla="*/ 104578 w 137703"/>
                  <a:gd name="connsiteY13" fmla="*/ 163086 h 213979"/>
                  <a:gd name="connsiteX14" fmla="*/ 101405 w 137703"/>
                  <a:gd name="connsiteY14" fmla="*/ 148491 h 213979"/>
                  <a:gd name="connsiteX15" fmla="*/ 92141 w 137703"/>
                  <a:gd name="connsiteY15" fmla="*/ 136942 h 213979"/>
                  <a:gd name="connsiteX16" fmla="*/ 77418 w 137703"/>
                  <a:gd name="connsiteY16" fmla="*/ 127169 h 213979"/>
                  <a:gd name="connsiteX17" fmla="*/ 58127 w 137703"/>
                  <a:gd name="connsiteY17" fmla="*/ 117651 h 213979"/>
                  <a:gd name="connsiteX18" fmla="*/ 39978 w 137703"/>
                  <a:gd name="connsiteY18" fmla="*/ 108513 h 213979"/>
                  <a:gd name="connsiteX19" fmla="*/ 22083 w 137703"/>
                  <a:gd name="connsiteY19" fmla="*/ 95440 h 213979"/>
                  <a:gd name="connsiteX20" fmla="*/ 8376 w 137703"/>
                  <a:gd name="connsiteY20" fmla="*/ 77418 h 213979"/>
                  <a:gd name="connsiteX21" fmla="*/ 2919 w 137703"/>
                  <a:gd name="connsiteY21" fmla="*/ 53431 h 213979"/>
                  <a:gd name="connsiteX22" fmla="*/ 7742 w 137703"/>
                  <a:gd name="connsiteY22" fmla="*/ 31856 h 213979"/>
                  <a:gd name="connsiteX23" fmla="*/ 21449 w 137703"/>
                  <a:gd name="connsiteY23" fmla="*/ 14976 h 213979"/>
                  <a:gd name="connsiteX24" fmla="*/ 42644 w 137703"/>
                  <a:gd name="connsiteY24" fmla="*/ 3934 h 213979"/>
                  <a:gd name="connsiteX25" fmla="*/ 70184 w 137703"/>
                  <a:gd name="connsiteY25" fmla="*/ 0 h 213979"/>
                  <a:gd name="connsiteX26" fmla="*/ 88079 w 137703"/>
                  <a:gd name="connsiteY26" fmla="*/ 1396 h 213979"/>
                  <a:gd name="connsiteX27" fmla="*/ 103563 w 137703"/>
                  <a:gd name="connsiteY27" fmla="*/ 4442 h 213979"/>
                  <a:gd name="connsiteX28" fmla="*/ 116001 w 137703"/>
                  <a:gd name="connsiteY28" fmla="*/ 7869 h 213979"/>
                  <a:gd name="connsiteX29" fmla="*/ 124504 w 137703"/>
                  <a:gd name="connsiteY29" fmla="*/ 10153 h 213979"/>
                  <a:gd name="connsiteX30" fmla="*/ 122727 w 137703"/>
                  <a:gd name="connsiteY30" fmla="*/ 56604 h 213979"/>
                  <a:gd name="connsiteX31" fmla="*/ 104578 w 137703"/>
                  <a:gd name="connsiteY31" fmla="*/ 56604 h 213979"/>
                  <a:gd name="connsiteX32" fmla="*/ 97852 w 137703"/>
                  <a:gd name="connsiteY32" fmla="*/ 24495 h 213979"/>
                  <a:gd name="connsiteX33" fmla="*/ 93790 w 137703"/>
                  <a:gd name="connsiteY33" fmla="*/ 21703 h 213979"/>
                  <a:gd name="connsiteX34" fmla="*/ 87191 w 137703"/>
                  <a:gd name="connsiteY34" fmla="*/ 19164 h 213979"/>
                  <a:gd name="connsiteX35" fmla="*/ 78814 w 137703"/>
                  <a:gd name="connsiteY35" fmla="*/ 17260 h 213979"/>
                  <a:gd name="connsiteX36" fmla="*/ 69296 w 137703"/>
                  <a:gd name="connsiteY36" fmla="*/ 16499 h 213979"/>
                  <a:gd name="connsiteX37" fmla="*/ 41882 w 137703"/>
                  <a:gd name="connsiteY37" fmla="*/ 23733 h 213979"/>
                  <a:gd name="connsiteX38" fmla="*/ 33252 w 137703"/>
                  <a:gd name="connsiteY38" fmla="*/ 45816 h 213979"/>
                  <a:gd name="connsiteX39" fmla="*/ 36298 w 137703"/>
                  <a:gd name="connsiteY39" fmla="*/ 59650 h 213979"/>
                  <a:gd name="connsiteX40" fmla="*/ 45309 w 137703"/>
                  <a:gd name="connsiteY40" fmla="*/ 70565 h 213979"/>
                  <a:gd name="connsiteX41" fmla="*/ 59904 w 137703"/>
                  <a:gd name="connsiteY41" fmla="*/ 80337 h 213979"/>
                  <a:gd name="connsiteX42" fmla="*/ 79830 w 137703"/>
                  <a:gd name="connsiteY42" fmla="*/ 90744 h 213979"/>
                  <a:gd name="connsiteX43" fmla="*/ 100263 w 137703"/>
                  <a:gd name="connsiteY43" fmla="*/ 101659 h 213979"/>
                  <a:gd name="connsiteX44" fmla="*/ 118920 w 137703"/>
                  <a:gd name="connsiteY44" fmla="*/ 114858 h 213979"/>
                  <a:gd name="connsiteX45" fmla="*/ 132500 w 137703"/>
                  <a:gd name="connsiteY45" fmla="*/ 131738 h 213979"/>
                  <a:gd name="connsiteX46" fmla="*/ 137703 w 137703"/>
                  <a:gd name="connsiteY46" fmla="*/ 153821 h 213979"/>
                  <a:gd name="connsiteX47" fmla="*/ 132880 w 137703"/>
                  <a:gd name="connsiteY47" fmla="*/ 175397 h 213979"/>
                  <a:gd name="connsiteX48" fmla="*/ 118793 w 137703"/>
                  <a:gd name="connsiteY48" fmla="*/ 194688 h 213979"/>
                  <a:gd name="connsiteX49" fmla="*/ 95567 w 137703"/>
                  <a:gd name="connsiteY49" fmla="*/ 208522 h 213979"/>
                  <a:gd name="connsiteX50" fmla="*/ 63585 w 137703"/>
                  <a:gd name="connsiteY50" fmla="*/ 213979 h 21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7703" h="213979">
                    <a:moveTo>
                      <a:pt x="63585" y="213979"/>
                    </a:moveTo>
                    <a:cubicBezTo>
                      <a:pt x="55462" y="213979"/>
                      <a:pt x="47974" y="213345"/>
                      <a:pt x="41247" y="212075"/>
                    </a:cubicBezTo>
                    <a:cubicBezTo>
                      <a:pt x="34394" y="210806"/>
                      <a:pt x="28302" y="209410"/>
                      <a:pt x="22972" y="207887"/>
                    </a:cubicBezTo>
                    <a:cubicBezTo>
                      <a:pt x="17641" y="206364"/>
                      <a:pt x="12945" y="204841"/>
                      <a:pt x="9138" y="203445"/>
                    </a:cubicBezTo>
                    <a:cubicBezTo>
                      <a:pt x="5203" y="202049"/>
                      <a:pt x="2284" y="201288"/>
                      <a:pt x="0" y="201161"/>
                    </a:cubicBezTo>
                    <a:lnTo>
                      <a:pt x="2284" y="150648"/>
                    </a:lnTo>
                    <a:lnTo>
                      <a:pt x="21195" y="150648"/>
                    </a:lnTo>
                    <a:lnTo>
                      <a:pt x="26906" y="184535"/>
                    </a:lnTo>
                    <a:cubicBezTo>
                      <a:pt x="28429" y="186312"/>
                      <a:pt x="30460" y="187962"/>
                      <a:pt x="32998" y="189485"/>
                    </a:cubicBezTo>
                    <a:cubicBezTo>
                      <a:pt x="35536" y="191008"/>
                      <a:pt x="38455" y="192404"/>
                      <a:pt x="41755" y="193546"/>
                    </a:cubicBezTo>
                    <a:cubicBezTo>
                      <a:pt x="45055" y="194688"/>
                      <a:pt x="48609" y="195577"/>
                      <a:pt x="52416" y="196211"/>
                    </a:cubicBezTo>
                    <a:cubicBezTo>
                      <a:pt x="56223" y="196846"/>
                      <a:pt x="60158" y="197226"/>
                      <a:pt x="64346" y="197226"/>
                    </a:cubicBezTo>
                    <a:cubicBezTo>
                      <a:pt x="78053" y="197226"/>
                      <a:pt x="88206" y="194180"/>
                      <a:pt x="94806" y="188088"/>
                    </a:cubicBezTo>
                    <a:cubicBezTo>
                      <a:pt x="101278" y="181997"/>
                      <a:pt x="104578" y="173747"/>
                      <a:pt x="104578" y="163086"/>
                    </a:cubicBezTo>
                    <a:cubicBezTo>
                      <a:pt x="104578" y="157502"/>
                      <a:pt x="103436" y="152679"/>
                      <a:pt x="101405" y="148491"/>
                    </a:cubicBezTo>
                    <a:cubicBezTo>
                      <a:pt x="99248" y="144303"/>
                      <a:pt x="96202" y="140495"/>
                      <a:pt x="92141" y="136942"/>
                    </a:cubicBezTo>
                    <a:cubicBezTo>
                      <a:pt x="88079" y="133515"/>
                      <a:pt x="83130" y="130215"/>
                      <a:pt x="77418" y="127169"/>
                    </a:cubicBezTo>
                    <a:cubicBezTo>
                      <a:pt x="71707" y="124123"/>
                      <a:pt x="65234" y="120950"/>
                      <a:pt x="58127" y="117651"/>
                    </a:cubicBezTo>
                    <a:cubicBezTo>
                      <a:pt x="52416" y="115112"/>
                      <a:pt x="46451" y="112066"/>
                      <a:pt x="39978" y="108513"/>
                    </a:cubicBezTo>
                    <a:cubicBezTo>
                      <a:pt x="33506" y="104959"/>
                      <a:pt x="27541" y="100644"/>
                      <a:pt x="22083" y="95440"/>
                    </a:cubicBezTo>
                    <a:cubicBezTo>
                      <a:pt x="16626" y="90237"/>
                      <a:pt x="12057" y="84272"/>
                      <a:pt x="8376" y="77418"/>
                    </a:cubicBezTo>
                    <a:cubicBezTo>
                      <a:pt x="4696" y="70565"/>
                      <a:pt x="2919" y="62569"/>
                      <a:pt x="2919" y="53431"/>
                    </a:cubicBezTo>
                    <a:cubicBezTo>
                      <a:pt x="2919" y="45563"/>
                      <a:pt x="4569" y="38455"/>
                      <a:pt x="7742" y="31856"/>
                    </a:cubicBezTo>
                    <a:cubicBezTo>
                      <a:pt x="11042" y="25383"/>
                      <a:pt x="15484" y="19672"/>
                      <a:pt x="21449" y="14976"/>
                    </a:cubicBezTo>
                    <a:cubicBezTo>
                      <a:pt x="27287" y="10280"/>
                      <a:pt x="34394" y="6600"/>
                      <a:pt x="42644" y="3934"/>
                    </a:cubicBezTo>
                    <a:cubicBezTo>
                      <a:pt x="50893" y="1269"/>
                      <a:pt x="60031" y="0"/>
                      <a:pt x="70184" y="0"/>
                    </a:cubicBezTo>
                    <a:cubicBezTo>
                      <a:pt x="76530" y="0"/>
                      <a:pt x="82495" y="508"/>
                      <a:pt x="88079" y="1396"/>
                    </a:cubicBezTo>
                    <a:cubicBezTo>
                      <a:pt x="93790" y="2284"/>
                      <a:pt x="98867" y="3300"/>
                      <a:pt x="103563" y="4442"/>
                    </a:cubicBezTo>
                    <a:cubicBezTo>
                      <a:pt x="108259" y="5584"/>
                      <a:pt x="112447" y="6726"/>
                      <a:pt x="116001" y="7869"/>
                    </a:cubicBezTo>
                    <a:cubicBezTo>
                      <a:pt x="119554" y="9011"/>
                      <a:pt x="122346" y="9773"/>
                      <a:pt x="124504" y="10153"/>
                    </a:cubicBezTo>
                    <a:lnTo>
                      <a:pt x="122727" y="56604"/>
                    </a:lnTo>
                    <a:lnTo>
                      <a:pt x="104578" y="56604"/>
                    </a:lnTo>
                    <a:lnTo>
                      <a:pt x="97852" y="24495"/>
                    </a:lnTo>
                    <a:cubicBezTo>
                      <a:pt x="97090" y="23606"/>
                      <a:pt x="95694" y="22591"/>
                      <a:pt x="93790" y="21703"/>
                    </a:cubicBezTo>
                    <a:cubicBezTo>
                      <a:pt x="91887" y="20687"/>
                      <a:pt x="89729" y="19926"/>
                      <a:pt x="87191" y="19164"/>
                    </a:cubicBezTo>
                    <a:cubicBezTo>
                      <a:pt x="84652" y="18403"/>
                      <a:pt x="81860" y="17768"/>
                      <a:pt x="78814" y="17260"/>
                    </a:cubicBezTo>
                    <a:cubicBezTo>
                      <a:pt x="75768" y="16753"/>
                      <a:pt x="72469" y="16499"/>
                      <a:pt x="69296" y="16499"/>
                    </a:cubicBezTo>
                    <a:cubicBezTo>
                      <a:pt x="56731" y="16499"/>
                      <a:pt x="47593" y="18910"/>
                      <a:pt x="41882" y="23733"/>
                    </a:cubicBezTo>
                    <a:cubicBezTo>
                      <a:pt x="36044" y="28556"/>
                      <a:pt x="33252" y="35917"/>
                      <a:pt x="33252" y="45816"/>
                    </a:cubicBezTo>
                    <a:cubicBezTo>
                      <a:pt x="33252" y="51147"/>
                      <a:pt x="34267" y="55716"/>
                      <a:pt x="36298" y="59650"/>
                    </a:cubicBezTo>
                    <a:cubicBezTo>
                      <a:pt x="38328" y="63585"/>
                      <a:pt x="41374" y="67265"/>
                      <a:pt x="45309" y="70565"/>
                    </a:cubicBezTo>
                    <a:cubicBezTo>
                      <a:pt x="49243" y="73865"/>
                      <a:pt x="54066" y="77165"/>
                      <a:pt x="59904" y="80337"/>
                    </a:cubicBezTo>
                    <a:cubicBezTo>
                      <a:pt x="65742" y="83510"/>
                      <a:pt x="72342" y="87064"/>
                      <a:pt x="79830" y="90744"/>
                    </a:cubicBezTo>
                    <a:cubicBezTo>
                      <a:pt x="86556" y="94171"/>
                      <a:pt x="93410" y="97725"/>
                      <a:pt x="100263" y="101659"/>
                    </a:cubicBezTo>
                    <a:cubicBezTo>
                      <a:pt x="107117" y="105594"/>
                      <a:pt x="113335" y="109909"/>
                      <a:pt x="118920" y="114858"/>
                    </a:cubicBezTo>
                    <a:cubicBezTo>
                      <a:pt x="124504" y="119808"/>
                      <a:pt x="128946" y="125392"/>
                      <a:pt x="132500" y="131738"/>
                    </a:cubicBezTo>
                    <a:cubicBezTo>
                      <a:pt x="136053" y="138084"/>
                      <a:pt x="137703" y="145445"/>
                      <a:pt x="137703" y="153821"/>
                    </a:cubicBezTo>
                    <a:cubicBezTo>
                      <a:pt x="137703" y="161056"/>
                      <a:pt x="136053" y="168163"/>
                      <a:pt x="132880" y="175397"/>
                    </a:cubicBezTo>
                    <a:cubicBezTo>
                      <a:pt x="129707" y="182504"/>
                      <a:pt x="125012" y="188977"/>
                      <a:pt x="118793" y="194688"/>
                    </a:cubicBezTo>
                    <a:cubicBezTo>
                      <a:pt x="112574" y="200399"/>
                      <a:pt x="104832" y="204968"/>
                      <a:pt x="95567" y="208522"/>
                    </a:cubicBezTo>
                    <a:cubicBezTo>
                      <a:pt x="86429" y="212329"/>
                      <a:pt x="75768" y="213979"/>
                      <a:pt x="63585" y="213979"/>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6" name="Freeform: Shape 38">
                <a:extLst>
                  <a:ext uri="{FF2B5EF4-FFF2-40B4-BE49-F238E27FC236}">
                    <a16:creationId xmlns:a16="http://schemas.microsoft.com/office/drawing/2014/main" id="{0ACA1039-93AE-14ED-63BA-D47103BC8A2A}"/>
                  </a:ext>
                </a:extLst>
              </p:cNvPr>
              <p:cNvSpPr/>
              <p:nvPr/>
            </p:nvSpPr>
            <p:spPr>
              <a:xfrm>
                <a:off x="2717404"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1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7 w 137195"/>
                  <a:gd name="connsiteY52" fmla="*/ 0 h 242408"/>
                  <a:gd name="connsiteX53" fmla="*/ 36552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2" y="106482"/>
                      <a:pt x="31983" y="107751"/>
                    </a:cubicBezTo>
                    <a:cubicBezTo>
                      <a:pt x="27541" y="109020"/>
                      <a:pt x="23352" y="110543"/>
                      <a:pt x="19545" y="111939"/>
                    </a:cubicBezTo>
                    <a:cubicBezTo>
                      <a:pt x="15738" y="113462"/>
                      <a:pt x="12565" y="114858"/>
                      <a:pt x="10026" y="116128"/>
                    </a:cubicBezTo>
                    <a:lnTo>
                      <a:pt x="9899" y="116128"/>
                    </a:lnTo>
                    <a:lnTo>
                      <a:pt x="3681" y="102928"/>
                    </a:lnTo>
                    <a:cubicBezTo>
                      <a:pt x="5457" y="101278"/>
                      <a:pt x="8503" y="99248"/>
                      <a:pt x="12818" y="96583"/>
                    </a:cubicBezTo>
                    <a:cubicBezTo>
                      <a:pt x="17134"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4" y="239997"/>
                    </a:cubicBezTo>
                    <a:cubicBezTo>
                      <a:pt x="58508" y="241647"/>
                      <a:pt x="53178" y="242408"/>
                      <a:pt x="47466" y="242408"/>
                    </a:cubicBezTo>
                    <a:cubicBezTo>
                      <a:pt x="41121" y="242408"/>
                      <a:pt x="35156" y="241520"/>
                      <a:pt x="29444" y="239870"/>
                    </a:cubicBezTo>
                    <a:cubicBezTo>
                      <a:pt x="23733" y="238220"/>
                      <a:pt x="18783" y="235555"/>
                      <a:pt x="14341" y="232001"/>
                    </a:cubicBezTo>
                    <a:cubicBezTo>
                      <a:pt x="10026" y="228448"/>
                      <a:pt x="6473" y="223879"/>
                      <a:pt x="3934" y="218294"/>
                    </a:cubicBezTo>
                    <a:cubicBezTo>
                      <a:pt x="1396"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7" y="0"/>
                    </a:cubicBezTo>
                    <a:lnTo>
                      <a:pt x="36552" y="0"/>
                    </a:lnTo>
                    <a:cubicBezTo>
                      <a:pt x="36552" y="508"/>
                      <a:pt x="36552"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1"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6" y="218802"/>
                    </a:cubicBezTo>
                    <a:cubicBezTo>
                      <a:pt x="77038"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2"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7" name="Freeform: Shape 39">
                <a:extLst>
                  <a:ext uri="{FF2B5EF4-FFF2-40B4-BE49-F238E27FC236}">
                    <a16:creationId xmlns:a16="http://schemas.microsoft.com/office/drawing/2014/main" id="{E606AF43-CFBE-C0E4-D02B-56D542630712}"/>
                  </a:ext>
                </a:extLst>
              </p:cNvPr>
              <p:cNvSpPr/>
              <p:nvPr/>
            </p:nvSpPr>
            <p:spPr>
              <a:xfrm>
                <a:off x="2877190" y="2202616"/>
                <a:ext cx="167147" cy="159278"/>
              </a:xfrm>
              <a:custGeom>
                <a:avLst/>
                <a:gdLst>
                  <a:gd name="connsiteX0" fmla="*/ 761 w 167147"/>
                  <a:gd name="connsiteY0" fmla="*/ 159152 h 159278"/>
                  <a:gd name="connsiteX1" fmla="*/ 761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176 h 159278"/>
                  <a:gd name="connsiteX24" fmla="*/ 116381 w 167147"/>
                  <a:gd name="connsiteY24" fmla="*/ 141891 h 159278"/>
                  <a:gd name="connsiteX25" fmla="*/ 116381 w 167147"/>
                  <a:gd name="connsiteY25" fmla="*/ 64981 h 159278"/>
                  <a:gd name="connsiteX26" fmla="*/ 115493 w 167147"/>
                  <a:gd name="connsiteY26" fmla="*/ 45816 h 159278"/>
                  <a:gd name="connsiteX27" fmla="*/ 111559 w 167147"/>
                  <a:gd name="connsiteY27" fmla="*/ 32110 h 159278"/>
                  <a:gd name="connsiteX28" fmla="*/ 103182 w 167147"/>
                  <a:gd name="connsiteY28" fmla="*/ 23860 h 159278"/>
                  <a:gd name="connsiteX29" fmla="*/ 88841 w 167147"/>
                  <a:gd name="connsiteY29" fmla="*/ 21068 h 159278"/>
                  <a:gd name="connsiteX30" fmla="*/ 68027 w 167147"/>
                  <a:gd name="connsiteY30" fmla="*/ 24875 h 159278"/>
                  <a:gd name="connsiteX31" fmla="*/ 49751 w 167147"/>
                  <a:gd name="connsiteY31" fmla="*/ 34394 h 159278"/>
                  <a:gd name="connsiteX32" fmla="*/ 49751 w 167147"/>
                  <a:gd name="connsiteY32" fmla="*/ 141764 h 159278"/>
                  <a:gd name="connsiteX33" fmla="*/ 69042 w 167147"/>
                  <a:gd name="connsiteY33" fmla="*/ 144049 h 159278"/>
                  <a:gd name="connsiteX34" fmla="*/ 69042 w 167147"/>
                  <a:gd name="connsiteY34" fmla="*/ 159152 h 159278"/>
                  <a:gd name="connsiteX35" fmla="*/ 761 w 167147"/>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1" y="159152"/>
                    </a:moveTo>
                    <a:lnTo>
                      <a:pt x="761"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176"/>
                    </a:lnTo>
                    <a:lnTo>
                      <a:pt x="116381" y="141891"/>
                    </a:lnTo>
                    <a:lnTo>
                      <a:pt x="116381" y="64981"/>
                    </a:lnTo>
                    <a:cubicBezTo>
                      <a:pt x="116381" y="57746"/>
                      <a:pt x="116001" y="51274"/>
                      <a:pt x="115493" y="45816"/>
                    </a:cubicBezTo>
                    <a:cubicBezTo>
                      <a:pt x="114858" y="40359"/>
                      <a:pt x="113589" y="35790"/>
                      <a:pt x="111559" y="32110"/>
                    </a:cubicBezTo>
                    <a:cubicBezTo>
                      <a:pt x="109528" y="28429"/>
                      <a:pt x="106736" y="25764"/>
                      <a:pt x="103182" y="23860"/>
                    </a:cubicBezTo>
                    <a:cubicBezTo>
                      <a:pt x="99502" y="22083"/>
                      <a:pt x="94679" y="21068"/>
                      <a:pt x="88841" y="21068"/>
                    </a:cubicBezTo>
                    <a:cubicBezTo>
                      <a:pt x="81860" y="21068"/>
                      <a:pt x="75007" y="22337"/>
                      <a:pt x="68027" y="24875"/>
                    </a:cubicBezTo>
                    <a:cubicBezTo>
                      <a:pt x="61046" y="27414"/>
                      <a:pt x="54954" y="30587"/>
                      <a:pt x="49751" y="34394"/>
                    </a:cubicBezTo>
                    <a:lnTo>
                      <a:pt x="49751" y="141764"/>
                    </a:lnTo>
                    <a:lnTo>
                      <a:pt x="69042" y="144049"/>
                    </a:lnTo>
                    <a:lnTo>
                      <a:pt x="69042" y="159152"/>
                    </a:lnTo>
                    <a:lnTo>
                      <a:pt x="761"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8" name="Freeform: Shape 40">
                <a:extLst>
                  <a:ext uri="{FF2B5EF4-FFF2-40B4-BE49-F238E27FC236}">
                    <a16:creationId xmlns:a16="http://schemas.microsoft.com/office/drawing/2014/main" id="{4D6D0B01-5BD6-AA39-135A-5893BD77C67A}"/>
                  </a:ext>
                </a:extLst>
              </p:cNvPr>
              <p:cNvSpPr/>
              <p:nvPr/>
            </p:nvSpPr>
            <p:spPr>
              <a:xfrm>
                <a:off x="3063502" y="2122152"/>
                <a:ext cx="137195" cy="242408"/>
              </a:xfrm>
              <a:custGeom>
                <a:avLst/>
                <a:gdLst>
                  <a:gd name="connsiteX0" fmla="*/ 0 w 137195"/>
                  <a:gd name="connsiteY0" fmla="*/ 198496 h 242408"/>
                  <a:gd name="connsiteX1" fmla="*/ 3680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0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6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3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7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6 w 137195"/>
                  <a:gd name="connsiteY52" fmla="*/ 0 h 242408"/>
                  <a:gd name="connsiteX53" fmla="*/ 36551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5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0"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1" y="106482"/>
                      <a:pt x="31983" y="107751"/>
                    </a:cubicBezTo>
                    <a:cubicBezTo>
                      <a:pt x="27541" y="109020"/>
                      <a:pt x="23352" y="110543"/>
                      <a:pt x="19545" y="111939"/>
                    </a:cubicBezTo>
                    <a:cubicBezTo>
                      <a:pt x="15737" y="113462"/>
                      <a:pt x="12564" y="114858"/>
                      <a:pt x="10026" y="116128"/>
                    </a:cubicBezTo>
                    <a:lnTo>
                      <a:pt x="9899" y="116128"/>
                    </a:lnTo>
                    <a:lnTo>
                      <a:pt x="3680" y="102928"/>
                    </a:lnTo>
                    <a:cubicBezTo>
                      <a:pt x="5457" y="101278"/>
                      <a:pt x="8503" y="99248"/>
                      <a:pt x="12818" y="96583"/>
                    </a:cubicBezTo>
                    <a:cubicBezTo>
                      <a:pt x="17133"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6"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3" y="235936"/>
                    </a:cubicBezTo>
                    <a:cubicBezTo>
                      <a:pt x="93029" y="234032"/>
                      <a:pt x="92775" y="231367"/>
                      <a:pt x="92775" y="228194"/>
                    </a:cubicBezTo>
                    <a:lnTo>
                      <a:pt x="92775" y="223117"/>
                    </a:lnTo>
                    <a:cubicBezTo>
                      <a:pt x="91633" y="224259"/>
                      <a:pt x="89602" y="225782"/>
                      <a:pt x="86937" y="227940"/>
                    </a:cubicBezTo>
                    <a:cubicBezTo>
                      <a:pt x="84272" y="230097"/>
                      <a:pt x="80972" y="232255"/>
                      <a:pt x="77037" y="234413"/>
                    </a:cubicBezTo>
                    <a:cubicBezTo>
                      <a:pt x="73103" y="236570"/>
                      <a:pt x="68661" y="238474"/>
                      <a:pt x="63584" y="239997"/>
                    </a:cubicBezTo>
                    <a:cubicBezTo>
                      <a:pt x="58508" y="241647"/>
                      <a:pt x="53178" y="242408"/>
                      <a:pt x="47466" y="242408"/>
                    </a:cubicBezTo>
                    <a:cubicBezTo>
                      <a:pt x="41120" y="242408"/>
                      <a:pt x="35156" y="241520"/>
                      <a:pt x="29444" y="239870"/>
                    </a:cubicBezTo>
                    <a:cubicBezTo>
                      <a:pt x="23733" y="238220"/>
                      <a:pt x="18783" y="235555"/>
                      <a:pt x="14341" y="232001"/>
                    </a:cubicBezTo>
                    <a:cubicBezTo>
                      <a:pt x="10026" y="228448"/>
                      <a:pt x="6473" y="223879"/>
                      <a:pt x="3934" y="218294"/>
                    </a:cubicBezTo>
                    <a:cubicBezTo>
                      <a:pt x="1269"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6" y="0"/>
                    </a:cubicBezTo>
                    <a:lnTo>
                      <a:pt x="36551" y="0"/>
                    </a:lnTo>
                    <a:cubicBezTo>
                      <a:pt x="36551" y="508"/>
                      <a:pt x="36551"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0"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5" y="218802"/>
                    </a:cubicBezTo>
                    <a:cubicBezTo>
                      <a:pt x="77037"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1"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9" name="Freeform: Shape 41">
                <a:extLst>
                  <a:ext uri="{FF2B5EF4-FFF2-40B4-BE49-F238E27FC236}">
                    <a16:creationId xmlns:a16="http://schemas.microsoft.com/office/drawing/2014/main" id="{860A80F3-86BA-8BB0-CAD1-BBE78B676D1E}"/>
                  </a:ext>
                </a:extLst>
              </p:cNvPr>
              <p:cNvSpPr/>
              <p:nvPr/>
            </p:nvSpPr>
            <p:spPr>
              <a:xfrm>
                <a:off x="3219227" y="2168222"/>
                <a:ext cx="100516" cy="196845"/>
              </a:xfrm>
              <a:custGeom>
                <a:avLst/>
                <a:gdLst>
                  <a:gd name="connsiteX0" fmla="*/ 19799 w 100516"/>
                  <a:gd name="connsiteY0" fmla="*/ 164355 h 196845"/>
                  <a:gd name="connsiteX1" fmla="*/ 19799 w 100516"/>
                  <a:gd name="connsiteY1" fmla="*/ 57620 h 196845"/>
                  <a:gd name="connsiteX2" fmla="*/ 0 w 100516"/>
                  <a:gd name="connsiteY2" fmla="*/ 57620 h 196845"/>
                  <a:gd name="connsiteX3" fmla="*/ 0 w 100516"/>
                  <a:gd name="connsiteY3" fmla="*/ 44801 h 196845"/>
                  <a:gd name="connsiteX4" fmla="*/ 8376 w 100516"/>
                  <a:gd name="connsiteY4" fmla="*/ 41882 h 196845"/>
                  <a:gd name="connsiteX5" fmla="*/ 14468 w 100516"/>
                  <a:gd name="connsiteY5" fmla="*/ 39090 h 196845"/>
                  <a:gd name="connsiteX6" fmla="*/ 22083 w 100516"/>
                  <a:gd name="connsiteY6" fmla="*/ 28810 h 196845"/>
                  <a:gd name="connsiteX7" fmla="*/ 24875 w 100516"/>
                  <a:gd name="connsiteY7" fmla="*/ 22337 h 196845"/>
                  <a:gd name="connsiteX8" fmla="*/ 28048 w 100516"/>
                  <a:gd name="connsiteY8" fmla="*/ 14088 h 196845"/>
                  <a:gd name="connsiteX9" fmla="*/ 30967 w 100516"/>
                  <a:gd name="connsiteY9" fmla="*/ 5965 h 196845"/>
                  <a:gd name="connsiteX10" fmla="*/ 32871 w 100516"/>
                  <a:gd name="connsiteY10" fmla="*/ 0 h 196845"/>
                  <a:gd name="connsiteX11" fmla="*/ 50385 w 100516"/>
                  <a:gd name="connsiteY11" fmla="*/ 0 h 196845"/>
                  <a:gd name="connsiteX12" fmla="*/ 50385 w 100516"/>
                  <a:gd name="connsiteY12" fmla="*/ 37821 h 196845"/>
                  <a:gd name="connsiteX13" fmla="*/ 96202 w 100516"/>
                  <a:gd name="connsiteY13" fmla="*/ 37821 h 196845"/>
                  <a:gd name="connsiteX14" fmla="*/ 96202 w 100516"/>
                  <a:gd name="connsiteY14" fmla="*/ 57620 h 196845"/>
                  <a:gd name="connsiteX15" fmla="*/ 50385 w 100516"/>
                  <a:gd name="connsiteY15" fmla="*/ 57620 h 196845"/>
                  <a:gd name="connsiteX16" fmla="*/ 50385 w 100516"/>
                  <a:gd name="connsiteY16" fmla="*/ 139480 h 196845"/>
                  <a:gd name="connsiteX17" fmla="*/ 50766 w 100516"/>
                  <a:gd name="connsiteY17" fmla="*/ 158517 h 196845"/>
                  <a:gd name="connsiteX18" fmla="*/ 52670 w 100516"/>
                  <a:gd name="connsiteY18" fmla="*/ 168670 h 196845"/>
                  <a:gd name="connsiteX19" fmla="*/ 57366 w 100516"/>
                  <a:gd name="connsiteY19" fmla="*/ 172732 h 196845"/>
                  <a:gd name="connsiteX20" fmla="*/ 65996 w 100516"/>
                  <a:gd name="connsiteY20" fmla="*/ 173493 h 196845"/>
                  <a:gd name="connsiteX21" fmla="*/ 66123 w 100516"/>
                  <a:gd name="connsiteY21" fmla="*/ 173493 h 196845"/>
                  <a:gd name="connsiteX22" fmla="*/ 74372 w 100516"/>
                  <a:gd name="connsiteY22" fmla="*/ 172986 h 196845"/>
                  <a:gd name="connsiteX23" fmla="*/ 82749 w 100516"/>
                  <a:gd name="connsiteY23" fmla="*/ 171716 h 196845"/>
                  <a:gd name="connsiteX24" fmla="*/ 90237 w 100516"/>
                  <a:gd name="connsiteY24" fmla="*/ 170067 h 196845"/>
                  <a:gd name="connsiteX25" fmla="*/ 95694 w 100516"/>
                  <a:gd name="connsiteY25" fmla="*/ 168417 h 196845"/>
                  <a:gd name="connsiteX26" fmla="*/ 95821 w 100516"/>
                  <a:gd name="connsiteY26" fmla="*/ 168417 h 196845"/>
                  <a:gd name="connsiteX27" fmla="*/ 100517 w 100516"/>
                  <a:gd name="connsiteY27" fmla="*/ 181870 h 196845"/>
                  <a:gd name="connsiteX28" fmla="*/ 91506 w 100516"/>
                  <a:gd name="connsiteY28" fmla="*/ 186946 h 196845"/>
                  <a:gd name="connsiteX29" fmla="*/ 78941 w 100516"/>
                  <a:gd name="connsiteY29" fmla="*/ 191769 h 196845"/>
                  <a:gd name="connsiteX30" fmla="*/ 64981 w 100516"/>
                  <a:gd name="connsiteY30" fmla="*/ 195450 h 196845"/>
                  <a:gd name="connsiteX31" fmla="*/ 51274 w 100516"/>
                  <a:gd name="connsiteY31" fmla="*/ 196846 h 196845"/>
                  <a:gd name="connsiteX32" fmla="*/ 51020 w 100516"/>
                  <a:gd name="connsiteY32" fmla="*/ 196846 h 196845"/>
                  <a:gd name="connsiteX33" fmla="*/ 38075 w 100516"/>
                  <a:gd name="connsiteY33" fmla="*/ 195196 h 196845"/>
                  <a:gd name="connsiteX34" fmla="*/ 28302 w 100516"/>
                  <a:gd name="connsiteY34" fmla="*/ 189738 h 196845"/>
                  <a:gd name="connsiteX35" fmla="*/ 22083 w 100516"/>
                  <a:gd name="connsiteY35" fmla="*/ 179712 h 196845"/>
                  <a:gd name="connsiteX36" fmla="*/ 19799 w 100516"/>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516"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2" y="33633"/>
                      <a:pt x="22083" y="28810"/>
                    </a:cubicBezTo>
                    <a:cubicBezTo>
                      <a:pt x="22845" y="27160"/>
                      <a:pt x="23733" y="25002"/>
                      <a:pt x="24875" y="22337"/>
                    </a:cubicBezTo>
                    <a:cubicBezTo>
                      <a:pt x="26017" y="19672"/>
                      <a:pt x="27033" y="16880"/>
                      <a:pt x="28048" y="14088"/>
                    </a:cubicBezTo>
                    <a:cubicBezTo>
                      <a:pt x="29064" y="11295"/>
                      <a:pt x="30079" y="8630"/>
                      <a:pt x="30967" y="5965"/>
                    </a:cubicBezTo>
                    <a:cubicBezTo>
                      <a:pt x="31856" y="3427"/>
                      <a:pt x="32490" y="1396"/>
                      <a:pt x="32871" y="0"/>
                    </a:cubicBezTo>
                    <a:lnTo>
                      <a:pt x="50385" y="0"/>
                    </a:lnTo>
                    <a:lnTo>
                      <a:pt x="50385" y="37821"/>
                    </a:lnTo>
                    <a:lnTo>
                      <a:pt x="96202" y="37821"/>
                    </a:lnTo>
                    <a:lnTo>
                      <a:pt x="96202" y="57620"/>
                    </a:lnTo>
                    <a:lnTo>
                      <a:pt x="50385" y="57620"/>
                    </a:lnTo>
                    <a:lnTo>
                      <a:pt x="50385" y="139480"/>
                    </a:lnTo>
                    <a:cubicBezTo>
                      <a:pt x="50385" y="147602"/>
                      <a:pt x="50512" y="153948"/>
                      <a:pt x="50766" y="158517"/>
                    </a:cubicBezTo>
                    <a:cubicBezTo>
                      <a:pt x="51020" y="163086"/>
                      <a:pt x="51654" y="166513"/>
                      <a:pt x="52670" y="168670"/>
                    </a:cubicBezTo>
                    <a:cubicBezTo>
                      <a:pt x="53685" y="170828"/>
                      <a:pt x="55335" y="172224"/>
                      <a:pt x="57366" y="172732"/>
                    </a:cubicBezTo>
                    <a:cubicBezTo>
                      <a:pt x="59523" y="173239"/>
                      <a:pt x="62315" y="173493"/>
                      <a:pt x="65996" y="173493"/>
                    </a:cubicBezTo>
                    <a:lnTo>
                      <a:pt x="66123" y="173493"/>
                    </a:lnTo>
                    <a:cubicBezTo>
                      <a:pt x="68788" y="173493"/>
                      <a:pt x="71580" y="173366"/>
                      <a:pt x="74372" y="172986"/>
                    </a:cubicBezTo>
                    <a:cubicBezTo>
                      <a:pt x="77291" y="172605"/>
                      <a:pt x="80083" y="172224"/>
                      <a:pt x="82749" y="171716"/>
                    </a:cubicBezTo>
                    <a:cubicBezTo>
                      <a:pt x="85414" y="171209"/>
                      <a:pt x="87952" y="170701"/>
                      <a:pt x="90237" y="170067"/>
                    </a:cubicBezTo>
                    <a:cubicBezTo>
                      <a:pt x="92521" y="169432"/>
                      <a:pt x="94298" y="168924"/>
                      <a:pt x="95694" y="168417"/>
                    </a:cubicBezTo>
                    <a:lnTo>
                      <a:pt x="95821" y="168417"/>
                    </a:lnTo>
                    <a:lnTo>
                      <a:pt x="100517" y="181870"/>
                    </a:lnTo>
                    <a:cubicBezTo>
                      <a:pt x="98359" y="183520"/>
                      <a:pt x="95313" y="185169"/>
                      <a:pt x="91506" y="186946"/>
                    </a:cubicBezTo>
                    <a:cubicBezTo>
                      <a:pt x="87698" y="188723"/>
                      <a:pt x="83510" y="190373"/>
                      <a:pt x="78941" y="191769"/>
                    </a:cubicBezTo>
                    <a:cubicBezTo>
                      <a:pt x="74499" y="193292"/>
                      <a:pt x="69803" y="194434"/>
                      <a:pt x="64981" y="195450"/>
                    </a:cubicBezTo>
                    <a:cubicBezTo>
                      <a:pt x="60158" y="196465"/>
                      <a:pt x="55589" y="196846"/>
                      <a:pt x="51274"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0" name="Freeform: Shape 42">
                <a:extLst>
                  <a:ext uri="{FF2B5EF4-FFF2-40B4-BE49-F238E27FC236}">
                    <a16:creationId xmlns:a16="http://schemas.microsoft.com/office/drawing/2014/main" id="{6A2056F6-F4A6-B2EF-5056-C8004F1AAB61}"/>
                  </a:ext>
                </a:extLst>
              </p:cNvPr>
              <p:cNvSpPr/>
              <p:nvPr/>
            </p:nvSpPr>
            <p:spPr>
              <a:xfrm>
                <a:off x="3335481" y="2202616"/>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6"/>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89"/>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4"/>
                      <a:pt x="12945" y="16118"/>
                    </a:cubicBezTo>
                    <a:cubicBezTo>
                      <a:pt x="17260" y="13580"/>
                      <a:pt x="22464" y="11042"/>
                      <a:pt x="28429" y="8757"/>
                    </a:cubicBezTo>
                    <a:cubicBezTo>
                      <a:pt x="34394" y="6346"/>
                      <a:pt x="40867" y="4315"/>
                      <a:pt x="47720" y="2538"/>
                    </a:cubicBezTo>
                    <a:cubicBezTo>
                      <a:pt x="54574" y="761"/>
                      <a:pt x="61427" y="0"/>
                      <a:pt x="68280" y="0"/>
                    </a:cubicBezTo>
                    <a:cubicBezTo>
                      <a:pt x="77799" y="0"/>
                      <a:pt x="85922" y="1015"/>
                      <a:pt x="92521" y="2919"/>
                    </a:cubicBezTo>
                    <a:cubicBezTo>
                      <a:pt x="99121" y="4823"/>
                      <a:pt x="104451" y="7996"/>
                      <a:pt x="108639" y="12311"/>
                    </a:cubicBezTo>
                    <a:cubicBezTo>
                      <a:pt x="112701" y="16626"/>
                      <a:pt x="115620" y="22210"/>
                      <a:pt x="117524" y="29191"/>
                    </a:cubicBezTo>
                    <a:cubicBezTo>
                      <a:pt x="119300" y="36044"/>
                      <a:pt x="120189" y="44547"/>
                      <a:pt x="120189" y="54447"/>
                    </a:cubicBezTo>
                    <a:lnTo>
                      <a:pt x="120189" y="143668"/>
                    </a:lnTo>
                    <a:lnTo>
                      <a:pt x="137195" y="143668"/>
                    </a:lnTo>
                    <a:lnTo>
                      <a:pt x="137195" y="156994"/>
                    </a:lnTo>
                    <a:cubicBezTo>
                      <a:pt x="135419" y="157502"/>
                      <a:pt x="133388" y="158010"/>
                      <a:pt x="130977" y="158517"/>
                    </a:cubicBezTo>
                    <a:cubicBezTo>
                      <a:pt x="128565" y="159152"/>
                      <a:pt x="126027" y="159659"/>
                      <a:pt x="123362" y="160167"/>
                    </a:cubicBezTo>
                    <a:cubicBezTo>
                      <a:pt x="120697" y="160675"/>
                      <a:pt x="118031" y="161056"/>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7"/>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6"/>
                      <a:pt x="29444" y="159406"/>
                    </a:cubicBezTo>
                    <a:cubicBezTo>
                      <a:pt x="23733" y="157756"/>
                      <a:pt x="18784" y="155091"/>
                      <a:pt x="14341" y="151537"/>
                    </a:cubicBezTo>
                    <a:cubicBezTo>
                      <a:pt x="10026" y="147983"/>
                      <a:pt x="6600" y="143414"/>
                      <a:pt x="3934"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3"/>
                      <a:pt x="37694" y="97217"/>
                      <a:pt x="35917" y="101278"/>
                    </a:cubicBezTo>
                    <a:cubicBezTo>
                      <a:pt x="34140" y="105340"/>
                      <a:pt x="33252" y="109528"/>
                      <a:pt x="33252" y="113843"/>
                    </a:cubicBezTo>
                    <a:cubicBezTo>
                      <a:pt x="33252" y="118920"/>
                      <a:pt x="33886" y="123108"/>
                      <a:pt x="35282" y="126535"/>
                    </a:cubicBezTo>
                    <a:cubicBezTo>
                      <a:pt x="36552" y="129961"/>
                      <a:pt x="38455" y="132880"/>
                      <a:pt x="40740" y="135038"/>
                    </a:cubicBezTo>
                    <a:cubicBezTo>
                      <a:pt x="43024" y="137195"/>
                      <a:pt x="45816" y="138845"/>
                      <a:pt x="48989" y="139734"/>
                    </a:cubicBezTo>
                    <a:cubicBezTo>
                      <a:pt x="52162"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1" name="Freeform: Shape 43">
                <a:extLst>
                  <a:ext uri="{FF2B5EF4-FFF2-40B4-BE49-F238E27FC236}">
                    <a16:creationId xmlns:a16="http://schemas.microsoft.com/office/drawing/2014/main" id="{CB217D94-2827-22BD-4760-C94B2F9F7CD8}"/>
                  </a:ext>
                </a:extLst>
              </p:cNvPr>
              <p:cNvSpPr/>
              <p:nvPr/>
            </p:nvSpPr>
            <p:spPr>
              <a:xfrm>
                <a:off x="3491333" y="2168222"/>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749 w 100390"/>
                  <a:gd name="connsiteY7" fmla="*/ 22337 h 196845"/>
                  <a:gd name="connsiteX8" fmla="*/ 27922 w 100390"/>
                  <a:gd name="connsiteY8" fmla="*/ 14088 h 196845"/>
                  <a:gd name="connsiteX9" fmla="*/ 30841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7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749" y="22337"/>
                    </a:cubicBezTo>
                    <a:cubicBezTo>
                      <a:pt x="25891" y="19672"/>
                      <a:pt x="26906" y="16880"/>
                      <a:pt x="27922" y="14088"/>
                    </a:cubicBezTo>
                    <a:cubicBezTo>
                      <a:pt x="28937" y="11295"/>
                      <a:pt x="29952" y="8630"/>
                      <a:pt x="30841" y="5965"/>
                    </a:cubicBezTo>
                    <a:cubicBezTo>
                      <a:pt x="31729" y="3427"/>
                      <a:pt x="32363"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269"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5" y="170701"/>
                      <a:pt x="90110" y="170067"/>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2" name="Freeform: Shape 44">
                <a:extLst>
                  <a:ext uri="{FF2B5EF4-FFF2-40B4-BE49-F238E27FC236}">
                    <a16:creationId xmlns:a16="http://schemas.microsoft.com/office/drawing/2014/main" id="{538561CF-1894-06F4-9B0D-8A68ED4F84F7}"/>
                  </a:ext>
                </a:extLst>
              </p:cNvPr>
              <p:cNvSpPr/>
              <p:nvPr/>
            </p:nvSpPr>
            <p:spPr>
              <a:xfrm>
                <a:off x="3607714" y="2201982"/>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2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4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6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3"/>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2" y="117524"/>
                      <a:pt x="43278" y="123616"/>
                      <a:pt x="47466" y="128311"/>
                    </a:cubicBezTo>
                    <a:cubicBezTo>
                      <a:pt x="51655" y="133007"/>
                      <a:pt x="56604" y="136434"/>
                      <a:pt x="62062" y="138592"/>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3"/>
                      <a:pt x="116128" y="150014"/>
                    </a:cubicBezTo>
                    <a:cubicBezTo>
                      <a:pt x="112066" y="152425"/>
                      <a:pt x="107497" y="154710"/>
                      <a:pt x="102548" y="156487"/>
                    </a:cubicBezTo>
                    <a:cubicBezTo>
                      <a:pt x="97598" y="158390"/>
                      <a:pt x="92267" y="159913"/>
                      <a:pt x="86683" y="161056"/>
                    </a:cubicBezTo>
                    <a:cubicBezTo>
                      <a:pt x="81099" y="162325"/>
                      <a:pt x="75388" y="162832"/>
                      <a:pt x="69803" y="162832"/>
                    </a:cubicBezTo>
                    <a:close/>
                    <a:moveTo>
                      <a:pt x="66377" y="16372"/>
                    </a:moveTo>
                    <a:cubicBezTo>
                      <a:pt x="61808" y="16372"/>
                      <a:pt x="57620" y="17134"/>
                      <a:pt x="53685" y="18784"/>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6"/>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3" name="Freeform: Shape 45">
                <a:extLst>
                  <a:ext uri="{FF2B5EF4-FFF2-40B4-BE49-F238E27FC236}">
                    <a16:creationId xmlns:a16="http://schemas.microsoft.com/office/drawing/2014/main" id="{C2354E33-E424-CD94-4FDD-6AB5337724DE}"/>
                  </a:ext>
                </a:extLst>
              </p:cNvPr>
              <p:cNvSpPr/>
              <p:nvPr/>
            </p:nvSpPr>
            <p:spPr>
              <a:xfrm>
                <a:off x="3851899" y="2151597"/>
                <a:ext cx="159532" cy="210298"/>
              </a:xfrm>
              <a:custGeom>
                <a:avLst/>
                <a:gdLst>
                  <a:gd name="connsiteX0" fmla="*/ 0 w 159532"/>
                  <a:gd name="connsiteY0" fmla="*/ 210172 h 210298"/>
                  <a:gd name="connsiteX1" fmla="*/ 0 w 159532"/>
                  <a:gd name="connsiteY1" fmla="*/ 195069 h 210298"/>
                  <a:gd name="connsiteX2" fmla="*/ 22972 w 159532"/>
                  <a:gd name="connsiteY2" fmla="*/ 191515 h 210298"/>
                  <a:gd name="connsiteX3" fmla="*/ 22972 w 159532"/>
                  <a:gd name="connsiteY3" fmla="*/ 20560 h 210298"/>
                  <a:gd name="connsiteX4" fmla="*/ 1650 w 159532"/>
                  <a:gd name="connsiteY4" fmla="*/ 16880 h 210298"/>
                  <a:gd name="connsiteX5" fmla="*/ 1650 w 159532"/>
                  <a:gd name="connsiteY5" fmla="*/ 1777 h 210298"/>
                  <a:gd name="connsiteX6" fmla="*/ 38709 w 159532"/>
                  <a:gd name="connsiteY6" fmla="*/ 1777 h 210298"/>
                  <a:gd name="connsiteX7" fmla="*/ 50512 w 159532"/>
                  <a:gd name="connsiteY7" fmla="*/ 1523 h 210298"/>
                  <a:gd name="connsiteX8" fmla="*/ 60539 w 159532"/>
                  <a:gd name="connsiteY8" fmla="*/ 888 h 210298"/>
                  <a:gd name="connsiteX9" fmla="*/ 71707 w 159532"/>
                  <a:gd name="connsiteY9" fmla="*/ 254 h 210298"/>
                  <a:gd name="connsiteX10" fmla="*/ 86810 w 159532"/>
                  <a:gd name="connsiteY10" fmla="*/ 0 h 210298"/>
                  <a:gd name="connsiteX11" fmla="*/ 121585 w 159532"/>
                  <a:gd name="connsiteY11" fmla="*/ 4061 h 210298"/>
                  <a:gd name="connsiteX12" fmla="*/ 144049 w 159532"/>
                  <a:gd name="connsiteY12" fmla="*/ 15737 h 210298"/>
                  <a:gd name="connsiteX13" fmla="*/ 155979 w 159532"/>
                  <a:gd name="connsiteY13" fmla="*/ 34394 h 210298"/>
                  <a:gd name="connsiteX14" fmla="*/ 159533 w 159532"/>
                  <a:gd name="connsiteY14" fmla="*/ 59523 h 210298"/>
                  <a:gd name="connsiteX15" fmla="*/ 153441 w 159532"/>
                  <a:gd name="connsiteY15" fmla="*/ 90491 h 210298"/>
                  <a:gd name="connsiteX16" fmla="*/ 136434 w 159532"/>
                  <a:gd name="connsiteY16" fmla="*/ 113335 h 210298"/>
                  <a:gd name="connsiteX17" fmla="*/ 110797 w 159532"/>
                  <a:gd name="connsiteY17" fmla="*/ 127550 h 210298"/>
                  <a:gd name="connsiteX18" fmla="*/ 78814 w 159532"/>
                  <a:gd name="connsiteY18" fmla="*/ 132373 h 210298"/>
                  <a:gd name="connsiteX19" fmla="*/ 70819 w 159532"/>
                  <a:gd name="connsiteY19" fmla="*/ 132246 h 210298"/>
                  <a:gd name="connsiteX20" fmla="*/ 63458 w 159532"/>
                  <a:gd name="connsiteY20" fmla="*/ 131992 h 210298"/>
                  <a:gd name="connsiteX21" fmla="*/ 57620 w 159532"/>
                  <a:gd name="connsiteY21" fmla="*/ 131611 h 210298"/>
                  <a:gd name="connsiteX22" fmla="*/ 54193 w 159532"/>
                  <a:gd name="connsiteY22" fmla="*/ 131230 h 210298"/>
                  <a:gd name="connsiteX23" fmla="*/ 54193 w 159532"/>
                  <a:gd name="connsiteY23" fmla="*/ 191515 h 210298"/>
                  <a:gd name="connsiteX24" fmla="*/ 90364 w 159532"/>
                  <a:gd name="connsiteY24" fmla="*/ 195196 h 210298"/>
                  <a:gd name="connsiteX25" fmla="*/ 90364 w 159532"/>
                  <a:gd name="connsiteY25" fmla="*/ 210299 h 210298"/>
                  <a:gd name="connsiteX26" fmla="*/ 0 w 159532"/>
                  <a:gd name="connsiteY26" fmla="*/ 210299 h 210298"/>
                  <a:gd name="connsiteX27" fmla="*/ 54193 w 159532"/>
                  <a:gd name="connsiteY27" fmla="*/ 114604 h 210298"/>
                  <a:gd name="connsiteX28" fmla="*/ 58381 w 159532"/>
                  <a:gd name="connsiteY28" fmla="*/ 115239 h 210298"/>
                  <a:gd name="connsiteX29" fmla="*/ 63458 w 159532"/>
                  <a:gd name="connsiteY29" fmla="*/ 115620 h 210298"/>
                  <a:gd name="connsiteX30" fmla="*/ 70057 w 159532"/>
                  <a:gd name="connsiteY30" fmla="*/ 115874 h 210298"/>
                  <a:gd name="connsiteX31" fmla="*/ 78941 w 159532"/>
                  <a:gd name="connsiteY31" fmla="*/ 116001 h 210298"/>
                  <a:gd name="connsiteX32" fmla="*/ 96456 w 159532"/>
                  <a:gd name="connsiteY32" fmla="*/ 113462 h 210298"/>
                  <a:gd name="connsiteX33" fmla="*/ 111685 w 159532"/>
                  <a:gd name="connsiteY33" fmla="*/ 104451 h 210298"/>
                  <a:gd name="connsiteX34" fmla="*/ 122473 w 159532"/>
                  <a:gd name="connsiteY34" fmla="*/ 87064 h 210298"/>
                  <a:gd name="connsiteX35" fmla="*/ 126535 w 159532"/>
                  <a:gd name="connsiteY35" fmla="*/ 59650 h 210298"/>
                  <a:gd name="connsiteX36" fmla="*/ 123488 w 159532"/>
                  <a:gd name="connsiteY36" fmla="*/ 39471 h 210298"/>
                  <a:gd name="connsiteX37" fmla="*/ 114351 w 159532"/>
                  <a:gd name="connsiteY37" fmla="*/ 25891 h 210298"/>
                  <a:gd name="connsiteX38" fmla="*/ 99248 w 159532"/>
                  <a:gd name="connsiteY38" fmla="*/ 18276 h 210298"/>
                  <a:gd name="connsiteX39" fmla="*/ 77926 w 159532"/>
                  <a:gd name="connsiteY39" fmla="*/ 15864 h 210298"/>
                  <a:gd name="connsiteX40" fmla="*/ 69677 w 159532"/>
                  <a:gd name="connsiteY40" fmla="*/ 16118 h 210298"/>
                  <a:gd name="connsiteX41" fmla="*/ 63712 w 159532"/>
                  <a:gd name="connsiteY41" fmla="*/ 16626 h 210298"/>
                  <a:gd name="connsiteX42" fmla="*/ 58889 w 159532"/>
                  <a:gd name="connsiteY42" fmla="*/ 17260 h 210298"/>
                  <a:gd name="connsiteX43" fmla="*/ 54193 w 159532"/>
                  <a:gd name="connsiteY43" fmla="*/ 17514 h 210298"/>
                  <a:gd name="connsiteX44" fmla="*/ 54193 w 159532"/>
                  <a:gd name="connsiteY44" fmla="*/ 114604 h 21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9532" h="210298">
                    <a:moveTo>
                      <a:pt x="0" y="210172"/>
                    </a:moveTo>
                    <a:lnTo>
                      <a:pt x="0" y="195069"/>
                    </a:lnTo>
                    <a:lnTo>
                      <a:pt x="22972" y="191515"/>
                    </a:lnTo>
                    <a:lnTo>
                      <a:pt x="22972" y="20560"/>
                    </a:lnTo>
                    <a:lnTo>
                      <a:pt x="1650" y="16880"/>
                    </a:lnTo>
                    <a:lnTo>
                      <a:pt x="1650" y="1777"/>
                    </a:lnTo>
                    <a:lnTo>
                      <a:pt x="38709" y="1777"/>
                    </a:lnTo>
                    <a:cubicBezTo>
                      <a:pt x="43278" y="1777"/>
                      <a:pt x="47212" y="1650"/>
                      <a:pt x="50512" y="1523"/>
                    </a:cubicBezTo>
                    <a:cubicBezTo>
                      <a:pt x="53812" y="1396"/>
                      <a:pt x="57112" y="1142"/>
                      <a:pt x="60539" y="888"/>
                    </a:cubicBezTo>
                    <a:cubicBezTo>
                      <a:pt x="63965" y="635"/>
                      <a:pt x="67646" y="381"/>
                      <a:pt x="71707" y="254"/>
                    </a:cubicBezTo>
                    <a:cubicBezTo>
                      <a:pt x="75768" y="127"/>
                      <a:pt x="80845" y="0"/>
                      <a:pt x="86810" y="0"/>
                    </a:cubicBezTo>
                    <a:cubicBezTo>
                      <a:pt x="100644" y="0"/>
                      <a:pt x="112320" y="1396"/>
                      <a:pt x="121585" y="4061"/>
                    </a:cubicBezTo>
                    <a:cubicBezTo>
                      <a:pt x="130977" y="6726"/>
                      <a:pt x="138465" y="10661"/>
                      <a:pt x="144049" y="15737"/>
                    </a:cubicBezTo>
                    <a:cubicBezTo>
                      <a:pt x="149633" y="20814"/>
                      <a:pt x="153694" y="27033"/>
                      <a:pt x="155979" y="34394"/>
                    </a:cubicBezTo>
                    <a:cubicBezTo>
                      <a:pt x="158390" y="41755"/>
                      <a:pt x="159533" y="50132"/>
                      <a:pt x="159533" y="59523"/>
                    </a:cubicBezTo>
                    <a:cubicBezTo>
                      <a:pt x="159533" y="71073"/>
                      <a:pt x="157502" y="81353"/>
                      <a:pt x="153441" y="90491"/>
                    </a:cubicBezTo>
                    <a:cubicBezTo>
                      <a:pt x="149379" y="99502"/>
                      <a:pt x="143668" y="107116"/>
                      <a:pt x="136434" y="113335"/>
                    </a:cubicBezTo>
                    <a:cubicBezTo>
                      <a:pt x="129200" y="119554"/>
                      <a:pt x="120569" y="124250"/>
                      <a:pt x="110797" y="127550"/>
                    </a:cubicBezTo>
                    <a:cubicBezTo>
                      <a:pt x="100898" y="130850"/>
                      <a:pt x="90237" y="132373"/>
                      <a:pt x="78814" y="132373"/>
                    </a:cubicBezTo>
                    <a:cubicBezTo>
                      <a:pt x="76149" y="132373"/>
                      <a:pt x="73484" y="132373"/>
                      <a:pt x="70819" y="132246"/>
                    </a:cubicBezTo>
                    <a:cubicBezTo>
                      <a:pt x="68153" y="132119"/>
                      <a:pt x="65742" y="132119"/>
                      <a:pt x="63458" y="131992"/>
                    </a:cubicBezTo>
                    <a:cubicBezTo>
                      <a:pt x="61173" y="131865"/>
                      <a:pt x="59269" y="131738"/>
                      <a:pt x="57620" y="131611"/>
                    </a:cubicBezTo>
                    <a:cubicBezTo>
                      <a:pt x="55970" y="131484"/>
                      <a:pt x="54827" y="131357"/>
                      <a:pt x="54193" y="131230"/>
                    </a:cubicBezTo>
                    <a:lnTo>
                      <a:pt x="54193" y="191515"/>
                    </a:lnTo>
                    <a:lnTo>
                      <a:pt x="90364" y="195196"/>
                    </a:lnTo>
                    <a:lnTo>
                      <a:pt x="90364" y="210299"/>
                    </a:lnTo>
                    <a:lnTo>
                      <a:pt x="0" y="210299"/>
                    </a:lnTo>
                    <a:close/>
                    <a:moveTo>
                      <a:pt x="54193" y="114604"/>
                    </a:moveTo>
                    <a:cubicBezTo>
                      <a:pt x="55589" y="114858"/>
                      <a:pt x="56985" y="115112"/>
                      <a:pt x="58381" y="115239"/>
                    </a:cubicBezTo>
                    <a:cubicBezTo>
                      <a:pt x="59777" y="115366"/>
                      <a:pt x="61554" y="115493"/>
                      <a:pt x="63458" y="115620"/>
                    </a:cubicBezTo>
                    <a:cubicBezTo>
                      <a:pt x="65361" y="115747"/>
                      <a:pt x="67646" y="115747"/>
                      <a:pt x="70057" y="115874"/>
                    </a:cubicBezTo>
                    <a:cubicBezTo>
                      <a:pt x="72596" y="115874"/>
                      <a:pt x="75515" y="116001"/>
                      <a:pt x="78941" y="116001"/>
                    </a:cubicBezTo>
                    <a:cubicBezTo>
                      <a:pt x="84906" y="116001"/>
                      <a:pt x="90871" y="115112"/>
                      <a:pt x="96456" y="113462"/>
                    </a:cubicBezTo>
                    <a:cubicBezTo>
                      <a:pt x="102040" y="111685"/>
                      <a:pt x="107117" y="108766"/>
                      <a:pt x="111685" y="104451"/>
                    </a:cubicBezTo>
                    <a:cubicBezTo>
                      <a:pt x="116128" y="100136"/>
                      <a:pt x="119681" y="94425"/>
                      <a:pt x="122473" y="87064"/>
                    </a:cubicBezTo>
                    <a:cubicBezTo>
                      <a:pt x="125138" y="79830"/>
                      <a:pt x="126535" y="70692"/>
                      <a:pt x="126535" y="59650"/>
                    </a:cubicBezTo>
                    <a:cubicBezTo>
                      <a:pt x="126535" y="51781"/>
                      <a:pt x="125519" y="45055"/>
                      <a:pt x="123488" y="39471"/>
                    </a:cubicBezTo>
                    <a:cubicBezTo>
                      <a:pt x="121458" y="33886"/>
                      <a:pt x="118412" y="29444"/>
                      <a:pt x="114351" y="25891"/>
                    </a:cubicBezTo>
                    <a:cubicBezTo>
                      <a:pt x="110289" y="22464"/>
                      <a:pt x="105340" y="19926"/>
                      <a:pt x="99248" y="18276"/>
                    </a:cubicBezTo>
                    <a:cubicBezTo>
                      <a:pt x="93156" y="16626"/>
                      <a:pt x="86049" y="15864"/>
                      <a:pt x="77926" y="15864"/>
                    </a:cubicBezTo>
                    <a:cubicBezTo>
                      <a:pt x="74626" y="15864"/>
                      <a:pt x="71834" y="15991"/>
                      <a:pt x="69677" y="16118"/>
                    </a:cubicBezTo>
                    <a:cubicBezTo>
                      <a:pt x="67392" y="16245"/>
                      <a:pt x="65488" y="16499"/>
                      <a:pt x="63712" y="16626"/>
                    </a:cubicBezTo>
                    <a:cubicBezTo>
                      <a:pt x="61935" y="16880"/>
                      <a:pt x="60412" y="17007"/>
                      <a:pt x="58889" y="17260"/>
                    </a:cubicBezTo>
                    <a:cubicBezTo>
                      <a:pt x="57366" y="17387"/>
                      <a:pt x="55843" y="17514"/>
                      <a:pt x="54193" y="17514"/>
                    </a:cubicBezTo>
                    <a:lnTo>
                      <a:pt x="54193" y="11460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4" name="Freeform: Shape 46">
                <a:extLst>
                  <a:ext uri="{FF2B5EF4-FFF2-40B4-BE49-F238E27FC236}">
                    <a16:creationId xmlns:a16="http://schemas.microsoft.com/office/drawing/2014/main" id="{C36B2E00-6096-DD5E-E68C-BCA2F5C2E046}"/>
                  </a:ext>
                </a:extLst>
              </p:cNvPr>
              <p:cNvSpPr/>
              <p:nvPr/>
            </p:nvSpPr>
            <p:spPr>
              <a:xfrm>
                <a:off x="4031231" y="2202363"/>
                <a:ext cx="155725" cy="162705"/>
              </a:xfrm>
              <a:custGeom>
                <a:avLst/>
                <a:gdLst>
                  <a:gd name="connsiteX0" fmla="*/ 129961 w 155725"/>
                  <a:gd name="connsiteY0" fmla="*/ 162705 h 162705"/>
                  <a:gd name="connsiteX1" fmla="*/ 116762 w 155725"/>
                  <a:gd name="connsiteY1" fmla="*/ 159533 h 162705"/>
                  <a:gd name="connsiteX2" fmla="*/ 112193 w 155725"/>
                  <a:gd name="connsiteY2" fmla="*/ 147729 h 162705"/>
                  <a:gd name="connsiteX3" fmla="*/ 112193 w 155725"/>
                  <a:gd name="connsiteY3" fmla="*/ 142145 h 162705"/>
                  <a:gd name="connsiteX4" fmla="*/ 103055 w 155725"/>
                  <a:gd name="connsiteY4" fmla="*/ 148999 h 162705"/>
                  <a:gd name="connsiteX5" fmla="*/ 91506 w 155725"/>
                  <a:gd name="connsiteY5" fmla="*/ 155598 h 162705"/>
                  <a:gd name="connsiteX6" fmla="*/ 78180 w 155725"/>
                  <a:gd name="connsiteY6" fmla="*/ 160548 h 162705"/>
                  <a:gd name="connsiteX7" fmla="*/ 63712 w 155725"/>
                  <a:gd name="connsiteY7" fmla="*/ 162452 h 162705"/>
                  <a:gd name="connsiteX8" fmla="*/ 41882 w 155725"/>
                  <a:gd name="connsiteY8" fmla="*/ 159152 h 162705"/>
                  <a:gd name="connsiteX9" fmla="*/ 26779 w 155725"/>
                  <a:gd name="connsiteY9" fmla="*/ 148618 h 162705"/>
                  <a:gd name="connsiteX10" fmla="*/ 18149 w 155725"/>
                  <a:gd name="connsiteY10" fmla="*/ 129834 h 162705"/>
                  <a:gd name="connsiteX11" fmla="*/ 15357 w 155725"/>
                  <a:gd name="connsiteY11" fmla="*/ 101786 h 162705"/>
                  <a:gd name="connsiteX12" fmla="*/ 15357 w 155725"/>
                  <a:gd name="connsiteY12" fmla="*/ 23352 h 162705"/>
                  <a:gd name="connsiteX13" fmla="*/ 0 w 155725"/>
                  <a:gd name="connsiteY13" fmla="*/ 17514 h 162705"/>
                  <a:gd name="connsiteX14" fmla="*/ 0 w 155725"/>
                  <a:gd name="connsiteY14" fmla="*/ 4315 h 162705"/>
                  <a:gd name="connsiteX15" fmla="*/ 39597 w 155725"/>
                  <a:gd name="connsiteY15" fmla="*/ 0 h 162705"/>
                  <a:gd name="connsiteX16" fmla="*/ 39724 w 155725"/>
                  <a:gd name="connsiteY16" fmla="*/ 0 h 162705"/>
                  <a:gd name="connsiteX17" fmla="*/ 45816 w 155725"/>
                  <a:gd name="connsiteY17" fmla="*/ 3807 h 162705"/>
                  <a:gd name="connsiteX18" fmla="*/ 45816 w 155725"/>
                  <a:gd name="connsiteY18" fmla="*/ 100136 h 162705"/>
                  <a:gd name="connsiteX19" fmla="*/ 46959 w 155725"/>
                  <a:gd name="connsiteY19" fmla="*/ 119300 h 162705"/>
                  <a:gd name="connsiteX20" fmla="*/ 51274 w 155725"/>
                  <a:gd name="connsiteY20" fmla="*/ 132119 h 162705"/>
                  <a:gd name="connsiteX21" fmla="*/ 59777 w 155725"/>
                  <a:gd name="connsiteY21" fmla="*/ 139226 h 162705"/>
                  <a:gd name="connsiteX22" fmla="*/ 73611 w 155725"/>
                  <a:gd name="connsiteY22" fmla="*/ 141384 h 162705"/>
                  <a:gd name="connsiteX23" fmla="*/ 84906 w 155725"/>
                  <a:gd name="connsiteY23" fmla="*/ 140114 h 162705"/>
                  <a:gd name="connsiteX24" fmla="*/ 94679 w 155725"/>
                  <a:gd name="connsiteY24" fmla="*/ 136942 h 162705"/>
                  <a:gd name="connsiteX25" fmla="*/ 102801 w 155725"/>
                  <a:gd name="connsiteY25" fmla="*/ 132880 h 162705"/>
                  <a:gd name="connsiteX26" fmla="*/ 108766 w 155725"/>
                  <a:gd name="connsiteY26" fmla="*/ 128946 h 162705"/>
                  <a:gd name="connsiteX27" fmla="*/ 108766 w 155725"/>
                  <a:gd name="connsiteY27" fmla="*/ 23352 h 162705"/>
                  <a:gd name="connsiteX28" fmla="*/ 89475 w 155725"/>
                  <a:gd name="connsiteY28" fmla="*/ 17514 h 162705"/>
                  <a:gd name="connsiteX29" fmla="*/ 89475 w 155725"/>
                  <a:gd name="connsiteY29" fmla="*/ 4188 h 162705"/>
                  <a:gd name="connsiteX30" fmla="*/ 131357 w 155725"/>
                  <a:gd name="connsiteY30" fmla="*/ 0 h 162705"/>
                  <a:gd name="connsiteX31" fmla="*/ 131611 w 155725"/>
                  <a:gd name="connsiteY31" fmla="*/ 0 h 162705"/>
                  <a:gd name="connsiteX32" fmla="*/ 139226 w 155725"/>
                  <a:gd name="connsiteY32" fmla="*/ 3807 h 162705"/>
                  <a:gd name="connsiteX33" fmla="*/ 139226 w 155725"/>
                  <a:gd name="connsiteY33" fmla="*/ 143668 h 162705"/>
                  <a:gd name="connsiteX34" fmla="*/ 155725 w 155725"/>
                  <a:gd name="connsiteY34" fmla="*/ 143668 h 162705"/>
                  <a:gd name="connsiteX35" fmla="*/ 155725 w 155725"/>
                  <a:gd name="connsiteY35" fmla="*/ 157375 h 162705"/>
                  <a:gd name="connsiteX36" fmla="*/ 144429 w 155725"/>
                  <a:gd name="connsiteY36" fmla="*/ 160675 h 162705"/>
                  <a:gd name="connsiteX37" fmla="*/ 129961 w 155725"/>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725" h="162705">
                    <a:moveTo>
                      <a:pt x="129961" y="162705"/>
                    </a:moveTo>
                    <a:cubicBezTo>
                      <a:pt x="124250" y="162705"/>
                      <a:pt x="119808" y="161690"/>
                      <a:pt x="116762" y="159533"/>
                    </a:cubicBezTo>
                    <a:cubicBezTo>
                      <a:pt x="113716" y="157375"/>
                      <a:pt x="112193" y="153567"/>
                      <a:pt x="112193" y="147729"/>
                    </a:cubicBezTo>
                    <a:lnTo>
                      <a:pt x="112193" y="142145"/>
                    </a:lnTo>
                    <a:cubicBezTo>
                      <a:pt x="109655" y="144303"/>
                      <a:pt x="106609" y="146587"/>
                      <a:pt x="103055" y="148999"/>
                    </a:cubicBezTo>
                    <a:cubicBezTo>
                      <a:pt x="99502" y="151410"/>
                      <a:pt x="95694" y="153567"/>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816" y="3807"/>
                    </a:lnTo>
                    <a:lnTo>
                      <a:pt x="45816" y="100136"/>
                    </a:lnTo>
                    <a:cubicBezTo>
                      <a:pt x="45816" y="107751"/>
                      <a:pt x="46197" y="114097"/>
                      <a:pt x="46959" y="119300"/>
                    </a:cubicBezTo>
                    <a:cubicBezTo>
                      <a:pt x="47720" y="124504"/>
                      <a:pt x="49116" y="128819"/>
                      <a:pt x="51274" y="132119"/>
                    </a:cubicBezTo>
                    <a:cubicBezTo>
                      <a:pt x="53431" y="135419"/>
                      <a:pt x="56223" y="137830"/>
                      <a:pt x="59777" y="139226"/>
                    </a:cubicBezTo>
                    <a:cubicBezTo>
                      <a:pt x="63331" y="140749"/>
                      <a:pt x="68027" y="141384"/>
                      <a:pt x="73611" y="141384"/>
                    </a:cubicBezTo>
                    <a:cubicBezTo>
                      <a:pt x="77672" y="141384"/>
                      <a:pt x="81353" y="141003"/>
                      <a:pt x="84906" y="140114"/>
                    </a:cubicBezTo>
                    <a:cubicBezTo>
                      <a:pt x="88460" y="139226"/>
                      <a:pt x="91633" y="138211"/>
                      <a:pt x="94679" y="136942"/>
                    </a:cubicBezTo>
                    <a:cubicBezTo>
                      <a:pt x="97725" y="135672"/>
                      <a:pt x="100390" y="134403"/>
                      <a:pt x="102801" y="132880"/>
                    </a:cubicBezTo>
                    <a:cubicBezTo>
                      <a:pt x="105213" y="131484"/>
                      <a:pt x="107117" y="130088"/>
                      <a:pt x="108766" y="128946"/>
                    </a:cubicBezTo>
                    <a:lnTo>
                      <a:pt x="108766" y="23352"/>
                    </a:lnTo>
                    <a:lnTo>
                      <a:pt x="89475" y="17514"/>
                    </a:lnTo>
                    <a:lnTo>
                      <a:pt x="89475" y="4188"/>
                    </a:lnTo>
                    <a:lnTo>
                      <a:pt x="131357" y="0"/>
                    </a:lnTo>
                    <a:lnTo>
                      <a:pt x="131611" y="0"/>
                    </a:lnTo>
                    <a:lnTo>
                      <a:pt x="139226" y="3807"/>
                    </a:lnTo>
                    <a:lnTo>
                      <a:pt x="139226" y="143668"/>
                    </a:lnTo>
                    <a:lnTo>
                      <a:pt x="155725" y="143668"/>
                    </a:lnTo>
                    <a:lnTo>
                      <a:pt x="155725" y="157375"/>
                    </a:lnTo>
                    <a:cubicBezTo>
                      <a:pt x="152552" y="158390"/>
                      <a:pt x="148745" y="159533"/>
                      <a:pt x="144429" y="160675"/>
                    </a:cubicBezTo>
                    <a:cubicBezTo>
                      <a:pt x="140368" y="162071"/>
                      <a:pt x="135419" y="162705"/>
                      <a:pt x="129961"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5" name="Freeform: Shape 47">
                <a:extLst>
                  <a:ext uri="{FF2B5EF4-FFF2-40B4-BE49-F238E27FC236}">
                    <a16:creationId xmlns:a16="http://schemas.microsoft.com/office/drawing/2014/main" id="{ADCA7DC3-654C-E76C-A4B3-B68FBD807BA9}"/>
                  </a:ext>
                </a:extLst>
              </p:cNvPr>
              <p:cNvSpPr/>
              <p:nvPr/>
            </p:nvSpPr>
            <p:spPr>
              <a:xfrm>
                <a:off x="4197743" y="2131925"/>
                <a:ext cx="157882" cy="233270"/>
              </a:xfrm>
              <a:custGeom>
                <a:avLst/>
                <a:gdLst>
                  <a:gd name="connsiteX0" fmla="*/ 22464 w 157882"/>
                  <a:gd name="connsiteY0" fmla="*/ 222102 h 233270"/>
                  <a:gd name="connsiteX1" fmla="*/ 22464 w 157882"/>
                  <a:gd name="connsiteY1" fmla="*/ 21576 h 233270"/>
                  <a:gd name="connsiteX2" fmla="*/ 0 w 157882"/>
                  <a:gd name="connsiteY2" fmla="*/ 19164 h 233270"/>
                  <a:gd name="connsiteX3" fmla="*/ 0 w 157882"/>
                  <a:gd name="connsiteY3" fmla="*/ 6219 h 233270"/>
                  <a:gd name="connsiteX4" fmla="*/ 45563 w 157882"/>
                  <a:gd name="connsiteY4" fmla="*/ 0 h 233270"/>
                  <a:gd name="connsiteX5" fmla="*/ 46070 w 157882"/>
                  <a:gd name="connsiteY5" fmla="*/ 0 h 233270"/>
                  <a:gd name="connsiteX6" fmla="*/ 52924 w 157882"/>
                  <a:gd name="connsiteY6" fmla="*/ 4696 h 233270"/>
                  <a:gd name="connsiteX7" fmla="*/ 52924 w 157882"/>
                  <a:gd name="connsiteY7" fmla="*/ 88587 h 233270"/>
                  <a:gd name="connsiteX8" fmla="*/ 60919 w 157882"/>
                  <a:gd name="connsiteY8" fmla="*/ 81860 h 233270"/>
                  <a:gd name="connsiteX9" fmla="*/ 70819 w 157882"/>
                  <a:gd name="connsiteY9" fmla="*/ 75895 h 233270"/>
                  <a:gd name="connsiteX10" fmla="*/ 82749 w 157882"/>
                  <a:gd name="connsiteY10" fmla="*/ 71707 h 233270"/>
                  <a:gd name="connsiteX11" fmla="*/ 96836 w 157882"/>
                  <a:gd name="connsiteY11" fmla="*/ 70184 h 233270"/>
                  <a:gd name="connsiteX12" fmla="*/ 119681 w 157882"/>
                  <a:gd name="connsiteY12" fmla="*/ 74499 h 233270"/>
                  <a:gd name="connsiteX13" fmla="*/ 139226 w 157882"/>
                  <a:gd name="connsiteY13" fmla="*/ 88079 h 233270"/>
                  <a:gd name="connsiteX14" fmla="*/ 152806 w 157882"/>
                  <a:gd name="connsiteY14" fmla="*/ 111812 h 233270"/>
                  <a:gd name="connsiteX15" fmla="*/ 157882 w 157882"/>
                  <a:gd name="connsiteY15" fmla="*/ 146714 h 233270"/>
                  <a:gd name="connsiteX16" fmla="*/ 152298 w 157882"/>
                  <a:gd name="connsiteY16" fmla="*/ 180474 h 233270"/>
                  <a:gd name="connsiteX17" fmla="*/ 136307 w 157882"/>
                  <a:gd name="connsiteY17" fmla="*/ 208014 h 233270"/>
                  <a:gd name="connsiteX18" fmla="*/ 110924 w 157882"/>
                  <a:gd name="connsiteY18" fmla="*/ 226544 h 233270"/>
                  <a:gd name="connsiteX19" fmla="*/ 77418 w 157882"/>
                  <a:gd name="connsiteY19" fmla="*/ 233270 h 233270"/>
                  <a:gd name="connsiteX20" fmla="*/ 57746 w 157882"/>
                  <a:gd name="connsiteY20" fmla="*/ 232128 h 233270"/>
                  <a:gd name="connsiteX21" fmla="*/ 40867 w 157882"/>
                  <a:gd name="connsiteY21" fmla="*/ 229209 h 233270"/>
                  <a:gd name="connsiteX22" fmla="*/ 28556 w 157882"/>
                  <a:gd name="connsiteY22" fmla="*/ 225655 h 233270"/>
                  <a:gd name="connsiteX23" fmla="*/ 22464 w 157882"/>
                  <a:gd name="connsiteY23" fmla="*/ 222102 h 233270"/>
                  <a:gd name="connsiteX24" fmla="*/ 84018 w 157882"/>
                  <a:gd name="connsiteY24" fmla="*/ 90871 h 233270"/>
                  <a:gd name="connsiteX25" fmla="*/ 73738 w 157882"/>
                  <a:gd name="connsiteY25" fmla="*/ 92141 h 233270"/>
                  <a:gd name="connsiteX26" fmla="*/ 65108 w 157882"/>
                  <a:gd name="connsiteY26" fmla="*/ 95440 h 233270"/>
                  <a:gd name="connsiteX27" fmla="*/ 58127 w 157882"/>
                  <a:gd name="connsiteY27" fmla="*/ 100009 h 233270"/>
                  <a:gd name="connsiteX28" fmla="*/ 53051 w 157882"/>
                  <a:gd name="connsiteY28" fmla="*/ 104832 h 233270"/>
                  <a:gd name="connsiteX29" fmla="*/ 53051 w 157882"/>
                  <a:gd name="connsiteY29" fmla="*/ 207887 h 233270"/>
                  <a:gd name="connsiteX30" fmla="*/ 56477 w 157882"/>
                  <a:gd name="connsiteY30" fmla="*/ 211949 h 233270"/>
                  <a:gd name="connsiteX31" fmla="*/ 62442 w 157882"/>
                  <a:gd name="connsiteY31" fmla="*/ 214868 h 233270"/>
                  <a:gd name="connsiteX32" fmla="*/ 70438 w 157882"/>
                  <a:gd name="connsiteY32" fmla="*/ 216644 h 233270"/>
                  <a:gd name="connsiteX33" fmla="*/ 79703 w 157882"/>
                  <a:gd name="connsiteY33" fmla="*/ 217279 h 233270"/>
                  <a:gd name="connsiteX34" fmla="*/ 97598 w 157882"/>
                  <a:gd name="connsiteY34" fmla="*/ 213218 h 233270"/>
                  <a:gd name="connsiteX35" fmla="*/ 111685 w 157882"/>
                  <a:gd name="connsiteY35" fmla="*/ 200907 h 233270"/>
                  <a:gd name="connsiteX36" fmla="*/ 121077 w 157882"/>
                  <a:gd name="connsiteY36" fmla="*/ 180347 h 233270"/>
                  <a:gd name="connsiteX37" fmla="*/ 124758 w 157882"/>
                  <a:gd name="connsiteY37" fmla="*/ 151537 h 233270"/>
                  <a:gd name="connsiteX38" fmla="*/ 121966 w 157882"/>
                  <a:gd name="connsiteY38" fmla="*/ 124885 h 233270"/>
                  <a:gd name="connsiteX39" fmla="*/ 113462 w 157882"/>
                  <a:gd name="connsiteY39" fmla="*/ 105974 h 233270"/>
                  <a:gd name="connsiteX40" fmla="*/ 100517 w 157882"/>
                  <a:gd name="connsiteY40" fmla="*/ 94806 h 233270"/>
                  <a:gd name="connsiteX41" fmla="*/ 84018 w 157882"/>
                  <a:gd name="connsiteY41" fmla="*/ 90871 h 23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7882" h="233270">
                    <a:moveTo>
                      <a:pt x="22464" y="222102"/>
                    </a:moveTo>
                    <a:lnTo>
                      <a:pt x="22464" y="21576"/>
                    </a:lnTo>
                    <a:lnTo>
                      <a:pt x="0" y="19164"/>
                    </a:lnTo>
                    <a:lnTo>
                      <a:pt x="0" y="6219"/>
                    </a:lnTo>
                    <a:lnTo>
                      <a:pt x="45563" y="0"/>
                    </a:lnTo>
                    <a:lnTo>
                      <a:pt x="46070" y="0"/>
                    </a:lnTo>
                    <a:lnTo>
                      <a:pt x="52924" y="4696"/>
                    </a:lnTo>
                    <a:lnTo>
                      <a:pt x="52924" y="88587"/>
                    </a:lnTo>
                    <a:cubicBezTo>
                      <a:pt x="55335" y="86302"/>
                      <a:pt x="58000" y="84018"/>
                      <a:pt x="60919" y="81860"/>
                    </a:cubicBezTo>
                    <a:cubicBezTo>
                      <a:pt x="63838" y="79576"/>
                      <a:pt x="67138" y="77672"/>
                      <a:pt x="70819" y="75895"/>
                    </a:cubicBezTo>
                    <a:cubicBezTo>
                      <a:pt x="74372" y="74118"/>
                      <a:pt x="78434" y="72722"/>
                      <a:pt x="82749" y="71707"/>
                    </a:cubicBezTo>
                    <a:cubicBezTo>
                      <a:pt x="87064" y="70692"/>
                      <a:pt x="91760" y="70184"/>
                      <a:pt x="96836" y="70184"/>
                    </a:cubicBezTo>
                    <a:cubicBezTo>
                      <a:pt x="104705" y="70184"/>
                      <a:pt x="112320" y="71580"/>
                      <a:pt x="119681" y="74499"/>
                    </a:cubicBezTo>
                    <a:cubicBezTo>
                      <a:pt x="127042" y="77418"/>
                      <a:pt x="133642" y="81860"/>
                      <a:pt x="139226" y="88079"/>
                    </a:cubicBezTo>
                    <a:cubicBezTo>
                      <a:pt x="144937" y="94298"/>
                      <a:pt x="149379" y="102167"/>
                      <a:pt x="152806" y="111812"/>
                    </a:cubicBezTo>
                    <a:cubicBezTo>
                      <a:pt x="156233" y="121458"/>
                      <a:pt x="157882" y="133134"/>
                      <a:pt x="157882" y="146714"/>
                    </a:cubicBezTo>
                    <a:cubicBezTo>
                      <a:pt x="157882" y="158644"/>
                      <a:pt x="156106" y="169940"/>
                      <a:pt x="152298" y="180474"/>
                    </a:cubicBezTo>
                    <a:cubicBezTo>
                      <a:pt x="148618" y="191008"/>
                      <a:pt x="143287" y="200145"/>
                      <a:pt x="136307" y="208014"/>
                    </a:cubicBezTo>
                    <a:cubicBezTo>
                      <a:pt x="129327" y="215756"/>
                      <a:pt x="120950" y="221975"/>
                      <a:pt x="110924" y="226544"/>
                    </a:cubicBezTo>
                    <a:cubicBezTo>
                      <a:pt x="101025" y="231113"/>
                      <a:pt x="89856" y="233270"/>
                      <a:pt x="77418" y="233270"/>
                    </a:cubicBezTo>
                    <a:cubicBezTo>
                      <a:pt x="70565" y="233270"/>
                      <a:pt x="63965" y="232890"/>
                      <a:pt x="57746" y="232128"/>
                    </a:cubicBezTo>
                    <a:cubicBezTo>
                      <a:pt x="51528" y="231367"/>
                      <a:pt x="45816" y="230351"/>
                      <a:pt x="40867" y="229209"/>
                    </a:cubicBezTo>
                    <a:cubicBezTo>
                      <a:pt x="35917" y="228067"/>
                      <a:pt x="31856" y="226925"/>
                      <a:pt x="28556" y="225655"/>
                    </a:cubicBezTo>
                    <a:cubicBezTo>
                      <a:pt x="25510" y="224132"/>
                      <a:pt x="23352" y="222990"/>
                      <a:pt x="22464" y="222102"/>
                    </a:cubicBezTo>
                    <a:close/>
                    <a:moveTo>
                      <a:pt x="84018" y="90871"/>
                    </a:moveTo>
                    <a:cubicBezTo>
                      <a:pt x="80337" y="90871"/>
                      <a:pt x="76911" y="91252"/>
                      <a:pt x="73738" y="92141"/>
                    </a:cubicBezTo>
                    <a:cubicBezTo>
                      <a:pt x="70565" y="93029"/>
                      <a:pt x="67646" y="94171"/>
                      <a:pt x="65108" y="95440"/>
                    </a:cubicBezTo>
                    <a:cubicBezTo>
                      <a:pt x="62442" y="96836"/>
                      <a:pt x="60158" y="98359"/>
                      <a:pt x="58127" y="100009"/>
                    </a:cubicBezTo>
                    <a:cubicBezTo>
                      <a:pt x="56097" y="101659"/>
                      <a:pt x="54320" y="103309"/>
                      <a:pt x="53051" y="104832"/>
                    </a:cubicBezTo>
                    <a:lnTo>
                      <a:pt x="53051" y="207887"/>
                    </a:lnTo>
                    <a:cubicBezTo>
                      <a:pt x="53685" y="209410"/>
                      <a:pt x="54827" y="210806"/>
                      <a:pt x="56477" y="211949"/>
                    </a:cubicBezTo>
                    <a:cubicBezTo>
                      <a:pt x="58127" y="213091"/>
                      <a:pt x="60158" y="214106"/>
                      <a:pt x="62442" y="214868"/>
                    </a:cubicBezTo>
                    <a:cubicBezTo>
                      <a:pt x="64854" y="215629"/>
                      <a:pt x="67519" y="216264"/>
                      <a:pt x="70438" y="216644"/>
                    </a:cubicBezTo>
                    <a:cubicBezTo>
                      <a:pt x="73357" y="217025"/>
                      <a:pt x="76403" y="217279"/>
                      <a:pt x="79703" y="217279"/>
                    </a:cubicBezTo>
                    <a:cubicBezTo>
                      <a:pt x="86176" y="217279"/>
                      <a:pt x="92140" y="215883"/>
                      <a:pt x="97598" y="213218"/>
                    </a:cubicBezTo>
                    <a:cubicBezTo>
                      <a:pt x="103055" y="210426"/>
                      <a:pt x="107751" y="206364"/>
                      <a:pt x="111685" y="200907"/>
                    </a:cubicBezTo>
                    <a:cubicBezTo>
                      <a:pt x="115620" y="195450"/>
                      <a:pt x="118793" y="188596"/>
                      <a:pt x="121077" y="180347"/>
                    </a:cubicBezTo>
                    <a:cubicBezTo>
                      <a:pt x="123362" y="172097"/>
                      <a:pt x="124631" y="162578"/>
                      <a:pt x="124758" y="151537"/>
                    </a:cubicBezTo>
                    <a:cubicBezTo>
                      <a:pt x="124885" y="141257"/>
                      <a:pt x="123996" y="132373"/>
                      <a:pt x="121966" y="124885"/>
                    </a:cubicBezTo>
                    <a:cubicBezTo>
                      <a:pt x="119935" y="117270"/>
                      <a:pt x="117143" y="111051"/>
                      <a:pt x="113462" y="105974"/>
                    </a:cubicBezTo>
                    <a:cubicBezTo>
                      <a:pt x="109782" y="100898"/>
                      <a:pt x="105467" y="97217"/>
                      <a:pt x="100517" y="94806"/>
                    </a:cubicBezTo>
                    <a:cubicBezTo>
                      <a:pt x="95440" y="92141"/>
                      <a:pt x="89983" y="90871"/>
                      <a:pt x="84018" y="9087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6" name="Freeform: Shape 48">
                <a:extLst>
                  <a:ext uri="{FF2B5EF4-FFF2-40B4-BE49-F238E27FC236}">
                    <a16:creationId xmlns:a16="http://schemas.microsoft.com/office/drawing/2014/main" id="{BA2F9FD6-7B8E-1706-9781-963A38239FB0}"/>
                  </a:ext>
                </a:extLst>
              </p:cNvPr>
              <p:cNvSpPr/>
              <p:nvPr/>
            </p:nvSpPr>
            <p:spPr>
              <a:xfrm>
                <a:off x="4377202" y="2131925"/>
                <a:ext cx="76783" cy="229843"/>
              </a:xfrm>
              <a:custGeom>
                <a:avLst/>
                <a:gdLst>
                  <a:gd name="connsiteX0" fmla="*/ 0 w 76783"/>
                  <a:gd name="connsiteY0" fmla="*/ 229844 h 229843"/>
                  <a:gd name="connsiteX1" fmla="*/ 0 w 76783"/>
                  <a:gd name="connsiteY1" fmla="*/ 214741 h 229843"/>
                  <a:gd name="connsiteX2" fmla="*/ 22591 w 76783"/>
                  <a:gd name="connsiteY2" fmla="*/ 212456 h 229843"/>
                  <a:gd name="connsiteX3" fmla="*/ 22591 w 76783"/>
                  <a:gd name="connsiteY3" fmla="*/ 21576 h 229843"/>
                  <a:gd name="connsiteX4" fmla="*/ 0 w 76783"/>
                  <a:gd name="connsiteY4" fmla="*/ 19164 h 229843"/>
                  <a:gd name="connsiteX5" fmla="*/ 0 w 76783"/>
                  <a:gd name="connsiteY5" fmla="*/ 6219 h 229843"/>
                  <a:gd name="connsiteX6" fmla="*/ 45943 w 76783"/>
                  <a:gd name="connsiteY6" fmla="*/ 0 h 229843"/>
                  <a:gd name="connsiteX7" fmla="*/ 46197 w 76783"/>
                  <a:gd name="connsiteY7" fmla="*/ 0 h 229843"/>
                  <a:gd name="connsiteX8" fmla="*/ 53050 w 76783"/>
                  <a:gd name="connsiteY8" fmla="*/ 4823 h 229843"/>
                  <a:gd name="connsiteX9" fmla="*/ 53050 w 76783"/>
                  <a:gd name="connsiteY9" fmla="*/ 212456 h 229843"/>
                  <a:gd name="connsiteX10" fmla="*/ 76784 w 76783"/>
                  <a:gd name="connsiteY10" fmla="*/ 214741 h 229843"/>
                  <a:gd name="connsiteX11" fmla="*/ 76784 w 76783"/>
                  <a:gd name="connsiteY11" fmla="*/ 229844 h 229843"/>
                  <a:gd name="connsiteX12" fmla="*/ 0 w 76783"/>
                  <a:gd name="connsiteY12" fmla="*/ 229844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843">
                    <a:moveTo>
                      <a:pt x="0" y="229844"/>
                    </a:moveTo>
                    <a:lnTo>
                      <a:pt x="0" y="214741"/>
                    </a:lnTo>
                    <a:lnTo>
                      <a:pt x="22591" y="212456"/>
                    </a:lnTo>
                    <a:lnTo>
                      <a:pt x="22591" y="21576"/>
                    </a:lnTo>
                    <a:lnTo>
                      <a:pt x="0" y="19164"/>
                    </a:lnTo>
                    <a:lnTo>
                      <a:pt x="0" y="6219"/>
                    </a:lnTo>
                    <a:lnTo>
                      <a:pt x="45943" y="0"/>
                    </a:lnTo>
                    <a:lnTo>
                      <a:pt x="46197" y="0"/>
                    </a:lnTo>
                    <a:lnTo>
                      <a:pt x="53050" y="4823"/>
                    </a:lnTo>
                    <a:lnTo>
                      <a:pt x="53050" y="212456"/>
                    </a:lnTo>
                    <a:lnTo>
                      <a:pt x="76784" y="214741"/>
                    </a:lnTo>
                    <a:lnTo>
                      <a:pt x="76784" y="229844"/>
                    </a:lnTo>
                    <a:lnTo>
                      <a:pt x="0" y="22984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7" name="Freeform: Shape 49">
                <a:extLst>
                  <a:ext uri="{FF2B5EF4-FFF2-40B4-BE49-F238E27FC236}">
                    <a16:creationId xmlns:a16="http://schemas.microsoft.com/office/drawing/2014/main" id="{1FD841D1-272E-6685-EBE4-9CF799721B46}"/>
                  </a:ext>
                </a:extLst>
              </p:cNvPr>
              <p:cNvSpPr/>
              <p:nvPr/>
            </p:nvSpPr>
            <p:spPr>
              <a:xfrm>
                <a:off x="4471880" y="2135478"/>
                <a:ext cx="75261" cy="226416"/>
              </a:xfrm>
              <a:custGeom>
                <a:avLst/>
                <a:gdLst>
                  <a:gd name="connsiteX0" fmla="*/ 0 w 75261"/>
                  <a:gd name="connsiteY0" fmla="*/ 226290 h 226416"/>
                  <a:gd name="connsiteX1" fmla="*/ 0 w 75261"/>
                  <a:gd name="connsiteY1" fmla="*/ 211187 h 226416"/>
                  <a:gd name="connsiteX2" fmla="*/ 22591 w 75261"/>
                  <a:gd name="connsiteY2" fmla="*/ 208903 h 226416"/>
                  <a:gd name="connsiteX3" fmla="*/ 22591 w 75261"/>
                  <a:gd name="connsiteY3" fmla="*/ 95060 h 226416"/>
                  <a:gd name="connsiteX4" fmla="*/ 3427 w 75261"/>
                  <a:gd name="connsiteY4" fmla="*/ 89095 h 226416"/>
                  <a:gd name="connsiteX5" fmla="*/ 3427 w 75261"/>
                  <a:gd name="connsiteY5" fmla="*/ 72723 h 226416"/>
                  <a:gd name="connsiteX6" fmla="*/ 45182 w 75261"/>
                  <a:gd name="connsiteY6" fmla="*/ 67138 h 226416"/>
                  <a:gd name="connsiteX7" fmla="*/ 45817 w 75261"/>
                  <a:gd name="connsiteY7" fmla="*/ 67138 h 226416"/>
                  <a:gd name="connsiteX8" fmla="*/ 53051 w 75261"/>
                  <a:gd name="connsiteY8" fmla="*/ 72596 h 226416"/>
                  <a:gd name="connsiteX9" fmla="*/ 53051 w 75261"/>
                  <a:gd name="connsiteY9" fmla="*/ 209156 h 226416"/>
                  <a:gd name="connsiteX10" fmla="*/ 75261 w 75261"/>
                  <a:gd name="connsiteY10" fmla="*/ 211314 h 226416"/>
                  <a:gd name="connsiteX11" fmla="*/ 75261 w 75261"/>
                  <a:gd name="connsiteY11" fmla="*/ 226417 h 226416"/>
                  <a:gd name="connsiteX12" fmla="*/ 0 w 75261"/>
                  <a:gd name="connsiteY12" fmla="*/ 226417 h 226416"/>
                  <a:gd name="connsiteX13" fmla="*/ 33379 w 75261"/>
                  <a:gd name="connsiteY13" fmla="*/ 41121 h 226416"/>
                  <a:gd name="connsiteX14" fmla="*/ 26145 w 75261"/>
                  <a:gd name="connsiteY14" fmla="*/ 39724 h 226416"/>
                  <a:gd name="connsiteX15" fmla="*/ 20561 w 75261"/>
                  <a:gd name="connsiteY15" fmla="*/ 35790 h 226416"/>
                  <a:gd name="connsiteX16" fmla="*/ 17007 w 75261"/>
                  <a:gd name="connsiteY16" fmla="*/ 29825 h 226416"/>
                  <a:gd name="connsiteX17" fmla="*/ 15738 w 75261"/>
                  <a:gd name="connsiteY17" fmla="*/ 22337 h 226416"/>
                  <a:gd name="connsiteX18" fmla="*/ 17007 w 75261"/>
                  <a:gd name="connsiteY18" fmla="*/ 13961 h 226416"/>
                  <a:gd name="connsiteX19" fmla="*/ 20814 w 75261"/>
                  <a:gd name="connsiteY19" fmla="*/ 6853 h 226416"/>
                  <a:gd name="connsiteX20" fmla="*/ 27160 w 75261"/>
                  <a:gd name="connsiteY20" fmla="*/ 1904 h 226416"/>
                  <a:gd name="connsiteX21" fmla="*/ 36044 w 75261"/>
                  <a:gd name="connsiteY21" fmla="*/ 0 h 226416"/>
                  <a:gd name="connsiteX22" fmla="*/ 36171 w 75261"/>
                  <a:gd name="connsiteY22" fmla="*/ 0 h 226416"/>
                  <a:gd name="connsiteX23" fmla="*/ 44040 w 75261"/>
                  <a:gd name="connsiteY23" fmla="*/ 1650 h 226416"/>
                  <a:gd name="connsiteX24" fmla="*/ 49751 w 75261"/>
                  <a:gd name="connsiteY24" fmla="*/ 5965 h 226416"/>
                  <a:gd name="connsiteX25" fmla="*/ 53305 w 75261"/>
                  <a:gd name="connsiteY25" fmla="*/ 12057 h 226416"/>
                  <a:gd name="connsiteX26" fmla="*/ 54574 w 75261"/>
                  <a:gd name="connsiteY26" fmla="*/ 19164 h 226416"/>
                  <a:gd name="connsiteX27" fmla="*/ 53305 w 75261"/>
                  <a:gd name="connsiteY27" fmla="*/ 27794 h 226416"/>
                  <a:gd name="connsiteX28" fmla="*/ 49370 w 75261"/>
                  <a:gd name="connsiteY28" fmla="*/ 34648 h 226416"/>
                  <a:gd name="connsiteX29" fmla="*/ 42771 w 75261"/>
                  <a:gd name="connsiteY29" fmla="*/ 39344 h 226416"/>
                  <a:gd name="connsiteX30" fmla="*/ 33506 w 75261"/>
                  <a:gd name="connsiteY30" fmla="*/ 40994 h 226416"/>
                  <a:gd name="connsiteX31" fmla="*/ 33379 w 75261"/>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1" h="226416">
                    <a:moveTo>
                      <a:pt x="0" y="226290"/>
                    </a:moveTo>
                    <a:lnTo>
                      <a:pt x="0" y="211187"/>
                    </a:lnTo>
                    <a:lnTo>
                      <a:pt x="22591" y="208903"/>
                    </a:lnTo>
                    <a:lnTo>
                      <a:pt x="22591" y="95060"/>
                    </a:lnTo>
                    <a:lnTo>
                      <a:pt x="3427" y="89095"/>
                    </a:lnTo>
                    <a:lnTo>
                      <a:pt x="3427" y="72723"/>
                    </a:lnTo>
                    <a:lnTo>
                      <a:pt x="45182" y="67138"/>
                    </a:lnTo>
                    <a:lnTo>
                      <a:pt x="45817" y="67138"/>
                    </a:lnTo>
                    <a:lnTo>
                      <a:pt x="53051" y="72596"/>
                    </a:lnTo>
                    <a:lnTo>
                      <a:pt x="53051" y="209156"/>
                    </a:lnTo>
                    <a:lnTo>
                      <a:pt x="75261" y="211314"/>
                    </a:lnTo>
                    <a:lnTo>
                      <a:pt x="75261" y="226417"/>
                    </a:lnTo>
                    <a:lnTo>
                      <a:pt x="0" y="226417"/>
                    </a:lnTo>
                    <a:close/>
                    <a:moveTo>
                      <a:pt x="33379" y="41121"/>
                    </a:moveTo>
                    <a:cubicBezTo>
                      <a:pt x="30714" y="41121"/>
                      <a:pt x="28302" y="40613"/>
                      <a:pt x="26145" y="39724"/>
                    </a:cubicBezTo>
                    <a:cubicBezTo>
                      <a:pt x="23987" y="38709"/>
                      <a:pt x="22084" y="37440"/>
                      <a:pt x="20561"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3"/>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8" name="Freeform: Shape 50">
                <a:extLst>
                  <a:ext uri="{FF2B5EF4-FFF2-40B4-BE49-F238E27FC236}">
                    <a16:creationId xmlns:a16="http://schemas.microsoft.com/office/drawing/2014/main" id="{76EA2D89-2F27-7756-49C8-F339AFC8714E}"/>
                  </a:ext>
                </a:extLst>
              </p:cNvPr>
              <p:cNvSpPr/>
              <p:nvPr/>
            </p:nvSpPr>
            <p:spPr>
              <a:xfrm>
                <a:off x="4568082" y="2201982"/>
                <a:ext cx="122473" cy="162959"/>
              </a:xfrm>
              <a:custGeom>
                <a:avLst/>
                <a:gdLst>
                  <a:gd name="connsiteX0" fmla="*/ 0 w 122473"/>
                  <a:gd name="connsiteY0" fmla="*/ 84145 h 162959"/>
                  <a:gd name="connsiteX1" fmla="*/ 5330 w 122473"/>
                  <a:gd name="connsiteY1" fmla="*/ 51781 h 162959"/>
                  <a:gd name="connsiteX2" fmla="*/ 20814 w 122473"/>
                  <a:gd name="connsiteY2" fmla="*/ 25002 h 162959"/>
                  <a:gd name="connsiteX3" fmla="*/ 45816 w 122473"/>
                  <a:gd name="connsiteY3" fmla="*/ 6727 h 162959"/>
                  <a:gd name="connsiteX4" fmla="*/ 79195 w 122473"/>
                  <a:gd name="connsiteY4" fmla="*/ 0 h 162959"/>
                  <a:gd name="connsiteX5" fmla="*/ 92394 w 122473"/>
                  <a:gd name="connsiteY5" fmla="*/ 888 h 162959"/>
                  <a:gd name="connsiteX6" fmla="*/ 104070 w 122473"/>
                  <a:gd name="connsiteY6" fmla="*/ 3046 h 162959"/>
                  <a:gd name="connsiteX7" fmla="*/ 113716 w 122473"/>
                  <a:gd name="connsiteY7" fmla="*/ 5838 h 162959"/>
                  <a:gd name="connsiteX8" fmla="*/ 120696 w 122473"/>
                  <a:gd name="connsiteY8" fmla="*/ 8630 h 162959"/>
                  <a:gd name="connsiteX9" fmla="*/ 119300 w 122473"/>
                  <a:gd name="connsiteY9" fmla="*/ 48862 h 162959"/>
                  <a:gd name="connsiteX10" fmla="*/ 100897 w 122473"/>
                  <a:gd name="connsiteY10" fmla="*/ 48862 h 162959"/>
                  <a:gd name="connsiteX11" fmla="*/ 94679 w 122473"/>
                  <a:gd name="connsiteY11" fmla="*/ 26145 h 162959"/>
                  <a:gd name="connsiteX12" fmla="*/ 85668 w 122473"/>
                  <a:gd name="connsiteY12" fmla="*/ 18910 h 162959"/>
                  <a:gd name="connsiteX13" fmla="*/ 72469 w 122473"/>
                  <a:gd name="connsiteY13" fmla="*/ 16372 h 162959"/>
                  <a:gd name="connsiteX14" fmla="*/ 57493 w 122473"/>
                  <a:gd name="connsiteY14" fmla="*/ 19926 h 162959"/>
                  <a:gd name="connsiteX15" fmla="*/ 44801 w 122473"/>
                  <a:gd name="connsiteY15" fmla="*/ 30714 h 162959"/>
                  <a:gd name="connsiteX16" fmla="*/ 35917 w 122473"/>
                  <a:gd name="connsiteY16" fmla="*/ 48609 h 162959"/>
                  <a:gd name="connsiteX17" fmla="*/ 32490 w 122473"/>
                  <a:gd name="connsiteY17" fmla="*/ 73738 h 162959"/>
                  <a:gd name="connsiteX18" fmla="*/ 36171 w 122473"/>
                  <a:gd name="connsiteY18" fmla="*/ 105213 h 162959"/>
                  <a:gd name="connsiteX19" fmla="*/ 46197 w 122473"/>
                  <a:gd name="connsiteY19" fmla="*/ 126408 h 162959"/>
                  <a:gd name="connsiteX20" fmla="*/ 60793 w 122473"/>
                  <a:gd name="connsiteY20" fmla="*/ 138211 h 162959"/>
                  <a:gd name="connsiteX21" fmla="*/ 78180 w 122473"/>
                  <a:gd name="connsiteY21" fmla="*/ 141891 h 162959"/>
                  <a:gd name="connsiteX22" fmla="*/ 90237 w 122473"/>
                  <a:gd name="connsiteY22" fmla="*/ 140749 h 162959"/>
                  <a:gd name="connsiteX23" fmla="*/ 100771 w 122473"/>
                  <a:gd name="connsiteY23" fmla="*/ 137830 h 162959"/>
                  <a:gd name="connsiteX24" fmla="*/ 109528 w 122473"/>
                  <a:gd name="connsiteY24" fmla="*/ 133769 h 162959"/>
                  <a:gd name="connsiteX25" fmla="*/ 116508 w 122473"/>
                  <a:gd name="connsiteY25" fmla="*/ 129327 h 162959"/>
                  <a:gd name="connsiteX26" fmla="*/ 122473 w 122473"/>
                  <a:gd name="connsiteY26" fmla="*/ 142526 h 162959"/>
                  <a:gd name="connsiteX27" fmla="*/ 113335 w 122473"/>
                  <a:gd name="connsiteY27" fmla="*/ 150014 h 162959"/>
                  <a:gd name="connsiteX28" fmla="*/ 101151 w 122473"/>
                  <a:gd name="connsiteY28" fmla="*/ 156487 h 162959"/>
                  <a:gd name="connsiteX29" fmla="*/ 86810 w 122473"/>
                  <a:gd name="connsiteY29" fmla="*/ 161182 h 162959"/>
                  <a:gd name="connsiteX30" fmla="*/ 71453 w 122473"/>
                  <a:gd name="connsiteY30" fmla="*/ 162959 h 162959"/>
                  <a:gd name="connsiteX31" fmla="*/ 40486 w 122473"/>
                  <a:gd name="connsiteY31" fmla="*/ 156867 h 162959"/>
                  <a:gd name="connsiteX32" fmla="*/ 18149 w 122473"/>
                  <a:gd name="connsiteY32" fmla="*/ 140241 h 162959"/>
                  <a:gd name="connsiteX33" fmla="*/ 4569 w 122473"/>
                  <a:gd name="connsiteY33" fmla="*/ 115239 h 162959"/>
                  <a:gd name="connsiteX34" fmla="*/ 0 w 122473"/>
                  <a:gd name="connsiteY34" fmla="*/ 84145 h 1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473" h="162959">
                    <a:moveTo>
                      <a:pt x="0" y="84145"/>
                    </a:moveTo>
                    <a:cubicBezTo>
                      <a:pt x="0" y="72723"/>
                      <a:pt x="1777" y="61935"/>
                      <a:pt x="5330" y="51781"/>
                    </a:cubicBezTo>
                    <a:cubicBezTo>
                      <a:pt x="8884" y="41628"/>
                      <a:pt x="14087" y="32617"/>
                      <a:pt x="20814" y="25002"/>
                    </a:cubicBezTo>
                    <a:cubicBezTo>
                      <a:pt x="27667" y="17260"/>
                      <a:pt x="35917" y="11169"/>
                      <a:pt x="45816" y="6727"/>
                    </a:cubicBezTo>
                    <a:cubicBezTo>
                      <a:pt x="55716" y="2158"/>
                      <a:pt x="66757" y="0"/>
                      <a:pt x="79195" y="0"/>
                    </a:cubicBezTo>
                    <a:cubicBezTo>
                      <a:pt x="83764" y="0"/>
                      <a:pt x="88206" y="254"/>
                      <a:pt x="92394" y="888"/>
                    </a:cubicBezTo>
                    <a:cubicBezTo>
                      <a:pt x="96582" y="1523"/>
                      <a:pt x="100517" y="2158"/>
                      <a:pt x="104070" y="3046"/>
                    </a:cubicBezTo>
                    <a:cubicBezTo>
                      <a:pt x="107624" y="3934"/>
                      <a:pt x="110924" y="4823"/>
                      <a:pt x="113716" y="5838"/>
                    </a:cubicBezTo>
                    <a:cubicBezTo>
                      <a:pt x="116508" y="6853"/>
                      <a:pt x="118920" y="7742"/>
                      <a:pt x="120696" y="8630"/>
                    </a:cubicBezTo>
                    <a:lnTo>
                      <a:pt x="119300" y="48862"/>
                    </a:lnTo>
                    <a:lnTo>
                      <a:pt x="100897" y="48862"/>
                    </a:lnTo>
                    <a:lnTo>
                      <a:pt x="94679" y="26145"/>
                    </a:lnTo>
                    <a:cubicBezTo>
                      <a:pt x="92267" y="23099"/>
                      <a:pt x="89348" y="20687"/>
                      <a:pt x="85668" y="18910"/>
                    </a:cubicBezTo>
                    <a:cubicBezTo>
                      <a:pt x="82114" y="17260"/>
                      <a:pt x="77672" y="16372"/>
                      <a:pt x="72469" y="16372"/>
                    </a:cubicBezTo>
                    <a:cubicBezTo>
                      <a:pt x="67265" y="16372"/>
                      <a:pt x="62315" y="17514"/>
                      <a:pt x="57493" y="19926"/>
                    </a:cubicBezTo>
                    <a:cubicBezTo>
                      <a:pt x="52797" y="22337"/>
                      <a:pt x="48482" y="25891"/>
                      <a:pt x="44801" y="30714"/>
                    </a:cubicBezTo>
                    <a:cubicBezTo>
                      <a:pt x="41120" y="35536"/>
                      <a:pt x="38201" y="41501"/>
                      <a:pt x="35917" y="48609"/>
                    </a:cubicBezTo>
                    <a:cubicBezTo>
                      <a:pt x="33632" y="55716"/>
                      <a:pt x="32490" y="64092"/>
                      <a:pt x="32490" y="73738"/>
                    </a:cubicBezTo>
                    <a:cubicBezTo>
                      <a:pt x="32363" y="86049"/>
                      <a:pt x="33632" y="96583"/>
                      <a:pt x="36171" y="105213"/>
                    </a:cubicBezTo>
                    <a:cubicBezTo>
                      <a:pt x="38709" y="113843"/>
                      <a:pt x="42009" y="120950"/>
                      <a:pt x="46197" y="126408"/>
                    </a:cubicBezTo>
                    <a:cubicBezTo>
                      <a:pt x="50385" y="131865"/>
                      <a:pt x="55208" y="135799"/>
                      <a:pt x="60793" y="138211"/>
                    </a:cubicBezTo>
                    <a:cubicBezTo>
                      <a:pt x="66376" y="140622"/>
                      <a:pt x="72088" y="141891"/>
                      <a:pt x="78180" y="141891"/>
                    </a:cubicBezTo>
                    <a:cubicBezTo>
                      <a:pt x="82495" y="141891"/>
                      <a:pt x="86556" y="141511"/>
                      <a:pt x="90237" y="140749"/>
                    </a:cubicBezTo>
                    <a:cubicBezTo>
                      <a:pt x="94044" y="139988"/>
                      <a:pt x="97471" y="139099"/>
                      <a:pt x="100771" y="137830"/>
                    </a:cubicBezTo>
                    <a:cubicBezTo>
                      <a:pt x="103944" y="136688"/>
                      <a:pt x="106862" y="135292"/>
                      <a:pt x="109528" y="133769"/>
                    </a:cubicBezTo>
                    <a:cubicBezTo>
                      <a:pt x="112193" y="132246"/>
                      <a:pt x="114477" y="130723"/>
                      <a:pt x="116508" y="129327"/>
                    </a:cubicBezTo>
                    <a:lnTo>
                      <a:pt x="122473" y="142526"/>
                    </a:lnTo>
                    <a:cubicBezTo>
                      <a:pt x="120062" y="145064"/>
                      <a:pt x="116889" y="147603"/>
                      <a:pt x="113335" y="150014"/>
                    </a:cubicBezTo>
                    <a:cubicBezTo>
                      <a:pt x="109655" y="152425"/>
                      <a:pt x="105594" y="154583"/>
                      <a:pt x="101151" y="156487"/>
                    </a:cubicBezTo>
                    <a:cubicBezTo>
                      <a:pt x="96582" y="158390"/>
                      <a:pt x="91887" y="159913"/>
                      <a:pt x="86810" y="161182"/>
                    </a:cubicBezTo>
                    <a:cubicBezTo>
                      <a:pt x="81733" y="162325"/>
                      <a:pt x="76657" y="162959"/>
                      <a:pt x="71453" y="162959"/>
                    </a:cubicBezTo>
                    <a:cubicBezTo>
                      <a:pt x="59650" y="162959"/>
                      <a:pt x="49370" y="160929"/>
                      <a:pt x="40486" y="156867"/>
                    </a:cubicBezTo>
                    <a:cubicBezTo>
                      <a:pt x="31602" y="152806"/>
                      <a:pt x="24114" y="147222"/>
                      <a:pt x="18149" y="140241"/>
                    </a:cubicBezTo>
                    <a:cubicBezTo>
                      <a:pt x="12184" y="133261"/>
                      <a:pt x="7615" y="124885"/>
                      <a:pt x="4569" y="115239"/>
                    </a:cubicBezTo>
                    <a:cubicBezTo>
                      <a:pt x="1650" y="105594"/>
                      <a:pt x="0" y="95186"/>
                      <a:pt x="0" y="8414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9" name="Freeform: Shape 51">
                <a:extLst>
                  <a:ext uri="{FF2B5EF4-FFF2-40B4-BE49-F238E27FC236}">
                    <a16:creationId xmlns:a16="http://schemas.microsoft.com/office/drawing/2014/main" id="{B9CFF8C5-6A18-FA8A-5139-981B139E2B77}"/>
                  </a:ext>
                </a:extLst>
              </p:cNvPr>
              <p:cNvSpPr/>
              <p:nvPr/>
            </p:nvSpPr>
            <p:spPr>
              <a:xfrm>
                <a:off x="4709846"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20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808 w 137195"/>
                  <a:gd name="connsiteY17" fmla="*/ 102928 h 242408"/>
                  <a:gd name="connsiteX18" fmla="*/ 12946 w 137195"/>
                  <a:gd name="connsiteY18" fmla="*/ 96583 h 242408"/>
                  <a:gd name="connsiteX19" fmla="*/ 28429 w 137195"/>
                  <a:gd name="connsiteY19" fmla="*/ 89222 h 242408"/>
                  <a:gd name="connsiteX20" fmla="*/ 47720 w 137195"/>
                  <a:gd name="connsiteY20" fmla="*/ 83003 h 242408"/>
                  <a:gd name="connsiteX21" fmla="*/ 68280 w 137195"/>
                  <a:gd name="connsiteY21" fmla="*/ 80464 h 242408"/>
                  <a:gd name="connsiteX22" fmla="*/ 92521 w 137195"/>
                  <a:gd name="connsiteY22" fmla="*/ 83383 h 242408"/>
                  <a:gd name="connsiteX23" fmla="*/ 108639 w 137195"/>
                  <a:gd name="connsiteY23" fmla="*/ 92775 h 242408"/>
                  <a:gd name="connsiteX24" fmla="*/ 117524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5 w 137195"/>
                  <a:gd name="connsiteY40" fmla="*/ 239997 h 242408"/>
                  <a:gd name="connsiteX41" fmla="*/ 47467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742 w 137195"/>
                  <a:gd name="connsiteY46" fmla="*/ 54574 h 242408"/>
                  <a:gd name="connsiteX47" fmla="*/ 46324 w 137195"/>
                  <a:gd name="connsiteY47" fmla="*/ 50639 h 242408"/>
                  <a:gd name="connsiteX48" fmla="*/ 31856 w 137195"/>
                  <a:gd name="connsiteY48" fmla="*/ 40232 h 242408"/>
                  <a:gd name="connsiteX49" fmla="*/ 22718 w 137195"/>
                  <a:gd name="connsiteY49" fmla="*/ 25256 h 242408"/>
                  <a:gd name="connsiteX50" fmla="*/ 19545 w 137195"/>
                  <a:gd name="connsiteY50" fmla="*/ 7488 h 242408"/>
                  <a:gd name="connsiteX51" fmla="*/ 19545 w 137195"/>
                  <a:gd name="connsiteY51" fmla="*/ 3554 h 242408"/>
                  <a:gd name="connsiteX52" fmla="*/ 19926 w 137195"/>
                  <a:gd name="connsiteY52" fmla="*/ 0 h 242408"/>
                  <a:gd name="connsiteX53" fmla="*/ 36171 w 137195"/>
                  <a:gd name="connsiteY53" fmla="*/ 0 h 242408"/>
                  <a:gd name="connsiteX54" fmla="*/ 36171 w 137195"/>
                  <a:gd name="connsiteY54" fmla="*/ 2031 h 242408"/>
                  <a:gd name="connsiteX55" fmla="*/ 36552 w 137195"/>
                  <a:gd name="connsiteY55" fmla="*/ 4950 h 242408"/>
                  <a:gd name="connsiteX56" fmla="*/ 38709 w 137195"/>
                  <a:gd name="connsiteY56" fmla="*/ 12565 h 242408"/>
                  <a:gd name="connsiteX57" fmla="*/ 43659 w 137195"/>
                  <a:gd name="connsiteY57" fmla="*/ 20687 h 242408"/>
                  <a:gd name="connsiteX58" fmla="*/ 52289 w 137195"/>
                  <a:gd name="connsiteY58" fmla="*/ 27033 h 242408"/>
                  <a:gd name="connsiteX59" fmla="*/ 65869 w 137195"/>
                  <a:gd name="connsiteY59" fmla="*/ 29571 h 242408"/>
                  <a:gd name="connsiteX60" fmla="*/ 79195 w 137195"/>
                  <a:gd name="connsiteY60" fmla="*/ 27033 h 242408"/>
                  <a:gd name="connsiteX61" fmla="*/ 87698 w 137195"/>
                  <a:gd name="connsiteY61" fmla="*/ 20687 h 242408"/>
                  <a:gd name="connsiteX62" fmla="*/ 92394 w 137195"/>
                  <a:gd name="connsiteY62" fmla="*/ 12565 h 242408"/>
                  <a:gd name="connsiteX63" fmla="*/ 94425 w 137195"/>
                  <a:gd name="connsiteY63" fmla="*/ 4950 h 242408"/>
                  <a:gd name="connsiteX64" fmla="*/ 94806 w 137195"/>
                  <a:gd name="connsiteY64" fmla="*/ 0 h 242408"/>
                  <a:gd name="connsiteX65" fmla="*/ 110543 w 137195"/>
                  <a:gd name="connsiteY65" fmla="*/ 0 h 242408"/>
                  <a:gd name="connsiteX66" fmla="*/ 110797 w 137195"/>
                  <a:gd name="connsiteY66" fmla="*/ 3554 h 242408"/>
                  <a:gd name="connsiteX67" fmla="*/ 110924 w 137195"/>
                  <a:gd name="connsiteY67" fmla="*/ 7488 h 242408"/>
                  <a:gd name="connsiteX68" fmla="*/ 107751 w 137195"/>
                  <a:gd name="connsiteY68" fmla="*/ 25383 h 242408"/>
                  <a:gd name="connsiteX69" fmla="*/ 98613 w 137195"/>
                  <a:gd name="connsiteY69" fmla="*/ 40486 h 242408"/>
                  <a:gd name="connsiteX70" fmla="*/ 84272 w 137195"/>
                  <a:gd name="connsiteY70" fmla="*/ 50893 h 242408"/>
                  <a:gd name="connsiteX71" fmla="*/ 65742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125 w 137195"/>
                  <a:gd name="connsiteY81" fmla="*/ 194307 h 242408"/>
                  <a:gd name="connsiteX82" fmla="*/ 35156 w 137195"/>
                  <a:gd name="connsiteY82" fmla="*/ 206999 h 242408"/>
                  <a:gd name="connsiteX83" fmla="*/ 40613 w 137195"/>
                  <a:gd name="connsiteY83" fmla="*/ 215502 h 242408"/>
                  <a:gd name="connsiteX84" fmla="*/ 48862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3" y="117270"/>
                      <a:pt x="86303" y="113716"/>
                      <a:pt x="84145" y="110924"/>
                    </a:cubicBezTo>
                    <a:cubicBezTo>
                      <a:pt x="81860" y="108132"/>
                      <a:pt x="78941" y="106101"/>
                      <a:pt x="75134" y="104959"/>
                    </a:cubicBezTo>
                    <a:cubicBezTo>
                      <a:pt x="71327" y="103690"/>
                      <a:pt x="66631" y="103055"/>
                      <a:pt x="60920" y="103055"/>
                    </a:cubicBezTo>
                    <a:cubicBezTo>
                      <a:pt x="55970" y="103055"/>
                      <a:pt x="51020" y="103563"/>
                      <a:pt x="46197" y="104451"/>
                    </a:cubicBezTo>
                    <a:cubicBezTo>
                      <a:pt x="41247" y="105340"/>
                      <a:pt x="36552" y="106482"/>
                      <a:pt x="31983" y="107751"/>
                    </a:cubicBezTo>
                    <a:cubicBezTo>
                      <a:pt x="27414" y="109020"/>
                      <a:pt x="23352" y="110543"/>
                      <a:pt x="19545" y="111939"/>
                    </a:cubicBezTo>
                    <a:cubicBezTo>
                      <a:pt x="15738" y="113462"/>
                      <a:pt x="12565" y="114858"/>
                      <a:pt x="10026" y="116128"/>
                    </a:cubicBezTo>
                    <a:lnTo>
                      <a:pt x="9899" y="116128"/>
                    </a:lnTo>
                    <a:lnTo>
                      <a:pt x="3808" y="102928"/>
                    </a:lnTo>
                    <a:cubicBezTo>
                      <a:pt x="5584" y="101278"/>
                      <a:pt x="8631" y="99248"/>
                      <a:pt x="12946" y="96583"/>
                    </a:cubicBezTo>
                    <a:cubicBezTo>
                      <a:pt x="17388" y="94044"/>
                      <a:pt x="22464" y="91506"/>
                      <a:pt x="28429" y="89222"/>
                    </a:cubicBezTo>
                    <a:cubicBezTo>
                      <a:pt x="34394" y="86810"/>
                      <a:pt x="40867" y="84779"/>
                      <a:pt x="47720" y="83003"/>
                    </a:cubicBezTo>
                    <a:cubicBezTo>
                      <a:pt x="54574" y="81226"/>
                      <a:pt x="61427" y="80464"/>
                      <a:pt x="68280" y="80464"/>
                    </a:cubicBezTo>
                    <a:cubicBezTo>
                      <a:pt x="77799" y="80464"/>
                      <a:pt x="85922" y="81480"/>
                      <a:pt x="92521" y="83383"/>
                    </a:cubicBezTo>
                    <a:cubicBezTo>
                      <a:pt x="99121" y="85287"/>
                      <a:pt x="104451" y="88460"/>
                      <a:pt x="108639" y="92775"/>
                    </a:cubicBezTo>
                    <a:cubicBezTo>
                      <a:pt x="112828" y="97090"/>
                      <a:pt x="115747" y="102675"/>
                      <a:pt x="117524" y="109655"/>
                    </a:cubicBezTo>
                    <a:cubicBezTo>
                      <a:pt x="119301"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7" y="241139"/>
                      <a:pt x="118031" y="241520"/>
                      <a:pt x="115239" y="241901"/>
                    </a:cubicBezTo>
                    <a:cubicBezTo>
                      <a:pt x="112447"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5" y="239997"/>
                    </a:cubicBezTo>
                    <a:cubicBezTo>
                      <a:pt x="58508" y="241647"/>
                      <a:pt x="53178" y="242408"/>
                      <a:pt x="47467" y="242408"/>
                    </a:cubicBezTo>
                    <a:cubicBezTo>
                      <a:pt x="41121" y="242408"/>
                      <a:pt x="35156" y="241520"/>
                      <a:pt x="29444" y="239870"/>
                    </a:cubicBezTo>
                    <a:cubicBezTo>
                      <a:pt x="23733" y="238220"/>
                      <a:pt x="18784" y="235555"/>
                      <a:pt x="14341" y="232001"/>
                    </a:cubicBezTo>
                    <a:cubicBezTo>
                      <a:pt x="10026" y="228448"/>
                      <a:pt x="6600" y="223879"/>
                      <a:pt x="3934" y="218294"/>
                    </a:cubicBezTo>
                    <a:cubicBezTo>
                      <a:pt x="1269" y="212964"/>
                      <a:pt x="0" y="206237"/>
                      <a:pt x="0" y="198496"/>
                    </a:cubicBezTo>
                    <a:close/>
                    <a:moveTo>
                      <a:pt x="65742" y="54574"/>
                    </a:moveTo>
                    <a:cubicBezTo>
                      <a:pt x="58508" y="54574"/>
                      <a:pt x="52035" y="53304"/>
                      <a:pt x="46324" y="50639"/>
                    </a:cubicBezTo>
                    <a:cubicBezTo>
                      <a:pt x="40613" y="47974"/>
                      <a:pt x="35790" y="44547"/>
                      <a:pt x="31856" y="40232"/>
                    </a:cubicBezTo>
                    <a:cubicBezTo>
                      <a:pt x="27922" y="35917"/>
                      <a:pt x="24876" y="30967"/>
                      <a:pt x="22718" y="25256"/>
                    </a:cubicBezTo>
                    <a:cubicBezTo>
                      <a:pt x="20561" y="19545"/>
                      <a:pt x="19545" y="13707"/>
                      <a:pt x="19545" y="7488"/>
                    </a:cubicBezTo>
                    <a:cubicBezTo>
                      <a:pt x="19545" y="6219"/>
                      <a:pt x="19545" y="4823"/>
                      <a:pt x="19545" y="3554"/>
                    </a:cubicBezTo>
                    <a:cubicBezTo>
                      <a:pt x="19545" y="2158"/>
                      <a:pt x="19672" y="1015"/>
                      <a:pt x="19926" y="0"/>
                    </a:cubicBezTo>
                    <a:lnTo>
                      <a:pt x="36171" y="0"/>
                    </a:lnTo>
                    <a:cubicBezTo>
                      <a:pt x="36171" y="508"/>
                      <a:pt x="36171" y="1142"/>
                      <a:pt x="36171" y="2031"/>
                    </a:cubicBezTo>
                    <a:cubicBezTo>
                      <a:pt x="36171" y="2919"/>
                      <a:pt x="36298" y="3934"/>
                      <a:pt x="36552" y="4950"/>
                    </a:cubicBezTo>
                    <a:cubicBezTo>
                      <a:pt x="36932" y="7107"/>
                      <a:pt x="37567" y="9646"/>
                      <a:pt x="38709" y="12565"/>
                    </a:cubicBezTo>
                    <a:cubicBezTo>
                      <a:pt x="39725" y="15484"/>
                      <a:pt x="41374" y="18149"/>
                      <a:pt x="43659" y="20687"/>
                    </a:cubicBezTo>
                    <a:cubicBezTo>
                      <a:pt x="45944" y="23226"/>
                      <a:pt x="48735" y="25383"/>
                      <a:pt x="52289" y="27033"/>
                    </a:cubicBezTo>
                    <a:cubicBezTo>
                      <a:pt x="55843" y="28810"/>
                      <a:pt x="60412" y="29571"/>
                      <a:pt x="65869" y="29571"/>
                    </a:cubicBezTo>
                    <a:cubicBezTo>
                      <a:pt x="71200" y="29571"/>
                      <a:pt x="75768" y="28683"/>
                      <a:pt x="79195" y="27033"/>
                    </a:cubicBezTo>
                    <a:cubicBezTo>
                      <a:pt x="82749" y="25256"/>
                      <a:pt x="85541" y="23226"/>
                      <a:pt x="87698" y="20687"/>
                    </a:cubicBezTo>
                    <a:cubicBezTo>
                      <a:pt x="89856" y="18149"/>
                      <a:pt x="91379" y="15484"/>
                      <a:pt x="92394" y="12565"/>
                    </a:cubicBezTo>
                    <a:cubicBezTo>
                      <a:pt x="93410" y="9646"/>
                      <a:pt x="94044" y="7107"/>
                      <a:pt x="94425" y="4950"/>
                    </a:cubicBezTo>
                    <a:cubicBezTo>
                      <a:pt x="94679" y="2792"/>
                      <a:pt x="94806" y="1142"/>
                      <a:pt x="94806" y="0"/>
                    </a:cubicBezTo>
                    <a:lnTo>
                      <a:pt x="110543" y="0"/>
                    </a:lnTo>
                    <a:cubicBezTo>
                      <a:pt x="110670" y="1015"/>
                      <a:pt x="110670" y="2158"/>
                      <a:pt x="110797" y="3554"/>
                    </a:cubicBezTo>
                    <a:cubicBezTo>
                      <a:pt x="110924" y="4823"/>
                      <a:pt x="110924" y="6219"/>
                      <a:pt x="110924" y="7488"/>
                    </a:cubicBezTo>
                    <a:cubicBezTo>
                      <a:pt x="110924" y="13707"/>
                      <a:pt x="109782" y="19672"/>
                      <a:pt x="107751" y="25383"/>
                    </a:cubicBezTo>
                    <a:cubicBezTo>
                      <a:pt x="105594" y="31094"/>
                      <a:pt x="102548" y="36044"/>
                      <a:pt x="98613" y="40486"/>
                    </a:cubicBezTo>
                    <a:cubicBezTo>
                      <a:pt x="94679" y="44801"/>
                      <a:pt x="89983" y="48228"/>
                      <a:pt x="84272" y="50893"/>
                    </a:cubicBezTo>
                    <a:cubicBezTo>
                      <a:pt x="78815" y="53304"/>
                      <a:pt x="72596" y="54574"/>
                      <a:pt x="65742" y="54574"/>
                    </a:cubicBezTo>
                    <a:close/>
                    <a:moveTo>
                      <a:pt x="59143" y="221721"/>
                    </a:moveTo>
                    <a:cubicBezTo>
                      <a:pt x="61046" y="221721"/>
                      <a:pt x="63331" y="221467"/>
                      <a:pt x="65996" y="220960"/>
                    </a:cubicBezTo>
                    <a:cubicBezTo>
                      <a:pt x="68661" y="220452"/>
                      <a:pt x="71453" y="219690"/>
                      <a:pt x="74246" y="218802"/>
                    </a:cubicBezTo>
                    <a:cubicBezTo>
                      <a:pt x="77038" y="217914"/>
                      <a:pt x="79830" y="216771"/>
                      <a:pt x="82622" y="215375"/>
                    </a:cubicBezTo>
                    <a:cubicBezTo>
                      <a:pt x="85414" y="213979"/>
                      <a:pt x="87953"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125" y="189992"/>
                      <a:pt x="33125" y="194307"/>
                    </a:cubicBezTo>
                    <a:cubicBezTo>
                      <a:pt x="33125" y="199384"/>
                      <a:pt x="33760" y="203572"/>
                      <a:pt x="35156" y="206999"/>
                    </a:cubicBezTo>
                    <a:cubicBezTo>
                      <a:pt x="36425" y="210426"/>
                      <a:pt x="38329" y="213345"/>
                      <a:pt x="40613" y="215502"/>
                    </a:cubicBezTo>
                    <a:cubicBezTo>
                      <a:pt x="42897" y="217660"/>
                      <a:pt x="45690" y="219310"/>
                      <a:pt x="48862"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8" name="Graphic 4">
              <a:extLst>
                <a:ext uri="{FF2B5EF4-FFF2-40B4-BE49-F238E27FC236}">
                  <a16:creationId xmlns:a16="http://schemas.microsoft.com/office/drawing/2014/main" id="{A923ED4E-9CB1-2D20-693E-CBA6D9A2F5F0}"/>
                </a:ext>
              </a:extLst>
            </p:cNvPr>
            <p:cNvGrpSpPr/>
            <p:nvPr/>
          </p:nvGrpSpPr>
          <p:grpSpPr>
            <a:xfrm>
              <a:off x="1105200" y="1162800"/>
              <a:ext cx="1058600" cy="1536944"/>
              <a:chOff x="1105200" y="1162800"/>
              <a:chExt cx="1058600" cy="1536944"/>
            </a:xfrm>
            <a:solidFill>
              <a:srgbClr val="FFFFFF"/>
            </a:solidFill>
          </p:grpSpPr>
          <p:grpSp>
            <p:nvGrpSpPr>
              <p:cNvPr id="9" name="Graphic 4">
                <a:extLst>
                  <a:ext uri="{FF2B5EF4-FFF2-40B4-BE49-F238E27FC236}">
                    <a16:creationId xmlns:a16="http://schemas.microsoft.com/office/drawing/2014/main" id="{7E7B115B-CEB4-C0DF-F451-3628C6FB244E}"/>
                  </a:ext>
                </a:extLst>
              </p:cNvPr>
              <p:cNvGrpSpPr/>
              <p:nvPr/>
            </p:nvGrpSpPr>
            <p:grpSpPr>
              <a:xfrm>
                <a:off x="1105200" y="1313956"/>
                <a:ext cx="1058600" cy="1385788"/>
                <a:chOff x="1105200" y="1313956"/>
                <a:chExt cx="1058600" cy="1385788"/>
              </a:xfrm>
              <a:solidFill>
                <a:srgbClr val="FFFFFF"/>
              </a:solidFill>
            </p:grpSpPr>
            <p:sp>
              <p:nvSpPr>
                <p:cNvPr id="11" name="Freeform: Shape 13">
                  <a:extLst>
                    <a:ext uri="{FF2B5EF4-FFF2-40B4-BE49-F238E27FC236}">
                      <a16:creationId xmlns:a16="http://schemas.microsoft.com/office/drawing/2014/main" id="{5BBDBAEE-CF44-441F-969B-E7DC9EF4004F}"/>
                    </a:ext>
                  </a:extLst>
                </p:cNvPr>
                <p:cNvSpPr/>
                <p:nvPr/>
              </p:nvSpPr>
              <p:spPr>
                <a:xfrm>
                  <a:off x="1910477" y="1469554"/>
                  <a:ext cx="163720" cy="163720"/>
                </a:xfrm>
                <a:custGeom>
                  <a:avLst/>
                  <a:gdLst>
                    <a:gd name="connsiteX0" fmla="*/ 81860 w 163720"/>
                    <a:gd name="connsiteY0" fmla="*/ 163721 h 163720"/>
                    <a:gd name="connsiteX1" fmla="*/ 163721 w 163720"/>
                    <a:gd name="connsiteY1" fmla="*/ 81860 h 163720"/>
                    <a:gd name="connsiteX2" fmla="*/ 81860 w 163720"/>
                    <a:gd name="connsiteY2" fmla="*/ 0 h 163720"/>
                    <a:gd name="connsiteX3" fmla="*/ 0 w 163720"/>
                    <a:gd name="connsiteY3" fmla="*/ 81860 h 163720"/>
                    <a:gd name="connsiteX4" fmla="*/ 81860 w 163720"/>
                    <a:gd name="connsiteY4" fmla="*/ 163721 h 16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20" h="163720">
                      <a:moveTo>
                        <a:pt x="81860" y="163721"/>
                      </a:moveTo>
                      <a:cubicBezTo>
                        <a:pt x="127042" y="163721"/>
                        <a:pt x="163721" y="127042"/>
                        <a:pt x="163721" y="81860"/>
                      </a:cubicBezTo>
                      <a:cubicBezTo>
                        <a:pt x="163721" y="36679"/>
                        <a:pt x="127042" y="0"/>
                        <a:pt x="81860" y="0"/>
                      </a:cubicBezTo>
                      <a:cubicBezTo>
                        <a:pt x="36678" y="0"/>
                        <a:pt x="0" y="36679"/>
                        <a:pt x="0" y="81860"/>
                      </a:cubicBezTo>
                      <a:cubicBezTo>
                        <a:pt x="0" y="127042"/>
                        <a:pt x="36552" y="163721"/>
                        <a:pt x="81860" y="163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2" name="Freeform: Shape 14">
                  <a:extLst>
                    <a:ext uri="{FF2B5EF4-FFF2-40B4-BE49-F238E27FC236}">
                      <a16:creationId xmlns:a16="http://schemas.microsoft.com/office/drawing/2014/main" id="{EE3EFD6E-806D-4BCD-4CB4-FACC343BC90E}"/>
                    </a:ext>
                  </a:extLst>
                </p:cNvPr>
                <p:cNvSpPr/>
                <p:nvPr/>
              </p:nvSpPr>
              <p:spPr>
                <a:xfrm>
                  <a:off x="1687360" y="1432494"/>
                  <a:ext cx="172097" cy="172097"/>
                </a:xfrm>
                <a:custGeom>
                  <a:avLst/>
                  <a:gdLst>
                    <a:gd name="connsiteX0" fmla="*/ 86049 w 172097"/>
                    <a:gd name="connsiteY0" fmla="*/ 172097 h 172097"/>
                    <a:gd name="connsiteX1" fmla="*/ 172097 w 172097"/>
                    <a:gd name="connsiteY1" fmla="*/ 86049 h 172097"/>
                    <a:gd name="connsiteX2" fmla="*/ 86049 w 172097"/>
                    <a:gd name="connsiteY2" fmla="*/ 0 h 172097"/>
                    <a:gd name="connsiteX3" fmla="*/ 0 w 172097"/>
                    <a:gd name="connsiteY3" fmla="*/ 86049 h 172097"/>
                    <a:gd name="connsiteX4" fmla="*/ 86049 w 172097"/>
                    <a:gd name="connsiteY4" fmla="*/ 172097 h 17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97" h="172097">
                      <a:moveTo>
                        <a:pt x="86049" y="172097"/>
                      </a:moveTo>
                      <a:cubicBezTo>
                        <a:pt x="133642" y="172097"/>
                        <a:pt x="172097" y="133515"/>
                        <a:pt x="172097" y="86049"/>
                      </a:cubicBezTo>
                      <a:cubicBezTo>
                        <a:pt x="172097" y="38455"/>
                        <a:pt x="133515" y="0"/>
                        <a:pt x="86049" y="0"/>
                      </a:cubicBezTo>
                      <a:cubicBezTo>
                        <a:pt x="38455" y="0"/>
                        <a:pt x="0" y="38582"/>
                        <a:pt x="0" y="86049"/>
                      </a:cubicBezTo>
                      <a:cubicBezTo>
                        <a:pt x="0" y="133515"/>
                        <a:pt x="38455" y="172097"/>
                        <a:pt x="86049" y="17209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3" name="Freeform: Shape 15">
                  <a:extLst>
                    <a:ext uri="{FF2B5EF4-FFF2-40B4-BE49-F238E27FC236}">
                      <a16:creationId xmlns:a16="http://schemas.microsoft.com/office/drawing/2014/main" id="{6DE904D0-4B5E-813C-71D8-2B36DC8EC150}"/>
                    </a:ext>
                  </a:extLst>
                </p:cNvPr>
                <p:cNvSpPr/>
                <p:nvPr/>
              </p:nvSpPr>
              <p:spPr>
                <a:xfrm>
                  <a:off x="1105200" y="1313956"/>
                  <a:ext cx="1058600" cy="1385788"/>
                </a:xfrm>
                <a:custGeom>
                  <a:avLst/>
                  <a:gdLst>
                    <a:gd name="connsiteX0" fmla="*/ 529490 w 1058600"/>
                    <a:gd name="connsiteY0" fmla="*/ 0 h 1385788"/>
                    <a:gd name="connsiteX1" fmla="*/ 529490 w 1058600"/>
                    <a:gd name="connsiteY1" fmla="*/ 0 h 1385788"/>
                    <a:gd name="connsiteX2" fmla="*/ 529110 w 1058600"/>
                    <a:gd name="connsiteY2" fmla="*/ 0 h 1385788"/>
                    <a:gd name="connsiteX3" fmla="*/ 501061 w 1058600"/>
                    <a:gd name="connsiteY3" fmla="*/ 254 h 1385788"/>
                    <a:gd name="connsiteX4" fmla="*/ 477201 w 1058600"/>
                    <a:gd name="connsiteY4" fmla="*/ 761 h 1385788"/>
                    <a:gd name="connsiteX5" fmla="*/ 477074 w 1058600"/>
                    <a:gd name="connsiteY5" fmla="*/ 761 h 1385788"/>
                    <a:gd name="connsiteX6" fmla="*/ 0 w 1058600"/>
                    <a:gd name="connsiteY6" fmla="*/ 65361 h 1385788"/>
                    <a:gd name="connsiteX7" fmla="*/ 0 w 1058600"/>
                    <a:gd name="connsiteY7" fmla="*/ 849190 h 1385788"/>
                    <a:gd name="connsiteX8" fmla="*/ 156360 w 1058600"/>
                    <a:gd name="connsiteY8" fmla="*/ 1139572 h 1385788"/>
                    <a:gd name="connsiteX9" fmla="*/ 529364 w 1058600"/>
                    <a:gd name="connsiteY9" fmla="*/ 1385788 h 1385788"/>
                    <a:gd name="connsiteX10" fmla="*/ 902241 w 1058600"/>
                    <a:gd name="connsiteY10" fmla="*/ 1139572 h 1385788"/>
                    <a:gd name="connsiteX11" fmla="*/ 1058600 w 1058600"/>
                    <a:gd name="connsiteY11" fmla="*/ 849190 h 1385788"/>
                    <a:gd name="connsiteX12" fmla="*/ 1058600 w 1058600"/>
                    <a:gd name="connsiteY12" fmla="*/ 65361 h 1385788"/>
                    <a:gd name="connsiteX13" fmla="*/ 529490 w 1058600"/>
                    <a:gd name="connsiteY13" fmla="*/ 0 h 1385788"/>
                    <a:gd name="connsiteX14" fmla="*/ 390772 w 1058600"/>
                    <a:gd name="connsiteY14" fmla="*/ 118412 h 1385788"/>
                    <a:gd name="connsiteX15" fmla="*/ 476821 w 1058600"/>
                    <a:gd name="connsiteY15" fmla="*/ 204587 h 1385788"/>
                    <a:gd name="connsiteX16" fmla="*/ 390772 w 1058600"/>
                    <a:gd name="connsiteY16" fmla="*/ 290636 h 1385788"/>
                    <a:gd name="connsiteX17" fmla="*/ 304597 w 1058600"/>
                    <a:gd name="connsiteY17" fmla="*/ 204587 h 1385788"/>
                    <a:gd name="connsiteX18" fmla="*/ 390772 w 1058600"/>
                    <a:gd name="connsiteY18" fmla="*/ 118412 h 1385788"/>
                    <a:gd name="connsiteX19" fmla="*/ 159532 w 1058600"/>
                    <a:gd name="connsiteY19" fmla="*/ 155598 h 1385788"/>
                    <a:gd name="connsiteX20" fmla="*/ 241393 w 1058600"/>
                    <a:gd name="connsiteY20" fmla="*/ 237332 h 1385788"/>
                    <a:gd name="connsiteX21" fmla="*/ 159532 w 1058600"/>
                    <a:gd name="connsiteY21" fmla="*/ 319192 h 1385788"/>
                    <a:gd name="connsiteX22" fmla="*/ 77672 w 1058600"/>
                    <a:gd name="connsiteY22" fmla="*/ 237332 h 1385788"/>
                    <a:gd name="connsiteX23" fmla="*/ 159532 w 1058600"/>
                    <a:gd name="connsiteY23" fmla="*/ 155598 h 1385788"/>
                    <a:gd name="connsiteX24" fmla="*/ 1009357 w 1058600"/>
                    <a:gd name="connsiteY24" fmla="*/ 445346 h 1385788"/>
                    <a:gd name="connsiteX25" fmla="*/ 529490 w 1058600"/>
                    <a:gd name="connsiteY25" fmla="*/ 392041 h 1385788"/>
                    <a:gd name="connsiteX26" fmla="*/ 529364 w 1058600"/>
                    <a:gd name="connsiteY26" fmla="*/ 392041 h 1385788"/>
                    <a:gd name="connsiteX27" fmla="*/ 529364 w 1058600"/>
                    <a:gd name="connsiteY27" fmla="*/ 627723 h 1385788"/>
                    <a:gd name="connsiteX28" fmla="*/ 656533 w 1058600"/>
                    <a:gd name="connsiteY28" fmla="*/ 557793 h 1385788"/>
                    <a:gd name="connsiteX29" fmla="*/ 807562 w 1058600"/>
                    <a:gd name="connsiteY29" fmla="*/ 708949 h 1385788"/>
                    <a:gd name="connsiteX30" fmla="*/ 529364 w 1058600"/>
                    <a:gd name="connsiteY30" fmla="*/ 1056951 h 1385788"/>
                    <a:gd name="connsiteX31" fmla="*/ 529364 w 1058600"/>
                    <a:gd name="connsiteY31" fmla="*/ 1326772 h 1385788"/>
                    <a:gd name="connsiteX32" fmla="*/ 479867 w 1058600"/>
                    <a:gd name="connsiteY32" fmla="*/ 1293901 h 1385788"/>
                    <a:gd name="connsiteX33" fmla="*/ 183519 w 1058600"/>
                    <a:gd name="connsiteY33" fmla="*/ 1098198 h 1385788"/>
                    <a:gd name="connsiteX34" fmla="*/ 49497 w 1058600"/>
                    <a:gd name="connsiteY34" fmla="*/ 849190 h 1385788"/>
                    <a:gd name="connsiteX35" fmla="*/ 49497 w 1058600"/>
                    <a:gd name="connsiteY35" fmla="*/ 445346 h 1385788"/>
                    <a:gd name="connsiteX36" fmla="*/ 529237 w 1058600"/>
                    <a:gd name="connsiteY36" fmla="*/ 392168 h 1385788"/>
                    <a:gd name="connsiteX37" fmla="*/ 529490 w 1058600"/>
                    <a:gd name="connsiteY37" fmla="*/ 392168 h 1385788"/>
                    <a:gd name="connsiteX38" fmla="*/ 529490 w 1058600"/>
                    <a:gd name="connsiteY38" fmla="*/ 49497 h 1385788"/>
                    <a:gd name="connsiteX39" fmla="*/ 529617 w 1058600"/>
                    <a:gd name="connsiteY39" fmla="*/ 49497 h 1385788"/>
                    <a:gd name="connsiteX40" fmla="*/ 1009357 w 1058600"/>
                    <a:gd name="connsiteY40" fmla="*/ 103944 h 1385788"/>
                    <a:gd name="connsiteX41" fmla="*/ 1009357 w 1058600"/>
                    <a:gd name="connsiteY41" fmla="*/ 445346 h 13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8600" h="1385788">
                      <a:moveTo>
                        <a:pt x="529490" y="0"/>
                      </a:moveTo>
                      <a:cubicBezTo>
                        <a:pt x="529490" y="0"/>
                        <a:pt x="529490" y="0"/>
                        <a:pt x="529490" y="0"/>
                      </a:cubicBezTo>
                      <a:cubicBezTo>
                        <a:pt x="529237" y="0"/>
                        <a:pt x="529237" y="0"/>
                        <a:pt x="529110" y="0"/>
                      </a:cubicBezTo>
                      <a:cubicBezTo>
                        <a:pt x="519718" y="0"/>
                        <a:pt x="510326" y="127"/>
                        <a:pt x="501061" y="254"/>
                      </a:cubicBezTo>
                      <a:cubicBezTo>
                        <a:pt x="493066" y="381"/>
                        <a:pt x="485070" y="508"/>
                        <a:pt x="477201" y="761"/>
                      </a:cubicBezTo>
                      <a:cubicBezTo>
                        <a:pt x="477074" y="761"/>
                        <a:pt x="477074" y="761"/>
                        <a:pt x="477074" y="761"/>
                      </a:cubicBezTo>
                      <a:cubicBezTo>
                        <a:pt x="305866" y="4569"/>
                        <a:pt x="144176" y="27414"/>
                        <a:pt x="0" y="65361"/>
                      </a:cubicBezTo>
                      <a:lnTo>
                        <a:pt x="0" y="849190"/>
                      </a:lnTo>
                      <a:cubicBezTo>
                        <a:pt x="0" y="966079"/>
                        <a:pt x="58635" y="1075100"/>
                        <a:pt x="156360" y="1139572"/>
                      </a:cubicBezTo>
                      <a:lnTo>
                        <a:pt x="529364" y="1385788"/>
                      </a:lnTo>
                      <a:lnTo>
                        <a:pt x="902241" y="1139572"/>
                      </a:lnTo>
                      <a:cubicBezTo>
                        <a:pt x="999965" y="1075226"/>
                        <a:pt x="1058600" y="966206"/>
                        <a:pt x="1058600" y="849190"/>
                      </a:cubicBezTo>
                      <a:lnTo>
                        <a:pt x="1058600" y="65361"/>
                      </a:lnTo>
                      <a:cubicBezTo>
                        <a:pt x="900083" y="23606"/>
                        <a:pt x="720117" y="0"/>
                        <a:pt x="529490" y="0"/>
                      </a:cubicBezTo>
                      <a:close/>
                      <a:moveTo>
                        <a:pt x="390772" y="118412"/>
                      </a:moveTo>
                      <a:cubicBezTo>
                        <a:pt x="438238" y="118412"/>
                        <a:pt x="476821" y="156867"/>
                        <a:pt x="476821" y="204587"/>
                      </a:cubicBezTo>
                      <a:cubicBezTo>
                        <a:pt x="476821" y="252054"/>
                        <a:pt x="438238" y="290636"/>
                        <a:pt x="390772" y="290636"/>
                      </a:cubicBezTo>
                      <a:cubicBezTo>
                        <a:pt x="343179" y="290636"/>
                        <a:pt x="304597" y="252054"/>
                        <a:pt x="304597" y="204587"/>
                      </a:cubicBezTo>
                      <a:cubicBezTo>
                        <a:pt x="304597" y="156867"/>
                        <a:pt x="343179" y="118412"/>
                        <a:pt x="390772" y="118412"/>
                      </a:cubicBezTo>
                      <a:close/>
                      <a:moveTo>
                        <a:pt x="159532" y="155598"/>
                      </a:moveTo>
                      <a:cubicBezTo>
                        <a:pt x="204714" y="155598"/>
                        <a:pt x="241393" y="192150"/>
                        <a:pt x="241393" y="237332"/>
                      </a:cubicBezTo>
                      <a:cubicBezTo>
                        <a:pt x="241393" y="282513"/>
                        <a:pt x="204714" y="319192"/>
                        <a:pt x="159532" y="319192"/>
                      </a:cubicBezTo>
                      <a:cubicBezTo>
                        <a:pt x="114351" y="319192"/>
                        <a:pt x="77672" y="282513"/>
                        <a:pt x="77672" y="237332"/>
                      </a:cubicBezTo>
                      <a:cubicBezTo>
                        <a:pt x="77672" y="192277"/>
                        <a:pt x="114351" y="155598"/>
                        <a:pt x="159532" y="155598"/>
                      </a:cubicBezTo>
                      <a:close/>
                      <a:moveTo>
                        <a:pt x="1009357" y="445346"/>
                      </a:moveTo>
                      <a:cubicBezTo>
                        <a:pt x="863024" y="411206"/>
                        <a:pt x="700699" y="392041"/>
                        <a:pt x="529490" y="392041"/>
                      </a:cubicBezTo>
                      <a:cubicBezTo>
                        <a:pt x="529364" y="392041"/>
                        <a:pt x="529364" y="392041"/>
                        <a:pt x="529364" y="392041"/>
                      </a:cubicBezTo>
                      <a:lnTo>
                        <a:pt x="529364" y="627723"/>
                      </a:lnTo>
                      <a:cubicBezTo>
                        <a:pt x="556143" y="585714"/>
                        <a:pt x="603101" y="557793"/>
                        <a:pt x="656533" y="557793"/>
                      </a:cubicBezTo>
                      <a:cubicBezTo>
                        <a:pt x="739916" y="557793"/>
                        <a:pt x="807562" y="625439"/>
                        <a:pt x="807562" y="708949"/>
                      </a:cubicBezTo>
                      <a:cubicBezTo>
                        <a:pt x="807562" y="904906"/>
                        <a:pt x="529364" y="1056951"/>
                        <a:pt x="529364" y="1056951"/>
                      </a:cubicBezTo>
                      <a:lnTo>
                        <a:pt x="529364" y="1326772"/>
                      </a:lnTo>
                      <a:lnTo>
                        <a:pt x="479867" y="1293901"/>
                      </a:lnTo>
                      <a:lnTo>
                        <a:pt x="183519" y="1098198"/>
                      </a:lnTo>
                      <a:cubicBezTo>
                        <a:pt x="99628" y="1042990"/>
                        <a:pt x="49497" y="949834"/>
                        <a:pt x="49497" y="849190"/>
                      </a:cubicBezTo>
                      <a:lnTo>
                        <a:pt x="49497" y="445346"/>
                      </a:lnTo>
                      <a:cubicBezTo>
                        <a:pt x="195830" y="411206"/>
                        <a:pt x="358282" y="392168"/>
                        <a:pt x="529237" y="392168"/>
                      </a:cubicBezTo>
                      <a:cubicBezTo>
                        <a:pt x="529364" y="392168"/>
                        <a:pt x="529364" y="392168"/>
                        <a:pt x="529490" y="392168"/>
                      </a:cubicBezTo>
                      <a:lnTo>
                        <a:pt x="529490" y="49497"/>
                      </a:lnTo>
                      <a:lnTo>
                        <a:pt x="529617" y="49497"/>
                      </a:lnTo>
                      <a:cubicBezTo>
                        <a:pt x="695496" y="49497"/>
                        <a:pt x="860485" y="68280"/>
                        <a:pt x="1009357" y="103944"/>
                      </a:cubicBezTo>
                      <a:lnTo>
                        <a:pt x="1009357" y="445346"/>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4" name="Freeform: Shape 16">
                  <a:extLst>
                    <a:ext uri="{FF2B5EF4-FFF2-40B4-BE49-F238E27FC236}">
                      <a16:creationId xmlns:a16="http://schemas.microsoft.com/office/drawing/2014/main" id="{118BA2C7-F1E9-2A28-BE61-490AEAFD26FB}"/>
                    </a:ext>
                  </a:extLst>
                </p:cNvPr>
                <p:cNvSpPr/>
                <p:nvPr/>
              </p:nvSpPr>
              <p:spPr>
                <a:xfrm>
                  <a:off x="1356365" y="1871748"/>
                  <a:ext cx="278325" cy="499157"/>
                </a:xfrm>
                <a:custGeom>
                  <a:avLst/>
                  <a:gdLst>
                    <a:gd name="connsiteX0" fmla="*/ 278325 w 278325"/>
                    <a:gd name="connsiteY0" fmla="*/ 70057 h 499157"/>
                    <a:gd name="connsiteX1" fmla="*/ 278325 w 278325"/>
                    <a:gd name="connsiteY1" fmla="*/ 499158 h 499157"/>
                    <a:gd name="connsiteX2" fmla="*/ 0 w 278325"/>
                    <a:gd name="connsiteY2" fmla="*/ 151156 h 499157"/>
                    <a:gd name="connsiteX3" fmla="*/ 151029 w 278325"/>
                    <a:gd name="connsiteY3" fmla="*/ 0 h 499157"/>
                    <a:gd name="connsiteX4" fmla="*/ 278325 w 278325"/>
                    <a:gd name="connsiteY4" fmla="*/ 70057 h 49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5" h="499157">
                      <a:moveTo>
                        <a:pt x="278325" y="70057"/>
                      </a:moveTo>
                      <a:lnTo>
                        <a:pt x="278325" y="499158"/>
                      </a:lnTo>
                      <a:cubicBezTo>
                        <a:pt x="278325" y="499158"/>
                        <a:pt x="0" y="347113"/>
                        <a:pt x="0" y="151156"/>
                      </a:cubicBezTo>
                      <a:cubicBezTo>
                        <a:pt x="0" y="67646"/>
                        <a:pt x="67646" y="0"/>
                        <a:pt x="151029" y="0"/>
                      </a:cubicBezTo>
                      <a:cubicBezTo>
                        <a:pt x="204587" y="127"/>
                        <a:pt x="251292" y="28048"/>
                        <a:pt x="278325" y="700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sp>
            <p:nvSpPr>
              <p:cNvPr id="10" name="Freeform: Shape 12">
                <a:extLst>
                  <a:ext uri="{FF2B5EF4-FFF2-40B4-BE49-F238E27FC236}">
                    <a16:creationId xmlns:a16="http://schemas.microsoft.com/office/drawing/2014/main" id="{C3354CA8-D7DB-E246-1842-B275027ACACC}"/>
                  </a:ext>
                </a:extLst>
              </p:cNvPr>
              <p:cNvSpPr/>
              <p:nvPr/>
            </p:nvSpPr>
            <p:spPr>
              <a:xfrm>
                <a:off x="1366772" y="1162800"/>
                <a:ext cx="535582" cy="87444"/>
              </a:xfrm>
              <a:custGeom>
                <a:avLst/>
                <a:gdLst>
                  <a:gd name="connsiteX0" fmla="*/ 0 w 535582"/>
                  <a:gd name="connsiteY0" fmla="*/ 0 h 87444"/>
                  <a:gd name="connsiteX1" fmla="*/ 0 w 535582"/>
                  <a:gd name="connsiteY1" fmla="*/ 87445 h 87444"/>
                  <a:gd name="connsiteX2" fmla="*/ 535582 w 535582"/>
                  <a:gd name="connsiteY2" fmla="*/ 87445 h 87444"/>
                  <a:gd name="connsiteX3" fmla="*/ 535582 w 535582"/>
                  <a:gd name="connsiteY3" fmla="*/ 0 h 87444"/>
                  <a:gd name="connsiteX4" fmla="*/ 0 w 535582"/>
                  <a:gd name="connsiteY4" fmla="*/ 0 h 87444"/>
                  <a:gd name="connsiteX5" fmla="*/ 267918 w 535582"/>
                  <a:gd name="connsiteY5" fmla="*/ 58254 h 87444"/>
                  <a:gd name="connsiteX6" fmla="*/ 29190 w 535582"/>
                  <a:gd name="connsiteY6" fmla="*/ 58254 h 87444"/>
                  <a:gd name="connsiteX7" fmla="*/ 29190 w 535582"/>
                  <a:gd name="connsiteY7" fmla="*/ 29064 h 87444"/>
                  <a:gd name="connsiteX8" fmla="*/ 267918 w 535582"/>
                  <a:gd name="connsiteY8" fmla="*/ 29064 h 87444"/>
                  <a:gd name="connsiteX9" fmla="*/ 267918 w 535582"/>
                  <a:gd name="connsiteY9" fmla="*/ 58254 h 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582" h="87444">
                    <a:moveTo>
                      <a:pt x="0" y="0"/>
                    </a:moveTo>
                    <a:lnTo>
                      <a:pt x="0" y="87445"/>
                    </a:lnTo>
                    <a:lnTo>
                      <a:pt x="535582" y="87445"/>
                    </a:lnTo>
                    <a:lnTo>
                      <a:pt x="535582" y="0"/>
                    </a:lnTo>
                    <a:lnTo>
                      <a:pt x="0" y="0"/>
                    </a:lnTo>
                    <a:close/>
                    <a:moveTo>
                      <a:pt x="267918" y="58254"/>
                    </a:moveTo>
                    <a:lnTo>
                      <a:pt x="29190" y="58254"/>
                    </a:lnTo>
                    <a:lnTo>
                      <a:pt x="29190" y="29064"/>
                    </a:lnTo>
                    <a:lnTo>
                      <a:pt x="267918" y="29064"/>
                    </a:lnTo>
                    <a:lnTo>
                      <a:pt x="267918" y="5825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grpSp>
        <p:nvGrpSpPr>
          <p:cNvPr id="50" name="Graphic 168">
            <a:extLst>
              <a:ext uri="{FF2B5EF4-FFF2-40B4-BE49-F238E27FC236}">
                <a16:creationId xmlns:a16="http://schemas.microsoft.com/office/drawing/2014/main" id="{B27EDE01-03F6-2CDE-2F0C-21AAFFBE11A5}"/>
              </a:ext>
            </a:extLst>
          </p:cNvPr>
          <p:cNvGrpSpPr>
            <a:grpSpLocks noChangeAspect="1"/>
          </p:cNvGrpSpPr>
          <p:nvPr userDrawn="1"/>
        </p:nvGrpSpPr>
        <p:grpSpPr bwMode="auto">
          <a:xfrm>
            <a:off x="4110038" y="8694738"/>
            <a:ext cx="3689350" cy="3689350"/>
            <a:chOff x="10806112" y="5480844"/>
            <a:chExt cx="2769679" cy="2769584"/>
          </a:xfrm>
        </p:grpSpPr>
        <p:sp>
          <p:nvSpPr>
            <p:cNvPr id="51" name="Freeform: Shape 55">
              <a:extLst>
                <a:ext uri="{FF2B5EF4-FFF2-40B4-BE49-F238E27FC236}">
                  <a16:creationId xmlns:a16="http://schemas.microsoft.com/office/drawing/2014/main" id="{369CBA90-60D7-2DA0-7CD3-F8ED87E0E558}"/>
                </a:ext>
              </a:extLst>
            </p:cNvPr>
            <p:cNvSpPr>
              <a:spLocks/>
            </p:cNvSpPr>
            <p:nvPr/>
          </p:nvSpPr>
          <p:spPr bwMode="auto">
            <a:xfrm>
              <a:off x="10806112" y="5480844"/>
              <a:ext cx="1384839" cy="2769584"/>
            </a:xfrm>
            <a:custGeom>
              <a:avLst/>
              <a:gdLst>
                <a:gd name="T0" fmla="*/ 1384840 w 1384839"/>
                <a:gd name="T1" fmla="*/ 2769584 h 2769584"/>
                <a:gd name="T2" fmla="*/ 0 w 1384839"/>
                <a:gd name="T3" fmla="*/ 1384840 h 2769584"/>
                <a:gd name="T4" fmla="*/ 1384840 w 1384839"/>
                <a:gd name="T5" fmla="*/ 0 h 2769584"/>
                <a:gd name="T6" fmla="*/ 1384840 w 1384839"/>
                <a:gd name="T7" fmla="*/ 2769584 h 27695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4839" h="2769584">
                  <a:moveTo>
                    <a:pt x="1384840" y="2769584"/>
                  </a:moveTo>
                  <a:cubicBezTo>
                    <a:pt x="619982" y="2769584"/>
                    <a:pt x="0" y="2149602"/>
                    <a:pt x="0" y="1384840"/>
                  </a:cubicBezTo>
                  <a:cubicBezTo>
                    <a:pt x="0" y="619982"/>
                    <a:pt x="619982" y="0"/>
                    <a:pt x="1384840" y="0"/>
                  </a:cubicBezTo>
                  <a:lnTo>
                    <a:pt x="1384840" y="2769584"/>
                  </a:lnTo>
                  <a:close/>
                </a:path>
              </a:pathLst>
            </a:custGeom>
            <a:solidFill>
              <a:schemeClr val="accent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o-RO"/>
            </a:p>
          </p:txBody>
        </p:sp>
        <p:sp>
          <p:nvSpPr>
            <p:cNvPr id="52" name="Freeform: Shape 56">
              <a:extLst>
                <a:ext uri="{FF2B5EF4-FFF2-40B4-BE49-F238E27FC236}">
                  <a16:creationId xmlns:a16="http://schemas.microsoft.com/office/drawing/2014/main" id="{187E33C5-5E80-6567-3471-0E816A6C407A}"/>
                </a:ext>
              </a:extLst>
            </p:cNvPr>
            <p:cNvSpPr>
              <a:spLocks/>
            </p:cNvSpPr>
            <p:nvPr/>
          </p:nvSpPr>
          <p:spPr bwMode="auto">
            <a:xfrm>
              <a:off x="12190951" y="5480844"/>
              <a:ext cx="1384839" cy="2769584"/>
            </a:xfrm>
            <a:custGeom>
              <a:avLst/>
              <a:gdLst>
                <a:gd name="T0" fmla="*/ 0 w 1384839"/>
                <a:gd name="T1" fmla="*/ 2769584 h 2769584"/>
                <a:gd name="T2" fmla="*/ 1384840 w 1384839"/>
                <a:gd name="T3" fmla="*/ 1384745 h 2769584"/>
                <a:gd name="T4" fmla="*/ 0 w 1384839"/>
                <a:gd name="T5" fmla="*/ 0 h 2769584"/>
                <a:gd name="T6" fmla="*/ 0 w 1384839"/>
                <a:gd name="T7" fmla="*/ 2769584 h 27695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4839" h="2769584">
                  <a:moveTo>
                    <a:pt x="0" y="2769584"/>
                  </a:moveTo>
                  <a:cubicBezTo>
                    <a:pt x="764762" y="2769584"/>
                    <a:pt x="1384840" y="2149602"/>
                    <a:pt x="1384840" y="1384745"/>
                  </a:cubicBezTo>
                  <a:cubicBezTo>
                    <a:pt x="1384840" y="619887"/>
                    <a:pt x="764762" y="0"/>
                    <a:pt x="0" y="0"/>
                  </a:cubicBezTo>
                  <a:lnTo>
                    <a:pt x="0" y="2769584"/>
                  </a:lnTo>
                  <a:close/>
                </a:path>
              </a:pathLst>
            </a:custGeom>
            <a:solidFill>
              <a:schemeClr val="tx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o-RO"/>
            </a:p>
          </p:txBody>
        </p:sp>
      </p:grpSp>
      <p:grpSp>
        <p:nvGrpSpPr>
          <p:cNvPr id="53" name="Graphic 100">
            <a:extLst>
              <a:ext uri="{FF2B5EF4-FFF2-40B4-BE49-F238E27FC236}">
                <a16:creationId xmlns:a16="http://schemas.microsoft.com/office/drawing/2014/main" id="{3A32FC20-1C6E-DA16-910A-2219F81DF2FD}"/>
              </a:ext>
            </a:extLst>
          </p:cNvPr>
          <p:cNvGrpSpPr>
            <a:grpSpLocks noChangeAspect="1"/>
          </p:cNvGrpSpPr>
          <p:nvPr userDrawn="1"/>
        </p:nvGrpSpPr>
        <p:grpSpPr>
          <a:xfrm>
            <a:off x="19238400" y="1393200"/>
            <a:ext cx="3733200" cy="1009522"/>
            <a:chOff x="10791825" y="6490494"/>
            <a:chExt cx="2800254" cy="757237"/>
          </a:xfrm>
          <a:solidFill>
            <a:srgbClr val="FFFFFF"/>
          </a:solidFill>
        </p:grpSpPr>
        <p:sp>
          <p:nvSpPr>
            <p:cNvPr id="54" name="Freeform: Shape 56">
              <a:extLst>
                <a:ext uri="{FF2B5EF4-FFF2-40B4-BE49-F238E27FC236}">
                  <a16:creationId xmlns:a16="http://schemas.microsoft.com/office/drawing/2014/main" id="{91E99785-175B-B527-3FC1-A3F1AF043FE9}"/>
                </a:ext>
              </a:extLst>
            </p:cNvPr>
            <p:cNvSpPr/>
            <p:nvPr/>
          </p:nvSpPr>
          <p:spPr>
            <a:xfrm>
              <a:off x="10791825" y="6507162"/>
              <a:ext cx="142875" cy="186499"/>
            </a:xfrm>
            <a:custGeom>
              <a:avLst/>
              <a:gdLst>
                <a:gd name="connsiteX0" fmla="*/ 38576 w 142875"/>
                <a:gd name="connsiteY0" fmla="*/ 174879 h 186499"/>
                <a:gd name="connsiteX1" fmla="*/ 9811 w 142875"/>
                <a:gd name="connsiteY1" fmla="*/ 142208 h 186499"/>
                <a:gd name="connsiteX2" fmla="*/ 0 w 142875"/>
                <a:gd name="connsiteY2" fmla="*/ 92774 h 186499"/>
                <a:gd name="connsiteX3" fmla="*/ 11525 w 142875"/>
                <a:gd name="connsiteY3" fmla="*/ 44291 h 186499"/>
                <a:gd name="connsiteX4" fmla="*/ 43053 w 142875"/>
                <a:gd name="connsiteY4" fmla="*/ 11621 h 186499"/>
                <a:gd name="connsiteX5" fmla="*/ 88106 w 142875"/>
                <a:gd name="connsiteY5" fmla="*/ 0 h 186499"/>
                <a:gd name="connsiteX6" fmla="*/ 133350 w 142875"/>
                <a:gd name="connsiteY6" fmla="*/ 5905 h 186499"/>
                <a:gd name="connsiteX7" fmla="*/ 141446 w 142875"/>
                <a:gd name="connsiteY7" fmla="*/ 7334 h 186499"/>
                <a:gd name="connsiteX8" fmla="*/ 138970 w 142875"/>
                <a:gd name="connsiteY8" fmla="*/ 51340 h 186499"/>
                <a:gd name="connsiteX9" fmla="*/ 122587 w 142875"/>
                <a:gd name="connsiteY9" fmla="*/ 51340 h 186499"/>
                <a:gd name="connsiteX10" fmla="*/ 116491 w 142875"/>
                <a:gd name="connsiteY10" fmla="*/ 20288 h 186499"/>
                <a:gd name="connsiteX11" fmla="*/ 104584 w 142875"/>
                <a:gd name="connsiteY11" fmla="*/ 15240 h 186499"/>
                <a:gd name="connsiteX12" fmla="*/ 83915 w 142875"/>
                <a:gd name="connsiteY12" fmla="*/ 13145 h 186499"/>
                <a:gd name="connsiteX13" fmla="*/ 56007 w 142875"/>
                <a:gd name="connsiteY13" fmla="*/ 22098 h 186499"/>
                <a:gd name="connsiteX14" fmla="*/ 36862 w 142875"/>
                <a:gd name="connsiteY14" fmla="*/ 48387 h 186499"/>
                <a:gd name="connsiteX15" fmla="*/ 29813 w 142875"/>
                <a:gd name="connsiteY15" fmla="*/ 90011 h 186499"/>
                <a:gd name="connsiteX16" fmla="*/ 35909 w 142875"/>
                <a:gd name="connsiteY16" fmla="*/ 131826 h 186499"/>
                <a:gd name="connsiteX17" fmla="*/ 54483 w 142875"/>
                <a:gd name="connsiteY17" fmla="*/ 161830 h 186499"/>
                <a:gd name="connsiteX18" fmla="*/ 85344 w 142875"/>
                <a:gd name="connsiteY18" fmla="*/ 172974 h 186499"/>
                <a:gd name="connsiteX19" fmla="*/ 105251 w 142875"/>
                <a:gd name="connsiteY19" fmla="*/ 170783 h 186499"/>
                <a:gd name="connsiteX20" fmla="*/ 117158 w 142875"/>
                <a:gd name="connsiteY20" fmla="*/ 164402 h 186499"/>
                <a:gd name="connsiteX21" fmla="*/ 127445 w 142875"/>
                <a:gd name="connsiteY21" fmla="*/ 140399 h 186499"/>
                <a:gd name="connsiteX22" fmla="*/ 142875 w 142875"/>
                <a:gd name="connsiteY22" fmla="*/ 142399 h 186499"/>
                <a:gd name="connsiteX23" fmla="*/ 136970 w 142875"/>
                <a:gd name="connsiteY23" fmla="*/ 177165 h 186499"/>
                <a:gd name="connsiteX24" fmla="*/ 121825 w 142875"/>
                <a:gd name="connsiteY24" fmla="*/ 180594 h 186499"/>
                <a:gd name="connsiteX25" fmla="*/ 104775 w 142875"/>
                <a:gd name="connsiteY25" fmla="*/ 184880 h 186499"/>
                <a:gd name="connsiteX26" fmla="*/ 84296 w 142875"/>
                <a:gd name="connsiteY26" fmla="*/ 186500 h 186499"/>
                <a:gd name="connsiteX27" fmla="*/ 38576 w 142875"/>
                <a:gd name="connsiteY27" fmla="*/ 174879 h 18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2875" h="186499">
                  <a:moveTo>
                    <a:pt x="38576" y="174879"/>
                  </a:moveTo>
                  <a:cubicBezTo>
                    <a:pt x="25908" y="167164"/>
                    <a:pt x="16383" y="156210"/>
                    <a:pt x="9811" y="142208"/>
                  </a:cubicBezTo>
                  <a:cubicBezTo>
                    <a:pt x="3239" y="128111"/>
                    <a:pt x="0" y="111633"/>
                    <a:pt x="0" y="92774"/>
                  </a:cubicBezTo>
                  <a:cubicBezTo>
                    <a:pt x="0" y="74486"/>
                    <a:pt x="3810" y="58293"/>
                    <a:pt x="11525" y="44291"/>
                  </a:cubicBezTo>
                  <a:cubicBezTo>
                    <a:pt x="19145" y="30289"/>
                    <a:pt x="29718" y="19336"/>
                    <a:pt x="43053" y="11621"/>
                  </a:cubicBezTo>
                  <a:cubicBezTo>
                    <a:pt x="56388" y="3905"/>
                    <a:pt x="71438" y="0"/>
                    <a:pt x="88106" y="0"/>
                  </a:cubicBezTo>
                  <a:cubicBezTo>
                    <a:pt x="100679" y="0"/>
                    <a:pt x="115729" y="2000"/>
                    <a:pt x="133350" y="5905"/>
                  </a:cubicBezTo>
                  <a:lnTo>
                    <a:pt x="141446" y="7334"/>
                  </a:lnTo>
                  <a:lnTo>
                    <a:pt x="138970" y="51340"/>
                  </a:lnTo>
                  <a:lnTo>
                    <a:pt x="122587" y="51340"/>
                  </a:lnTo>
                  <a:lnTo>
                    <a:pt x="116491" y="20288"/>
                  </a:lnTo>
                  <a:cubicBezTo>
                    <a:pt x="114205" y="18288"/>
                    <a:pt x="110204" y="16669"/>
                    <a:pt x="104584" y="15240"/>
                  </a:cubicBezTo>
                  <a:cubicBezTo>
                    <a:pt x="98965" y="13811"/>
                    <a:pt x="92012" y="13145"/>
                    <a:pt x="83915" y="13145"/>
                  </a:cubicBezTo>
                  <a:cubicBezTo>
                    <a:pt x="73438" y="13145"/>
                    <a:pt x="64198" y="16097"/>
                    <a:pt x="56007" y="22098"/>
                  </a:cubicBezTo>
                  <a:cubicBezTo>
                    <a:pt x="47911" y="28099"/>
                    <a:pt x="41434" y="36862"/>
                    <a:pt x="36862" y="48387"/>
                  </a:cubicBezTo>
                  <a:cubicBezTo>
                    <a:pt x="32195" y="60008"/>
                    <a:pt x="29813" y="73914"/>
                    <a:pt x="29813" y="90011"/>
                  </a:cubicBezTo>
                  <a:cubicBezTo>
                    <a:pt x="29813" y="105347"/>
                    <a:pt x="31814" y="119348"/>
                    <a:pt x="35909" y="131826"/>
                  </a:cubicBezTo>
                  <a:cubicBezTo>
                    <a:pt x="40005" y="144399"/>
                    <a:pt x="46196" y="154400"/>
                    <a:pt x="54483" y="161830"/>
                  </a:cubicBezTo>
                  <a:cubicBezTo>
                    <a:pt x="62770" y="169259"/>
                    <a:pt x="73057" y="172974"/>
                    <a:pt x="85344" y="172974"/>
                  </a:cubicBezTo>
                  <a:cubicBezTo>
                    <a:pt x="94012" y="172974"/>
                    <a:pt x="100679" y="172212"/>
                    <a:pt x="105251" y="170783"/>
                  </a:cubicBezTo>
                  <a:cubicBezTo>
                    <a:pt x="109823" y="169355"/>
                    <a:pt x="113824" y="167164"/>
                    <a:pt x="117158" y="164402"/>
                  </a:cubicBezTo>
                  <a:lnTo>
                    <a:pt x="127445" y="140399"/>
                  </a:lnTo>
                  <a:lnTo>
                    <a:pt x="142875" y="142399"/>
                  </a:lnTo>
                  <a:lnTo>
                    <a:pt x="136970" y="177165"/>
                  </a:lnTo>
                  <a:cubicBezTo>
                    <a:pt x="133541" y="177356"/>
                    <a:pt x="128492" y="178499"/>
                    <a:pt x="121825" y="180594"/>
                  </a:cubicBezTo>
                  <a:cubicBezTo>
                    <a:pt x="115919" y="182404"/>
                    <a:pt x="110300" y="183833"/>
                    <a:pt x="104775" y="184880"/>
                  </a:cubicBezTo>
                  <a:cubicBezTo>
                    <a:pt x="99346" y="185928"/>
                    <a:pt x="92488" y="186500"/>
                    <a:pt x="84296" y="186500"/>
                  </a:cubicBezTo>
                  <a:cubicBezTo>
                    <a:pt x="66485" y="186500"/>
                    <a:pt x="51149" y="182594"/>
                    <a:pt x="38576" y="174879"/>
                  </a:cubicBezTo>
                  <a:close/>
                </a:path>
              </a:pathLst>
            </a:custGeom>
            <a:solidFill>
              <a:srgbClr val="FFFFFF"/>
            </a:solidFill>
            <a:ln w="9525" cap="flat">
              <a:noFill/>
              <a:prstDash val="solid"/>
              <a:miter/>
            </a:ln>
          </p:spPr>
          <p:txBody>
            <a:bodyPr anchor="ctr"/>
            <a:lstStyle/>
            <a:p>
              <a:pPr>
                <a:defRPr/>
              </a:pPr>
              <a:endParaRPr lang="ro-RO"/>
            </a:p>
          </p:txBody>
        </p:sp>
        <p:sp>
          <p:nvSpPr>
            <p:cNvPr id="55" name="Freeform: Shape 57">
              <a:extLst>
                <a:ext uri="{FF2B5EF4-FFF2-40B4-BE49-F238E27FC236}">
                  <a16:creationId xmlns:a16="http://schemas.microsoft.com/office/drawing/2014/main" id="{D11C652A-088F-8C43-FDE7-8A3D14F1C9CE}"/>
                </a:ext>
              </a:extLst>
            </p:cNvPr>
            <p:cNvSpPr/>
            <p:nvPr/>
          </p:nvSpPr>
          <p:spPr>
            <a:xfrm>
              <a:off x="10954131" y="6551549"/>
              <a:ext cx="112585" cy="142208"/>
            </a:xfrm>
            <a:custGeom>
              <a:avLst/>
              <a:gdLst>
                <a:gd name="connsiteX0" fmla="*/ 15526 w 112585"/>
                <a:gd name="connsiteY0" fmla="*/ 122777 h 142208"/>
                <a:gd name="connsiteX1" fmla="*/ 0 w 112585"/>
                <a:gd name="connsiteY1" fmla="*/ 71152 h 142208"/>
                <a:gd name="connsiteX2" fmla="*/ 8096 w 112585"/>
                <a:gd name="connsiteY2" fmla="*/ 33719 h 142208"/>
                <a:gd name="connsiteX3" fmla="*/ 30766 w 112585"/>
                <a:gd name="connsiteY3" fmla="*/ 8763 h 142208"/>
                <a:gd name="connsiteX4" fmla="*/ 63913 w 112585"/>
                <a:gd name="connsiteY4" fmla="*/ 0 h 142208"/>
                <a:gd name="connsiteX5" fmla="*/ 99250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09 w 112585"/>
                <a:gd name="connsiteY9" fmla="*/ 110490 h 142208"/>
                <a:gd name="connsiteX10" fmla="*/ 68485 w 112585"/>
                <a:gd name="connsiteY10" fmla="*/ 125254 h 142208"/>
                <a:gd name="connsiteX11" fmla="*/ 88963 w 112585"/>
                <a:gd name="connsiteY11" fmla="*/ 121730 h 142208"/>
                <a:gd name="connsiteX12" fmla="*/ 105442 w 112585"/>
                <a:gd name="connsiteY12" fmla="*/ 113252 h 142208"/>
                <a:gd name="connsiteX13" fmla="*/ 110109 w 112585"/>
                <a:gd name="connsiteY13" fmla="*/ 124016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860 w 112585"/>
                <a:gd name="connsiteY22" fmla="*/ 58484 h 142208"/>
                <a:gd name="connsiteX23" fmla="*/ 85630 w 112585"/>
                <a:gd name="connsiteY23" fmla="*/ 58484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3" y="109919"/>
                    <a:pt x="0" y="92678"/>
                    <a:pt x="0" y="71152"/>
                  </a:cubicBezTo>
                  <a:cubicBezTo>
                    <a:pt x="0" y="56960"/>
                    <a:pt x="2667" y="44482"/>
                    <a:pt x="8096" y="33719"/>
                  </a:cubicBezTo>
                  <a:cubicBezTo>
                    <a:pt x="13430" y="22955"/>
                    <a:pt x="21050" y="14669"/>
                    <a:pt x="30766" y="8763"/>
                  </a:cubicBezTo>
                  <a:cubicBezTo>
                    <a:pt x="40481" y="2858"/>
                    <a:pt x="51530" y="0"/>
                    <a:pt x="63913" y="0"/>
                  </a:cubicBezTo>
                  <a:cubicBezTo>
                    <a:pt x="79057" y="0"/>
                    <a:pt x="90868" y="4191"/>
                    <a:pt x="99250" y="12573"/>
                  </a:cubicBezTo>
                  <a:cubicBezTo>
                    <a:pt x="107632" y="20955"/>
                    <a:pt x="112109" y="33052"/>
                    <a:pt x="112586" y="48673"/>
                  </a:cubicBezTo>
                  <a:cubicBezTo>
                    <a:pt x="112586" y="58579"/>
                    <a:pt x="112014" y="66199"/>
                    <a:pt x="110871" y="71438"/>
                  </a:cubicBezTo>
                  <a:lnTo>
                    <a:pt x="26670" y="71438"/>
                  </a:lnTo>
                  <a:cubicBezTo>
                    <a:pt x="26956" y="87630"/>
                    <a:pt x="30766" y="100584"/>
                    <a:pt x="37909" y="110490"/>
                  </a:cubicBezTo>
                  <a:cubicBezTo>
                    <a:pt x="45053" y="120396"/>
                    <a:pt x="55245" y="125254"/>
                    <a:pt x="68485" y="125254"/>
                  </a:cubicBezTo>
                  <a:cubicBezTo>
                    <a:pt x="75057" y="125254"/>
                    <a:pt x="81820" y="124111"/>
                    <a:pt x="88963" y="121730"/>
                  </a:cubicBezTo>
                  <a:cubicBezTo>
                    <a:pt x="96012" y="119348"/>
                    <a:pt x="101537" y="116586"/>
                    <a:pt x="105442" y="113252"/>
                  </a:cubicBezTo>
                  <a:lnTo>
                    <a:pt x="110109" y="124016"/>
                  </a:lnTo>
                  <a:cubicBezTo>
                    <a:pt x="105346" y="128873"/>
                    <a:pt x="98393" y="133160"/>
                    <a:pt x="89059" y="136779"/>
                  </a:cubicBezTo>
                  <a:cubicBezTo>
                    <a:pt x="79724" y="140399"/>
                    <a:pt x="70294" y="142208"/>
                    <a:pt x="60674" y="142208"/>
                  </a:cubicBezTo>
                  <a:cubicBezTo>
                    <a:pt x="40862" y="142113"/>
                    <a:pt x="25813" y="135636"/>
                    <a:pt x="15526" y="122777"/>
                  </a:cubicBezTo>
                  <a:close/>
                  <a:moveTo>
                    <a:pt x="85630" y="58388"/>
                  </a:moveTo>
                  <a:cubicBezTo>
                    <a:pt x="86106" y="54959"/>
                    <a:pt x="86392" y="51435"/>
                    <a:pt x="86392" y="47911"/>
                  </a:cubicBezTo>
                  <a:cubicBezTo>
                    <a:pt x="86201" y="37338"/>
                    <a:pt x="84011" y="28956"/>
                    <a:pt x="79629" y="22860"/>
                  </a:cubicBezTo>
                  <a:cubicBezTo>
                    <a:pt x="75248" y="16764"/>
                    <a:pt x="68485" y="13716"/>
                    <a:pt x="59150" y="13716"/>
                  </a:cubicBezTo>
                  <a:cubicBezTo>
                    <a:pt x="49720" y="13716"/>
                    <a:pt x="42100" y="17145"/>
                    <a:pt x="36481" y="24003"/>
                  </a:cubicBezTo>
                  <a:cubicBezTo>
                    <a:pt x="30861" y="30861"/>
                    <a:pt x="27622" y="42386"/>
                    <a:pt x="26860" y="58484"/>
                  </a:cubicBezTo>
                  <a:lnTo>
                    <a:pt x="85630" y="58484"/>
                  </a:lnTo>
                  <a:close/>
                </a:path>
              </a:pathLst>
            </a:custGeom>
            <a:solidFill>
              <a:srgbClr val="FFFFFF"/>
            </a:solidFill>
            <a:ln w="9525" cap="flat">
              <a:noFill/>
              <a:prstDash val="solid"/>
              <a:miter/>
            </a:ln>
          </p:spPr>
          <p:txBody>
            <a:bodyPr anchor="ctr"/>
            <a:lstStyle/>
            <a:p>
              <a:pPr>
                <a:defRPr/>
              </a:pPr>
              <a:endParaRPr lang="ro-RO"/>
            </a:p>
          </p:txBody>
        </p:sp>
        <p:sp>
          <p:nvSpPr>
            <p:cNvPr id="56" name="Freeform: Shape 58">
              <a:extLst>
                <a:ext uri="{FF2B5EF4-FFF2-40B4-BE49-F238E27FC236}">
                  <a16:creationId xmlns:a16="http://schemas.microsoft.com/office/drawing/2014/main" id="{3ED69F59-937D-2EE2-4192-8E8BAE983F8D}"/>
                </a:ext>
              </a:extLst>
            </p:cNvPr>
            <p:cNvSpPr/>
            <p:nvPr/>
          </p:nvSpPr>
          <p:spPr>
            <a:xfrm>
              <a:off x="11084814" y="6551930"/>
              <a:ext cx="147732" cy="138969"/>
            </a:xfrm>
            <a:custGeom>
              <a:avLst/>
              <a:gdLst>
                <a:gd name="connsiteX0" fmla="*/ 17621 w 147732"/>
                <a:gd name="connsiteY0" fmla="*/ 22003 h 138969"/>
                <a:gd name="connsiteX1" fmla="*/ 0 w 147732"/>
                <a:gd name="connsiteY1" fmla="*/ 17621 h 138969"/>
                <a:gd name="connsiteX2" fmla="*/ 0 w 147732"/>
                <a:gd name="connsiteY2" fmla="*/ 4382 h 138969"/>
                <a:gd name="connsiteX3" fmla="*/ 34957 w 147732"/>
                <a:gd name="connsiteY3" fmla="*/ 0 h 138969"/>
                <a:gd name="connsiteX4" fmla="*/ 35719 w 147732"/>
                <a:gd name="connsiteY4" fmla="*/ 0 h 138969"/>
                <a:gd name="connsiteX5" fmla="*/ 40862 w 147732"/>
                <a:gd name="connsiteY5" fmla="*/ 4382 h 138969"/>
                <a:gd name="connsiteX6" fmla="*/ 40862 w 147732"/>
                <a:gd name="connsiteY6" fmla="*/ 14669 h 138969"/>
                <a:gd name="connsiteX7" fmla="*/ 40577 w 147732"/>
                <a:gd name="connsiteY7" fmla="*/ 20574 h 138969"/>
                <a:gd name="connsiteX8" fmla="*/ 63817 w 147732"/>
                <a:gd name="connsiteY8" fmla="*/ 6382 h 138969"/>
                <a:gd name="connsiteX9" fmla="*/ 91440 w 147732"/>
                <a:gd name="connsiteY9" fmla="*/ 0 h 138969"/>
                <a:gd name="connsiteX10" fmla="*/ 115253 w 147732"/>
                <a:gd name="connsiteY10" fmla="*/ 5906 h 138969"/>
                <a:gd name="connsiteX11" fmla="*/ 127159 w 147732"/>
                <a:gd name="connsiteY11" fmla="*/ 23908 h 138969"/>
                <a:gd name="connsiteX12" fmla="*/ 130588 w 147732"/>
                <a:gd name="connsiteY12" fmla="*/ 56579 h 138969"/>
                <a:gd name="connsiteX13" fmla="*/ 130588 w 147732"/>
                <a:gd name="connsiteY13" fmla="*/ 125063 h 138969"/>
                <a:gd name="connsiteX14" fmla="*/ 147733 w 147732"/>
                <a:gd name="connsiteY14" fmla="*/ 126778 h 138969"/>
                <a:gd name="connsiteX15" fmla="*/ 147733 w 147732"/>
                <a:gd name="connsiteY15" fmla="*/ 138970 h 138969"/>
                <a:gd name="connsiteX16" fmla="*/ 89726 w 147732"/>
                <a:gd name="connsiteY16" fmla="*/ 138970 h 138969"/>
                <a:gd name="connsiteX17" fmla="*/ 89726 w 147732"/>
                <a:gd name="connsiteY17" fmla="*/ 126968 h 138969"/>
                <a:gd name="connsiteX18" fmla="*/ 104870 w 147732"/>
                <a:gd name="connsiteY18" fmla="*/ 124968 h 138969"/>
                <a:gd name="connsiteX19" fmla="*/ 104870 w 147732"/>
                <a:gd name="connsiteY19" fmla="*/ 56198 h 138969"/>
                <a:gd name="connsiteX20" fmla="*/ 102870 w 147732"/>
                <a:gd name="connsiteY20" fmla="*/ 33528 h 138969"/>
                <a:gd name="connsiteX21" fmla="*/ 95536 w 147732"/>
                <a:gd name="connsiteY21" fmla="*/ 21336 h 138969"/>
                <a:gd name="connsiteX22" fmla="*/ 79915 w 147732"/>
                <a:gd name="connsiteY22" fmla="*/ 17336 h 138969"/>
                <a:gd name="connsiteX23" fmla="*/ 61055 w 147732"/>
                <a:gd name="connsiteY23" fmla="*/ 21717 h 138969"/>
                <a:gd name="connsiteX24" fmla="*/ 43148 w 147732"/>
                <a:gd name="connsiteY24" fmla="*/ 32004 h 138969"/>
                <a:gd name="connsiteX25" fmla="*/ 43148 w 147732"/>
                <a:gd name="connsiteY25" fmla="*/ 124777 h 138969"/>
                <a:gd name="connsiteX26" fmla="*/ 59817 w 147732"/>
                <a:gd name="connsiteY26" fmla="*/ 126968 h 138969"/>
                <a:gd name="connsiteX27" fmla="*/ 59817 w 147732"/>
                <a:gd name="connsiteY27" fmla="*/ 138970 h 138969"/>
                <a:gd name="connsiteX28" fmla="*/ 2095 w 147732"/>
                <a:gd name="connsiteY28" fmla="*/ 138970 h 138969"/>
                <a:gd name="connsiteX29" fmla="*/ 2095 w 147732"/>
                <a:gd name="connsiteY29" fmla="*/ 126968 h 138969"/>
                <a:gd name="connsiteX30" fmla="*/ 17526 w 147732"/>
                <a:gd name="connsiteY30" fmla="*/ 124777 h 138969"/>
                <a:gd name="connsiteX31" fmla="*/ 17526 w 147732"/>
                <a:gd name="connsiteY31" fmla="*/ 22003 h 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732" h="138969">
                  <a:moveTo>
                    <a:pt x="17621" y="22003"/>
                  </a:moveTo>
                  <a:lnTo>
                    <a:pt x="0" y="17621"/>
                  </a:lnTo>
                  <a:lnTo>
                    <a:pt x="0" y="4382"/>
                  </a:lnTo>
                  <a:lnTo>
                    <a:pt x="34957" y="0"/>
                  </a:lnTo>
                  <a:lnTo>
                    <a:pt x="35719" y="0"/>
                  </a:lnTo>
                  <a:lnTo>
                    <a:pt x="40862" y="4382"/>
                  </a:lnTo>
                  <a:lnTo>
                    <a:pt x="40862" y="14669"/>
                  </a:lnTo>
                  <a:lnTo>
                    <a:pt x="40577" y="20574"/>
                  </a:lnTo>
                  <a:cubicBezTo>
                    <a:pt x="46482" y="15335"/>
                    <a:pt x="54197" y="10668"/>
                    <a:pt x="63817" y="6382"/>
                  </a:cubicBezTo>
                  <a:cubicBezTo>
                    <a:pt x="73438" y="2096"/>
                    <a:pt x="82677" y="0"/>
                    <a:pt x="91440" y="0"/>
                  </a:cubicBezTo>
                  <a:cubicBezTo>
                    <a:pt x="101727" y="0"/>
                    <a:pt x="109633" y="2000"/>
                    <a:pt x="115253" y="5906"/>
                  </a:cubicBezTo>
                  <a:cubicBezTo>
                    <a:pt x="120872" y="9811"/>
                    <a:pt x="124873" y="15811"/>
                    <a:pt x="127159" y="23908"/>
                  </a:cubicBezTo>
                  <a:cubicBezTo>
                    <a:pt x="129445" y="32004"/>
                    <a:pt x="130588" y="42863"/>
                    <a:pt x="130588" y="56579"/>
                  </a:cubicBezTo>
                  <a:lnTo>
                    <a:pt x="130588" y="125063"/>
                  </a:lnTo>
                  <a:lnTo>
                    <a:pt x="147733" y="126778"/>
                  </a:lnTo>
                  <a:lnTo>
                    <a:pt x="147733" y="138970"/>
                  </a:lnTo>
                  <a:lnTo>
                    <a:pt x="89726" y="138970"/>
                  </a:lnTo>
                  <a:lnTo>
                    <a:pt x="89726" y="126968"/>
                  </a:lnTo>
                  <a:lnTo>
                    <a:pt x="104870" y="124968"/>
                  </a:lnTo>
                  <a:lnTo>
                    <a:pt x="104870" y="56198"/>
                  </a:lnTo>
                  <a:cubicBezTo>
                    <a:pt x="104870" y="46577"/>
                    <a:pt x="104204" y="39053"/>
                    <a:pt x="102870" y="33528"/>
                  </a:cubicBezTo>
                  <a:cubicBezTo>
                    <a:pt x="101536" y="28099"/>
                    <a:pt x="99155" y="24003"/>
                    <a:pt x="95536" y="21336"/>
                  </a:cubicBezTo>
                  <a:cubicBezTo>
                    <a:pt x="91916" y="18669"/>
                    <a:pt x="86773" y="17336"/>
                    <a:pt x="79915" y="17336"/>
                  </a:cubicBezTo>
                  <a:cubicBezTo>
                    <a:pt x="74009" y="17336"/>
                    <a:pt x="67723" y="18764"/>
                    <a:pt x="61055" y="21717"/>
                  </a:cubicBezTo>
                  <a:cubicBezTo>
                    <a:pt x="54388" y="24670"/>
                    <a:pt x="48387" y="28099"/>
                    <a:pt x="43148" y="32004"/>
                  </a:cubicBezTo>
                  <a:lnTo>
                    <a:pt x="43148" y="124777"/>
                  </a:lnTo>
                  <a:lnTo>
                    <a:pt x="59817" y="126968"/>
                  </a:lnTo>
                  <a:lnTo>
                    <a:pt x="59817" y="138970"/>
                  </a:lnTo>
                  <a:lnTo>
                    <a:pt x="2095" y="138970"/>
                  </a:lnTo>
                  <a:lnTo>
                    <a:pt x="2095" y="126968"/>
                  </a:lnTo>
                  <a:lnTo>
                    <a:pt x="17526" y="124777"/>
                  </a:lnTo>
                  <a:lnTo>
                    <a:pt x="17526" y="22003"/>
                  </a:lnTo>
                  <a:close/>
                </a:path>
              </a:pathLst>
            </a:custGeom>
            <a:solidFill>
              <a:srgbClr val="FFFFFF"/>
            </a:solidFill>
            <a:ln w="9525" cap="flat">
              <a:noFill/>
              <a:prstDash val="solid"/>
              <a:miter/>
            </a:ln>
          </p:spPr>
          <p:txBody>
            <a:bodyPr anchor="ctr"/>
            <a:lstStyle/>
            <a:p>
              <a:pPr>
                <a:defRPr/>
              </a:pPr>
              <a:endParaRPr lang="ro-RO"/>
            </a:p>
          </p:txBody>
        </p:sp>
        <p:sp>
          <p:nvSpPr>
            <p:cNvPr id="57" name="Freeform: Shape 59">
              <a:extLst>
                <a:ext uri="{FF2B5EF4-FFF2-40B4-BE49-F238E27FC236}">
                  <a16:creationId xmlns:a16="http://schemas.microsoft.com/office/drawing/2014/main" id="{0683711A-22A1-3FA0-DE20-0C967E38E382}"/>
                </a:ext>
              </a:extLst>
            </p:cNvPr>
            <p:cNvSpPr/>
            <p:nvPr/>
          </p:nvSpPr>
          <p:spPr>
            <a:xfrm>
              <a:off x="11246738" y="6519830"/>
              <a:ext cx="88106" cy="173640"/>
            </a:xfrm>
            <a:custGeom>
              <a:avLst/>
              <a:gdLst>
                <a:gd name="connsiteX0" fmla="*/ 24479 w 88106"/>
                <a:gd name="connsiteY0" fmla="*/ 167164 h 173640"/>
                <a:gd name="connsiteX1" fmla="*/ 17621 w 88106"/>
                <a:gd name="connsiteY1" fmla="*/ 145352 h 173640"/>
                <a:gd name="connsiteX2" fmla="*/ 17621 w 88106"/>
                <a:gd name="connsiteY2" fmla="*/ 51435 h 173640"/>
                <a:gd name="connsiteX3" fmla="*/ 0 w 88106"/>
                <a:gd name="connsiteY3" fmla="*/ 51435 h 173640"/>
                <a:gd name="connsiteX4" fmla="*/ 0 w 88106"/>
                <a:gd name="connsiteY4" fmla="*/ 40386 h 173640"/>
                <a:gd name="connsiteX5" fmla="*/ 6858 w 88106"/>
                <a:gd name="connsiteY5" fmla="*/ 38672 h 173640"/>
                <a:gd name="connsiteX6" fmla="*/ 14478 w 88106"/>
                <a:gd name="connsiteY6" fmla="*/ 36005 h 173640"/>
                <a:gd name="connsiteX7" fmla="*/ 20574 w 88106"/>
                <a:gd name="connsiteY7" fmla="*/ 27242 h 173640"/>
                <a:gd name="connsiteX8" fmla="*/ 25241 w 88106"/>
                <a:gd name="connsiteY8" fmla="*/ 12287 h 173640"/>
                <a:gd name="connsiteX9" fmla="*/ 28385 w 88106"/>
                <a:gd name="connsiteY9" fmla="*/ 0 h 173640"/>
                <a:gd name="connsiteX10" fmla="*/ 42863 w 88106"/>
                <a:gd name="connsiteY10" fmla="*/ 0 h 173640"/>
                <a:gd name="connsiteX11" fmla="*/ 43339 w 88106"/>
                <a:gd name="connsiteY11" fmla="*/ 35243 h 173640"/>
                <a:gd name="connsiteX12" fmla="*/ 84201 w 88106"/>
                <a:gd name="connsiteY12" fmla="*/ 35243 h 173640"/>
                <a:gd name="connsiteX13" fmla="*/ 84201 w 88106"/>
                <a:gd name="connsiteY13" fmla="*/ 51435 h 173640"/>
                <a:gd name="connsiteX14" fmla="*/ 43339 w 88106"/>
                <a:gd name="connsiteY14" fmla="*/ 51435 h 173640"/>
                <a:gd name="connsiteX15" fmla="*/ 43339 w 88106"/>
                <a:gd name="connsiteY15" fmla="*/ 126587 h 173640"/>
                <a:gd name="connsiteX16" fmla="*/ 44196 w 88106"/>
                <a:gd name="connsiteY16" fmla="*/ 146209 h 173640"/>
                <a:gd name="connsiteX17" fmla="*/ 47816 w 88106"/>
                <a:gd name="connsiteY17" fmla="*/ 153543 h 173640"/>
                <a:gd name="connsiteX18" fmla="*/ 57531 w 88106"/>
                <a:gd name="connsiteY18" fmla="*/ 155258 h 173640"/>
                <a:gd name="connsiteX19" fmla="*/ 72104 w 88106"/>
                <a:gd name="connsiteY19" fmla="*/ 153543 h 173640"/>
                <a:gd name="connsiteX20" fmla="*/ 84487 w 88106"/>
                <a:gd name="connsiteY20" fmla="*/ 149828 h 173640"/>
                <a:gd name="connsiteX21" fmla="*/ 88106 w 88106"/>
                <a:gd name="connsiteY21" fmla="*/ 160877 h 173640"/>
                <a:gd name="connsiteX22" fmla="*/ 69152 w 88106"/>
                <a:gd name="connsiteY22" fmla="*/ 169450 h 173640"/>
                <a:gd name="connsiteX23" fmla="*/ 45244 w 88106"/>
                <a:gd name="connsiteY23" fmla="*/ 173641 h 173640"/>
                <a:gd name="connsiteX24" fmla="*/ 24479 w 88106"/>
                <a:gd name="connsiteY24" fmla="*/ 167164 h 17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106" h="173640">
                  <a:moveTo>
                    <a:pt x="24479" y="167164"/>
                  </a:moveTo>
                  <a:cubicBezTo>
                    <a:pt x="19907" y="162878"/>
                    <a:pt x="17621" y="155639"/>
                    <a:pt x="17621" y="145352"/>
                  </a:cubicBezTo>
                  <a:lnTo>
                    <a:pt x="17621" y="51435"/>
                  </a:lnTo>
                  <a:lnTo>
                    <a:pt x="0" y="51435"/>
                  </a:lnTo>
                  <a:lnTo>
                    <a:pt x="0" y="40386"/>
                  </a:lnTo>
                  <a:cubicBezTo>
                    <a:pt x="857" y="40196"/>
                    <a:pt x="3143" y="39624"/>
                    <a:pt x="6858" y="38672"/>
                  </a:cubicBezTo>
                  <a:cubicBezTo>
                    <a:pt x="10573" y="37719"/>
                    <a:pt x="13145" y="36767"/>
                    <a:pt x="14478" y="36005"/>
                  </a:cubicBezTo>
                  <a:cubicBezTo>
                    <a:pt x="17050" y="34576"/>
                    <a:pt x="19145" y="31623"/>
                    <a:pt x="20574" y="27242"/>
                  </a:cubicBezTo>
                  <a:cubicBezTo>
                    <a:pt x="21908" y="24098"/>
                    <a:pt x="23432" y="19145"/>
                    <a:pt x="25241" y="12287"/>
                  </a:cubicBezTo>
                  <a:cubicBezTo>
                    <a:pt x="27051" y="5429"/>
                    <a:pt x="28099" y="1334"/>
                    <a:pt x="28385" y="0"/>
                  </a:cubicBezTo>
                  <a:lnTo>
                    <a:pt x="42863" y="0"/>
                  </a:lnTo>
                  <a:lnTo>
                    <a:pt x="43339" y="35243"/>
                  </a:lnTo>
                  <a:lnTo>
                    <a:pt x="84201" y="35243"/>
                  </a:lnTo>
                  <a:lnTo>
                    <a:pt x="84201" y="51435"/>
                  </a:lnTo>
                  <a:lnTo>
                    <a:pt x="43339" y="51435"/>
                  </a:lnTo>
                  <a:lnTo>
                    <a:pt x="43339" y="126587"/>
                  </a:lnTo>
                  <a:cubicBezTo>
                    <a:pt x="43339" y="135922"/>
                    <a:pt x="43625" y="142399"/>
                    <a:pt x="44196" y="146209"/>
                  </a:cubicBezTo>
                  <a:cubicBezTo>
                    <a:pt x="44768" y="149924"/>
                    <a:pt x="46006" y="152400"/>
                    <a:pt x="47816" y="153543"/>
                  </a:cubicBezTo>
                  <a:cubicBezTo>
                    <a:pt x="49625" y="154686"/>
                    <a:pt x="52959" y="155258"/>
                    <a:pt x="57531" y="155258"/>
                  </a:cubicBezTo>
                  <a:cubicBezTo>
                    <a:pt x="61913" y="155258"/>
                    <a:pt x="66770" y="154686"/>
                    <a:pt x="72104" y="153543"/>
                  </a:cubicBezTo>
                  <a:cubicBezTo>
                    <a:pt x="77438" y="152400"/>
                    <a:pt x="81534" y="151162"/>
                    <a:pt x="84487" y="149828"/>
                  </a:cubicBezTo>
                  <a:lnTo>
                    <a:pt x="88106" y="160877"/>
                  </a:lnTo>
                  <a:cubicBezTo>
                    <a:pt x="84201" y="163830"/>
                    <a:pt x="77915" y="166688"/>
                    <a:pt x="69152" y="169450"/>
                  </a:cubicBezTo>
                  <a:cubicBezTo>
                    <a:pt x="60389" y="172212"/>
                    <a:pt x="52483" y="173641"/>
                    <a:pt x="45244" y="173641"/>
                  </a:cubicBezTo>
                  <a:cubicBezTo>
                    <a:pt x="36005" y="173546"/>
                    <a:pt x="29051" y="171450"/>
                    <a:pt x="24479" y="167164"/>
                  </a:cubicBezTo>
                  <a:close/>
                </a:path>
              </a:pathLst>
            </a:custGeom>
            <a:solidFill>
              <a:srgbClr val="FFFFFF"/>
            </a:solidFill>
            <a:ln w="9525" cap="flat">
              <a:noFill/>
              <a:prstDash val="solid"/>
              <a:miter/>
            </a:ln>
          </p:spPr>
          <p:txBody>
            <a:bodyPr anchor="ctr"/>
            <a:lstStyle/>
            <a:p>
              <a:pPr>
                <a:defRPr/>
              </a:pPr>
              <a:endParaRPr lang="ro-RO"/>
            </a:p>
          </p:txBody>
        </p:sp>
        <p:sp>
          <p:nvSpPr>
            <p:cNvPr id="58" name="Freeform: Shape 60">
              <a:extLst>
                <a:ext uri="{FF2B5EF4-FFF2-40B4-BE49-F238E27FC236}">
                  <a16:creationId xmlns:a16="http://schemas.microsoft.com/office/drawing/2014/main" id="{218B6D36-0696-AC0E-908C-E3ECD5A3725B}"/>
                </a:ext>
              </a:extLst>
            </p:cNvPr>
            <p:cNvSpPr/>
            <p:nvPr/>
          </p:nvSpPr>
          <p:spPr>
            <a:xfrm>
              <a:off x="11350180" y="6551454"/>
              <a:ext cx="95535" cy="139446"/>
            </a:xfrm>
            <a:custGeom>
              <a:avLst/>
              <a:gdLst>
                <a:gd name="connsiteX0" fmla="*/ 95 w 95535"/>
                <a:gd name="connsiteY0" fmla="*/ 127445 h 139446"/>
                <a:gd name="connsiteX1" fmla="*/ 18479 w 95535"/>
                <a:gd name="connsiteY1" fmla="*/ 126016 h 139446"/>
                <a:gd name="connsiteX2" fmla="*/ 18479 w 95535"/>
                <a:gd name="connsiteY2" fmla="*/ 22479 h 139446"/>
                <a:gd name="connsiteX3" fmla="*/ 857 w 95535"/>
                <a:gd name="connsiteY3" fmla="*/ 18098 h 139446"/>
                <a:gd name="connsiteX4" fmla="*/ 857 w 95535"/>
                <a:gd name="connsiteY4" fmla="*/ 4858 h 139446"/>
                <a:gd name="connsiteX5" fmla="*/ 34671 w 95535"/>
                <a:gd name="connsiteY5" fmla="*/ 476 h 139446"/>
                <a:gd name="connsiteX6" fmla="*/ 35147 w 95535"/>
                <a:gd name="connsiteY6" fmla="*/ 476 h 139446"/>
                <a:gd name="connsiteX7" fmla="*/ 40577 w 95535"/>
                <a:gd name="connsiteY7" fmla="*/ 4858 h 139446"/>
                <a:gd name="connsiteX8" fmla="*/ 40577 w 95535"/>
                <a:gd name="connsiteY8" fmla="*/ 9239 h 139446"/>
                <a:gd name="connsiteX9" fmla="*/ 39815 w 95535"/>
                <a:gd name="connsiteY9" fmla="*/ 28289 h 139446"/>
                <a:gd name="connsiteX10" fmla="*/ 40577 w 95535"/>
                <a:gd name="connsiteY10" fmla="*/ 28289 h 139446"/>
                <a:gd name="connsiteX11" fmla="*/ 49340 w 95535"/>
                <a:gd name="connsiteY11" fmla="*/ 17526 h 139446"/>
                <a:gd name="connsiteX12" fmla="*/ 65722 w 95535"/>
                <a:gd name="connsiteY12" fmla="*/ 5429 h 139446"/>
                <a:gd name="connsiteX13" fmla="*/ 87440 w 95535"/>
                <a:gd name="connsiteY13" fmla="*/ 0 h 139446"/>
                <a:gd name="connsiteX14" fmla="*/ 95536 w 95535"/>
                <a:gd name="connsiteY14" fmla="*/ 1238 h 139446"/>
                <a:gd name="connsiteX15" fmla="*/ 95536 w 95535"/>
                <a:gd name="connsiteY15" fmla="*/ 28575 h 139446"/>
                <a:gd name="connsiteX16" fmla="*/ 90011 w 95535"/>
                <a:gd name="connsiteY16" fmla="*/ 26289 h 139446"/>
                <a:gd name="connsiteX17" fmla="*/ 81534 w 95535"/>
                <a:gd name="connsiteY17" fmla="*/ 25146 h 139446"/>
                <a:gd name="connsiteX18" fmla="*/ 43815 w 95535"/>
                <a:gd name="connsiteY18" fmla="*/ 37624 h 139446"/>
                <a:gd name="connsiteX19" fmla="*/ 43815 w 95535"/>
                <a:gd name="connsiteY19" fmla="*/ 125730 h 139446"/>
                <a:gd name="connsiteX20" fmla="*/ 74867 w 95535"/>
                <a:gd name="connsiteY20" fmla="*/ 127730 h 139446"/>
                <a:gd name="connsiteX21" fmla="*/ 74867 w 95535"/>
                <a:gd name="connsiteY21" fmla="*/ 139446 h 139446"/>
                <a:gd name="connsiteX22" fmla="*/ 0 w 95535"/>
                <a:gd name="connsiteY22" fmla="*/ 139446 h 139446"/>
                <a:gd name="connsiteX23" fmla="*/ 0 w 95535"/>
                <a:gd name="connsiteY23" fmla="*/ 127445 h 13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535" h="139446">
                  <a:moveTo>
                    <a:pt x="95" y="127445"/>
                  </a:moveTo>
                  <a:lnTo>
                    <a:pt x="18479" y="126016"/>
                  </a:lnTo>
                  <a:lnTo>
                    <a:pt x="18479" y="22479"/>
                  </a:lnTo>
                  <a:lnTo>
                    <a:pt x="857" y="18098"/>
                  </a:lnTo>
                  <a:lnTo>
                    <a:pt x="857" y="4858"/>
                  </a:lnTo>
                  <a:lnTo>
                    <a:pt x="34671" y="476"/>
                  </a:lnTo>
                  <a:lnTo>
                    <a:pt x="35147" y="476"/>
                  </a:lnTo>
                  <a:lnTo>
                    <a:pt x="40577" y="4858"/>
                  </a:lnTo>
                  <a:lnTo>
                    <a:pt x="40577" y="9239"/>
                  </a:lnTo>
                  <a:lnTo>
                    <a:pt x="39815" y="28289"/>
                  </a:lnTo>
                  <a:lnTo>
                    <a:pt x="40577" y="28289"/>
                  </a:lnTo>
                  <a:cubicBezTo>
                    <a:pt x="42196" y="25527"/>
                    <a:pt x="45149" y="21907"/>
                    <a:pt x="49340" y="17526"/>
                  </a:cubicBezTo>
                  <a:cubicBezTo>
                    <a:pt x="53626" y="13145"/>
                    <a:pt x="59055" y="9049"/>
                    <a:pt x="65722" y="5429"/>
                  </a:cubicBezTo>
                  <a:cubicBezTo>
                    <a:pt x="72390" y="1810"/>
                    <a:pt x="79629" y="0"/>
                    <a:pt x="87440" y="0"/>
                  </a:cubicBezTo>
                  <a:cubicBezTo>
                    <a:pt x="90678" y="0"/>
                    <a:pt x="93345" y="381"/>
                    <a:pt x="95536" y="1238"/>
                  </a:cubicBezTo>
                  <a:lnTo>
                    <a:pt x="95536" y="28575"/>
                  </a:lnTo>
                  <a:cubicBezTo>
                    <a:pt x="94393" y="27813"/>
                    <a:pt x="92583" y="26956"/>
                    <a:pt x="90011" y="26289"/>
                  </a:cubicBezTo>
                  <a:cubicBezTo>
                    <a:pt x="87440" y="25527"/>
                    <a:pt x="84677" y="25146"/>
                    <a:pt x="81534" y="25146"/>
                  </a:cubicBezTo>
                  <a:cubicBezTo>
                    <a:pt x="68009" y="25146"/>
                    <a:pt x="55436" y="29337"/>
                    <a:pt x="43815" y="37624"/>
                  </a:cubicBezTo>
                  <a:lnTo>
                    <a:pt x="43815" y="125730"/>
                  </a:lnTo>
                  <a:lnTo>
                    <a:pt x="74867" y="127730"/>
                  </a:lnTo>
                  <a:lnTo>
                    <a:pt x="74867" y="139446"/>
                  </a:lnTo>
                  <a:lnTo>
                    <a:pt x="0" y="139446"/>
                  </a:lnTo>
                  <a:lnTo>
                    <a:pt x="0" y="127445"/>
                  </a:lnTo>
                  <a:close/>
                </a:path>
              </a:pathLst>
            </a:custGeom>
            <a:solidFill>
              <a:srgbClr val="FFFFFF"/>
            </a:solidFill>
            <a:ln w="9525" cap="flat">
              <a:noFill/>
              <a:prstDash val="solid"/>
              <a:miter/>
            </a:ln>
          </p:spPr>
          <p:txBody>
            <a:bodyPr anchor="ctr"/>
            <a:lstStyle/>
            <a:p>
              <a:pPr>
                <a:defRPr/>
              </a:pPr>
              <a:endParaRPr lang="ro-RO"/>
            </a:p>
          </p:txBody>
        </p:sp>
        <p:sp>
          <p:nvSpPr>
            <p:cNvPr id="59" name="Freeform: Shape 61">
              <a:extLst>
                <a:ext uri="{FF2B5EF4-FFF2-40B4-BE49-F238E27FC236}">
                  <a16:creationId xmlns:a16="http://schemas.microsoft.com/office/drawing/2014/main" id="{7C102DF8-A693-EA58-6D3D-1D0C3CF8808E}"/>
                </a:ext>
              </a:extLst>
            </p:cNvPr>
            <p:cNvSpPr/>
            <p:nvPr/>
          </p:nvSpPr>
          <p:spPr>
            <a:xfrm>
              <a:off x="11459622" y="6552216"/>
              <a:ext cx="137541" cy="141350"/>
            </a:xfrm>
            <a:custGeom>
              <a:avLst/>
              <a:gdLst>
                <a:gd name="connsiteX0" fmla="*/ 103442 w 137541"/>
                <a:gd name="connsiteY0" fmla="*/ 138208 h 141350"/>
                <a:gd name="connsiteX1" fmla="*/ 100108 w 137541"/>
                <a:gd name="connsiteY1" fmla="*/ 129349 h 141350"/>
                <a:gd name="connsiteX2" fmla="*/ 100108 w 137541"/>
                <a:gd name="connsiteY2" fmla="*/ 121063 h 141350"/>
                <a:gd name="connsiteX3" fmla="*/ 79915 w 137541"/>
                <a:gd name="connsiteY3" fmla="*/ 135255 h 141350"/>
                <a:gd name="connsiteX4" fmla="*/ 55531 w 137541"/>
                <a:gd name="connsiteY4" fmla="*/ 141351 h 141350"/>
                <a:gd name="connsiteX5" fmla="*/ 23241 w 137541"/>
                <a:gd name="connsiteY5" fmla="*/ 129064 h 141350"/>
                <a:gd name="connsiteX6" fmla="*/ 13716 w 137541"/>
                <a:gd name="connsiteY6" fmla="*/ 88678 h 141350"/>
                <a:gd name="connsiteX7" fmla="*/ 13716 w 137541"/>
                <a:gd name="connsiteY7" fmla="*/ 17812 h 141350"/>
                <a:gd name="connsiteX8" fmla="*/ 0 w 137541"/>
                <a:gd name="connsiteY8" fmla="*/ 13907 h 141350"/>
                <a:gd name="connsiteX9" fmla="*/ 0 w 137541"/>
                <a:gd name="connsiteY9" fmla="*/ 3143 h 141350"/>
                <a:gd name="connsiteX10" fmla="*/ 34290 w 137541"/>
                <a:gd name="connsiteY10" fmla="*/ 0 h 141350"/>
                <a:gd name="connsiteX11" fmla="*/ 34576 w 137541"/>
                <a:gd name="connsiteY11" fmla="*/ 0 h 141350"/>
                <a:gd name="connsiteX12" fmla="*/ 39243 w 137541"/>
                <a:gd name="connsiteY12" fmla="*/ 2953 h 141350"/>
                <a:gd name="connsiteX13" fmla="*/ 39243 w 137541"/>
                <a:gd name="connsiteY13" fmla="*/ 86868 h 141350"/>
                <a:gd name="connsiteX14" fmla="*/ 41338 w 137541"/>
                <a:gd name="connsiteY14" fmla="*/ 109061 h 141350"/>
                <a:gd name="connsiteX15" fmla="*/ 48673 w 137541"/>
                <a:gd name="connsiteY15" fmla="*/ 120777 h 141350"/>
                <a:gd name="connsiteX16" fmla="*/ 64008 w 137541"/>
                <a:gd name="connsiteY16" fmla="*/ 124587 h 141350"/>
                <a:gd name="connsiteX17" fmla="*/ 82391 w 137541"/>
                <a:gd name="connsiteY17" fmla="*/ 120396 h 141350"/>
                <a:gd name="connsiteX18" fmla="*/ 97346 w 137541"/>
                <a:gd name="connsiteY18" fmla="*/ 110585 h 141350"/>
                <a:gd name="connsiteX19" fmla="*/ 97346 w 137541"/>
                <a:gd name="connsiteY19" fmla="*/ 17812 h 141350"/>
                <a:gd name="connsiteX20" fmla="*/ 79724 w 137541"/>
                <a:gd name="connsiteY20" fmla="*/ 13907 h 141350"/>
                <a:gd name="connsiteX21" fmla="*/ 79724 w 137541"/>
                <a:gd name="connsiteY21" fmla="*/ 3143 h 141350"/>
                <a:gd name="connsiteX22" fmla="*/ 116967 w 137541"/>
                <a:gd name="connsiteY22" fmla="*/ 0 h 141350"/>
                <a:gd name="connsiteX23" fmla="*/ 117253 w 137541"/>
                <a:gd name="connsiteY23" fmla="*/ 0 h 141350"/>
                <a:gd name="connsiteX24" fmla="*/ 122873 w 137541"/>
                <a:gd name="connsiteY24" fmla="*/ 2953 h 141350"/>
                <a:gd name="connsiteX25" fmla="*/ 122873 w 137541"/>
                <a:gd name="connsiteY25" fmla="*/ 126302 h 141350"/>
                <a:gd name="connsiteX26" fmla="*/ 137541 w 137541"/>
                <a:gd name="connsiteY26" fmla="*/ 126302 h 141350"/>
                <a:gd name="connsiteX27" fmla="*/ 137255 w 137541"/>
                <a:gd name="connsiteY27" fmla="*/ 137351 h 141350"/>
                <a:gd name="connsiteX28" fmla="*/ 125349 w 137541"/>
                <a:gd name="connsiteY28" fmla="*/ 140018 h 141350"/>
                <a:gd name="connsiteX29" fmla="*/ 113729 w 137541"/>
                <a:gd name="connsiteY29" fmla="*/ 140970 h 141350"/>
                <a:gd name="connsiteX30" fmla="*/ 103442 w 137541"/>
                <a:gd name="connsiteY30" fmla="*/ 138208 h 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7541" h="141350">
                  <a:moveTo>
                    <a:pt x="103442" y="138208"/>
                  </a:moveTo>
                  <a:cubicBezTo>
                    <a:pt x="101251" y="136398"/>
                    <a:pt x="100108" y="133445"/>
                    <a:pt x="100108" y="129349"/>
                  </a:cubicBezTo>
                  <a:lnTo>
                    <a:pt x="100108" y="121063"/>
                  </a:lnTo>
                  <a:cubicBezTo>
                    <a:pt x="94679" y="126492"/>
                    <a:pt x="88011" y="131159"/>
                    <a:pt x="79915" y="135255"/>
                  </a:cubicBezTo>
                  <a:cubicBezTo>
                    <a:pt x="71819" y="139351"/>
                    <a:pt x="63722" y="141351"/>
                    <a:pt x="55531" y="141351"/>
                  </a:cubicBezTo>
                  <a:cubicBezTo>
                    <a:pt x="40386" y="141351"/>
                    <a:pt x="29623" y="137255"/>
                    <a:pt x="23241" y="129064"/>
                  </a:cubicBezTo>
                  <a:cubicBezTo>
                    <a:pt x="16859" y="120872"/>
                    <a:pt x="13716" y="107442"/>
                    <a:pt x="13716" y="88678"/>
                  </a:cubicBezTo>
                  <a:lnTo>
                    <a:pt x="13716" y="17812"/>
                  </a:lnTo>
                  <a:lnTo>
                    <a:pt x="0" y="13907"/>
                  </a:lnTo>
                  <a:lnTo>
                    <a:pt x="0" y="3143"/>
                  </a:lnTo>
                  <a:lnTo>
                    <a:pt x="34290" y="0"/>
                  </a:lnTo>
                  <a:lnTo>
                    <a:pt x="34576" y="0"/>
                  </a:lnTo>
                  <a:lnTo>
                    <a:pt x="39243" y="2953"/>
                  </a:lnTo>
                  <a:lnTo>
                    <a:pt x="39243" y="86868"/>
                  </a:lnTo>
                  <a:cubicBezTo>
                    <a:pt x="39243" y="96298"/>
                    <a:pt x="39910" y="103727"/>
                    <a:pt x="41338" y="109061"/>
                  </a:cubicBezTo>
                  <a:cubicBezTo>
                    <a:pt x="42767" y="114395"/>
                    <a:pt x="45148" y="118301"/>
                    <a:pt x="48673" y="120777"/>
                  </a:cubicBezTo>
                  <a:cubicBezTo>
                    <a:pt x="52197" y="123349"/>
                    <a:pt x="57245" y="124587"/>
                    <a:pt x="64008" y="124587"/>
                  </a:cubicBezTo>
                  <a:cubicBezTo>
                    <a:pt x="70485" y="124587"/>
                    <a:pt x="76676" y="123158"/>
                    <a:pt x="82391" y="120396"/>
                  </a:cubicBezTo>
                  <a:cubicBezTo>
                    <a:pt x="88106" y="117634"/>
                    <a:pt x="93059" y="114395"/>
                    <a:pt x="97346" y="110585"/>
                  </a:cubicBezTo>
                  <a:lnTo>
                    <a:pt x="97346" y="17812"/>
                  </a:lnTo>
                  <a:lnTo>
                    <a:pt x="79724" y="13907"/>
                  </a:lnTo>
                  <a:lnTo>
                    <a:pt x="79724" y="3143"/>
                  </a:lnTo>
                  <a:lnTo>
                    <a:pt x="116967" y="0"/>
                  </a:lnTo>
                  <a:lnTo>
                    <a:pt x="117253" y="0"/>
                  </a:lnTo>
                  <a:lnTo>
                    <a:pt x="122873" y="2953"/>
                  </a:lnTo>
                  <a:lnTo>
                    <a:pt x="122873" y="126302"/>
                  </a:lnTo>
                  <a:lnTo>
                    <a:pt x="137541" y="126302"/>
                  </a:lnTo>
                  <a:lnTo>
                    <a:pt x="137255" y="137351"/>
                  </a:lnTo>
                  <a:cubicBezTo>
                    <a:pt x="132683" y="138494"/>
                    <a:pt x="128778" y="139351"/>
                    <a:pt x="125349" y="140018"/>
                  </a:cubicBezTo>
                  <a:cubicBezTo>
                    <a:pt x="122015" y="140684"/>
                    <a:pt x="118110" y="140970"/>
                    <a:pt x="113729" y="140970"/>
                  </a:cubicBezTo>
                  <a:cubicBezTo>
                    <a:pt x="109061" y="140875"/>
                    <a:pt x="105727" y="140018"/>
                    <a:pt x="103442" y="138208"/>
                  </a:cubicBezTo>
                  <a:close/>
                </a:path>
              </a:pathLst>
            </a:custGeom>
            <a:solidFill>
              <a:srgbClr val="FFFFFF"/>
            </a:solidFill>
            <a:ln w="9525" cap="flat">
              <a:noFill/>
              <a:prstDash val="solid"/>
              <a:miter/>
            </a:ln>
          </p:spPr>
          <p:txBody>
            <a:bodyPr anchor="ctr"/>
            <a:lstStyle/>
            <a:p>
              <a:pPr>
                <a:defRPr/>
              </a:pPr>
              <a:endParaRPr lang="ro-RO"/>
            </a:p>
          </p:txBody>
        </p:sp>
        <p:sp>
          <p:nvSpPr>
            <p:cNvPr id="60" name="Freeform: Shape 62">
              <a:extLst>
                <a:ext uri="{FF2B5EF4-FFF2-40B4-BE49-F238E27FC236}">
                  <a16:creationId xmlns:a16="http://schemas.microsoft.com/office/drawing/2014/main" id="{0F917704-3A79-C7A9-43FC-AA0B1DA8DBEE}"/>
                </a:ext>
              </a:extLst>
            </p:cNvPr>
            <p:cNvSpPr/>
            <p:nvPr/>
          </p:nvSpPr>
          <p:spPr>
            <a:xfrm>
              <a:off x="11614499" y="6490494"/>
              <a:ext cx="66103" cy="200406"/>
            </a:xfrm>
            <a:custGeom>
              <a:avLst/>
              <a:gdLst>
                <a:gd name="connsiteX0" fmla="*/ 19907 w 66103"/>
                <a:gd name="connsiteY0" fmla="*/ 17907 h 200406"/>
                <a:gd name="connsiteX1" fmla="*/ 95 w 66103"/>
                <a:gd name="connsiteY1" fmla="*/ 15240 h 200406"/>
                <a:gd name="connsiteX2" fmla="*/ 95 w 66103"/>
                <a:gd name="connsiteY2" fmla="*/ 4763 h 200406"/>
                <a:gd name="connsiteX3" fmla="*/ 39529 w 66103"/>
                <a:gd name="connsiteY3" fmla="*/ 0 h 200406"/>
                <a:gd name="connsiteX4" fmla="*/ 40005 w 66103"/>
                <a:gd name="connsiteY4" fmla="*/ 0 h 200406"/>
                <a:gd name="connsiteX5" fmla="*/ 45339 w 66103"/>
                <a:gd name="connsiteY5" fmla="*/ 3620 h 200406"/>
                <a:gd name="connsiteX6" fmla="*/ 45339 w 66103"/>
                <a:gd name="connsiteY6" fmla="*/ 186404 h 200406"/>
                <a:gd name="connsiteX7" fmla="*/ 66103 w 66103"/>
                <a:gd name="connsiteY7" fmla="*/ 188405 h 200406"/>
                <a:gd name="connsiteX8" fmla="*/ 66103 w 66103"/>
                <a:gd name="connsiteY8" fmla="*/ 200406 h 200406"/>
                <a:gd name="connsiteX9" fmla="*/ 0 w 66103"/>
                <a:gd name="connsiteY9" fmla="*/ 200406 h 200406"/>
                <a:gd name="connsiteX10" fmla="*/ 0 w 66103"/>
                <a:gd name="connsiteY10" fmla="*/ 188405 h 200406"/>
                <a:gd name="connsiteX11" fmla="*/ 19812 w 66103"/>
                <a:gd name="connsiteY11" fmla="*/ 186214 h 200406"/>
                <a:gd name="connsiteX12" fmla="*/ 19812 w 66103"/>
                <a:gd name="connsiteY12" fmla="*/ 17907 h 2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406">
                  <a:moveTo>
                    <a:pt x="19907" y="17907"/>
                  </a:moveTo>
                  <a:lnTo>
                    <a:pt x="95" y="15240"/>
                  </a:lnTo>
                  <a:lnTo>
                    <a:pt x="95" y="4763"/>
                  </a:lnTo>
                  <a:lnTo>
                    <a:pt x="39529" y="0"/>
                  </a:lnTo>
                  <a:lnTo>
                    <a:pt x="40005" y="0"/>
                  </a:lnTo>
                  <a:lnTo>
                    <a:pt x="45339" y="3620"/>
                  </a:lnTo>
                  <a:lnTo>
                    <a:pt x="45339" y="186404"/>
                  </a:lnTo>
                  <a:lnTo>
                    <a:pt x="66103" y="188405"/>
                  </a:lnTo>
                  <a:lnTo>
                    <a:pt x="66103" y="200406"/>
                  </a:lnTo>
                  <a:lnTo>
                    <a:pt x="0" y="200406"/>
                  </a:lnTo>
                  <a:lnTo>
                    <a:pt x="0" y="188405"/>
                  </a:lnTo>
                  <a:lnTo>
                    <a:pt x="19812" y="186214"/>
                  </a:lnTo>
                  <a:lnTo>
                    <a:pt x="19812" y="17907"/>
                  </a:lnTo>
                  <a:close/>
                </a:path>
              </a:pathLst>
            </a:custGeom>
            <a:solidFill>
              <a:srgbClr val="FFFFFF"/>
            </a:solidFill>
            <a:ln w="9525" cap="flat">
              <a:noFill/>
              <a:prstDash val="solid"/>
              <a:miter/>
            </a:ln>
          </p:spPr>
          <p:txBody>
            <a:bodyPr anchor="ctr"/>
            <a:lstStyle/>
            <a:p>
              <a:pPr>
                <a:defRPr/>
              </a:pPr>
              <a:endParaRPr lang="ro-RO"/>
            </a:p>
          </p:txBody>
        </p:sp>
        <p:sp>
          <p:nvSpPr>
            <p:cNvPr id="61" name="Freeform: Shape 1023">
              <a:extLst>
                <a:ext uri="{FF2B5EF4-FFF2-40B4-BE49-F238E27FC236}">
                  <a16:creationId xmlns:a16="http://schemas.microsoft.com/office/drawing/2014/main" id="{ED6677B3-EE8C-3DAF-D514-C9C638692A9A}"/>
                </a:ext>
              </a:extLst>
            </p:cNvPr>
            <p:cNvSpPr/>
            <p:nvPr/>
          </p:nvSpPr>
          <p:spPr>
            <a:xfrm>
              <a:off x="11757279" y="6509067"/>
              <a:ext cx="177260" cy="182022"/>
            </a:xfrm>
            <a:custGeom>
              <a:avLst/>
              <a:gdLst>
                <a:gd name="connsiteX0" fmla="*/ 19621 w 177260"/>
                <a:gd name="connsiteY0" fmla="*/ 15240 h 182022"/>
                <a:gd name="connsiteX1" fmla="*/ 0 w 177260"/>
                <a:gd name="connsiteY1" fmla="*/ 12287 h 182022"/>
                <a:gd name="connsiteX2" fmla="*/ 0 w 177260"/>
                <a:gd name="connsiteY2" fmla="*/ 0 h 182022"/>
                <a:gd name="connsiteX3" fmla="*/ 45529 w 177260"/>
                <a:gd name="connsiteY3" fmla="*/ 0 h 182022"/>
                <a:gd name="connsiteX4" fmla="*/ 127063 w 177260"/>
                <a:gd name="connsiteY4" fmla="*/ 119444 h 182022"/>
                <a:gd name="connsiteX5" fmla="*/ 140779 w 177260"/>
                <a:gd name="connsiteY5" fmla="*/ 145351 h 182022"/>
                <a:gd name="connsiteX6" fmla="*/ 140779 w 177260"/>
                <a:gd name="connsiteY6" fmla="*/ 15240 h 182022"/>
                <a:gd name="connsiteX7" fmla="*/ 119539 w 177260"/>
                <a:gd name="connsiteY7" fmla="*/ 12287 h 182022"/>
                <a:gd name="connsiteX8" fmla="*/ 119539 w 177260"/>
                <a:gd name="connsiteY8" fmla="*/ 0 h 182022"/>
                <a:gd name="connsiteX9" fmla="*/ 177260 w 177260"/>
                <a:gd name="connsiteY9" fmla="*/ 0 h 182022"/>
                <a:gd name="connsiteX10" fmla="*/ 177260 w 177260"/>
                <a:gd name="connsiteY10" fmla="*/ 12287 h 182022"/>
                <a:gd name="connsiteX11" fmla="*/ 157639 w 177260"/>
                <a:gd name="connsiteY11" fmla="*/ 15240 h 182022"/>
                <a:gd name="connsiteX12" fmla="*/ 157639 w 177260"/>
                <a:gd name="connsiteY12" fmla="*/ 181928 h 182022"/>
                <a:gd name="connsiteX13" fmla="*/ 138303 w 177260"/>
                <a:gd name="connsiteY13" fmla="*/ 181928 h 182022"/>
                <a:gd name="connsiteX14" fmla="*/ 55054 w 177260"/>
                <a:gd name="connsiteY14" fmla="*/ 59817 h 182022"/>
                <a:gd name="connsiteX15" fmla="*/ 36195 w 177260"/>
                <a:gd name="connsiteY15" fmla="*/ 27527 h 182022"/>
                <a:gd name="connsiteX16" fmla="*/ 36195 w 177260"/>
                <a:gd name="connsiteY16" fmla="*/ 167545 h 182022"/>
                <a:gd name="connsiteX17" fmla="*/ 59436 w 177260"/>
                <a:gd name="connsiteY17" fmla="*/ 170021 h 182022"/>
                <a:gd name="connsiteX18" fmla="*/ 59436 w 177260"/>
                <a:gd name="connsiteY18" fmla="*/ 182023 h 182022"/>
                <a:gd name="connsiteX19" fmla="*/ 0 w 177260"/>
                <a:gd name="connsiteY19" fmla="*/ 182023 h 182022"/>
                <a:gd name="connsiteX20" fmla="*/ 0 w 177260"/>
                <a:gd name="connsiteY20" fmla="*/ 170021 h 182022"/>
                <a:gd name="connsiteX21" fmla="*/ 19621 w 177260"/>
                <a:gd name="connsiteY21" fmla="*/ 167354 h 182022"/>
                <a:gd name="connsiteX22" fmla="*/ 19621 w 177260"/>
                <a:gd name="connsiteY22" fmla="*/ 15240 h 18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260" h="182022">
                  <a:moveTo>
                    <a:pt x="19621" y="15240"/>
                  </a:moveTo>
                  <a:lnTo>
                    <a:pt x="0" y="12287"/>
                  </a:lnTo>
                  <a:lnTo>
                    <a:pt x="0" y="0"/>
                  </a:lnTo>
                  <a:lnTo>
                    <a:pt x="45529" y="0"/>
                  </a:lnTo>
                  <a:lnTo>
                    <a:pt x="127063" y="119444"/>
                  </a:lnTo>
                  <a:lnTo>
                    <a:pt x="140779" y="145351"/>
                  </a:lnTo>
                  <a:lnTo>
                    <a:pt x="140779" y="15240"/>
                  </a:lnTo>
                  <a:lnTo>
                    <a:pt x="119539" y="12287"/>
                  </a:lnTo>
                  <a:lnTo>
                    <a:pt x="119539" y="0"/>
                  </a:lnTo>
                  <a:lnTo>
                    <a:pt x="177260" y="0"/>
                  </a:lnTo>
                  <a:lnTo>
                    <a:pt x="177260" y="12287"/>
                  </a:lnTo>
                  <a:lnTo>
                    <a:pt x="157639" y="15240"/>
                  </a:lnTo>
                  <a:lnTo>
                    <a:pt x="157639" y="181928"/>
                  </a:lnTo>
                  <a:lnTo>
                    <a:pt x="138303" y="181928"/>
                  </a:lnTo>
                  <a:lnTo>
                    <a:pt x="55054" y="59817"/>
                  </a:lnTo>
                  <a:lnTo>
                    <a:pt x="36195" y="27527"/>
                  </a:lnTo>
                  <a:lnTo>
                    <a:pt x="36195" y="167545"/>
                  </a:lnTo>
                  <a:lnTo>
                    <a:pt x="59436" y="170021"/>
                  </a:lnTo>
                  <a:lnTo>
                    <a:pt x="59436" y="182023"/>
                  </a:lnTo>
                  <a:lnTo>
                    <a:pt x="0" y="182023"/>
                  </a:lnTo>
                  <a:lnTo>
                    <a:pt x="0" y="170021"/>
                  </a:lnTo>
                  <a:lnTo>
                    <a:pt x="19621" y="167354"/>
                  </a:lnTo>
                  <a:lnTo>
                    <a:pt x="19621" y="15240"/>
                  </a:lnTo>
                  <a:close/>
                </a:path>
              </a:pathLst>
            </a:custGeom>
            <a:solidFill>
              <a:srgbClr val="FFFFFF"/>
            </a:solidFill>
            <a:ln w="9525" cap="flat">
              <a:noFill/>
              <a:prstDash val="solid"/>
              <a:miter/>
            </a:ln>
          </p:spPr>
          <p:txBody>
            <a:bodyPr anchor="ctr"/>
            <a:lstStyle/>
            <a:p>
              <a:pPr>
                <a:defRPr/>
              </a:pPr>
              <a:endParaRPr lang="ro-RO"/>
            </a:p>
          </p:txBody>
        </p:sp>
        <p:sp>
          <p:nvSpPr>
            <p:cNvPr id="62" name="Freeform: Shape 1024">
              <a:extLst>
                <a:ext uri="{FF2B5EF4-FFF2-40B4-BE49-F238E27FC236}">
                  <a16:creationId xmlns:a16="http://schemas.microsoft.com/office/drawing/2014/main" id="{F6363DA3-AE3C-D777-DCBF-47EB323492DB}"/>
                </a:ext>
              </a:extLst>
            </p:cNvPr>
            <p:cNvSpPr/>
            <p:nvPr/>
          </p:nvSpPr>
          <p:spPr>
            <a:xfrm>
              <a:off x="11951493" y="6552120"/>
              <a:ext cx="120205" cy="141446"/>
            </a:xfrm>
            <a:custGeom>
              <a:avLst/>
              <a:gdLst>
                <a:gd name="connsiteX0" fmla="*/ 23146 w 120205"/>
                <a:gd name="connsiteY0" fmla="*/ 68199 h 141446"/>
                <a:gd name="connsiteX1" fmla="*/ 81439 w 120205"/>
                <a:gd name="connsiteY1" fmla="*/ 56579 h 141446"/>
                <a:gd name="connsiteX2" fmla="*/ 81439 w 120205"/>
                <a:gd name="connsiteY2" fmla="*/ 49720 h 141446"/>
                <a:gd name="connsiteX3" fmla="*/ 78962 w 120205"/>
                <a:gd name="connsiteY3" fmla="*/ 31623 h 141446"/>
                <a:gd name="connsiteX4" fmla="*/ 70485 w 120205"/>
                <a:gd name="connsiteY4" fmla="*/ 22003 h 141446"/>
                <a:gd name="connsiteX5" fmla="*/ 53435 w 120205"/>
                <a:gd name="connsiteY5" fmla="*/ 18955 h 141446"/>
                <a:gd name="connsiteX6" fmla="*/ 31052 w 120205"/>
                <a:gd name="connsiteY6" fmla="*/ 22479 h 141446"/>
                <a:gd name="connsiteX7" fmla="*/ 11335 w 120205"/>
                <a:gd name="connsiteY7" fmla="*/ 31147 h 141446"/>
                <a:gd name="connsiteX8" fmla="*/ 5239 w 120205"/>
                <a:gd name="connsiteY8" fmla="*/ 18383 h 141446"/>
                <a:gd name="connsiteX9" fmla="*/ 16954 w 120205"/>
                <a:gd name="connsiteY9" fmla="*/ 11240 h 141446"/>
                <a:gd name="connsiteX10" fmla="*/ 36767 w 120205"/>
                <a:gd name="connsiteY10" fmla="*/ 3429 h 141446"/>
                <a:gd name="connsiteX11" fmla="*/ 59246 w 120205"/>
                <a:gd name="connsiteY11" fmla="*/ 0 h 141446"/>
                <a:gd name="connsiteX12" fmla="*/ 86773 w 120205"/>
                <a:gd name="connsiteY12" fmla="*/ 4763 h 141446"/>
                <a:gd name="connsiteX13" fmla="*/ 101346 w 120205"/>
                <a:gd name="connsiteY13" fmla="*/ 20098 h 141446"/>
                <a:gd name="connsiteX14" fmla="*/ 105728 w 120205"/>
                <a:gd name="connsiteY14" fmla="*/ 48197 h 141446"/>
                <a:gd name="connsiteX15" fmla="*/ 105728 w 120205"/>
                <a:gd name="connsiteY15" fmla="*/ 126778 h 141446"/>
                <a:gd name="connsiteX16" fmla="*/ 120205 w 120205"/>
                <a:gd name="connsiteY16" fmla="*/ 126778 h 141446"/>
                <a:gd name="connsiteX17" fmla="*/ 120205 w 120205"/>
                <a:gd name="connsiteY17" fmla="*/ 137541 h 141446"/>
                <a:gd name="connsiteX18" fmla="*/ 107823 w 120205"/>
                <a:gd name="connsiteY18" fmla="*/ 140018 h 141446"/>
                <a:gd name="connsiteX19" fmla="*/ 94774 w 120205"/>
                <a:gd name="connsiteY19" fmla="*/ 141256 h 141446"/>
                <a:gd name="connsiteX20" fmla="*/ 85439 w 120205"/>
                <a:gd name="connsiteY20" fmla="*/ 139160 h 141446"/>
                <a:gd name="connsiteX21" fmla="*/ 82963 w 120205"/>
                <a:gd name="connsiteY21" fmla="*/ 130016 h 141446"/>
                <a:gd name="connsiteX22" fmla="*/ 82963 w 120205"/>
                <a:gd name="connsiteY22" fmla="*/ 121920 h 141446"/>
                <a:gd name="connsiteX23" fmla="*/ 64961 w 120205"/>
                <a:gd name="connsiteY23" fmla="*/ 135350 h 141446"/>
                <a:gd name="connsiteX24" fmla="*/ 40862 w 120205"/>
                <a:gd name="connsiteY24" fmla="*/ 141446 h 141446"/>
                <a:gd name="connsiteX25" fmla="*/ 11621 w 120205"/>
                <a:gd name="connsiteY25" fmla="*/ 131255 h 141446"/>
                <a:gd name="connsiteX26" fmla="*/ 0 w 120205"/>
                <a:gd name="connsiteY26" fmla="*/ 102013 h 141446"/>
                <a:gd name="connsiteX27" fmla="*/ 23146 w 120205"/>
                <a:gd name="connsiteY27" fmla="*/ 68199 h 141446"/>
                <a:gd name="connsiteX28" fmla="*/ 66199 w 120205"/>
                <a:gd name="connsiteY28" fmla="*/ 120968 h 141446"/>
                <a:gd name="connsiteX29" fmla="*/ 81343 w 120205"/>
                <a:gd name="connsiteY29" fmla="*/ 111633 h 141446"/>
                <a:gd name="connsiteX30" fmla="*/ 81343 w 120205"/>
                <a:gd name="connsiteY30" fmla="*/ 69533 h 141446"/>
                <a:gd name="connsiteX31" fmla="*/ 41053 w 120205"/>
                <a:gd name="connsiteY31" fmla="*/ 77724 h 141446"/>
                <a:gd name="connsiteX32" fmla="*/ 27432 w 120205"/>
                <a:gd name="connsiteY32" fmla="*/ 99155 h 141446"/>
                <a:gd name="connsiteX33" fmla="*/ 33909 w 120205"/>
                <a:gd name="connsiteY33" fmla="*/ 118586 h 141446"/>
                <a:gd name="connsiteX34" fmla="*/ 51435 w 120205"/>
                <a:gd name="connsiteY34" fmla="*/ 124873 h 141446"/>
                <a:gd name="connsiteX35" fmla="*/ 66199 w 120205"/>
                <a:gd name="connsiteY35" fmla="*/ 120968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446">
                  <a:moveTo>
                    <a:pt x="23146" y="68199"/>
                  </a:moveTo>
                  <a:cubicBezTo>
                    <a:pt x="38481" y="60960"/>
                    <a:pt x="57912" y="57055"/>
                    <a:pt x="81439" y="56579"/>
                  </a:cubicBezTo>
                  <a:lnTo>
                    <a:pt x="81439" y="49720"/>
                  </a:lnTo>
                  <a:cubicBezTo>
                    <a:pt x="81439" y="42101"/>
                    <a:pt x="80582" y="36005"/>
                    <a:pt x="78962" y="31623"/>
                  </a:cubicBezTo>
                  <a:cubicBezTo>
                    <a:pt x="77343" y="27242"/>
                    <a:pt x="74486" y="24003"/>
                    <a:pt x="70485" y="22003"/>
                  </a:cubicBezTo>
                  <a:cubicBezTo>
                    <a:pt x="66484" y="20003"/>
                    <a:pt x="60865" y="18955"/>
                    <a:pt x="53435" y="18955"/>
                  </a:cubicBezTo>
                  <a:cubicBezTo>
                    <a:pt x="45148" y="18955"/>
                    <a:pt x="37624" y="20098"/>
                    <a:pt x="31052" y="22479"/>
                  </a:cubicBezTo>
                  <a:cubicBezTo>
                    <a:pt x="24479" y="24860"/>
                    <a:pt x="17907" y="27718"/>
                    <a:pt x="11335" y="31147"/>
                  </a:cubicBezTo>
                  <a:lnTo>
                    <a:pt x="5239" y="18383"/>
                  </a:lnTo>
                  <a:cubicBezTo>
                    <a:pt x="7334" y="16574"/>
                    <a:pt x="11240" y="14192"/>
                    <a:pt x="16954" y="11240"/>
                  </a:cubicBezTo>
                  <a:cubicBezTo>
                    <a:pt x="22669" y="8287"/>
                    <a:pt x="29242" y="5715"/>
                    <a:pt x="36767" y="3429"/>
                  </a:cubicBezTo>
                  <a:cubicBezTo>
                    <a:pt x="44291" y="1143"/>
                    <a:pt x="51816" y="0"/>
                    <a:pt x="59246" y="0"/>
                  </a:cubicBezTo>
                  <a:cubicBezTo>
                    <a:pt x="70866" y="0"/>
                    <a:pt x="80010" y="1619"/>
                    <a:pt x="86773" y="4763"/>
                  </a:cubicBezTo>
                  <a:cubicBezTo>
                    <a:pt x="93536" y="7906"/>
                    <a:pt x="98393" y="13049"/>
                    <a:pt x="101346" y="20098"/>
                  </a:cubicBezTo>
                  <a:cubicBezTo>
                    <a:pt x="104299" y="27146"/>
                    <a:pt x="105728" y="36481"/>
                    <a:pt x="105728" y="48197"/>
                  </a:cubicBezTo>
                  <a:lnTo>
                    <a:pt x="105728" y="126778"/>
                  </a:lnTo>
                  <a:lnTo>
                    <a:pt x="120205" y="126778"/>
                  </a:lnTo>
                  <a:lnTo>
                    <a:pt x="120205" y="137541"/>
                  </a:lnTo>
                  <a:cubicBezTo>
                    <a:pt x="116967" y="138398"/>
                    <a:pt x="112776" y="139160"/>
                    <a:pt x="107823" y="140018"/>
                  </a:cubicBezTo>
                  <a:cubicBezTo>
                    <a:pt x="102870" y="140780"/>
                    <a:pt x="98488" y="141256"/>
                    <a:pt x="94774" y="141256"/>
                  </a:cubicBezTo>
                  <a:cubicBezTo>
                    <a:pt x="90202" y="141256"/>
                    <a:pt x="87058" y="140589"/>
                    <a:pt x="85439" y="139160"/>
                  </a:cubicBezTo>
                  <a:cubicBezTo>
                    <a:pt x="83820" y="137732"/>
                    <a:pt x="82963" y="134684"/>
                    <a:pt x="82963" y="130016"/>
                  </a:cubicBezTo>
                  <a:lnTo>
                    <a:pt x="82963" y="121920"/>
                  </a:lnTo>
                  <a:cubicBezTo>
                    <a:pt x="78105" y="126778"/>
                    <a:pt x="72104" y="131350"/>
                    <a:pt x="64961" y="135350"/>
                  </a:cubicBezTo>
                  <a:cubicBezTo>
                    <a:pt x="57817" y="139351"/>
                    <a:pt x="49816" y="141446"/>
                    <a:pt x="40862" y="141446"/>
                  </a:cubicBezTo>
                  <a:cubicBezTo>
                    <a:pt x="29146" y="141446"/>
                    <a:pt x="19336" y="138017"/>
                    <a:pt x="11621" y="131255"/>
                  </a:cubicBezTo>
                  <a:cubicBezTo>
                    <a:pt x="3905" y="124492"/>
                    <a:pt x="0" y="114776"/>
                    <a:pt x="0" y="102013"/>
                  </a:cubicBezTo>
                  <a:cubicBezTo>
                    <a:pt x="95" y="86773"/>
                    <a:pt x="7810" y="75438"/>
                    <a:pt x="23146" y="68199"/>
                  </a:cubicBezTo>
                  <a:close/>
                  <a:moveTo>
                    <a:pt x="66199" y="120968"/>
                  </a:moveTo>
                  <a:cubicBezTo>
                    <a:pt x="71723" y="118396"/>
                    <a:pt x="76771" y="115253"/>
                    <a:pt x="81343" y="111633"/>
                  </a:cubicBezTo>
                  <a:lnTo>
                    <a:pt x="81343" y="69533"/>
                  </a:lnTo>
                  <a:cubicBezTo>
                    <a:pt x="63532" y="69533"/>
                    <a:pt x="50102" y="72295"/>
                    <a:pt x="41053" y="77724"/>
                  </a:cubicBezTo>
                  <a:cubicBezTo>
                    <a:pt x="32004" y="83153"/>
                    <a:pt x="27432" y="90297"/>
                    <a:pt x="27432" y="99155"/>
                  </a:cubicBezTo>
                  <a:cubicBezTo>
                    <a:pt x="27432" y="108014"/>
                    <a:pt x="29623" y="114491"/>
                    <a:pt x="33909" y="118586"/>
                  </a:cubicBezTo>
                  <a:cubicBezTo>
                    <a:pt x="38195" y="122777"/>
                    <a:pt x="44101" y="124873"/>
                    <a:pt x="51435" y="124873"/>
                  </a:cubicBezTo>
                  <a:cubicBezTo>
                    <a:pt x="55721" y="124873"/>
                    <a:pt x="60674" y="123539"/>
                    <a:pt x="66199" y="120968"/>
                  </a:cubicBezTo>
                  <a:close/>
                </a:path>
              </a:pathLst>
            </a:custGeom>
            <a:solidFill>
              <a:srgbClr val="FFFFFF"/>
            </a:solidFill>
            <a:ln w="9525" cap="flat">
              <a:noFill/>
              <a:prstDash val="solid"/>
              <a:miter/>
            </a:ln>
          </p:spPr>
          <p:txBody>
            <a:bodyPr anchor="ctr"/>
            <a:lstStyle/>
            <a:p>
              <a:pPr>
                <a:defRPr/>
              </a:pPr>
              <a:endParaRPr lang="ro-RO"/>
            </a:p>
          </p:txBody>
        </p:sp>
        <p:sp>
          <p:nvSpPr>
            <p:cNvPr id="63" name="Freeform: Shape 1027">
              <a:extLst>
                <a:ext uri="{FF2B5EF4-FFF2-40B4-BE49-F238E27FC236}">
                  <a16:creationId xmlns:a16="http://schemas.microsoft.com/office/drawing/2014/main" id="{A32F7197-7958-3A4E-4365-8998481CC031}"/>
                </a:ext>
              </a:extLst>
            </p:cNvPr>
            <p:cNvSpPr/>
            <p:nvPr/>
          </p:nvSpPr>
          <p:spPr>
            <a:xfrm>
              <a:off x="12085510" y="6519830"/>
              <a:ext cx="88106" cy="237744"/>
            </a:xfrm>
            <a:custGeom>
              <a:avLst/>
              <a:gdLst>
                <a:gd name="connsiteX0" fmla="*/ 24479 w 88106"/>
                <a:gd name="connsiteY0" fmla="*/ 167164 h 237744"/>
                <a:gd name="connsiteX1" fmla="*/ 17621 w 88106"/>
                <a:gd name="connsiteY1" fmla="*/ 145352 h 237744"/>
                <a:gd name="connsiteX2" fmla="*/ 17621 w 88106"/>
                <a:gd name="connsiteY2" fmla="*/ 51435 h 237744"/>
                <a:gd name="connsiteX3" fmla="*/ 0 w 88106"/>
                <a:gd name="connsiteY3" fmla="*/ 51435 h 237744"/>
                <a:gd name="connsiteX4" fmla="*/ 0 w 88106"/>
                <a:gd name="connsiteY4" fmla="*/ 40386 h 237744"/>
                <a:gd name="connsiteX5" fmla="*/ 6858 w 88106"/>
                <a:gd name="connsiteY5" fmla="*/ 38672 h 237744"/>
                <a:gd name="connsiteX6" fmla="*/ 14478 w 88106"/>
                <a:gd name="connsiteY6" fmla="*/ 36005 h 237744"/>
                <a:gd name="connsiteX7" fmla="*/ 20574 w 88106"/>
                <a:gd name="connsiteY7" fmla="*/ 27242 h 237744"/>
                <a:gd name="connsiteX8" fmla="*/ 25241 w 88106"/>
                <a:gd name="connsiteY8" fmla="*/ 12287 h 237744"/>
                <a:gd name="connsiteX9" fmla="*/ 28384 w 88106"/>
                <a:gd name="connsiteY9" fmla="*/ 0 h 237744"/>
                <a:gd name="connsiteX10" fmla="*/ 42863 w 88106"/>
                <a:gd name="connsiteY10" fmla="*/ 0 h 237744"/>
                <a:gd name="connsiteX11" fmla="*/ 43339 w 88106"/>
                <a:gd name="connsiteY11" fmla="*/ 35243 h 237744"/>
                <a:gd name="connsiteX12" fmla="*/ 84201 w 88106"/>
                <a:gd name="connsiteY12" fmla="*/ 35243 h 237744"/>
                <a:gd name="connsiteX13" fmla="*/ 84201 w 88106"/>
                <a:gd name="connsiteY13" fmla="*/ 51435 h 237744"/>
                <a:gd name="connsiteX14" fmla="*/ 43339 w 88106"/>
                <a:gd name="connsiteY14" fmla="*/ 51435 h 237744"/>
                <a:gd name="connsiteX15" fmla="*/ 43339 w 88106"/>
                <a:gd name="connsiteY15" fmla="*/ 126587 h 237744"/>
                <a:gd name="connsiteX16" fmla="*/ 44196 w 88106"/>
                <a:gd name="connsiteY16" fmla="*/ 146209 h 237744"/>
                <a:gd name="connsiteX17" fmla="*/ 47911 w 88106"/>
                <a:gd name="connsiteY17" fmla="*/ 153543 h 237744"/>
                <a:gd name="connsiteX18" fmla="*/ 57531 w 88106"/>
                <a:gd name="connsiteY18" fmla="*/ 155258 h 237744"/>
                <a:gd name="connsiteX19" fmla="*/ 72104 w 88106"/>
                <a:gd name="connsiteY19" fmla="*/ 153543 h 237744"/>
                <a:gd name="connsiteX20" fmla="*/ 84487 w 88106"/>
                <a:gd name="connsiteY20" fmla="*/ 149828 h 237744"/>
                <a:gd name="connsiteX21" fmla="*/ 88106 w 88106"/>
                <a:gd name="connsiteY21" fmla="*/ 160877 h 237744"/>
                <a:gd name="connsiteX22" fmla="*/ 69151 w 88106"/>
                <a:gd name="connsiteY22" fmla="*/ 169450 h 237744"/>
                <a:gd name="connsiteX23" fmla="*/ 45339 w 88106"/>
                <a:gd name="connsiteY23" fmla="*/ 173641 h 237744"/>
                <a:gd name="connsiteX24" fmla="*/ 24479 w 88106"/>
                <a:gd name="connsiteY24" fmla="*/ 167164 h 237744"/>
                <a:gd name="connsiteX25" fmla="*/ 62103 w 88106"/>
                <a:gd name="connsiteY25" fmla="*/ 220313 h 237744"/>
                <a:gd name="connsiteX26" fmla="*/ 53816 w 88106"/>
                <a:gd name="connsiteY26" fmla="*/ 232315 h 237744"/>
                <a:gd name="connsiteX27" fmla="*/ 46768 w 88106"/>
                <a:gd name="connsiteY27" fmla="*/ 237744 h 237744"/>
                <a:gd name="connsiteX28" fmla="*/ 46482 w 88106"/>
                <a:gd name="connsiteY28" fmla="*/ 237744 h 237744"/>
                <a:gd name="connsiteX29" fmla="*/ 38195 w 88106"/>
                <a:gd name="connsiteY29" fmla="*/ 233363 h 237744"/>
                <a:gd name="connsiteX30" fmla="*/ 37909 w 88106"/>
                <a:gd name="connsiteY30" fmla="*/ 231934 h 237744"/>
                <a:gd name="connsiteX31" fmla="*/ 43529 w 88106"/>
                <a:gd name="connsiteY31" fmla="*/ 225362 h 237744"/>
                <a:gd name="connsiteX32" fmla="*/ 45720 w 88106"/>
                <a:gd name="connsiteY32" fmla="*/ 215075 h 237744"/>
                <a:gd name="connsiteX33" fmla="*/ 44386 w 88106"/>
                <a:gd name="connsiteY33" fmla="*/ 209931 h 237744"/>
                <a:gd name="connsiteX34" fmla="*/ 40576 w 88106"/>
                <a:gd name="connsiteY34" fmla="*/ 206312 h 237744"/>
                <a:gd name="connsiteX35" fmla="*/ 35719 w 88106"/>
                <a:gd name="connsiteY35" fmla="*/ 196501 h 237744"/>
                <a:gd name="connsiteX36" fmla="*/ 39910 w 88106"/>
                <a:gd name="connsiteY36" fmla="*/ 187452 h 237744"/>
                <a:gd name="connsiteX37" fmla="*/ 48673 w 88106"/>
                <a:gd name="connsiteY37" fmla="*/ 184785 h 237744"/>
                <a:gd name="connsiteX38" fmla="*/ 49625 w 88106"/>
                <a:gd name="connsiteY38" fmla="*/ 184785 h 237744"/>
                <a:gd name="connsiteX39" fmla="*/ 61341 w 88106"/>
                <a:gd name="connsiteY39" fmla="*/ 189929 h 237744"/>
                <a:gd name="connsiteX40" fmla="*/ 65722 w 88106"/>
                <a:gd name="connsiteY40" fmla="*/ 204407 h 237744"/>
                <a:gd name="connsiteX41" fmla="*/ 62103 w 88106"/>
                <a:gd name="connsiteY41" fmla="*/ 220313 h 23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8106" h="237744">
                  <a:moveTo>
                    <a:pt x="24479" y="167164"/>
                  </a:moveTo>
                  <a:cubicBezTo>
                    <a:pt x="19907" y="162878"/>
                    <a:pt x="17621" y="155639"/>
                    <a:pt x="17621" y="145352"/>
                  </a:cubicBezTo>
                  <a:lnTo>
                    <a:pt x="17621" y="51435"/>
                  </a:lnTo>
                  <a:lnTo>
                    <a:pt x="0" y="51435"/>
                  </a:lnTo>
                  <a:lnTo>
                    <a:pt x="0" y="40386"/>
                  </a:lnTo>
                  <a:cubicBezTo>
                    <a:pt x="857" y="40196"/>
                    <a:pt x="3143" y="39624"/>
                    <a:pt x="6858" y="38672"/>
                  </a:cubicBezTo>
                  <a:cubicBezTo>
                    <a:pt x="10573" y="37719"/>
                    <a:pt x="13144" y="36767"/>
                    <a:pt x="14478" y="36005"/>
                  </a:cubicBezTo>
                  <a:cubicBezTo>
                    <a:pt x="17050" y="34576"/>
                    <a:pt x="19145" y="31623"/>
                    <a:pt x="20574" y="27242"/>
                  </a:cubicBezTo>
                  <a:cubicBezTo>
                    <a:pt x="21907" y="24098"/>
                    <a:pt x="23431" y="19145"/>
                    <a:pt x="25241" y="12287"/>
                  </a:cubicBezTo>
                  <a:cubicBezTo>
                    <a:pt x="27051" y="5429"/>
                    <a:pt x="28099" y="1334"/>
                    <a:pt x="28384" y="0"/>
                  </a:cubicBezTo>
                  <a:lnTo>
                    <a:pt x="42863" y="0"/>
                  </a:lnTo>
                  <a:lnTo>
                    <a:pt x="43339" y="35243"/>
                  </a:lnTo>
                  <a:lnTo>
                    <a:pt x="84201" y="35243"/>
                  </a:lnTo>
                  <a:lnTo>
                    <a:pt x="84201" y="51435"/>
                  </a:lnTo>
                  <a:lnTo>
                    <a:pt x="43339" y="51435"/>
                  </a:lnTo>
                  <a:lnTo>
                    <a:pt x="43339" y="126587"/>
                  </a:lnTo>
                  <a:cubicBezTo>
                    <a:pt x="43339" y="135922"/>
                    <a:pt x="43624" y="142399"/>
                    <a:pt x="44196" y="146209"/>
                  </a:cubicBezTo>
                  <a:cubicBezTo>
                    <a:pt x="44767" y="149924"/>
                    <a:pt x="46006" y="152400"/>
                    <a:pt x="47911" y="153543"/>
                  </a:cubicBezTo>
                  <a:cubicBezTo>
                    <a:pt x="49816" y="154686"/>
                    <a:pt x="53054" y="155258"/>
                    <a:pt x="57531" y="155258"/>
                  </a:cubicBezTo>
                  <a:cubicBezTo>
                    <a:pt x="61913" y="155258"/>
                    <a:pt x="66770" y="154686"/>
                    <a:pt x="72104" y="153543"/>
                  </a:cubicBezTo>
                  <a:cubicBezTo>
                    <a:pt x="77438" y="152400"/>
                    <a:pt x="81534" y="151162"/>
                    <a:pt x="84487" y="149828"/>
                  </a:cubicBezTo>
                  <a:lnTo>
                    <a:pt x="88106" y="160877"/>
                  </a:lnTo>
                  <a:cubicBezTo>
                    <a:pt x="84201" y="163830"/>
                    <a:pt x="77819" y="166688"/>
                    <a:pt x="69151" y="169450"/>
                  </a:cubicBezTo>
                  <a:cubicBezTo>
                    <a:pt x="60388" y="172212"/>
                    <a:pt x="52483" y="173641"/>
                    <a:pt x="45339" y="173641"/>
                  </a:cubicBezTo>
                  <a:cubicBezTo>
                    <a:pt x="35909" y="173546"/>
                    <a:pt x="29051" y="171450"/>
                    <a:pt x="24479" y="167164"/>
                  </a:cubicBezTo>
                  <a:close/>
                  <a:moveTo>
                    <a:pt x="62103" y="220313"/>
                  </a:moveTo>
                  <a:cubicBezTo>
                    <a:pt x="59626" y="225171"/>
                    <a:pt x="56864" y="229172"/>
                    <a:pt x="53816" y="232315"/>
                  </a:cubicBezTo>
                  <a:cubicBezTo>
                    <a:pt x="50673" y="235458"/>
                    <a:pt x="48387" y="237173"/>
                    <a:pt x="46768" y="237744"/>
                  </a:cubicBezTo>
                  <a:lnTo>
                    <a:pt x="46482" y="237744"/>
                  </a:lnTo>
                  <a:lnTo>
                    <a:pt x="38195" y="233363"/>
                  </a:lnTo>
                  <a:lnTo>
                    <a:pt x="37909" y="231934"/>
                  </a:lnTo>
                  <a:cubicBezTo>
                    <a:pt x="40195" y="230791"/>
                    <a:pt x="42100" y="228600"/>
                    <a:pt x="43529" y="225362"/>
                  </a:cubicBezTo>
                  <a:cubicBezTo>
                    <a:pt x="44958" y="222123"/>
                    <a:pt x="45720" y="218694"/>
                    <a:pt x="45720" y="215075"/>
                  </a:cubicBezTo>
                  <a:cubicBezTo>
                    <a:pt x="45720" y="212979"/>
                    <a:pt x="45244" y="211265"/>
                    <a:pt x="44386" y="209931"/>
                  </a:cubicBezTo>
                  <a:cubicBezTo>
                    <a:pt x="43529" y="208598"/>
                    <a:pt x="42196" y="207359"/>
                    <a:pt x="40576" y="206312"/>
                  </a:cubicBezTo>
                  <a:cubicBezTo>
                    <a:pt x="37338" y="204026"/>
                    <a:pt x="35719" y="200787"/>
                    <a:pt x="35719" y="196501"/>
                  </a:cubicBezTo>
                  <a:cubicBezTo>
                    <a:pt x="35719" y="192215"/>
                    <a:pt x="37052" y="189262"/>
                    <a:pt x="39910" y="187452"/>
                  </a:cubicBezTo>
                  <a:cubicBezTo>
                    <a:pt x="42672" y="185642"/>
                    <a:pt x="45625" y="184785"/>
                    <a:pt x="48673" y="184785"/>
                  </a:cubicBezTo>
                  <a:lnTo>
                    <a:pt x="49625" y="184785"/>
                  </a:lnTo>
                  <a:cubicBezTo>
                    <a:pt x="54483" y="184785"/>
                    <a:pt x="58388" y="186500"/>
                    <a:pt x="61341" y="189929"/>
                  </a:cubicBezTo>
                  <a:cubicBezTo>
                    <a:pt x="64294" y="193358"/>
                    <a:pt x="65722" y="198120"/>
                    <a:pt x="65722" y="204407"/>
                  </a:cubicBezTo>
                  <a:cubicBezTo>
                    <a:pt x="65818" y="210026"/>
                    <a:pt x="64579" y="215360"/>
                    <a:pt x="62103" y="220313"/>
                  </a:cubicBezTo>
                  <a:close/>
                </a:path>
              </a:pathLst>
            </a:custGeom>
            <a:solidFill>
              <a:srgbClr val="FFFFFF"/>
            </a:solidFill>
            <a:ln w="9525" cap="flat">
              <a:noFill/>
              <a:prstDash val="solid"/>
              <a:miter/>
            </a:ln>
          </p:spPr>
          <p:txBody>
            <a:bodyPr anchor="ctr"/>
            <a:lstStyle/>
            <a:p>
              <a:pPr>
                <a:defRPr/>
              </a:pPr>
              <a:endParaRPr lang="ro-RO"/>
            </a:p>
          </p:txBody>
        </p:sp>
        <p:sp>
          <p:nvSpPr>
            <p:cNvPr id="64" name="Freeform: Shape 1028">
              <a:extLst>
                <a:ext uri="{FF2B5EF4-FFF2-40B4-BE49-F238E27FC236}">
                  <a16:creationId xmlns:a16="http://schemas.microsoft.com/office/drawing/2014/main" id="{DC41305D-FE89-24FC-88C6-F474AB9E4024}"/>
                </a:ext>
              </a:extLst>
            </p:cNvPr>
            <p:cNvSpPr/>
            <p:nvPr/>
          </p:nvSpPr>
          <p:spPr>
            <a:xfrm>
              <a:off x="12187713" y="6496875"/>
              <a:ext cx="64865" cy="194119"/>
            </a:xfrm>
            <a:custGeom>
              <a:avLst/>
              <a:gdLst>
                <a:gd name="connsiteX0" fmla="*/ 19907 w 64865"/>
                <a:gd name="connsiteY0" fmla="*/ 77057 h 194119"/>
                <a:gd name="connsiteX1" fmla="*/ 1333 w 64865"/>
                <a:gd name="connsiteY1" fmla="*/ 72676 h 194119"/>
                <a:gd name="connsiteX2" fmla="*/ 1333 w 64865"/>
                <a:gd name="connsiteY2" fmla="*/ 59722 h 194119"/>
                <a:gd name="connsiteX3" fmla="*/ 39243 w 64865"/>
                <a:gd name="connsiteY3" fmla="*/ 55054 h 194119"/>
                <a:gd name="connsiteX4" fmla="*/ 39719 w 64865"/>
                <a:gd name="connsiteY4" fmla="*/ 55054 h 194119"/>
                <a:gd name="connsiteX5" fmla="*/ 45339 w 64865"/>
                <a:gd name="connsiteY5" fmla="*/ 59436 h 194119"/>
                <a:gd name="connsiteX6" fmla="*/ 45339 w 64865"/>
                <a:gd name="connsiteY6" fmla="*/ 180118 h 194119"/>
                <a:gd name="connsiteX7" fmla="*/ 64865 w 64865"/>
                <a:gd name="connsiteY7" fmla="*/ 182118 h 194119"/>
                <a:gd name="connsiteX8" fmla="*/ 64865 w 64865"/>
                <a:gd name="connsiteY8" fmla="*/ 194120 h 194119"/>
                <a:gd name="connsiteX9" fmla="*/ 0 w 64865"/>
                <a:gd name="connsiteY9" fmla="*/ 194120 h 194119"/>
                <a:gd name="connsiteX10" fmla="*/ 0 w 64865"/>
                <a:gd name="connsiteY10" fmla="*/ 182118 h 194119"/>
                <a:gd name="connsiteX11" fmla="*/ 19812 w 64865"/>
                <a:gd name="connsiteY11" fmla="*/ 179927 h 194119"/>
                <a:gd name="connsiteX12" fmla="*/ 19812 w 64865"/>
                <a:gd name="connsiteY12" fmla="*/ 77057 h 194119"/>
                <a:gd name="connsiteX13" fmla="*/ 17907 w 64865"/>
                <a:gd name="connsiteY13" fmla="*/ 29337 h 194119"/>
                <a:gd name="connsiteX14" fmla="*/ 14002 w 64865"/>
                <a:gd name="connsiteY14" fmla="*/ 18098 h 194119"/>
                <a:gd name="connsiteX15" fmla="*/ 18764 w 64865"/>
                <a:gd name="connsiteY15" fmla="*/ 5144 h 194119"/>
                <a:gd name="connsiteX16" fmla="*/ 31813 w 64865"/>
                <a:gd name="connsiteY16" fmla="*/ 0 h 194119"/>
                <a:gd name="connsiteX17" fmla="*/ 44101 w 64865"/>
                <a:gd name="connsiteY17" fmla="*/ 4382 h 194119"/>
                <a:gd name="connsiteX18" fmla="*/ 48006 w 64865"/>
                <a:gd name="connsiteY18" fmla="*/ 15621 h 194119"/>
                <a:gd name="connsiteX19" fmla="*/ 43243 w 64865"/>
                <a:gd name="connsiteY19" fmla="*/ 28861 h 194119"/>
                <a:gd name="connsiteX20" fmla="*/ 29908 w 64865"/>
                <a:gd name="connsiteY20" fmla="*/ 33719 h 194119"/>
                <a:gd name="connsiteX21" fmla="*/ 29623 w 64865"/>
                <a:gd name="connsiteY21" fmla="*/ 33719 h 194119"/>
                <a:gd name="connsiteX22" fmla="*/ 17907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907" y="77057"/>
                  </a:moveTo>
                  <a:lnTo>
                    <a:pt x="1333" y="72676"/>
                  </a:lnTo>
                  <a:lnTo>
                    <a:pt x="1333" y="59722"/>
                  </a:lnTo>
                  <a:lnTo>
                    <a:pt x="39243" y="55054"/>
                  </a:lnTo>
                  <a:lnTo>
                    <a:pt x="39719" y="55054"/>
                  </a:lnTo>
                  <a:lnTo>
                    <a:pt x="45339" y="59436"/>
                  </a:lnTo>
                  <a:lnTo>
                    <a:pt x="45339" y="180118"/>
                  </a:lnTo>
                  <a:lnTo>
                    <a:pt x="64865" y="182118"/>
                  </a:lnTo>
                  <a:lnTo>
                    <a:pt x="64865" y="194120"/>
                  </a:lnTo>
                  <a:lnTo>
                    <a:pt x="0" y="194120"/>
                  </a:lnTo>
                  <a:lnTo>
                    <a:pt x="0" y="182118"/>
                  </a:lnTo>
                  <a:lnTo>
                    <a:pt x="19812" y="179927"/>
                  </a:lnTo>
                  <a:lnTo>
                    <a:pt x="19812" y="77057"/>
                  </a:lnTo>
                  <a:close/>
                  <a:moveTo>
                    <a:pt x="17907" y="29337"/>
                  </a:moveTo>
                  <a:cubicBezTo>
                    <a:pt x="15335" y="26384"/>
                    <a:pt x="14002" y="22670"/>
                    <a:pt x="14002" y="18098"/>
                  </a:cubicBezTo>
                  <a:cubicBezTo>
                    <a:pt x="14002" y="12859"/>
                    <a:pt x="15621" y="8573"/>
                    <a:pt x="18764" y="5144"/>
                  </a:cubicBezTo>
                  <a:cubicBezTo>
                    <a:pt x="21908" y="1715"/>
                    <a:pt x="26289" y="0"/>
                    <a:pt x="31813" y="0"/>
                  </a:cubicBezTo>
                  <a:cubicBezTo>
                    <a:pt x="37338" y="0"/>
                    <a:pt x="41434" y="1429"/>
                    <a:pt x="44101" y="4382"/>
                  </a:cubicBezTo>
                  <a:cubicBezTo>
                    <a:pt x="46672" y="7334"/>
                    <a:pt x="48006" y="11049"/>
                    <a:pt x="48006" y="15621"/>
                  </a:cubicBezTo>
                  <a:cubicBezTo>
                    <a:pt x="48006" y="21146"/>
                    <a:pt x="46387" y="25527"/>
                    <a:pt x="43243" y="28861"/>
                  </a:cubicBezTo>
                  <a:cubicBezTo>
                    <a:pt x="40100" y="32099"/>
                    <a:pt x="35623" y="33719"/>
                    <a:pt x="29908" y="33719"/>
                  </a:cubicBezTo>
                  <a:lnTo>
                    <a:pt x="29623" y="33719"/>
                  </a:lnTo>
                  <a:cubicBezTo>
                    <a:pt x="24479" y="33719"/>
                    <a:pt x="20574" y="32290"/>
                    <a:pt x="17907" y="29337"/>
                  </a:cubicBezTo>
                  <a:close/>
                </a:path>
              </a:pathLst>
            </a:custGeom>
            <a:solidFill>
              <a:srgbClr val="FFFFFF"/>
            </a:solidFill>
            <a:ln w="9525" cap="flat">
              <a:noFill/>
              <a:prstDash val="solid"/>
              <a:miter/>
            </a:ln>
          </p:spPr>
          <p:txBody>
            <a:bodyPr anchor="ctr"/>
            <a:lstStyle/>
            <a:p>
              <a:pPr>
                <a:defRPr/>
              </a:pPr>
              <a:endParaRPr lang="ro-RO"/>
            </a:p>
          </p:txBody>
        </p:sp>
        <p:sp>
          <p:nvSpPr>
            <p:cNvPr id="65" name="Freeform: Shape 1029">
              <a:extLst>
                <a:ext uri="{FF2B5EF4-FFF2-40B4-BE49-F238E27FC236}">
                  <a16:creationId xmlns:a16="http://schemas.microsoft.com/office/drawing/2014/main" id="{F76B9E5E-5316-2505-0A58-25F0FBB7FBEB}"/>
                </a:ext>
              </a:extLst>
            </p:cNvPr>
            <p:cNvSpPr/>
            <p:nvPr/>
          </p:nvSpPr>
          <p:spPr>
            <a:xfrm>
              <a:off x="12270009" y="6551454"/>
              <a:ext cx="126587" cy="142208"/>
            </a:xfrm>
            <a:custGeom>
              <a:avLst/>
              <a:gdLst>
                <a:gd name="connsiteX0" fmla="*/ 9049 w 126587"/>
                <a:gd name="connsiteY0" fmla="*/ 33052 h 142208"/>
                <a:gd name="connsiteX1" fmla="*/ 32956 w 126587"/>
                <a:gd name="connsiteY1" fmla="*/ 8477 h 142208"/>
                <a:gd name="connsiteX2" fmla="*/ 64675 w 126587"/>
                <a:gd name="connsiteY2" fmla="*/ 0 h 142208"/>
                <a:gd name="connsiteX3" fmla="*/ 111062 w 126587"/>
                <a:gd name="connsiteY3" fmla="*/ 19622 h 142208"/>
                <a:gd name="connsiteX4" fmla="*/ 126587 w 126587"/>
                <a:gd name="connsiteY4" fmla="*/ 71056 h 142208"/>
                <a:gd name="connsiteX5" fmla="*/ 117538 w 126587"/>
                <a:gd name="connsiteY5" fmla="*/ 109442 h 142208"/>
                <a:gd name="connsiteX6" fmla="*/ 93631 w 126587"/>
                <a:gd name="connsiteY6" fmla="*/ 133921 h 142208"/>
                <a:gd name="connsiteX7" fmla="*/ 61913 w 126587"/>
                <a:gd name="connsiteY7" fmla="*/ 142208 h 142208"/>
                <a:gd name="connsiteX8" fmla="*/ 15526 w 126587"/>
                <a:gd name="connsiteY8" fmla="*/ 122587 h 142208"/>
                <a:gd name="connsiteX9" fmla="*/ 0 w 126587"/>
                <a:gd name="connsiteY9" fmla="*/ 71152 h 142208"/>
                <a:gd name="connsiteX10" fmla="*/ 9049 w 126587"/>
                <a:gd name="connsiteY10" fmla="*/ 33052 h 142208"/>
                <a:gd name="connsiteX11" fmla="*/ 89345 w 126587"/>
                <a:gd name="connsiteY11" fmla="*/ 114300 h 142208"/>
                <a:gd name="connsiteX12" fmla="*/ 98393 w 126587"/>
                <a:gd name="connsiteY12" fmla="*/ 72962 h 142208"/>
                <a:gd name="connsiteX13" fmla="*/ 90106 w 126587"/>
                <a:gd name="connsiteY13" fmla="*/ 29908 h 142208"/>
                <a:gd name="connsiteX14" fmla="*/ 63437 w 126587"/>
                <a:gd name="connsiteY14" fmla="*/ 14002 h 142208"/>
                <a:gd name="connsiteX15" fmla="*/ 37338 w 126587"/>
                <a:gd name="connsiteY15" fmla="*/ 27908 h 142208"/>
                <a:gd name="connsiteX16" fmla="*/ 28194 w 126587"/>
                <a:gd name="connsiteY16" fmla="*/ 69247 h 142208"/>
                <a:gd name="connsiteX17" fmla="*/ 36767 w 126587"/>
                <a:gd name="connsiteY17" fmla="*/ 112300 h 142208"/>
                <a:gd name="connsiteX18" fmla="*/ 63437 w 126587"/>
                <a:gd name="connsiteY18" fmla="*/ 128207 h 142208"/>
                <a:gd name="connsiteX19" fmla="*/ 89345 w 126587"/>
                <a:gd name="connsiteY19" fmla="*/ 114300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587" h="142208">
                  <a:moveTo>
                    <a:pt x="9049" y="33052"/>
                  </a:moveTo>
                  <a:cubicBezTo>
                    <a:pt x="15050" y="22288"/>
                    <a:pt x="23050" y="14097"/>
                    <a:pt x="32956" y="8477"/>
                  </a:cubicBezTo>
                  <a:cubicBezTo>
                    <a:pt x="42863" y="2857"/>
                    <a:pt x="53340" y="0"/>
                    <a:pt x="64675" y="0"/>
                  </a:cubicBezTo>
                  <a:cubicBezTo>
                    <a:pt x="85249" y="0"/>
                    <a:pt x="100679" y="6572"/>
                    <a:pt x="111062" y="19622"/>
                  </a:cubicBezTo>
                  <a:cubicBezTo>
                    <a:pt x="121444" y="32671"/>
                    <a:pt x="126587" y="49816"/>
                    <a:pt x="126587" y="71056"/>
                  </a:cubicBezTo>
                  <a:cubicBezTo>
                    <a:pt x="126587" y="85916"/>
                    <a:pt x="123539" y="98679"/>
                    <a:pt x="117538" y="109442"/>
                  </a:cubicBezTo>
                  <a:cubicBezTo>
                    <a:pt x="111538" y="120206"/>
                    <a:pt x="103537" y="128397"/>
                    <a:pt x="93631" y="133921"/>
                  </a:cubicBezTo>
                  <a:cubicBezTo>
                    <a:pt x="83725" y="139446"/>
                    <a:pt x="73247" y="142208"/>
                    <a:pt x="61913" y="142208"/>
                  </a:cubicBezTo>
                  <a:cubicBezTo>
                    <a:pt x="41338" y="142208"/>
                    <a:pt x="25908" y="135636"/>
                    <a:pt x="15526" y="122587"/>
                  </a:cubicBezTo>
                  <a:cubicBezTo>
                    <a:pt x="5143" y="109537"/>
                    <a:pt x="0" y="92393"/>
                    <a:pt x="0" y="71152"/>
                  </a:cubicBezTo>
                  <a:cubicBezTo>
                    <a:pt x="0" y="56483"/>
                    <a:pt x="3048" y="43815"/>
                    <a:pt x="9049" y="33052"/>
                  </a:cubicBezTo>
                  <a:close/>
                  <a:moveTo>
                    <a:pt x="89345" y="114300"/>
                  </a:moveTo>
                  <a:cubicBezTo>
                    <a:pt x="95345" y="104966"/>
                    <a:pt x="98393" y="91249"/>
                    <a:pt x="98393" y="72962"/>
                  </a:cubicBezTo>
                  <a:cubicBezTo>
                    <a:pt x="98393" y="54864"/>
                    <a:pt x="95631" y="40481"/>
                    <a:pt x="90106" y="29908"/>
                  </a:cubicBezTo>
                  <a:cubicBezTo>
                    <a:pt x="84582" y="19336"/>
                    <a:pt x="75629" y="14002"/>
                    <a:pt x="63437" y="14002"/>
                  </a:cubicBezTo>
                  <a:cubicBezTo>
                    <a:pt x="52197" y="14002"/>
                    <a:pt x="43529" y="18669"/>
                    <a:pt x="37338" y="27908"/>
                  </a:cubicBezTo>
                  <a:cubicBezTo>
                    <a:pt x="31242" y="37243"/>
                    <a:pt x="28194" y="50959"/>
                    <a:pt x="28194" y="69247"/>
                  </a:cubicBezTo>
                  <a:cubicBezTo>
                    <a:pt x="28194" y="87344"/>
                    <a:pt x="31051" y="101727"/>
                    <a:pt x="36767" y="112300"/>
                  </a:cubicBezTo>
                  <a:cubicBezTo>
                    <a:pt x="42481" y="122872"/>
                    <a:pt x="51340" y="128207"/>
                    <a:pt x="63437" y="128207"/>
                  </a:cubicBezTo>
                  <a:cubicBezTo>
                    <a:pt x="74676" y="128207"/>
                    <a:pt x="83248" y="123539"/>
                    <a:pt x="89345" y="114300"/>
                  </a:cubicBezTo>
                  <a:close/>
                </a:path>
              </a:pathLst>
            </a:custGeom>
            <a:solidFill>
              <a:srgbClr val="FFFFFF"/>
            </a:solidFill>
            <a:ln w="9525" cap="flat">
              <a:noFill/>
              <a:prstDash val="solid"/>
              <a:miter/>
            </a:ln>
          </p:spPr>
          <p:txBody>
            <a:bodyPr anchor="ctr"/>
            <a:lstStyle/>
            <a:p>
              <a:pPr>
                <a:defRPr/>
              </a:pPr>
              <a:endParaRPr lang="ro-RO"/>
            </a:p>
          </p:txBody>
        </p:sp>
        <p:sp>
          <p:nvSpPr>
            <p:cNvPr id="66" name="Freeform: Shape 1030">
              <a:extLst>
                <a:ext uri="{FF2B5EF4-FFF2-40B4-BE49-F238E27FC236}">
                  <a16:creationId xmlns:a16="http://schemas.microsoft.com/office/drawing/2014/main" id="{11FE2DAF-3415-1AD9-65C7-8C2DD369E1CB}"/>
                </a:ext>
              </a:extLst>
            </p:cNvPr>
            <p:cNvSpPr/>
            <p:nvPr/>
          </p:nvSpPr>
          <p:spPr>
            <a:xfrm>
              <a:off x="12415837" y="6551930"/>
              <a:ext cx="147732" cy="138969"/>
            </a:xfrm>
            <a:custGeom>
              <a:avLst/>
              <a:gdLst>
                <a:gd name="connsiteX0" fmla="*/ 17621 w 147732"/>
                <a:gd name="connsiteY0" fmla="*/ 22003 h 138969"/>
                <a:gd name="connsiteX1" fmla="*/ 0 w 147732"/>
                <a:gd name="connsiteY1" fmla="*/ 17621 h 138969"/>
                <a:gd name="connsiteX2" fmla="*/ 0 w 147732"/>
                <a:gd name="connsiteY2" fmla="*/ 4382 h 138969"/>
                <a:gd name="connsiteX3" fmla="*/ 34957 w 147732"/>
                <a:gd name="connsiteY3" fmla="*/ 0 h 138969"/>
                <a:gd name="connsiteX4" fmla="*/ 35719 w 147732"/>
                <a:gd name="connsiteY4" fmla="*/ 0 h 138969"/>
                <a:gd name="connsiteX5" fmla="*/ 40862 w 147732"/>
                <a:gd name="connsiteY5" fmla="*/ 4382 h 138969"/>
                <a:gd name="connsiteX6" fmla="*/ 40862 w 147732"/>
                <a:gd name="connsiteY6" fmla="*/ 14669 h 138969"/>
                <a:gd name="connsiteX7" fmla="*/ 40576 w 147732"/>
                <a:gd name="connsiteY7" fmla="*/ 20574 h 138969"/>
                <a:gd name="connsiteX8" fmla="*/ 63817 w 147732"/>
                <a:gd name="connsiteY8" fmla="*/ 6382 h 138969"/>
                <a:gd name="connsiteX9" fmla="*/ 91440 w 147732"/>
                <a:gd name="connsiteY9" fmla="*/ 0 h 138969"/>
                <a:gd name="connsiteX10" fmla="*/ 115253 w 147732"/>
                <a:gd name="connsiteY10" fmla="*/ 5906 h 138969"/>
                <a:gd name="connsiteX11" fmla="*/ 127159 w 147732"/>
                <a:gd name="connsiteY11" fmla="*/ 23908 h 138969"/>
                <a:gd name="connsiteX12" fmla="*/ 130588 w 147732"/>
                <a:gd name="connsiteY12" fmla="*/ 56579 h 138969"/>
                <a:gd name="connsiteX13" fmla="*/ 130588 w 147732"/>
                <a:gd name="connsiteY13" fmla="*/ 125063 h 138969"/>
                <a:gd name="connsiteX14" fmla="*/ 147733 w 147732"/>
                <a:gd name="connsiteY14" fmla="*/ 126778 h 138969"/>
                <a:gd name="connsiteX15" fmla="*/ 147733 w 147732"/>
                <a:gd name="connsiteY15" fmla="*/ 138970 h 138969"/>
                <a:gd name="connsiteX16" fmla="*/ 89725 w 147732"/>
                <a:gd name="connsiteY16" fmla="*/ 138970 h 138969"/>
                <a:gd name="connsiteX17" fmla="*/ 89725 w 147732"/>
                <a:gd name="connsiteY17" fmla="*/ 126968 h 138969"/>
                <a:gd name="connsiteX18" fmla="*/ 104870 w 147732"/>
                <a:gd name="connsiteY18" fmla="*/ 124968 h 138969"/>
                <a:gd name="connsiteX19" fmla="*/ 104870 w 147732"/>
                <a:gd name="connsiteY19" fmla="*/ 56198 h 138969"/>
                <a:gd name="connsiteX20" fmla="*/ 102870 w 147732"/>
                <a:gd name="connsiteY20" fmla="*/ 33528 h 138969"/>
                <a:gd name="connsiteX21" fmla="*/ 95536 w 147732"/>
                <a:gd name="connsiteY21" fmla="*/ 21336 h 138969"/>
                <a:gd name="connsiteX22" fmla="*/ 79915 w 147732"/>
                <a:gd name="connsiteY22" fmla="*/ 17336 h 138969"/>
                <a:gd name="connsiteX23" fmla="*/ 61055 w 147732"/>
                <a:gd name="connsiteY23" fmla="*/ 21717 h 138969"/>
                <a:gd name="connsiteX24" fmla="*/ 43148 w 147732"/>
                <a:gd name="connsiteY24" fmla="*/ 32004 h 138969"/>
                <a:gd name="connsiteX25" fmla="*/ 43148 w 147732"/>
                <a:gd name="connsiteY25" fmla="*/ 124777 h 138969"/>
                <a:gd name="connsiteX26" fmla="*/ 59817 w 147732"/>
                <a:gd name="connsiteY26" fmla="*/ 126968 h 138969"/>
                <a:gd name="connsiteX27" fmla="*/ 59817 w 147732"/>
                <a:gd name="connsiteY27" fmla="*/ 138970 h 138969"/>
                <a:gd name="connsiteX28" fmla="*/ 2096 w 147732"/>
                <a:gd name="connsiteY28" fmla="*/ 138970 h 138969"/>
                <a:gd name="connsiteX29" fmla="*/ 2096 w 147732"/>
                <a:gd name="connsiteY29" fmla="*/ 126968 h 138969"/>
                <a:gd name="connsiteX30" fmla="*/ 17526 w 147732"/>
                <a:gd name="connsiteY30" fmla="*/ 124777 h 138969"/>
                <a:gd name="connsiteX31" fmla="*/ 17526 w 147732"/>
                <a:gd name="connsiteY31" fmla="*/ 22003 h 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732" h="138969">
                  <a:moveTo>
                    <a:pt x="17621" y="22003"/>
                  </a:moveTo>
                  <a:lnTo>
                    <a:pt x="0" y="17621"/>
                  </a:lnTo>
                  <a:lnTo>
                    <a:pt x="0" y="4382"/>
                  </a:lnTo>
                  <a:lnTo>
                    <a:pt x="34957" y="0"/>
                  </a:lnTo>
                  <a:lnTo>
                    <a:pt x="35719" y="0"/>
                  </a:lnTo>
                  <a:lnTo>
                    <a:pt x="40862" y="4382"/>
                  </a:lnTo>
                  <a:lnTo>
                    <a:pt x="40862" y="14669"/>
                  </a:lnTo>
                  <a:lnTo>
                    <a:pt x="40576" y="20574"/>
                  </a:lnTo>
                  <a:cubicBezTo>
                    <a:pt x="46482" y="15335"/>
                    <a:pt x="54197" y="10668"/>
                    <a:pt x="63817" y="6382"/>
                  </a:cubicBezTo>
                  <a:cubicBezTo>
                    <a:pt x="73438" y="2096"/>
                    <a:pt x="82677" y="0"/>
                    <a:pt x="91440" y="0"/>
                  </a:cubicBezTo>
                  <a:cubicBezTo>
                    <a:pt x="101727" y="0"/>
                    <a:pt x="109633" y="2000"/>
                    <a:pt x="115253" y="5906"/>
                  </a:cubicBezTo>
                  <a:cubicBezTo>
                    <a:pt x="120872" y="9811"/>
                    <a:pt x="124873" y="15811"/>
                    <a:pt x="127159" y="23908"/>
                  </a:cubicBezTo>
                  <a:cubicBezTo>
                    <a:pt x="129445" y="32004"/>
                    <a:pt x="130588" y="42863"/>
                    <a:pt x="130588" y="56579"/>
                  </a:cubicBezTo>
                  <a:lnTo>
                    <a:pt x="130588" y="125063"/>
                  </a:lnTo>
                  <a:lnTo>
                    <a:pt x="147733" y="126778"/>
                  </a:lnTo>
                  <a:lnTo>
                    <a:pt x="147733" y="138970"/>
                  </a:lnTo>
                  <a:lnTo>
                    <a:pt x="89725" y="138970"/>
                  </a:lnTo>
                  <a:lnTo>
                    <a:pt x="89725" y="126968"/>
                  </a:lnTo>
                  <a:lnTo>
                    <a:pt x="104870" y="124968"/>
                  </a:lnTo>
                  <a:lnTo>
                    <a:pt x="104870" y="56198"/>
                  </a:lnTo>
                  <a:cubicBezTo>
                    <a:pt x="104870" y="46577"/>
                    <a:pt x="104204" y="39053"/>
                    <a:pt x="102870" y="33528"/>
                  </a:cubicBezTo>
                  <a:cubicBezTo>
                    <a:pt x="101537" y="28099"/>
                    <a:pt x="99155" y="24003"/>
                    <a:pt x="95536" y="21336"/>
                  </a:cubicBezTo>
                  <a:cubicBezTo>
                    <a:pt x="91916" y="18669"/>
                    <a:pt x="86773" y="17336"/>
                    <a:pt x="79915" y="17336"/>
                  </a:cubicBezTo>
                  <a:cubicBezTo>
                    <a:pt x="74009" y="17336"/>
                    <a:pt x="67723" y="18764"/>
                    <a:pt x="61055" y="21717"/>
                  </a:cubicBezTo>
                  <a:cubicBezTo>
                    <a:pt x="54388" y="24670"/>
                    <a:pt x="48387" y="28099"/>
                    <a:pt x="43148" y="32004"/>
                  </a:cubicBezTo>
                  <a:lnTo>
                    <a:pt x="43148" y="124777"/>
                  </a:lnTo>
                  <a:lnTo>
                    <a:pt x="59817" y="126968"/>
                  </a:lnTo>
                  <a:lnTo>
                    <a:pt x="59817" y="138970"/>
                  </a:lnTo>
                  <a:lnTo>
                    <a:pt x="2096" y="138970"/>
                  </a:lnTo>
                  <a:lnTo>
                    <a:pt x="2096" y="126968"/>
                  </a:lnTo>
                  <a:lnTo>
                    <a:pt x="17526" y="124777"/>
                  </a:lnTo>
                  <a:lnTo>
                    <a:pt x="17526" y="22003"/>
                  </a:lnTo>
                  <a:close/>
                </a:path>
              </a:pathLst>
            </a:custGeom>
            <a:solidFill>
              <a:srgbClr val="FFFFFF"/>
            </a:solidFill>
            <a:ln w="9525" cap="flat">
              <a:noFill/>
              <a:prstDash val="solid"/>
              <a:miter/>
            </a:ln>
          </p:spPr>
          <p:txBody>
            <a:bodyPr anchor="ctr"/>
            <a:lstStyle/>
            <a:p>
              <a:pPr>
                <a:defRPr/>
              </a:pPr>
              <a:endParaRPr lang="ro-RO"/>
            </a:p>
          </p:txBody>
        </p:sp>
        <p:sp>
          <p:nvSpPr>
            <p:cNvPr id="67" name="Freeform: Shape 1031">
              <a:extLst>
                <a:ext uri="{FF2B5EF4-FFF2-40B4-BE49-F238E27FC236}">
                  <a16:creationId xmlns:a16="http://schemas.microsoft.com/office/drawing/2014/main" id="{83EF4959-B89D-FC6E-7622-312450494C12}"/>
                </a:ext>
              </a:extLst>
            </p:cNvPr>
            <p:cNvSpPr/>
            <p:nvPr/>
          </p:nvSpPr>
          <p:spPr>
            <a:xfrm>
              <a:off x="12581191" y="6552120"/>
              <a:ext cx="120205" cy="141446"/>
            </a:xfrm>
            <a:custGeom>
              <a:avLst/>
              <a:gdLst>
                <a:gd name="connsiteX0" fmla="*/ 23146 w 120205"/>
                <a:gd name="connsiteY0" fmla="*/ 68199 h 141446"/>
                <a:gd name="connsiteX1" fmla="*/ 81439 w 120205"/>
                <a:gd name="connsiteY1" fmla="*/ 56579 h 141446"/>
                <a:gd name="connsiteX2" fmla="*/ 81439 w 120205"/>
                <a:gd name="connsiteY2" fmla="*/ 49720 h 141446"/>
                <a:gd name="connsiteX3" fmla="*/ 78962 w 120205"/>
                <a:gd name="connsiteY3" fmla="*/ 31623 h 141446"/>
                <a:gd name="connsiteX4" fmla="*/ 70485 w 120205"/>
                <a:gd name="connsiteY4" fmla="*/ 22003 h 141446"/>
                <a:gd name="connsiteX5" fmla="*/ 53435 w 120205"/>
                <a:gd name="connsiteY5" fmla="*/ 18955 h 141446"/>
                <a:gd name="connsiteX6" fmla="*/ 31051 w 120205"/>
                <a:gd name="connsiteY6" fmla="*/ 22479 h 141446"/>
                <a:gd name="connsiteX7" fmla="*/ 11335 w 120205"/>
                <a:gd name="connsiteY7" fmla="*/ 31147 h 141446"/>
                <a:gd name="connsiteX8" fmla="*/ 5239 w 120205"/>
                <a:gd name="connsiteY8" fmla="*/ 18383 h 141446"/>
                <a:gd name="connsiteX9" fmla="*/ 16954 w 120205"/>
                <a:gd name="connsiteY9" fmla="*/ 11240 h 141446"/>
                <a:gd name="connsiteX10" fmla="*/ 36767 w 120205"/>
                <a:gd name="connsiteY10" fmla="*/ 3429 h 141446"/>
                <a:gd name="connsiteX11" fmla="*/ 59246 w 120205"/>
                <a:gd name="connsiteY11" fmla="*/ 0 h 141446"/>
                <a:gd name="connsiteX12" fmla="*/ 86773 w 120205"/>
                <a:gd name="connsiteY12" fmla="*/ 4763 h 141446"/>
                <a:gd name="connsiteX13" fmla="*/ 101346 w 120205"/>
                <a:gd name="connsiteY13" fmla="*/ 20098 h 141446"/>
                <a:gd name="connsiteX14" fmla="*/ 105728 w 120205"/>
                <a:gd name="connsiteY14" fmla="*/ 48197 h 141446"/>
                <a:gd name="connsiteX15" fmla="*/ 105728 w 120205"/>
                <a:gd name="connsiteY15" fmla="*/ 126778 h 141446"/>
                <a:gd name="connsiteX16" fmla="*/ 120205 w 120205"/>
                <a:gd name="connsiteY16" fmla="*/ 126778 h 141446"/>
                <a:gd name="connsiteX17" fmla="*/ 120205 w 120205"/>
                <a:gd name="connsiteY17" fmla="*/ 137541 h 141446"/>
                <a:gd name="connsiteX18" fmla="*/ 107823 w 120205"/>
                <a:gd name="connsiteY18" fmla="*/ 140018 h 141446"/>
                <a:gd name="connsiteX19" fmla="*/ 94774 w 120205"/>
                <a:gd name="connsiteY19" fmla="*/ 141256 h 141446"/>
                <a:gd name="connsiteX20" fmla="*/ 85439 w 120205"/>
                <a:gd name="connsiteY20" fmla="*/ 139160 h 141446"/>
                <a:gd name="connsiteX21" fmla="*/ 82963 w 120205"/>
                <a:gd name="connsiteY21" fmla="*/ 130016 h 141446"/>
                <a:gd name="connsiteX22" fmla="*/ 82963 w 120205"/>
                <a:gd name="connsiteY22" fmla="*/ 121920 h 141446"/>
                <a:gd name="connsiteX23" fmla="*/ 64960 w 120205"/>
                <a:gd name="connsiteY23" fmla="*/ 135350 h 141446"/>
                <a:gd name="connsiteX24" fmla="*/ 40862 w 120205"/>
                <a:gd name="connsiteY24" fmla="*/ 141446 h 141446"/>
                <a:gd name="connsiteX25" fmla="*/ 11621 w 120205"/>
                <a:gd name="connsiteY25" fmla="*/ 131255 h 141446"/>
                <a:gd name="connsiteX26" fmla="*/ 0 w 120205"/>
                <a:gd name="connsiteY26" fmla="*/ 102013 h 141446"/>
                <a:gd name="connsiteX27" fmla="*/ 23146 w 120205"/>
                <a:gd name="connsiteY27" fmla="*/ 68199 h 141446"/>
                <a:gd name="connsiteX28" fmla="*/ 66199 w 120205"/>
                <a:gd name="connsiteY28" fmla="*/ 120968 h 141446"/>
                <a:gd name="connsiteX29" fmla="*/ 81343 w 120205"/>
                <a:gd name="connsiteY29" fmla="*/ 111633 h 141446"/>
                <a:gd name="connsiteX30" fmla="*/ 81343 w 120205"/>
                <a:gd name="connsiteY30" fmla="*/ 69533 h 141446"/>
                <a:gd name="connsiteX31" fmla="*/ 41053 w 120205"/>
                <a:gd name="connsiteY31" fmla="*/ 77724 h 141446"/>
                <a:gd name="connsiteX32" fmla="*/ 27432 w 120205"/>
                <a:gd name="connsiteY32" fmla="*/ 99155 h 141446"/>
                <a:gd name="connsiteX33" fmla="*/ 33909 w 120205"/>
                <a:gd name="connsiteY33" fmla="*/ 118586 h 141446"/>
                <a:gd name="connsiteX34" fmla="*/ 51435 w 120205"/>
                <a:gd name="connsiteY34" fmla="*/ 124873 h 141446"/>
                <a:gd name="connsiteX35" fmla="*/ 66199 w 120205"/>
                <a:gd name="connsiteY35" fmla="*/ 120968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446">
                  <a:moveTo>
                    <a:pt x="23146" y="68199"/>
                  </a:moveTo>
                  <a:cubicBezTo>
                    <a:pt x="38481" y="60960"/>
                    <a:pt x="57912" y="57055"/>
                    <a:pt x="81439" y="56579"/>
                  </a:cubicBezTo>
                  <a:lnTo>
                    <a:pt x="81439" y="49720"/>
                  </a:lnTo>
                  <a:cubicBezTo>
                    <a:pt x="81439" y="42101"/>
                    <a:pt x="80582" y="36005"/>
                    <a:pt x="78962" y="31623"/>
                  </a:cubicBezTo>
                  <a:cubicBezTo>
                    <a:pt x="77343" y="27242"/>
                    <a:pt x="74485" y="24003"/>
                    <a:pt x="70485" y="22003"/>
                  </a:cubicBezTo>
                  <a:cubicBezTo>
                    <a:pt x="66484" y="20003"/>
                    <a:pt x="60770" y="18955"/>
                    <a:pt x="53435" y="18955"/>
                  </a:cubicBezTo>
                  <a:cubicBezTo>
                    <a:pt x="45149" y="18955"/>
                    <a:pt x="37624" y="20098"/>
                    <a:pt x="31051" y="22479"/>
                  </a:cubicBezTo>
                  <a:cubicBezTo>
                    <a:pt x="24479" y="24860"/>
                    <a:pt x="17907" y="27718"/>
                    <a:pt x="11335" y="31147"/>
                  </a:cubicBezTo>
                  <a:lnTo>
                    <a:pt x="5239" y="18383"/>
                  </a:lnTo>
                  <a:cubicBezTo>
                    <a:pt x="7334" y="16574"/>
                    <a:pt x="11239" y="14192"/>
                    <a:pt x="16954" y="11240"/>
                  </a:cubicBezTo>
                  <a:cubicBezTo>
                    <a:pt x="22670" y="8287"/>
                    <a:pt x="29242" y="5715"/>
                    <a:pt x="36767" y="3429"/>
                  </a:cubicBezTo>
                  <a:cubicBezTo>
                    <a:pt x="44291" y="1143"/>
                    <a:pt x="51816" y="0"/>
                    <a:pt x="59246" y="0"/>
                  </a:cubicBezTo>
                  <a:cubicBezTo>
                    <a:pt x="70866" y="0"/>
                    <a:pt x="80010" y="1619"/>
                    <a:pt x="86773" y="4763"/>
                  </a:cubicBezTo>
                  <a:cubicBezTo>
                    <a:pt x="93535" y="7906"/>
                    <a:pt x="98393" y="13049"/>
                    <a:pt x="101346" y="20098"/>
                  </a:cubicBezTo>
                  <a:cubicBezTo>
                    <a:pt x="104299" y="27146"/>
                    <a:pt x="105728" y="36481"/>
                    <a:pt x="105728" y="48197"/>
                  </a:cubicBezTo>
                  <a:lnTo>
                    <a:pt x="105728" y="126778"/>
                  </a:lnTo>
                  <a:lnTo>
                    <a:pt x="120205" y="126778"/>
                  </a:lnTo>
                  <a:lnTo>
                    <a:pt x="120205" y="137541"/>
                  </a:lnTo>
                  <a:cubicBezTo>
                    <a:pt x="116967" y="138398"/>
                    <a:pt x="112776" y="139160"/>
                    <a:pt x="107823" y="140018"/>
                  </a:cubicBezTo>
                  <a:cubicBezTo>
                    <a:pt x="102870" y="140780"/>
                    <a:pt x="98488" y="141256"/>
                    <a:pt x="94774" y="141256"/>
                  </a:cubicBezTo>
                  <a:cubicBezTo>
                    <a:pt x="90202" y="141256"/>
                    <a:pt x="87058" y="140589"/>
                    <a:pt x="85439" y="139160"/>
                  </a:cubicBezTo>
                  <a:cubicBezTo>
                    <a:pt x="83820" y="137732"/>
                    <a:pt x="82963" y="134684"/>
                    <a:pt x="82963" y="130016"/>
                  </a:cubicBezTo>
                  <a:lnTo>
                    <a:pt x="82963" y="121920"/>
                  </a:lnTo>
                  <a:cubicBezTo>
                    <a:pt x="78105" y="126778"/>
                    <a:pt x="72104" y="131350"/>
                    <a:pt x="64960" y="135350"/>
                  </a:cubicBezTo>
                  <a:cubicBezTo>
                    <a:pt x="57912" y="139446"/>
                    <a:pt x="49816" y="141446"/>
                    <a:pt x="40862" y="141446"/>
                  </a:cubicBezTo>
                  <a:cubicBezTo>
                    <a:pt x="29146" y="141446"/>
                    <a:pt x="19336" y="138017"/>
                    <a:pt x="11621" y="131255"/>
                  </a:cubicBezTo>
                  <a:cubicBezTo>
                    <a:pt x="3905" y="124492"/>
                    <a:pt x="0" y="114776"/>
                    <a:pt x="0" y="102013"/>
                  </a:cubicBezTo>
                  <a:cubicBezTo>
                    <a:pt x="95" y="86773"/>
                    <a:pt x="7810" y="75438"/>
                    <a:pt x="23146" y="68199"/>
                  </a:cubicBezTo>
                  <a:close/>
                  <a:moveTo>
                    <a:pt x="66199" y="120968"/>
                  </a:moveTo>
                  <a:cubicBezTo>
                    <a:pt x="71723" y="118396"/>
                    <a:pt x="76771" y="115253"/>
                    <a:pt x="81343" y="111633"/>
                  </a:cubicBezTo>
                  <a:lnTo>
                    <a:pt x="81343" y="69533"/>
                  </a:lnTo>
                  <a:cubicBezTo>
                    <a:pt x="63532" y="69533"/>
                    <a:pt x="50101" y="72295"/>
                    <a:pt x="41053" y="77724"/>
                  </a:cubicBezTo>
                  <a:cubicBezTo>
                    <a:pt x="32004" y="83153"/>
                    <a:pt x="27432" y="90297"/>
                    <a:pt x="27432" y="99155"/>
                  </a:cubicBezTo>
                  <a:cubicBezTo>
                    <a:pt x="27432" y="108014"/>
                    <a:pt x="29623" y="114491"/>
                    <a:pt x="33909" y="118586"/>
                  </a:cubicBezTo>
                  <a:cubicBezTo>
                    <a:pt x="38195" y="122777"/>
                    <a:pt x="44101" y="124873"/>
                    <a:pt x="51435" y="124873"/>
                  </a:cubicBezTo>
                  <a:cubicBezTo>
                    <a:pt x="55721" y="124873"/>
                    <a:pt x="60674" y="123539"/>
                    <a:pt x="66199" y="120968"/>
                  </a:cubicBezTo>
                  <a:close/>
                </a:path>
              </a:pathLst>
            </a:custGeom>
            <a:solidFill>
              <a:srgbClr val="FFFFFF"/>
            </a:solidFill>
            <a:ln w="9525" cap="flat">
              <a:noFill/>
              <a:prstDash val="solid"/>
              <a:miter/>
            </a:ln>
          </p:spPr>
          <p:txBody>
            <a:bodyPr anchor="ctr"/>
            <a:lstStyle/>
            <a:p>
              <a:pPr>
                <a:defRPr/>
              </a:pPr>
              <a:endParaRPr lang="ro-RO"/>
            </a:p>
          </p:txBody>
        </p:sp>
        <p:sp>
          <p:nvSpPr>
            <p:cNvPr id="68" name="Freeform: Shape 1032">
              <a:extLst>
                <a:ext uri="{FF2B5EF4-FFF2-40B4-BE49-F238E27FC236}">
                  <a16:creationId xmlns:a16="http://schemas.microsoft.com/office/drawing/2014/main" id="{540BA54B-AC03-5A2B-4B99-D951F1214124}"/>
                </a:ext>
              </a:extLst>
            </p:cNvPr>
            <p:cNvSpPr/>
            <p:nvPr/>
          </p:nvSpPr>
          <p:spPr>
            <a:xfrm>
              <a:off x="12716637" y="6490494"/>
              <a:ext cx="66103" cy="200406"/>
            </a:xfrm>
            <a:custGeom>
              <a:avLst/>
              <a:gdLst>
                <a:gd name="connsiteX0" fmla="*/ 19812 w 66103"/>
                <a:gd name="connsiteY0" fmla="*/ 17907 h 200406"/>
                <a:gd name="connsiteX1" fmla="*/ 0 w 66103"/>
                <a:gd name="connsiteY1" fmla="*/ 15240 h 200406"/>
                <a:gd name="connsiteX2" fmla="*/ 0 w 66103"/>
                <a:gd name="connsiteY2" fmla="*/ 4763 h 200406"/>
                <a:gd name="connsiteX3" fmla="*/ 39433 w 66103"/>
                <a:gd name="connsiteY3" fmla="*/ 0 h 200406"/>
                <a:gd name="connsiteX4" fmla="*/ 39910 w 66103"/>
                <a:gd name="connsiteY4" fmla="*/ 0 h 200406"/>
                <a:gd name="connsiteX5" fmla="*/ 45339 w 66103"/>
                <a:gd name="connsiteY5" fmla="*/ 3620 h 200406"/>
                <a:gd name="connsiteX6" fmla="*/ 45339 w 66103"/>
                <a:gd name="connsiteY6" fmla="*/ 186404 h 200406"/>
                <a:gd name="connsiteX7" fmla="*/ 66104 w 66103"/>
                <a:gd name="connsiteY7" fmla="*/ 188405 h 200406"/>
                <a:gd name="connsiteX8" fmla="*/ 66104 w 66103"/>
                <a:gd name="connsiteY8" fmla="*/ 200406 h 200406"/>
                <a:gd name="connsiteX9" fmla="*/ 0 w 66103"/>
                <a:gd name="connsiteY9" fmla="*/ 200406 h 200406"/>
                <a:gd name="connsiteX10" fmla="*/ 0 w 66103"/>
                <a:gd name="connsiteY10" fmla="*/ 188405 h 200406"/>
                <a:gd name="connsiteX11" fmla="*/ 19812 w 66103"/>
                <a:gd name="connsiteY11" fmla="*/ 186214 h 200406"/>
                <a:gd name="connsiteX12" fmla="*/ 19812 w 66103"/>
                <a:gd name="connsiteY12" fmla="*/ 17907 h 2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406">
                  <a:moveTo>
                    <a:pt x="19812" y="17907"/>
                  </a:moveTo>
                  <a:lnTo>
                    <a:pt x="0" y="15240"/>
                  </a:lnTo>
                  <a:lnTo>
                    <a:pt x="0" y="4763"/>
                  </a:lnTo>
                  <a:lnTo>
                    <a:pt x="39433" y="0"/>
                  </a:lnTo>
                  <a:lnTo>
                    <a:pt x="39910" y="0"/>
                  </a:lnTo>
                  <a:lnTo>
                    <a:pt x="45339" y="3620"/>
                  </a:lnTo>
                  <a:lnTo>
                    <a:pt x="45339" y="186404"/>
                  </a:lnTo>
                  <a:lnTo>
                    <a:pt x="66104" y="188405"/>
                  </a:lnTo>
                  <a:lnTo>
                    <a:pt x="66104" y="200406"/>
                  </a:lnTo>
                  <a:lnTo>
                    <a:pt x="0" y="200406"/>
                  </a:lnTo>
                  <a:lnTo>
                    <a:pt x="0" y="188405"/>
                  </a:lnTo>
                  <a:lnTo>
                    <a:pt x="19812" y="186214"/>
                  </a:lnTo>
                  <a:lnTo>
                    <a:pt x="19812" y="17907"/>
                  </a:lnTo>
                  <a:close/>
                </a:path>
              </a:pathLst>
            </a:custGeom>
            <a:solidFill>
              <a:srgbClr val="FFFFFF"/>
            </a:solidFill>
            <a:ln w="9525" cap="flat">
              <a:noFill/>
              <a:prstDash val="solid"/>
              <a:miter/>
            </a:ln>
          </p:spPr>
          <p:txBody>
            <a:bodyPr anchor="ctr"/>
            <a:lstStyle/>
            <a:p>
              <a:pPr>
                <a:defRPr/>
              </a:pPr>
              <a:endParaRPr lang="ro-RO"/>
            </a:p>
          </p:txBody>
        </p:sp>
        <p:sp>
          <p:nvSpPr>
            <p:cNvPr id="69" name="Freeform: Shape 1033">
              <a:extLst>
                <a:ext uri="{FF2B5EF4-FFF2-40B4-BE49-F238E27FC236}">
                  <a16:creationId xmlns:a16="http://schemas.microsoft.com/office/drawing/2014/main" id="{BBC2265D-5DF1-ADAF-298F-916E67F78B23}"/>
                </a:ext>
              </a:extLst>
            </p:cNvPr>
            <p:cNvSpPr/>
            <p:nvPr/>
          </p:nvSpPr>
          <p:spPr>
            <a:xfrm>
              <a:off x="12857416" y="6490494"/>
              <a:ext cx="133064" cy="202987"/>
            </a:xfrm>
            <a:custGeom>
              <a:avLst/>
              <a:gdLst>
                <a:gd name="connsiteX0" fmla="*/ 26670 w 133064"/>
                <a:gd name="connsiteY0" fmla="*/ 195739 h 202987"/>
                <a:gd name="connsiteX1" fmla="*/ 7239 w 133064"/>
                <a:gd name="connsiteY1" fmla="*/ 173260 h 202987"/>
                <a:gd name="connsiteX2" fmla="*/ 0 w 133064"/>
                <a:gd name="connsiteY2" fmla="*/ 135827 h 202987"/>
                <a:gd name="connsiteX3" fmla="*/ 8572 w 133064"/>
                <a:gd name="connsiteY3" fmla="*/ 97917 h 202987"/>
                <a:gd name="connsiteX4" fmla="*/ 33147 w 133064"/>
                <a:gd name="connsiteY4" fmla="*/ 70866 h 202987"/>
                <a:gd name="connsiteX5" fmla="*/ 70961 w 133064"/>
                <a:gd name="connsiteY5" fmla="*/ 60960 h 202987"/>
                <a:gd name="connsiteX6" fmla="*/ 93726 w 133064"/>
                <a:gd name="connsiteY6" fmla="*/ 63627 h 202987"/>
                <a:gd name="connsiteX7" fmla="*/ 93726 w 133064"/>
                <a:gd name="connsiteY7" fmla="*/ 17907 h 202987"/>
                <a:gd name="connsiteX8" fmla="*/ 68771 w 133064"/>
                <a:gd name="connsiteY8" fmla="*/ 14954 h 202987"/>
                <a:gd name="connsiteX9" fmla="*/ 68771 w 133064"/>
                <a:gd name="connsiteY9" fmla="*/ 4382 h 202987"/>
                <a:gd name="connsiteX10" fmla="*/ 112776 w 133064"/>
                <a:gd name="connsiteY10" fmla="*/ 0 h 202987"/>
                <a:gd name="connsiteX11" fmla="*/ 113538 w 133064"/>
                <a:gd name="connsiteY11" fmla="*/ 0 h 202987"/>
                <a:gd name="connsiteX12" fmla="*/ 118872 w 133064"/>
                <a:gd name="connsiteY12" fmla="*/ 3905 h 202987"/>
                <a:gd name="connsiteX13" fmla="*/ 118872 w 133064"/>
                <a:gd name="connsiteY13" fmla="*/ 187928 h 202987"/>
                <a:gd name="connsiteX14" fmla="*/ 133064 w 133064"/>
                <a:gd name="connsiteY14" fmla="*/ 187928 h 202987"/>
                <a:gd name="connsiteX15" fmla="*/ 133064 w 133064"/>
                <a:gd name="connsiteY15" fmla="*/ 199168 h 202987"/>
                <a:gd name="connsiteX16" fmla="*/ 119443 w 133064"/>
                <a:gd name="connsiteY16" fmla="*/ 201835 h 202987"/>
                <a:gd name="connsiteX17" fmla="*/ 107347 w 133064"/>
                <a:gd name="connsiteY17" fmla="*/ 202787 h 202987"/>
                <a:gd name="connsiteX18" fmla="*/ 98298 w 133064"/>
                <a:gd name="connsiteY18" fmla="*/ 200597 h 202987"/>
                <a:gd name="connsiteX19" fmla="*/ 95631 w 133064"/>
                <a:gd name="connsiteY19" fmla="*/ 191262 h 202987"/>
                <a:gd name="connsiteX20" fmla="*/ 95631 w 133064"/>
                <a:gd name="connsiteY20" fmla="*/ 183452 h 202987"/>
                <a:gd name="connsiteX21" fmla="*/ 77629 w 133064"/>
                <a:gd name="connsiteY21" fmla="*/ 197358 h 202987"/>
                <a:gd name="connsiteX22" fmla="*/ 53530 w 133064"/>
                <a:gd name="connsiteY22" fmla="*/ 202978 h 202987"/>
                <a:gd name="connsiteX23" fmla="*/ 26670 w 133064"/>
                <a:gd name="connsiteY23" fmla="*/ 195739 h 202987"/>
                <a:gd name="connsiteX24" fmla="*/ 81153 w 133064"/>
                <a:gd name="connsiteY24" fmla="*/ 181451 h 202987"/>
                <a:gd name="connsiteX25" fmla="*/ 93631 w 133064"/>
                <a:gd name="connsiteY25" fmla="*/ 171545 h 202987"/>
                <a:gd name="connsiteX26" fmla="*/ 93631 w 133064"/>
                <a:gd name="connsiteY26" fmla="*/ 82010 h 202987"/>
                <a:gd name="connsiteX27" fmla="*/ 84487 w 133064"/>
                <a:gd name="connsiteY27" fmla="*/ 76772 h 202987"/>
                <a:gd name="connsiteX28" fmla="*/ 69151 w 133064"/>
                <a:gd name="connsiteY28" fmla="*/ 74486 h 202987"/>
                <a:gd name="connsiteX29" fmla="*/ 38671 w 133064"/>
                <a:gd name="connsiteY29" fmla="*/ 89059 h 202987"/>
                <a:gd name="connsiteX30" fmla="*/ 27242 w 133064"/>
                <a:gd name="connsiteY30" fmla="*/ 133922 h 202987"/>
                <a:gd name="connsiteX31" fmla="*/ 37243 w 133064"/>
                <a:gd name="connsiteY31" fmla="*/ 173069 h 202987"/>
                <a:gd name="connsiteX32" fmla="*/ 63151 w 133064"/>
                <a:gd name="connsiteY32" fmla="*/ 185833 h 202987"/>
                <a:gd name="connsiteX33" fmla="*/ 81153 w 133064"/>
                <a:gd name="connsiteY33" fmla="*/ 181451 h 20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3064" h="202987">
                  <a:moveTo>
                    <a:pt x="26670" y="195739"/>
                  </a:moveTo>
                  <a:cubicBezTo>
                    <a:pt x="18479" y="190881"/>
                    <a:pt x="12001" y="183356"/>
                    <a:pt x="7239" y="173260"/>
                  </a:cubicBezTo>
                  <a:cubicBezTo>
                    <a:pt x="2476" y="163163"/>
                    <a:pt x="0" y="150686"/>
                    <a:pt x="0" y="135827"/>
                  </a:cubicBezTo>
                  <a:cubicBezTo>
                    <a:pt x="0" y="121920"/>
                    <a:pt x="2858" y="109347"/>
                    <a:pt x="8572" y="97917"/>
                  </a:cubicBezTo>
                  <a:cubicBezTo>
                    <a:pt x="14288" y="86487"/>
                    <a:pt x="22479" y="77438"/>
                    <a:pt x="33147" y="70866"/>
                  </a:cubicBezTo>
                  <a:cubicBezTo>
                    <a:pt x="43815" y="64294"/>
                    <a:pt x="56483" y="60960"/>
                    <a:pt x="70961" y="60960"/>
                  </a:cubicBezTo>
                  <a:cubicBezTo>
                    <a:pt x="79248" y="60960"/>
                    <a:pt x="86868" y="61817"/>
                    <a:pt x="93726" y="63627"/>
                  </a:cubicBezTo>
                  <a:lnTo>
                    <a:pt x="93726" y="17907"/>
                  </a:lnTo>
                  <a:lnTo>
                    <a:pt x="68771" y="14954"/>
                  </a:lnTo>
                  <a:lnTo>
                    <a:pt x="68771" y="4382"/>
                  </a:lnTo>
                  <a:lnTo>
                    <a:pt x="112776" y="0"/>
                  </a:lnTo>
                  <a:lnTo>
                    <a:pt x="113538" y="0"/>
                  </a:lnTo>
                  <a:lnTo>
                    <a:pt x="118872" y="3905"/>
                  </a:lnTo>
                  <a:lnTo>
                    <a:pt x="118872" y="187928"/>
                  </a:lnTo>
                  <a:lnTo>
                    <a:pt x="133064" y="187928"/>
                  </a:lnTo>
                  <a:lnTo>
                    <a:pt x="133064" y="199168"/>
                  </a:lnTo>
                  <a:cubicBezTo>
                    <a:pt x="127825" y="200311"/>
                    <a:pt x="123349" y="201168"/>
                    <a:pt x="119443" y="201835"/>
                  </a:cubicBezTo>
                  <a:cubicBezTo>
                    <a:pt x="115538" y="202502"/>
                    <a:pt x="111538" y="202787"/>
                    <a:pt x="107347" y="202787"/>
                  </a:cubicBezTo>
                  <a:cubicBezTo>
                    <a:pt x="103060" y="202787"/>
                    <a:pt x="100108" y="202025"/>
                    <a:pt x="98298" y="200597"/>
                  </a:cubicBezTo>
                  <a:cubicBezTo>
                    <a:pt x="96488" y="199168"/>
                    <a:pt x="95631" y="196025"/>
                    <a:pt x="95631" y="191262"/>
                  </a:cubicBezTo>
                  <a:lnTo>
                    <a:pt x="95631" y="183452"/>
                  </a:lnTo>
                  <a:cubicBezTo>
                    <a:pt x="91059" y="188976"/>
                    <a:pt x="85058" y="193643"/>
                    <a:pt x="77629" y="197358"/>
                  </a:cubicBezTo>
                  <a:cubicBezTo>
                    <a:pt x="70199" y="201073"/>
                    <a:pt x="62198" y="202978"/>
                    <a:pt x="53530" y="202978"/>
                  </a:cubicBezTo>
                  <a:cubicBezTo>
                    <a:pt x="43720" y="203168"/>
                    <a:pt x="34766" y="200692"/>
                    <a:pt x="26670" y="195739"/>
                  </a:cubicBezTo>
                  <a:close/>
                  <a:moveTo>
                    <a:pt x="81153" y="181451"/>
                  </a:moveTo>
                  <a:cubicBezTo>
                    <a:pt x="86678" y="178594"/>
                    <a:pt x="90868" y="175260"/>
                    <a:pt x="93631" y="171545"/>
                  </a:cubicBezTo>
                  <a:lnTo>
                    <a:pt x="93631" y="82010"/>
                  </a:lnTo>
                  <a:cubicBezTo>
                    <a:pt x="92297" y="80010"/>
                    <a:pt x="89249" y="78296"/>
                    <a:pt x="84487" y="76772"/>
                  </a:cubicBezTo>
                  <a:cubicBezTo>
                    <a:pt x="79629" y="75248"/>
                    <a:pt x="74581" y="74486"/>
                    <a:pt x="69151" y="74486"/>
                  </a:cubicBezTo>
                  <a:cubicBezTo>
                    <a:pt x="56388" y="74486"/>
                    <a:pt x="46292" y="79343"/>
                    <a:pt x="38671" y="89059"/>
                  </a:cubicBezTo>
                  <a:cubicBezTo>
                    <a:pt x="31051" y="98774"/>
                    <a:pt x="27242" y="113728"/>
                    <a:pt x="27242" y="133922"/>
                  </a:cubicBezTo>
                  <a:cubicBezTo>
                    <a:pt x="27242" y="151543"/>
                    <a:pt x="30575" y="164592"/>
                    <a:pt x="37243" y="173069"/>
                  </a:cubicBezTo>
                  <a:cubicBezTo>
                    <a:pt x="43910" y="181547"/>
                    <a:pt x="52578" y="185833"/>
                    <a:pt x="63151" y="185833"/>
                  </a:cubicBezTo>
                  <a:cubicBezTo>
                    <a:pt x="69723" y="185738"/>
                    <a:pt x="75629" y="184309"/>
                    <a:pt x="81153" y="181451"/>
                  </a:cubicBezTo>
                  <a:close/>
                </a:path>
              </a:pathLst>
            </a:custGeom>
            <a:solidFill>
              <a:srgbClr val="FFFFFF"/>
            </a:solidFill>
            <a:ln w="9525" cap="flat">
              <a:noFill/>
              <a:prstDash val="solid"/>
              <a:miter/>
            </a:ln>
          </p:spPr>
          <p:txBody>
            <a:bodyPr anchor="ctr"/>
            <a:lstStyle/>
            <a:p>
              <a:pPr>
                <a:defRPr/>
              </a:pPr>
              <a:endParaRPr lang="ro-RO"/>
            </a:p>
          </p:txBody>
        </p:sp>
        <p:sp>
          <p:nvSpPr>
            <p:cNvPr id="70" name="Freeform: Shape 1034">
              <a:extLst>
                <a:ext uri="{FF2B5EF4-FFF2-40B4-BE49-F238E27FC236}">
                  <a16:creationId xmlns:a16="http://schemas.microsoft.com/office/drawing/2014/main" id="{07A5177B-1ECE-CC21-C39F-37F379126158}"/>
                </a:ext>
              </a:extLst>
            </p:cNvPr>
            <p:cNvSpPr/>
            <p:nvPr/>
          </p:nvSpPr>
          <p:spPr>
            <a:xfrm>
              <a:off x="13009625" y="6551549"/>
              <a:ext cx="112585" cy="142208"/>
            </a:xfrm>
            <a:custGeom>
              <a:avLst/>
              <a:gdLst>
                <a:gd name="connsiteX0" fmla="*/ 15526 w 112585"/>
                <a:gd name="connsiteY0" fmla="*/ 122777 h 142208"/>
                <a:gd name="connsiteX1" fmla="*/ 0 w 112585"/>
                <a:gd name="connsiteY1" fmla="*/ 71152 h 142208"/>
                <a:gd name="connsiteX2" fmla="*/ 8096 w 112585"/>
                <a:gd name="connsiteY2" fmla="*/ 33719 h 142208"/>
                <a:gd name="connsiteX3" fmla="*/ 30766 w 112585"/>
                <a:gd name="connsiteY3" fmla="*/ 8763 h 142208"/>
                <a:gd name="connsiteX4" fmla="*/ 63913 w 112585"/>
                <a:gd name="connsiteY4" fmla="*/ 0 h 142208"/>
                <a:gd name="connsiteX5" fmla="*/ 99250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10 w 112585"/>
                <a:gd name="connsiteY9" fmla="*/ 110490 h 142208"/>
                <a:gd name="connsiteX10" fmla="*/ 68485 w 112585"/>
                <a:gd name="connsiteY10" fmla="*/ 125254 h 142208"/>
                <a:gd name="connsiteX11" fmla="*/ 88963 w 112585"/>
                <a:gd name="connsiteY11" fmla="*/ 121730 h 142208"/>
                <a:gd name="connsiteX12" fmla="*/ 105442 w 112585"/>
                <a:gd name="connsiteY12" fmla="*/ 113252 h 142208"/>
                <a:gd name="connsiteX13" fmla="*/ 110109 w 112585"/>
                <a:gd name="connsiteY13" fmla="*/ 124016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765 w 112585"/>
                <a:gd name="connsiteY22" fmla="*/ 58484 h 142208"/>
                <a:gd name="connsiteX23" fmla="*/ 85630 w 112585"/>
                <a:gd name="connsiteY23" fmla="*/ 58484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4" y="109919"/>
                    <a:pt x="0" y="92678"/>
                    <a:pt x="0" y="71152"/>
                  </a:cubicBezTo>
                  <a:cubicBezTo>
                    <a:pt x="0" y="56960"/>
                    <a:pt x="2667" y="44482"/>
                    <a:pt x="8096" y="33719"/>
                  </a:cubicBezTo>
                  <a:cubicBezTo>
                    <a:pt x="13525" y="22955"/>
                    <a:pt x="21050" y="14669"/>
                    <a:pt x="30766" y="8763"/>
                  </a:cubicBezTo>
                  <a:cubicBezTo>
                    <a:pt x="40481" y="2858"/>
                    <a:pt x="51530" y="0"/>
                    <a:pt x="63913" y="0"/>
                  </a:cubicBezTo>
                  <a:cubicBezTo>
                    <a:pt x="79058" y="0"/>
                    <a:pt x="90869" y="4191"/>
                    <a:pt x="99250" y="12573"/>
                  </a:cubicBezTo>
                  <a:cubicBezTo>
                    <a:pt x="107633" y="20955"/>
                    <a:pt x="112109" y="33052"/>
                    <a:pt x="112586" y="48673"/>
                  </a:cubicBezTo>
                  <a:cubicBezTo>
                    <a:pt x="112586" y="58579"/>
                    <a:pt x="112014" y="66199"/>
                    <a:pt x="110871" y="71438"/>
                  </a:cubicBezTo>
                  <a:lnTo>
                    <a:pt x="26670" y="71438"/>
                  </a:lnTo>
                  <a:cubicBezTo>
                    <a:pt x="26956" y="87630"/>
                    <a:pt x="30766" y="100584"/>
                    <a:pt x="37910" y="110490"/>
                  </a:cubicBezTo>
                  <a:cubicBezTo>
                    <a:pt x="45053" y="120396"/>
                    <a:pt x="55245" y="125254"/>
                    <a:pt x="68485" y="125254"/>
                  </a:cubicBezTo>
                  <a:cubicBezTo>
                    <a:pt x="74962" y="125254"/>
                    <a:pt x="81820" y="124111"/>
                    <a:pt x="88963" y="121730"/>
                  </a:cubicBezTo>
                  <a:cubicBezTo>
                    <a:pt x="96107" y="119348"/>
                    <a:pt x="101537" y="116586"/>
                    <a:pt x="105442" y="113252"/>
                  </a:cubicBezTo>
                  <a:lnTo>
                    <a:pt x="110109" y="124016"/>
                  </a:lnTo>
                  <a:cubicBezTo>
                    <a:pt x="105346" y="128873"/>
                    <a:pt x="98393" y="133160"/>
                    <a:pt x="89059" y="136779"/>
                  </a:cubicBezTo>
                  <a:cubicBezTo>
                    <a:pt x="79724" y="140399"/>
                    <a:pt x="70295" y="142208"/>
                    <a:pt x="60674" y="142208"/>
                  </a:cubicBezTo>
                  <a:cubicBezTo>
                    <a:pt x="40862" y="142113"/>
                    <a:pt x="25813" y="135636"/>
                    <a:pt x="15526" y="122777"/>
                  </a:cubicBezTo>
                  <a:close/>
                  <a:moveTo>
                    <a:pt x="85630" y="58388"/>
                  </a:moveTo>
                  <a:cubicBezTo>
                    <a:pt x="86106" y="54959"/>
                    <a:pt x="86392" y="51435"/>
                    <a:pt x="86392" y="47911"/>
                  </a:cubicBezTo>
                  <a:cubicBezTo>
                    <a:pt x="86201" y="37338"/>
                    <a:pt x="84011" y="28956"/>
                    <a:pt x="79629" y="22860"/>
                  </a:cubicBezTo>
                  <a:cubicBezTo>
                    <a:pt x="75343" y="16764"/>
                    <a:pt x="68485" y="13716"/>
                    <a:pt x="59150" y="13716"/>
                  </a:cubicBezTo>
                  <a:cubicBezTo>
                    <a:pt x="49721" y="13716"/>
                    <a:pt x="42100" y="17145"/>
                    <a:pt x="36481" y="24003"/>
                  </a:cubicBezTo>
                  <a:cubicBezTo>
                    <a:pt x="30861" y="30861"/>
                    <a:pt x="27623" y="42386"/>
                    <a:pt x="26765" y="58484"/>
                  </a:cubicBezTo>
                  <a:lnTo>
                    <a:pt x="85630" y="58484"/>
                  </a:lnTo>
                  <a:close/>
                </a:path>
              </a:pathLst>
            </a:custGeom>
            <a:solidFill>
              <a:srgbClr val="FFFFFF"/>
            </a:solidFill>
            <a:ln w="9525" cap="flat">
              <a:noFill/>
              <a:prstDash val="solid"/>
              <a:miter/>
            </a:ln>
          </p:spPr>
          <p:txBody>
            <a:bodyPr anchor="ctr"/>
            <a:lstStyle/>
            <a:p>
              <a:pPr>
                <a:defRPr/>
              </a:pPr>
              <a:endParaRPr lang="ro-RO"/>
            </a:p>
          </p:txBody>
        </p:sp>
        <p:sp>
          <p:nvSpPr>
            <p:cNvPr id="71" name="Freeform: Shape 1035">
              <a:extLst>
                <a:ext uri="{FF2B5EF4-FFF2-40B4-BE49-F238E27FC236}">
                  <a16:creationId xmlns:a16="http://schemas.microsoft.com/office/drawing/2014/main" id="{400FDD9A-7648-E2A3-1AFE-0CA7EF8B3170}"/>
                </a:ext>
              </a:extLst>
            </p:cNvPr>
            <p:cNvSpPr/>
            <p:nvPr/>
          </p:nvSpPr>
          <p:spPr>
            <a:xfrm>
              <a:off x="10794015" y="6767576"/>
              <a:ext cx="133159" cy="202980"/>
            </a:xfrm>
            <a:custGeom>
              <a:avLst/>
              <a:gdLst>
                <a:gd name="connsiteX0" fmla="*/ 26670 w 133159"/>
                <a:gd name="connsiteY0" fmla="*/ 195644 h 202980"/>
                <a:gd name="connsiteX1" fmla="*/ 7239 w 133159"/>
                <a:gd name="connsiteY1" fmla="*/ 173165 h 202980"/>
                <a:gd name="connsiteX2" fmla="*/ 0 w 133159"/>
                <a:gd name="connsiteY2" fmla="*/ 135731 h 202980"/>
                <a:gd name="connsiteX3" fmla="*/ 8573 w 133159"/>
                <a:gd name="connsiteY3" fmla="*/ 97822 h 202980"/>
                <a:gd name="connsiteX4" fmla="*/ 33147 w 133159"/>
                <a:gd name="connsiteY4" fmla="*/ 70771 h 202980"/>
                <a:gd name="connsiteX5" fmla="*/ 70961 w 133159"/>
                <a:gd name="connsiteY5" fmla="*/ 60865 h 202980"/>
                <a:gd name="connsiteX6" fmla="*/ 93726 w 133159"/>
                <a:gd name="connsiteY6" fmla="*/ 63532 h 202980"/>
                <a:gd name="connsiteX7" fmla="*/ 93726 w 133159"/>
                <a:gd name="connsiteY7" fmla="*/ 17812 h 202980"/>
                <a:gd name="connsiteX8" fmla="*/ 68771 w 133159"/>
                <a:gd name="connsiteY8" fmla="*/ 14859 h 202980"/>
                <a:gd name="connsiteX9" fmla="*/ 68771 w 133159"/>
                <a:gd name="connsiteY9" fmla="*/ 4381 h 202980"/>
                <a:gd name="connsiteX10" fmla="*/ 112776 w 133159"/>
                <a:gd name="connsiteY10" fmla="*/ 0 h 202980"/>
                <a:gd name="connsiteX11" fmla="*/ 113538 w 133159"/>
                <a:gd name="connsiteY11" fmla="*/ 0 h 202980"/>
                <a:gd name="connsiteX12" fmla="*/ 118967 w 133159"/>
                <a:gd name="connsiteY12" fmla="*/ 3905 h 202980"/>
                <a:gd name="connsiteX13" fmla="*/ 118967 w 133159"/>
                <a:gd name="connsiteY13" fmla="*/ 187928 h 202980"/>
                <a:gd name="connsiteX14" fmla="*/ 133160 w 133159"/>
                <a:gd name="connsiteY14" fmla="*/ 187928 h 202980"/>
                <a:gd name="connsiteX15" fmla="*/ 133160 w 133159"/>
                <a:gd name="connsiteY15" fmla="*/ 199168 h 202980"/>
                <a:gd name="connsiteX16" fmla="*/ 119539 w 133159"/>
                <a:gd name="connsiteY16" fmla="*/ 201835 h 202980"/>
                <a:gd name="connsiteX17" fmla="*/ 107442 w 133159"/>
                <a:gd name="connsiteY17" fmla="*/ 202787 h 202980"/>
                <a:gd name="connsiteX18" fmla="*/ 98393 w 133159"/>
                <a:gd name="connsiteY18" fmla="*/ 200597 h 202980"/>
                <a:gd name="connsiteX19" fmla="*/ 95726 w 133159"/>
                <a:gd name="connsiteY19" fmla="*/ 191262 h 202980"/>
                <a:gd name="connsiteX20" fmla="*/ 95726 w 133159"/>
                <a:gd name="connsiteY20" fmla="*/ 183451 h 202980"/>
                <a:gd name="connsiteX21" fmla="*/ 77724 w 133159"/>
                <a:gd name="connsiteY21" fmla="*/ 197358 h 202980"/>
                <a:gd name="connsiteX22" fmla="*/ 53626 w 133159"/>
                <a:gd name="connsiteY22" fmla="*/ 202978 h 202980"/>
                <a:gd name="connsiteX23" fmla="*/ 26670 w 133159"/>
                <a:gd name="connsiteY23" fmla="*/ 195644 h 202980"/>
                <a:gd name="connsiteX24" fmla="*/ 81248 w 133159"/>
                <a:gd name="connsiteY24" fmla="*/ 181356 h 202980"/>
                <a:gd name="connsiteX25" fmla="*/ 93726 w 133159"/>
                <a:gd name="connsiteY25" fmla="*/ 171450 h 202980"/>
                <a:gd name="connsiteX26" fmla="*/ 93726 w 133159"/>
                <a:gd name="connsiteY26" fmla="*/ 81915 h 202980"/>
                <a:gd name="connsiteX27" fmla="*/ 84582 w 133159"/>
                <a:gd name="connsiteY27" fmla="*/ 76676 h 202980"/>
                <a:gd name="connsiteX28" fmla="*/ 69247 w 133159"/>
                <a:gd name="connsiteY28" fmla="*/ 74390 h 202980"/>
                <a:gd name="connsiteX29" fmla="*/ 38767 w 133159"/>
                <a:gd name="connsiteY29" fmla="*/ 88964 h 202980"/>
                <a:gd name="connsiteX30" fmla="*/ 27432 w 133159"/>
                <a:gd name="connsiteY30" fmla="*/ 133826 h 202980"/>
                <a:gd name="connsiteX31" fmla="*/ 37433 w 133159"/>
                <a:gd name="connsiteY31" fmla="*/ 172974 h 202980"/>
                <a:gd name="connsiteX32" fmla="*/ 63341 w 133159"/>
                <a:gd name="connsiteY32" fmla="*/ 185738 h 202980"/>
                <a:gd name="connsiteX33" fmla="*/ 81248 w 133159"/>
                <a:gd name="connsiteY33" fmla="*/ 181356 h 20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3159" h="202980">
                  <a:moveTo>
                    <a:pt x="26670" y="195644"/>
                  </a:moveTo>
                  <a:cubicBezTo>
                    <a:pt x="18479" y="190786"/>
                    <a:pt x="12002" y="183261"/>
                    <a:pt x="7239" y="173165"/>
                  </a:cubicBezTo>
                  <a:cubicBezTo>
                    <a:pt x="2381" y="163068"/>
                    <a:pt x="0" y="150590"/>
                    <a:pt x="0" y="135731"/>
                  </a:cubicBezTo>
                  <a:cubicBezTo>
                    <a:pt x="0" y="121825"/>
                    <a:pt x="2857" y="109252"/>
                    <a:pt x="8573" y="97822"/>
                  </a:cubicBezTo>
                  <a:cubicBezTo>
                    <a:pt x="14288" y="86392"/>
                    <a:pt x="22479" y="77343"/>
                    <a:pt x="33147" y="70771"/>
                  </a:cubicBezTo>
                  <a:cubicBezTo>
                    <a:pt x="43815" y="64199"/>
                    <a:pt x="56483" y="60865"/>
                    <a:pt x="70961" y="60865"/>
                  </a:cubicBezTo>
                  <a:cubicBezTo>
                    <a:pt x="79248" y="60865"/>
                    <a:pt x="86868" y="61722"/>
                    <a:pt x="93726" y="63532"/>
                  </a:cubicBezTo>
                  <a:lnTo>
                    <a:pt x="93726" y="17812"/>
                  </a:lnTo>
                  <a:lnTo>
                    <a:pt x="68771" y="14859"/>
                  </a:lnTo>
                  <a:lnTo>
                    <a:pt x="68771" y="4381"/>
                  </a:lnTo>
                  <a:lnTo>
                    <a:pt x="112776" y="0"/>
                  </a:lnTo>
                  <a:lnTo>
                    <a:pt x="113538" y="0"/>
                  </a:lnTo>
                  <a:lnTo>
                    <a:pt x="118967" y="3905"/>
                  </a:lnTo>
                  <a:lnTo>
                    <a:pt x="118967" y="187928"/>
                  </a:lnTo>
                  <a:lnTo>
                    <a:pt x="133160" y="187928"/>
                  </a:lnTo>
                  <a:lnTo>
                    <a:pt x="133160" y="199168"/>
                  </a:lnTo>
                  <a:cubicBezTo>
                    <a:pt x="127921" y="200311"/>
                    <a:pt x="123444" y="201168"/>
                    <a:pt x="119539" y="201835"/>
                  </a:cubicBezTo>
                  <a:cubicBezTo>
                    <a:pt x="115729" y="202501"/>
                    <a:pt x="111633" y="202787"/>
                    <a:pt x="107442" y="202787"/>
                  </a:cubicBezTo>
                  <a:cubicBezTo>
                    <a:pt x="103251" y="202787"/>
                    <a:pt x="100203" y="202025"/>
                    <a:pt x="98393" y="200597"/>
                  </a:cubicBezTo>
                  <a:cubicBezTo>
                    <a:pt x="96584" y="199168"/>
                    <a:pt x="95726" y="196024"/>
                    <a:pt x="95726" y="191262"/>
                  </a:cubicBezTo>
                  <a:lnTo>
                    <a:pt x="95726" y="183451"/>
                  </a:lnTo>
                  <a:cubicBezTo>
                    <a:pt x="91154" y="188976"/>
                    <a:pt x="85154" y="193643"/>
                    <a:pt x="77724" y="197358"/>
                  </a:cubicBezTo>
                  <a:cubicBezTo>
                    <a:pt x="70295" y="201073"/>
                    <a:pt x="62294" y="202978"/>
                    <a:pt x="53626" y="202978"/>
                  </a:cubicBezTo>
                  <a:cubicBezTo>
                    <a:pt x="43815" y="203073"/>
                    <a:pt x="34862" y="200597"/>
                    <a:pt x="26670" y="195644"/>
                  </a:cubicBezTo>
                  <a:close/>
                  <a:moveTo>
                    <a:pt x="81248" y="181356"/>
                  </a:moveTo>
                  <a:cubicBezTo>
                    <a:pt x="86773" y="178499"/>
                    <a:pt x="90964" y="175165"/>
                    <a:pt x="93726" y="171450"/>
                  </a:cubicBezTo>
                  <a:lnTo>
                    <a:pt x="93726" y="81915"/>
                  </a:lnTo>
                  <a:cubicBezTo>
                    <a:pt x="92393" y="79915"/>
                    <a:pt x="89345" y="78200"/>
                    <a:pt x="84582" y="76676"/>
                  </a:cubicBezTo>
                  <a:cubicBezTo>
                    <a:pt x="79820" y="75152"/>
                    <a:pt x="74676" y="74390"/>
                    <a:pt x="69247" y="74390"/>
                  </a:cubicBezTo>
                  <a:cubicBezTo>
                    <a:pt x="56483" y="74390"/>
                    <a:pt x="46387" y="79248"/>
                    <a:pt x="38767" y="88964"/>
                  </a:cubicBezTo>
                  <a:cubicBezTo>
                    <a:pt x="31147" y="98679"/>
                    <a:pt x="27432" y="113633"/>
                    <a:pt x="27432" y="133826"/>
                  </a:cubicBezTo>
                  <a:cubicBezTo>
                    <a:pt x="27432" y="151448"/>
                    <a:pt x="30766" y="164497"/>
                    <a:pt x="37433" y="172974"/>
                  </a:cubicBezTo>
                  <a:cubicBezTo>
                    <a:pt x="44101" y="181451"/>
                    <a:pt x="52769" y="185738"/>
                    <a:pt x="63341" y="185738"/>
                  </a:cubicBezTo>
                  <a:cubicBezTo>
                    <a:pt x="69723" y="185642"/>
                    <a:pt x="75724" y="184214"/>
                    <a:pt x="81248" y="181356"/>
                  </a:cubicBezTo>
                  <a:close/>
                </a:path>
              </a:pathLst>
            </a:custGeom>
            <a:solidFill>
              <a:srgbClr val="FFFFFF"/>
            </a:solidFill>
            <a:ln w="9525" cap="flat">
              <a:noFill/>
              <a:prstDash val="solid"/>
              <a:miter/>
            </a:ln>
          </p:spPr>
          <p:txBody>
            <a:bodyPr anchor="ctr"/>
            <a:lstStyle/>
            <a:p>
              <a:pPr>
                <a:defRPr/>
              </a:pPr>
              <a:endParaRPr lang="ro-RO"/>
            </a:p>
          </p:txBody>
        </p:sp>
        <p:sp>
          <p:nvSpPr>
            <p:cNvPr id="72" name="Freeform: Shape 1036">
              <a:extLst>
                <a:ext uri="{FF2B5EF4-FFF2-40B4-BE49-F238E27FC236}">
                  <a16:creationId xmlns:a16="http://schemas.microsoft.com/office/drawing/2014/main" id="{A480EABF-2B1B-4E84-68C4-DE02FAE67D97}"/>
                </a:ext>
              </a:extLst>
            </p:cNvPr>
            <p:cNvSpPr/>
            <p:nvPr/>
          </p:nvSpPr>
          <p:spPr>
            <a:xfrm>
              <a:off x="10946225" y="6828536"/>
              <a:ext cx="112585" cy="142208"/>
            </a:xfrm>
            <a:custGeom>
              <a:avLst/>
              <a:gdLst>
                <a:gd name="connsiteX0" fmla="*/ 15526 w 112585"/>
                <a:gd name="connsiteY0" fmla="*/ 122777 h 142208"/>
                <a:gd name="connsiteX1" fmla="*/ 0 w 112585"/>
                <a:gd name="connsiteY1" fmla="*/ 71152 h 142208"/>
                <a:gd name="connsiteX2" fmla="*/ 8096 w 112585"/>
                <a:gd name="connsiteY2" fmla="*/ 33718 h 142208"/>
                <a:gd name="connsiteX3" fmla="*/ 30766 w 112585"/>
                <a:gd name="connsiteY3" fmla="*/ 8763 h 142208"/>
                <a:gd name="connsiteX4" fmla="*/ 63913 w 112585"/>
                <a:gd name="connsiteY4" fmla="*/ 0 h 142208"/>
                <a:gd name="connsiteX5" fmla="*/ 99251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10 w 112585"/>
                <a:gd name="connsiteY9" fmla="*/ 110490 h 142208"/>
                <a:gd name="connsiteX10" fmla="*/ 68485 w 112585"/>
                <a:gd name="connsiteY10" fmla="*/ 125254 h 142208"/>
                <a:gd name="connsiteX11" fmla="*/ 88964 w 112585"/>
                <a:gd name="connsiteY11" fmla="*/ 121729 h 142208"/>
                <a:gd name="connsiteX12" fmla="*/ 105442 w 112585"/>
                <a:gd name="connsiteY12" fmla="*/ 113252 h 142208"/>
                <a:gd name="connsiteX13" fmla="*/ 110109 w 112585"/>
                <a:gd name="connsiteY13" fmla="*/ 124015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725 w 112585"/>
                <a:gd name="connsiteY17" fmla="*/ 58388 h 142208"/>
                <a:gd name="connsiteX18" fmla="*/ 86487 w 112585"/>
                <a:gd name="connsiteY18" fmla="*/ 47911 h 142208"/>
                <a:gd name="connsiteX19" fmla="*/ 79724 w 112585"/>
                <a:gd name="connsiteY19" fmla="*/ 22860 h 142208"/>
                <a:gd name="connsiteX20" fmla="*/ 59246 w 112585"/>
                <a:gd name="connsiteY20" fmla="*/ 13716 h 142208"/>
                <a:gd name="connsiteX21" fmla="*/ 36576 w 112585"/>
                <a:gd name="connsiteY21" fmla="*/ 24003 h 142208"/>
                <a:gd name="connsiteX22" fmla="*/ 26956 w 112585"/>
                <a:gd name="connsiteY22" fmla="*/ 58483 h 142208"/>
                <a:gd name="connsiteX23" fmla="*/ 85725 w 112585"/>
                <a:gd name="connsiteY23" fmla="*/ 58483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4" y="109918"/>
                    <a:pt x="0" y="92678"/>
                    <a:pt x="0" y="71152"/>
                  </a:cubicBezTo>
                  <a:cubicBezTo>
                    <a:pt x="0" y="56959"/>
                    <a:pt x="2667" y="44482"/>
                    <a:pt x="8096" y="33718"/>
                  </a:cubicBezTo>
                  <a:cubicBezTo>
                    <a:pt x="13526" y="22955"/>
                    <a:pt x="21050" y="14668"/>
                    <a:pt x="30766" y="8763"/>
                  </a:cubicBezTo>
                  <a:cubicBezTo>
                    <a:pt x="40481" y="2857"/>
                    <a:pt x="51530" y="0"/>
                    <a:pt x="63913" y="0"/>
                  </a:cubicBezTo>
                  <a:cubicBezTo>
                    <a:pt x="79058" y="0"/>
                    <a:pt x="90869" y="4191"/>
                    <a:pt x="99251" y="12573"/>
                  </a:cubicBezTo>
                  <a:cubicBezTo>
                    <a:pt x="107633" y="20955"/>
                    <a:pt x="112109" y="33052"/>
                    <a:pt x="112586" y="48673"/>
                  </a:cubicBezTo>
                  <a:cubicBezTo>
                    <a:pt x="112586" y="58674"/>
                    <a:pt x="112014" y="66199"/>
                    <a:pt x="110871" y="71438"/>
                  </a:cubicBezTo>
                  <a:lnTo>
                    <a:pt x="26670" y="71438"/>
                  </a:lnTo>
                  <a:cubicBezTo>
                    <a:pt x="27051" y="87630"/>
                    <a:pt x="30766" y="100584"/>
                    <a:pt x="37910" y="110490"/>
                  </a:cubicBezTo>
                  <a:cubicBezTo>
                    <a:pt x="45053" y="120396"/>
                    <a:pt x="55245" y="125254"/>
                    <a:pt x="68485" y="125254"/>
                  </a:cubicBezTo>
                  <a:cubicBezTo>
                    <a:pt x="74962" y="125254"/>
                    <a:pt x="81820" y="124111"/>
                    <a:pt x="88964" y="121729"/>
                  </a:cubicBezTo>
                  <a:cubicBezTo>
                    <a:pt x="96107" y="119348"/>
                    <a:pt x="101537" y="116586"/>
                    <a:pt x="105442" y="113252"/>
                  </a:cubicBezTo>
                  <a:lnTo>
                    <a:pt x="110109" y="124015"/>
                  </a:lnTo>
                  <a:cubicBezTo>
                    <a:pt x="105347" y="128873"/>
                    <a:pt x="98393" y="133160"/>
                    <a:pt x="89059" y="136779"/>
                  </a:cubicBezTo>
                  <a:cubicBezTo>
                    <a:pt x="79724" y="140398"/>
                    <a:pt x="70295" y="142208"/>
                    <a:pt x="60674" y="142208"/>
                  </a:cubicBezTo>
                  <a:cubicBezTo>
                    <a:pt x="40958" y="142113"/>
                    <a:pt x="25908" y="135636"/>
                    <a:pt x="15526" y="122777"/>
                  </a:cubicBezTo>
                  <a:close/>
                  <a:moveTo>
                    <a:pt x="85725" y="58388"/>
                  </a:moveTo>
                  <a:cubicBezTo>
                    <a:pt x="86201" y="54959"/>
                    <a:pt x="86487" y="51435"/>
                    <a:pt x="86487" y="47911"/>
                  </a:cubicBezTo>
                  <a:cubicBezTo>
                    <a:pt x="86297" y="37338"/>
                    <a:pt x="84106" y="28956"/>
                    <a:pt x="79724" y="22860"/>
                  </a:cubicBezTo>
                  <a:cubicBezTo>
                    <a:pt x="75438" y="16764"/>
                    <a:pt x="68580" y="13716"/>
                    <a:pt x="59246" y="13716"/>
                  </a:cubicBezTo>
                  <a:cubicBezTo>
                    <a:pt x="49816" y="13716"/>
                    <a:pt x="42196" y="17145"/>
                    <a:pt x="36576" y="24003"/>
                  </a:cubicBezTo>
                  <a:cubicBezTo>
                    <a:pt x="30956" y="30861"/>
                    <a:pt x="27718" y="42386"/>
                    <a:pt x="26956" y="58483"/>
                  </a:cubicBezTo>
                  <a:lnTo>
                    <a:pt x="85725" y="58483"/>
                  </a:lnTo>
                  <a:close/>
                </a:path>
              </a:pathLst>
            </a:custGeom>
            <a:solidFill>
              <a:srgbClr val="FFFFFF"/>
            </a:solidFill>
            <a:ln w="9525" cap="flat">
              <a:noFill/>
              <a:prstDash val="solid"/>
              <a:miter/>
            </a:ln>
          </p:spPr>
          <p:txBody>
            <a:bodyPr anchor="ctr"/>
            <a:lstStyle/>
            <a:p>
              <a:pPr>
                <a:defRPr/>
              </a:pPr>
              <a:endParaRPr lang="ro-RO"/>
            </a:p>
          </p:txBody>
        </p:sp>
        <p:sp>
          <p:nvSpPr>
            <p:cNvPr id="73" name="Freeform: Shape 1037">
              <a:extLst>
                <a:ext uri="{FF2B5EF4-FFF2-40B4-BE49-F238E27FC236}">
                  <a16:creationId xmlns:a16="http://schemas.microsoft.com/office/drawing/2014/main" id="{F15B7136-1FF9-FB29-DCCC-380B91D577DD}"/>
                </a:ext>
              </a:extLst>
            </p:cNvPr>
            <p:cNvSpPr/>
            <p:nvPr/>
          </p:nvSpPr>
          <p:spPr>
            <a:xfrm>
              <a:off x="11142059" y="6784054"/>
              <a:ext cx="120872" cy="186594"/>
            </a:xfrm>
            <a:custGeom>
              <a:avLst/>
              <a:gdLst>
                <a:gd name="connsiteX0" fmla="*/ 33052 w 120872"/>
                <a:gd name="connsiteY0" fmla="*/ 184309 h 186594"/>
                <a:gd name="connsiteX1" fmla="*/ 11049 w 120872"/>
                <a:gd name="connsiteY1" fmla="*/ 178403 h 186594"/>
                <a:gd name="connsiteX2" fmla="*/ 0 w 120872"/>
                <a:gd name="connsiteY2" fmla="*/ 175451 h 186594"/>
                <a:gd name="connsiteX3" fmla="*/ 2000 w 120872"/>
                <a:gd name="connsiteY3" fmla="*/ 131159 h 186594"/>
                <a:gd name="connsiteX4" fmla="*/ 17621 w 120872"/>
                <a:gd name="connsiteY4" fmla="*/ 131159 h 186594"/>
                <a:gd name="connsiteX5" fmla="*/ 21812 w 120872"/>
                <a:gd name="connsiteY5" fmla="*/ 162973 h 186594"/>
                <a:gd name="connsiteX6" fmla="*/ 35433 w 120872"/>
                <a:gd name="connsiteY6" fmla="*/ 169926 h 186594"/>
                <a:gd name="connsiteX7" fmla="*/ 56102 w 120872"/>
                <a:gd name="connsiteY7" fmla="*/ 172974 h 186594"/>
                <a:gd name="connsiteX8" fmla="*/ 84392 w 120872"/>
                <a:gd name="connsiteY8" fmla="*/ 164687 h 186594"/>
                <a:gd name="connsiteX9" fmla="*/ 94012 w 120872"/>
                <a:gd name="connsiteY9" fmla="*/ 141637 h 186594"/>
                <a:gd name="connsiteX10" fmla="*/ 88773 w 120872"/>
                <a:gd name="connsiteY10" fmla="*/ 125254 h 186594"/>
                <a:gd name="connsiteX11" fmla="*/ 74867 w 120872"/>
                <a:gd name="connsiteY11" fmla="*/ 113538 h 186594"/>
                <a:gd name="connsiteX12" fmla="*/ 51054 w 120872"/>
                <a:gd name="connsiteY12" fmla="*/ 102013 h 186594"/>
                <a:gd name="connsiteX13" fmla="*/ 27146 w 120872"/>
                <a:gd name="connsiteY13" fmla="*/ 89535 h 186594"/>
                <a:gd name="connsiteX14" fmla="*/ 9525 w 120872"/>
                <a:gd name="connsiteY14" fmla="*/ 72485 h 186594"/>
                <a:gd name="connsiteX15" fmla="*/ 2096 w 120872"/>
                <a:gd name="connsiteY15" fmla="*/ 46958 h 186594"/>
                <a:gd name="connsiteX16" fmla="*/ 9334 w 120872"/>
                <a:gd name="connsiteY16" fmla="*/ 22860 h 186594"/>
                <a:gd name="connsiteX17" fmla="*/ 30099 w 120872"/>
                <a:gd name="connsiteY17" fmla="*/ 6096 h 186594"/>
                <a:gd name="connsiteX18" fmla="*/ 61817 w 120872"/>
                <a:gd name="connsiteY18" fmla="*/ 0 h 186594"/>
                <a:gd name="connsiteX19" fmla="*/ 81724 w 120872"/>
                <a:gd name="connsiteY19" fmla="*/ 1715 h 186594"/>
                <a:gd name="connsiteX20" fmla="*/ 101441 w 120872"/>
                <a:gd name="connsiteY20" fmla="*/ 6382 h 186594"/>
                <a:gd name="connsiteX21" fmla="*/ 109728 w 120872"/>
                <a:gd name="connsiteY21" fmla="*/ 8572 h 186594"/>
                <a:gd name="connsiteX22" fmla="*/ 108299 w 120872"/>
                <a:gd name="connsiteY22" fmla="*/ 49721 h 186594"/>
                <a:gd name="connsiteX23" fmla="*/ 93345 w 120872"/>
                <a:gd name="connsiteY23" fmla="*/ 49721 h 186594"/>
                <a:gd name="connsiteX24" fmla="*/ 88487 w 120872"/>
                <a:gd name="connsiteY24" fmla="*/ 19622 h 186594"/>
                <a:gd name="connsiteX25" fmla="*/ 78296 w 120872"/>
                <a:gd name="connsiteY25" fmla="*/ 14954 h 186594"/>
                <a:gd name="connsiteX26" fmla="*/ 61531 w 120872"/>
                <a:gd name="connsiteY26" fmla="*/ 12764 h 186594"/>
                <a:gd name="connsiteX27" fmla="*/ 35909 w 120872"/>
                <a:gd name="connsiteY27" fmla="*/ 19907 h 186594"/>
                <a:gd name="connsiteX28" fmla="*/ 27242 w 120872"/>
                <a:gd name="connsiteY28" fmla="*/ 40481 h 186594"/>
                <a:gd name="connsiteX29" fmla="*/ 32480 w 120872"/>
                <a:gd name="connsiteY29" fmla="*/ 56864 h 186594"/>
                <a:gd name="connsiteX30" fmla="*/ 45529 w 120872"/>
                <a:gd name="connsiteY30" fmla="*/ 68104 h 186594"/>
                <a:gd name="connsiteX31" fmla="*/ 70485 w 120872"/>
                <a:gd name="connsiteY31" fmla="*/ 80867 h 186594"/>
                <a:gd name="connsiteX32" fmla="*/ 96393 w 120872"/>
                <a:gd name="connsiteY32" fmla="*/ 94583 h 186594"/>
                <a:gd name="connsiteX33" fmla="*/ 113633 w 120872"/>
                <a:gd name="connsiteY33" fmla="*/ 110585 h 186594"/>
                <a:gd name="connsiteX34" fmla="*/ 120872 w 120872"/>
                <a:gd name="connsiteY34" fmla="*/ 134207 h 186594"/>
                <a:gd name="connsiteX35" fmla="*/ 113633 w 120872"/>
                <a:gd name="connsiteY35" fmla="*/ 159163 h 186594"/>
                <a:gd name="connsiteX36" fmla="*/ 91630 w 120872"/>
                <a:gd name="connsiteY36" fmla="*/ 178879 h 186594"/>
                <a:gd name="connsiteX37" fmla="*/ 55817 w 120872"/>
                <a:gd name="connsiteY37" fmla="*/ 186595 h 186594"/>
                <a:gd name="connsiteX38" fmla="*/ 33052 w 120872"/>
                <a:gd name="connsiteY38" fmla="*/ 184309 h 1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0872" h="186594">
                  <a:moveTo>
                    <a:pt x="33052" y="184309"/>
                  </a:moveTo>
                  <a:cubicBezTo>
                    <a:pt x="26384" y="182880"/>
                    <a:pt x="19050" y="180880"/>
                    <a:pt x="11049" y="178403"/>
                  </a:cubicBezTo>
                  <a:cubicBezTo>
                    <a:pt x="6191" y="176594"/>
                    <a:pt x="2476" y="175641"/>
                    <a:pt x="0" y="175451"/>
                  </a:cubicBezTo>
                  <a:lnTo>
                    <a:pt x="2000" y="131159"/>
                  </a:lnTo>
                  <a:lnTo>
                    <a:pt x="17621" y="131159"/>
                  </a:lnTo>
                  <a:lnTo>
                    <a:pt x="21812" y="162973"/>
                  </a:lnTo>
                  <a:cubicBezTo>
                    <a:pt x="24574" y="165545"/>
                    <a:pt x="29147" y="167926"/>
                    <a:pt x="35433" y="169926"/>
                  </a:cubicBezTo>
                  <a:cubicBezTo>
                    <a:pt x="41720" y="171926"/>
                    <a:pt x="48577" y="172974"/>
                    <a:pt x="56102" y="172974"/>
                  </a:cubicBezTo>
                  <a:cubicBezTo>
                    <a:pt x="68485" y="172974"/>
                    <a:pt x="77915" y="170212"/>
                    <a:pt x="84392" y="164687"/>
                  </a:cubicBezTo>
                  <a:cubicBezTo>
                    <a:pt x="90869" y="159163"/>
                    <a:pt x="94012" y="151448"/>
                    <a:pt x="94012" y="141637"/>
                  </a:cubicBezTo>
                  <a:cubicBezTo>
                    <a:pt x="94012" y="135255"/>
                    <a:pt x="92297" y="129826"/>
                    <a:pt x="88773" y="125254"/>
                  </a:cubicBezTo>
                  <a:cubicBezTo>
                    <a:pt x="85249" y="120682"/>
                    <a:pt x="80581" y="116777"/>
                    <a:pt x="74867" y="113538"/>
                  </a:cubicBezTo>
                  <a:cubicBezTo>
                    <a:pt x="69151" y="110300"/>
                    <a:pt x="61150" y="106394"/>
                    <a:pt x="51054" y="102013"/>
                  </a:cubicBezTo>
                  <a:cubicBezTo>
                    <a:pt x="41910" y="97917"/>
                    <a:pt x="34004" y="93726"/>
                    <a:pt x="27146" y="89535"/>
                  </a:cubicBezTo>
                  <a:cubicBezTo>
                    <a:pt x="20288" y="85344"/>
                    <a:pt x="14478" y="79629"/>
                    <a:pt x="9525" y="72485"/>
                  </a:cubicBezTo>
                  <a:cubicBezTo>
                    <a:pt x="4572" y="65342"/>
                    <a:pt x="2096" y="56864"/>
                    <a:pt x="2096" y="46958"/>
                  </a:cubicBezTo>
                  <a:cubicBezTo>
                    <a:pt x="2096" y="38005"/>
                    <a:pt x="4477" y="29908"/>
                    <a:pt x="9334" y="22860"/>
                  </a:cubicBezTo>
                  <a:cubicBezTo>
                    <a:pt x="14097" y="15716"/>
                    <a:pt x="21050" y="10192"/>
                    <a:pt x="30099" y="6096"/>
                  </a:cubicBezTo>
                  <a:cubicBezTo>
                    <a:pt x="39148" y="2000"/>
                    <a:pt x="49721" y="0"/>
                    <a:pt x="61817" y="0"/>
                  </a:cubicBezTo>
                  <a:cubicBezTo>
                    <a:pt x="69342" y="0"/>
                    <a:pt x="76009" y="571"/>
                    <a:pt x="81724" y="1715"/>
                  </a:cubicBezTo>
                  <a:cubicBezTo>
                    <a:pt x="87535" y="2858"/>
                    <a:pt x="94107" y="4382"/>
                    <a:pt x="101441" y="6382"/>
                  </a:cubicBezTo>
                  <a:cubicBezTo>
                    <a:pt x="104680" y="7525"/>
                    <a:pt x="107442" y="8287"/>
                    <a:pt x="109728" y="8572"/>
                  </a:cubicBezTo>
                  <a:lnTo>
                    <a:pt x="108299" y="49721"/>
                  </a:lnTo>
                  <a:lnTo>
                    <a:pt x="93345" y="49721"/>
                  </a:lnTo>
                  <a:lnTo>
                    <a:pt x="88487" y="19622"/>
                  </a:lnTo>
                  <a:cubicBezTo>
                    <a:pt x="86868" y="18002"/>
                    <a:pt x="83439" y="16478"/>
                    <a:pt x="78296" y="14954"/>
                  </a:cubicBezTo>
                  <a:cubicBezTo>
                    <a:pt x="73152" y="13526"/>
                    <a:pt x="67532" y="12764"/>
                    <a:pt x="61531" y="12764"/>
                  </a:cubicBezTo>
                  <a:cubicBezTo>
                    <a:pt x="50292" y="12764"/>
                    <a:pt x="41720" y="15145"/>
                    <a:pt x="35909" y="19907"/>
                  </a:cubicBezTo>
                  <a:cubicBezTo>
                    <a:pt x="30099" y="24670"/>
                    <a:pt x="27242" y="31528"/>
                    <a:pt x="27242" y="40481"/>
                  </a:cubicBezTo>
                  <a:cubicBezTo>
                    <a:pt x="27242" y="46958"/>
                    <a:pt x="28956" y="52483"/>
                    <a:pt x="32480" y="56864"/>
                  </a:cubicBezTo>
                  <a:cubicBezTo>
                    <a:pt x="36004" y="61246"/>
                    <a:pt x="40386" y="65056"/>
                    <a:pt x="45529" y="68104"/>
                  </a:cubicBezTo>
                  <a:cubicBezTo>
                    <a:pt x="50673" y="71152"/>
                    <a:pt x="59055" y="75438"/>
                    <a:pt x="70485" y="80867"/>
                  </a:cubicBezTo>
                  <a:cubicBezTo>
                    <a:pt x="81058" y="85916"/>
                    <a:pt x="89725" y="90488"/>
                    <a:pt x="96393" y="94583"/>
                  </a:cubicBezTo>
                  <a:cubicBezTo>
                    <a:pt x="103061" y="98679"/>
                    <a:pt x="108871" y="104013"/>
                    <a:pt x="113633" y="110585"/>
                  </a:cubicBezTo>
                  <a:cubicBezTo>
                    <a:pt x="118491" y="117157"/>
                    <a:pt x="120872" y="125063"/>
                    <a:pt x="120872" y="134207"/>
                  </a:cubicBezTo>
                  <a:cubicBezTo>
                    <a:pt x="120872" y="142875"/>
                    <a:pt x="118491" y="151162"/>
                    <a:pt x="113633" y="159163"/>
                  </a:cubicBezTo>
                  <a:cubicBezTo>
                    <a:pt x="108871" y="167164"/>
                    <a:pt x="101441" y="173736"/>
                    <a:pt x="91630" y="178879"/>
                  </a:cubicBezTo>
                  <a:cubicBezTo>
                    <a:pt x="81724" y="184023"/>
                    <a:pt x="69818" y="186595"/>
                    <a:pt x="55817" y="186595"/>
                  </a:cubicBezTo>
                  <a:cubicBezTo>
                    <a:pt x="47244" y="186595"/>
                    <a:pt x="39719" y="185833"/>
                    <a:pt x="33052" y="184309"/>
                  </a:cubicBezTo>
                  <a:close/>
                </a:path>
              </a:pathLst>
            </a:custGeom>
            <a:solidFill>
              <a:srgbClr val="FFFFFF"/>
            </a:solidFill>
            <a:ln w="9525" cap="flat">
              <a:noFill/>
              <a:prstDash val="solid"/>
              <a:miter/>
            </a:ln>
          </p:spPr>
          <p:txBody>
            <a:bodyPr anchor="ctr"/>
            <a:lstStyle/>
            <a:p>
              <a:pPr>
                <a:defRPr/>
              </a:pPr>
              <a:endParaRPr lang="ro-RO"/>
            </a:p>
          </p:txBody>
        </p:sp>
        <p:sp>
          <p:nvSpPr>
            <p:cNvPr id="74" name="Freeform: Shape 1038">
              <a:extLst>
                <a:ext uri="{FF2B5EF4-FFF2-40B4-BE49-F238E27FC236}">
                  <a16:creationId xmlns:a16="http://schemas.microsoft.com/office/drawing/2014/main" id="{F4C14C9F-0E6E-744A-B5CF-075AF38C8195}"/>
                </a:ext>
              </a:extLst>
            </p:cNvPr>
            <p:cNvSpPr/>
            <p:nvPr/>
          </p:nvSpPr>
          <p:spPr>
            <a:xfrm>
              <a:off x="11281029" y="6829298"/>
              <a:ext cx="137541" cy="141351"/>
            </a:xfrm>
            <a:custGeom>
              <a:avLst/>
              <a:gdLst>
                <a:gd name="connsiteX0" fmla="*/ 103442 w 137541"/>
                <a:gd name="connsiteY0" fmla="*/ 138113 h 141351"/>
                <a:gd name="connsiteX1" fmla="*/ 100108 w 137541"/>
                <a:gd name="connsiteY1" fmla="*/ 129350 h 141351"/>
                <a:gd name="connsiteX2" fmla="*/ 100108 w 137541"/>
                <a:gd name="connsiteY2" fmla="*/ 121063 h 141351"/>
                <a:gd name="connsiteX3" fmla="*/ 79915 w 137541"/>
                <a:gd name="connsiteY3" fmla="*/ 135255 h 141351"/>
                <a:gd name="connsiteX4" fmla="*/ 55531 w 137541"/>
                <a:gd name="connsiteY4" fmla="*/ 141351 h 141351"/>
                <a:gd name="connsiteX5" fmla="*/ 23241 w 137541"/>
                <a:gd name="connsiteY5" fmla="*/ 129159 h 141351"/>
                <a:gd name="connsiteX6" fmla="*/ 13716 w 137541"/>
                <a:gd name="connsiteY6" fmla="*/ 88773 h 141351"/>
                <a:gd name="connsiteX7" fmla="*/ 13716 w 137541"/>
                <a:gd name="connsiteY7" fmla="*/ 17812 h 141351"/>
                <a:gd name="connsiteX8" fmla="*/ 0 w 137541"/>
                <a:gd name="connsiteY8" fmla="*/ 13906 h 141351"/>
                <a:gd name="connsiteX9" fmla="*/ 0 w 137541"/>
                <a:gd name="connsiteY9" fmla="*/ 3143 h 141351"/>
                <a:gd name="connsiteX10" fmla="*/ 34290 w 137541"/>
                <a:gd name="connsiteY10" fmla="*/ 0 h 141351"/>
                <a:gd name="connsiteX11" fmla="*/ 34576 w 137541"/>
                <a:gd name="connsiteY11" fmla="*/ 0 h 141351"/>
                <a:gd name="connsiteX12" fmla="*/ 39243 w 137541"/>
                <a:gd name="connsiteY12" fmla="*/ 2953 h 141351"/>
                <a:gd name="connsiteX13" fmla="*/ 39243 w 137541"/>
                <a:gd name="connsiteY13" fmla="*/ 86868 h 141351"/>
                <a:gd name="connsiteX14" fmla="*/ 41339 w 137541"/>
                <a:gd name="connsiteY14" fmla="*/ 109061 h 141351"/>
                <a:gd name="connsiteX15" fmla="*/ 48673 w 137541"/>
                <a:gd name="connsiteY15" fmla="*/ 120777 h 141351"/>
                <a:gd name="connsiteX16" fmla="*/ 64008 w 137541"/>
                <a:gd name="connsiteY16" fmla="*/ 124587 h 141351"/>
                <a:gd name="connsiteX17" fmla="*/ 82391 w 137541"/>
                <a:gd name="connsiteY17" fmla="*/ 120396 h 141351"/>
                <a:gd name="connsiteX18" fmla="*/ 97346 w 137541"/>
                <a:gd name="connsiteY18" fmla="*/ 110585 h 141351"/>
                <a:gd name="connsiteX19" fmla="*/ 97346 w 137541"/>
                <a:gd name="connsiteY19" fmla="*/ 17812 h 141351"/>
                <a:gd name="connsiteX20" fmla="*/ 79724 w 137541"/>
                <a:gd name="connsiteY20" fmla="*/ 13906 h 141351"/>
                <a:gd name="connsiteX21" fmla="*/ 79724 w 137541"/>
                <a:gd name="connsiteY21" fmla="*/ 3143 h 141351"/>
                <a:gd name="connsiteX22" fmla="*/ 116967 w 137541"/>
                <a:gd name="connsiteY22" fmla="*/ 0 h 141351"/>
                <a:gd name="connsiteX23" fmla="*/ 117253 w 137541"/>
                <a:gd name="connsiteY23" fmla="*/ 0 h 141351"/>
                <a:gd name="connsiteX24" fmla="*/ 122873 w 137541"/>
                <a:gd name="connsiteY24" fmla="*/ 2953 h 141351"/>
                <a:gd name="connsiteX25" fmla="*/ 122873 w 137541"/>
                <a:gd name="connsiteY25" fmla="*/ 126302 h 141351"/>
                <a:gd name="connsiteX26" fmla="*/ 137541 w 137541"/>
                <a:gd name="connsiteY26" fmla="*/ 126302 h 141351"/>
                <a:gd name="connsiteX27" fmla="*/ 137255 w 137541"/>
                <a:gd name="connsiteY27" fmla="*/ 137351 h 141351"/>
                <a:gd name="connsiteX28" fmla="*/ 125349 w 137541"/>
                <a:gd name="connsiteY28" fmla="*/ 140018 h 141351"/>
                <a:gd name="connsiteX29" fmla="*/ 113728 w 137541"/>
                <a:gd name="connsiteY29" fmla="*/ 140970 h 141351"/>
                <a:gd name="connsiteX30" fmla="*/ 103442 w 137541"/>
                <a:gd name="connsiteY30" fmla="*/ 138113 h 14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7541" h="141351">
                  <a:moveTo>
                    <a:pt x="103442" y="138113"/>
                  </a:moveTo>
                  <a:cubicBezTo>
                    <a:pt x="101251" y="136303"/>
                    <a:pt x="100108" y="133350"/>
                    <a:pt x="100108" y="129350"/>
                  </a:cubicBezTo>
                  <a:lnTo>
                    <a:pt x="100108" y="121063"/>
                  </a:lnTo>
                  <a:cubicBezTo>
                    <a:pt x="94678" y="126492"/>
                    <a:pt x="88011" y="131159"/>
                    <a:pt x="79915" y="135255"/>
                  </a:cubicBezTo>
                  <a:cubicBezTo>
                    <a:pt x="71819" y="139351"/>
                    <a:pt x="63722" y="141351"/>
                    <a:pt x="55531" y="141351"/>
                  </a:cubicBezTo>
                  <a:cubicBezTo>
                    <a:pt x="40386" y="141351"/>
                    <a:pt x="29623" y="137255"/>
                    <a:pt x="23241" y="129159"/>
                  </a:cubicBezTo>
                  <a:cubicBezTo>
                    <a:pt x="16859" y="120968"/>
                    <a:pt x="13716" y="107537"/>
                    <a:pt x="13716" y="88773"/>
                  </a:cubicBezTo>
                  <a:lnTo>
                    <a:pt x="13716" y="17812"/>
                  </a:lnTo>
                  <a:lnTo>
                    <a:pt x="0" y="13906"/>
                  </a:lnTo>
                  <a:lnTo>
                    <a:pt x="0" y="3143"/>
                  </a:lnTo>
                  <a:lnTo>
                    <a:pt x="34290" y="0"/>
                  </a:lnTo>
                  <a:lnTo>
                    <a:pt x="34576" y="0"/>
                  </a:lnTo>
                  <a:lnTo>
                    <a:pt x="39243" y="2953"/>
                  </a:lnTo>
                  <a:lnTo>
                    <a:pt x="39243" y="86868"/>
                  </a:lnTo>
                  <a:cubicBezTo>
                    <a:pt x="39243" y="96298"/>
                    <a:pt x="39910" y="103727"/>
                    <a:pt x="41339" y="109061"/>
                  </a:cubicBezTo>
                  <a:cubicBezTo>
                    <a:pt x="42767" y="114395"/>
                    <a:pt x="45148" y="118301"/>
                    <a:pt x="48673" y="120777"/>
                  </a:cubicBezTo>
                  <a:cubicBezTo>
                    <a:pt x="52197" y="123349"/>
                    <a:pt x="57245" y="124587"/>
                    <a:pt x="64008" y="124587"/>
                  </a:cubicBezTo>
                  <a:cubicBezTo>
                    <a:pt x="70485" y="124587"/>
                    <a:pt x="76676" y="123158"/>
                    <a:pt x="82391" y="120396"/>
                  </a:cubicBezTo>
                  <a:cubicBezTo>
                    <a:pt x="88106" y="117634"/>
                    <a:pt x="93059" y="114395"/>
                    <a:pt x="97346" y="110585"/>
                  </a:cubicBezTo>
                  <a:lnTo>
                    <a:pt x="97346" y="17812"/>
                  </a:lnTo>
                  <a:lnTo>
                    <a:pt x="79724" y="13906"/>
                  </a:lnTo>
                  <a:lnTo>
                    <a:pt x="79724" y="3143"/>
                  </a:lnTo>
                  <a:lnTo>
                    <a:pt x="116967" y="0"/>
                  </a:lnTo>
                  <a:lnTo>
                    <a:pt x="117253" y="0"/>
                  </a:lnTo>
                  <a:lnTo>
                    <a:pt x="122873" y="2953"/>
                  </a:lnTo>
                  <a:lnTo>
                    <a:pt x="122873" y="126302"/>
                  </a:lnTo>
                  <a:lnTo>
                    <a:pt x="137541" y="126302"/>
                  </a:lnTo>
                  <a:lnTo>
                    <a:pt x="137255" y="137351"/>
                  </a:lnTo>
                  <a:cubicBezTo>
                    <a:pt x="132683" y="138494"/>
                    <a:pt x="128683" y="139351"/>
                    <a:pt x="125349" y="140018"/>
                  </a:cubicBezTo>
                  <a:cubicBezTo>
                    <a:pt x="122015" y="140684"/>
                    <a:pt x="118110" y="140970"/>
                    <a:pt x="113728" y="140970"/>
                  </a:cubicBezTo>
                  <a:cubicBezTo>
                    <a:pt x="108966" y="140779"/>
                    <a:pt x="105632" y="139922"/>
                    <a:pt x="103442" y="138113"/>
                  </a:cubicBezTo>
                  <a:close/>
                </a:path>
              </a:pathLst>
            </a:custGeom>
            <a:solidFill>
              <a:srgbClr val="FFFFFF"/>
            </a:solidFill>
            <a:ln w="9525" cap="flat">
              <a:noFill/>
              <a:prstDash val="solid"/>
              <a:miter/>
            </a:ln>
          </p:spPr>
          <p:txBody>
            <a:bodyPr anchor="ctr"/>
            <a:lstStyle/>
            <a:p>
              <a:pPr>
                <a:defRPr/>
              </a:pPr>
              <a:endParaRPr lang="ro-RO"/>
            </a:p>
          </p:txBody>
        </p:sp>
        <p:sp>
          <p:nvSpPr>
            <p:cNvPr id="75" name="Freeform: Shape 1039">
              <a:extLst>
                <a:ext uri="{FF2B5EF4-FFF2-40B4-BE49-F238E27FC236}">
                  <a16:creationId xmlns:a16="http://schemas.microsoft.com/office/drawing/2014/main" id="{07A82F85-AF85-FA35-F96C-105BC627379D}"/>
                </a:ext>
              </a:extLst>
            </p:cNvPr>
            <p:cNvSpPr/>
            <p:nvPr/>
          </p:nvSpPr>
          <p:spPr>
            <a:xfrm>
              <a:off x="11433905" y="6828440"/>
              <a:ext cx="136305" cy="198596"/>
            </a:xfrm>
            <a:custGeom>
              <a:avLst/>
              <a:gdLst>
                <a:gd name="connsiteX0" fmla="*/ 127825 w 136305"/>
                <a:gd name="connsiteY0" fmla="*/ 104870 h 198596"/>
                <a:gd name="connsiteX1" fmla="*/ 103346 w 136305"/>
                <a:gd name="connsiteY1" fmla="*/ 132112 h 198596"/>
                <a:gd name="connsiteX2" fmla="*/ 66199 w 136305"/>
                <a:gd name="connsiteY2" fmla="*/ 142113 h 198596"/>
                <a:gd name="connsiteX3" fmla="*/ 53435 w 136305"/>
                <a:gd name="connsiteY3" fmla="*/ 141161 h 198596"/>
                <a:gd name="connsiteX4" fmla="*/ 42386 w 136305"/>
                <a:gd name="connsiteY4" fmla="*/ 138684 h 198596"/>
                <a:gd name="connsiteX5" fmla="*/ 43148 w 136305"/>
                <a:gd name="connsiteY5" fmla="*/ 159258 h 198596"/>
                <a:gd name="connsiteX6" fmla="*/ 43148 w 136305"/>
                <a:gd name="connsiteY6" fmla="*/ 183928 h 198596"/>
                <a:gd name="connsiteX7" fmla="*/ 68580 w 136305"/>
                <a:gd name="connsiteY7" fmla="*/ 186595 h 198596"/>
                <a:gd name="connsiteX8" fmla="*/ 68580 w 136305"/>
                <a:gd name="connsiteY8" fmla="*/ 198596 h 198596"/>
                <a:gd name="connsiteX9" fmla="*/ 286 w 136305"/>
                <a:gd name="connsiteY9" fmla="*/ 198596 h 198596"/>
                <a:gd name="connsiteX10" fmla="*/ 286 w 136305"/>
                <a:gd name="connsiteY10" fmla="*/ 186595 h 198596"/>
                <a:gd name="connsiteX11" fmla="*/ 17907 w 136305"/>
                <a:gd name="connsiteY11" fmla="*/ 183928 h 198596"/>
                <a:gd name="connsiteX12" fmla="*/ 17907 w 136305"/>
                <a:gd name="connsiteY12" fmla="*/ 22479 h 198596"/>
                <a:gd name="connsiteX13" fmla="*/ 0 w 136305"/>
                <a:gd name="connsiteY13" fmla="*/ 18098 h 198596"/>
                <a:gd name="connsiteX14" fmla="*/ 0 w 136305"/>
                <a:gd name="connsiteY14" fmla="*/ 4858 h 198596"/>
                <a:gd name="connsiteX15" fmla="*/ 34766 w 136305"/>
                <a:gd name="connsiteY15" fmla="*/ 476 h 198596"/>
                <a:gd name="connsiteX16" fmla="*/ 35242 w 136305"/>
                <a:gd name="connsiteY16" fmla="*/ 476 h 198596"/>
                <a:gd name="connsiteX17" fmla="*/ 40386 w 136305"/>
                <a:gd name="connsiteY17" fmla="*/ 4858 h 198596"/>
                <a:gd name="connsiteX18" fmla="*/ 40386 w 136305"/>
                <a:gd name="connsiteY18" fmla="*/ 19336 h 198596"/>
                <a:gd name="connsiteX19" fmla="*/ 58579 w 136305"/>
                <a:gd name="connsiteY19" fmla="*/ 5620 h 198596"/>
                <a:gd name="connsiteX20" fmla="*/ 82963 w 136305"/>
                <a:gd name="connsiteY20" fmla="*/ 0 h 198596"/>
                <a:gd name="connsiteX21" fmla="*/ 109538 w 136305"/>
                <a:gd name="connsiteY21" fmla="*/ 7144 h 198596"/>
                <a:gd name="connsiteX22" fmla="*/ 128968 w 136305"/>
                <a:gd name="connsiteY22" fmla="*/ 29147 h 198596"/>
                <a:gd name="connsiteX23" fmla="*/ 136303 w 136305"/>
                <a:gd name="connsiteY23" fmla="*/ 66866 h 198596"/>
                <a:gd name="connsiteX24" fmla="*/ 127825 w 136305"/>
                <a:gd name="connsiteY24" fmla="*/ 104870 h 198596"/>
                <a:gd name="connsiteX25" fmla="*/ 55626 w 136305"/>
                <a:gd name="connsiteY25" fmla="*/ 21050 h 198596"/>
                <a:gd name="connsiteX26" fmla="*/ 43148 w 136305"/>
                <a:gd name="connsiteY26" fmla="*/ 29623 h 198596"/>
                <a:gd name="connsiteX27" fmla="*/ 43148 w 136305"/>
                <a:gd name="connsiteY27" fmla="*/ 121920 h 198596"/>
                <a:gd name="connsiteX28" fmla="*/ 51816 w 136305"/>
                <a:gd name="connsiteY28" fmla="*/ 127159 h 198596"/>
                <a:gd name="connsiteX29" fmla="*/ 67151 w 136305"/>
                <a:gd name="connsiteY29" fmla="*/ 129445 h 198596"/>
                <a:gd name="connsiteX30" fmla="*/ 97631 w 136305"/>
                <a:gd name="connsiteY30" fmla="*/ 114491 h 198596"/>
                <a:gd name="connsiteX31" fmla="*/ 109252 w 136305"/>
                <a:gd name="connsiteY31" fmla="*/ 69437 h 198596"/>
                <a:gd name="connsiteX32" fmla="*/ 99060 w 136305"/>
                <a:gd name="connsiteY32" fmla="*/ 30004 h 198596"/>
                <a:gd name="connsiteX33" fmla="*/ 72961 w 136305"/>
                <a:gd name="connsiteY33" fmla="*/ 17050 h 198596"/>
                <a:gd name="connsiteX34" fmla="*/ 55626 w 136305"/>
                <a:gd name="connsiteY34" fmla="*/ 21050 h 19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6305" h="198596">
                  <a:moveTo>
                    <a:pt x="127825" y="104870"/>
                  </a:moveTo>
                  <a:cubicBezTo>
                    <a:pt x="122111" y="116396"/>
                    <a:pt x="113919" y="125444"/>
                    <a:pt x="103346" y="132112"/>
                  </a:cubicBezTo>
                  <a:cubicBezTo>
                    <a:pt x="92773" y="138779"/>
                    <a:pt x="80391" y="142113"/>
                    <a:pt x="66199" y="142113"/>
                  </a:cubicBezTo>
                  <a:cubicBezTo>
                    <a:pt x="62293" y="142113"/>
                    <a:pt x="58007" y="141827"/>
                    <a:pt x="53435" y="141161"/>
                  </a:cubicBezTo>
                  <a:cubicBezTo>
                    <a:pt x="48863" y="140494"/>
                    <a:pt x="45148" y="139732"/>
                    <a:pt x="42386" y="138684"/>
                  </a:cubicBezTo>
                  <a:lnTo>
                    <a:pt x="43148" y="159258"/>
                  </a:lnTo>
                  <a:lnTo>
                    <a:pt x="43148" y="183928"/>
                  </a:lnTo>
                  <a:lnTo>
                    <a:pt x="68580" y="186595"/>
                  </a:lnTo>
                  <a:lnTo>
                    <a:pt x="68580" y="198596"/>
                  </a:lnTo>
                  <a:lnTo>
                    <a:pt x="286" y="198596"/>
                  </a:lnTo>
                  <a:lnTo>
                    <a:pt x="286" y="186595"/>
                  </a:lnTo>
                  <a:lnTo>
                    <a:pt x="17907" y="183928"/>
                  </a:lnTo>
                  <a:lnTo>
                    <a:pt x="17907" y="22479"/>
                  </a:lnTo>
                  <a:lnTo>
                    <a:pt x="0" y="18098"/>
                  </a:lnTo>
                  <a:lnTo>
                    <a:pt x="0" y="4858"/>
                  </a:lnTo>
                  <a:lnTo>
                    <a:pt x="34766" y="476"/>
                  </a:lnTo>
                  <a:lnTo>
                    <a:pt x="35242" y="476"/>
                  </a:lnTo>
                  <a:lnTo>
                    <a:pt x="40386" y="4858"/>
                  </a:lnTo>
                  <a:lnTo>
                    <a:pt x="40386" y="19336"/>
                  </a:lnTo>
                  <a:cubicBezTo>
                    <a:pt x="45244" y="13906"/>
                    <a:pt x="51340" y="9430"/>
                    <a:pt x="58579" y="5620"/>
                  </a:cubicBezTo>
                  <a:cubicBezTo>
                    <a:pt x="65818" y="1905"/>
                    <a:pt x="73914" y="0"/>
                    <a:pt x="82963" y="0"/>
                  </a:cubicBezTo>
                  <a:cubicBezTo>
                    <a:pt x="92583" y="0"/>
                    <a:pt x="101441" y="2381"/>
                    <a:pt x="109538" y="7144"/>
                  </a:cubicBezTo>
                  <a:cubicBezTo>
                    <a:pt x="117634" y="11906"/>
                    <a:pt x="124111" y="19241"/>
                    <a:pt x="128968" y="29147"/>
                  </a:cubicBezTo>
                  <a:cubicBezTo>
                    <a:pt x="133826" y="39053"/>
                    <a:pt x="136303" y="51626"/>
                    <a:pt x="136303" y="66866"/>
                  </a:cubicBezTo>
                  <a:cubicBezTo>
                    <a:pt x="136398" y="80677"/>
                    <a:pt x="133540" y="93345"/>
                    <a:pt x="127825" y="104870"/>
                  </a:cubicBezTo>
                  <a:close/>
                  <a:moveTo>
                    <a:pt x="55626" y="21050"/>
                  </a:moveTo>
                  <a:cubicBezTo>
                    <a:pt x="50197" y="23622"/>
                    <a:pt x="46101" y="26479"/>
                    <a:pt x="43148" y="29623"/>
                  </a:cubicBezTo>
                  <a:lnTo>
                    <a:pt x="43148" y="121920"/>
                  </a:lnTo>
                  <a:cubicBezTo>
                    <a:pt x="44291" y="123920"/>
                    <a:pt x="47149" y="125635"/>
                    <a:pt x="51816" y="127159"/>
                  </a:cubicBezTo>
                  <a:cubicBezTo>
                    <a:pt x="56483" y="128683"/>
                    <a:pt x="61531" y="129445"/>
                    <a:pt x="67151" y="129445"/>
                  </a:cubicBezTo>
                  <a:cubicBezTo>
                    <a:pt x="79724" y="129445"/>
                    <a:pt x="89916" y="124492"/>
                    <a:pt x="97631" y="114491"/>
                  </a:cubicBezTo>
                  <a:cubicBezTo>
                    <a:pt x="105346" y="104584"/>
                    <a:pt x="109252" y="89535"/>
                    <a:pt x="109252" y="69437"/>
                  </a:cubicBezTo>
                  <a:cubicBezTo>
                    <a:pt x="109252" y="51816"/>
                    <a:pt x="105823" y="38672"/>
                    <a:pt x="99060" y="30004"/>
                  </a:cubicBezTo>
                  <a:cubicBezTo>
                    <a:pt x="92297" y="21336"/>
                    <a:pt x="83629" y="17050"/>
                    <a:pt x="72961" y="17050"/>
                  </a:cubicBezTo>
                  <a:cubicBezTo>
                    <a:pt x="66865" y="17145"/>
                    <a:pt x="61055" y="18383"/>
                    <a:pt x="55626" y="21050"/>
                  </a:cubicBezTo>
                  <a:close/>
                </a:path>
              </a:pathLst>
            </a:custGeom>
            <a:solidFill>
              <a:srgbClr val="FFFFFF"/>
            </a:solidFill>
            <a:ln w="9525" cap="flat">
              <a:noFill/>
              <a:prstDash val="solid"/>
              <a:miter/>
            </a:ln>
          </p:spPr>
          <p:txBody>
            <a:bodyPr anchor="ctr"/>
            <a:lstStyle/>
            <a:p>
              <a:pPr>
                <a:defRPr/>
              </a:pPr>
              <a:endParaRPr lang="ro-RO"/>
            </a:p>
          </p:txBody>
        </p:sp>
        <p:sp>
          <p:nvSpPr>
            <p:cNvPr id="76" name="Freeform: Shape 1040">
              <a:extLst>
                <a:ext uri="{FF2B5EF4-FFF2-40B4-BE49-F238E27FC236}">
                  <a16:creationId xmlns:a16="http://schemas.microsoft.com/office/drawing/2014/main" id="{0145B660-5745-6141-AEF2-7A131C63B60C}"/>
                </a:ext>
              </a:extLst>
            </p:cNvPr>
            <p:cNvSpPr/>
            <p:nvPr/>
          </p:nvSpPr>
          <p:spPr>
            <a:xfrm>
              <a:off x="11592115" y="6828345"/>
              <a:ext cx="95535" cy="139541"/>
            </a:xfrm>
            <a:custGeom>
              <a:avLst/>
              <a:gdLst>
                <a:gd name="connsiteX0" fmla="*/ 0 w 95535"/>
                <a:gd name="connsiteY0" fmla="*/ 127540 h 139541"/>
                <a:gd name="connsiteX1" fmla="*/ 18383 w 95535"/>
                <a:gd name="connsiteY1" fmla="*/ 126111 h 139541"/>
                <a:gd name="connsiteX2" fmla="*/ 18383 w 95535"/>
                <a:gd name="connsiteY2" fmla="*/ 22574 h 139541"/>
                <a:gd name="connsiteX3" fmla="*/ 762 w 95535"/>
                <a:gd name="connsiteY3" fmla="*/ 18193 h 139541"/>
                <a:gd name="connsiteX4" fmla="*/ 762 w 95535"/>
                <a:gd name="connsiteY4" fmla="*/ 4953 h 139541"/>
                <a:gd name="connsiteX5" fmla="*/ 34576 w 95535"/>
                <a:gd name="connsiteY5" fmla="*/ 571 h 139541"/>
                <a:gd name="connsiteX6" fmla="*/ 35052 w 95535"/>
                <a:gd name="connsiteY6" fmla="*/ 571 h 139541"/>
                <a:gd name="connsiteX7" fmla="*/ 40481 w 95535"/>
                <a:gd name="connsiteY7" fmla="*/ 4953 h 139541"/>
                <a:gd name="connsiteX8" fmla="*/ 40481 w 95535"/>
                <a:gd name="connsiteY8" fmla="*/ 9334 h 139541"/>
                <a:gd name="connsiteX9" fmla="*/ 39719 w 95535"/>
                <a:gd name="connsiteY9" fmla="*/ 28384 h 139541"/>
                <a:gd name="connsiteX10" fmla="*/ 40481 w 95535"/>
                <a:gd name="connsiteY10" fmla="*/ 28384 h 139541"/>
                <a:gd name="connsiteX11" fmla="*/ 49244 w 95535"/>
                <a:gd name="connsiteY11" fmla="*/ 17621 h 139541"/>
                <a:gd name="connsiteX12" fmla="*/ 65627 w 95535"/>
                <a:gd name="connsiteY12" fmla="*/ 5524 h 139541"/>
                <a:gd name="connsiteX13" fmla="*/ 87440 w 95535"/>
                <a:gd name="connsiteY13" fmla="*/ 0 h 139541"/>
                <a:gd name="connsiteX14" fmla="*/ 95536 w 95535"/>
                <a:gd name="connsiteY14" fmla="*/ 1238 h 139541"/>
                <a:gd name="connsiteX15" fmla="*/ 95536 w 95535"/>
                <a:gd name="connsiteY15" fmla="*/ 28670 h 139541"/>
                <a:gd name="connsiteX16" fmla="*/ 90011 w 95535"/>
                <a:gd name="connsiteY16" fmla="*/ 26384 h 139541"/>
                <a:gd name="connsiteX17" fmla="*/ 81534 w 95535"/>
                <a:gd name="connsiteY17" fmla="*/ 25241 h 139541"/>
                <a:gd name="connsiteX18" fmla="*/ 43815 w 95535"/>
                <a:gd name="connsiteY18" fmla="*/ 37719 h 139541"/>
                <a:gd name="connsiteX19" fmla="*/ 43815 w 95535"/>
                <a:gd name="connsiteY19" fmla="*/ 125825 h 139541"/>
                <a:gd name="connsiteX20" fmla="*/ 74867 w 95535"/>
                <a:gd name="connsiteY20" fmla="*/ 127825 h 139541"/>
                <a:gd name="connsiteX21" fmla="*/ 74867 w 95535"/>
                <a:gd name="connsiteY21" fmla="*/ 139541 h 139541"/>
                <a:gd name="connsiteX22" fmla="*/ 0 w 95535"/>
                <a:gd name="connsiteY22" fmla="*/ 139541 h 139541"/>
                <a:gd name="connsiteX23" fmla="*/ 0 w 95535"/>
                <a:gd name="connsiteY23" fmla="*/ 127540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535" h="139541">
                  <a:moveTo>
                    <a:pt x="0" y="127540"/>
                  </a:moveTo>
                  <a:lnTo>
                    <a:pt x="18383" y="126111"/>
                  </a:lnTo>
                  <a:lnTo>
                    <a:pt x="18383" y="22574"/>
                  </a:lnTo>
                  <a:lnTo>
                    <a:pt x="762" y="18193"/>
                  </a:lnTo>
                  <a:lnTo>
                    <a:pt x="762" y="4953"/>
                  </a:lnTo>
                  <a:lnTo>
                    <a:pt x="34576" y="571"/>
                  </a:lnTo>
                  <a:lnTo>
                    <a:pt x="35052" y="571"/>
                  </a:lnTo>
                  <a:lnTo>
                    <a:pt x="40481" y="4953"/>
                  </a:lnTo>
                  <a:lnTo>
                    <a:pt x="40481" y="9334"/>
                  </a:lnTo>
                  <a:lnTo>
                    <a:pt x="39719" y="28384"/>
                  </a:lnTo>
                  <a:lnTo>
                    <a:pt x="40481" y="28384"/>
                  </a:lnTo>
                  <a:cubicBezTo>
                    <a:pt x="42101" y="25622"/>
                    <a:pt x="45053" y="22003"/>
                    <a:pt x="49244" y="17621"/>
                  </a:cubicBezTo>
                  <a:cubicBezTo>
                    <a:pt x="53435" y="13240"/>
                    <a:pt x="58960" y="9144"/>
                    <a:pt x="65627" y="5524"/>
                  </a:cubicBezTo>
                  <a:cubicBezTo>
                    <a:pt x="72295" y="1810"/>
                    <a:pt x="79534" y="0"/>
                    <a:pt x="87440" y="0"/>
                  </a:cubicBezTo>
                  <a:cubicBezTo>
                    <a:pt x="90678" y="0"/>
                    <a:pt x="93345" y="381"/>
                    <a:pt x="95536" y="1238"/>
                  </a:cubicBezTo>
                  <a:lnTo>
                    <a:pt x="95536" y="28670"/>
                  </a:lnTo>
                  <a:cubicBezTo>
                    <a:pt x="94393" y="27813"/>
                    <a:pt x="92583" y="27051"/>
                    <a:pt x="90011" y="26384"/>
                  </a:cubicBezTo>
                  <a:cubicBezTo>
                    <a:pt x="87440" y="25622"/>
                    <a:pt x="84677" y="25241"/>
                    <a:pt x="81534" y="25241"/>
                  </a:cubicBezTo>
                  <a:cubicBezTo>
                    <a:pt x="68009" y="25241"/>
                    <a:pt x="55435" y="29432"/>
                    <a:pt x="43815" y="37719"/>
                  </a:cubicBezTo>
                  <a:lnTo>
                    <a:pt x="43815" y="125825"/>
                  </a:lnTo>
                  <a:lnTo>
                    <a:pt x="74867" y="127825"/>
                  </a:lnTo>
                  <a:lnTo>
                    <a:pt x="74867" y="139541"/>
                  </a:lnTo>
                  <a:lnTo>
                    <a:pt x="0" y="139541"/>
                  </a:lnTo>
                  <a:lnTo>
                    <a:pt x="0" y="127540"/>
                  </a:lnTo>
                  <a:close/>
                </a:path>
              </a:pathLst>
            </a:custGeom>
            <a:solidFill>
              <a:srgbClr val="FFFFFF"/>
            </a:solidFill>
            <a:ln w="9525" cap="flat">
              <a:noFill/>
              <a:prstDash val="solid"/>
              <a:miter/>
            </a:ln>
          </p:spPr>
          <p:txBody>
            <a:bodyPr anchor="ctr"/>
            <a:lstStyle/>
            <a:p>
              <a:pPr>
                <a:defRPr/>
              </a:pPr>
              <a:endParaRPr lang="ro-RO"/>
            </a:p>
          </p:txBody>
        </p:sp>
        <p:sp>
          <p:nvSpPr>
            <p:cNvPr id="77" name="Freeform: Shape 1041">
              <a:extLst>
                <a:ext uri="{FF2B5EF4-FFF2-40B4-BE49-F238E27FC236}">
                  <a16:creationId xmlns:a16="http://schemas.microsoft.com/office/drawing/2014/main" id="{12CC6A16-31DF-D511-C036-5CC00D3CFE17}"/>
                </a:ext>
              </a:extLst>
            </p:cNvPr>
            <p:cNvSpPr/>
            <p:nvPr/>
          </p:nvSpPr>
          <p:spPr>
            <a:xfrm>
              <a:off x="11703462" y="6829012"/>
              <a:ext cx="120300" cy="141541"/>
            </a:xfrm>
            <a:custGeom>
              <a:avLst/>
              <a:gdLst>
                <a:gd name="connsiteX0" fmla="*/ 23241 w 120300"/>
                <a:gd name="connsiteY0" fmla="*/ 68294 h 141541"/>
                <a:gd name="connsiteX1" fmla="*/ 81534 w 120300"/>
                <a:gd name="connsiteY1" fmla="*/ 56674 h 141541"/>
                <a:gd name="connsiteX2" fmla="*/ 81534 w 120300"/>
                <a:gd name="connsiteY2" fmla="*/ 49816 h 141541"/>
                <a:gd name="connsiteX3" fmla="*/ 79058 w 120300"/>
                <a:gd name="connsiteY3" fmla="*/ 31718 h 141541"/>
                <a:gd name="connsiteX4" fmla="*/ 70580 w 120300"/>
                <a:gd name="connsiteY4" fmla="*/ 22003 h 141541"/>
                <a:gd name="connsiteX5" fmla="*/ 53531 w 120300"/>
                <a:gd name="connsiteY5" fmla="*/ 18955 h 141541"/>
                <a:gd name="connsiteX6" fmla="*/ 31147 w 120300"/>
                <a:gd name="connsiteY6" fmla="*/ 22479 h 141541"/>
                <a:gd name="connsiteX7" fmla="*/ 11430 w 120300"/>
                <a:gd name="connsiteY7" fmla="*/ 31147 h 141541"/>
                <a:gd name="connsiteX8" fmla="*/ 5334 w 120300"/>
                <a:gd name="connsiteY8" fmla="*/ 18383 h 141541"/>
                <a:gd name="connsiteX9" fmla="*/ 17050 w 120300"/>
                <a:gd name="connsiteY9" fmla="*/ 11240 h 141541"/>
                <a:gd name="connsiteX10" fmla="*/ 36862 w 120300"/>
                <a:gd name="connsiteY10" fmla="*/ 3429 h 141541"/>
                <a:gd name="connsiteX11" fmla="*/ 59341 w 120300"/>
                <a:gd name="connsiteY11" fmla="*/ 0 h 141541"/>
                <a:gd name="connsiteX12" fmla="*/ 86868 w 120300"/>
                <a:gd name="connsiteY12" fmla="*/ 4763 h 141541"/>
                <a:gd name="connsiteX13" fmla="*/ 101441 w 120300"/>
                <a:gd name="connsiteY13" fmla="*/ 20098 h 141541"/>
                <a:gd name="connsiteX14" fmla="*/ 105823 w 120300"/>
                <a:gd name="connsiteY14" fmla="*/ 48292 h 141541"/>
                <a:gd name="connsiteX15" fmla="*/ 105823 w 120300"/>
                <a:gd name="connsiteY15" fmla="*/ 126873 h 141541"/>
                <a:gd name="connsiteX16" fmla="*/ 120301 w 120300"/>
                <a:gd name="connsiteY16" fmla="*/ 126873 h 141541"/>
                <a:gd name="connsiteX17" fmla="*/ 120301 w 120300"/>
                <a:gd name="connsiteY17" fmla="*/ 137636 h 141541"/>
                <a:gd name="connsiteX18" fmla="*/ 107918 w 120300"/>
                <a:gd name="connsiteY18" fmla="*/ 140113 h 141541"/>
                <a:gd name="connsiteX19" fmla="*/ 94774 w 120300"/>
                <a:gd name="connsiteY19" fmla="*/ 141351 h 141541"/>
                <a:gd name="connsiteX20" fmla="*/ 85439 w 120300"/>
                <a:gd name="connsiteY20" fmla="*/ 139255 h 141541"/>
                <a:gd name="connsiteX21" fmla="*/ 82963 w 120300"/>
                <a:gd name="connsiteY21" fmla="*/ 130112 h 141541"/>
                <a:gd name="connsiteX22" fmla="*/ 82963 w 120300"/>
                <a:gd name="connsiteY22" fmla="*/ 122015 h 141541"/>
                <a:gd name="connsiteX23" fmla="*/ 64960 w 120300"/>
                <a:gd name="connsiteY23" fmla="*/ 135445 h 141541"/>
                <a:gd name="connsiteX24" fmla="*/ 40862 w 120300"/>
                <a:gd name="connsiteY24" fmla="*/ 141542 h 141541"/>
                <a:gd name="connsiteX25" fmla="*/ 11621 w 120300"/>
                <a:gd name="connsiteY25" fmla="*/ 131350 h 141541"/>
                <a:gd name="connsiteX26" fmla="*/ 0 w 120300"/>
                <a:gd name="connsiteY26" fmla="*/ 102108 h 141541"/>
                <a:gd name="connsiteX27" fmla="*/ 23241 w 120300"/>
                <a:gd name="connsiteY27" fmla="*/ 68294 h 141541"/>
                <a:gd name="connsiteX28" fmla="*/ 66294 w 120300"/>
                <a:gd name="connsiteY28" fmla="*/ 121063 h 141541"/>
                <a:gd name="connsiteX29" fmla="*/ 81439 w 120300"/>
                <a:gd name="connsiteY29" fmla="*/ 111728 h 141541"/>
                <a:gd name="connsiteX30" fmla="*/ 81439 w 120300"/>
                <a:gd name="connsiteY30" fmla="*/ 69628 h 141541"/>
                <a:gd name="connsiteX31" fmla="*/ 41148 w 120300"/>
                <a:gd name="connsiteY31" fmla="*/ 77819 h 141541"/>
                <a:gd name="connsiteX32" fmla="*/ 27527 w 120300"/>
                <a:gd name="connsiteY32" fmla="*/ 99250 h 141541"/>
                <a:gd name="connsiteX33" fmla="*/ 34004 w 120300"/>
                <a:gd name="connsiteY33" fmla="*/ 118681 h 141541"/>
                <a:gd name="connsiteX34" fmla="*/ 51530 w 120300"/>
                <a:gd name="connsiteY34" fmla="*/ 124968 h 141541"/>
                <a:gd name="connsiteX35" fmla="*/ 66294 w 120300"/>
                <a:gd name="connsiteY35" fmla="*/ 121063 h 14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300" h="141541">
                  <a:moveTo>
                    <a:pt x="23241" y="68294"/>
                  </a:moveTo>
                  <a:cubicBezTo>
                    <a:pt x="38576" y="61055"/>
                    <a:pt x="58007" y="57150"/>
                    <a:pt x="81534" y="56674"/>
                  </a:cubicBezTo>
                  <a:lnTo>
                    <a:pt x="81534" y="49816"/>
                  </a:lnTo>
                  <a:cubicBezTo>
                    <a:pt x="81534" y="42100"/>
                    <a:pt x="80677" y="36100"/>
                    <a:pt x="79058" y="31718"/>
                  </a:cubicBezTo>
                  <a:cubicBezTo>
                    <a:pt x="77438" y="27337"/>
                    <a:pt x="74581" y="24098"/>
                    <a:pt x="70580" y="22003"/>
                  </a:cubicBezTo>
                  <a:cubicBezTo>
                    <a:pt x="66580" y="20002"/>
                    <a:pt x="60960" y="18955"/>
                    <a:pt x="53531" y="18955"/>
                  </a:cubicBezTo>
                  <a:cubicBezTo>
                    <a:pt x="45244" y="18955"/>
                    <a:pt x="37719" y="20098"/>
                    <a:pt x="31147" y="22479"/>
                  </a:cubicBezTo>
                  <a:cubicBezTo>
                    <a:pt x="24575" y="24860"/>
                    <a:pt x="18002" y="27718"/>
                    <a:pt x="11430" y="31147"/>
                  </a:cubicBezTo>
                  <a:lnTo>
                    <a:pt x="5334" y="18383"/>
                  </a:lnTo>
                  <a:cubicBezTo>
                    <a:pt x="7429" y="16573"/>
                    <a:pt x="11335" y="14192"/>
                    <a:pt x="17050" y="11240"/>
                  </a:cubicBezTo>
                  <a:cubicBezTo>
                    <a:pt x="22765" y="8287"/>
                    <a:pt x="29337" y="5715"/>
                    <a:pt x="36862" y="3429"/>
                  </a:cubicBezTo>
                  <a:cubicBezTo>
                    <a:pt x="44387" y="1143"/>
                    <a:pt x="51911" y="0"/>
                    <a:pt x="59341" y="0"/>
                  </a:cubicBezTo>
                  <a:cubicBezTo>
                    <a:pt x="70961" y="0"/>
                    <a:pt x="80105" y="1619"/>
                    <a:pt x="86868" y="4763"/>
                  </a:cubicBezTo>
                  <a:cubicBezTo>
                    <a:pt x="93631" y="7906"/>
                    <a:pt x="98489" y="13049"/>
                    <a:pt x="101441" y="20098"/>
                  </a:cubicBezTo>
                  <a:cubicBezTo>
                    <a:pt x="104394" y="27146"/>
                    <a:pt x="105823" y="36481"/>
                    <a:pt x="105823" y="48292"/>
                  </a:cubicBezTo>
                  <a:lnTo>
                    <a:pt x="105823" y="126873"/>
                  </a:lnTo>
                  <a:lnTo>
                    <a:pt x="120301" y="126873"/>
                  </a:lnTo>
                  <a:lnTo>
                    <a:pt x="120301" y="137636"/>
                  </a:lnTo>
                  <a:cubicBezTo>
                    <a:pt x="117062" y="138494"/>
                    <a:pt x="112871" y="139255"/>
                    <a:pt x="107918" y="140113"/>
                  </a:cubicBezTo>
                  <a:cubicBezTo>
                    <a:pt x="102965" y="140970"/>
                    <a:pt x="98584" y="141351"/>
                    <a:pt x="94774" y="141351"/>
                  </a:cubicBezTo>
                  <a:cubicBezTo>
                    <a:pt x="90202" y="141351"/>
                    <a:pt x="87154" y="140684"/>
                    <a:pt x="85439" y="139255"/>
                  </a:cubicBezTo>
                  <a:cubicBezTo>
                    <a:pt x="83820" y="137827"/>
                    <a:pt x="82963" y="134779"/>
                    <a:pt x="82963" y="130112"/>
                  </a:cubicBezTo>
                  <a:lnTo>
                    <a:pt x="82963" y="122015"/>
                  </a:lnTo>
                  <a:cubicBezTo>
                    <a:pt x="78105" y="126873"/>
                    <a:pt x="72104" y="131445"/>
                    <a:pt x="64960" y="135445"/>
                  </a:cubicBezTo>
                  <a:cubicBezTo>
                    <a:pt x="57817" y="139541"/>
                    <a:pt x="49816" y="141542"/>
                    <a:pt x="40862" y="141542"/>
                  </a:cubicBezTo>
                  <a:cubicBezTo>
                    <a:pt x="29146" y="141542"/>
                    <a:pt x="19336" y="138113"/>
                    <a:pt x="11621" y="131350"/>
                  </a:cubicBezTo>
                  <a:cubicBezTo>
                    <a:pt x="3905" y="124587"/>
                    <a:pt x="0" y="114871"/>
                    <a:pt x="0" y="102108"/>
                  </a:cubicBezTo>
                  <a:cubicBezTo>
                    <a:pt x="191" y="86868"/>
                    <a:pt x="7906" y="75533"/>
                    <a:pt x="23241" y="68294"/>
                  </a:cubicBezTo>
                  <a:close/>
                  <a:moveTo>
                    <a:pt x="66294" y="121063"/>
                  </a:moveTo>
                  <a:cubicBezTo>
                    <a:pt x="71819" y="118491"/>
                    <a:pt x="76867" y="115348"/>
                    <a:pt x="81439" y="111728"/>
                  </a:cubicBezTo>
                  <a:lnTo>
                    <a:pt x="81439" y="69628"/>
                  </a:lnTo>
                  <a:cubicBezTo>
                    <a:pt x="63627" y="69628"/>
                    <a:pt x="50197" y="72390"/>
                    <a:pt x="41148" y="77819"/>
                  </a:cubicBezTo>
                  <a:cubicBezTo>
                    <a:pt x="32099" y="83248"/>
                    <a:pt x="27527" y="90392"/>
                    <a:pt x="27527" y="99250"/>
                  </a:cubicBezTo>
                  <a:cubicBezTo>
                    <a:pt x="27527" y="108109"/>
                    <a:pt x="29718" y="114586"/>
                    <a:pt x="34004" y="118681"/>
                  </a:cubicBezTo>
                  <a:cubicBezTo>
                    <a:pt x="38291" y="122872"/>
                    <a:pt x="44196" y="124968"/>
                    <a:pt x="51530" y="124968"/>
                  </a:cubicBezTo>
                  <a:cubicBezTo>
                    <a:pt x="55912" y="124968"/>
                    <a:pt x="60769" y="123634"/>
                    <a:pt x="66294" y="121063"/>
                  </a:cubicBezTo>
                  <a:close/>
                </a:path>
              </a:pathLst>
            </a:custGeom>
            <a:solidFill>
              <a:srgbClr val="FFFFFF"/>
            </a:solidFill>
            <a:ln w="9525" cap="flat">
              <a:noFill/>
              <a:prstDash val="solid"/>
              <a:miter/>
            </a:ln>
          </p:spPr>
          <p:txBody>
            <a:bodyPr anchor="ctr"/>
            <a:lstStyle/>
            <a:p>
              <a:pPr>
                <a:defRPr/>
              </a:pPr>
              <a:endParaRPr lang="ro-RO"/>
            </a:p>
          </p:txBody>
        </p:sp>
        <p:sp>
          <p:nvSpPr>
            <p:cNvPr id="78" name="Freeform: Shape 1042">
              <a:extLst>
                <a:ext uri="{FF2B5EF4-FFF2-40B4-BE49-F238E27FC236}">
                  <a16:creationId xmlns:a16="http://schemas.microsoft.com/office/drawing/2014/main" id="{13D72F37-D85F-4C21-A707-161C7A291B27}"/>
                </a:ext>
              </a:extLst>
            </p:cNvPr>
            <p:cNvSpPr/>
            <p:nvPr/>
          </p:nvSpPr>
          <p:spPr>
            <a:xfrm>
              <a:off x="11829668" y="6832060"/>
              <a:ext cx="140970" cy="137731"/>
            </a:xfrm>
            <a:custGeom>
              <a:avLst/>
              <a:gdLst>
                <a:gd name="connsiteX0" fmla="*/ 95 w 140970"/>
                <a:gd name="connsiteY0" fmla="*/ 0 h 137731"/>
                <a:gd name="connsiteX1" fmla="*/ 56864 w 140970"/>
                <a:gd name="connsiteY1" fmla="*/ 0 h 137731"/>
                <a:gd name="connsiteX2" fmla="*/ 56864 w 140970"/>
                <a:gd name="connsiteY2" fmla="*/ 11525 h 137731"/>
                <a:gd name="connsiteX3" fmla="*/ 39529 w 140970"/>
                <a:gd name="connsiteY3" fmla="*/ 14669 h 137731"/>
                <a:gd name="connsiteX4" fmla="*/ 64198 w 140970"/>
                <a:gd name="connsiteY4" fmla="*/ 85153 h 137731"/>
                <a:gd name="connsiteX5" fmla="*/ 74486 w 140970"/>
                <a:gd name="connsiteY5" fmla="*/ 116205 h 137731"/>
                <a:gd name="connsiteX6" fmla="*/ 83344 w 140970"/>
                <a:gd name="connsiteY6" fmla="*/ 86106 h 137731"/>
                <a:gd name="connsiteX7" fmla="*/ 108014 w 140970"/>
                <a:gd name="connsiteY7" fmla="*/ 14669 h 137731"/>
                <a:gd name="connsiteX8" fmla="*/ 91345 w 140970"/>
                <a:gd name="connsiteY8" fmla="*/ 11525 h 137731"/>
                <a:gd name="connsiteX9" fmla="*/ 91345 w 140970"/>
                <a:gd name="connsiteY9" fmla="*/ 0 h 137731"/>
                <a:gd name="connsiteX10" fmla="*/ 140970 w 140970"/>
                <a:gd name="connsiteY10" fmla="*/ 0 h 137731"/>
                <a:gd name="connsiteX11" fmla="*/ 140970 w 140970"/>
                <a:gd name="connsiteY11" fmla="*/ 11525 h 137731"/>
                <a:gd name="connsiteX12" fmla="*/ 128206 w 140970"/>
                <a:gd name="connsiteY12" fmla="*/ 14669 h 137731"/>
                <a:gd name="connsiteX13" fmla="*/ 80963 w 140970"/>
                <a:gd name="connsiteY13" fmla="*/ 137731 h 137731"/>
                <a:gd name="connsiteX14" fmla="*/ 60198 w 140970"/>
                <a:gd name="connsiteY14" fmla="*/ 137731 h 137731"/>
                <a:gd name="connsiteX15" fmla="*/ 11049 w 140970"/>
                <a:gd name="connsiteY15" fmla="*/ 14669 h 137731"/>
                <a:gd name="connsiteX16" fmla="*/ 0 w 140970"/>
                <a:gd name="connsiteY16" fmla="*/ 11525 h 137731"/>
                <a:gd name="connsiteX17" fmla="*/ 0 w 140970"/>
                <a:gd name="connsiteY17" fmla="*/ 0 h 13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0970" h="137731">
                  <a:moveTo>
                    <a:pt x="95" y="0"/>
                  </a:moveTo>
                  <a:lnTo>
                    <a:pt x="56864" y="0"/>
                  </a:lnTo>
                  <a:lnTo>
                    <a:pt x="56864" y="11525"/>
                  </a:lnTo>
                  <a:lnTo>
                    <a:pt x="39529" y="14669"/>
                  </a:lnTo>
                  <a:lnTo>
                    <a:pt x="64198" y="85153"/>
                  </a:lnTo>
                  <a:lnTo>
                    <a:pt x="74486" y="116205"/>
                  </a:lnTo>
                  <a:lnTo>
                    <a:pt x="83344" y="86106"/>
                  </a:lnTo>
                  <a:lnTo>
                    <a:pt x="108014" y="14669"/>
                  </a:lnTo>
                  <a:lnTo>
                    <a:pt x="91345" y="11525"/>
                  </a:lnTo>
                  <a:lnTo>
                    <a:pt x="91345" y="0"/>
                  </a:lnTo>
                  <a:lnTo>
                    <a:pt x="140970" y="0"/>
                  </a:lnTo>
                  <a:lnTo>
                    <a:pt x="140970" y="11525"/>
                  </a:lnTo>
                  <a:lnTo>
                    <a:pt x="128206" y="14669"/>
                  </a:lnTo>
                  <a:lnTo>
                    <a:pt x="80963" y="137731"/>
                  </a:lnTo>
                  <a:lnTo>
                    <a:pt x="60198" y="137731"/>
                  </a:lnTo>
                  <a:lnTo>
                    <a:pt x="11049" y="14669"/>
                  </a:lnTo>
                  <a:lnTo>
                    <a:pt x="0" y="11525"/>
                  </a:lnTo>
                  <a:lnTo>
                    <a:pt x="0" y="0"/>
                  </a:lnTo>
                  <a:close/>
                </a:path>
              </a:pathLst>
            </a:custGeom>
            <a:solidFill>
              <a:srgbClr val="FFFFFF"/>
            </a:solidFill>
            <a:ln w="9525" cap="flat">
              <a:noFill/>
              <a:prstDash val="solid"/>
              <a:miter/>
            </a:ln>
          </p:spPr>
          <p:txBody>
            <a:bodyPr anchor="ctr"/>
            <a:lstStyle/>
            <a:p>
              <a:pPr>
                <a:defRPr/>
              </a:pPr>
              <a:endParaRPr lang="ro-RO"/>
            </a:p>
          </p:txBody>
        </p:sp>
        <p:sp>
          <p:nvSpPr>
            <p:cNvPr id="79" name="Freeform: Shape 1043">
              <a:extLst>
                <a:ext uri="{FF2B5EF4-FFF2-40B4-BE49-F238E27FC236}">
                  <a16:creationId xmlns:a16="http://schemas.microsoft.com/office/drawing/2014/main" id="{833B738E-C986-6CF1-0E9B-01D43AD4FE80}"/>
                </a:ext>
              </a:extLst>
            </p:cNvPr>
            <p:cNvSpPr/>
            <p:nvPr/>
          </p:nvSpPr>
          <p:spPr>
            <a:xfrm>
              <a:off x="11979497" y="6828536"/>
              <a:ext cx="112585" cy="142208"/>
            </a:xfrm>
            <a:custGeom>
              <a:avLst/>
              <a:gdLst>
                <a:gd name="connsiteX0" fmla="*/ 15526 w 112585"/>
                <a:gd name="connsiteY0" fmla="*/ 122777 h 142208"/>
                <a:gd name="connsiteX1" fmla="*/ 0 w 112585"/>
                <a:gd name="connsiteY1" fmla="*/ 71152 h 142208"/>
                <a:gd name="connsiteX2" fmla="*/ 8096 w 112585"/>
                <a:gd name="connsiteY2" fmla="*/ 33718 h 142208"/>
                <a:gd name="connsiteX3" fmla="*/ 30766 w 112585"/>
                <a:gd name="connsiteY3" fmla="*/ 8763 h 142208"/>
                <a:gd name="connsiteX4" fmla="*/ 63913 w 112585"/>
                <a:gd name="connsiteY4" fmla="*/ 0 h 142208"/>
                <a:gd name="connsiteX5" fmla="*/ 99250 w 112585"/>
                <a:gd name="connsiteY5" fmla="*/ 12573 h 142208"/>
                <a:gd name="connsiteX6" fmla="*/ 112585 w 112585"/>
                <a:gd name="connsiteY6" fmla="*/ 48673 h 142208"/>
                <a:gd name="connsiteX7" fmla="*/ 110871 w 112585"/>
                <a:gd name="connsiteY7" fmla="*/ 71438 h 142208"/>
                <a:gd name="connsiteX8" fmla="*/ 26670 w 112585"/>
                <a:gd name="connsiteY8" fmla="*/ 71438 h 142208"/>
                <a:gd name="connsiteX9" fmla="*/ 37909 w 112585"/>
                <a:gd name="connsiteY9" fmla="*/ 110490 h 142208"/>
                <a:gd name="connsiteX10" fmla="*/ 68485 w 112585"/>
                <a:gd name="connsiteY10" fmla="*/ 125254 h 142208"/>
                <a:gd name="connsiteX11" fmla="*/ 88963 w 112585"/>
                <a:gd name="connsiteY11" fmla="*/ 121729 h 142208"/>
                <a:gd name="connsiteX12" fmla="*/ 105442 w 112585"/>
                <a:gd name="connsiteY12" fmla="*/ 113252 h 142208"/>
                <a:gd name="connsiteX13" fmla="*/ 110109 w 112585"/>
                <a:gd name="connsiteY13" fmla="*/ 124015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860 w 112585"/>
                <a:gd name="connsiteY22" fmla="*/ 58483 h 142208"/>
                <a:gd name="connsiteX23" fmla="*/ 85630 w 112585"/>
                <a:gd name="connsiteY23" fmla="*/ 58483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4" y="109918"/>
                    <a:pt x="0" y="92678"/>
                    <a:pt x="0" y="71152"/>
                  </a:cubicBezTo>
                  <a:cubicBezTo>
                    <a:pt x="0" y="56959"/>
                    <a:pt x="2667" y="44482"/>
                    <a:pt x="8096" y="33718"/>
                  </a:cubicBezTo>
                  <a:cubicBezTo>
                    <a:pt x="13430" y="22955"/>
                    <a:pt x="21050" y="14668"/>
                    <a:pt x="30766" y="8763"/>
                  </a:cubicBezTo>
                  <a:cubicBezTo>
                    <a:pt x="40481" y="2857"/>
                    <a:pt x="51530" y="0"/>
                    <a:pt x="63913" y="0"/>
                  </a:cubicBezTo>
                  <a:cubicBezTo>
                    <a:pt x="79058" y="0"/>
                    <a:pt x="90868" y="4191"/>
                    <a:pt x="99250" y="12573"/>
                  </a:cubicBezTo>
                  <a:cubicBezTo>
                    <a:pt x="107633" y="20955"/>
                    <a:pt x="112109" y="33052"/>
                    <a:pt x="112585" y="48673"/>
                  </a:cubicBezTo>
                  <a:cubicBezTo>
                    <a:pt x="112585" y="58674"/>
                    <a:pt x="112014" y="66199"/>
                    <a:pt x="110871" y="71438"/>
                  </a:cubicBezTo>
                  <a:lnTo>
                    <a:pt x="26670" y="71438"/>
                  </a:lnTo>
                  <a:cubicBezTo>
                    <a:pt x="26956" y="87630"/>
                    <a:pt x="30766" y="100584"/>
                    <a:pt x="37909" y="110490"/>
                  </a:cubicBezTo>
                  <a:cubicBezTo>
                    <a:pt x="45053" y="120396"/>
                    <a:pt x="55245" y="125254"/>
                    <a:pt x="68485" y="125254"/>
                  </a:cubicBezTo>
                  <a:cubicBezTo>
                    <a:pt x="75057" y="125254"/>
                    <a:pt x="81820" y="124111"/>
                    <a:pt x="88963" y="121729"/>
                  </a:cubicBezTo>
                  <a:cubicBezTo>
                    <a:pt x="96012" y="119348"/>
                    <a:pt x="101537" y="116586"/>
                    <a:pt x="105442" y="113252"/>
                  </a:cubicBezTo>
                  <a:lnTo>
                    <a:pt x="110109" y="124015"/>
                  </a:lnTo>
                  <a:cubicBezTo>
                    <a:pt x="105346" y="128873"/>
                    <a:pt x="98393" y="133160"/>
                    <a:pt x="89059" y="136779"/>
                  </a:cubicBezTo>
                  <a:cubicBezTo>
                    <a:pt x="79724" y="140398"/>
                    <a:pt x="70295" y="142208"/>
                    <a:pt x="60674" y="142208"/>
                  </a:cubicBezTo>
                  <a:cubicBezTo>
                    <a:pt x="40958" y="142113"/>
                    <a:pt x="25908" y="135636"/>
                    <a:pt x="15526" y="122777"/>
                  </a:cubicBezTo>
                  <a:close/>
                  <a:moveTo>
                    <a:pt x="85630" y="58388"/>
                  </a:moveTo>
                  <a:cubicBezTo>
                    <a:pt x="86106" y="54959"/>
                    <a:pt x="86392" y="51435"/>
                    <a:pt x="86392" y="47911"/>
                  </a:cubicBezTo>
                  <a:cubicBezTo>
                    <a:pt x="86201" y="37338"/>
                    <a:pt x="84010" y="28956"/>
                    <a:pt x="79629" y="22860"/>
                  </a:cubicBezTo>
                  <a:cubicBezTo>
                    <a:pt x="75247" y="16764"/>
                    <a:pt x="68485" y="13716"/>
                    <a:pt x="59150" y="13716"/>
                  </a:cubicBezTo>
                  <a:cubicBezTo>
                    <a:pt x="49721" y="13716"/>
                    <a:pt x="42100" y="17145"/>
                    <a:pt x="36481" y="24003"/>
                  </a:cubicBezTo>
                  <a:cubicBezTo>
                    <a:pt x="30861" y="30861"/>
                    <a:pt x="27622" y="42386"/>
                    <a:pt x="26860" y="58483"/>
                  </a:cubicBezTo>
                  <a:lnTo>
                    <a:pt x="85630" y="58483"/>
                  </a:lnTo>
                  <a:close/>
                </a:path>
              </a:pathLst>
            </a:custGeom>
            <a:solidFill>
              <a:srgbClr val="FFFFFF"/>
            </a:solidFill>
            <a:ln w="9525" cap="flat">
              <a:noFill/>
              <a:prstDash val="solid"/>
              <a:miter/>
            </a:ln>
          </p:spPr>
          <p:txBody>
            <a:bodyPr anchor="ctr"/>
            <a:lstStyle/>
            <a:p>
              <a:pPr>
                <a:defRPr/>
              </a:pPr>
              <a:endParaRPr lang="ro-RO"/>
            </a:p>
          </p:txBody>
        </p:sp>
        <p:sp>
          <p:nvSpPr>
            <p:cNvPr id="80" name="Freeform: Shape 1044">
              <a:extLst>
                <a:ext uri="{FF2B5EF4-FFF2-40B4-BE49-F238E27FC236}">
                  <a16:creationId xmlns:a16="http://schemas.microsoft.com/office/drawing/2014/main" id="{DDFC4BCC-189D-ADB1-1CCA-FF9A6FE748CE}"/>
                </a:ext>
              </a:extLst>
            </p:cNvPr>
            <p:cNvSpPr/>
            <p:nvPr/>
          </p:nvSpPr>
          <p:spPr>
            <a:xfrm>
              <a:off x="12112085" y="6827964"/>
              <a:ext cx="136016" cy="206025"/>
            </a:xfrm>
            <a:custGeom>
              <a:avLst/>
              <a:gdLst>
                <a:gd name="connsiteX0" fmla="*/ 14097 w 136016"/>
                <a:gd name="connsiteY0" fmla="*/ 196120 h 206025"/>
                <a:gd name="connsiteX1" fmla="*/ 0 w 136016"/>
                <a:gd name="connsiteY1" fmla="*/ 168783 h 206025"/>
                <a:gd name="connsiteX2" fmla="*/ 6763 w 136016"/>
                <a:gd name="connsiteY2" fmla="*/ 148971 h 206025"/>
                <a:gd name="connsiteX3" fmla="*/ 22765 w 136016"/>
                <a:gd name="connsiteY3" fmla="*/ 135255 h 206025"/>
                <a:gd name="connsiteX4" fmla="*/ 11525 w 136016"/>
                <a:gd name="connsiteY4" fmla="*/ 114681 h 206025"/>
                <a:gd name="connsiteX5" fmla="*/ 16669 w 136016"/>
                <a:gd name="connsiteY5" fmla="*/ 98012 h 206025"/>
                <a:gd name="connsiteX6" fmla="*/ 30099 w 136016"/>
                <a:gd name="connsiteY6" fmla="*/ 86011 h 206025"/>
                <a:gd name="connsiteX7" fmla="*/ 11335 w 136016"/>
                <a:gd name="connsiteY7" fmla="*/ 70580 h 206025"/>
                <a:gd name="connsiteX8" fmla="*/ 4858 w 136016"/>
                <a:gd name="connsiteY8" fmla="*/ 46863 h 206025"/>
                <a:gd name="connsiteX9" fmla="*/ 12763 w 136016"/>
                <a:gd name="connsiteY9" fmla="*/ 22098 h 206025"/>
                <a:gd name="connsiteX10" fmla="*/ 33814 w 136016"/>
                <a:gd name="connsiteY10" fmla="*/ 5905 h 206025"/>
                <a:gd name="connsiteX11" fmla="*/ 61627 w 136016"/>
                <a:gd name="connsiteY11" fmla="*/ 286 h 206025"/>
                <a:gd name="connsiteX12" fmla="*/ 100298 w 136016"/>
                <a:gd name="connsiteY12" fmla="*/ 10573 h 206025"/>
                <a:gd name="connsiteX13" fmla="*/ 111538 w 136016"/>
                <a:gd name="connsiteY13" fmla="*/ 3429 h 206025"/>
                <a:gd name="connsiteX14" fmla="*/ 127730 w 136016"/>
                <a:gd name="connsiteY14" fmla="*/ 0 h 206025"/>
                <a:gd name="connsiteX15" fmla="*/ 136017 w 136016"/>
                <a:gd name="connsiteY15" fmla="*/ 0 h 206025"/>
                <a:gd name="connsiteX16" fmla="*/ 136017 w 136016"/>
                <a:gd name="connsiteY16" fmla="*/ 21526 h 206025"/>
                <a:gd name="connsiteX17" fmla="*/ 109061 w 136016"/>
                <a:gd name="connsiteY17" fmla="*/ 21526 h 206025"/>
                <a:gd name="connsiteX18" fmla="*/ 114967 w 136016"/>
                <a:gd name="connsiteY18" fmla="*/ 42577 h 206025"/>
                <a:gd name="connsiteX19" fmla="*/ 107728 w 136016"/>
                <a:gd name="connsiteY19" fmla="*/ 68199 h 206025"/>
                <a:gd name="connsiteX20" fmla="*/ 87630 w 136016"/>
                <a:gd name="connsiteY20" fmla="*/ 85439 h 206025"/>
                <a:gd name="connsiteX21" fmla="*/ 58674 w 136016"/>
                <a:gd name="connsiteY21" fmla="*/ 91535 h 206025"/>
                <a:gd name="connsiteX22" fmla="*/ 39814 w 136016"/>
                <a:gd name="connsiteY22" fmla="*/ 89345 h 206025"/>
                <a:gd name="connsiteX23" fmla="*/ 34195 w 136016"/>
                <a:gd name="connsiteY23" fmla="*/ 96965 h 206025"/>
                <a:gd name="connsiteX24" fmla="*/ 32004 w 136016"/>
                <a:gd name="connsiteY24" fmla="*/ 105061 h 206025"/>
                <a:gd name="connsiteX25" fmla="*/ 37909 w 136016"/>
                <a:gd name="connsiteY25" fmla="*/ 117157 h 206025"/>
                <a:gd name="connsiteX26" fmla="*/ 58960 w 136016"/>
                <a:gd name="connsiteY26" fmla="*/ 120491 h 206025"/>
                <a:gd name="connsiteX27" fmla="*/ 86582 w 136016"/>
                <a:gd name="connsiteY27" fmla="*/ 120491 h 206025"/>
                <a:gd name="connsiteX28" fmla="*/ 121825 w 136016"/>
                <a:gd name="connsiteY28" fmla="*/ 129540 h 206025"/>
                <a:gd name="connsiteX29" fmla="*/ 133350 w 136016"/>
                <a:gd name="connsiteY29" fmla="*/ 155258 h 206025"/>
                <a:gd name="connsiteX30" fmla="*/ 123349 w 136016"/>
                <a:gd name="connsiteY30" fmla="*/ 180880 h 206025"/>
                <a:gd name="connsiteX31" fmla="*/ 96298 w 136016"/>
                <a:gd name="connsiteY31" fmla="*/ 199263 h 206025"/>
                <a:gd name="connsiteX32" fmla="*/ 59436 w 136016"/>
                <a:gd name="connsiteY32" fmla="*/ 206026 h 206025"/>
                <a:gd name="connsiteX33" fmla="*/ 14097 w 136016"/>
                <a:gd name="connsiteY33" fmla="*/ 196120 h 206025"/>
                <a:gd name="connsiteX34" fmla="*/ 84392 w 136016"/>
                <a:gd name="connsiteY34" fmla="*/ 188309 h 206025"/>
                <a:gd name="connsiteX35" fmla="*/ 101632 w 136016"/>
                <a:gd name="connsiteY35" fmla="*/ 177832 h 206025"/>
                <a:gd name="connsiteX36" fmla="*/ 108204 w 136016"/>
                <a:gd name="connsiteY36" fmla="*/ 161544 h 206025"/>
                <a:gd name="connsiteX37" fmla="*/ 102299 w 136016"/>
                <a:gd name="connsiteY37" fmla="*/ 145542 h 206025"/>
                <a:gd name="connsiteX38" fmla="*/ 79534 w 136016"/>
                <a:gd name="connsiteY38" fmla="*/ 140494 h 206025"/>
                <a:gd name="connsiteX39" fmla="*/ 50673 w 136016"/>
                <a:gd name="connsiteY39" fmla="*/ 140494 h 206025"/>
                <a:gd name="connsiteX40" fmla="*/ 35242 w 136016"/>
                <a:gd name="connsiteY40" fmla="*/ 139255 h 206025"/>
                <a:gd name="connsiteX41" fmla="*/ 25241 w 136016"/>
                <a:gd name="connsiteY41" fmla="*/ 163925 h 206025"/>
                <a:gd name="connsiteX42" fmla="*/ 33528 w 136016"/>
                <a:gd name="connsiteY42" fmla="*/ 184690 h 206025"/>
                <a:gd name="connsiteX43" fmla="*/ 61722 w 136016"/>
                <a:gd name="connsiteY43" fmla="*/ 191834 h 206025"/>
                <a:gd name="connsiteX44" fmla="*/ 84392 w 136016"/>
                <a:gd name="connsiteY44" fmla="*/ 188309 h 206025"/>
                <a:gd name="connsiteX45" fmla="*/ 89154 w 136016"/>
                <a:gd name="connsiteY45" fmla="*/ 45244 h 206025"/>
                <a:gd name="connsiteX46" fmla="*/ 81915 w 136016"/>
                <a:gd name="connsiteY46" fmla="*/ 21146 h 206025"/>
                <a:gd name="connsiteX47" fmla="*/ 60293 w 136016"/>
                <a:gd name="connsiteY47" fmla="*/ 13430 h 206025"/>
                <a:gd name="connsiteX48" fmla="*/ 38957 w 136016"/>
                <a:gd name="connsiteY48" fmla="*/ 20860 h 206025"/>
                <a:gd name="connsiteX49" fmla="*/ 31147 w 136016"/>
                <a:gd name="connsiteY49" fmla="*/ 44672 h 206025"/>
                <a:gd name="connsiteX50" fmla="*/ 38576 w 136016"/>
                <a:gd name="connsiteY50" fmla="*/ 69151 h 206025"/>
                <a:gd name="connsiteX51" fmla="*/ 61246 w 136016"/>
                <a:gd name="connsiteY51" fmla="*/ 78200 h 206025"/>
                <a:gd name="connsiteX52" fmla="*/ 89154 w 136016"/>
                <a:gd name="connsiteY52" fmla="*/ 45244 h 20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6016" h="206025">
                  <a:moveTo>
                    <a:pt x="14097" y="196120"/>
                  </a:moveTo>
                  <a:cubicBezTo>
                    <a:pt x="4763" y="189548"/>
                    <a:pt x="0" y="180403"/>
                    <a:pt x="0" y="168783"/>
                  </a:cubicBezTo>
                  <a:cubicBezTo>
                    <a:pt x="0" y="161639"/>
                    <a:pt x="2191" y="154972"/>
                    <a:pt x="6763" y="148971"/>
                  </a:cubicBezTo>
                  <a:cubicBezTo>
                    <a:pt x="11239" y="142970"/>
                    <a:pt x="16574" y="138398"/>
                    <a:pt x="22765" y="135255"/>
                  </a:cubicBezTo>
                  <a:cubicBezTo>
                    <a:pt x="15240" y="130969"/>
                    <a:pt x="11525" y="124111"/>
                    <a:pt x="11525" y="114681"/>
                  </a:cubicBezTo>
                  <a:cubicBezTo>
                    <a:pt x="11525" y="108775"/>
                    <a:pt x="13240" y="103251"/>
                    <a:pt x="16669" y="98012"/>
                  </a:cubicBezTo>
                  <a:cubicBezTo>
                    <a:pt x="20098" y="92773"/>
                    <a:pt x="24575" y="88773"/>
                    <a:pt x="30099" y="86011"/>
                  </a:cubicBezTo>
                  <a:cubicBezTo>
                    <a:pt x="21908" y="82391"/>
                    <a:pt x="15716" y="77248"/>
                    <a:pt x="11335" y="70580"/>
                  </a:cubicBezTo>
                  <a:cubicBezTo>
                    <a:pt x="6953" y="63913"/>
                    <a:pt x="4858" y="56007"/>
                    <a:pt x="4858" y="46863"/>
                  </a:cubicBezTo>
                  <a:cubicBezTo>
                    <a:pt x="4858" y="37433"/>
                    <a:pt x="7525" y="29147"/>
                    <a:pt x="12763" y="22098"/>
                  </a:cubicBezTo>
                  <a:cubicBezTo>
                    <a:pt x="18097" y="15049"/>
                    <a:pt x="25051" y="9716"/>
                    <a:pt x="33814" y="5905"/>
                  </a:cubicBezTo>
                  <a:cubicBezTo>
                    <a:pt x="42577" y="2191"/>
                    <a:pt x="51816" y="286"/>
                    <a:pt x="61627" y="286"/>
                  </a:cubicBezTo>
                  <a:cubicBezTo>
                    <a:pt x="78105" y="286"/>
                    <a:pt x="90964" y="3715"/>
                    <a:pt x="100298" y="10573"/>
                  </a:cubicBezTo>
                  <a:cubicBezTo>
                    <a:pt x="102775" y="8096"/>
                    <a:pt x="106489" y="5715"/>
                    <a:pt x="111538" y="3429"/>
                  </a:cubicBezTo>
                  <a:cubicBezTo>
                    <a:pt x="116586" y="1143"/>
                    <a:pt x="122015" y="0"/>
                    <a:pt x="127730" y="0"/>
                  </a:cubicBezTo>
                  <a:lnTo>
                    <a:pt x="136017" y="0"/>
                  </a:lnTo>
                  <a:lnTo>
                    <a:pt x="136017" y="21526"/>
                  </a:lnTo>
                  <a:lnTo>
                    <a:pt x="109061" y="21526"/>
                  </a:lnTo>
                  <a:cubicBezTo>
                    <a:pt x="112967" y="27527"/>
                    <a:pt x="114967" y="34576"/>
                    <a:pt x="114967" y="42577"/>
                  </a:cubicBezTo>
                  <a:cubicBezTo>
                    <a:pt x="114967" y="52197"/>
                    <a:pt x="112585" y="60770"/>
                    <a:pt x="107728" y="68199"/>
                  </a:cubicBezTo>
                  <a:cubicBezTo>
                    <a:pt x="102870" y="75628"/>
                    <a:pt x="96203" y="81344"/>
                    <a:pt x="87630" y="85439"/>
                  </a:cubicBezTo>
                  <a:cubicBezTo>
                    <a:pt x="79058" y="89535"/>
                    <a:pt x="69437" y="91535"/>
                    <a:pt x="58674" y="91535"/>
                  </a:cubicBezTo>
                  <a:cubicBezTo>
                    <a:pt x="51625" y="91535"/>
                    <a:pt x="45339" y="90773"/>
                    <a:pt x="39814" y="89345"/>
                  </a:cubicBezTo>
                  <a:cubicBezTo>
                    <a:pt x="37529" y="91630"/>
                    <a:pt x="35624" y="94107"/>
                    <a:pt x="34195" y="96965"/>
                  </a:cubicBezTo>
                  <a:cubicBezTo>
                    <a:pt x="32766" y="99727"/>
                    <a:pt x="32004" y="102394"/>
                    <a:pt x="32004" y="105061"/>
                  </a:cubicBezTo>
                  <a:cubicBezTo>
                    <a:pt x="32004" y="110966"/>
                    <a:pt x="34004" y="114967"/>
                    <a:pt x="37909" y="117157"/>
                  </a:cubicBezTo>
                  <a:cubicBezTo>
                    <a:pt x="41815" y="119348"/>
                    <a:pt x="48863" y="120491"/>
                    <a:pt x="58960" y="120491"/>
                  </a:cubicBezTo>
                  <a:lnTo>
                    <a:pt x="86582" y="120491"/>
                  </a:lnTo>
                  <a:cubicBezTo>
                    <a:pt x="102394" y="120491"/>
                    <a:pt x="114109" y="123539"/>
                    <a:pt x="121825" y="129540"/>
                  </a:cubicBezTo>
                  <a:cubicBezTo>
                    <a:pt x="129540" y="135541"/>
                    <a:pt x="133350" y="144113"/>
                    <a:pt x="133350" y="155258"/>
                  </a:cubicBezTo>
                  <a:cubicBezTo>
                    <a:pt x="133350" y="164592"/>
                    <a:pt x="130016" y="173069"/>
                    <a:pt x="123349" y="180880"/>
                  </a:cubicBezTo>
                  <a:cubicBezTo>
                    <a:pt x="116681" y="188595"/>
                    <a:pt x="107633" y="194786"/>
                    <a:pt x="96298" y="199263"/>
                  </a:cubicBezTo>
                  <a:cubicBezTo>
                    <a:pt x="84963" y="203740"/>
                    <a:pt x="72676" y="206026"/>
                    <a:pt x="59436" y="206026"/>
                  </a:cubicBezTo>
                  <a:cubicBezTo>
                    <a:pt x="38671" y="206026"/>
                    <a:pt x="23527" y="202692"/>
                    <a:pt x="14097" y="196120"/>
                  </a:cubicBezTo>
                  <a:close/>
                  <a:moveTo>
                    <a:pt x="84392" y="188309"/>
                  </a:moveTo>
                  <a:cubicBezTo>
                    <a:pt x="91535" y="185928"/>
                    <a:pt x="97250" y="182404"/>
                    <a:pt x="101632" y="177832"/>
                  </a:cubicBezTo>
                  <a:cubicBezTo>
                    <a:pt x="106013" y="173165"/>
                    <a:pt x="108204" y="167735"/>
                    <a:pt x="108204" y="161544"/>
                  </a:cubicBezTo>
                  <a:cubicBezTo>
                    <a:pt x="108204" y="154210"/>
                    <a:pt x="106204" y="148876"/>
                    <a:pt x="102299" y="145542"/>
                  </a:cubicBezTo>
                  <a:cubicBezTo>
                    <a:pt x="98393" y="142208"/>
                    <a:pt x="90773" y="140494"/>
                    <a:pt x="79534" y="140494"/>
                  </a:cubicBezTo>
                  <a:lnTo>
                    <a:pt x="50673" y="140494"/>
                  </a:lnTo>
                  <a:cubicBezTo>
                    <a:pt x="44101" y="140494"/>
                    <a:pt x="39053" y="140113"/>
                    <a:pt x="35242" y="139255"/>
                  </a:cubicBezTo>
                  <a:cubicBezTo>
                    <a:pt x="28575" y="146590"/>
                    <a:pt x="25241" y="154876"/>
                    <a:pt x="25241" y="163925"/>
                  </a:cubicBezTo>
                  <a:cubicBezTo>
                    <a:pt x="25241" y="172974"/>
                    <a:pt x="28004" y="180023"/>
                    <a:pt x="33528" y="184690"/>
                  </a:cubicBezTo>
                  <a:cubicBezTo>
                    <a:pt x="39053" y="189452"/>
                    <a:pt x="48482" y="191834"/>
                    <a:pt x="61722" y="191834"/>
                  </a:cubicBezTo>
                  <a:cubicBezTo>
                    <a:pt x="69723" y="191834"/>
                    <a:pt x="77248" y="190691"/>
                    <a:pt x="84392" y="188309"/>
                  </a:cubicBezTo>
                  <a:close/>
                  <a:moveTo>
                    <a:pt x="89154" y="45244"/>
                  </a:moveTo>
                  <a:cubicBezTo>
                    <a:pt x="89154" y="34290"/>
                    <a:pt x="86773" y="26289"/>
                    <a:pt x="81915" y="21146"/>
                  </a:cubicBezTo>
                  <a:cubicBezTo>
                    <a:pt x="77153" y="16002"/>
                    <a:pt x="69913" y="13430"/>
                    <a:pt x="60293" y="13430"/>
                  </a:cubicBezTo>
                  <a:cubicBezTo>
                    <a:pt x="51340" y="13430"/>
                    <a:pt x="44196" y="15907"/>
                    <a:pt x="38957" y="20860"/>
                  </a:cubicBezTo>
                  <a:cubicBezTo>
                    <a:pt x="33718" y="25813"/>
                    <a:pt x="31147" y="33814"/>
                    <a:pt x="31147" y="44672"/>
                  </a:cubicBezTo>
                  <a:cubicBezTo>
                    <a:pt x="31147" y="54959"/>
                    <a:pt x="33623" y="63151"/>
                    <a:pt x="38576" y="69151"/>
                  </a:cubicBezTo>
                  <a:cubicBezTo>
                    <a:pt x="43529" y="75152"/>
                    <a:pt x="51054" y="78200"/>
                    <a:pt x="61246" y="78200"/>
                  </a:cubicBezTo>
                  <a:cubicBezTo>
                    <a:pt x="79820" y="78296"/>
                    <a:pt x="89154" y="67247"/>
                    <a:pt x="89154" y="45244"/>
                  </a:cubicBezTo>
                  <a:close/>
                </a:path>
              </a:pathLst>
            </a:custGeom>
            <a:solidFill>
              <a:srgbClr val="FFFFFF"/>
            </a:solidFill>
            <a:ln w="9525" cap="flat">
              <a:noFill/>
              <a:prstDash val="solid"/>
              <a:miter/>
            </a:ln>
          </p:spPr>
          <p:txBody>
            <a:bodyPr anchor="ctr"/>
            <a:lstStyle/>
            <a:p>
              <a:pPr>
                <a:defRPr/>
              </a:pPr>
              <a:endParaRPr lang="ro-RO"/>
            </a:p>
          </p:txBody>
        </p:sp>
        <p:sp>
          <p:nvSpPr>
            <p:cNvPr id="81" name="Freeform: Shape 1045">
              <a:extLst>
                <a:ext uri="{FF2B5EF4-FFF2-40B4-BE49-F238E27FC236}">
                  <a16:creationId xmlns:a16="http://schemas.microsoft.com/office/drawing/2014/main" id="{5297F045-C5DC-D994-E9CB-A860940F7712}"/>
                </a:ext>
              </a:extLst>
            </p:cNvPr>
            <p:cNvSpPr/>
            <p:nvPr/>
          </p:nvSpPr>
          <p:spPr>
            <a:xfrm>
              <a:off x="12254293" y="6767576"/>
              <a:ext cx="150495" cy="200501"/>
            </a:xfrm>
            <a:custGeom>
              <a:avLst/>
              <a:gdLst>
                <a:gd name="connsiteX0" fmla="*/ 20574 w 150495"/>
                <a:gd name="connsiteY0" fmla="*/ 17812 h 200501"/>
                <a:gd name="connsiteX1" fmla="*/ 0 w 150495"/>
                <a:gd name="connsiteY1" fmla="*/ 15145 h 200501"/>
                <a:gd name="connsiteX2" fmla="*/ 0 w 150495"/>
                <a:gd name="connsiteY2" fmla="*/ 4667 h 200501"/>
                <a:gd name="connsiteX3" fmla="*/ 39910 w 150495"/>
                <a:gd name="connsiteY3" fmla="*/ 0 h 200501"/>
                <a:gd name="connsiteX4" fmla="*/ 40386 w 150495"/>
                <a:gd name="connsiteY4" fmla="*/ 0 h 200501"/>
                <a:gd name="connsiteX5" fmla="*/ 45720 w 150495"/>
                <a:gd name="connsiteY5" fmla="*/ 3715 h 200501"/>
                <a:gd name="connsiteX6" fmla="*/ 45720 w 150495"/>
                <a:gd name="connsiteY6" fmla="*/ 60484 h 200501"/>
                <a:gd name="connsiteX7" fmla="*/ 44768 w 150495"/>
                <a:gd name="connsiteY7" fmla="*/ 81248 h 200501"/>
                <a:gd name="connsiteX8" fmla="*/ 66294 w 150495"/>
                <a:gd name="connsiteY8" fmla="*/ 67818 h 200501"/>
                <a:gd name="connsiteX9" fmla="*/ 93917 w 150495"/>
                <a:gd name="connsiteY9" fmla="*/ 61436 h 200501"/>
                <a:gd name="connsiteX10" fmla="*/ 117920 w 150495"/>
                <a:gd name="connsiteY10" fmla="*/ 67342 h 200501"/>
                <a:gd name="connsiteX11" fmla="*/ 129921 w 150495"/>
                <a:gd name="connsiteY11" fmla="*/ 85344 h 200501"/>
                <a:gd name="connsiteX12" fmla="*/ 133350 w 150495"/>
                <a:gd name="connsiteY12" fmla="*/ 118015 h 200501"/>
                <a:gd name="connsiteX13" fmla="*/ 133350 w 150495"/>
                <a:gd name="connsiteY13" fmla="*/ 186309 h 200501"/>
                <a:gd name="connsiteX14" fmla="*/ 150495 w 150495"/>
                <a:gd name="connsiteY14" fmla="*/ 188500 h 200501"/>
                <a:gd name="connsiteX15" fmla="*/ 150495 w 150495"/>
                <a:gd name="connsiteY15" fmla="*/ 200501 h 200501"/>
                <a:gd name="connsiteX16" fmla="*/ 92012 w 150495"/>
                <a:gd name="connsiteY16" fmla="*/ 200501 h 200501"/>
                <a:gd name="connsiteX17" fmla="*/ 92012 w 150495"/>
                <a:gd name="connsiteY17" fmla="*/ 188500 h 200501"/>
                <a:gd name="connsiteX18" fmla="*/ 107918 w 150495"/>
                <a:gd name="connsiteY18" fmla="*/ 186309 h 200501"/>
                <a:gd name="connsiteX19" fmla="*/ 107918 w 150495"/>
                <a:gd name="connsiteY19" fmla="*/ 117824 h 200501"/>
                <a:gd name="connsiteX20" fmla="*/ 105918 w 150495"/>
                <a:gd name="connsiteY20" fmla="*/ 95155 h 200501"/>
                <a:gd name="connsiteX21" fmla="*/ 98584 w 150495"/>
                <a:gd name="connsiteY21" fmla="*/ 82868 h 200501"/>
                <a:gd name="connsiteX22" fmla="*/ 82391 w 150495"/>
                <a:gd name="connsiteY22" fmla="*/ 78867 h 200501"/>
                <a:gd name="connsiteX23" fmla="*/ 63532 w 150495"/>
                <a:gd name="connsiteY23" fmla="*/ 83249 h 200501"/>
                <a:gd name="connsiteX24" fmla="*/ 45911 w 150495"/>
                <a:gd name="connsiteY24" fmla="*/ 93536 h 200501"/>
                <a:gd name="connsiteX25" fmla="*/ 45911 w 150495"/>
                <a:gd name="connsiteY25" fmla="*/ 186309 h 200501"/>
                <a:gd name="connsiteX26" fmla="*/ 62770 w 150495"/>
                <a:gd name="connsiteY26" fmla="*/ 188500 h 200501"/>
                <a:gd name="connsiteX27" fmla="*/ 62770 w 150495"/>
                <a:gd name="connsiteY27" fmla="*/ 200501 h 200501"/>
                <a:gd name="connsiteX28" fmla="*/ 5715 w 150495"/>
                <a:gd name="connsiteY28" fmla="*/ 200501 h 200501"/>
                <a:gd name="connsiteX29" fmla="*/ 5715 w 150495"/>
                <a:gd name="connsiteY29" fmla="*/ 188500 h 200501"/>
                <a:gd name="connsiteX30" fmla="*/ 20383 w 150495"/>
                <a:gd name="connsiteY30" fmla="*/ 186499 h 200501"/>
                <a:gd name="connsiteX31" fmla="*/ 20383 w 150495"/>
                <a:gd name="connsiteY31" fmla="*/ 17812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0495" h="200501">
                  <a:moveTo>
                    <a:pt x="20574" y="17812"/>
                  </a:moveTo>
                  <a:lnTo>
                    <a:pt x="0" y="15145"/>
                  </a:lnTo>
                  <a:lnTo>
                    <a:pt x="0" y="4667"/>
                  </a:lnTo>
                  <a:lnTo>
                    <a:pt x="39910" y="0"/>
                  </a:lnTo>
                  <a:lnTo>
                    <a:pt x="40386" y="0"/>
                  </a:lnTo>
                  <a:lnTo>
                    <a:pt x="45720" y="3715"/>
                  </a:lnTo>
                  <a:lnTo>
                    <a:pt x="45720" y="60484"/>
                  </a:lnTo>
                  <a:lnTo>
                    <a:pt x="44768" y="81248"/>
                  </a:lnTo>
                  <a:cubicBezTo>
                    <a:pt x="50006" y="76486"/>
                    <a:pt x="57150" y="72009"/>
                    <a:pt x="66294" y="67818"/>
                  </a:cubicBezTo>
                  <a:cubicBezTo>
                    <a:pt x="75438" y="63532"/>
                    <a:pt x="84677" y="61436"/>
                    <a:pt x="93917" y="61436"/>
                  </a:cubicBezTo>
                  <a:cubicBezTo>
                    <a:pt x="104204" y="61436"/>
                    <a:pt x="112205" y="63437"/>
                    <a:pt x="117920" y="67342"/>
                  </a:cubicBezTo>
                  <a:cubicBezTo>
                    <a:pt x="123635" y="71247"/>
                    <a:pt x="127635" y="77248"/>
                    <a:pt x="129921" y="85344"/>
                  </a:cubicBezTo>
                  <a:cubicBezTo>
                    <a:pt x="132207" y="93440"/>
                    <a:pt x="133350" y="104299"/>
                    <a:pt x="133350" y="118015"/>
                  </a:cubicBezTo>
                  <a:lnTo>
                    <a:pt x="133350" y="186309"/>
                  </a:lnTo>
                  <a:lnTo>
                    <a:pt x="150495" y="188500"/>
                  </a:lnTo>
                  <a:lnTo>
                    <a:pt x="150495" y="200501"/>
                  </a:lnTo>
                  <a:lnTo>
                    <a:pt x="92012" y="200501"/>
                  </a:lnTo>
                  <a:lnTo>
                    <a:pt x="92012" y="188500"/>
                  </a:lnTo>
                  <a:lnTo>
                    <a:pt x="107918" y="186309"/>
                  </a:lnTo>
                  <a:lnTo>
                    <a:pt x="107918" y="117824"/>
                  </a:lnTo>
                  <a:cubicBezTo>
                    <a:pt x="107918" y="108204"/>
                    <a:pt x="107252" y="100679"/>
                    <a:pt x="105918" y="95155"/>
                  </a:cubicBezTo>
                  <a:cubicBezTo>
                    <a:pt x="104585" y="89725"/>
                    <a:pt x="102203" y="85630"/>
                    <a:pt x="98584" y="82868"/>
                  </a:cubicBezTo>
                  <a:cubicBezTo>
                    <a:pt x="94964" y="80200"/>
                    <a:pt x="89630" y="78867"/>
                    <a:pt x="82391" y="78867"/>
                  </a:cubicBezTo>
                  <a:cubicBezTo>
                    <a:pt x="76486" y="78867"/>
                    <a:pt x="70199" y="80296"/>
                    <a:pt x="63532" y="83249"/>
                  </a:cubicBezTo>
                  <a:cubicBezTo>
                    <a:pt x="56864" y="86201"/>
                    <a:pt x="50959" y="89630"/>
                    <a:pt x="45911" y="93536"/>
                  </a:cubicBezTo>
                  <a:lnTo>
                    <a:pt x="45911" y="186309"/>
                  </a:lnTo>
                  <a:lnTo>
                    <a:pt x="62770" y="188500"/>
                  </a:lnTo>
                  <a:lnTo>
                    <a:pt x="62770" y="200501"/>
                  </a:lnTo>
                  <a:lnTo>
                    <a:pt x="5715" y="200501"/>
                  </a:lnTo>
                  <a:lnTo>
                    <a:pt x="5715" y="188500"/>
                  </a:lnTo>
                  <a:lnTo>
                    <a:pt x="20383" y="186499"/>
                  </a:lnTo>
                  <a:lnTo>
                    <a:pt x="20383" y="17812"/>
                  </a:lnTo>
                  <a:close/>
                </a:path>
              </a:pathLst>
            </a:custGeom>
            <a:solidFill>
              <a:srgbClr val="FFFFFF"/>
            </a:solidFill>
            <a:ln w="9525" cap="flat">
              <a:noFill/>
              <a:prstDash val="solid"/>
              <a:miter/>
            </a:ln>
          </p:spPr>
          <p:txBody>
            <a:bodyPr anchor="ctr"/>
            <a:lstStyle/>
            <a:p>
              <a:pPr>
                <a:defRPr/>
              </a:pPr>
              <a:endParaRPr lang="ro-RO"/>
            </a:p>
          </p:txBody>
        </p:sp>
        <p:sp>
          <p:nvSpPr>
            <p:cNvPr id="82" name="Freeform: Shape 1046">
              <a:extLst>
                <a:ext uri="{FF2B5EF4-FFF2-40B4-BE49-F238E27FC236}">
                  <a16:creationId xmlns:a16="http://schemas.microsoft.com/office/drawing/2014/main" id="{97F69C8B-AC6C-6F09-B897-C73524FF30C2}"/>
                </a:ext>
              </a:extLst>
            </p:cNvPr>
            <p:cNvSpPr/>
            <p:nvPr/>
          </p:nvSpPr>
          <p:spPr>
            <a:xfrm>
              <a:off x="12422504" y="6828536"/>
              <a:ext cx="112585" cy="142208"/>
            </a:xfrm>
            <a:custGeom>
              <a:avLst/>
              <a:gdLst>
                <a:gd name="connsiteX0" fmla="*/ 15526 w 112585"/>
                <a:gd name="connsiteY0" fmla="*/ 122777 h 142208"/>
                <a:gd name="connsiteX1" fmla="*/ 0 w 112585"/>
                <a:gd name="connsiteY1" fmla="*/ 71152 h 142208"/>
                <a:gd name="connsiteX2" fmla="*/ 8096 w 112585"/>
                <a:gd name="connsiteY2" fmla="*/ 33718 h 142208"/>
                <a:gd name="connsiteX3" fmla="*/ 30766 w 112585"/>
                <a:gd name="connsiteY3" fmla="*/ 8763 h 142208"/>
                <a:gd name="connsiteX4" fmla="*/ 63913 w 112585"/>
                <a:gd name="connsiteY4" fmla="*/ 0 h 142208"/>
                <a:gd name="connsiteX5" fmla="*/ 99250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09 w 112585"/>
                <a:gd name="connsiteY9" fmla="*/ 110490 h 142208"/>
                <a:gd name="connsiteX10" fmla="*/ 68485 w 112585"/>
                <a:gd name="connsiteY10" fmla="*/ 125254 h 142208"/>
                <a:gd name="connsiteX11" fmla="*/ 88963 w 112585"/>
                <a:gd name="connsiteY11" fmla="*/ 121729 h 142208"/>
                <a:gd name="connsiteX12" fmla="*/ 105442 w 112585"/>
                <a:gd name="connsiteY12" fmla="*/ 113252 h 142208"/>
                <a:gd name="connsiteX13" fmla="*/ 110109 w 112585"/>
                <a:gd name="connsiteY13" fmla="*/ 124015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861 w 112585"/>
                <a:gd name="connsiteY22" fmla="*/ 58483 h 142208"/>
                <a:gd name="connsiteX23" fmla="*/ 85630 w 112585"/>
                <a:gd name="connsiteY23" fmla="*/ 58483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4" y="109918"/>
                    <a:pt x="0" y="92678"/>
                    <a:pt x="0" y="71152"/>
                  </a:cubicBezTo>
                  <a:cubicBezTo>
                    <a:pt x="0" y="56959"/>
                    <a:pt x="2667" y="44482"/>
                    <a:pt x="8096" y="33718"/>
                  </a:cubicBezTo>
                  <a:cubicBezTo>
                    <a:pt x="13430" y="22955"/>
                    <a:pt x="21050" y="14668"/>
                    <a:pt x="30766" y="8763"/>
                  </a:cubicBezTo>
                  <a:cubicBezTo>
                    <a:pt x="40481" y="2857"/>
                    <a:pt x="51530" y="0"/>
                    <a:pt x="63913" y="0"/>
                  </a:cubicBezTo>
                  <a:cubicBezTo>
                    <a:pt x="79058" y="0"/>
                    <a:pt x="90869" y="4191"/>
                    <a:pt x="99250" y="12573"/>
                  </a:cubicBezTo>
                  <a:cubicBezTo>
                    <a:pt x="107633" y="20955"/>
                    <a:pt x="112109" y="33052"/>
                    <a:pt x="112586" y="48673"/>
                  </a:cubicBezTo>
                  <a:cubicBezTo>
                    <a:pt x="112586" y="58674"/>
                    <a:pt x="112014" y="66199"/>
                    <a:pt x="110871" y="71438"/>
                  </a:cubicBezTo>
                  <a:lnTo>
                    <a:pt x="26670" y="71438"/>
                  </a:lnTo>
                  <a:cubicBezTo>
                    <a:pt x="26956" y="87630"/>
                    <a:pt x="30766" y="100584"/>
                    <a:pt x="37909" y="110490"/>
                  </a:cubicBezTo>
                  <a:cubicBezTo>
                    <a:pt x="45053" y="120396"/>
                    <a:pt x="55245" y="125254"/>
                    <a:pt x="68485" y="125254"/>
                  </a:cubicBezTo>
                  <a:cubicBezTo>
                    <a:pt x="75057" y="125254"/>
                    <a:pt x="81820" y="124111"/>
                    <a:pt x="88963" y="121729"/>
                  </a:cubicBezTo>
                  <a:cubicBezTo>
                    <a:pt x="96012" y="119348"/>
                    <a:pt x="101537" y="116586"/>
                    <a:pt x="105442" y="113252"/>
                  </a:cubicBezTo>
                  <a:lnTo>
                    <a:pt x="110109" y="124015"/>
                  </a:lnTo>
                  <a:cubicBezTo>
                    <a:pt x="105346" y="128873"/>
                    <a:pt x="98393" y="133160"/>
                    <a:pt x="89059" y="136779"/>
                  </a:cubicBezTo>
                  <a:cubicBezTo>
                    <a:pt x="79724" y="140398"/>
                    <a:pt x="70295" y="142208"/>
                    <a:pt x="60674" y="142208"/>
                  </a:cubicBezTo>
                  <a:cubicBezTo>
                    <a:pt x="40958" y="142113"/>
                    <a:pt x="25908" y="135636"/>
                    <a:pt x="15526" y="122777"/>
                  </a:cubicBezTo>
                  <a:close/>
                  <a:moveTo>
                    <a:pt x="85630" y="58388"/>
                  </a:moveTo>
                  <a:cubicBezTo>
                    <a:pt x="86106" y="54959"/>
                    <a:pt x="86392" y="51435"/>
                    <a:pt x="86392" y="47911"/>
                  </a:cubicBezTo>
                  <a:cubicBezTo>
                    <a:pt x="86201" y="37338"/>
                    <a:pt x="84011" y="28956"/>
                    <a:pt x="79629" y="22860"/>
                  </a:cubicBezTo>
                  <a:cubicBezTo>
                    <a:pt x="75248" y="16764"/>
                    <a:pt x="68485" y="13716"/>
                    <a:pt x="59150" y="13716"/>
                  </a:cubicBezTo>
                  <a:cubicBezTo>
                    <a:pt x="49721" y="13716"/>
                    <a:pt x="42100" y="17145"/>
                    <a:pt x="36481" y="24003"/>
                  </a:cubicBezTo>
                  <a:cubicBezTo>
                    <a:pt x="30861" y="30861"/>
                    <a:pt x="27623" y="42386"/>
                    <a:pt x="26861" y="58483"/>
                  </a:cubicBezTo>
                  <a:lnTo>
                    <a:pt x="85630" y="58483"/>
                  </a:lnTo>
                  <a:close/>
                </a:path>
              </a:pathLst>
            </a:custGeom>
            <a:solidFill>
              <a:srgbClr val="FFFFFF"/>
            </a:solidFill>
            <a:ln w="9525" cap="flat">
              <a:noFill/>
              <a:prstDash val="solid"/>
              <a:miter/>
            </a:ln>
          </p:spPr>
          <p:txBody>
            <a:bodyPr anchor="ctr"/>
            <a:lstStyle/>
            <a:p>
              <a:pPr>
                <a:defRPr/>
              </a:pPr>
              <a:endParaRPr lang="ro-RO"/>
            </a:p>
          </p:txBody>
        </p:sp>
        <p:sp>
          <p:nvSpPr>
            <p:cNvPr id="83" name="Freeform: Shape 1047">
              <a:extLst>
                <a:ext uri="{FF2B5EF4-FFF2-40B4-BE49-F238E27FC236}">
                  <a16:creationId xmlns:a16="http://schemas.microsoft.com/office/drawing/2014/main" id="{E7CED4D5-6A50-73AA-22A2-1CE3269821FE}"/>
                </a:ext>
              </a:extLst>
            </p:cNvPr>
            <p:cNvSpPr/>
            <p:nvPr/>
          </p:nvSpPr>
          <p:spPr>
            <a:xfrm>
              <a:off x="12556616" y="6828345"/>
              <a:ext cx="95535" cy="139541"/>
            </a:xfrm>
            <a:custGeom>
              <a:avLst/>
              <a:gdLst>
                <a:gd name="connsiteX0" fmla="*/ 0 w 95535"/>
                <a:gd name="connsiteY0" fmla="*/ 127540 h 139541"/>
                <a:gd name="connsiteX1" fmla="*/ 18383 w 95535"/>
                <a:gd name="connsiteY1" fmla="*/ 126111 h 139541"/>
                <a:gd name="connsiteX2" fmla="*/ 18383 w 95535"/>
                <a:gd name="connsiteY2" fmla="*/ 22574 h 139541"/>
                <a:gd name="connsiteX3" fmla="*/ 762 w 95535"/>
                <a:gd name="connsiteY3" fmla="*/ 18193 h 139541"/>
                <a:gd name="connsiteX4" fmla="*/ 762 w 95535"/>
                <a:gd name="connsiteY4" fmla="*/ 4953 h 139541"/>
                <a:gd name="connsiteX5" fmla="*/ 34576 w 95535"/>
                <a:gd name="connsiteY5" fmla="*/ 571 h 139541"/>
                <a:gd name="connsiteX6" fmla="*/ 35052 w 95535"/>
                <a:gd name="connsiteY6" fmla="*/ 571 h 139541"/>
                <a:gd name="connsiteX7" fmla="*/ 40481 w 95535"/>
                <a:gd name="connsiteY7" fmla="*/ 4953 h 139541"/>
                <a:gd name="connsiteX8" fmla="*/ 40481 w 95535"/>
                <a:gd name="connsiteY8" fmla="*/ 9334 h 139541"/>
                <a:gd name="connsiteX9" fmla="*/ 39719 w 95535"/>
                <a:gd name="connsiteY9" fmla="*/ 28384 h 139541"/>
                <a:gd name="connsiteX10" fmla="*/ 40481 w 95535"/>
                <a:gd name="connsiteY10" fmla="*/ 28384 h 139541"/>
                <a:gd name="connsiteX11" fmla="*/ 49244 w 95535"/>
                <a:gd name="connsiteY11" fmla="*/ 17621 h 139541"/>
                <a:gd name="connsiteX12" fmla="*/ 65627 w 95535"/>
                <a:gd name="connsiteY12" fmla="*/ 5524 h 139541"/>
                <a:gd name="connsiteX13" fmla="*/ 87440 w 95535"/>
                <a:gd name="connsiteY13" fmla="*/ 0 h 139541"/>
                <a:gd name="connsiteX14" fmla="*/ 95536 w 95535"/>
                <a:gd name="connsiteY14" fmla="*/ 1238 h 139541"/>
                <a:gd name="connsiteX15" fmla="*/ 95536 w 95535"/>
                <a:gd name="connsiteY15" fmla="*/ 28670 h 139541"/>
                <a:gd name="connsiteX16" fmla="*/ 90011 w 95535"/>
                <a:gd name="connsiteY16" fmla="*/ 26384 h 139541"/>
                <a:gd name="connsiteX17" fmla="*/ 81534 w 95535"/>
                <a:gd name="connsiteY17" fmla="*/ 25241 h 139541"/>
                <a:gd name="connsiteX18" fmla="*/ 43815 w 95535"/>
                <a:gd name="connsiteY18" fmla="*/ 37719 h 139541"/>
                <a:gd name="connsiteX19" fmla="*/ 43815 w 95535"/>
                <a:gd name="connsiteY19" fmla="*/ 125825 h 139541"/>
                <a:gd name="connsiteX20" fmla="*/ 74867 w 95535"/>
                <a:gd name="connsiteY20" fmla="*/ 127825 h 139541"/>
                <a:gd name="connsiteX21" fmla="*/ 74867 w 95535"/>
                <a:gd name="connsiteY21" fmla="*/ 139541 h 139541"/>
                <a:gd name="connsiteX22" fmla="*/ 0 w 95535"/>
                <a:gd name="connsiteY22" fmla="*/ 139541 h 139541"/>
                <a:gd name="connsiteX23" fmla="*/ 0 w 95535"/>
                <a:gd name="connsiteY23" fmla="*/ 127540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535" h="139541">
                  <a:moveTo>
                    <a:pt x="0" y="127540"/>
                  </a:moveTo>
                  <a:lnTo>
                    <a:pt x="18383" y="126111"/>
                  </a:lnTo>
                  <a:lnTo>
                    <a:pt x="18383" y="22574"/>
                  </a:lnTo>
                  <a:lnTo>
                    <a:pt x="762" y="18193"/>
                  </a:lnTo>
                  <a:lnTo>
                    <a:pt x="762" y="4953"/>
                  </a:lnTo>
                  <a:lnTo>
                    <a:pt x="34576" y="571"/>
                  </a:lnTo>
                  <a:lnTo>
                    <a:pt x="35052" y="571"/>
                  </a:lnTo>
                  <a:lnTo>
                    <a:pt x="40481" y="4953"/>
                  </a:lnTo>
                  <a:lnTo>
                    <a:pt x="40481" y="9334"/>
                  </a:lnTo>
                  <a:lnTo>
                    <a:pt x="39719" y="28384"/>
                  </a:lnTo>
                  <a:lnTo>
                    <a:pt x="40481" y="28384"/>
                  </a:lnTo>
                  <a:cubicBezTo>
                    <a:pt x="42100" y="25622"/>
                    <a:pt x="45053" y="22003"/>
                    <a:pt x="49244" y="17621"/>
                  </a:cubicBezTo>
                  <a:cubicBezTo>
                    <a:pt x="53435" y="13240"/>
                    <a:pt x="58960" y="9144"/>
                    <a:pt x="65627" y="5524"/>
                  </a:cubicBezTo>
                  <a:cubicBezTo>
                    <a:pt x="72295" y="1810"/>
                    <a:pt x="79534" y="0"/>
                    <a:pt x="87440" y="0"/>
                  </a:cubicBezTo>
                  <a:cubicBezTo>
                    <a:pt x="90678" y="0"/>
                    <a:pt x="93345" y="381"/>
                    <a:pt x="95536" y="1238"/>
                  </a:cubicBezTo>
                  <a:lnTo>
                    <a:pt x="95536" y="28670"/>
                  </a:lnTo>
                  <a:cubicBezTo>
                    <a:pt x="94393" y="27813"/>
                    <a:pt x="92583" y="27051"/>
                    <a:pt x="90011" y="26384"/>
                  </a:cubicBezTo>
                  <a:cubicBezTo>
                    <a:pt x="87440" y="25622"/>
                    <a:pt x="84677" y="25241"/>
                    <a:pt x="81534" y="25241"/>
                  </a:cubicBezTo>
                  <a:cubicBezTo>
                    <a:pt x="68008" y="25241"/>
                    <a:pt x="55436" y="29432"/>
                    <a:pt x="43815" y="37719"/>
                  </a:cubicBezTo>
                  <a:lnTo>
                    <a:pt x="43815" y="125825"/>
                  </a:lnTo>
                  <a:lnTo>
                    <a:pt x="74867" y="127825"/>
                  </a:lnTo>
                  <a:lnTo>
                    <a:pt x="74867" y="139541"/>
                  </a:lnTo>
                  <a:lnTo>
                    <a:pt x="0" y="139541"/>
                  </a:lnTo>
                  <a:lnTo>
                    <a:pt x="0" y="127540"/>
                  </a:lnTo>
                  <a:close/>
                </a:path>
              </a:pathLst>
            </a:custGeom>
            <a:solidFill>
              <a:srgbClr val="FFFFFF"/>
            </a:solidFill>
            <a:ln w="9525" cap="flat">
              <a:noFill/>
              <a:prstDash val="solid"/>
              <a:miter/>
            </a:ln>
          </p:spPr>
          <p:txBody>
            <a:bodyPr anchor="ctr"/>
            <a:lstStyle/>
            <a:p>
              <a:pPr>
                <a:defRPr/>
              </a:pPr>
              <a:endParaRPr lang="ro-RO"/>
            </a:p>
          </p:txBody>
        </p:sp>
        <p:sp>
          <p:nvSpPr>
            <p:cNvPr id="84" name="Freeform: Shape 1048">
              <a:extLst>
                <a:ext uri="{FF2B5EF4-FFF2-40B4-BE49-F238E27FC236}">
                  <a16:creationId xmlns:a16="http://schemas.microsoft.com/office/drawing/2014/main" id="{D898A352-13CD-0E32-5DA2-7875577BEFA5}"/>
                </a:ext>
              </a:extLst>
            </p:cNvPr>
            <p:cNvSpPr/>
            <p:nvPr/>
          </p:nvSpPr>
          <p:spPr>
            <a:xfrm>
              <a:off x="12667678" y="6828536"/>
              <a:ext cx="112585" cy="142208"/>
            </a:xfrm>
            <a:custGeom>
              <a:avLst/>
              <a:gdLst>
                <a:gd name="connsiteX0" fmla="*/ 15526 w 112585"/>
                <a:gd name="connsiteY0" fmla="*/ 122777 h 142208"/>
                <a:gd name="connsiteX1" fmla="*/ 0 w 112585"/>
                <a:gd name="connsiteY1" fmla="*/ 71152 h 142208"/>
                <a:gd name="connsiteX2" fmla="*/ 8096 w 112585"/>
                <a:gd name="connsiteY2" fmla="*/ 33718 h 142208"/>
                <a:gd name="connsiteX3" fmla="*/ 30766 w 112585"/>
                <a:gd name="connsiteY3" fmla="*/ 8763 h 142208"/>
                <a:gd name="connsiteX4" fmla="*/ 63913 w 112585"/>
                <a:gd name="connsiteY4" fmla="*/ 0 h 142208"/>
                <a:gd name="connsiteX5" fmla="*/ 99250 w 112585"/>
                <a:gd name="connsiteY5" fmla="*/ 12573 h 142208"/>
                <a:gd name="connsiteX6" fmla="*/ 112585 w 112585"/>
                <a:gd name="connsiteY6" fmla="*/ 48673 h 142208"/>
                <a:gd name="connsiteX7" fmla="*/ 110871 w 112585"/>
                <a:gd name="connsiteY7" fmla="*/ 71438 h 142208"/>
                <a:gd name="connsiteX8" fmla="*/ 26670 w 112585"/>
                <a:gd name="connsiteY8" fmla="*/ 71438 h 142208"/>
                <a:gd name="connsiteX9" fmla="*/ 37909 w 112585"/>
                <a:gd name="connsiteY9" fmla="*/ 110490 h 142208"/>
                <a:gd name="connsiteX10" fmla="*/ 68485 w 112585"/>
                <a:gd name="connsiteY10" fmla="*/ 125254 h 142208"/>
                <a:gd name="connsiteX11" fmla="*/ 88868 w 112585"/>
                <a:gd name="connsiteY11" fmla="*/ 121729 h 142208"/>
                <a:gd name="connsiteX12" fmla="*/ 105346 w 112585"/>
                <a:gd name="connsiteY12" fmla="*/ 113252 h 142208"/>
                <a:gd name="connsiteX13" fmla="*/ 110014 w 112585"/>
                <a:gd name="connsiteY13" fmla="*/ 124015 h 142208"/>
                <a:gd name="connsiteX14" fmla="*/ 88963 w 112585"/>
                <a:gd name="connsiteY14" fmla="*/ 136779 h 142208"/>
                <a:gd name="connsiteX15" fmla="*/ 60579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246 w 112585"/>
                <a:gd name="connsiteY20" fmla="*/ 13716 h 142208"/>
                <a:gd name="connsiteX21" fmla="*/ 36576 w 112585"/>
                <a:gd name="connsiteY21" fmla="*/ 24003 h 142208"/>
                <a:gd name="connsiteX22" fmla="*/ 26860 w 112585"/>
                <a:gd name="connsiteY22" fmla="*/ 58483 h 142208"/>
                <a:gd name="connsiteX23" fmla="*/ 85630 w 112585"/>
                <a:gd name="connsiteY23" fmla="*/ 58483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3" y="109918"/>
                    <a:pt x="0" y="92678"/>
                    <a:pt x="0" y="71152"/>
                  </a:cubicBezTo>
                  <a:cubicBezTo>
                    <a:pt x="0" y="56959"/>
                    <a:pt x="2667" y="44482"/>
                    <a:pt x="8096" y="33718"/>
                  </a:cubicBezTo>
                  <a:cubicBezTo>
                    <a:pt x="13525" y="22955"/>
                    <a:pt x="21050" y="14668"/>
                    <a:pt x="30766" y="8763"/>
                  </a:cubicBezTo>
                  <a:cubicBezTo>
                    <a:pt x="40481" y="2857"/>
                    <a:pt x="51530" y="0"/>
                    <a:pt x="63913" y="0"/>
                  </a:cubicBezTo>
                  <a:cubicBezTo>
                    <a:pt x="79058" y="0"/>
                    <a:pt x="90868" y="4191"/>
                    <a:pt x="99250" y="12573"/>
                  </a:cubicBezTo>
                  <a:cubicBezTo>
                    <a:pt x="107633" y="20955"/>
                    <a:pt x="112109" y="33052"/>
                    <a:pt x="112585" y="48673"/>
                  </a:cubicBezTo>
                  <a:cubicBezTo>
                    <a:pt x="112585" y="58674"/>
                    <a:pt x="112014" y="66199"/>
                    <a:pt x="110871" y="71438"/>
                  </a:cubicBezTo>
                  <a:lnTo>
                    <a:pt x="26670" y="71438"/>
                  </a:lnTo>
                  <a:cubicBezTo>
                    <a:pt x="26956" y="87630"/>
                    <a:pt x="30766" y="100584"/>
                    <a:pt x="37909" y="110490"/>
                  </a:cubicBezTo>
                  <a:cubicBezTo>
                    <a:pt x="45053" y="120396"/>
                    <a:pt x="55245" y="125254"/>
                    <a:pt x="68485" y="125254"/>
                  </a:cubicBezTo>
                  <a:cubicBezTo>
                    <a:pt x="74962" y="125254"/>
                    <a:pt x="81820" y="124111"/>
                    <a:pt x="88868" y="121729"/>
                  </a:cubicBezTo>
                  <a:cubicBezTo>
                    <a:pt x="96012" y="119348"/>
                    <a:pt x="101441" y="116586"/>
                    <a:pt x="105346" y="113252"/>
                  </a:cubicBezTo>
                  <a:lnTo>
                    <a:pt x="110014" y="124015"/>
                  </a:lnTo>
                  <a:cubicBezTo>
                    <a:pt x="105251" y="128873"/>
                    <a:pt x="98298" y="133160"/>
                    <a:pt x="88963" y="136779"/>
                  </a:cubicBezTo>
                  <a:cubicBezTo>
                    <a:pt x="79629" y="140398"/>
                    <a:pt x="70199" y="142208"/>
                    <a:pt x="60579" y="142208"/>
                  </a:cubicBezTo>
                  <a:cubicBezTo>
                    <a:pt x="40958" y="142113"/>
                    <a:pt x="25908" y="135636"/>
                    <a:pt x="15526" y="122777"/>
                  </a:cubicBezTo>
                  <a:close/>
                  <a:moveTo>
                    <a:pt x="85630" y="58388"/>
                  </a:moveTo>
                  <a:cubicBezTo>
                    <a:pt x="86106" y="54959"/>
                    <a:pt x="86392" y="51435"/>
                    <a:pt x="86392" y="47911"/>
                  </a:cubicBezTo>
                  <a:cubicBezTo>
                    <a:pt x="86201" y="37338"/>
                    <a:pt x="84010" y="28956"/>
                    <a:pt x="79629" y="22860"/>
                  </a:cubicBezTo>
                  <a:cubicBezTo>
                    <a:pt x="75343" y="16764"/>
                    <a:pt x="68485" y="13716"/>
                    <a:pt x="59246" y="13716"/>
                  </a:cubicBezTo>
                  <a:cubicBezTo>
                    <a:pt x="49816" y="13716"/>
                    <a:pt x="42196" y="17145"/>
                    <a:pt x="36576" y="24003"/>
                  </a:cubicBezTo>
                  <a:cubicBezTo>
                    <a:pt x="30956" y="30861"/>
                    <a:pt x="27718" y="42386"/>
                    <a:pt x="26860" y="58483"/>
                  </a:cubicBezTo>
                  <a:lnTo>
                    <a:pt x="85630" y="58483"/>
                  </a:lnTo>
                  <a:close/>
                </a:path>
              </a:pathLst>
            </a:custGeom>
            <a:solidFill>
              <a:srgbClr val="FFFFFF"/>
            </a:solidFill>
            <a:ln w="9525" cap="flat">
              <a:noFill/>
              <a:prstDash val="solid"/>
              <a:miter/>
            </a:ln>
          </p:spPr>
          <p:txBody>
            <a:bodyPr anchor="ctr"/>
            <a:lstStyle/>
            <a:p>
              <a:pPr>
                <a:defRPr/>
              </a:pPr>
              <a:endParaRPr lang="ro-RO"/>
            </a:p>
          </p:txBody>
        </p:sp>
        <p:sp>
          <p:nvSpPr>
            <p:cNvPr id="85" name="Freeform: Shape 1049">
              <a:extLst>
                <a:ext uri="{FF2B5EF4-FFF2-40B4-BE49-F238E27FC236}">
                  <a16:creationId xmlns:a16="http://schemas.microsoft.com/office/drawing/2014/main" id="{FAF85081-8AB1-1AAB-691F-7C700B4CAAAE}"/>
                </a:ext>
              </a:extLst>
            </p:cNvPr>
            <p:cNvSpPr/>
            <p:nvPr/>
          </p:nvSpPr>
          <p:spPr>
            <a:xfrm>
              <a:off x="12859035" y="6829012"/>
              <a:ext cx="120300" cy="141541"/>
            </a:xfrm>
            <a:custGeom>
              <a:avLst/>
              <a:gdLst>
                <a:gd name="connsiteX0" fmla="*/ 23241 w 120300"/>
                <a:gd name="connsiteY0" fmla="*/ 68294 h 141541"/>
                <a:gd name="connsiteX1" fmla="*/ 81534 w 120300"/>
                <a:gd name="connsiteY1" fmla="*/ 56674 h 141541"/>
                <a:gd name="connsiteX2" fmla="*/ 81534 w 120300"/>
                <a:gd name="connsiteY2" fmla="*/ 49816 h 141541"/>
                <a:gd name="connsiteX3" fmla="*/ 79058 w 120300"/>
                <a:gd name="connsiteY3" fmla="*/ 31718 h 141541"/>
                <a:gd name="connsiteX4" fmla="*/ 70580 w 120300"/>
                <a:gd name="connsiteY4" fmla="*/ 22003 h 141541"/>
                <a:gd name="connsiteX5" fmla="*/ 53530 w 120300"/>
                <a:gd name="connsiteY5" fmla="*/ 18955 h 141541"/>
                <a:gd name="connsiteX6" fmla="*/ 31147 w 120300"/>
                <a:gd name="connsiteY6" fmla="*/ 22479 h 141541"/>
                <a:gd name="connsiteX7" fmla="*/ 11430 w 120300"/>
                <a:gd name="connsiteY7" fmla="*/ 31147 h 141541"/>
                <a:gd name="connsiteX8" fmla="*/ 5334 w 120300"/>
                <a:gd name="connsiteY8" fmla="*/ 18383 h 141541"/>
                <a:gd name="connsiteX9" fmla="*/ 17050 w 120300"/>
                <a:gd name="connsiteY9" fmla="*/ 11240 h 141541"/>
                <a:gd name="connsiteX10" fmla="*/ 36862 w 120300"/>
                <a:gd name="connsiteY10" fmla="*/ 3429 h 141541"/>
                <a:gd name="connsiteX11" fmla="*/ 59341 w 120300"/>
                <a:gd name="connsiteY11" fmla="*/ 0 h 141541"/>
                <a:gd name="connsiteX12" fmla="*/ 86868 w 120300"/>
                <a:gd name="connsiteY12" fmla="*/ 4763 h 141541"/>
                <a:gd name="connsiteX13" fmla="*/ 101441 w 120300"/>
                <a:gd name="connsiteY13" fmla="*/ 20098 h 141541"/>
                <a:gd name="connsiteX14" fmla="*/ 105823 w 120300"/>
                <a:gd name="connsiteY14" fmla="*/ 48292 h 141541"/>
                <a:gd name="connsiteX15" fmla="*/ 105823 w 120300"/>
                <a:gd name="connsiteY15" fmla="*/ 126873 h 141541"/>
                <a:gd name="connsiteX16" fmla="*/ 120301 w 120300"/>
                <a:gd name="connsiteY16" fmla="*/ 126873 h 141541"/>
                <a:gd name="connsiteX17" fmla="*/ 120301 w 120300"/>
                <a:gd name="connsiteY17" fmla="*/ 137636 h 141541"/>
                <a:gd name="connsiteX18" fmla="*/ 107918 w 120300"/>
                <a:gd name="connsiteY18" fmla="*/ 140113 h 141541"/>
                <a:gd name="connsiteX19" fmla="*/ 94774 w 120300"/>
                <a:gd name="connsiteY19" fmla="*/ 141351 h 141541"/>
                <a:gd name="connsiteX20" fmla="*/ 85439 w 120300"/>
                <a:gd name="connsiteY20" fmla="*/ 139255 h 141541"/>
                <a:gd name="connsiteX21" fmla="*/ 82963 w 120300"/>
                <a:gd name="connsiteY21" fmla="*/ 130112 h 141541"/>
                <a:gd name="connsiteX22" fmla="*/ 82963 w 120300"/>
                <a:gd name="connsiteY22" fmla="*/ 122015 h 141541"/>
                <a:gd name="connsiteX23" fmla="*/ 64961 w 120300"/>
                <a:gd name="connsiteY23" fmla="*/ 135445 h 141541"/>
                <a:gd name="connsiteX24" fmla="*/ 40862 w 120300"/>
                <a:gd name="connsiteY24" fmla="*/ 141542 h 141541"/>
                <a:gd name="connsiteX25" fmla="*/ 11621 w 120300"/>
                <a:gd name="connsiteY25" fmla="*/ 131350 h 141541"/>
                <a:gd name="connsiteX26" fmla="*/ 0 w 120300"/>
                <a:gd name="connsiteY26" fmla="*/ 102108 h 141541"/>
                <a:gd name="connsiteX27" fmla="*/ 23241 w 120300"/>
                <a:gd name="connsiteY27" fmla="*/ 68294 h 141541"/>
                <a:gd name="connsiteX28" fmla="*/ 66389 w 120300"/>
                <a:gd name="connsiteY28" fmla="*/ 121063 h 141541"/>
                <a:gd name="connsiteX29" fmla="*/ 81534 w 120300"/>
                <a:gd name="connsiteY29" fmla="*/ 111728 h 141541"/>
                <a:gd name="connsiteX30" fmla="*/ 81534 w 120300"/>
                <a:gd name="connsiteY30" fmla="*/ 69628 h 141541"/>
                <a:gd name="connsiteX31" fmla="*/ 41243 w 120300"/>
                <a:gd name="connsiteY31" fmla="*/ 77819 h 141541"/>
                <a:gd name="connsiteX32" fmla="*/ 27622 w 120300"/>
                <a:gd name="connsiteY32" fmla="*/ 99250 h 141541"/>
                <a:gd name="connsiteX33" fmla="*/ 34100 w 120300"/>
                <a:gd name="connsiteY33" fmla="*/ 118681 h 141541"/>
                <a:gd name="connsiteX34" fmla="*/ 51625 w 120300"/>
                <a:gd name="connsiteY34" fmla="*/ 124968 h 141541"/>
                <a:gd name="connsiteX35" fmla="*/ 66389 w 120300"/>
                <a:gd name="connsiteY35" fmla="*/ 121063 h 14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300" h="141541">
                  <a:moveTo>
                    <a:pt x="23241" y="68294"/>
                  </a:moveTo>
                  <a:cubicBezTo>
                    <a:pt x="38576" y="61055"/>
                    <a:pt x="58007" y="57150"/>
                    <a:pt x="81534" y="56674"/>
                  </a:cubicBezTo>
                  <a:lnTo>
                    <a:pt x="81534" y="49816"/>
                  </a:lnTo>
                  <a:cubicBezTo>
                    <a:pt x="81534" y="42100"/>
                    <a:pt x="80677" y="36100"/>
                    <a:pt x="79058" y="31718"/>
                  </a:cubicBezTo>
                  <a:cubicBezTo>
                    <a:pt x="77438" y="27337"/>
                    <a:pt x="74581" y="24098"/>
                    <a:pt x="70580" y="22003"/>
                  </a:cubicBezTo>
                  <a:cubicBezTo>
                    <a:pt x="66580" y="20002"/>
                    <a:pt x="60865" y="18955"/>
                    <a:pt x="53530" y="18955"/>
                  </a:cubicBezTo>
                  <a:cubicBezTo>
                    <a:pt x="45244" y="18955"/>
                    <a:pt x="37719" y="20098"/>
                    <a:pt x="31147" y="22479"/>
                  </a:cubicBezTo>
                  <a:cubicBezTo>
                    <a:pt x="24575" y="24860"/>
                    <a:pt x="18002" y="27718"/>
                    <a:pt x="11430" y="31147"/>
                  </a:cubicBezTo>
                  <a:lnTo>
                    <a:pt x="5334" y="18383"/>
                  </a:lnTo>
                  <a:cubicBezTo>
                    <a:pt x="7429" y="16573"/>
                    <a:pt x="11335" y="14192"/>
                    <a:pt x="17050" y="11240"/>
                  </a:cubicBezTo>
                  <a:cubicBezTo>
                    <a:pt x="22765" y="8287"/>
                    <a:pt x="29337" y="5715"/>
                    <a:pt x="36862" y="3429"/>
                  </a:cubicBezTo>
                  <a:cubicBezTo>
                    <a:pt x="44387" y="1143"/>
                    <a:pt x="51911" y="0"/>
                    <a:pt x="59341" y="0"/>
                  </a:cubicBezTo>
                  <a:cubicBezTo>
                    <a:pt x="70961" y="0"/>
                    <a:pt x="80105" y="1619"/>
                    <a:pt x="86868" y="4763"/>
                  </a:cubicBezTo>
                  <a:cubicBezTo>
                    <a:pt x="93631" y="7906"/>
                    <a:pt x="98488" y="13049"/>
                    <a:pt x="101441" y="20098"/>
                  </a:cubicBezTo>
                  <a:cubicBezTo>
                    <a:pt x="104394" y="27146"/>
                    <a:pt x="105823" y="36481"/>
                    <a:pt x="105823" y="48292"/>
                  </a:cubicBezTo>
                  <a:lnTo>
                    <a:pt x="105823" y="126873"/>
                  </a:lnTo>
                  <a:lnTo>
                    <a:pt x="120301" y="126873"/>
                  </a:lnTo>
                  <a:lnTo>
                    <a:pt x="120301" y="137636"/>
                  </a:lnTo>
                  <a:cubicBezTo>
                    <a:pt x="117062" y="138494"/>
                    <a:pt x="112871" y="139255"/>
                    <a:pt x="107918" y="140113"/>
                  </a:cubicBezTo>
                  <a:cubicBezTo>
                    <a:pt x="102965" y="140970"/>
                    <a:pt x="98584" y="141351"/>
                    <a:pt x="94774" y="141351"/>
                  </a:cubicBezTo>
                  <a:cubicBezTo>
                    <a:pt x="90202" y="141351"/>
                    <a:pt x="87058" y="140684"/>
                    <a:pt x="85439" y="139255"/>
                  </a:cubicBezTo>
                  <a:cubicBezTo>
                    <a:pt x="83820" y="137827"/>
                    <a:pt x="82963" y="134779"/>
                    <a:pt x="82963" y="130112"/>
                  </a:cubicBezTo>
                  <a:lnTo>
                    <a:pt x="82963" y="122015"/>
                  </a:lnTo>
                  <a:cubicBezTo>
                    <a:pt x="78105" y="126873"/>
                    <a:pt x="72104" y="131445"/>
                    <a:pt x="64961" y="135445"/>
                  </a:cubicBezTo>
                  <a:cubicBezTo>
                    <a:pt x="57817" y="139541"/>
                    <a:pt x="49816" y="141542"/>
                    <a:pt x="40862" y="141542"/>
                  </a:cubicBezTo>
                  <a:cubicBezTo>
                    <a:pt x="29146" y="141542"/>
                    <a:pt x="19336" y="138113"/>
                    <a:pt x="11621" y="131350"/>
                  </a:cubicBezTo>
                  <a:cubicBezTo>
                    <a:pt x="3905" y="124587"/>
                    <a:pt x="0" y="114871"/>
                    <a:pt x="0" y="102108"/>
                  </a:cubicBezTo>
                  <a:cubicBezTo>
                    <a:pt x="286" y="86868"/>
                    <a:pt x="8001" y="75533"/>
                    <a:pt x="23241" y="68294"/>
                  </a:cubicBezTo>
                  <a:close/>
                  <a:moveTo>
                    <a:pt x="66389" y="121063"/>
                  </a:moveTo>
                  <a:cubicBezTo>
                    <a:pt x="71914" y="118491"/>
                    <a:pt x="76962" y="115348"/>
                    <a:pt x="81534" y="111728"/>
                  </a:cubicBezTo>
                  <a:lnTo>
                    <a:pt x="81534" y="69628"/>
                  </a:lnTo>
                  <a:cubicBezTo>
                    <a:pt x="63722" y="69628"/>
                    <a:pt x="50292" y="72390"/>
                    <a:pt x="41243" y="77819"/>
                  </a:cubicBezTo>
                  <a:cubicBezTo>
                    <a:pt x="32195" y="83248"/>
                    <a:pt x="27622" y="90392"/>
                    <a:pt x="27622" y="99250"/>
                  </a:cubicBezTo>
                  <a:cubicBezTo>
                    <a:pt x="27622" y="108109"/>
                    <a:pt x="29813" y="114586"/>
                    <a:pt x="34100" y="118681"/>
                  </a:cubicBezTo>
                  <a:cubicBezTo>
                    <a:pt x="38386" y="122872"/>
                    <a:pt x="44291" y="124968"/>
                    <a:pt x="51625" y="124968"/>
                  </a:cubicBezTo>
                  <a:cubicBezTo>
                    <a:pt x="55912" y="124968"/>
                    <a:pt x="60865" y="123634"/>
                    <a:pt x="66389" y="121063"/>
                  </a:cubicBezTo>
                  <a:close/>
                </a:path>
              </a:pathLst>
            </a:custGeom>
            <a:solidFill>
              <a:srgbClr val="FFFFFF"/>
            </a:solidFill>
            <a:ln w="9525" cap="flat">
              <a:noFill/>
              <a:prstDash val="solid"/>
              <a:miter/>
            </a:ln>
          </p:spPr>
          <p:txBody>
            <a:bodyPr anchor="ctr"/>
            <a:lstStyle/>
            <a:p>
              <a:pPr>
                <a:defRPr/>
              </a:pPr>
              <a:endParaRPr lang="ro-RO"/>
            </a:p>
          </p:txBody>
        </p:sp>
        <p:sp>
          <p:nvSpPr>
            <p:cNvPr id="86" name="Freeform: Shape 1050">
              <a:extLst>
                <a:ext uri="{FF2B5EF4-FFF2-40B4-BE49-F238E27FC236}">
                  <a16:creationId xmlns:a16="http://schemas.microsoft.com/office/drawing/2014/main" id="{45B86286-2012-603F-636C-BCB5190E01F9}"/>
                </a:ext>
              </a:extLst>
            </p:cNvPr>
            <p:cNvSpPr/>
            <p:nvPr/>
          </p:nvSpPr>
          <p:spPr>
            <a:xfrm>
              <a:off x="10794968" y="7061136"/>
              <a:ext cx="147542" cy="185165"/>
            </a:xfrm>
            <a:custGeom>
              <a:avLst/>
              <a:gdLst>
                <a:gd name="connsiteX0" fmla="*/ 20384 w 147542"/>
                <a:gd name="connsiteY0" fmla="*/ 17145 h 185165"/>
                <a:gd name="connsiteX1" fmla="*/ 286 w 147542"/>
                <a:gd name="connsiteY1" fmla="*/ 14192 h 185165"/>
                <a:gd name="connsiteX2" fmla="*/ 286 w 147542"/>
                <a:gd name="connsiteY2" fmla="*/ 1905 h 185165"/>
                <a:gd name="connsiteX3" fmla="*/ 33338 w 147542"/>
                <a:gd name="connsiteY3" fmla="*/ 1905 h 185165"/>
                <a:gd name="connsiteX4" fmla="*/ 54388 w 147542"/>
                <a:gd name="connsiteY4" fmla="*/ 952 h 185165"/>
                <a:gd name="connsiteX5" fmla="*/ 71723 w 147542"/>
                <a:gd name="connsiteY5" fmla="*/ 0 h 185165"/>
                <a:gd name="connsiteX6" fmla="*/ 120015 w 147542"/>
                <a:gd name="connsiteY6" fmla="*/ 10477 h 185165"/>
                <a:gd name="connsiteX7" fmla="*/ 134588 w 147542"/>
                <a:gd name="connsiteY7" fmla="*/ 41339 h 185165"/>
                <a:gd name="connsiteX8" fmla="*/ 124587 w 147542"/>
                <a:gd name="connsiteY8" fmla="*/ 71152 h 185165"/>
                <a:gd name="connsiteX9" fmla="*/ 97155 w 147542"/>
                <a:gd name="connsiteY9" fmla="*/ 86773 h 185165"/>
                <a:gd name="connsiteX10" fmla="*/ 134112 w 147542"/>
                <a:gd name="connsiteY10" fmla="*/ 97822 h 185165"/>
                <a:gd name="connsiteX11" fmla="*/ 147542 w 147542"/>
                <a:gd name="connsiteY11" fmla="*/ 129159 h 185165"/>
                <a:gd name="connsiteX12" fmla="*/ 130016 w 147542"/>
                <a:gd name="connsiteY12" fmla="*/ 169545 h 185165"/>
                <a:gd name="connsiteX13" fmla="*/ 72104 w 147542"/>
                <a:gd name="connsiteY13" fmla="*/ 185166 h 185165"/>
                <a:gd name="connsiteX14" fmla="*/ 55245 w 147542"/>
                <a:gd name="connsiteY14" fmla="*/ 184404 h 185165"/>
                <a:gd name="connsiteX15" fmla="*/ 32576 w 147542"/>
                <a:gd name="connsiteY15" fmla="*/ 183737 h 185165"/>
                <a:gd name="connsiteX16" fmla="*/ 0 w 147542"/>
                <a:gd name="connsiteY16" fmla="*/ 183737 h 185165"/>
                <a:gd name="connsiteX17" fmla="*/ 0 w 147542"/>
                <a:gd name="connsiteY17" fmla="*/ 171736 h 185165"/>
                <a:gd name="connsiteX18" fmla="*/ 20288 w 147542"/>
                <a:gd name="connsiteY18" fmla="*/ 169259 h 185165"/>
                <a:gd name="connsiteX19" fmla="*/ 20288 w 147542"/>
                <a:gd name="connsiteY19" fmla="*/ 17145 h 185165"/>
                <a:gd name="connsiteX20" fmla="*/ 60198 w 147542"/>
                <a:gd name="connsiteY20" fmla="*/ 82487 h 185165"/>
                <a:gd name="connsiteX21" fmla="*/ 73628 w 147542"/>
                <a:gd name="connsiteY21" fmla="*/ 82487 h 185165"/>
                <a:gd name="connsiteX22" fmla="*/ 99536 w 147542"/>
                <a:gd name="connsiteY22" fmla="*/ 72962 h 185165"/>
                <a:gd name="connsiteX23" fmla="*/ 108299 w 147542"/>
                <a:gd name="connsiteY23" fmla="*/ 45815 h 185165"/>
                <a:gd name="connsiteX24" fmla="*/ 99536 w 147542"/>
                <a:gd name="connsiteY24" fmla="*/ 20765 h 185165"/>
                <a:gd name="connsiteX25" fmla="*/ 69437 w 147542"/>
                <a:gd name="connsiteY25" fmla="*/ 12859 h 185165"/>
                <a:gd name="connsiteX26" fmla="*/ 51340 w 147542"/>
                <a:gd name="connsiteY26" fmla="*/ 13811 h 185165"/>
                <a:gd name="connsiteX27" fmla="*/ 46292 w 147542"/>
                <a:gd name="connsiteY27" fmla="*/ 14192 h 185165"/>
                <a:gd name="connsiteX28" fmla="*/ 46292 w 147542"/>
                <a:gd name="connsiteY28" fmla="*/ 82201 h 185165"/>
                <a:gd name="connsiteX29" fmla="*/ 60198 w 147542"/>
                <a:gd name="connsiteY29" fmla="*/ 82487 h 185165"/>
                <a:gd name="connsiteX30" fmla="*/ 71723 w 147542"/>
                <a:gd name="connsiteY30" fmla="*/ 172022 h 185165"/>
                <a:gd name="connsiteX31" fmla="*/ 107537 w 147542"/>
                <a:gd name="connsiteY31" fmla="*/ 161830 h 185165"/>
                <a:gd name="connsiteX32" fmla="*/ 118682 w 147542"/>
                <a:gd name="connsiteY32" fmla="*/ 132588 h 185165"/>
                <a:gd name="connsiteX33" fmla="*/ 109061 w 147542"/>
                <a:gd name="connsiteY33" fmla="*/ 105156 h 185165"/>
                <a:gd name="connsiteX34" fmla="*/ 77819 w 147542"/>
                <a:gd name="connsiteY34" fmla="*/ 96584 h 185165"/>
                <a:gd name="connsiteX35" fmla="*/ 46292 w 147542"/>
                <a:gd name="connsiteY35" fmla="*/ 97060 h 185165"/>
                <a:gd name="connsiteX36" fmla="*/ 46292 w 147542"/>
                <a:gd name="connsiteY36" fmla="*/ 170021 h 185165"/>
                <a:gd name="connsiteX37" fmla="*/ 71723 w 147542"/>
                <a:gd name="connsiteY37" fmla="*/ 172022 h 18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7542" h="185165">
                  <a:moveTo>
                    <a:pt x="20384" y="17145"/>
                  </a:moveTo>
                  <a:lnTo>
                    <a:pt x="286" y="14192"/>
                  </a:lnTo>
                  <a:lnTo>
                    <a:pt x="286" y="1905"/>
                  </a:lnTo>
                  <a:lnTo>
                    <a:pt x="33338" y="1905"/>
                  </a:lnTo>
                  <a:cubicBezTo>
                    <a:pt x="38862" y="1905"/>
                    <a:pt x="45911" y="1619"/>
                    <a:pt x="54388" y="952"/>
                  </a:cubicBezTo>
                  <a:cubicBezTo>
                    <a:pt x="62198" y="286"/>
                    <a:pt x="68009" y="0"/>
                    <a:pt x="71723" y="0"/>
                  </a:cubicBezTo>
                  <a:cubicBezTo>
                    <a:pt x="94202" y="0"/>
                    <a:pt x="110395" y="3524"/>
                    <a:pt x="120015" y="10477"/>
                  </a:cubicBezTo>
                  <a:cubicBezTo>
                    <a:pt x="129731" y="17526"/>
                    <a:pt x="134588" y="27813"/>
                    <a:pt x="134588" y="41339"/>
                  </a:cubicBezTo>
                  <a:cubicBezTo>
                    <a:pt x="134588" y="52959"/>
                    <a:pt x="131255" y="62865"/>
                    <a:pt x="124587" y="71152"/>
                  </a:cubicBezTo>
                  <a:cubicBezTo>
                    <a:pt x="117920" y="79439"/>
                    <a:pt x="108776" y="84677"/>
                    <a:pt x="97155" y="86773"/>
                  </a:cubicBezTo>
                  <a:cubicBezTo>
                    <a:pt x="112776" y="86487"/>
                    <a:pt x="125159" y="90107"/>
                    <a:pt x="134112" y="97822"/>
                  </a:cubicBezTo>
                  <a:cubicBezTo>
                    <a:pt x="143066" y="105537"/>
                    <a:pt x="147542" y="115919"/>
                    <a:pt x="147542" y="129159"/>
                  </a:cubicBezTo>
                  <a:cubicBezTo>
                    <a:pt x="147542" y="145637"/>
                    <a:pt x="141732" y="159068"/>
                    <a:pt x="130016" y="169545"/>
                  </a:cubicBezTo>
                  <a:cubicBezTo>
                    <a:pt x="118301" y="180022"/>
                    <a:pt x="99060" y="185166"/>
                    <a:pt x="72104" y="185166"/>
                  </a:cubicBezTo>
                  <a:cubicBezTo>
                    <a:pt x="66199" y="185166"/>
                    <a:pt x="60579" y="184880"/>
                    <a:pt x="55245" y="184404"/>
                  </a:cubicBezTo>
                  <a:cubicBezTo>
                    <a:pt x="42577" y="184023"/>
                    <a:pt x="35052" y="183737"/>
                    <a:pt x="32576" y="183737"/>
                  </a:cubicBezTo>
                  <a:lnTo>
                    <a:pt x="0" y="183737"/>
                  </a:lnTo>
                  <a:lnTo>
                    <a:pt x="0" y="171736"/>
                  </a:lnTo>
                  <a:lnTo>
                    <a:pt x="20288" y="169259"/>
                  </a:lnTo>
                  <a:lnTo>
                    <a:pt x="20288" y="17145"/>
                  </a:lnTo>
                  <a:close/>
                  <a:moveTo>
                    <a:pt x="60198" y="82487"/>
                  </a:moveTo>
                  <a:lnTo>
                    <a:pt x="73628" y="82487"/>
                  </a:lnTo>
                  <a:cubicBezTo>
                    <a:pt x="85058" y="82487"/>
                    <a:pt x="93726" y="79343"/>
                    <a:pt x="99536" y="72962"/>
                  </a:cubicBezTo>
                  <a:cubicBezTo>
                    <a:pt x="105442" y="66580"/>
                    <a:pt x="108299" y="57531"/>
                    <a:pt x="108299" y="45815"/>
                  </a:cubicBezTo>
                  <a:cubicBezTo>
                    <a:pt x="108299" y="34385"/>
                    <a:pt x="105347" y="26003"/>
                    <a:pt x="99536" y="20765"/>
                  </a:cubicBezTo>
                  <a:cubicBezTo>
                    <a:pt x="93631" y="15430"/>
                    <a:pt x="83630" y="12859"/>
                    <a:pt x="69437" y="12859"/>
                  </a:cubicBezTo>
                  <a:cubicBezTo>
                    <a:pt x="63532" y="12859"/>
                    <a:pt x="57531" y="13145"/>
                    <a:pt x="51340" y="13811"/>
                  </a:cubicBezTo>
                  <a:lnTo>
                    <a:pt x="46292" y="14192"/>
                  </a:lnTo>
                  <a:lnTo>
                    <a:pt x="46292" y="82201"/>
                  </a:lnTo>
                  <a:cubicBezTo>
                    <a:pt x="48578" y="82391"/>
                    <a:pt x="53245" y="82487"/>
                    <a:pt x="60198" y="82487"/>
                  </a:cubicBezTo>
                  <a:close/>
                  <a:moveTo>
                    <a:pt x="71723" y="172022"/>
                  </a:moveTo>
                  <a:cubicBezTo>
                    <a:pt x="88202" y="172022"/>
                    <a:pt x="100108" y="168688"/>
                    <a:pt x="107537" y="161830"/>
                  </a:cubicBezTo>
                  <a:cubicBezTo>
                    <a:pt x="114967" y="155067"/>
                    <a:pt x="118682" y="145351"/>
                    <a:pt x="118682" y="132588"/>
                  </a:cubicBezTo>
                  <a:cubicBezTo>
                    <a:pt x="118682" y="120015"/>
                    <a:pt x="115443" y="110871"/>
                    <a:pt x="109061" y="105156"/>
                  </a:cubicBezTo>
                  <a:cubicBezTo>
                    <a:pt x="102584" y="99441"/>
                    <a:pt x="92202" y="96584"/>
                    <a:pt x="77819" y="96584"/>
                  </a:cubicBezTo>
                  <a:cubicBezTo>
                    <a:pt x="61151" y="96584"/>
                    <a:pt x="50673" y="96774"/>
                    <a:pt x="46292" y="97060"/>
                  </a:cubicBezTo>
                  <a:lnTo>
                    <a:pt x="46292" y="170021"/>
                  </a:lnTo>
                  <a:cubicBezTo>
                    <a:pt x="50006" y="171355"/>
                    <a:pt x="58483" y="172022"/>
                    <a:pt x="71723" y="172022"/>
                  </a:cubicBezTo>
                  <a:close/>
                </a:path>
              </a:pathLst>
            </a:custGeom>
            <a:solidFill>
              <a:srgbClr val="FFFFFF"/>
            </a:solidFill>
            <a:ln w="9525" cap="flat">
              <a:noFill/>
              <a:prstDash val="solid"/>
              <a:miter/>
            </a:ln>
          </p:spPr>
          <p:txBody>
            <a:bodyPr anchor="ctr"/>
            <a:lstStyle/>
            <a:p>
              <a:pPr>
                <a:defRPr/>
              </a:pPr>
              <a:endParaRPr lang="ro-RO"/>
            </a:p>
          </p:txBody>
        </p:sp>
        <p:sp>
          <p:nvSpPr>
            <p:cNvPr id="87" name="Freeform: Shape 1051">
              <a:extLst>
                <a:ext uri="{FF2B5EF4-FFF2-40B4-BE49-F238E27FC236}">
                  <a16:creationId xmlns:a16="http://schemas.microsoft.com/office/drawing/2014/main" id="{CCE77524-A5D1-92CE-B4CF-8A481A70A803}"/>
                </a:ext>
              </a:extLst>
            </p:cNvPr>
            <p:cNvSpPr/>
            <p:nvPr/>
          </p:nvSpPr>
          <p:spPr>
            <a:xfrm>
              <a:off x="10962417" y="7105427"/>
              <a:ext cx="126492" cy="142208"/>
            </a:xfrm>
            <a:custGeom>
              <a:avLst/>
              <a:gdLst>
                <a:gd name="connsiteX0" fmla="*/ 9049 w 126492"/>
                <a:gd name="connsiteY0" fmla="*/ 33052 h 142208"/>
                <a:gd name="connsiteX1" fmla="*/ 32861 w 126492"/>
                <a:gd name="connsiteY1" fmla="*/ 8477 h 142208"/>
                <a:gd name="connsiteX2" fmla="*/ 64580 w 126492"/>
                <a:gd name="connsiteY2" fmla="*/ 0 h 142208"/>
                <a:gd name="connsiteX3" fmla="*/ 110966 w 126492"/>
                <a:gd name="connsiteY3" fmla="*/ 19622 h 142208"/>
                <a:gd name="connsiteX4" fmla="*/ 126492 w 126492"/>
                <a:gd name="connsiteY4" fmla="*/ 71056 h 142208"/>
                <a:gd name="connsiteX5" fmla="*/ 117443 w 126492"/>
                <a:gd name="connsiteY5" fmla="*/ 109442 h 142208"/>
                <a:gd name="connsiteX6" fmla="*/ 93631 w 126492"/>
                <a:gd name="connsiteY6" fmla="*/ 133922 h 142208"/>
                <a:gd name="connsiteX7" fmla="*/ 61913 w 126492"/>
                <a:gd name="connsiteY7" fmla="*/ 142208 h 142208"/>
                <a:gd name="connsiteX8" fmla="*/ 15526 w 126492"/>
                <a:gd name="connsiteY8" fmla="*/ 122587 h 142208"/>
                <a:gd name="connsiteX9" fmla="*/ 0 w 126492"/>
                <a:gd name="connsiteY9" fmla="*/ 71152 h 142208"/>
                <a:gd name="connsiteX10" fmla="*/ 9049 w 126492"/>
                <a:gd name="connsiteY10" fmla="*/ 33052 h 142208"/>
                <a:gd name="connsiteX11" fmla="*/ 89345 w 126492"/>
                <a:gd name="connsiteY11" fmla="*/ 114300 h 142208"/>
                <a:gd name="connsiteX12" fmla="*/ 98393 w 126492"/>
                <a:gd name="connsiteY12" fmla="*/ 72962 h 142208"/>
                <a:gd name="connsiteX13" fmla="*/ 90107 w 126492"/>
                <a:gd name="connsiteY13" fmla="*/ 29908 h 142208"/>
                <a:gd name="connsiteX14" fmla="*/ 63437 w 126492"/>
                <a:gd name="connsiteY14" fmla="*/ 14002 h 142208"/>
                <a:gd name="connsiteX15" fmla="*/ 37338 w 126492"/>
                <a:gd name="connsiteY15" fmla="*/ 27908 h 142208"/>
                <a:gd name="connsiteX16" fmla="*/ 28194 w 126492"/>
                <a:gd name="connsiteY16" fmla="*/ 69247 h 142208"/>
                <a:gd name="connsiteX17" fmla="*/ 36767 w 126492"/>
                <a:gd name="connsiteY17" fmla="*/ 112300 h 142208"/>
                <a:gd name="connsiteX18" fmla="*/ 63437 w 126492"/>
                <a:gd name="connsiteY18" fmla="*/ 128206 h 142208"/>
                <a:gd name="connsiteX19" fmla="*/ 89345 w 126492"/>
                <a:gd name="connsiteY19" fmla="*/ 114300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492" h="142208">
                  <a:moveTo>
                    <a:pt x="9049" y="33052"/>
                  </a:moveTo>
                  <a:cubicBezTo>
                    <a:pt x="15049" y="22289"/>
                    <a:pt x="23051" y="14097"/>
                    <a:pt x="32861" y="8477"/>
                  </a:cubicBezTo>
                  <a:cubicBezTo>
                    <a:pt x="42672" y="2858"/>
                    <a:pt x="53340" y="0"/>
                    <a:pt x="64580" y="0"/>
                  </a:cubicBezTo>
                  <a:cubicBezTo>
                    <a:pt x="85154" y="0"/>
                    <a:pt x="100584" y="6572"/>
                    <a:pt x="110966" y="19622"/>
                  </a:cubicBezTo>
                  <a:cubicBezTo>
                    <a:pt x="121349" y="32671"/>
                    <a:pt x="126492" y="49816"/>
                    <a:pt x="126492" y="71056"/>
                  </a:cubicBezTo>
                  <a:cubicBezTo>
                    <a:pt x="126492" y="85916"/>
                    <a:pt x="123444" y="98679"/>
                    <a:pt x="117443" y="109442"/>
                  </a:cubicBezTo>
                  <a:cubicBezTo>
                    <a:pt x="111443" y="120206"/>
                    <a:pt x="103442" y="128397"/>
                    <a:pt x="93631" y="133922"/>
                  </a:cubicBezTo>
                  <a:cubicBezTo>
                    <a:pt x="83725" y="139446"/>
                    <a:pt x="73152" y="142208"/>
                    <a:pt x="61913" y="142208"/>
                  </a:cubicBezTo>
                  <a:cubicBezTo>
                    <a:pt x="41339" y="142208"/>
                    <a:pt x="25908" y="135636"/>
                    <a:pt x="15526" y="122587"/>
                  </a:cubicBezTo>
                  <a:cubicBezTo>
                    <a:pt x="5144" y="109538"/>
                    <a:pt x="0" y="92393"/>
                    <a:pt x="0" y="71152"/>
                  </a:cubicBezTo>
                  <a:cubicBezTo>
                    <a:pt x="0" y="56483"/>
                    <a:pt x="2953" y="43815"/>
                    <a:pt x="9049" y="33052"/>
                  </a:cubicBezTo>
                  <a:close/>
                  <a:moveTo>
                    <a:pt x="89345" y="114300"/>
                  </a:moveTo>
                  <a:cubicBezTo>
                    <a:pt x="95345" y="104966"/>
                    <a:pt x="98393" y="91250"/>
                    <a:pt x="98393" y="72962"/>
                  </a:cubicBezTo>
                  <a:cubicBezTo>
                    <a:pt x="98393" y="54864"/>
                    <a:pt x="95631" y="40481"/>
                    <a:pt x="90107" y="29908"/>
                  </a:cubicBezTo>
                  <a:cubicBezTo>
                    <a:pt x="84582" y="19336"/>
                    <a:pt x="75629" y="14002"/>
                    <a:pt x="63437" y="14002"/>
                  </a:cubicBezTo>
                  <a:cubicBezTo>
                    <a:pt x="52197" y="14002"/>
                    <a:pt x="43529" y="18669"/>
                    <a:pt x="37338" y="27908"/>
                  </a:cubicBezTo>
                  <a:cubicBezTo>
                    <a:pt x="31242" y="37243"/>
                    <a:pt x="28194" y="50959"/>
                    <a:pt x="28194" y="69247"/>
                  </a:cubicBezTo>
                  <a:cubicBezTo>
                    <a:pt x="28194" y="87344"/>
                    <a:pt x="31052" y="101727"/>
                    <a:pt x="36767" y="112300"/>
                  </a:cubicBezTo>
                  <a:cubicBezTo>
                    <a:pt x="42482" y="122873"/>
                    <a:pt x="51340" y="128206"/>
                    <a:pt x="63437" y="128206"/>
                  </a:cubicBezTo>
                  <a:cubicBezTo>
                    <a:pt x="74676" y="128206"/>
                    <a:pt x="83249" y="123539"/>
                    <a:pt x="89345" y="114300"/>
                  </a:cubicBezTo>
                  <a:close/>
                </a:path>
              </a:pathLst>
            </a:custGeom>
            <a:solidFill>
              <a:srgbClr val="FFFFFF"/>
            </a:solidFill>
            <a:ln w="9525" cap="flat">
              <a:noFill/>
              <a:prstDash val="solid"/>
              <a:miter/>
            </a:ln>
          </p:spPr>
          <p:txBody>
            <a:bodyPr anchor="ctr"/>
            <a:lstStyle/>
            <a:p>
              <a:pPr>
                <a:defRPr/>
              </a:pPr>
              <a:endParaRPr lang="ro-RO"/>
            </a:p>
          </p:txBody>
        </p:sp>
        <p:sp>
          <p:nvSpPr>
            <p:cNvPr id="88" name="Freeform: Shape 1052">
              <a:extLst>
                <a:ext uri="{FF2B5EF4-FFF2-40B4-BE49-F238E27FC236}">
                  <a16:creationId xmlns:a16="http://schemas.microsoft.com/office/drawing/2014/main" id="{2D8DE36A-BB0D-5B78-263B-9A0159C41035}"/>
                </a:ext>
              </a:extLst>
            </p:cNvPr>
            <p:cNvSpPr/>
            <p:nvPr/>
          </p:nvSpPr>
          <p:spPr>
            <a:xfrm>
              <a:off x="11109293" y="7044467"/>
              <a:ext cx="66103" cy="200405"/>
            </a:xfrm>
            <a:custGeom>
              <a:avLst/>
              <a:gdLst>
                <a:gd name="connsiteX0" fmla="*/ 19812 w 66103"/>
                <a:gd name="connsiteY0" fmla="*/ 17812 h 200405"/>
                <a:gd name="connsiteX1" fmla="*/ 0 w 66103"/>
                <a:gd name="connsiteY1" fmla="*/ 15145 h 200405"/>
                <a:gd name="connsiteX2" fmla="*/ 0 w 66103"/>
                <a:gd name="connsiteY2" fmla="*/ 4667 h 200405"/>
                <a:gd name="connsiteX3" fmla="*/ 39433 w 66103"/>
                <a:gd name="connsiteY3" fmla="*/ 0 h 200405"/>
                <a:gd name="connsiteX4" fmla="*/ 39910 w 66103"/>
                <a:gd name="connsiteY4" fmla="*/ 0 h 200405"/>
                <a:gd name="connsiteX5" fmla="*/ 45339 w 66103"/>
                <a:gd name="connsiteY5" fmla="*/ 3620 h 200405"/>
                <a:gd name="connsiteX6" fmla="*/ 45339 w 66103"/>
                <a:gd name="connsiteY6" fmla="*/ 186404 h 200405"/>
                <a:gd name="connsiteX7" fmla="*/ 66103 w 66103"/>
                <a:gd name="connsiteY7" fmla="*/ 188405 h 200405"/>
                <a:gd name="connsiteX8" fmla="*/ 66103 w 66103"/>
                <a:gd name="connsiteY8" fmla="*/ 200406 h 200405"/>
                <a:gd name="connsiteX9" fmla="*/ 0 w 66103"/>
                <a:gd name="connsiteY9" fmla="*/ 200406 h 200405"/>
                <a:gd name="connsiteX10" fmla="*/ 0 w 66103"/>
                <a:gd name="connsiteY10" fmla="*/ 188405 h 200405"/>
                <a:gd name="connsiteX11" fmla="*/ 19812 w 66103"/>
                <a:gd name="connsiteY11" fmla="*/ 186214 h 200405"/>
                <a:gd name="connsiteX12" fmla="*/ 19812 w 66103"/>
                <a:gd name="connsiteY12" fmla="*/ 17812 h 20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405">
                  <a:moveTo>
                    <a:pt x="19812" y="17812"/>
                  </a:moveTo>
                  <a:lnTo>
                    <a:pt x="0" y="15145"/>
                  </a:lnTo>
                  <a:lnTo>
                    <a:pt x="0" y="4667"/>
                  </a:lnTo>
                  <a:lnTo>
                    <a:pt x="39433" y="0"/>
                  </a:lnTo>
                  <a:lnTo>
                    <a:pt x="39910" y="0"/>
                  </a:lnTo>
                  <a:lnTo>
                    <a:pt x="45339" y="3620"/>
                  </a:lnTo>
                  <a:lnTo>
                    <a:pt x="45339" y="186404"/>
                  </a:lnTo>
                  <a:lnTo>
                    <a:pt x="66103" y="188405"/>
                  </a:lnTo>
                  <a:lnTo>
                    <a:pt x="66103" y="200406"/>
                  </a:lnTo>
                  <a:lnTo>
                    <a:pt x="0" y="200406"/>
                  </a:lnTo>
                  <a:lnTo>
                    <a:pt x="0" y="188405"/>
                  </a:lnTo>
                  <a:lnTo>
                    <a:pt x="19812" y="186214"/>
                  </a:lnTo>
                  <a:lnTo>
                    <a:pt x="19812" y="17812"/>
                  </a:lnTo>
                  <a:close/>
                </a:path>
              </a:pathLst>
            </a:custGeom>
            <a:solidFill>
              <a:srgbClr val="FFFFFF"/>
            </a:solidFill>
            <a:ln w="9525" cap="flat">
              <a:noFill/>
              <a:prstDash val="solid"/>
              <a:miter/>
            </a:ln>
          </p:spPr>
          <p:txBody>
            <a:bodyPr anchor="ctr"/>
            <a:lstStyle/>
            <a:p>
              <a:pPr>
                <a:defRPr/>
              </a:pPr>
              <a:endParaRPr lang="ro-RO"/>
            </a:p>
          </p:txBody>
        </p:sp>
        <p:sp>
          <p:nvSpPr>
            <p:cNvPr id="89" name="Freeform: Shape 1053">
              <a:extLst>
                <a:ext uri="{FF2B5EF4-FFF2-40B4-BE49-F238E27FC236}">
                  <a16:creationId xmlns:a16="http://schemas.microsoft.com/office/drawing/2014/main" id="{E26A13AB-D3EF-E268-67BC-1E112C89AE71}"/>
                </a:ext>
              </a:extLst>
            </p:cNvPr>
            <p:cNvSpPr/>
            <p:nvPr/>
          </p:nvSpPr>
          <p:spPr>
            <a:xfrm>
              <a:off x="11191970" y="7050849"/>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19 h 194119"/>
                <a:gd name="connsiteX9" fmla="*/ 0 w 64865"/>
                <a:gd name="connsiteY9" fmla="*/ 194119 h 194119"/>
                <a:gd name="connsiteX10" fmla="*/ 0 w 64865"/>
                <a:gd name="connsiteY10" fmla="*/ 182118 h 194119"/>
                <a:gd name="connsiteX11" fmla="*/ 19812 w 64865"/>
                <a:gd name="connsiteY11" fmla="*/ 179927 h 194119"/>
                <a:gd name="connsiteX12" fmla="*/ 19812 w 64865"/>
                <a:gd name="connsiteY12" fmla="*/ 77057 h 194119"/>
                <a:gd name="connsiteX13" fmla="*/ 17812 w 64865"/>
                <a:gd name="connsiteY13" fmla="*/ 29337 h 194119"/>
                <a:gd name="connsiteX14" fmla="*/ 13907 w 64865"/>
                <a:gd name="connsiteY14" fmla="*/ 18097 h 194119"/>
                <a:gd name="connsiteX15" fmla="*/ 18669 w 64865"/>
                <a:gd name="connsiteY15" fmla="*/ 5143 h 194119"/>
                <a:gd name="connsiteX16" fmla="*/ 31718 w 64865"/>
                <a:gd name="connsiteY16" fmla="*/ 0 h 194119"/>
                <a:gd name="connsiteX17" fmla="*/ 43910 w 64865"/>
                <a:gd name="connsiteY17" fmla="*/ 4381 h 194119"/>
                <a:gd name="connsiteX18" fmla="*/ 47816 w 64865"/>
                <a:gd name="connsiteY18" fmla="*/ 15621 h 194119"/>
                <a:gd name="connsiteX19" fmla="*/ 43053 w 64865"/>
                <a:gd name="connsiteY19" fmla="*/ 28861 h 194119"/>
                <a:gd name="connsiteX20" fmla="*/ 29718 w 64865"/>
                <a:gd name="connsiteY20" fmla="*/ 33718 h 194119"/>
                <a:gd name="connsiteX21" fmla="*/ 29432 w 64865"/>
                <a:gd name="connsiteY21" fmla="*/ 33718 h 194119"/>
                <a:gd name="connsiteX22" fmla="*/ 17812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19"/>
                  </a:lnTo>
                  <a:lnTo>
                    <a:pt x="0" y="194119"/>
                  </a:lnTo>
                  <a:lnTo>
                    <a:pt x="0" y="182118"/>
                  </a:lnTo>
                  <a:lnTo>
                    <a:pt x="19812" y="179927"/>
                  </a:lnTo>
                  <a:lnTo>
                    <a:pt x="19812" y="77057"/>
                  </a:lnTo>
                  <a:close/>
                  <a:moveTo>
                    <a:pt x="17812" y="29337"/>
                  </a:moveTo>
                  <a:cubicBezTo>
                    <a:pt x="15240" y="26384"/>
                    <a:pt x="13907" y="22669"/>
                    <a:pt x="13907" y="18097"/>
                  </a:cubicBezTo>
                  <a:cubicBezTo>
                    <a:pt x="13907" y="12859"/>
                    <a:pt x="15526" y="8572"/>
                    <a:pt x="18669" y="5143"/>
                  </a:cubicBezTo>
                  <a:cubicBezTo>
                    <a:pt x="21812" y="1714"/>
                    <a:pt x="26194" y="0"/>
                    <a:pt x="31718" y="0"/>
                  </a:cubicBezTo>
                  <a:cubicBezTo>
                    <a:pt x="37243" y="0"/>
                    <a:pt x="41339" y="1429"/>
                    <a:pt x="43910" y="4381"/>
                  </a:cubicBezTo>
                  <a:cubicBezTo>
                    <a:pt x="46482" y="7334"/>
                    <a:pt x="47816" y="11049"/>
                    <a:pt x="47816" y="15621"/>
                  </a:cubicBezTo>
                  <a:cubicBezTo>
                    <a:pt x="47816" y="21145"/>
                    <a:pt x="46196" y="25527"/>
                    <a:pt x="43053" y="28861"/>
                  </a:cubicBezTo>
                  <a:cubicBezTo>
                    <a:pt x="39910" y="32099"/>
                    <a:pt x="35433" y="33718"/>
                    <a:pt x="29718" y="33718"/>
                  </a:cubicBezTo>
                  <a:lnTo>
                    <a:pt x="29432" y="33718"/>
                  </a:lnTo>
                  <a:cubicBezTo>
                    <a:pt x="24384" y="33718"/>
                    <a:pt x="20479" y="32290"/>
                    <a:pt x="17812" y="29337"/>
                  </a:cubicBezTo>
                  <a:close/>
                </a:path>
              </a:pathLst>
            </a:custGeom>
            <a:solidFill>
              <a:srgbClr val="FFFFFF"/>
            </a:solidFill>
            <a:ln w="9525" cap="flat">
              <a:noFill/>
              <a:prstDash val="solid"/>
              <a:miter/>
            </a:ln>
          </p:spPr>
          <p:txBody>
            <a:bodyPr anchor="ctr"/>
            <a:lstStyle/>
            <a:p>
              <a:pPr>
                <a:defRPr/>
              </a:pPr>
              <a:endParaRPr lang="ro-RO"/>
            </a:p>
          </p:txBody>
        </p:sp>
        <p:sp>
          <p:nvSpPr>
            <p:cNvPr id="90" name="Freeform: Shape 1054">
              <a:extLst>
                <a:ext uri="{FF2B5EF4-FFF2-40B4-BE49-F238E27FC236}">
                  <a16:creationId xmlns:a16="http://schemas.microsoft.com/office/drawing/2014/main" id="{0322A6F4-6DAE-4C9C-1D75-6072103F3ED5}"/>
                </a:ext>
              </a:extLst>
            </p:cNvPr>
            <p:cNvSpPr/>
            <p:nvPr/>
          </p:nvSpPr>
          <p:spPr>
            <a:xfrm>
              <a:off x="11272265" y="7044467"/>
              <a:ext cx="66103" cy="200405"/>
            </a:xfrm>
            <a:custGeom>
              <a:avLst/>
              <a:gdLst>
                <a:gd name="connsiteX0" fmla="*/ 19812 w 66103"/>
                <a:gd name="connsiteY0" fmla="*/ 17812 h 200405"/>
                <a:gd name="connsiteX1" fmla="*/ 0 w 66103"/>
                <a:gd name="connsiteY1" fmla="*/ 15145 h 200405"/>
                <a:gd name="connsiteX2" fmla="*/ 0 w 66103"/>
                <a:gd name="connsiteY2" fmla="*/ 4667 h 200405"/>
                <a:gd name="connsiteX3" fmla="*/ 39434 w 66103"/>
                <a:gd name="connsiteY3" fmla="*/ 0 h 200405"/>
                <a:gd name="connsiteX4" fmla="*/ 39910 w 66103"/>
                <a:gd name="connsiteY4" fmla="*/ 0 h 200405"/>
                <a:gd name="connsiteX5" fmla="*/ 45339 w 66103"/>
                <a:gd name="connsiteY5" fmla="*/ 3620 h 200405"/>
                <a:gd name="connsiteX6" fmla="*/ 45339 w 66103"/>
                <a:gd name="connsiteY6" fmla="*/ 186404 h 200405"/>
                <a:gd name="connsiteX7" fmla="*/ 66104 w 66103"/>
                <a:gd name="connsiteY7" fmla="*/ 188405 h 200405"/>
                <a:gd name="connsiteX8" fmla="*/ 66104 w 66103"/>
                <a:gd name="connsiteY8" fmla="*/ 200406 h 200405"/>
                <a:gd name="connsiteX9" fmla="*/ 0 w 66103"/>
                <a:gd name="connsiteY9" fmla="*/ 200406 h 200405"/>
                <a:gd name="connsiteX10" fmla="*/ 0 w 66103"/>
                <a:gd name="connsiteY10" fmla="*/ 188405 h 200405"/>
                <a:gd name="connsiteX11" fmla="*/ 19812 w 66103"/>
                <a:gd name="connsiteY11" fmla="*/ 186214 h 200405"/>
                <a:gd name="connsiteX12" fmla="*/ 19812 w 66103"/>
                <a:gd name="connsiteY12" fmla="*/ 17812 h 20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405">
                  <a:moveTo>
                    <a:pt x="19812" y="17812"/>
                  </a:moveTo>
                  <a:lnTo>
                    <a:pt x="0" y="15145"/>
                  </a:lnTo>
                  <a:lnTo>
                    <a:pt x="0" y="4667"/>
                  </a:lnTo>
                  <a:lnTo>
                    <a:pt x="39434" y="0"/>
                  </a:lnTo>
                  <a:lnTo>
                    <a:pt x="39910" y="0"/>
                  </a:lnTo>
                  <a:lnTo>
                    <a:pt x="45339" y="3620"/>
                  </a:lnTo>
                  <a:lnTo>
                    <a:pt x="45339" y="186404"/>
                  </a:lnTo>
                  <a:lnTo>
                    <a:pt x="66104" y="188405"/>
                  </a:lnTo>
                  <a:lnTo>
                    <a:pt x="66104" y="200406"/>
                  </a:lnTo>
                  <a:lnTo>
                    <a:pt x="0" y="200406"/>
                  </a:lnTo>
                  <a:lnTo>
                    <a:pt x="0" y="188405"/>
                  </a:lnTo>
                  <a:lnTo>
                    <a:pt x="19812" y="186214"/>
                  </a:lnTo>
                  <a:lnTo>
                    <a:pt x="19812" y="17812"/>
                  </a:lnTo>
                  <a:close/>
                </a:path>
              </a:pathLst>
            </a:custGeom>
            <a:solidFill>
              <a:srgbClr val="FFFFFF"/>
            </a:solidFill>
            <a:ln w="9525" cap="flat">
              <a:noFill/>
              <a:prstDash val="solid"/>
              <a:miter/>
            </a:ln>
          </p:spPr>
          <p:txBody>
            <a:bodyPr anchor="ctr"/>
            <a:lstStyle/>
            <a:p>
              <a:pPr>
                <a:defRPr/>
              </a:pPr>
              <a:endParaRPr lang="ro-RO"/>
            </a:p>
          </p:txBody>
        </p:sp>
        <p:sp>
          <p:nvSpPr>
            <p:cNvPr id="91" name="Freeform: Shape 1055">
              <a:extLst>
                <a:ext uri="{FF2B5EF4-FFF2-40B4-BE49-F238E27FC236}">
                  <a16:creationId xmlns:a16="http://schemas.microsoft.com/office/drawing/2014/main" id="{DA682472-E9E3-B907-EBFF-1F9EC479CF0E}"/>
                </a:ext>
              </a:extLst>
            </p:cNvPr>
            <p:cNvSpPr/>
            <p:nvPr/>
          </p:nvSpPr>
          <p:spPr>
            <a:xfrm>
              <a:off x="11355705" y="7105427"/>
              <a:ext cx="126587" cy="142208"/>
            </a:xfrm>
            <a:custGeom>
              <a:avLst/>
              <a:gdLst>
                <a:gd name="connsiteX0" fmla="*/ 9049 w 126587"/>
                <a:gd name="connsiteY0" fmla="*/ 33052 h 142208"/>
                <a:gd name="connsiteX1" fmla="*/ 32956 w 126587"/>
                <a:gd name="connsiteY1" fmla="*/ 8477 h 142208"/>
                <a:gd name="connsiteX2" fmla="*/ 64675 w 126587"/>
                <a:gd name="connsiteY2" fmla="*/ 0 h 142208"/>
                <a:gd name="connsiteX3" fmla="*/ 111062 w 126587"/>
                <a:gd name="connsiteY3" fmla="*/ 19622 h 142208"/>
                <a:gd name="connsiteX4" fmla="*/ 126587 w 126587"/>
                <a:gd name="connsiteY4" fmla="*/ 71056 h 142208"/>
                <a:gd name="connsiteX5" fmla="*/ 117539 w 126587"/>
                <a:gd name="connsiteY5" fmla="*/ 109442 h 142208"/>
                <a:gd name="connsiteX6" fmla="*/ 93631 w 126587"/>
                <a:gd name="connsiteY6" fmla="*/ 133922 h 142208"/>
                <a:gd name="connsiteX7" fmla="*/ 61912 w 126587"/>
                <a:gd name="connsiteY7" fmla="*/ 142208 h 142208"/>
                <a:gd name="connsiteX8" fmla="*/ 15526 w 126587"/>
                <a:gd name="connsiteY8" fmla="*/ 122587 h 142208"/>
                <a:gd name="connsiteX9" fmla="*/ 0 w 126587"/>
                <a:gd name="connsiteY9" fmla="*/ 71152 h 142208"/>
                <a:gd name="connsiteX10" fmla="*/ 9049 w 126587"/>
                <a:gd name="connsiteY10" fmla="*/ 33052 h 142208"/>
                <a:gd name="connsiteX11" fmla="*/ 89345 w 126587"/>
                <a:gd name="connsiteY11" fmla="*/ 114300 h 142208"/>
                <a:gd name="connsiteX12" fmla="*/ 98393 w 126587"/>
                <a:gd name="connsiteY12" fmla="*/ 72962 h 142208"/>
                <a:gd name="connsiteX13" fmla="*/ 90107 w 126587"/>
                <a:gd name="connsiteY13" fmla="*/ 29908 h 142208"/>
                <a:gd name="connsiteX14" fmla="*/ 63437 w 126587"/>
                <a:gd name="connsiteY14" fmla="*/ 14002 h 142208"/>
                <a:gd name="connsiteX15" fmla="*/ 37338 w 126587"/>
                <a:gd name="connsiteY15" fmla="*/ 27908 h 142208"/>
                <a:gd name="connsiteX16" fmla="*/ 28194 w 126587"/>
                <a:gd name="connsiteY16" fmla="*/ 69247 h 142208"/>
                <a:gd name="connsiteX17" fmla="*/ 36767 w 126587"/>
                <a:gd name="connsiteY17" fmla="*/ 112300 h 142208"/>
                <a:gd name="connsiteX18" fmla="*/ 63437 w 126587"/>
                <a:gd name="connsiteY18" fmla="*/ 128206 h 142208"/>
                <a:gd name="connsiteX19" fmla="*/ 89345 w 126587"/>
                <a:gd name="connsiteY19" fmla="*/ 114300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587" h="142208">
                  <a:moveTo>
                    <a:pt x="9049" y="33052"/>
                  </a:moveTo>
                  <a:cubicBezTo>
                    <a:pt x="15049" y="22289"/>
                    <a:pt x="23050" y="14097"/>
                    <a:pt x="32956" y="8477"/>
                  </a:cubicBezTo>
                  <a:cubicBezTo>
                    <a:pt x="42863" y="2858"/>
                    <a:pt x="53340" y="0"/>
                    <a:pt x="64675" y="0"/>
                  </a:cubicBezTo>
                  <a:cubicBezTo>
                    <a:pt x="85249" y="0"/>
                    <a:pt x="100679" y="6572"/>
                    <a:pt x="111062" y="19622"/>
                  </a:cubicBezTo>
                  <a:cubicBezTo>
                    <a:pt x="121444" y="32671"/>
                    <a:pt x="126587" y="49816"/>
                    <a:pt x="126587" y="71056"/>
                  </a:cubicBezTo>
                  <a:cubicBezTo>
                    <a:pt x="126587" y="85916"/>
                    <a:pt x="123539" y="98679"/>
                    <a:pt x="117539" y="109442"/>
                  </a:cubicBezTo>
                  <a:cubicBezTo>
                    <a:pt x="111538" y="120206"/>
                    <a:pt x="103537" y="128397"/>
                    <a:pt x="93631" y="133922"/>
                  </a:cubicBezTo>
                  <a:cubicBezTo>
                    <a:pt x="83725" y="139446"/>
                    <a:pt x="73247" y="142208"/>
                    <a:pt x="61912" y="142208"/>
                  </a:cubicBezTo>
                  <a:cubicBezTo>
                    <a:pt x="41339" y="142208"/>
                    <a:pt x="25908" y="135636"/>
                    <a:pt x="15526" y="122587"/>
                  </a:cubicBezTo>
                  <a:cubicBezTo>
                    <a:pt x="5144" y="109538"/>
                    <a:pt x="0" y="92393"/>
                    <a:pt x="0" y="71152"/>
                  </a:cubicBezTo>
                  <a:cubicBezTo>
                    <a:pt x="0" y="56483"/>
                    <a:pt x="2953" y="43815"/>
                    <a:pt x="9049" y="33052"/>
                  </a:cubicBezTo>
                  <a:close/>
                  <a:moveTo>
                    <a:pt x="89345" y="114300"/>
                  </a:moveTo>
                  <a:cubicBezTo>
                    <a:pt x="95345" y="104966"/>
                    <a:pt x="98393" y="91250"/>
                    <a:pt x="98393" y="72962"/>
                  </a:cubicBezTo>
                  <a:cubicBezTo>
                    <a:pt x="98393" y="54864"/>
                    <a:pt x="95631" y="40481"/>
                    <a:pt x="90107" y="29908"/>
                  </a:cubicBezTo>
                  <a:cubicBezTo>
                    <a:pt x="84582" y="19336"/>
                    <a:pt x="75628" y="14002"/>
                    <a:pt x="63437" y="14002"/>
                  </a:cubicBezTo>
                  <a:cubicBezTo>
                    <a:pt x="52197" y="14002"/>
                    <a:pt x="43529" y="18669"/>
                    <a:pt x="37338" y="27908"/>
                  </a:cubicBezTo>
                  <a:cubicBezTo>
                    <a:pt x="31242" y="37243"/>
                    <a:pt x="28194" y="50959"/>
                    <a:pt x="28194" y="69247"/>
                  </a:cubicBezTo>
                  <a:cubicBezTo>
                    <a:pt x="28194" y="87344"/>
                    <a:pt x="31051" y="101727"/>
                    <a:pt x="36767" y="112300"/>
                  </a:cubicBezTo>
                  <a:cubicBezTo>
                    <a:pt x="42481" y="122873"/>
                    <a:pt x="51340" y="128206"/>
                    <a:pt x="63437" y="128206"/>
                  </a:cubicBezTo>
                  <a:cubicBezTo>
                    <a:pt x="74676" y="128206"/>
                    <a:pt x="83249" y="123539"/>
                    <a:pt x="89345" y="114300"/>
                  </a:cubicBezTo>
                  <a:close/>
                </a:path>
              </a:pathLst>
            </a:custGeom>
            <a:solidFill>
              <a:srgbClr val="FFFFFF"/>
            </a:solidFill>
            <a:ln w="9525" cap="flat">
              <a:noFill/>
              <a:prstDash val="solid"/>
              <a:miter/>
            </a:ln>
          </p:spPr>
          <p:txBody>
            <a:bodyPr anchor="ctr"/>
            <a:lstStyle/>
            <a:p>
              <a:pPr>
                <a:defRPr/>
              </a:pPr>
              <a:endParaRPr lang="ro-RO"/>
            </a:p>
          </p:txBody>
        </p:sp>
        <p:sp>
          <p:nvSpPr>
            <p:cNvPr id="92" name="Freeform: Shape 1056">
              <a:extLst>
                <a:ext uri="{FF2B5EF4-FFF2-40B4-BE49-F238E27FC236}">
                  <a16:creationId xmlns:a16="http://schemas.microsoft.com/office/drawing/2014/main" id="{788A3816-9D34-E184-93A5-FC843718B48F}"/>
                </a:ext>
              </a:extLst>
            </p:cNvPr>
            <p:cNvSpPr/>
            <p:nvPr/>
          </p:nvSpPr>
          <p:spPr>
            <a:xfrm>
              <a:off x="11504961" y="7105332"/>
              <a:ext cx="95535" cy="139541"/>
            </a:xfrm>
            <a:custGeom>
              <a:avLst/>
              <a:gdLst>
                <a:gd name="connsiteX0" fmla="*/ 0 w 95535"/>
                <a:gd name="connsiteY0" fmla="*/ 127540 h 139541"/>
                <a:gd name="connsiteX1" fmla="*/ 18383 w 95535"/>
                <a:gd name="connsiteY1" fmla="*/ 126111 h 139541"/>
                <a:gd name="connsiteX2" fmla="*/ 18383 w 95535"/>
                <a:gd name="connsiteY2" fmla="*/ 22574 h 139541"/>
                <a:gd name="connsiteX3" fmla="*/ 762 w 95535"/>
                <a:gd name="connsiteY3" fmla="*/ 18193 h 139541"/>
                <a:gd name="connsiteX4" fmla="*/ 762 w 95535"/>
                <a:gd name="connsiteY4" fmla="*/ 4953 h 139541"/>
                <a:gd name="connsiteX5" fmla="*/ 34576 w 95535"/>
                <a:gd name="connsiteY5" fmla="*/ 571 h 139541"/>
                <a:gd name="connsiteX6" fmla="*/ 35052 w 95535"/>
                <a:gd name="connsiteY6" fmla="*/ 571 h 139541"/>
                <a:gd name="connsiteX7" fmla="*/ 40481 w 95535"/>
                <a:gd name="connsiteY7" fmla="*/ 4953 h 139541"/>
                <a:gd name="connsiteX8" fmla="*/ 40481 w 95535"/>
                <a:gd name="connsiteY8" fmla="*/ 9334 h 139541"/>
                <a:gd name="connsiteX9" fmla="*/ 39719 w 95535"/>
                <a:gd name="connsiteY9" fmla="*/ 28384 h 139541"/>
                <a:gd name="connsiteX10" fmla="*/ 40481 w 95535"/>
                <a:gd name="connsiteY10" fmla="*/ 28384 h 139541"/>
                <a:gd name="connsiteX11" fmla="*/ 49244 w 95535"/>
                <a:gd name="connsiteY11" fmla="*/ 17621 h 139541"/>
                <a:gd name="connsiteX12" fmla="*/ 65627 w 95535"/>
                <a:gd name="connsiteY12" fmla="*/ 5524 h 139541"/>
                <a:gd name="connsiteX13" fmla="*/ 87440 w 95535"/>
                <a:gd name="connsiteY13" fmla="*/ 0 h 139541"/>
                <a:gd name="connsiteX14" fmla="*/ 95536 w 95535"/>
                <a:gd name="connsiteY14" fmla="*/ 1238 h 139541"/>
                <a:gd name="connsiteX15" fmla="*/ 95536 w 95535"/>
                <a:gd name="connsiteY15" fmla="*/ 28670 h 139541"/>
                <a:gd name="connsiteX16" fmla="*/ 90011 w 95535"/>
                <a:gd name="connsiteY16" fmla="*/ 26384 h 139541"/>
                <a:gd name="connsiteX17" fmla="*/ 81534 w 95535"/>
                <a:gd name="connsiteY17" fmla="*/ 25241 h 139541"/>
                <a:gd name="connsiteX18" fmla="*/ 43815 w 95535"/>
                <a:gd name="connsiteY18" fmla="*/ 37719 h 139541"/>
                <a:gd name="connsiteX19" fmla="*/ 43815 w 95535"/>
                <a:gd name="connsiteY19" fmla="*/ 125825 h 139541"/>
                <a:gd name="connsiteX20" fmla="*/ 74867 w 95535"/>
                <a:gd name="connsiteY20" fmla="*/ 127825 h 139541"/>
                <a:gd name="connsiteX21" fmla="*/ 74867 w 95535"/>
                <a:gd name="connsiteY21" fmla="*/ 139541 h 139541"/>
                <a:gd name="connsiteX22" fmla="*/ 0 w 95535"/>
                <a:gd name="connsiteY22" fmla="*/ 139541 h 139541"/>
                <a:gd name="connsiteX23" fmla="*/ 0 w 95535"/>
                <a:gd name="connsiteY23" fmla="*/ 127540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535" h="139541">
                  <a:moveTo>
                    <a:pt x="0" y="127540"/>
                  </a:moveTo>
                  <a:lnTo>
                    <a:pt x="18383" y="126111"/>
                  </a:lnTo>
                  <a:lnTo>
                    <a:pt x="18383" y="22574"/>
                  </a:lnTo>
                  <a:lnTo>
                    <a:pt x="762" y="18193"/>
                  </a:lnTo>
                  <a:lnTo>
                    <a:pt x="762" y="4953"/>
                  </a:lnTo>
                  <a:lnTo>
                    <a:pt x="34576" y="571"/>
                  </a:lnTo>
                  <a:lnTo>
                    <a:pt x="35052" y="571"/>
                  </a:lnTo>
                  <a:lnTo>
                    <a:pt x="40481" y="4953"/>
                  </a:lnTo>
                  <a:lnTo>
                    <a:pt x="40481" y="9334"/>
                  </a:lnTo>
                  <a:lnTo>
                    <a:pt x="39719" y="28384"/>
                  </a:lnTo>
                  <a:lnTo>
                    <a:pt x="40481" y="28384"/>
                  </a:lnTo>
                  <a:cubicBezTo>
                    <a:pt x="42100" y="25622"/>
                    <a:pt x="45053" y="22003"/>
                    <a:pt x="49244" y="17621"/>
                  </a:cubicBezTo>
                  <a:cubicBezTo>
                    <a:pt x="53530" y="13240"/>
                    <a:pt x="58960" y="9144"/>
                    <a:pt x="65627" y="5524"/>
                  </a:cubicBezTo>
                  <a:cubicBezTo>
                    <a:pt x="72295" y="1905"/>
                    <a:pt x="79534" y="0"/>
                    <a:pt x="87440" y="0"/>
                  </a:cubicBezTo>
                  <a:cubicBezTo>
                    <a:pt x="90678" y="0"/>
                    <a:pt x="93345" y="381"/>
                    <a:pt x="95536" y="1238"/>
                  </a:cubicBezTo>
                  <a:lnTo>
                    <a:pt x="95536" y="28670"/>
                  </a:lnTo>
                  <a:cubicBezTo>
                    <a:pt x="94393" y="27908"/>
                    <a:pt x="92583" y="27051"/>
                    <a:pt x="90011" y="26384"/>
                  </a:cubicBezTo>
                  <a:cubicBezTo>
                    <a:pt x="87440" y="25622"/>
                    <a:pt x="84677" y="25241"/>
                    <a:pt x="81534" y="25241"/>
                  </a:cubicBezTo>
                  <a:cubicBezTo>
                    <a:pt x="68008" y="25241"/>
                    <a:pt x="55435" y="29432"/>
                    <a:pt x="43815" y="37719"/>
                  </a:cubicBezTo>
                  <a:lnTo>
                    <a:pt x="43815" y="125825"/>
                  </a:lnTo>
                  <a:lnTo>
                    <a:pt x="74867" y="127825"/>
                  </a:lnTo>
                  <a:lnTo>
                    <a:pt x="74867" y="139541"/>
                  </a:lnTo>
                  <a:lnTo>
                    <a:pt x="0" y="139541"/>
                  </a:lnTo>
                  <a:lnTo>
                    <a:pt x="0" y="127540"/>
                  </a:lnTo>
                  <a:close/>
                </a:path>
              </a:pathLst>
            </a:custGeom>
            <a:solidFill>
              <a:srgbClr val="FFFFFF"/>
            </a:solidFill>
            <a:ln w="9525" cap="flat">
              <a:noFill/>
              <a:prstDash val="solid"/>
              <a:miter/>
            </a:ln>
          </p:spPr>
          <p:txBody>
            <a:bodyPr anchor="ctr"/>
            <a:lstStyle/>
            <a:p>
              <a:pPr>
                <a:defRPr/>
              </a:pPr>
              <a:endParaRPr lang="ro-RO"/>
            </a:p>
          </p:txBody>
        </p:sp>
        <p:sp>
          <p:nvSpPr>
            <p:cNvPr id="93" name="Freeform: Shape 1057">
              <a:extLst>
                <a:ext uri="{FF2B5EF4-FFF2-40B4-BE49-F238E27FC236}">
                  <a16:creationId xmlns:a16="http://schemas.microsoft.com/office/drawing/2014/main" id="{6E4D24D9-FD0D-503D-7B2E-D63D71176C6C}"/>
                </a:ext>
              </a:extLst>
            </p:cNvPr>
            <p:cNvSpPr/>
            <p:nvPr/>
          </p:nvSpPr>
          <p:spPr>
            <a:xfrm>
              <a:off x="11675745" y="7063041"/>
              <a:ext cx="177260" cy="182022"/>
            </a:xfrm>
            <a:custGeom>
              <a:avLst/>
              <a:gdLst>
                <a:gd name="connsiteX0" fmla="*/ 19621 w 177260"/>
                <a:gd name="connsiteY0" fmla="*/ 15240 h 182022"/>
                <a:gd name="connsiteX1" fmla="*/ 0 w 177260"/>
                <a:gd name="connsiteY1" fmla="*/ 12287 h 182022"/>
                <a:gd name="connsiteX2" fmla="*/ 0 w 177260"/>
                <a:gd name="connsiteY2" fmla="*/ 0 h 182022"/>
                <a:gd name="connsiteX3" fmla="*/ 45529 w 177260"/>
                <a:gd name="connsiteY3" fmla="*/ 0 h 182022"/>
                <a:gd name="connsiteX4" fmla="*/ 127063 w 177260"/>
                <a:gd name="connsiteY4" fmla="*/ 119444 h 182022"/>
                <a:gd name="connsiteX5" fmla="*/ 140779 w 177260"/>
                <a:gd name="connsiteY5" fmla="*/ 145352 h 182022"/>
                <a:gd name="connsiteX6" fmla="*/ 140779 w 177260"/>
                <a:gd name="connsiteY6" fmla="*/ 15240 h 182022"/>
                <a:gd name="connsiteX7" fmla="*/ 119539 w 177260"/>
                <a:gd name="connsiteY7" fmla="*/ 12287 h 182022"/>
                <a:gd name="connsiteX8" fmla="*/ 119539 w 177260"/>
                <a:gd name="connsiteY8" fmla="*/ 0 h 182022"/>
                <a:gd name="connsiteX9" fmla="*/ 177260 w 177260"/>
                <a:gd name="connsiteY9" fmla="*/ 0 h 182022"/>
                <a:gd name="connsiteX10" fmla="*/ 177260 w 177260"/>
                <a:gd name="connsiteY10" fmla="*/ 12287 h 182022"/>
                <a:gd name="connsiteX11" fmla="*/ 157639 w 177260"/>
                <a:gd name="connsiteY11" fmla="*/ 15240 h 182022"/>
                <a:gd name="connsiteX12" fmla="*/ 157639 w 177260"/>
                <a:gd name="connsiteY12" fmla="*/ 181927 h 182022"/>
                <a:gd name="connsiteX13" fmla="*/ 138303 w 177260"/>
                <a:gd name="connsiteY13" fmla="*/ 181927 h 182022"/>
                <a:gd name="connsiteX14" fmla="*/ 55054 w 177260"/>
                <a:gd name="connsiteY14" fmla="*/ 59817 h 182022"/>
                <a:gd name="connsiteX15" fmla="*/ 36195 w 177260"/>
                <a:gd name="connsiteY15" fmla="*/ 27527 h 182022"/>
                <a:gd name="connsiteX16" fmla="*/ 36195 w 177260"/>
                <a:gd name="connsiteY16" fmla="*/ 167545 h 182022"/>
                <a:gd name="connsiteX17" fmla="*/ 59436 w 177260"/>
                <a:gd name="connsiteY17" fmla="*/ 170021 h 182022"/>
                <a:gd name="connsiteX18" fmla="*/ 59436 w 177260"/>
                <a:gd name="connsiteY18" fmla="*/ 182023 h 182022"/>
                <a:gd name="connsiteX19" fmla="*/ 0 w 177260"/>
                <a:gd name="connsiteY19" fmla="*/ 182023 h 182022"/>
                <a:gd name="connsiteX20" fmla="*/ 0 w 177260"/>
                <a:gd name="connsiteY20" fmla="*/ 170021 h 182022"/>
                <a:gd name="connsiteX21" fmla="*/ 19621 w 177260"/>
                <a:gd name="connsiteY21" fmla="*/ 167354 h 182022"/>
                <a:gd name="connsiteX22" fmla="*/ 19621 w 177260"/>
                <a:gd name="connsiteY22" fmla="*/ 15240 h 18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260" h="182022">
                  <a:moveTo>
                    <a:pt x="19621" y="15240"/>
                  </a:moveTo>
                  <a:lnTo>
                    <a:pt x="0" y="12287"/>
                  </a:lnTo>
                  <a:lnTo>
                    <a:pt x="0" y="0"/>
                  </a:lnTo>
                  <a:lnTo>
                    <a:pt x="45529" y="0"/>
                  </a:lnTo>
                  <a:lnTo>
                    <a:pt x="127063" y="119444"/>
                  </a:lnTo>
                  <a:lnTo>
                    <a:pt x="140779" y="145352"/>
                  </a:lnTo>
                  <a:lnTo>
                    <a:pt x="140779" y="15240"/>
                  </a:lnTo>
                  <a:lnTo>
                    <a:pt x="119539" y="12287"/>
                  </a:lnTo>
                  <a:lnTo>
                    <a:pt x="119539" y="0"/>
                  </a:lnTo>
                  <a:lnTo>
                    <a:pt x="177260" y="0"/>
                  </a:lnTo>
                  <a:lnTo>
                    <a:pt x="177260" y="12287"/>
                  </a:lnTo>
                  <a:lnTo>
                    <a:pt x="157639" y="15240"/>
                  </a:lnTo>
                  <a:lnTo>
                    <a:pt x="157639" y="181927"/>
                  </a:lnTo>
                  <a:lnTo>
                    <a:pt x="138303" y="181927"/>
                  </a:lnTo>
                  <a:lnTo>
                    <a:pt x="55054" y="59817"/>
                  </a:lnTo>
                  <a:lnTo>
                    <a:pt x="36195" y="27527"/>
                  </a:lnTo>
                  <a:lnTo>
                    <a:pt x="36195" y="167545"/>
                  </a:lnTo>
                  <a:lnTo>
                    <a:pt x="59436" y="170021"/>
                  </a:lnTo>
                  <a:lnTo>
                    <a:pt x="59436" y="182023"/>
                  </a:lnTo>
                  <a:lnTo>
                    <a:pt x="0" y="182023"/>
                  </a:lnTo>
                  <a:lnTo>
                    <a:pt x="0" y="170021"/>
                  </a:lnTo>
                  <a:lnTo>
                    <a:pt x="19621" y="167354"/>
                  </a:lnTo>
                  <a:lnTo>
                    <a:pt x="19621" y="15240"/>
                  </a:lnTo>
                  <a:close/>
                </a:path>
              </a:pathLst>
            </a:custGeom>
            <a:solidFill>
              <a:srgbClr val="FFFFFF"/>
            </a:solidFill>
            <a:ln w="9525" cap="flat">
              <a:noFill/>
              <a:prstDash val="solid"/>
              <a:miter/>
            </a:ln>
          </p:spPr>
          <p:txBody>
            <a:bodyPr anchor="ctr"/>
            <a:lstStyle/>
            <a:p>
              <a:pPr>
                <a:defRPr/>
              </a:pPr>
              <a:endParaRPr lang="ro-RO"/>
            </a:p>
          </p:txBody>
        </p:sp>
        <p:sp>
          <p:nvSpPr>
            <p:cNvPr id="94" name="Freeform: Shape 1058">
              <a:extLst>
                <a:ext uri="{FF2B5EF4-FFF2-40B4-BE49-F238E27FC236}">
                  <a16:creationId xmlns:a16="http://schemas.microsoft.com/office/drawing/2014/main" id="{600D5737-690C-7EA7-50D4-D302C5E80E54}"/>
                </a:ext>
              </a:extLst>
            </p:cNvPr>
            <p:cNvSpPr/>
            <p:nvPr/>
          </p:nvSpPr>
          <p:spPr>
            <a:xfrm>
              <a:off x="11869674" y="7105523"/>
              <a:ext cx="112585" cy="142208"/>
            </a:xfrm>
            <a:custGeom>
              <a:avLst/>
              <a:gdLst>
                <a:gd name="connsiteX0" fmla="*/ 15526 w 112585"/>
                <a:gd name="connsiteY0" fmla="*/ 122777 h 142208"/>
                <a:gd name="connsiteX1" fmla="*/ 0 w 112585"/>
                <a:gd name="connsiteY1" fmla="*/ 71152 h 142208"/>
                <a:gd name="connsiteX2" fmla="*/ 8096 w 112585"/>
                <a:gd name="connsiteY2" fmla="*/ 33719 h 142208"/>
                <a:gd name="connsiteX3" fmla="*/ 30766 w 112585"/>
                <a:gd name="connsiteY3" fmla="*/ 8763 h 142208"/>
                <a:gd name="connsiteX4" fmla="*/ 63913 w 112585"/>
                <a:gd name="connsiteY4" fmla="*/ 0 h 142208"/>
                <a:gd name="connsiteX5" fmla="*/ 99250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09 w 112585"/>
                <a:gd name="connsiteY9" fmla="*/ 110490 h 142208"/>
                <a:gd name="connsiteX10" fmla="*/ 68485 w 112585"/>
                <a:gd name="connsiteY10" fmla="*/ 125254 h 142208"/>
                <a:gd name="connsiteX11" fmla="*/ 88868 w 112585"/>
                <a:gd name="connsiteY11" fmla="*/ 121729 h 142208"/>
                <a:gd name="connsiteX12" fmla="*/ 105346 w 112585"/>
                <a:gd name="connsiteY12" fmla="*/ 113252 h 142208"/>
                <a:gd name="connsiteX13" fmla="*/ 110014 w 112585"/>
                <a:gd name="connsiteY13" fmla="*/ 124015 h 142208"/>
                <a:gd name="connsiteX14" fmla="*/ 88963 w 112585"/>
                <a:gd name="connsiteY14" fmla="*/ 136779 h 142208"/>
                <a:gd name="connsiteX15" fmla="*/ 60579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245 w 112585"/>
                <a:gd name="connsiteY20" fmla="*/ 13716 h 142208"/>
                <a:gd name="connsiteX21" fmla="*/ 36576 w 112585"/>
                <a:gd name="connsiteY21" fmla="*/ 24003 h 142208"/>
                <a:gd name="connsiteX22" fmla="*/ 26860 w 112585"/>
                <a:gd name="connsiteY22" fmla="*/ 58483 h 142208"/>
                <a:gd name="connsiteX23" fmla="*/ 85630 w 112585"/>
                <a:gd name="connsiteY23" fmla="*/ 58483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3" y="109919"/>
                    <a:pt x="0" y="92678"/>
                    <a:pt x="0" y="71152"/>
                  </a:cubicBezTo>
                  <a:cubicBezTo>
                    <a:pt x="0" y="56960"/>
                    <a:pt x="2667" y="44482"/>
                    <a:pt x="8096" y="33719"/>
                  </a:cubicBezTo>
                  <a:cubicBezTo>
                    <a:pt x="13525" y="22955"/>
                    <a:pt x="21050" y="14669"/>
                    <a:pt x="30766" y="8763"/>
                  </a:cubicBezTo>
                  <a:cubicBezTo>
                    <a:pt x="40481" y="2858"/>
                    <a:pt x="51530" y="0"/>
                    <a:pt x="63913" y="0"/>
                  </a:cubicBezTo>
                  <a:cubicBezTo>
                    <a:pt x="79057" y="0"/>
                    <a:pt x="90868" y="4191"/>
                    <a:pt x="99250" y="12573"/>
                  </a:cubicBezTo>
                  <a:cubicBezTo>
                    <a:pt x="107632" y="20955"/>
                    <a:pt x="112109" y="33052"/>
                    <a:pt x="112586" y="48673"/>
                  </a:cubicBezTo>
                  <a:cubicBezTo>
                    <a:pt x="112586" y="58579"/>
                    <a:pt x="112014" y="66199"/>
                    <a:pt x="110871" y="71438"/>
                  </a:cubicBezTo>
                  <a:lnTo>
                    <a:pt x="26670" y="71438"/>
                  </a:lnTo>
                  <a:cubicBezTo>
                    <a:pt x="26956" y="87630"/>
                    <a:pt x="30766" y="100584"/>
                    <a:pt x="37909" y="110490"/>
                  </a:cubicBezTo>
                  <a:cubicBezTo>
                    <a:pt x="45053" y="120396"/>
                    <a:pt x="55245" y="125254"/>
                    <a:pt x="68485" y="125254"/>
                  </a:cubicBezTo>
                  <a:cubicBezTo>
                    <a:pt x="74962" y="125254"/>
                    <a:pt x="81820" y="124111"/>
                    <a:pt x="88868" y="121729"/>
                  </a:cubicBezTo>
                  <a:cubicBezTo>
                    <a:pt x="96012" y="119348"/>
                    <a:pt x="101441" y="116586"/>
                    <a:pt x="105346" y="113252"/>
                  </a:cubicBezTo>
                  <a:lnTo>
                    <a:pt x="110014" y="124015"/>
                  </a:lnTo>
                  <a:cubicBezTo>
                    <a:pt x="105251" y="128873"/>
                    <a:pt x="98298" y="133160"/>
                    <a:pt x="88963" y="136779"/>
                  </a:cubicBezTo>
                  <a:cubicBezTo>
                    <a:pt x="79629" y="140398"/>
                    <a:pt x="70199" y="142208"/>
                    <a:pt x="60579" y="142208"/>
                  </a:cubicBezTo>
                  <a:cubicBezTo>
                    <a:pt x="40862" y="142113"/>
                    <a:pt x="25813" y="135636"/>
                    <a:pt x="15526" y="122777"/>
                  </a:cubicBezTo>
                  <a:close/>
                  <a:moveTo>
                    <a:pt x="85630" y="58388"/>
                  </a:moveTo>
                  <a:cubicBezTo>
                    <a:pt x="86106" y="54959"/>
                    <a:pt x="86392" y="51435"/>
                    <a:pt x="86392" y="47911"/>
                  </a:cubicBezTo>
                  <a:cubicBezTo>
                    <a:pt x="86201" y="37338"/>
                    <a:pt x="84011" y="28956"/>
                    <a:pt x="79629" y="22860"/>
                  </a:cubicBezTo>
                  <a:cubicBezTo>
                    <a:pt x="75343" y="16764"/>
                    <a:pt x="68485" y="13716"/>
                    <a:pt x="59245" y="13716"/>
                  </a:cubicBezTo>
                  <a:cubicBezTo>
                    <a:pt x="49816" y="13716"/>
                    <a:pt x="42196" y="17145"/>
                    <a:pt x="36576" y="24003"/>
                  </a:cubicBezTo>
                  <a:cubicBezTo>
                    <a:pt x="30956" y="30861"/>
                    <a:pt x="27718" y="42386"/>
                    <a:pt x="26860" y="58483"/>
                  </a:cubicBezTo>
                  <a:lnTo>
                    <a:pt x="85630" y="58483"/>
                  </a:lnTo>
                  <a:close/>
                </a:path>
              </a:pathLst>
            </a:custGeom>
            <a:solidFill>
              <a:srgbClr val="FFFFFF"/>
            </a:solidFill>
            <a:ln w="9525" cap="flat">
              <a:noFill/>
              <a:prstDash val="solid"/>
              <a:miter/>
            </a:ln>
          </p:spPr>
          <p:txBody>
            <a:bodyPr anchor="ctr"/>
            <a:lstStyle/>
            <a:p>
              <a:pPr>
                <a:defRPr/>
              </a:pPr>
              <a:endParaRPr lang="ro-RO"/>
            </a:p>
          </p:txBody>
        </p:sp>
        <p:sp>
          <p:nvSpPr>
            <p:cNvPr id="95" name="Freeform: Shape 1059">
              <a:extLst>
                <a:ext uri="{FF2B5EF4-FFF2-40B4-BE49-F238E27FC236}">
                  <a16:creationId xmlns:a16="http://schemas.microsoft.com/office/drawing/2014/main" id="{B3B59A9C-30F2-8315-C3CB-8D103E6B5C9C}"/>
                </a:ext>
              </a:extLst>
            </p:cNvPr>
            <p:cNvSpPr/>
            <p:nvPr/>
          </p:nvSpPr>
          <p:spPr>
            <a:xfrm>
              <a:off x="11999785" y="7073709"/>
              <a:ext cx="88201" cy="173640"/>
            </a:xfrm>
            <a:custGeom>
              <a:avLst/>
              <a:gdLst>
                <a:gd name="connsiteX0" fmla="*/ 24479 w 88201"/>
                <a:gd name="connsiteY0" fmla="*/ 167259 h 173640"/>
                <a:gd name="connsiteX1" fmla="*/ 17621 w 88201"/>
                <a:gd name="connsiteY1" fmla="*/ 145447 h 173640"/>
                <a:gd name="connsiteX2" fmla="*/ 17621 w 88201"/>
                <a:gd name="connsiteY2" fmla="*/ 51435 h 173640"/>
                <a:gd name="connsiteX3" fmla="*/ 0 w 88201"/>
                <a:gd name="connsiteY3" fmla="*/ 51435 h 173640"/>
                <a:gd name="connsiteX4" fmla="*/ 0 w 88201"/>
                <a:gd name="connsiteY4" fmla="*/ 40386 h 173640"/>
                <a:gd name="connsiteX5" fmla="*/ 6858 w 88201"/>
                <a:gd name="connsiteY5" fmla="*/ 38672 h 173640"/>
                <a:gd name="connsiteX6" fmla="*/ 14478 w 88201"/>
                <a:gd name="connsiteY6" fmla="*/ 36005 h 173640"/>
                <a:gd name="connsiteX7" fmla="*/ 20574 w 88201"/>
                <a:gd name="connsiteY7" fmla="*/ 27241 h 173640"/>
                <a:gd name="connsiteX8" fmla="*/ 25241 w 88201"/>
                <a:gd name="connsiteY8" fmla="*/ 12287 h 173640"/>
                <a:gd name="connsiteX9" fmla="*/ 28385 w 88201"/>
                <a:gd name="connsiteY9" fmla="*/ 0 h 173640"/>
                <a:gd name="connsiteX10" fmla="*/ 42863 w 88201"/>
                <a:gd name="connsiteY10" fmla="*/ 0 h 173640"/>
                <a:gd name="connsiteX11" fmla="*/ 43339 w 88201"/>
                <a:gd name="connsiteY11" fmla="*/ 35243 h 173640"/>
                <a:gd name="connsiteX12" fmla="*/ 84201 w 88201"/>
                <a:gd name="connsiteY12" fmla="*/ 35243 h 173640"/>
                <a:gd name="connsiteX13" fmla="*/ 84201 w 88201"/>
                <a:gd name="connsiteY13" fmla="*/ 51435 h 173640"/>
                <a:gd name="connsiteX14" fmla="*/ 43339 w 88201"/>
                <a:gd name="connsiteY14" fmla="*/ 51435 h 173640"/>
                <a:gd name="connsiteX15" fmla="*/ 43339 w 88201"/>
                <a:gd name="connsiteY15" fmla="*/ 126587 h 173640"/>
                <a:gd name="connsiteX16" fmla="*/ 44196 w 88201"/>
                <a:gd name="connsiteY16" fmla="*/ 146209 h 173640"/>
                <a:gd name="connsiteX17" fmla="*/ 47911 w 88201"/>
                <a:gd name="connsiteY17" fmla="*/ 153543 h 173640"/>
                <a:gd name="connsiteX18" fmla="*/ 57531 w 88201"/>
                <a:gd name="connsiteY18" fmla="*/ 155258 h 173640"/>
                <a:gd name="connsiteX19" fmla="*/ 72104 w 88201"/>
                <a:gd name="connsiteY19" fmla="*/ 153543 h 173640"/>
                <a:gd name="connsiteX20" fmla="*/ 84487 w 88201"/>
                <a:gd name="connsiteY20" fmla="*/ 149828 h 173640"/>
                <a:gd name="connsiteX21" fmla="*/ 88202 w 88201"/>
                <a:gd name="connsiteY21" fmla="*/ 160877 h 173640"/>
                <a:gd name="connsiteX22" fmla="*/ 69247 w 88201"/>
                <a:gd name="connsiteY22" fmla="*/ 169450 h 173640"/>
                <a:gd name="connsiteX23" fmla="*/ 45339 w 88201"/>
                <a:gd name="connsiteY23" fmla="*/ 173641 h 173640"/>
                <a:gd name="connsiteX24" fmla="*/ 24479 w 88201"/>
                <a:gd name="connsiteY24" fmla="*/ 167259 h 17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640">
                  <a:moveTo>
                    <a:pt x="24479" y="167259"/>
                  </a:moveTo>
                  <a:cubicBezTo>
                    <a:pt x="19907" y="162973"/>
                    <a:pt x="17621" y="155734"/>
                    <a:pt x="17621" y="145447"/>
                  </a:cubicBezTo>
                  <a:lnTo>
                    <a:pt x="17621" y="51435"/>
                  </a:lnTo>
                  <a:lnTo>
                    <a:pt x="0" y="51435"/>
                  </a:lnTo>
                  <a:lnTo>
                    <a:pt x="0" y="40386"/>
                  </a:lnTo>
                  <a:cubicBezTo>
                    <a:pt x="762" y="40195"/>
                    <a:pt x="3143" y="39624"/>
                    <a:pt x="6858" y="38672"/>
                  </a:cubicBezTo>
                  <a:cubicBezTo>
                    <a:pt x="10573" y="37719"/>
                    <a:pt x="13144" y="36766"/>
                    <a:pt x="14478" y="36005"/>
                  </a:cubicBezTo>
                  <a:cubicBezTo>
                    <a:pt x="17050" y="34576"/>
                    <a:pt x="19145" y="31623"/>
                    <a:pt x="20574" y="27241"/>
                  </a:cubicBezTo>
                  <a:cubicBezTo>
                    <a:pt x="21907" y="24098"/>
                    <a:pt x="23431" y="19145"/>
                    <a:pt x="25241" y="12287"/>
                  </a:cubicBezTo>
                  <a:cubicBezTo>
                    <a:pt x="27051" y="5429"/>
                    <a:pt x="28099" y="1333"/>
                    <a:pt x="28385" y="0"/>
                  </a:cubicBezTo>
                  <a:lnTo>
                    <a:pt x="42863" y="0"/>
                  </a:lnTo>
                  <a:lnTo>
                    <a:pt x="43339" y="35243"/>
                  </a:lnTo>
                  <a:lnTo>
                    <a:pt x="84201" y="35243"/>
                  </a:lnTo>
                  <a:lnTo>
                    <a:pt x="84201" y="51435"/>
                  </a:lnTo>
                  <a:lnTo>
                    <a:pt x="43339" y="51435"/>
                  </a:lnTo>
                  <a:lnTo>
                    <a:pt x="43339" y="126587"/>
                  </a:lnTo>
                  <a:cubicBezTo>
                    <a:pt x="43339" y="135922"/>
                    <a:pt x="43624" y="142399"/>
                    <a:pt x="44196" y="146209"/>
                  </a:cubicBezTo>
                  <a:cubicBezTo>
                    <a:pt x="44768" y="149924"/>
                    <a:pt x="46006" y="152400"/>
                    <a:pt x="47911" y="153543"/>
                  </a:cubicBezTo>
                  <a:cubicBezTo>
                    <a:pt x="49816" y="154686"/>
                    <a:pt x="53054" y="155258"/>
                    <a:pt x="57531" y="155258"/>
                  </a:cubicBezTo>
                  <a:cubicBezTo>
                    <a:pt x="61913" y="155258"/>
                    <a:pt x="66770" y="154686"/>
                    <a:pt x="72104" y="153543"/>
                  </a:cubicBezTo>
                  <a:cubicBezTo>
                    <a:pt x="77438" y="152400"/>
                    <a:pt x="81534" y="151162"/>
                    <a:pt x="84487" y="149828"/>
                  </a:cubicBezTo>
                  <a:lnTo>
                    <a:pt x="88202" y="160877"/>
                  </a:lnTo>
                  <a:cubicBezTo>
                    <a:pt x="84296" y="163830"/>
                    <a:pt x="77915" y="166688"/>
                    <a:pt x="69247" y="169450"/>
                  </a:cubicBezTo>
                  <a:cubicBezTo>
                    <a:pt x="60579" y="172212"/>
                    <a:pt x="52578" y="173641"/>
                    <a:pt x="45339" y="173641"/>
                  </a:cubicBezTo>
                  <a:cubicBezTo>
                    <a:pt x="36005" y="173641"/>
                    <a:pt x="29051" y="171545"/>
                    <a:pt x="24479" y="167259"/>
                  </a:cubicBezTo>
                  <a:close/>
                </a:path>
              </a:pathLst>
            </a:custGeom>
            <a:solidFill>
              <a:srgbClr val="FFFFFF"/>
            </a:solidFill>
            <a:ln w="9525" cap="flat">
              <a:noFill/>
              <a:prstDash val="solid"/>
              <a:miter/>
            </a:ln>
          </p:spPr>
          <p:txBody>
            <a:bodyPr anchor="ctr"/>
            <a:lstStyle/>
            <a:p>
              <a:pPr>
                <a:defRPr/>
              </a:pPr>
              <a:endParaRPr lang="ro-RO"/>
            </a:p>
          </p:txBody>
        </p:sp>
        <p:sp>
          <p:nvSpPr>
            <p:cNvPr id="96" name="Freeform: Shape 1060">
              <a:extLst>
                <a:ext uri="{FF2B5EF4-FFF2-40B4-BE49-F238E27FC236}">
                  <a16:creationId xmlns:a16="http://schemas.microsoft.com/office/drawing/2014/main" id="{CB4A9FCF-0E54-4BE6-C18C-4C86C9944114}"/>
                </a:ext>
              </a:extLst>
            </p:cNvPr>
            <p:cNvSpPr/>
            <p:nvPr/>
          </p:nvSpPr>
          <p:spPr>
            <a:xfrm>
              <a:off x="12103226" y="7105332"/>
              <a:ext cx="95535" cy="139541"/>
            </a:xfrm>
            <a:custGeom>
              <a:avLst/>
              <a:gdLst>
                <a:gd name="connsiteX0" fmla="*/ 95 w 95535"/>
                <a:gd name="connsiteY0" fmla="*/ 127540 h 139541"/>
                <a:gd name="connsiteX1" fmla="*/ 18479 w 95535"/>
                <a:gd name="connsiteY1" fmla="*/ 126111 h 139541"/>
                <a:gd name="connsiteX2" fmla="*/ 18479 w 95535"/>
                <a:gd name="connsiteY2" fmla="*/ 22574 h 139541"/>
                <a:gd name="connsiteX3" fmla="*/ 857 w 95535"/>
                <a:gd name="connsiteY3" fmla="*/ 18193 h 139541"/>
                <a:gd name="connsiteX4" fmla="*/ 857 w 95535"/>
                <a:gd name="connsiteY4" fmla="*/ 4953 h 139541"/>
                <a:gd name="connsiteX5" fmla="*/ 34576 w 95535"/>
                <a:gd name="connsiteY5" fmla="*/ 571 h 139541"/>
                <a:gd name="connsiteX6" fmla="*/ 35052 w 95535"/>
                <a:gd name="connsiteY6" fmla="*/ 571 h 139541"/>
                <a:gd name="connsiteX7" fmla="*/ 40481 w 95535"/>
                <a:gd name="connsiteY7" fmla="*/ 4953 h 139541"/>
                <a:gd name="connsiteX8" fmla="*/ 40481 w 95535"/>
                <a:gd name="connsiteY8" fmla="*/ 9334 h 139541"/>
                <a:gd name="connsiteX9" fmla="*/ 39719 w 95535"/>
                <a:gd name="connsiteY9" fmla="*/ 28384 h 139541"/>
                <a:gd name="connsiteX10" fmla="*/ 40481 w 95535"/>
                <a:gd name="connsiteY10" fmla="*/ 28384 h 139541"/>
                <a:gd name="connsiteX11" fmla="*/ 49244 w 95535"/>
                <a:gd name="connsiteY11" fmla="*/ 17621 h 139541"/>
                <a:gd name="connsiteX12" fmla="*/ 65627 w 95535"/>
                <a:gd name="connsiteY12" fmla="*/ 5524 h 139541"/>
                <a:gd name="connsiteX13" fmla="*/ 87440 w 95535"/>
                <a:gd name="connsiteY13" fmla="*/ 0 h 139541"/>
                <a:gd name="connsiteX14" fmla="*/ 95536 w 95535"/>
                <a:gd name="connsiteY14" fmla="*/ 1238 h 139541"/>
                <a:gd name="connsiteX15" fmla="*/ 95536 w 95535"/>
                <a:gd name="connsiteY15" fmla="*/ 28670 h 139541"/>
                <a:gd name="connsiteX16" fmla="*/ 90011 w 95535"/>
                <a:gd name="connsiteY16" fmla="*/ 26384 h 139541"/>
                <a:gd name="connsiteX17" fmla="*/ 81534 w 95535"/>
                <a:gd name="connsiteY17" fmla="*/ 25241 h 139541"/>
                <a:gd name="connsiteX18" fmla="*/ 43815 w 95535"/>
                <a:gd name="connsiteY18" fmla="*/ 37719 h 139541"/>
                <a:gd name="connsiteX19" fmla="*/ 43815 w 95535"/>
                <a:gd name="connsiteY19" fmla="*/ 125825 h 139541"/>
                <a:gd name="connsiteX20" fmla="*/ 74867 w 95535"/>
                <a:gd name="connsiteY20" fmla="*/ 127825 h 139541"/>
                <a:gd name="connsiteX21" fmla="*/ 74867 w 95535"/>
                <a:gd name="connsiteY21" fmla="*/ 139541 h 139541"/>
                <a:gd name="connsiteX22" fmla="*/ 0 w 95535"/>
                <a:gd name="connsiteY22" fmla="*/ 139541 h 139541"/>
                <a:gd name="connsiteX23" fmla="*/ 0 w 95535"/>
                <a:gd name="connsiteY23" fmla="*/ 127540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535" h="139541">
                  <a:moveTo>
                    <a:pt x="95" y="127540"/>
                  </a:moveTo>
                  <a:lnTo>
                    <a:pt x="18479" y="126111"/>
                  </a:lnTo>
                  <a:lnTo>
                    <a:pt x="18479" y="22574"/>
                  </a:lnTo>
                  <a:lnTo>
                    <a:pt x="857" y="18193"/>
                  </a:lnTo>
                  <a:lnTo>
                    <a:pt x="857" y="4953"/>
                  </a:lnTo>
                  <a:lnTo>
                    <a:pt x="34576" y="571"/>
                  </a:lnTo>
                  <a:lnTo>
                    <a:pt x="35052" y="571"/>
                  </a:lnTo>
                  <a:lnTo>
                    <a:pt x="40481" y="4953"/>
                  </a:lnTo>
                  <a:lnTo>
                    <a:pt x="40481" y="9334"/>
                  </a:lnTo>
                  <a:lnTo>
                    <a:pt x="39719" y="28384"/>
                  </a:lnTo>
                  <a:lnTo>
                    <a:pt x="40481" y="28384"/>
                  </a:lnTo>
                  <a:cubicBezTo>
                    <a:pt x="42101" y="25622"/>
                    <a:pt x="45053" y="22003"/>
                    <a:pt x="49244" y="17621"/>
                  </a:cubicBezTo>
                  <a:cubicBezTo>
                    <a:pt x="53531" y="13240"/>
                    <a:pt x="58960" y="9144"/>
                    <a:pt x="65627" y="5524"/>
                  </a:cubicBezTo>
                  <a:cubicBezTo>
                    <a:pt x="72295" y="1810"/>
                    <a:pt x="79534" y="0"/>
                    <a:pt x="87440" y="0"/>
                  </a:cubicBezTo>
                  <a:cubicBezTo>
                    <a:pt x="90678" y="0"/>
                    <a:pt x="93345" y="381"/>
                    <a:pt x="95536" y="1238"/>
                  </a:cubicBezTo>
                  <a:lnTo>
                    <a:pt x="95536" y="28670"/>
                  </a:lnTo>
                  <a:cubicBezTo>
                    <a:pt x="94393" y="27908"/>
                    <a:pt x="92583" y="27051"/>
                    <a:pt x="90011" y="26384"/>
                  </a:cubicBezTo>
                  <a:cubicBezTo>
                    <a:pt x="87440" y="25622"/>
                    <a:pt x="84677" y="25241"/>
                    <a:pt x="81534" y="25241"/>
                  </a:cubicBezTo>
                  <a:cubicBezTo>
                    <a:pt x="68009" y="25241"/>
                    <a:pt x="55436" y="29432"/>
                    <a:pt x="43815" y="37719"/>
                  </a:cubicBezTo>
                  <a:lnTo>
                    <a:pt x="43815" y="125825"/>
                  </a:lnTo>
                  <a:lnTo>
                    <a:pt x="74867" y="127825"/>
                  </a:lnTo>
                  <a:lnTo>
                    <a:pt x="74867" y="139541"/>
                  </a:lnTo>
                  <a:lnTo>
                    <a:pt x="0" y="139541"/>
                  </a:lnTo>
                  <a:lnTo>
                    <a:pt x="0" y="127540"/>
                  </a:lnTo>
                  <a:close/>
                </a:path>
              </a:pathLst>
            </a:custGeom>
            <a:solidFill>
              <a:srgbClr val="FFFFFF"/>
            </a:solidFill>
            <a:ln w="9525" cap="flat">
              <a:noFill/>
              <a:prstDash val="solid"/>
              <a:miter/>
            </a:ln>
          </p:spPr>
          <p:txBody>
            <a:bodyPr anchor="ctr"/>
            <a:lstStyle/>
            <a:p>
              <a:pPr>
                <a:defRPr/>
              </a:pPr>
              <a:endParaRPr lang="ro-RO"/>
            </a:p>
          </p:txBody>
        </p:sp>
        <p:sp>
          <p:nvSpPr>
            <p:cNvPr id="97" name="Freeform: Shape 1061">
              <a:extLst>
                <a:ext uri="{FF2B5EF4-FFF2-40B4-BE49-F238E27FC236}">
                  <a16:creationId xmlns:a16="http://schemas.microsoft.com/office/drawing/2014/main" id="{944B89FF-286B-F4E0-99B7-CE53F67C61D9}"/>
                </a:ext>
              </a:extLst>
            </p:cNvPr>
            <p:cNvSpPr/>
            <p:nvPr/>
          </p:nvSpPr>
          <p:spPr>
            <a:xfrm>
              <a:off x="12214764" y="7106094"/>
              <a:ext cx="120205" cy="141446"/>
            </a:xfrm>
            <a:custGeom>
              <a:avLst/>
              <a:gdLst>
                <a:gd name="connsiteX0" fmla="*/ 23146 w 120205"/>
                <a:gd name="connsiteY0" fmla="*/ 68199 h 141446"/>
                <a:gd name="connsiteX1" fmla="*/ 81439 w 120205"/>
                <a:gd name="connsiteY1" fmla="*/ 56579 h 141446"/>
                <a:gd name="connsiteX2" fmla="*/ 81439 w 120205"/>
                <a:gd name="connsiteY2" fmla="*/ 49721 h 141446"/>
                <a:gd name="connsiteX3" fmla="*/ 78962 w 120205"/>
                <a:gd name="connsiteY3" fmla="*/ 31623 h 141446"/>
                <a:gd name="connsiteX4" fmla="*/ 70485 w 120205"/>
                <a:gd name="connsiteY4" fmla="*/ 22003 h 141446"/>
                <a:gd name="connsiteX5" fmla="*/ 53435 w 120205"/>
                <a:gd name="connsiteY5" fmla="*/ 18955 h 141446"/>
                <a:gd name="connsiteX6" fmla="*/ 31051 w 120205"/>
                <a:gd name="connsiteY6" fmla="*/ 22479 h 141446"/>
                <a:gd name="connsiteX7" fmla="*/ 11335 w 120205"/>
                <a:gd name="connsiteY7" fmla="*/ 31147 h 141446"/>
                <a:gd name="connsiteX8" fmla="*/ 5239 w 120205"/>
                <a:gd name="connsiteY8" fmla="*/ 18383 h 141446"/>
                <a:gd name="connsiteX9" fmla="*/ 16954 w 120205"/>
                <a:gd name="connsiteY9" fmla="*/ 11240 h 141446"/>
                <a:gd name="connsiteX10" fmla="*/ 36767 w 120205"/>
                <a:gd name="connsiteY10" fmla="*/ 3429 h 141446"/>
                <a:gd name="connsiteX11" fmla="*/ 59246 w 120205"/>
                <a:gd name="connsiteY11" fmla="*/ 0 h 141446"/>
                <a:gd name="connsiteX12" fmla="*/ 86773 w 120205"/>
                <a:gd name="connsiteY12" fmla="*/ 4763 h 141446"/>
                <a:gd name="connsiteX13" fmla="*/ 101346 w 120205"/>
                <a:gd name="connsiteY13" fmla="*/ 20098 h 141446"/>
                <a:gd name="connsiteX14" fmla="*/ 105728 w 120205"/>
                <a:gd name="connsiteY14" fmla="*/ 48197 h 141446"/>
                <a:gd name="connsiteX15" fmla="*/ 105728 w 120205"/>
                <a:gd name="connsiteY15" fmla="*/ 126778 h 141446"/>
                <a:gd name="connsiteX16" fmla="*/ 120205 w 120205"/>
                <a:gd name="connsiteY16" fmla="*/ 126778 h 141446"/>
                <a:gd name="connsiteX17" fmla="*/ 120205 w 120205"/>
                <a:gd name="connsiteY17" fmla="*/ 137541 h 141446"/>
                <a:gd name="connsiteX18" fmla="*/ 107823 w 120205"/>
                <a:gd name="connsiteY18" fmla="*/ 140018 h 141446"/>
                <a:gd name="connsiteX19" fmla="*/ 94774 w 120205"/>
                <a:gd name="connsiteY19" fmla="*/ 141256 h 141446"/>
                <a:gd name="connsiteX20" fmla="*/ 85439 w 120205"/>
                <a:gd name="connsiteY20" fmla="*/ 139160 h 141446"/>
                <a:gd name="connsiteX21" fmla="*/ 82963 w 120205"/>
                <a:gd name="connsiteY21" fmla="*/ 130016 h 141446"/>
                <a:gd name="connsiteX22" fmla="*/ 82963 w 120205"/>
                <a:gd name="connsiteY22" fmla="*/ 121920 h 141446"/>
                <a:gd name="connsiteX23" fmla="*/ 64961 w 120205"/>
                <a:gd name="connsiteY23" fmla="*/ 135350 h 141446"/>
                <a:gd name="connsiteX24" fmla="*/ 40862 w 120205"/>
                <a:gd name="connsiteY24" fmla="*/ 141446 h 141446"/>
                <a:gd name="connsiteX25" fmla="*/ 11621 w 120205"/>
                <a:gd name="connsiteY25" fmla="*/ 131255 h 141446"/>
                <a:gd name="connsiteX26" fmla="*/ 0 w 120205"/>
                <a:gd name="connsiteY26" fmla="*/ 102013 h 141446"/>
                <a:gd name="connsiteX27" fmla="*/ 23146 w 120205"/>
                <a:gd name="connsiteY27" fmla="*/ 68199 h 141446"/>
                <a:gd name="connsiteX28" fmla="*/ 66294 w 120205"/>
                <a:gd name="connsiteY28" fmla="*/ 120968 h 141446"/>
                <a:gd name="connsiteX29" fmla="*/ 81439 w 120205"/>
                <a:gd name="connsiteY29" fmla="*/ 111633 h 141446"/>
                <a:gd name="connsiteX30" fmla="*/ 81439 w 120205"/>
                <a:gd name="connsiteY30" fmla="*/ 69533 h 141446"/>
                <a:gd name="connsiteX31" fmla="*/ 41148 w 120205"/>
                <a:gd name="connsiteY31" fmla="*/ 77724 h 141446"/>
                <a:gd name="connsiteX32" fmla="*/ 27527 w 120205"/>
                <a:gd name="connsiteY32" fmla="*/ 99155 h 141446"/>
                <a:gd name="connsiteX33" fmla="*/ 34004 w 120205"/>
                <a:gd name="connsiteY33" fmla="*/ 118586 h 141446"/>
                <a:gd name="connsiteX34" fmla="*/ 51530 w 120205"/>
                <a:gd name="connsiteY34" fmla="*/ 124873 h 141446"/>
                <a:gd name="connsiteX35" fmla="*/ 66294 w 120205"/>
                <a:gd name="connsiteY35" fmla="*/ 120968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446">
                  <a:moveTo>
                    <a:pt x="23146" y="68199"/>
                  </a:moveTo>
                  <a:cubicBezTo>
                    <a:pt x="38481" y="60960"/>
                    <a:pt x="57912" y="57055"/>
                    <a:pt x="81439" y="56579"/>
                  </a:cubicBezTo>
                  <a:lnTo>
                    <a:pt x="81439" y="49721"/>
                  </a:lnTo>
                  <a:cubicBezTo>
                    <a:pt x="81439" y="42101"/>
                    <a:pt x="80582" y="36005"/>
                    <a:pt x="78962" y="31623"/>
                  </a:cubicBezTo>
                  <a:cubicBezTo>
                    <a:pt x="77343" y="27242"/>
                    <a:pt x="74486" y="24003"/>
                    <a:pt x="70485" y="22003"/>
                  </a:cubicBezTo>
                  <a:cubicBezTo>
                    <a:pt x="66484" y="20003"/>
                    <a:pt x="60865" y="18955"/>
                    <a:pt x="53435" y="18955"/>
                  </a:cubicBezTo>
                  <a:cubicBezTo>
                    <a:pt x="45149" y="18955"/>
                    <a:pt x="37624" y="20098"/>
                    <a:pt x="31051" y="22479"/>
                  </a:cubicBezTo>
                  <a:cubicBezTo>
                    <a:pt x="24479" y="24860"/>
                    <a:pt x="17907" y="27718"/>
                    <a:pt x="11335" y="31147"/>
                  </a:cubicBezTo>
                  <a:lnTo>
                    <a:pt x="5239" y="18383"/>
                  </a:lnTo>
                  <a:cubicBezTo>
                    <a:pt x="7334" y="16574"/>
                    <a:pt x="11240" y="14192"/>
                    <a:pt x="16954" y="11240"/>
                  </a:cubicBezTo>
                  <a:cubicBezTo>
                    <a:pt x="22670" y="8287"/>
                    <a:pt x="29242" y="5715"/>
                    <a:pt x="36767" y="3429"/>
                  </a:cubicBezTo>
                  <a:cubicBezTo>
                    <a:pt x="44291" y="1143"/>
                    <a:pt x="51816" y="0"/>
                    <a:pt x="59246" y="0"/>
                  </a:cubicBezTo>
                  <a:cubicBezTo>
                    <a:pt x="70866" y="0"/>
                    <a:pt x="80010" y="1619"/>
                    <a:pt x="86773" y="4763"/>
                  </a:cubicBezTo>
                  <a:cubicBezTo>
                    <a:pt x="93536" y="7906"/>
                    <a:pt x="98393" y="13049"/>
                    <a:pt x="101346" y="20098"/>
                  </a:cubicBezTo>
                  <a:cubicBezTo>
                    <a:pt x="104299" y="27146"/>
                    <a:pt x="105728" y="36481"/>
                    <a:pt x="105728" y="48197"/>
                  </a:cubicBezTo>
                  <a:lnTo>
                    <a:pt x="105728" y="126778"/>
                  </a:lnTo>
                  <a:lnTo>
                    <a:pt x="120205" y="126778"/>
                  </a:lnTo>
                  <a:lnTo>
                    <a:pt x="120205" y="137541"/>
                  </a:lnTo>
                  <a:cubicBezTo>
                    <a:pt x="116967" y="138398"/>
                    <a:pt x="112776" y="139160"/>
                    <a:pt x="107823" y="140018"/>
                  </a:cubicBezTo>
                  <a:cubicBezTo>
                    <a:pt x="102870" y="140780"/>
                    <a:pt x="98488" y="141256"/>
                    <a:pt x="94774" y="141256"/>
                  </a:cubicBezTo>
                  <a:cubicBezTo>
                    <a:pt x="90202" y="141256"/>
                    <a:pt x="87058" y="140589"/>
                    <a:pt x="85439" y="139160"/>
                  </a:cubicBezTo>
                  <a:cubicBezTo>
                    <a:pt x="83820" y="137731"/>
                    <a:pt x="82963" y="134684"/>
                    <a:pt x="82963" y="130016"/>
                  </a:cubicBezTo>
                  <a:lnTo>
                    <a:pt x="82963" y="121920"/>
                  </a:lnTo>
                  <a:cubicBezTo>
                    <a:pt x="78105" y="126778"/>
                    <a:pt x="72104" y="131350"/>
                    <a:pt x="64961" y="135350"/>
                  </a:cubicBezTo>
                  <a:cubicBezTo>
                    <a:pt x="57817" y="139351"/>
                    <a:pt x="49816" y="141446"/>
                    <a:pt x="40862" y="141446"/>
                  </a:cubicBezTo>
                  <a:cubicBezTo>
                    <a:pt x="29146" y="141446"/>
                    <a:pt x="19336" y="138017"/>
                    <a:pt x="11621" y="131255"/>
                  </a:cubicBezTo>
                  <a:cubicBezTo>
                    <a:pt x="3905" y="124492"/>
                    <a:pt x="0" y="114776"/>
                    <a:pt x="0" y="102013"/>
                  </a:cubicBezTo>
                  <a:cubicBezTo>
                    <a:pt x="191" y="86773"/>
                    <a:pt x="7811" y="75438"/>
                    <a:pt x="23146" y="68199"/>
                  </a:cubicBezTo>
                  <a:close/>
                  <a:moveTo>
                    <a:pt x="66294" y="120968"/>
                  </a:moveTo>
                  <a:cubicBezTo>
                    <a:pt x="71818" y="118396"/>
                    <a:pt x="76867" y="115253"/>
                    <a:pt x="81439" y="111633"/>
                  </a:cubicBezTo>
                  <a:lnTo>
                    <a:pt x="81439" y="69533"/>
                  </a:lnTo>
                  <a:cubicBezTo>
                    <a:pt x="63627" y="69533"/>
                    <a:pt x="50197" y="72295"/>
                    <a:pt x="41148" y="77724"/>
                  </a:cubicBezTo>
                  <a:cubicBezTo>
                    <a:pt x="32099" y="83153"/>
                    <a:pt x="27527" y="90297"/>
                    <a:pt x="27527" y="99155"/>
                  </a:cubicBezTo>
                  <a:cubicBezTo>
                    <a:pt x="27527" y="108014"/>
                    <a:pt x="29718" y="114491"/>
                    <a:pt x="34004" y="118586"/>
                  </a:cubicBezTo>
                  <a:cubicBezTo>
                    <a:pt x="38291" y="122777"/>
                    <a:pt x="44196" y="124873"/>
                    <a:pt x="51530" y="124873"/>
                  </a:cubicBezTo>
                  <a:cubicBezTo>
                    <a:pt x="55817" y="124873"/>
                    <a:pt x="60674" y="123539"/>
                    <a:pt x="66294" y="120968"/>
                  </a:cubicBezTo>
                  <a:close/>
                </a:path>
              </a:pathLst>
            </a:custGeom>
            <a:solidFill>
              <a:srgbClr val="FFFFFF"/>
            </a:solidFill>
            <a:ln w="9525" cap="flat">
              <a:noFill/>
              <a:prstDash val="solid"/>
              <a:miter/>
            </a:ln>
          </p:spPr>
          <p:txBody>
            <a:bodyPr anchor="ctr"/>
            <a:lstStyle/>
            <a:p>
              <a:pPr>
                <a:defRPr/>
              </a:pPr>
              <a:endParaRPr lang="ro-RO"/>
            </a:p>
          </p:txBody>
        </p:sp>
        <p:sp>
          <p:nvSpPr>
            <p:cNvPr id="98" name="Freeform: Shape 1062">
              <a:extLst>
                <a:ext uri="{FF2B5EF4-FFF2-40B4-BE49-F238E27FC236}">
                  <a16:creationId xmlns:a16="http://schemas.microsoft.com/office/drawing/2014/main" id="{44176183-4C0C-31BA-F507-7A2548B727A0}"/>
                </a:ext>
              </a:extLst>
            </p:cNvPr>
            <p:cNvSpPr/>
            <p:nvPr/>
          </p:nvSpPr>
          <p:spPr>
            <a:xfrm>
              <a:off x="12349257" y="7105904"/>
              <a:ext cx="147732" cy="138969"/>
            </a:xfrm>
            <a:custGeom>
              <a:avLst/>
              <a:gdLst>
                <a:gd name="connsiteX0" fmla="*/ 17621 w 147732"/>
                <a:gd name="connsiteY0" fmla="*/ 22003 h 138969"/>
                <a:gd name="connsiteX1" fmla="*/ 0 w 147732"/>
                <a:gd name="connsiteY1" fmla="*/ 17621 h 138969"/>
                <a:gd name="connsiteX2" fmla="*/ 0 w 147732"/>
                <a:gd name="connsiteY2" fmla="*/ 4381 h 138969"/>
                <a:gd name="connsiteX3" fmla="*/ 34957 w 147732"/>
                <a:gd name="connsiteY3" fmla="*/ 0 h 138969"/>
                <a:gd name="connsiteX4" fmla="*/ 35719 w 147732"/>
                <a:gd name="connsiteY4" fmla="*/ 0 h 138969"/>
                <a:gd name="connsiteX5" fmla="*/ 40862 w 147732"/>
                <a:gd name="connsiteY5" fmla="*/ 4381 h 138969"/>
                <a:gd name="connsiteX6" fmla="*/ 40862 w 147732"/>
                <a:gd name="connsiteY6" fmla="*/ 14669 h 138969"/>
                <a:gd name="connsiteX7" fmla="*/ 40577 w 147732"/>
                <a:gd name="connsiteY7" fmla="*/ 20574 h 138969"/>
                <a:gd name="connsiteX8" fmla="*/ 63818 w 147732"/>
                <a:gd name="connsiteY8" fmla="*/ 6382 h 138969"/>
                <a:gd name="connsiteX9" fmla="*/ 91440 w 147732"/>
                <a:gd name="connsiteY9" fmla="*/ 0 h 138969"/>
                <a:gd name="connsiteX10" fmla="*/ 115253 w 147732"/>
                <a:gd name="connsiteY10" fmla="*/ 5906 h 138969"/>
                <a:gd name="connsiteX11" fmla="*/ 127159 w 147732"/>
                <a:gd name="connsiteY11" fmla="*/ 23908 h 138969"/>
                <a:gd name="connsiteX12" fmla="*/ 130588 w 147732"/>
                <a:gd name="connsiteY12" fmla="*/ 56579 h 138969"/>
                <a:gd name="connsiteX13" fmla="*/ 130588 w 147732"/>
                <a:gd name="connsiteY13" fmla="*/ 125063 h 138969"/>
                <a:gd name="connsiteX14" fmla="*/ 147733 w 147732"/>
                <a:gd name="connsiteY14" fmla="*/ 126778 h 138969"/>
                <a:gd name="connsiteX15" fmla="*/ 147733 w 147732"/>
                <a:gd name="connsiteY15" fmla="*/ 138970 h 138969"/>
                <a:gd name="connsiteX16" fmla="*/ 89725 w 147732"/>
                <a:gd name="connsiteY16" fmla="*/ 138970 h 138969"/>
                <a:gd name="connsiteX17" fmla="*/ 89725 w 147732"/>
                <a:gd name="connsiteY17" fmla="*/ 126968 h 138969"/>
                <a:gd name="connsiteX18" fmla="*/ 104870 w 147732"/>
                <a:gd name="connsiteY18" fmla="*/ 124968 h 138969"/>
                <a:gd name="connsiteX19" fmla="*/ 104870 w 147732"/>
                <a:gd name="connsiteY19" fmla="*/ 56198 h 138969"/>
                <a:gd name="connsiteX20" fmla="*/ 102870 w 147732"/>
                <a:gd name="connsiteY20" fmla="*/ 33528 h 138969"/>
                <a:gd name="connsiteX21" fmla="*/ 95536 w 147732"/>
                <a:gd name="connsiteY21" fmla="*/ 21336 h 138969"/>
                <a:gd name="connsiteX22" fmla="*/ 79915 w 147732"/>
                <a:gd name="connsiteY22" fmla="*/ 17335 h 138969"/>
                <a:gd name="connsiteX23" fmla="*/ 61055 w 147732"/>
                <a:gd name="connsiteY23" fmla="*/ 21717 h 138969"/>
                <a:gd name="connsiteX24" fmla="*/ 43148 w 147732"/>
                <a:gd name="connsiteY24" fmla="*/ 32004 h 138969"/>
                <a:gd name="connsiteX25" fmla="*/ 43148 w 147732"/>
                <a:gd name="connsiteY25" fmla="*/ 124777 h 138969"/>
                <a:gd name="connsiteX26" fmla="*/ 59817 w 147732"/>
                <a:gd name="connsiteY26" fmla="*/ 126968 h 138969"/>
                <a:gd name="connsiteX27" fmla="*/ 59817 w 147732"/>
                <a:gd name="connsiteY27" fmla="*/ 138970 h 138969"/>
                <a:gd name="connsiteX28" fmla="*/ 2096 w 147732"/>
                <a:gd name="connsiteY28" fmla="*/ 138970 h 138969"/>
                <a:gd name="connsiteX29" fmla="*/ 2096 w 147732"/>
                <a:gd name="connsiteY29" fmla="*/ 126968 h 138969"/>
                <a:gd name="connsiteX30" fmla="*/ 17526 w 147732"/>
                <a:gd name="connsiteY30" fmla="*/ 124777 h 138969"/>
                <a:gd name="connsiteX31" fmla="*/ 17526 w 147732"/>
                <a:gd name="connsiteY31" fmla="*/ 22003 h 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732" h="138969">
                  <a:moveTo>
                    <a:pt x="17621" y="22003"/>
                  </a:moveTo>
                  <a:lnTo>
                    <a:pt x="0" y="17621"/>
                  </a:lnTo>
                  <a:lnTo>
                    <a:pt x="0" y="4381"/>
                  </a:lnTo>
                  <a:lnTo>
                    <a:pt x="34957" y="0"/>
                  </a:lnTo>
                  <a:lnTo>
                    <a:pt x="35719" y="0"/>
                  </a:lnTo>
                  <a:lnTo>
                    <a:pt x="40862" y="4381"/>
                  </a:lnTo>
                  <a:lnTo>
                    <a:pt x="40862" y="14669"/>
                  </a:lnTo>
                  <a:lnTo>
                    <a:pt x="40577" y="20574"/>
                  </a:lnTo>
                  <a:cubicBezTo>
                    <a:pt x="46482" y="15335"/>
                    <a:pt x="54197" y="10668"/>
                    <a:pt x="63818" y="6382"/>
                  </a:cubicBezTo>
                  <a:cubicBezTo>
                    <a:pt x="73438" y="2096"/>
                    <a:pt x="82677" y="0"/>
                    <a:pt x="91440" y="0"/>
                  </a:cubicBezTo>
                  <a:cubicBezTo>
                    <a:pt x="101727" y="0"/>
                    <a:pt x="109633" y="2000"/>
                    <a:pt x="115253" y="5906"/>
                  </a:cubicBezTo>
                  <a:cubicBezTo>
                    <a:pt x="120872" y="9811"/>
                    <a:pt x="124873" y="15811"/>
                    <a:pt x="127159" y="23908"/>
                  </a:cubicBezTo>
                  <a:cubicBezTo>
                    <a:pt x="129445" y="32004"/>
                    <a:pt x="130588" y="42863"/>
                    <a:pt x="130588" y="56579"/>
                  </a:cubicBezTo>
                  <a:lnTo>
                    <a:pt x="130588" y="125063"/>
                  </a:lnTo>
                  <a:lnTo>
                    <a:pt x="147733" y="126778"/>
                  </a:lnTo>
                  <a:lnTo>
                    <a:pt x="147733" y="138970"/>
                  </a:lnTo>
                  <a:lnTo>
                    <a:pt x="89725" y="138970"/>
                  </a:lnTo>
                  <a:lnTo>
                    <a:pt x="89725" y="126968"/>
                  </a:lnTo>
                  <a:lnTo>
                    <a:pt x="104870" y="124968"/>
                  </a:lnTo>
                  <a:lnTo>
                    <a:pt x="104870" y="56198"/>
                  </a:lnTo>
                  <a:cubicBezTo>
                    <a:pt x="104870" y="46577"/>
                    <a:pt x="104204" y="39052"/>
                    <a:pt x="102870" y="33528"/>
                  </a:cubicBezTo>
                  <a:cubicBezTo>
                    <a:pt x="101537" y="28099"/>
                    <a:pt x="99155" y="24003"/>
                    <a:pt x="95536" y="21336"/>
                  </a:cubicBezTo>
                  <a:cubicBezTo>
                    <a:pt x="91916" y="18669"/>
                    <a:pt x="86773" y="17335"/>
                    <a:pt x="79915" y="17335"/>
                  </a:cubicBezTo>
                  <a:cubicBezTo>
                    <a:pt x="74009" y="17335"/>
                    <a:pt x="67723" y="18764"/>
                    <a:pt x="61055" y="21717"/>
                  </a:cubicBezTo>
                  <a:cubicBezTo>
                    <a:pt x="54388" y="24670"/>
                    <a:pt x="48387" y="28099"/>
                    <a:pt x="43148" y="32004"/>
                  </a:cubicBezTo>
                  <a:lnTo>
                    <a:pt x="43148" y="124777"/>
                  </a:lnTo>
                  <a:lnTo>
                    <a:pt x="59817" y="126968"/>
                  </a:lnTo>
                  <a:lnTo>
                    <a:pt x="59817" y="138970"/>
                  </a:lnTo>
                  <a:lnTo>
                    <a:pt x="2096" y="138970"/>
                  </a:lnTo>
                  <a:lnTo>
                    <a:pt x="2096" y="126968"/>
                  </a:lnTo>
                  <a:lnTo>
                    <a:pt x="17526" y="124777"/>
                  </a:lnTo>
                  <a:lnTo>
                    <a:pt x="17526" y="22003"/>
                  </a:lnTo>
                  <a:close/>
                </a:path>
              </a:pathLst>
            </a:custGeom>
            <a:solidFill>
              <a:srgbClr val="FFFFFF"/>
            </a:solidFill>
            <a:ln w="9525" cap="flat">
              <a:noFill/>
              <a:prstDash val="solid"/>
              <a:miter/>
            </a:ln>
          </p:spPr>
          <p:txBody>
            <a:bodyPr anchor="ctr"/>
            <a:lstStyle/>
            <a:p>
              <a:pPr>
                <a:defRPr/>
              </a:pPr>
              <a:endParaRPr lang="ro-RO"/>
            </a:p>
          </p:txBody>
        </p:sp>
        <p:sp>
          <p:nvSpPr>
            <p:cNvPr id="99" name="Freeform: Shape 1063">
              <a:extLst>
                <a:ext uri="{FF2B5EF4-FFF2-40B4-BE49-F238E27FC236}">
                  <a16:creationId xmlns:a16="http://schemas.microsoft.com/office/drawing/2014/main" id="{AA0BCE2A-01F0-95C2-F627-FD1F59BD5F01}"/>
                </a:ext>
              </a:extLst>
            </p:cNvPr>
            <p:cNvSpPr/>
            <p:nvPr/>
          </p:nvSpPr>
          <p:spPr>
            <a:xfrm>
              <a:off x="12517088" y="7105999"/>
              <a:ext cx="99155" cy="141446"/>
            </a:xfrm>
            <a:custGeom>
              <a:avLst/>
              <a:gdLst>
                <a:gd name="connsiteX0" fmla="*/ 20383 w 99155"/>
                <a:gd name="connsiteY0" fmla="*/ 119348 h 141446"/>
                <a:gd name="connsiteX1" fmla="*/ 30766 w 99155"/>
                <a:gd name="connsiteY1" fmla="*/ 125920 h 141446"/>
                <a:gd name="connsiteX2" fmla="*/ 47530 w 99155"/>
                <a:gd name="connsiteY2" fmla="*/ 128873 h 141446"/>
                <a:gd name="connsiteX3" fmla="*/ 68104 w 99155"/>
                <a:gd name="connsiteY3" fmla="*/ 123444 h 141446"/>
                <a:gd name="connsiteX4" fmla="*/ 74676 w 99155"/>
                <a:gd name="connsiteY4" fmla="*/ 108490 h 141446"/>
                <a:gd name="connsiteX5" fmla="*/ 70485 w 99155"/>
                <a:gd name="connsiteY5" fmla="*/ 96965 h 141446"/>
                <a:gd name="connsiteX6" fmla="*/ 58864 w 99155"/>
                <a:gd name="connsiteY6" fmla="*/ 88297 h 141446"/>
                <a:gd name="connsiteX7" fmla="*/ 37433 w 99155"/>
                <a:gd name="connsiteY7" fmla="*/ 79153 h 141446"/>
                <a:gd name="connsiteX8" fmla="*/ 9906 w 99155"/>
                <a:gd name="connsiteY8" fmla="*/ 62103 h 141446"/>
                <a:gd name="connsiteX9" fmla="*/ 1238 w 99155"/>
                <a:gd name="connsiteY9" fmla="*/ 36004 h 141446"/>
                <a:gd name="connsiteX10" fmla="*/ 7715 w 99155"/>
                <a:gd name="connsiteY10" fmla="*/ 17145 h 141446"/>
                <a:gd name="connsiteX11" fmla="*/ 25622 w 99155"/>
                <a:gd name="connsiteY11" fmla="*/ 4572 h 141446"/>
                <a:gd name="connsiteX12" fmla="*/ 50959 w 99155"/>
                <a:gd name="connsiteY12" fmla="*/ 0 h 141446"/>
                <a:gd name="connsiteX13" fmla="*/ 70675 w 99155"/>
                <a:gd name="connsiteY13" fmla="*/ 1715 h 141446"/>
                <a:gd name="connsiteX14" fmla="*/ 84296 w 99155"/>
                <a:gd name="connsiteY14" fmla="*/ 5144 h 141446"/>
                <a:gd name="connsiteX15" fmla="*/ 91154 w 99155"/>
                <a:gd name="connsiteY15" fmla="*/ 7334 h 141446"/>
                <a:gd name="connsiteX16" fmla="*/ 91154 w 99155"/>
                <a:gd name="connsiteY16" fmla="*/ 37719 h 141446"/>
                <a:gd name="connsiteX17" fmla="*/ 76200 w 99155"/>
                <a:gd name="connsiteY17" fmla="*/ 37719 h 141446"/>
                <a:gd name="connsiteX18" fmla="*/ 71342 w 99155"/>
                <a:gd name="connsiteY18" fmla="*/ 19621 h 141446"/>
                <a:gd name="connsiteX19" fmla="*/ 63532 w 99155"/>
                <a:gd name="connsiteY19" fmla="*/ 14573 h 141446"/>
                <a:gd name="connsiteX20" fmla="*/ 49339 w 99155"/>
                <a:gd name="connsiteY20" fmla="*/ 12478 h 141446"/>
                <a:gd name="connsiteX21" fmla="*/ 31623 w 99155"/>
                <a:gd name="connsiteY21" fmla="*/ 17335 h 141446"/>
                <a:gd name="connsiteX22" fmla="*/ 24860 w 99155"/>
                <a:gd name="connsiteY22" fmla="*/ 30575 h 141446"/>
                <a:gd name="connsiteX23" fmla="*/ 28384 w 99155"/>
                <a:gd name="connsiteY23" fmla="*/ 42672 h 141446"/>
                <a:gd name="connsiteX24" fmla="*/ 37338 w 99155"/>
                <a:gd name="connsiteY24" fmla="*/ 50387 h 141446"/>
                <a:gd name="connsiteX25" fmla="*/ 52006 w 99155"/>
                <a:gd name="connsiteY25" fmla="*/ 57245 h 141446"/>
                <a:gd name="connsiteX26" fmla="*/ 56864 w 99155"/>
                <a:gd name="connsiteY26" fmla="*/ 59245 h 141446"/>
                <a:gd name="connsiteX27" fmla="*/ 79153 w 99155"/>
                <a:gd name="connsiteY27" fmla="*/ 69532 h 141446"/>
                <a:gd name="connsiteX28" fmla="*/ 93440 w 99155"/>
                <a:gd name="connsiteY28" fmla="*/ 82391 h 141446"/>
                <a:gd name="connsiteX29" fmla="*/ 99155 w 99155"/>
                <a:gd name="connsiteY29" fmla="*/ 101822 h 141446"/>
                <a:gd name="connsiteX30" fmla="*/ 85058 w 99155"/>
                <a:gd name="connsiteY30" fmla="*/ 130683 h 141446"/>
                <a:gd name="connsiteX31" fmla="*/ 46482 w 99155"/>
                <a:gd name="connsiteY31" fmla="*/ 141446 h 141446"/>
                <a:gd name="connsiteX32" fmla="*/ 21431 w 99155"/>
                <a:gd name="connsiteY32" fmla="*/ 138113 h 141446"/>
                <a:gd name="connsiteX33" fmla="*/ 0 w 99155"/>
                <a:gd name="connsiteY33" fmla="*/ 131350 h 141446"/>
                <a:gd name="connsiteX34" fmla="*/ 0 w 99155"/>
                <a:gd name="connsiteY34" fmla="*/ 100013 h 141446"/>
                <a:gd name="connsiteX35" fmla="*/ 15907 w 99155"/>
                <a:gd name="connsiteY35" fmla="*/ 100013 h 141446"/>
                <a:gd name="connsiteX36" fmla="*/ 20383 w 99155"/>
                <a:gd name="connsiteY36" fmla="*/ 119348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9155" h="141446">
                  <a:moveTo>
                    <a:pt x="20383" y="119348"/>
                  </a:moveTo>
                  <a:cubicBezTo>
                    <a:pt x="22003" y="121825"/>
                    <a:pt x="25527" y="124015"/>
                    <a:pt x="30766" y="125920"/>
                  </a:cubicBezTo>
                  <a:cubicBezTo>
                    <a:pt x="36100" y="127921"/>
                    <a:pt x="41624" y="128873"/>
                    <a:pt x="47530" y="128873"/>
                  </a:cubicBezTo>
                  <a:cubicBezTo>
                    <a:pt x="56864" y="128873"/>
                    <a:pt x="63722" y="127063"/>
                    <a:pt x="68104" y="123444"/>
                  </a:cubicBezTo>
                  <a:cubicBezTo>
                    <a:pt x="72485" y="119824"/>
                    <a:pt x="74676" y="114871"/>
                    <a:pt x="74676" y="108490"/>
                  </a:cubicBezTo>
                  <a:cubicBezTo>
                    <a:pt x="74676" y="104108"/>
                    <a:pt x="73247" y="100203"/>
                    <a:pt x="70485" y="96965"/>
                  </a:cubicBezTo>
                  <a:cubicBezTo>
                    <a:pt x="67723" y="93726"/>
                    <a:pt x="63817" y="90773"/>
                    <a:pt x="58864" y="88297"/>
                  </a:cubicBezTo>
                  <a:cubicBezTo>
                    <a:pt x="53911" y="85725"/>
                    <a:pt x="46768" y="82677"/>
                    <a:pt x="37433" y="79153"/>
                  </a:cubicBezTo>
                  <a:cubicBezTo>
                    <a:pt x="24860" y="74390"/>
                    <a:pt x="15716" y="68770"/>
                    <a:pt x="9906" y="62103"/>
                  </a:cubicBezTo>
                  <a:cubicBezTo>
                    <a:pt x="4096" y="55531"/>
                    <a:pt x="1238" y="46768"/>
                    <a:pt x="1238" y="36004"/>
                  </a:cubicBezTo>
                  <a:cubicBezTo>
                    <a:pt x="1238" y="28861"/>
                    <a:pt x="3429" y="22574"/>
                    <a:pt x="7715" y="17145"/>
                  </a:cubicBezTo>
                  <a:cubicBezTo>
                    <a:pt x="12001" y="11716"/>
                    <a:pt x="18002" y="7525"/>
                    <a:pt x="25622" y="4572"/>
                  </a:cubicBezTo>
                  <a:cubicBezTo>
                    <a:pt x="33242" y="1619"/>
                    <a:pt x="41624" y="0"/>
                    <a:pt x="50959" y="0"/>
                  </a:cubicBezTo>
                  <a:cubicBezTo>
                    <a:pt x="58483" y="0"/>
                    <a:pt x="65056" y="571"/>
                    <a:pt x="70675" y="1715"/>
                  </a:cubicBezTo>
                  <a:cubicBezTo>
                    <a:pt x="76295" y="2857"/>
                    <a:pt x="80867" y="4000"/>
                    <a:pt x="84296" y="5144"/>
                  </a:cubicBezTo>
                  <a:cubicBezTo>
                    <a:pt x="87725" y="6286"/>
                    <a:pt x="90011" y="7048"/>
                    <a:pt x="91154" y="7334"/>
                  </a:cubicBezTo>
                  <a:lnTo>
                    <a:pt x="91154" y="37719"/>
                  </a:lnTo>
                  <a:lnTo>
                    <a:pt x="76200" y="37719"/>
                  </a:lnTo>
                  <a:lnTo>
                    <a:pt x="71342" y="19621"/>
                  </a:lnTo>
                  <a:cubicBezTo>
                    <a:pt x="70390" y="17621"/>
                    <a:pt x="67723" y="16002"/>
                    <a:pt x="63532" y="14573"/>
                  </a:cubicBezTo>
                  <a:cubicBezTo>
                    <a:pt x="59341" y="13144"/>
                    <a:pt x="54578" y="12478"/>
                    <a:pt x="49339" y="12478"/>
                  </a:cubicBezTo>
                  <a:cubicBezTo>
                    <a:pt x="42005" y="12478"/>
                    <a:pt x="36100" y="14097"/>
                    <a:pt x="31623" y="17335"/>
                  </a:cubicBezTo>
                  <a:cubicBezTo>
                    <a:pt x="27146" y="20574"/>
                    <a:pt x="24860" y="25051"/>
                    <a:pt x="24860" y="30575"/>
                  </a:cubicBezTo>
                  <a:cubicBezTo>
                    <a:pt x="24860" y="35433"/>
                    <a:pt x="26003" y="39529"/>
                    <a:pt x="28384" y="42672"/>
                  </a:cubicBezTo>
                  <a:cubicBezTo>
                    <a:pt x="30766" y="45815"/>
                    <a:pt x="33718" y="48387"/>
                    <a:pt x="37338" y="50387"/>
                  </a:cubicBezTo>
                  <a:cubicBezTo>
                    <a:pt x="40957" y="52388"/>
                    <a:pt x="45815" y="54673"/>
                    <a:pt x="52006" y="57245"/>
                  </a:cubicBezTo>
                  <a:lnTo>
                    <a:pt x="56864" y="59245"/>
                  </a:lnTo>
                  <a:cubicBezTo>
                    <a:pt x="66008" y="62865"/>
                    <a:pt x="73438" y="66294"/>
                    <a:pt x="79153" y="69532"/>
                  </a:cubicBezTo>
                  <a:cubicBezTo>
                    <a:pt x="84868" y="72771"/>
                    <a:pt x="89630" y="77057"/>
                    <a:pt x="93440" y="82391"/>
                  </a:cubicBezTo>
                  <a:cubicBezTo>
                    <a:pt x="97250" y="87725"/>
                    <a:pt x="99155" y="94202"/>
                    <a:pt x="99155" y="101822"/>
                  </a:cubicBezTo>
                  <a:cubicBezTo>
                    <a:pt x="99155" y="113919"/>
                    <a:pt x="94488" y="123539"/>
                    <a:pt x="85058" y="130683"/>
                  </a:cubicBezTo>
                  <a:cubicBezTo>
                    <a:pt x="75724" y="137827"/>
                    <a:pt x="62865" y="141446"/>
                    <a:pt x="46482" y="141446"/>
                  </a:cubicBezTo>
                  <a:cubicBezTo>
                    <a:pt x="38481" y="141446"/>
                    <a:pt x="30099" y="140303"/>
                    <a:pt x="21431" y="138113"/>
                  </a:cubicBezTo>
                  <a:cubicBezTo>
                    <a:pt x="12668" y="135922"/>
                    <a:pt x="5525" y="133636"/>
                    <a:pt x="0" y="131350"/>
                  </a:cubicBezTo>
                  <a:lnTo>
                    <a:pt x="0" y="100013"/>
                  </a:lnTo>
                  <a:lnTo>
                    <a:pt x="15907" y="100013"/>
                  </a:lnTo>
                  <a:lnTo>
                    <a:pt x="20383" y="119348"/>
                  </a:lnTo>
                  <a:close/>
                </a:path>
              </a:pathLst>
            </a:custGeom>
            <a:solidFill>
              <a:srgbClr val="FFFFFF"/>
            </a:solidFill>
            <a:ln w="9525" cap="flat">
              <a:noFill/>
              <a:prstDash val="solid"/>
              <a:miter/>
            </a:ln>
          </p:spPr>
          <p:txBody>
            <a:bodyPr anchor="ctr"/>
            <a:lstStyle/>
            <a:p>
              <a:pPr>
                <a:defRPr/>
              </a:pPr>
              <a:endParaRPr lang="ro-RO"/>
            </a:p>
          </p:txBody>
        </p:sp>
        <p:sp>
          <p:nvSpPr>
            <p:cNvPr id="100" name="Freeform: Shape 1064">
              <a:extLst>
                <a:ext uri="{FF2B5EF4-FFF2-40B4-BE49-F238E27FC236}">
                  <a16:creationId xmlns:a16="http://schemas.microsoft.com/office/drawing/2014/main" id="{4EECAC01-9801-9CA1-E6D4-273A93162FD9}"/>
                </a:ext>
              </a:extLst>
            </p:cNvPr>
            <p:cNvSpPr/>
            <p:nvPr/>
          </p:nvSpPr>
          <p:spPr>
            <a:xfrm>
              <a:off x="12635388" y="7105904"/>
              <a:ext cx="229076" cy="139064"/>
            </a:xfrm>
            <a:custGeom>
              <a:avLst/>
              <a:gdLst>
                <a:gd name="connsiteX0" fmla="*/ 2667 w 229076"/>
                <a:gd name="connsiteY0" fmla="*/ 126968 h 139064"/>
                <a:gd name="connsiteX1" fmla="*/ 17621 w 229076"/>
                <a:gd name="connsiteY1" fmla="*/ 124777 h 139064"/>
                <a:gd name="connsiteX2" fmla="*/ 17621 w 229076"/>
                <a:gd name="connsiteY2" fmla="*/ 22003 h 139064"/>
                <a:gd name="connsiteX3" fmla="*/ 0 w 229076"/>
                <a:gd name="connsiteY3" fmla="*/ 17621 h 139064"/>
                <a:gd name="connsiteX4" fmla="*/ 0 w 229076"/>
                <a:gd name="connsiteY4" fmla="*/ 4381 h 139064"/>
                <a:gd name="connsiteX5" fmla="*/ 34957 w 229076"/>
                <a:gd name="connsiteY5" fmla="*/ 0 h 139064"/>
                <a:gd name="connsiteX6" fmla="*/ 39338 w 229076"/>
                <a:gd name="connsiteY6" fmla="*/ 3143 h 139064"/>
                <a:gd name="connsiteX7" fmla="*/ 40767 w 229076"/>
                <a:gd name="connsiteY7" fmla="*/ 12954 h 139064"/>
                <a:gd name="connsiteX8" fmla="*/ 40481 w 229076"/>
                <a:gd name="connsiteY8" fmla="*/ 20765 h 139064"/>
                <a:gd name="connsiteX9" fmla="*/ 63817 w 229076"/>
                <a:gd name="connsiteY9" fmla="*/ 6477 h 139064"/>
                <a:gd name="connsiteX10" fmla="*/ 90392 w 229076"/>
                <a:gd name="connsiteY10" fmla="*/ 0 h 139064"/>
                <a:gd name="connsiteX11" fmla="*/ 111728 w 229076"/>
                <a:gd name="connsiteY11" fmla="*/ 4381 h 139064"/>
                <a:gd name="connsiteX12" fmla="*/ 123920 w 229076"/>
                <a:gd name="connsiteY12" fmla="*/ 18098 h 139064"/>
                <a:gd name="connsiteX13" fmla="*/ 145828 w 229076"/>
                <a:gd name="connsiteY13" fmla="*/ 5715 h 139064"/>
                <a:gd name="connsiteX14" fmla="*/ 172117 w 229076"/>
                <a:gd name="connsiteY14" fmla="*/ 0 h 139064"/>
                <a:gd name="connsiteX15" fmla="*/ 195834 w 229076"/>
                <a:gd name="connsiteY15" fmla="*/ 5715 h 139064"/>
                <a:gd name="connsiteX16" fmla="*/ 207931 w 229076"/>
                <a:gd name="connsiteY16" fmla="*/ 23622 h 139064"/>
                <a:gd name="connsiteX17" fmla="*/ 211455 w 229076"/>
                <a:gd name="connsiteY17" fmla="*/ 56007 h 139064"/>
                <a:gd name="connsiteX18" fmla="*/ 211455 w 229076"/>
                <a:gd name="connsiteY18" fmla="*/ 124777 h 139064"/>
                <a:gd name="connsiteX19" fmla="*/ 229076 w 229076"/>
                <a:gd name="connsiteY19" fmla="*/ 126968 h 139064"/>
                <a:gd name="connsiteX20" fmla="*/ 229076 w 229076"/>
                <a:gd name="connsiteY20" fmla="*/ 138970 h 139064"/>
                <a:gd name="connsiteX21" fmla="*/ 170783 w 229076"/>
                <a:gd name="connsiteY21" fmla="*/ 138970 h 139064"/>
                <a:gd name="connsiteX22" fmla="*/ 170783 w 229076"/>
                <a:gd name="connsiteY22" fmla="*/ 126968 h 139064"/>
                <a:gd name="connsiteX23" fmla="*/ 185928 w 229076"/>
                <a:gd name="connsiteY23" fmla="*/ 124777 h 139064"/>
                <a:gd name="connsiteX24" fmla="*/ 185928 w 229076"/>
                <a:gd name="connsiteY24" fmla="*/ 56769 h 139064"/>
                <a:gd name="connsiteX25" fmla="*/ 183833 w 229076"/>
                <a:gd name="connsiteY25" fmla="*/ 34100 h 139064"/>
                <a:gd name="connsiteX26" fmla="*/ 176022 w 229076"/>
                <a:gd name="connsiteY26" fmla="*/ 21527 h 139064"/>
                <a:gd name="connsiteX27" fmla="*/ 159544 w 229076"/>
                <a:gd name="connsiteY27" fmla="*/ 17335 h 139064"/>
                <a:gd name="connsiteX28" fmla="*/ 142399 w 229076"/>
                <a:gd name="connsiteY28" fmla="*/ 20860 h 139064"/>
                <a:gd name="connsiteX29" fmla="*/ 126968 w 229076"/>
                <a:gd name="connsiteY29" fmla="*/ 29337 h 139064"/>
                <a:gd name="connsiteX30" fmla="*/ 129159 w 229076"/>
                <a:gd name="connsiteY30" fmla="*/ 56483 h 139064"/>
                <a:gd name="connsiteX31" fmla="*/ 129159 w 229076"/>
                <a:gd name="connsiteY31" fmla="*/ 124777 h 139064"/>
                <a:gd name="connsiteX32" fmla="*/ 146494 w 229076"/>
                <a:gd name="connsiteY32" fmla="*/ 126968 h 139064"/>
                <a:gd name="connsiteX33" fmla="*/ 146494 w 229076"/>
                <a:gd name="connsiteY33" fmla="*/ 138970 h 139064"/>
                <a:gd name="connsiteX34" fmla="*/ 87249 w 229076"/>
                <a:gd name="connsiteY34" fmla="*/ 138970 h 139064"/>
                <a:gd name="connsiteX35" fmla="*/ 87249 w 229076"/>
                <a:gd name="connsiteY35" fmla="*/ 126968 h 139064"/>
                <a:gd name="connsiteX36" fmla="*/ 103442 w 229076"/>
                <a:gd name="connsiteY36" fmla="*/ 124777 h 139064"/>
                <a:gd name="connsiteX37" fmla="*/ 103442 w 229076"/>
                <a:gd name="connsiteY37" fmla="*/ 56293 h 139064"/>
                <a:gd name="connsiteX38" fmla="*/ 101632 w 229076"/>
                <a:gd name="connsiteY38" fmla="*/ 33528 h 139064"/>
                <a:gd name="connsiteX39" fmla="*/ 94679 w 229076"/>
                <a:gd name="connsiteY39" fmla="*/ 21431 h 139064"/>
                <a:gd name="connsiteX40" fmla="*/ 79058 w 229076"/>
                <a:gd name="connsiteY40" fmla="*/ 17431 h 139064"/>
                <a:gd name="connsiteX41" fmla="*/ 60293 w 229076"/>
                <a:gd name="connsiteY41" fmla="*/ 21812 h 139064"/>
                <a:gd name="connsiteX42" fmla="*/ 43053 w 229076"/>
                <a:gd name="connsiteY42" fmla="*/ 32099 h 139064"/>
                <a:gd name="connsiteX43" fmla="*/ 43053 w 229076"/>
                <a:gd name="connsiteY43" fmla="*/ 124873 h 139064"/>
                <a:gd name="connsiteX44" fmla="*/ 59436 w 229076"/>
                <a:gd name="connsiteY44" fmla="*/ 127063 h 139064"/>
                <a:gd name="connsiteX45" fmla="*/ 59436 w 229076"/>
                <a:gd name="connsiteY45" fmla="*/ 139065 h 139064"/>
                <a:gd name="connsiteX46" fmla="*/ 2381 w 229076"/>
                <a:gd name="connsiteY46" fmla="*/ 139065 h 139064"/>
                <a:gd name="connsiteX47" fmla="*/ 2381 w 229076"/>
                <a:gd name="connsiteY47" fmla="*/ 126968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9076" h="139064">
                  <a:moveTo>
                    <a:pt x="2667" y="126968"/>
                  </a:moveTo>
                  <a:lnTo>
                    <a:pt x="17621" y="124777"/>
                  </a:lnTo>
                  <a:lnTo>
                    <a:pt x="17621" y="22003"/>
                  </a:lnTo>
                  <a:lnTo>
                    <a:pt x="0" y="17621"/>
                  </a:lnTo>
                  <a:lnTo>
                    <a:pt x="0" y="4381"/>
                  </a:lnTo>
                  <a:lnTo>
                    <a:pt x="34957" y="0"/>
                  </a:lnTo>
                  <a:lnTo>
                    <a:pt x="39338" y="3143"/>
                  </a:lnTo>
                  <a:lnTo>
                    <a:pt x="40767" y="12954"/>
                  </a:lnTo>
                  <a:lnTo>
                    <a:pt x="40481" y="20765"/>
                  </a:lnTo>
                  <a:cubicBezTo>
                    <a:pt x="46196" y="15526"/>
                    <a:pt x="54007" y="10763"/>
                    <a:pt x="63817" y="6477"/>
                  </a:cubicBezTo>
                  <a:cubicBezTo>
                    <a:pt x="73723" y="2191"/>
                    <a:pt x="82487" y="0"/>
                    <a:pt x="90392" y="0"/>
                  </a:cubicBezTo>
                  <a:cubicBezTo>
                    <a:pt x="99250" y="0"/>
                    <a:pt x="106299" y="1429"/>
                    <a:pt x="111728" y="4381"/>
                  </a:cubicBezTo>
                  <a:cubicBezTo>
                    <a:pt x="117062" y="7334"/>
                    <a:pt x="121158" y="11906"/>
                    <a:pt x="123920" y="18098"/>
                  </a:cubicBezTo>
                  <a:cubicBezTo>
                    <a:pt x="129159" y="13716"/>
                    <a:pt x="136398" y="9525"/>
                    <a:pt x="145828" y="5715"/>
                  </a:cubicBezTo>
                  <a:cubicBezTo>
                    <a:pt x="155162" y="1905"/>
                    <a:pt x="164021" y="0"/>
                    <a:pt x="172117" y="0"/>
                  </a:cubicBezTo>
                  <a:cubicBezTo>
                    <a:pt x="182213" y="0"/>
                    <a:pt x="190119" y="1905"/>
                    <a:pt x="195834" y="5715"/>
                  </a:cubicBezTo>
                  <a:cubicBezTo>
                    <a:pt x="201549" y="9525"/>
                    <a:pt x="205550" y="15526"/>
                    <a:pt x="207931" y="23622"/>
                  </a:cubicBezTo>
                  <a:cubicBezTo>
                    <a:pt x="210312" y="31718"/>
                    <a:pt x="211455" y="42481"/>
                    <a:pt x="211455" y="56007"/>
                  </a:cubicBezTo>
                  <a:lnTo>
                    <a:pt x="211455" y="124777"/>
                  </a:lnTo>
                  <a:lnTo>
                    <a:pt x="229076" y="126968"/>
                  </a:lnTo>
                  <a:lnTo>
                    <a:pt x="229076" y="138970"/>
                  </a:lnTo>
                  <a:lnTo>
                    <a:pt x="170783" y="138970"/>
                  </a:lnTo>
                  <a:lnTo>
                    <a:pt x="170783" y="126968"/>
                  </a:lnTo>
                  <a:lnTo>
                    <a:pt x="185928" y="124777"/>
                  </a:lnTo>
                  <a:lnTo>
                    <a:pt x="185928" y="56769"/>
                  </a:lnTo>
                  <a:cubicBezTo>
                    <a:pt x="185928" y="47339"/>
                    <a:pt x="185261" y="39719"/>
                    <a:pt x="183833" y="34100"/>
                  </a:cubicBezTo>
                  <a:cubicBezTo>
                    <a:pt x="182404" y="28480"/>
                    <a:pt x="179832" y="24289"/>
                    <a:pt x="176022" y="21527"/>
                  </a:cubicBezTo>
                  <a:cubicBezTo>
                    <a:pt x="172212" y="18764"/>
                    <a:pt x="166688" y="17335"/>
                    <a:pt x="159544" y="17335"/>
                  </a:cubicBezTo>
                  <a:cubicBezTo>
                    <a:pt x="154210" y="17335"/>
                    <a:pt x="148400" y="18479"/>
                    <a:pt x="142399" y="20860"/>
                  </a:cubicBezTo>
                  <a:cubicBezTo>
                    <a:pt x="136398" y="23241"/>
                    <a:pt x="131254" y="26003"/>
                    <a:pt x="126968" y="29337"/>
                  </a:cubicBezTo>
                  <a:cubicBezTo>
                    <a:pt x="128397" y="35719"/>
                    <a:pt x="129159" y="44767"/>
                    <a:pt x="129159" y="56483"/>
                  </a:cubicBezTo>
                  <a:lnTo>
                    <a:pt x="129159" y="124777"/>
                  </a:lnTo>
                  <a:lnTo>
                    <a:pt x="146494" y="126968"/>
                  </a:lnTo>
                  <a:lnTo>
                    <a:pt x="146494" y="138970"/>
                  </a:lnTo>
                  <a:lnTo>
                    <a:pt x="87249" y="138970"/>
                  </a:lnTo>
                  <a:lnTo>
                    <a:pt x="87249" y="126968"/>
                  </a:lnTo>
                  <a:lnTo>
                    <a:pt x="103442" y="124777"/>
                  </a:lnTo>
                  <a:lnTo>
                    <a:pt x="103442" y="56293"/>
                  </a:lnTo>
                  <a:cubicBezTo>
                    <a:pt x="103442" y="46482"/>
                    <a:pt x="102870" y="38957"/>
                    <a:pt x="101632" y="33528"/>
                  </a:cubicBezTo>
                  <a:cubicBezTo>
                    <a:pt x="100393" y="28099"/>
                    <a:pt x="98108" y="24098"/>
                    <a:pt x="94679" y="21431"/>
                  </a:cubicBezTo>
                  <a:cubicBezTo>
                    <a:pt x="91250" y="18764"/>
                    <a:pt x="86011" y="17431"/>
                    <a:pt x="79058" y="17431"/>
                  </a:cubicBezTo>
                  <a:cubicBezTo>
                    <a:pt x="73152" y="17431"/>
                    <a:pt x="66961" y="18859"/>
                    <a:pt x="60293" y="21812"/>
                  </a:cubicBezTo>
                  <a:cubicBezTo>
                    <a:pt x="53721" y="24765"/>
                    <a:pt x="47911" y="28194"/>
                    <a:pt x="43053" y="32099"/>
                  </a:cubicBezTo>
                  <a:lnTo>
                    <a:pt x="43053" y="124873"/>
                  </a:lnTo>
                  <a:lnTo>
                    <a:pt x="59436" y="127063"/>
                  </a:lnTo>
                  <a:lnTo>
                    <a:pt x="59436" y="139065"/>
                  </a:lnTo>
                  <a:lnTo>
                    <a:pt x="2381" y="139065"/>
                  </a:lnTo>
                  <a:lnTo>
                    <a:pt x="2381" y="126968"/>
                  </a:lnTo>
                  <a:close/>
                </a:path>
              </a:pathLst>
            </a:custGeom>
            <a:solidFill>
              <a:srgbClr val="FFFFFF"/>
            </a:solidFill>
            <a:ln w="9525" cap="flat">
              <a:noFill/>
              <a:prstDash val="solid"/>
              <a:miter/>
            </a:ln>
          </p:spPr>
          <p:txBody>
            <a:bodyPr anchor="ctr"/>
            <a:lstStyle/>
            <a:p>
              <a:pPr>
                <a:defRPr/>
              </a:pPr>
              <a:endParaRPr lang="ro-RO"/>
            </a:p>
          </p:txBody>
        </p:sp>
        <p:sp>
          <p:nvSpPr>
            <p:cNvPr id="101" name="Freeform: Shape 1065">
              <a:extLst>
                <a:ext uri="{FF2B5EF4-FFF2-40B4-BE49-F238E27FC236}">
                  <a16:creationId xmlns:a16="http://schemas.microsoft.com/office/drawing/2014/main" id="{6BA775CE-DF0A-51E4-DEB4-1B3E36BE5284}"/>
                </a:ext>
              </a:extLst>
            </p:cNvPr>
            <p:cNvSpPr/>
            <p:nvPr/>
          </p:nvSpPr>
          <p:spPr>
            <a:xfrm>
              <a:off x="12881133" y="7050849"/>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19 h 194119"/>
                <a:gd name="connsiteX9" fmla="*/ 0 w 64865"/>
                <a:gd name="connsiteY9" fmla="*/ 194119 h 194119"/>
                <a:gd name="connsiteX10" fmla="*/ 0 w 64865"/>
                <a:gd name="connsiteY10" fmla="*/ 182118 h 194119"/>
                <a:gd name="connsiteX11" fmla="*/ 19812 w 64865"/>
                <a:gd name="connsiteY11" fmla="*/ 179927 h 194119"/>
                <a:gd name="connsiteX12" fmla="*/ 19812 w 64865"/>
                <a:gd name="connsiteY12" fmla="*/ 77057 h 194119"/>
                <a:gd name="connsiteX13" fmla="*/ 17812 w 64865"/>
                <a:gd name="connsiteY13" fmla="*/ 29337 h 194119"/>
                <a:gd name="connsiteX14" fmla="*/ 13906 w 64865"/>
                <a:gd name="connsiteY14" fmla="*/ 18097 h 194119"/>
                <a:gd name="connsiteX15" fmla="*/ 18669 w 64865"/>
                <a:gd name="connsiteY15" fmla="*/ 5143 h 194119"/>
                <a:gd name="connsiteX16" fmla="*/ 31813 w 64865"/>
                <a:gd name="connsiteY16" fmla="*/ 0 h 194119"/>
                <a:gd name="connsiteX17" fmla="*/ 44005 w 64865"/>
                <a:gd name="connsiteY17" fmla="*/ 4381 h 194119"/>
                <a:gd name="connsiteX18" fmla="*/ 47911 w 64865"/>
                <a:gd name="connsiteY18" fmla="*/ 15621 h 194119"/>
                <a:gd name="connsiteX19" fmla="*/ 43148 w 64865"/>
                <a:gd name="connsiteY19" fmla="*/ 28861 h 194119"/>
                <a:gd name="connsiteX20" fmla="*/ 29813 w 64865"/>
                <a:gd name="connsiteY20" fmla="*/ 33718 h 194119"/>
                <a:gd name="connsiteX21" fmla="*/ 29527 w 64865"/>
                <a:gd name="connsiteY21" fmla="*/ 33718 h 194119"/>
                <a:gd name="connsiteX22" fmla="*/ 17812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19"/>
                  </a:lnTo>
                  <a:lnTo>
                    <a:pt x="0" y="194119"/>
                  </a:lnTo>
                  <a:lnTo>
                    <a:pt x="0" y="182118"/>
                  </a:lnTo>
                  <a:lnTo>
                    <a:pt x="19812" y="179927"/>
                  </a:lnTo>
                  <a:lnTo>
                    <a:pt x="19812" y="77057"/>
                  </a:lnTo>
                  <a:close/>
                  <a:moveTo>
                    <a:pt x="17812" y="29337"/>
                  </a:moveTo>
                  <a:cubicBezTo>
                    <a:pt x="15240" y="26384"/>
                    <a:pt x="13906" y="22669"/>
                    <a:pt x="13906" y="18097"/>
                  </a:cubicBezTo>
                  <a:cubicBezTo>
                    <a:pt x="13906" y="12859"/>
                    <a:pt x="15526" y="8572"/>
                    <a:pt x="18669" y="5143"/>
                  </a:cubicBezTo>
                  <a:cubicBezTo>
                    <a:pt x="21812" y="1714"/>
                    <a:pt x="26194" y="0"/>
                    <a:pt x="31813" y="0"/>
                  </a:cubicBezTo>
                  <a:cubicBezTo>
                    <a:pt x="37338" y="0"/>
                    <a:pt x="41434" y="1429"/>
                    <a:pt x="44005" y="4381"/>
                  </a:cubicBezTo>
                  <a:cubicBezTo>
                    <a:pt x="46577" y="7334"/>
                    <a:pt x="47911" y="11049"/>
                    <a:pt x="47911" y="15621"/>
                  </a:cubicBezTo>
                  <a:cubicBezTo>
                    <a:pt x="47911" y="21145"/>
                    <a:pt x="46292" y="25527"/>
                    <a:pt x="43148" y="28861"/>
                  </a:cubicBezTo>
                  <a:cubicBezTo>
                    <a:pt x="40005" y="32099"/>
                    <a:pt x="35528" y="33718"/>
                    <a:pt x="29813" y="33718"/>
                  </a:cubicBezTo>
                  <a:lnTo>
                    <a:pt x="29527" y="33718"/>
                  </a:lnTo>
                  <a:cubicBezTo>
                    <a:pt x="24384" y="33718"/>
                    <a:pt x="20479" y="32290"/>
                    <a:pt x="17812" y="29337"/>
                  </a:cubicBezTo>
                  <a:close/>
                </a:path>
              </a:pathLst>
            </a:custGeom>
            <a:solidFill>
              <a:srgbClr val="FFFFFF"/>
            </a:solidFill>
            <a:ln w="9525" cap="flat">
              <a:noFill/>
              <a:prstDash val="solid"/>
              <a:miter/>
            </a:ln>
          </p:spPr>
          <p:txBody>
            <a:bodyPr anchor="ctr"/>
            <a:lstStyle/>
            <a:p>
              <a:pPr>
                <a:defRPr/>
              </a:pPr>
              <a:endParaRPr lang="ro-RO"/>
            </a:p>
          </p:txBody>
        </p:sp>
        <p:sp>
          <p:nvSpPr>
            <p:cNvPr id="102" name="Freeform: Shape 1066">
              <a:extLst>
                <a:ext uri="{FF2B5EF4-FFF2-40B4-BE49-F238E27FC236}">
                  <a16:creationId xmlns:a16="http://schemas.microsoft.com/office/drawing/2014/main" id="{C05F184A-75B6-E8FE-CDA7-7EC266AF5374}"/>
                </a:ext>
              </a:extLst>
            </p:cNvPr>
            <p:cNvSpPr/>
            <p:nvPr/>
          </p:nvSpPr>
          <p:spPr>
            <a:xfrm>
              <a:off x="12965715" y="7105999"/>
              <a:ext cx="99155" cy="141446"/>
            </a:xfrm>
            <a:custGeom>
              <a:avLst/>
              <a:gdLst>
                <a:gd name="connsiteX0" fmla="*/ 20383 w 99155"/>
                <a:gd name="connsiteY0" fmla="*/ 119348 h 141446"/>
                <a:gd name="connsiteX1" fmla="*/ 30766 w 99155"/>
                <a:gd name="connsiteY1" fmla="*/ 125920 h 141446"/>
                <a:gd name="connsiteX2" fmla="*/ 47530 w 99155"/>
                <a:gd name="connsiteY2" fmla="*/ 128873 h 141446"/>
                <a:gd name="connsiteX3" fmla="*/ 68104 w 99155"/>
                <a:gd name="connsiteY3" fmla="*/ 123444 h 141446"/>
                <a:gd name="connsiteX4" fmla="*/ 74676 w 99155"/>
                <a:gd name="connsiteY4" fmla="*/ 108490 h 141446"/>
                <a:gd name="connsiteX5" fmla="*/ 70485 w 99155"/>
                <a:gd name="connsiteY5" fmla="*/ 96965 h 141446"/>
                <a:gd name="connsiteX6" fmla="*/ 58865 w 99155"/>
                <a:gd name="connsiteY6" fmla="*/ 88297 h 141446"/>
                <a:gd name="connsiteX7" fmla="*/ 37433 w 99155"/>
                <a:gd name="connsiteY7" fmla="*/ 79153 h 141446"/>
                <a:gd name="connsiteX8" fmla="*/ 9906 w 99155"/>
                <a:gd name="connsiteY8" fmla="*/ 62103 h 141446"/>
                <a:gd name="connsiteX9" fmla="*/ 1238 w 99155"/>
                <a:gd name="connsiteY9" fmla="*/ 36004 h 141446"/>
                <a:gd name="connsiteX10" fmla="*/ 7715 w 99155"/>
                <a:gd name="connsiteY10" fmla="*/ 17145 h 141446"/>
                <a:gd name="connsiteX11" fmla="*/ 25622 w 99155"/>
                <a:gd name="connsiteY11" fmla="*/ 4572 h 141446"/>
                <a:gd name="connsiteX12" fmla="*/ 50959 w 99155"/>
                <a:gd name="connsiteY12" fmla="*/ 0 h 141446"/>
                <a:gd name="connsiteX13" fmla="*/ 70675 w 99155"/>
                <a:gd name="connsiteY13" fmla="*/ 1715 h 141446"/>
                <a:gd name="connsiteX14" fmla="*/ 84296 w 99155"/>
                <a:gd name="connsiteY14" fmla="*/ 5144 h 141446"/>
                <a:gd name="connsiteX15" fmla="*/ 91154 w 99155"/>
                <a:gd name="connsiteY15" fmla="*/ 7334 h 141446"/>
                <a:gd name="connsiteX16" fmla="*/ 91154 w 99155"/>
                <a:gd name="connsiteY16" fmla="*/ 37719 h 141446"/>
                <a:gd name="connsiteX17" fmla="*/ 76200 w 99155"/>
                <a:gd name="connsiteY17" fmla="*/ 37719 h 141446"/>
                <a:gd name="connsiteX18" fmla="*/ 71342 w 99155"/>
                <a:gd name="connsiteY18" fmla="*/ 19621 h 141446"/>
                <a:gd name="connsiteX19" fmla="*/ 63532 w 99155"/>
                <a:gd name="connsiteY19" fmla="*/ 14573 h 141446"/>
                <a:gd name="connsiteX20" fmla="*/ 49340 w 99155"/>
                <a:gd name="connsiteY20" fmla="*/ 12478 h 141446"/>
                <a:gd name="connsiteX21" fmla="*/ 31623 w 99155"/>
                <a:gd name="connsiteY21" fmla="*/ 17335 h 141446"/>
                <a:gd name="connsiteX22" fmla="*/ 24860 w 99155"/>
                <a:gd name="connsiteY22" fmla="*/ 30575 h 141446"/>
                <a:gd name="connsiteX23" fmla="*/ 28385 w 99155"/>
                <a:gd name="connsiteY23" fmla="*/ 42672 h 141446"/>
                <a:gd name="connsiteX24" fmla="*/ 37338 w 99155"/>
                <a:gd name="connsiteY24" fmla="*/ 50387 h 141446"/>
                <a:gd name="connsiteX25" fmla="*/ 52007 w 99155"/>
                <a:gd name="connsiteY25" fmla="*/ 57245 h 141446"/>
                <a:gd name="connsiteX26" fmla="*/ 56864 w 99155"/>
                <a:gd name="connsiteY26" fmla="*/ 59245 h 141446"/>
                <a:gd name="connsiteX27" fmla="*/ 79153 w 99155"/>
                <a:gd name="connsiteY27" fmla="*/ 69532 h 141446"/>
                <a:gd name="connsiteX28" fmla="*/ 93440 w 99155"/>
                <a:gd name="connsiteY28" fmla="*/ 82391 h 141446"/>
                <a:gd name="connsiteX29" fmla="*/ 99155 w 99155"/>
                <a:gd name="connsiteY29" fmla="*/ 101822 h 141446"/>
                <a:gd name="connsiteX30" fmla="*/ 85058 w 99155"/>
                <a:gd name="connsiteY30" fmla="*/ 130683 h 141446"/>
                <a:gd name="connsiteX31" fmla="*/ 46482 w 99155"/>
                <a:gd name="connsiteY31" fmla="*/ 141446 h 141446"/>
                <a:gd name="connsiteX32" fmla="*/ 21431 w 99155"/>
                <a:gd name="connsiteY32" fmla="*/ 138113 h 141446"/>
                <a:gd name="connsiteX33" fmla="*/ 0 w 99155"/>
                <a:gd name="connsiteY33" fmla="*/ 131350 h 141446"/>
                <a:gd name="connsiteX34" fmla="*/ 0 w 99155"/>
                <a:gd name="connsiteY34" fmla="*/ 100013 h 141446"/>
                <a:gd name="connsiteX35" fmla="*/ 15907 w 99155"/>
                <a:gd name="connsiteY35" fmla="*/ 100013 h 141446"/>
                <a:gd name="connsiteX36" fmla="*/ 20383 w 99155"/>
                <a:gd name="connsiteY36" fmla="*/ 119348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9155" h="141446">
                  <a:moveTo>
                    <a:pt x="20383" y="119348"/>
                  </a:moveTo>
                  <a:cubicBezTo>
                    <a:pt x="22003" y="121825"/>
                    <a:pt x="25527" y="124015"/>
                    <a:pt x="30766" y="125920"/>
                  </a:cubicBezTo>
                  <a:cubicBezTo>
                    <a:pt x="36100" y="127921"/>
                    <a:pt x="41624" y="128873"/>
                    <a:pt x="47530" y="128873"/>
                  </a:cubicBezTo>
                  <a:cubicBezTo>
                    <a:pt x="56864" y="128873"/>
                    <a:pt x="63722" y="127063"/>
                    <a:pt x="68104" y="123444"/>
                  </a:cubicBezTo>
                  <a:cubicBezTo>
                    <a:pt x="72485" y="119824"/>
                    <a:pt x="74676" y="114871"/>
                    <a:pt x="74676" y="108490"/>
                  </a:cubicBezTo>
                  <a:cubicBezTo>
                    <a:pt x="74676" y="104108"/>
                    <a:pt x="73247" y="100203"/>
                    <a:pt x="70485" y="96965"/>
                  </a:cubicBezTo>
                  <a:cubicBezTo>
                    <a:pt x="67723" y="93726"/>
                    <a:pt x="63817" y="90773"/>
                    <a:pt x="58865" y="88297"/>
                  </a:cubicBezTo>
                  <a:cubicBezTo>
                    <a:pt x="53912" y="85820"/>
                    <a:pt x="46768" y="82677"/>
                    <a:pt x="37433" y="79153"/>
                  </a:cubicBezTo>
                  <a:cubicBezTo>
                    <a:pt x="24860" y="74390"/>
                    <a:pt x="15716" y="68770"/>
                    <a:pt x="9906" y="62103"/>
                  </a:cubicBezTo>
                  <a:cubicBezTo>
                    <a:pt x="4096" y="55531"/>
                    <a:pt x="1238" y="46768"/>
                    <a:pt x="1238" y="36004"/>
                  </a:cubicBezTo>
                  <a:cubicBezTo>
                    <a:pt x="1238" y="28861"/>
                    <a:pt x="3429" y="22574"/>
                    <a:pt x="7715" y="17145"/>
                  </a:cubicBezTo>
                  <a:cubicBezTo>
                    <a:pt x="12002" y="11716"/>
                    <a:pt x="18002" y="7525"/>
                    <a:pt x="25622" y="4572"/>
                  </a:cubicBezTo>
                  <a:cubicBezTo>
                    <a:pt x="33242" y="1619"/>
                    <a:pt x="41624" y="0"/>
                    <a:pt x="50959" y="0"/>
                  </a:cubicBezTo>
                  <a:cubicBezTo>
                    <a:pt x="58483" y="0"/>
                    <a:pt x="65056" y="571"/>
                    <a:pt x="70675" y="1715"/>
                  </a:cubicBezTo>
                  <a:cubicBezTo>
                    <a:pt x="76295" y="2857"/>
                    <a:pt x="80867" y="4000"/>
                    <a:pt x="84296" y="5144"/>
                  </a:cubicBezTo>
                  <a:cubicBezTo>
                    <a:pt x="87725" y="6286"/>
                    <a:pt x="90011" y="7048"/>
                    <a:pt x="91154" y="7334"/>
                  </a:cubicBezTo>
                  <a:lnTo>
                    <a:pt x="91154" y="37719"/>
                  </a:lnTo>
                  <a:lnTo>
                    <a:pt x="76200" y="37719"/>
                  </a:lnTo>
                  <a:lnTo>
                    <a:pt x="71342" y="19621"/>
                  </a:lnTo>
                  <a:cubicBezTo>
                    <a:pt x="70390" y="17621"/>
                    <a:pt x="67723" y="16002"/>
                    <a:pt x="63532" y="14573"/>
                  </a:cubicBezTo>
                  <a:cubicBezTo>
                    <a:pt x="59341" y="13144"/>
                    <a:pt x="54578" y="12478"/>
                    <a:pt x="49340" y="12478"/>
                  </a:cubicBezTo>
                  <a:cubicBezTo>
                    <a:pt x="42005" y="12478"/>
                    <a:pt x="36100" y="14097"/>
                    <a:pt x="31623" y="17335"/>
                  </a:cubicBezTo>
                  <a:cubicBezTo>
                    <a:pt x="27146" y="20574"/>
                    <a:pt x="24860" y="25051"/>
                    <a:pt x="24860" y="30575"/>
                  </a:cubicBezTo>
                  <a:cubicBezTo>
                    <a:pt x="24860" y="35433"/>
                    <a:pt x="26003" y="39529"/>
                    <a:pt x="28385" y="42672"/>
                  </a:cubicBezTo>
                  <a:cubicBezTo>
                    <a:pt x="30766" y="45815"/>
                    <a:pt x="33719" y="48387"/>
                    <a:pt x="37338" y="50387"/>
                  </a:cubicBezTo>
                  <a:cubicBezTo>
                    <a:pt x="40958" y="52388"/>
                    <a:pt x="45815" y="54673"/>
                    <a:pt x="52007" y="57245"/>
                  </a:cubicBezTo>
                  <a:lnTo>
                    <a:pt x="56864" y="59245"/>
                  </a:lnTo>
                  <a:cubicBezTo>
                    <a:pt x="66008" y="62865"/>
                    <a:pt x="73438" y="66294"/>
                    <a:pt x="79153" y="69532"/>
                  </a:cubicBezTo>
                  <a:cubicBezTo>
                    <a:pt x="84868" y="72771"/>
                    <a:pt x="89630" y="77057"/>
                    <a:pt x="93440" y="82391"/>
                  </a:cubicBezTo>
                  <a:cubicBezTo>
                    <a:pt x="97250" y="87725"/>
                    <a:pt x="99155" y="94202"/>
                    <a:pt x="99155" y="101822"/>
                  </a:cubicBezTo>
                  <a:cubicBezTo>
                    <a:pt x="99155" y="113919"/>
                    <a:pt x="94488" y="123539"/>
                    <a:pt x="85058" y="130683"/>
                  </a:cubicBezTo>
                  <a:cubicBezTo>
                    <a:pt x="75629" y="137827"/>
                    <a:pt x="62865" y="141446"/>
                    <a:pt x="46482" y="141446"/>
                  </a:cubicBezTo>
                  <a:cubicBezTo>
                    <a:pt x="38481" y="141446"/>
                    <a:pt x="30099" y="140303"/>
                    <a:pt x="21431" y="138113"/>
                  </a:cubicBezTo>
                  <a:cubicBezTo>
                    <a:pt x="12668" y="135922"/>
                    <a:pt x="5525" y="133636"/>
                    <a:pt x="0" y="131350"/>
                  </a:cubicBezTo>
                  <a:lnTo>
                    <a:pt x="0" y="100013"/>
                  </a:lnTo>
                  <a:lnTo>
                    <a:pt x="15907" y="100013"/>
                  </a:lnTo>
                  <a:lnTo>
                    <a:pt x="20383" y="119348"/>
                  </a:lnTo>
                  <a:close/>
                </a:path>
              </a:pathLst>
            </a:custGeom>
            <a:solidFill>
              <a:srgbClr val="FFFFFF"/>
            </a:solidFill>
            <a:ln w="9525" cap="flat">
              <a:noFill/>
              <a:prstDash val="solid"/>
              <a:miter/>
            </a:ln>
          </p:spPr>
          <p:txBody>
            <a:bodyPr anchor="ctr"/>
            <a:lstStyle/>
            <a:p>
              <a:pPr>
                <a:defRPr/>
              </a:pPr>
              <a:endParaRPr lang="ro-RO"/>
            </a:p>
          </p:txBody>
        </p:sp>
        <p:sp>
          <p:nvSpPr>
            <p:cNvPr id="103" name="Freeform: Shape 1067">
              <a:extLst>
                <a:ext uri="{FF2B5EF4-FFF2-40B4-BE49-F238E27FC236}">
                  <a16:creationId xmlns:a16="http://schemas.microsoft.com/office/drawing/2014/main" id="{CDC311D5-96CD-CA69-7510-9073330FD50D}"/>
                </a:ext>
              </a:extLst>
            </p:cNvPr>
            <p:cNvSpPr/>
            <p:nvPr/>
          </p:nvSpPr>
          <p:spPr>
            <a:xfrm>
              <a:off x="13086207" y="7050849"/>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19 h 194119"/>
                <a:gd name="connsiteX9" fmla="*/ 0 w 64865"/>
                <a:gd name="connsiteY9" fmla="*/ 194119 h 194119"/>
                <a:gd name="connsiteX10" fmla="*/ 0 w 64865"/>
                <a:gd name="connsiteY10" fmla="*/ 182118 h 194119"/>
                <a:gd name="connsiteX11" fmla="*/ 19812 w 64865"/>
                <a:gd name="connsiteY11" fmla="*/ 179927 h 194119"/>
                <a:gd name="connsiteX12" fmla="*/ 19812 w 64865"/>
                <a:gd name="connsiteY12" fmla="*/ 77057 h 194119"/>
                <a:gd name="connsiteX13" fmla="*/ 17812 w 64865"/>
                <a:gd name="connsiteY13" fmla="*/ 29337 h 194119"/>
                <a:gd name="connsiteX14" fmla="*/ 13906 w 64865"/>
                <a:gd name="connsiteY14" fmla="*/ 18097 h 194119"/>
                <a:gd name="connsiteX15" fmla="*/ 18669 w 64865"/>
                <a:gd name="connsiteY15" fmla="*/ 5143 h 194119"/>
                <a:gd name="connsiteX16" fmla="*/ 31813 w 64865"/>
                <a:gd name="connsiteY16" fmla="*/ 0 h 194119"/>
                <a:gd name="connsiteX17" fmla="*/ 44005 w 64865"/>
                <a:gd name="connsiteY17" fmla="*/ 4381 h 194119"/>
                <a:gd name="connsiteX18" fmla="*/ 47911 w 64865"/>
                <a:gd name="connsiteY18" fmla="*/ 15621 h 194119"/>
                <a:gd name="connsiteX19" fmla="*/ 43148 w 64865"/>
                <a:gd name="connsiteY19" fmla="*/ 28861 h 194119"/>
                <a:gd name="connsiteX20" fmla="*/ 29813 w 64865"/>
                <a:gd name="connsiteY20" fmla="*/ 33718 h 194119"/>
                <a:gd name="connsiteX21" fmla="*/ 29527 w 64865"/>
                <a:gd name="connsiteY21" fmla="*/ 33718 h 194119"/>
                <a:gd name="connsiteX22" fmla="*/ 17812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19"/>
                  </a:lnTo>
                  <a:lnTo>
                    <a:pt x="0" y="194119"/>
                  </a:lnTo>
                  <a:lnTo>
                    <a:pt x="0" y="182118"/>
                  </a:lnTo>
                  <a:lnTo>
                    <a:pt x="19812" y="179927"/>
                  </a:lnTo>
                  <a:lnTo>
                    <a:pt x="19812" y="77057"/>
                  </a:lnTo>
                  <a:close/>
                  <a:moveTo>
                    <a:pt x="17812" y="29337"/>
                  </a:moveTo>
                  <a:cubicBezTo>
                    <a:pt x="15240" y="26384"/>
                    <a:pt x="13906" y="22669"/>
                    <a:pt x="13906" y="18097"/>
                  </a:cubicBezTo>
                  <a:cubicBezTo>
                    <a:pt x="13906" y="12859"/>
                    <a:pt x="15526" y="8572"/>
                    <a:pt x="18669" y="5143"/>
                  </a:cubicBezTo>
                  <a:cubicBezTo>
                    <a:pt x="21812" y="1714"/>
                    <a:pt x="26194" y="0"/>
                    <a:pt x="31813" y="0"/>
                  </a:cubicBezTo>
                  <a:cubicBezTo>
                    <a:pt x="37338" y="0"/>
                    <a:pt x="41434" y="1429"/>
                    <a:pt x="44005" y="4381"/>
                  </a:cubicBezTo>
                  <a:cubicBezTo>
                    <a:pt x="46577" y="7334"/>
                    <a:pt x="47911" y="11049"/>
                    <a:pt x="47911" y="15621"/>
                  </a:cubicBezTo>
                  <a:cubicBezTo>
                    <a:pt x="47911" y="21145"/>
                    <a:pt x="46292" y="25527"/>
                    <a:pt x="43148" y="28861"/>
                  </a:cubicBezTo>
                  <a:cubicBezTo>
                    <a:pt x="40005" y="32099"/>
                    <a:pt x="35528" y="33718"/>
                    <a:pt x="29813" y="33718"/>
                  </a:cubicBezTo>
                  <a:lnTo>
                    <a:pt x="29527" y="33718"/>
                  </a:lnTo>
                  <a:cubicBezTo>
                    <a:pt x="24384" y="33718"/>
                    <a:pt x="20479" y="32290"/>
                    <a:pt x="17812" y="29337"/>
                  </a:cubicBezTo>
                  <a:close/>
                </a:path>
              </a:pathLst>
            </a:custGeom>
            <a:solidFill>
              <a:srgbClr val="FFFFFF"/>
            </a:solidFill>
            <a:ln w="9525" cap="flat">
              <a:noFill/>
              <a:prstDash val="solid"/>
              <a:miter/>
            </a:ln>
          </p:spPr>
          <p:txBody>
            <a:bodyPr anchor="ctr"/>
            <a:lstStyle/>
            <a:p>
              <a:pPr>
                <a:defRPr/>
              </a:pPr>
              <a:endParaRPr lang="ro-RO"/>
            </a:p>
          </p:txBody>
        </p:sp>
        <p:sp>
          <p:nvSpPr>
            <p:cNvPr id="104" name="Freeform: Shape 1068">
              <a:extLst>
                <a:ext uri="{FF2B5EF4-FFF2-40B4-BE49-F238E27FC236}">
                  <a16:creationId xmlns:a16="http://schemas.microsoft.com/office/drawing/2014/main" id="{645E73E1-94F8-AF65-32D8-217D3387A670}"/>
                </a:ext>
              </a:extLst>
            </p:cNvPr>
            <p:cNvSpPr/>
            <p:nvPr/>
          </p:nvSpPr>
          <p:spPr>
            <a:xfrm>
              <a:off x="13156882" y="7044467"/>
              <a:ext cx="138779" cy="203073"/>
            </a:xfrm>
            <a:custGeom>
              <a:avLst/>
              <a:gdLst>
                <a:gd name="connsiteX0" fmla="*/ 0 w 138779"/>
                <a:gd name="connsiteY0" fmla="*/ 4667 h 203073"/>
                <a:gd name="connsiteX1" fmla="*/ 39148 w 138779"/>
                <a:gd name="connsiteY1" fmla="*/ 0 h 203073"/>
                <a:gd name="connsiteX2" fmla="*/ 39624 w 138779"/>
                <a:gd name="connsiteY2" fmla="*/ 0 h 203073"/>
                <a:gd name="connsiteX3" fmla="*/ 45244 w 138779"/>
                <a:gd name="connsiteY3" fmla="*/ 3620 h 203073"/>
                <a:gd name="connsiteX4" fmla="*/ 45244 w 138779"/>
                <a:gd name="connsiteY4" fmla="*/ 77248 h 203073"/>
                <a:gd name="connsiteX5" fmla="*/ 62770 w 138779"/>
                <a:gd name="connsiteY5" fmla="*/ 65532 h 203073"/>
                <a:gd name="connsiteX6" fmla="*/ 85439 w 138779"/>
                <a:gd name="connsiteY6" fmla="*/ 60865 h 203073"/>
                <a:gd name="connsiteX7" fmla="*/ 112204 w 138779"/>
                <a:gd name="connsiteY7" fmla="*/ 68009 h 203073"/>
                <a:gd name="connsiteX8" fmla="*/ 131540 w 138779"/>
                <a:gd name="connsiteY8" fmla="*/ 90011 h 203073"/>
                <a:gd name="connsiteX9" fmla="*/ 138779 w 138779"/>
                <a:gd name="connsiteY9" fmla="*/ 127730 h 203073"/>
                <a:gd name="connsiteX10" fmla="*/ 130111 w 138779"/>
                <a:gd name="connsiteY10" fmla="*/ 165926 h 203073"/>
                <a:gd name="connsiteX11" fmla="*/ 105251 w 138779"/>
                <a:gd name="connsiteY11" fmla="*/ 193072 h 203073"/>
                <a:gd name="connsiteX12" fmla="*/ 67818 w 138779"/>
                <a:gd name="connsiteY12" fmla="*/ 203073 h 203073"/>
                <a:gd name="connsiteX13" fmla="*/ 36957 w 138779"/>
                <a:gd name="connsiteY13" fmla="*/ 199739 h 203073"/>
                <a:gd name="connsiteX14" fmla="*/ 20098 w 138779"/>
                <a:gd name="connsiteY14" fmla="*/ 193739 h 203073"/>
                <a:gd name="connsiteX15" fmla="*/ 20098 w 138779"/>
                <a:gd name="connsiteY15" fmla="*/ 17526 h 203073"/>
                <a:gd name="connsiteX16" fmla="*/ 0 w 138779"/>
                <a:gd name="connsiteY16" fmla="*/ 14859 h 203073"/>
                <a:gd name="connsiteX17" fmla="*/ 0 w 138779"/>
                <a:gd name="connsiteY17" fmla="*/ 4667 h 203073"/>
                <a:gd name="connsiteX18" fmla="*/ 58198 w 138779"/>
                <a:gd name="connsiteY18" fmla="*/ 82582 h 203073"/>
                <a:gd name="connsiteX19" fmla="*/ 45339 w 138779"/>
                <a:gd name="connsiteY19" fmla="*/ 92202 h 203073"/>
                <a:gd name="connsiteX20" fmla="*/ 45339 w 138779"/>
                <a:gd name="connsiteY20" fmla="*/ 182309 h 203073"/>
                <a:gd name="connsiteX21" fmla="*/ 53816 w 138779"/>
                <a:gd name="connsiteY21" fmla="*/ 187833 h 203073"/>
                <a:gd name="connsiteX22" fmla="*/ 69628 w 138779"/>
                <a:gd name="connsiteY22" fmla="*/ 189928 h 203073"/>
                <a:gd name="connsiteX23" fmla="*/ 100012 w 138779"/>
                <a:gd name="connsiteY23" fmla="*/ 174784 h 203073"/>
                <a:gd name="connsiteX24" fmla="*/ 111538 w 138779"/>
                <a:gd name="connsiteY24" fmla="*/ 130493 h 203073"/>
                <a:gd name="connsiteX25" fmla="*/ 101536 w 138779"/>
                <a:gd name="connsiteY25" fmla="*/ 91345 h 203073"/>
                <a:gd name="connsiteX26" fmla="*/ 75628 w 138779"/>
                <a:gd name="connsiteY26" fmla="*/ 78391 h 203073"/>
                <a:gd name="connsiteX27" fmla="*/ 58198 w 138779"/>
                <a:gd name="connsiteY27" fmla="*/ 82582 h 20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8779" h="203073">
                  <a:moveTo>
                    <a:pt x="0" y="4667"/>
                  </a:moveTo>
                  <a:lnTo>
                    <a:pt x="39148" y="0"/>
                  </a:lnTo>
                  <a:lnTo>
                    <a:pt x="39624" y="0"/>
                  </a:lnTo>
                  <a:lnTo>
                    <a:pt x="45244" y="3620"/>
                  </a:lnTo>
                  <a:lnTo>
                    <a:pt x="45244" y="77248"/>
                  </a:lnTo>
                  <a:cubicBezTo>
                    <a:pt x="50101" y="72485"/>
                    <a:pt x="56007" y="68580"/>
                    <a:pt x="62770" y="65532"/>
                  </a:cubicBezTo>
                  <a:cubicBezTo>
                    <a:pt x="69533" y="62484"/>
                    <a:pt x="77057" y="60865"/>
                    <a:pt x="85439" y="60865"/>
                  </a:cubicBezTo>
                  <a:cubicBezTo>
                    <a:pt x="95250" y="60865"/>
                    <a:pt x="104108" y="63246"/>
                    <a:pt x="112204" y="68009"/>
                  </a:cubicBezTo>
                  <a:cubicBezTo>
                    <a:pt x="120301" y="72771"/>
                    <a:pt x="126778" y="80105"/>
                    <a:pt x="131540" y="90011"/>
                  </a:cubicBezTo>
                  <a:cubicBezTo>
                    <a:pt x="136303" y="99917"/>
                    <a:pt x="138779" y="112490"/>
                    <a:pt x="138779" y="127730"/>
                  </a:cubicBezTo>
                  <a:cubicBezTo>
                    <a:pt x="138779" y="141732"/>
                    <a:pt x="135922" y="154495"/>
                    <a:pt x="130111" y="165926"/>
                  </a:cubicBezTo>
                  <a:cubicBezTo>
                    <a:pt x="124301" y="177355"/>
                    <a:pt x="116015" y="186404"/>
                    <a:pt x="105251" y="193072"/>
                  </a:cubicBezTo>
                  <a:cubicBezTo>
                    <a:pt x="94488" y="199739"/>
                    <a:pt x="82010" y="203073"/>
                    <a:pt x="67818" y="203073"/>
                  </a:cubicBezTo>
                  <a:cubicBezTo>
                    <a:pt x="56579" y="203073"/>
                    <a:pt x="46292" y="201930"/>
                    <a:pt x="36957" y="199739"/>
                  </a:cubicBezTo>
                  <a:cubicBezTo>
                    <a:pt x="27622" y="197549"/>
                    <a:pt x="22003" y="195548"/>
                    <a:pt x="20098" y="193739"/>
                  </a:cubicBezTo>
                  <a:lnTo>
                    <a:pt x="20098" y="17526"/>
                  </a:lnTo>
                  <a:lnTo>
                    <a:pt x="0" y="14859"/>
                  </a:lnTo>
                  <a:lnTo>
                    <a:pt x="0" y="4667"/>
                  </a:lnTo>
                  <a:close/>
                  <a:moveTo>
                    <a:pt x="58198" y="82582"/>
                  </a:moveTo>
                  <a:cubicBezTo>
                    <a:pt x="52864" y="85439"/>
                    <a:pt x="48577" y="88678"/>
                    <a:pt x="45339" y="92202"/>
                  </a:cubicBezTo>
                  <a:lnTo>
                    <a:pt x="45339" y="182309"/>
                  </a:lnTo>
                  <a:cubicBezTo>
                    <a:pt x="46292" y="184595"/>
                    <a:pt x="49149" y="186404"/>
                    <a:pt x="53816" y="187833"/>
                  </a:cubicBezTo>
                  <a:cubicBezTo>
                    <a:pt x="58483" y="189262"/>
                    <a:pt x="63722" y="189928"/>
                    <a:pt x="69628" y="189928"/>
                  </a:cubicBezTo>
                  <a:cubicBezTo>
                    <a:pt x="82201" y="189928"/>
                    <a:pt x="92297" y="184880"/>
                    <a:pt x="100012" y="174784"/>
                  </a:cubicBezTo>
                  <a:cubicBezTo>
                    <a:pt x="107633" y="164687"/>
                    <a:pt x="111538" y="149924"/>
                    <a:pt x="111538" y="130493"/>
                  </a:cubicBezTo>
                  <a:cubicBezTo>
                    <a:pt x="111538" y="113062"/>
                    <a:pt x="108204" y="100013"/>
                    <a:pt x="101536" y="91345"/>
                  </a:cubicBezTo>
                  <a:cubicBezTo>
                    <a:pt x="94869" y="82677"/>
                    <a:pt x="86201" y="78391"/>
                    <a:pt x="75628" y="78391"/>
                  </a:cubicBezTo>
                  <a:cubicBezTo>
                    <a:pt x="69247" y="78295"/>
                    <a:pt x="63437" y="79724"/>
                    <a:pt x="58198" y="82582"/>
                  </a:cubicBezTo>
                  <a:close/>
                </a:path>
              </a:pathLst>
            </a:custGeom>
            <a:solidFill>
              <a:srgbClr val="FFFFFF"/>
            </a:solidFill>
            <a:ln w="9525" cap="flat">
              <a:noFill/>
              <a:prstDash val="solid"/>
              <a:miter/>
            </a:ln>
          </p:spPr>
          <p:txBody>
            <a:bodyPr anchor="ctr"/>
            <a:lstStyle/>
            <a:p>
              <a:pPr>
                <a:defRPr/>
              </a:pPr>
              <a:endParaRPr lang="ro-RO"/>
            </a:p>
          </p:txBody>
        </p:sp>
        <p:sp>
          <p:nvSpPr>
            <p:cNvPr id="105" name="Freeform: Shape 1069">
              <a:extLst>
                <a:ext uri="{FF2B5EF4-FFF2-40B4-BE49-F238E27FC236}">
                  <a16:creationId xmlns:a16="http://schemas.microsoft.com/office/drawing/2014/main" id="{DFEF3EF9-BC92-9399-2C40-F9E66FB06FE0}"/>
                </a:ext>
              </a:extLst>
            </p:cNvPr>
            <p:cNvSpPr/>
            <p:nvPr/>
          </p:nvSpPr>
          <p:spPr>
            <a:xfrm>
              <a:off x="13316235" y="7050849"/>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19 h 194119"/>
                <a:gd name="connsiteX9" fmla="*/ 0 w 64865"/>
                <a:gd name="connsiteY9" fmla="*/ 194119 h 194119"/>
                <a:gd name="connsiteX10" fmla="*/ 0 w 64865"/>
                <a:gd name="connsiteY10" fmla="*/ 182118 h 194119"/>
                <a:gd name="connsiteX11" fmla="*/ 19812 w 64865"/>
                <a:gd name="connsiteY11" fmla="*/ 179927 h 194119"/>
                <a:gd name="connsiteX12" fmla="*/ 19812 w 64865"/>
                <a:gd name="connsiteY12" fmla="*/ 77057 h 194119"/>
                <a:gd name="connsiteX13" fmla="*/ 17907 w 64865"/>
                <a:gd name="connsiteY13" fmla="*/ 29337 h 194119"/>
                <a:gd name="connsiteX14" fmla="*/ 14002 w 64865"/>
                <a:gd name="connsiteY14" fmla="*/ 18097 h 194119"/>
                <a:gd name="connsiteX15" fmla="*/ 18764 w 64865"/>
                <a:gd name="connsiteY15" fmla="*/ 5143 h 194119"/>
                <a:gd name="connsiteX16" fmla="*/ 31909 w 64865"/>
                <a:gd name="connsiteY16" fmla="*/ 0 h 194119"/>
                <a:gd name="connsiteX17" fmla="*/ 44101 w 64865"/>
                <a:gd name="connsiteY17" fmla="*/ 4381 h 194119"/>
                <a:gd name="connsiteX18" fmla="*/ 48006 w 64865"/>
                <a:gd name="connsiteY18" fmla="*/ 15621 h 194119"/>
                <a:gd name="connsiteX19" fmla="*/ 43244 w 64865"/>
                <a:gd name="connsiteY19" fmla="*/ 28861 h 194119"/>
                <a:gd name="connsiteX20" fmla="*/ 29909 w 64865"/>
                <a:gd name="connsiteY20" fmla="*/ 33718 h 194119"/>
                <a:gd name="connsiteX21" fmla="*/ 29623 w 64865"/>
                <a:gd name="connsiteY21" fmla="*/ 33718 h 194119"/>
                <a:gd name="connsiteX22" fmla="*/ 17907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19"/>
                  </a:lnTo>
                  <a:lnTo>
                    <a:pt x="0" y="194119"/>
                  </a:lnTo>
                  <a:lnTo>
                    <a:pt x="0" y="182118"/>
                  </a:lnTo>
                  <a:lnTo>
                    <a:pt x="19812" y="179927"/>
                  </a:lnTo>
                  <a:lnTo>
                    <a:pt x="19812" y="77057"/>
                  </a:lnTo>
                  <a:close/>
                  <a:moveTo>
                    <a:pt x="17907" y="29337"/>
                  </a:moveTo>
                  <a:cubicBezTo>
                    <a:pt x="15335" y="26384"/>
                    <a:pt x="14002" y="22669"/>
                    <a:pt x="14002" y="18097"/>
                  </a:cubicBezTo>
                  <a:cubicBezTo>
                    <a:pt x="14002" y="12859"/>
                    <a:pt x="15621" y="8572"/>
                    <a:pt x="18764" y="5143"/>
                  </a:cubicBezTo>
                  <a:cubicBezTo>
                    <a:pt x="21907" y="1714"/>
                    <a:pt x="26289" y="0"/>
                    <a:pt x="31909" y="0"/>
                  </a:cubicBezTo>
                  <a:cubicBezTo>
                    <a:pt x="37433" y="0"/>
                    <a:pt x="41529" y="1429"/>
                    <a:pt x="44101" y="4381"/>
                  </a:cubicBezTo>
                  <a:cubicBezTo>
                    <a:pt x="46672" y="7334"/>
                    <a:pt x="48006" y="11049"/>
                    <a:pt x="48006" y="15621"/>
                  </a:cubicBezTo>
                  <a:cubicBezTo>
                    <a:pt x="48006" y="21145"/>
                    <a:pt x="46387" y="25527"/>
                    <a:pt x="43244" y="28861"/>
                  </a:cubicBezTo>
                  <a:cubicBezTo>
                    <a:pt x="40100" y="32099"/>
                    <a:pt x="35623" y="33718"/>
                    <a:pt x="29909" y="33718"/>
                  </a:cubicBezTo>
                  <a:lnTo>
                    <a:pt x="29623" y="33718"/>
                  </a:lnTo>
                  <a:cubicBezTo>
                    <a:pt x="24384" y="33718"/>
                    <a:pt x="20479" y="32290"/>
                    <a:pt x="17907" y="29337"/>
                  </a:cubicBezTo>
                  <a:close/>
                </a:path>
              </a:pathLst>
            </a:custGeom>
            <a:solidFill>
              <a:srgbClr val="FFFFFF"/>
            </a:solidFill>
            <a:ln w="9525" cap="flat">
              <a:noFill/>
              <a:prstDash val="solid"/>
              <a:miter/>
            </a:ln>
          </p:spPr>
          <p:txBody>
            <a:bodyPr anchor="ctr"/>
            <a:lstStyle/>
            <a:p>
              <a:pPr>
                <a:defRPr/>
              </a:pPr>
              <a:endParaRPr lang="ro-RO"/>
            </a:p>
          </p:txBody>
        </p:sp>
        <p:sp>
          <p:nvSpPr>
            <p:cNvPr id="106" name="Freeform: Shape 1070">
              <a:extLst>
                <a:ext uri="{FF2B5EF4-FFF2-40B4-BE49-F238E27FC236}">
                  <a16:creationId xmlns:a16="http://schemas.microsoft.com/office/drawing/2014/main" id="{3F505F28-B0AD-A401-E77E-2EF9FEEA7707}"/>
                </a:ext>
              </a:extLst>
            </p:cNvPr>
            <p:cNvSpPr/>
            <p:nvPr/>
          </p:nvSpPr>
          <p:spPr>
            <a:xfrm>
              <a:off x="13396531" y="7044467"/>
              <a:ext cx="66103" cy="200405"/>
            </a:xfrm>
            <a:custGeom>
              <a:avLst/>
              <a:gdLst>
                <a:gd name="connsiteX0" fmla="*/ 19812 w 66103"/>
                <a:gd name="connsiteY0" fmla="*/ 17812 h 200405"/>
                <a:gd name="connsiteX1" fmla="*/ 0 w 66103"/>
                <a:gd name="connsiteY1" fmla="*/ 15145 h 200405"/>
                <a:gd name="connsiteX2" fmla="*/ 0 w 66103"/>
                <a:gd name="connsiteY2" fmla="*/ 4667 h 200405"/>
                <a:gd name="connsiteX3" fmla="*/ 39434 w 66103"/>
                <a:gd name="connsiteY3" fmla="*/ 0 h 200405"/>
                <a:gd name="connsiteX4" fmla="*/ 39910 w 66103"/>
                <a:gd name="connsiteY4" fmla="*/ 0 h 200405"/>
                <a:gd name="connsiteX5" fmla="*/ 45339 w 66103"/>
                <a:gd name="connsiteY5" fmla="*/ 3620 h 200405"/>
                <a:gd name="connsiteX6" fmla="*/ 45339 w 66103"/>
                <a:gd name="connsiteY6" fmla="*/ 186404 h 200405"/>
                <a:gd name="connsiteX7" fmla="*/ 66104 w 66103"/>
                <a:gd name="connsiteY7" fmla="*/ 188405 h 200405"/>
                <a:gd name="connsiteX8" fmla="*/ 66104 w 66103"/>
                <a:gd name="connsiteY8" fmla="*/ 200406 h 200405"/>
                <a:gd name="connsiteX9" fmla="*/ 0 w 66103"/>
                <a:gd name="connsiteY9" fmla="*/ 200406 h 200405"/>
                <a:gd name="connsiteX10" fmla="*/ 0 w 66103"/>
                <a:gd name="connsiteY10" fmla="*/ 188405 h 200405"/>
                <a:gd name="connsiteX11" fmla="*/ 19812 w 66103"/>
                <a:gd name="connsiteY11" fmla="*/ 186214 h 200405"/>
                <a:gd name="connsiteX12" fmla="*/ 19812 w 66103"/>
                <a:gd name="connsiteY12" fmla="*/ 17812 h 20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405">
                  <a:moveTo>
                    <a:pt x="19812" y="17812"/>
                  </a:moveTo>
                  <a:lnTo>
                    <a:pt x="0" y="15145"/>
                  </a:lnTo>
                  <a:lnTo>
                    <a:pt x="0" y="4667"/>
                  </a:lnTo>
                  <a:lnTo>
                    <a:pt x="39434" y="0"/>
                  </a:lnTo>
                  <a:lnTo>
                    <a:pt x="39910" y="0"/>
                  </a:lnTo>
                  <a:lnTo>
                    <a:pt x="45339" y="3620"/>
                  </a:lnTo>
                  <a:lnTo>
                    <a:pt x="45339" y="186404"/>
                  </a:lnTo>
                  <a:lnTo>
                    <a:pt x="66104" y="188405"/>
                  </a:lnTo>
                  <a:lnTo>
                    <a:pt x="66104" y="200406"/>
                  </a:lnTo>
                  <a:lnTo>
                    <a:pt x="0" y="200406"/>
                  </a:lnTo>
                  <a:lnTo>
                    <a:pt x="0" y="188405"/>
                  </a:lnTo>
                  <a:lnTo>
                    <a:pt x="19812" y="186214"/>
                  </a:lnTo>
                  <a:lnTo>
                    <a:pt x="19812" y="17812"/>
                  </a:lnTo>
                  <a:close/>
                </a:path>
              </a:pathLst>
            </a:custGeom>
            <a:solidFill>
              <a:srgbClr val="FFFFFF"/>
            </a:solidFill>
            <a:ln w="9525" cap="flat">
              <a:noFill/>
              <a:prstDash val="solid"/>
              <a:miter/>
            </a:ln>
          </p:spPr>
          <p:txBody>
            <a:bodyPr anchor="ctr"/>
            <a:lstStyle/>
            <a:p>
              <a:pPr>
                <a:defRPr/>
              </a:pPr>
              <a:endParaRPr lang="ro-RO"/>
            </a:p>
          </p:txBody>
        </p:sp>
        <p:sp>
          <p:nvSpPr>
            <p:cNvPr id="107" name="Freeform: Shape 1071">
              <a:extLst>
                <a:ext uri="{FF2B5EF4-FFF2-40B4-BE49-F238E27FC236}">
                  <a16:creationId xmlns:a16="http://schemas.microsoft.com/office/drawing/2014/main" id="{5E82E3BA-5D11-2309-A499-B815240CB6B2}"/>
                </a:ext>
              </a:extLst>
            </p:cNvPr>
            <p:cNvSpPr/>
            <p:nvPr/>
          </p:nvSpPr>
          <p:spPr>
            <a:xfrm>
              <a:off x="13479494" y="7105523"/>
              <a:ext cx="112585" cy="142208"/>
            </a:xfrm>
            <a:custGeom>
              <a:avLst/>
              <a:gdLst>
                <a:gd name="connsiteX0" fmla="*/ 15526 w 112585"/>
                <a:gd name="connsiteY0" fmla="*/ 122777 h 142208"/>
                <a:gd name="connsiteX1" fmla="*/ 0 w 112585"/>
                <a:gd name="connsiteY1" fmla="*/ 71152 h 142208"/>
                <a:gd name="connsiteX2" fmla="*/ 8096 w 112585"/>
                <a:gd name="connsiteY2" fmla="*/ 33719 h 142208"/>
                <a:gd name="connsiteX3" fmla="*/ 30766 w 112585"/>
                <a:gd name="connsiteY3" fmla="*/ 8763 h 142208"/>
                <a:gd name="connsiteX4" fmla="*/ 63913 w 112585"/>
                <a:gd name="connsiteY4" fmla="*/ 0 h 142208"/>
                <a:gd name="connsiteX5" fmla="*/ 99250 w 112585"/>
                <a:gd name="connsiteY5" fmla="*/ 12573 h 142208"/>
                <a:gd name="connsiteX6" fmla="*/ 112585 w 112585"/>
                <a:gd name="connsiteY6" fmla="*/ 48673 h 142208"/>
                <a:gd name="connsiteX7" fmla="*/ 110871 w 112585"/>
                <a:gd name="connsiteY7" fmla="*/ 71438 h 142208"/>
                <a:gd name="connsiteX8" fmla="*/ 26670 w 112585"/>
                <a:gd name="connsiteY8" fmla="*/ 71438 h 142208"/>
                <a:gd name="connsiteX9" fmla="*/ 37909 w 112585"/>
                <a:gd name="connsiteY9" fmla="*/ 110490 h 142208"/>
                <a:gd name="connsiteX10" fmla="*/ 68484 w 112585"/>
                <a:gd name="connsiteY10" fmla="*/ 125254 h 142208"/>
                <a:gd name="connsiteX11" fmla="*/ 88963 w 112585"/>
                <a:gd name="connsiteY11" fmla="*/ 121729 h 142208"/>
                <a:gd name="connsiteX12" fmla="*/ 105442 w 112585"/>
                <a:gd name="connsiteY12" fmla="*/ 113252 h 142208"/>
                <a:gd name="connsiteX13" fmla="*/ 110109 w 112585"/>
                <a:gd name="connsiteY13" fmla="*/ 124015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765 w 112585"/>
                <a:gd name="connsiteY22" fmla="*/ 58483 h 142208"/>
                <a:gd name="connsiteX23" fmla="*/ 85630 w 112585"/>
                <a:gd name="connsiteY23" fmla="*/ 58483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3" y="109919"/>
                    <a:pt x="0" y="92678"/>
                    <a:pt x="0" y="71152"/>
                  </a:cubicBezTo>
                  <a:cubicBezTo>
                    <a:pt x="0" y="56960"/>
                    <a:pt x="2667" y="44482"/>
                    <a:pt x="8096" y="33719"/>
                  </a:cubicBezTo>
                  <a:cubicBezTo>
                    <a:pt x="13525" y="22955"/>
                    <a:pt x="21050" y="14669"/>
                    <a:pt x="30766" y="8763"/>
                  </a:cubicBezTo>
                  <a:cubicBezTo>
                    <a:pt x="40481" y="2858"/>
                    <a:pt x="51530" y="0"/>
                    <a:pt x="63913" y="0"/>
                  </a:cubicBezTo>
                  <a:cubicBezTo>
                    <a:pt x="79057" y="0"/>
                    <a:pt x="90868" y="4191"/>
                    <a:pt x="99250" y="12573"/>
                  </a:cubicBezTo>
                  <a:cubicBezTo>
                    <a:pt x="107632" y="20955"/>
                    <a:pt x="112109" y="33052"/>
                    <a:pt x="112585" y="48673"/>
                  </a:cubicBezTo>
                  <a:cubicBezTo>
                    <a:pt x="112585" y="58579"/>
                    <a:pt x="112014" y="66199"/>
                    <a:pt x="110871" y="71438"/>
                  </a:cubicBezTo>
                  <a:lnTo>
                    <a:pt x="26670" y="71438"/>
                  </a:lnTo>
                  <a:cubicBezTo>
                    <a:pt x="26956" y="87630"/>
                    <a:pt x="30766" y="100584"/>
                    <a:pt x="37909" y="110490"/>
                  </a:cubicBezTo>
                  <a:cubicBezTo>
                    <a:pt x="45053" y="120396"/>
                    <a:pt x="55245" y="125254"/>
                    <a:pt x="68484" y="125254"/>
                  </a:cubicBezTo>
                  <a:cubicBezTo>
                    <a:pt x="74962" y="125254"/>
                    <a:pt x="81820" y="124111"/>
                    <a:pt x="88963" y="121729"/>
                  </a:cubicBezTo>
                  <a:cubicBezTo>
                    <a:pt x="96107" y="119348"/>
                    <a:pt x="101536" y="116586"/>
                    <a:pt x="105442" y="113252"/>
                  </a:cubicBezTo>
                  <a:lnTo>
                    <a:pt x="110109" y="124015"/>
                  </a:lnTo>
                  <a:cubicBezTo>
                    <a:pt x="105346" y="128873"/>
                    <a:pt x="98393" y="133160"/>
                    <a:pt x="89059" y="136779"/>
                  </a:cubicBezTo>
                  <a:cubicBezTo>
                    <a:pt x="79724" y="140398"/>
                    <a:pt x="70294" y="142208"/>
                    <a:pt x="60674" y="142208"/>
                  </a:cubicBezTo>
                  <a:cubicBezTo>
                    <a:pt x="40957" y="142113"/>
                    <a:pt x="25908" y="135636"/>
                    <a:pt x="15526" y="122777"/>
                  </a:cubicBezTo>
                  <a:close/>
                  <a:moveTo>
                    <a:pt x="85630" y="58388"/>
                  </a:moveTo>
                  <a:cubicBezTo>
                    <a:pt x="86106" y="54959"/>
                    <a:pt x="86392" y="51435"/>
                    <a:pt x="86392" y="47911"/>
                  </a:cubicBezTo>
                  <a:cubicBezTo>
                    <a:pt x="86201" y="37338"/>
                    <a:pt x="84010" y="28956"/>
                    <a:pt x="79629" y="22860"/>
                  </a:cubicBezTo>
                  <a:cubicBezTo>
                    <a:pt x="75342" y="16764"/>
                    <a:pt x="68484" y="13716"/>
                    <a:pt x="59150" y="13716"/>
                  </a:cubicBezTo>
                  <a:cubicBezTo>
                    <a:pt x="49721" y="13716"/>
                    <a:pt x="42100" y="17145"/>
                    <a:pt x="36481" y="24003"/>
                  </a:cubicBezTo>
                  <a:cubicBezTo>
                    <a:pt x="30861" y="30861"/>
                    <a:pt x="27622" y="42386"/>
                    <a:pt x="26765" y="58483"/>
                  </a:cubicBezTo>
                  <a:lnTo>
                    <a:pt x="85630" y="58483"/>
                  </a:lnTo>
                  <a:close/>
                </a:path>
              </a:pathLst>
            </a:custGeom>
            <a:solidFill>
              <a:srgbClr val="FFFFFF"/>
            </a:solidFill>
            <a:ln w="9525" cap="flat">
              <a:noFill/>
              <a:prstDash val="solid"/>
              <a:miter/>
            </a:ln>
          </p:spPr>
          <p:txBody>
            <a:bodyPr anchor="ctr"/>
            <a:lstStyle/>
            <a:p>
              <a:pPr>
                <a:defRPr/>
              </a:pPr>
              <a:endParaRPr lang="ro-RO"/>
            </a:p>
          </p:txBody>
        </p:sp>
      </p:grpSp>
    </p:spTree>
    <p:extLst>
      <p:ext uri="{BB962C8B-B14F-4D97-AF65-F5344CB8AC3E}">
        <p14:creationId xmlns:p14="http://schemas.microsoft.com/office/powerpoint/2010/main" val="2360802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LNSP Titlu">
    <p:bg>
      <p:bgPr>
        <a:solidFill>
          <a:srgbClr val="00B9F2"/>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EA146120-C391-965A-3E0F-8760A5A38A00}"/>
              </a:ext>
            </a:extLst>
          </p:cNvPr>
          <p:cNvSpPr/>
          <p:nvPr userDrawn="1"/>
        </p:nvSpPr>
        <p:spPr>
          <a:xfrm>
            <a:off x="0" y="0"/>
            <a:ext cx="5954713" cy="1373346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srgbClr val="FFFFFF"/>
              </a:solidFill>
            </a:endParaRPr>
          </a:p>
        </p:txBody>
      </p:sp>
      <p:sp>
        <p:nvSpPr>
          <p:cNvPr id="5" name="TextBox 2">
            <a:extLst>
              <a:ext uri="{FF2B5EF4-FFF2-40B4-BE49-F238E27FC236}">
                <a16:creationId xmlns:a16="http://schemas.microsoft.com/office/drawing/2014/main" id="{BA71FE2B-AD53-181D-44B1-FA0146E9B645}"/>
              </a:ext>
            </a:extLst>
          </p:cNvPr>
          <p:cNvSpPr txBox="1">
            <a:spLocks noChangeArrowheads="1"/>
          </p:cNvSpPr>
          <p:nvPr userDrawn="1"/>
        </p:nvSpPr>
        <p:spPr bwMode="auto">
          <a:xfrm rot="10800000">
            <a:off x="23239413" y="11066463"/>
            <a:ext cx="584200" cy="1611312"/>
          </a:xfrm>
          <a:prstGeom prst="rect">
            <a:avLst/>
          </a:prstGeom>
          <a:noFill/>
          <a:ln>
            <a:noFill/>
          </a:ln>
        </p:spPr>
        <p:txBody>
          <a:bodyPr vert="eaVert"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2600" b="1">
                <a:solidFill>
                  <a:schemeClr val="bg1"/>
                </a:solidFill>
              </a:rPr>
              <a:t>insp.gov.ro</a:t>
            </a:r>
          </a:p>
        </p:txBody>
      </p:sp>
      <p:grpSp>
        <p:nvGrpSpPr>
          <p:cNvPr id="6" name="Graphic 4">
            <a:extLst>
              <a:ext uri="{FF2B5EF4-FFF2-40B4-BE49-F238E27FC236}">
                <a16:creationId xmlns:a16="http://schemas.microsoft.com/office/drawing/2014/main" id="{0701AA27-294E-5271-D0CF-2E5B4862842A}"/>
              </a:ext>
            </a:extLst>
          </p:cNvPr>
          <p:cNvGrpSpPr/>
          <p:nvPr/>
        </p:nvGrpSpPr>
        <p:grpSpPr>
          <a:xfrm>
            <a:off x="1105200" y="1162800"/>
            <a:ext cx="3741842" cy="1536944"/>
            <a:chOff x="1105200" y="1162800"/>
            <a:chExt cx="3741842" cy="1536944"/>
          </a:xfrm>
          <a:solidFill>
            <a:srgbClr val="FFFFFF"/>
          </a:solidFill>
        </p:grpSpPr>
        <p:grpSp>
          <p:nvGrpSpPr>
            <p:cNvPr id="7" name="Graphic 4">
              <a:extLst>
                <a:ext uri="{FF2B5EF4-FFF2-40B4-BE49-F238E27FC236}">
                  <a16:creationId xmlns:a16="http://schemas.microsoft.com/office/drawing/2014/main" id="{4ADE0B67-BCCF-5783-7D7B-A6DBBEF3C051}"/>
                </a:ext>
              </a:extLst>
            </p:cNvPr>
            <p:cNvGrpSpPr/>
            <p:nvPr/>
          </p:nvGrpSpPr>
          <p:grpSpPr>
            <a:xfrm>
              <a:off x="2553683" y="1497475"/>
              <a:ext cx="2293358" cy="867719"/>
              <a:chOff x="2553683" y="1497475"/>
              <a:chExt cx="2293358" cy="867719"/>
            </a:xfrm>
            <a:solidFill>
              <a:srgbClr val="FFFFFF"/>
            </a:solidFill>
          </p:grpSpPr>
          <p:sp>
            <p:nvSpPr>
              <p:cNvPr id="15" name="Freeform: Shape 15">
                <a:extLst>
                  <a:ext uri="{FF2B5EF4-FFF2-40B4-BE49-F238E27FC236}">
                    <a16:creationId xmlns:a16="http://schemas.microsoft.com/office/drawing/2014/main" id="{C0F2E7C0-40B4-4297-35D4-20F118E691B8}"/>
                  </a:ext>
                </a:extLst>
              </p:cNvPr>
              <p:cNvSpPr/>
              <p:nvPr/>
            </p:nvSpPr>
            <p:spPr>
              <a:xfrm>
                <a:off x="2555968" y="1519051"/>
                <a:ext cx="80718" cy="208267"/>
              </a:xfrm>
              <a:custGeom>
                <a:avLst/>
                <a:gdLst>
                  <a:gd name="connsiteX0" fmla="*/ 0 w 80718"/>
                  <a:gd name="connsiteY0" fmla="*/ 208268 h 208267"/>
                  <a:gd name="connsiteX1" fmla="*/ 0 w 80718"/>
                  <a:gd name="connsiteY1" fmla="*/ 193292 h 208267"/>
                  <a:gd name="connsiteX2" fmla="*/ 24749 w 80718"/>
                  <a:gd name="connsiteY2" fmla="*/ 189611 h 208267"/>
                  <a:gd name="connsiteX3" fmla="*/ 24749 w 80718"/>
                  <a:gd name="connsiteY3" fmla="*/ 18783 h 208267"/>
                  <a:gd name="connsiteX4" fmla="*/ 0 w 80718"/>
                  <a:gd name="connsiteY4" fmla="*/ 15103 h 208267"/>
                  <a:gd name="connsiteX5" fmla="*/ 0 w 80718"/>
                  <a:gd name="connsiteY5" fmla="*/ 0 h 208267"/>
                  <a:gd name="connsiteX6" fmla="*/ 80718 w 80718"/>
                  <a:gd name="connsiteY6" fmla="*/ 0 h 208267"/>
                  <a:gd name="connsiteX7" fmla="*/ 80718 w 80718"/>
                  <a:gd name="connsiteY7" fmla="*/ 15103 h 208267"/>
                  <a:gd name="connsiteX8" fmla="*/ 56223 w 80718"/>
                  <a:gd name="connsiteY8" fmla="*/ 18783 h 208267"/>
                  <a:gd name="connsiteX9" fmla="*/ 56223 w 80718"/>
                  <a:gd name="connsiteY9" fmla="*/ 189611 h 208267"/>
                  <a:gd name="connsiteX10" fmla="*/ 80718 w 80718"/>
                  <a:gd name="connsiteY10" fmla="*/ 193800 h 208267"/>
                  <a:gd name="connsiteX11" fmla="*/ 80718 w 80718"/>
                  <a:gd name="connsiteY11" fmla="*/ 208268 h 208267"/>
                  <a:gd name="connsiteX12" fmla="*/ 0 w 80718"/>
                  <a:gd name="connsiteY12" fmla="*/ 208268 h 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18" h="208267">
                    <a:moveTo>
                      <a:pt x="0" y="208268"/>
                    </a:moveTo>
                    <a:lnTo>
                      <a:pt x="0" y="193292"/>
                    </a:lnTo>
                    <a:lnTo>
                      <a:pt x="24749" y="189611"/>
                    </a:lnTo>
                    <a:lnTo>
                      <a:pt x="24749" y="18783"/>
                    </a:lnTo>
                    <a:lnTo>
                      <a:pt x="0" y="15103"/>
                    </a:lnTo>
                    <a:lnTo>
                      <a:pt x="0" y="0"/>
                    </a:lnTo>
                    <a:lnTo>
                      <a:pt x="80718" y="0"/>
                    </a:lnTo>
                    <a:lnTo>
                      <a:pt x="80718" y="15103"/>
                    </a:lnTo>
                    <a:lnTo>
                      <a:pt x="56223" y="18783"/>
                    </a:lnTo>
                    <a:lnTo>
                      <a:pt x="56223" y="189611"/>
                    </a:lnTo>
                    <a:lnTo>
                      <a:pt x="80718" y="193800"/>
                    </a:lnTo>
                    <a:lnTo>
                      <a:pt x="80718" y="208268"/>
                    </a:lnTo>
                    <a:lnTo>
                      <a:pt x="0" y="208268"/>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6" name="Freeform: Shape 16">
                <a:extLst>
                  <a:ext uri="{FF2B5EF4-FFF2-40B4-BE49-F238E27FC236}">
                    <a16:creationId xmlns:a16="http://schemas.microsoft.com/office/drawing/2014/main" id="{E2D0ADFC-6305-A9D2-EEA1-AB4CC4A54030}"/>
                  </a:ext>
                </a:extLst>
              </p:cNvPr>
              <p:cNvSpPr/>
              <p:nvPr/>
            </p:nvSpPr>
            <p:spPr>
              <a:xfrm>
                <a:off x="2667399" y="1568294"/>
                <a:ext cx="167147" cy="159278"/>
              </a:xfrm>
              <a:custGeom>
                <a:avLst/>
                <a:gdLst>
                  <a:gd name="connsiteX0" fmla="*/ 762 w 167147"/>
                  <a:gd name="connsiteY0" fmla="*/ 159025 h 159278"/>
                  <a:gd name="connsiteX1" fmla="*/ 762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049 h 159278"/>
                  <a:gd name="connsiteX24" fmla="*/ 116381 w 167147"/>
                  <a:gd name="connsiteY24" fmla="*/ 141764 h 159278"/>
                  <a:gd name="connsiteX25" fmla="*/ 116381 w 167147"/>
                  <a:gd name="connsiteY25" fmla="*/ 64854 h 159278"/>
                  <a:gd name="connsiteX26" fmla="*/ 115493 w 167147"/>
                  <a:gd name="connsiteY26" fmla="*/ 45689 h 159278"/>
                  <a:gd name="connsiteX27" fmla="*/ 111559 w 167147"/>
                  <a:gd name="connsiteY27" fmla="*/ 31983 h 159278"/>
                  <a:gd name="connsiteX28" fmla="*/ 103182 w 167147"/>
                  <a:gd name="connsiteY28" fmla="*/ 23733 h 159278"/>
                  <a:gd name="connsiteX29" fmla="*/ 88841 w 167147"/>
                  <a:gd name="connsiteY29" fmla="*/ 20941 h 159278"/>
                  <a:gd name="connsiteX30" fmla="*/ 68027 w 167147"/>
                  <a:gd name="connsiteY30" fmla="*/ 24748 h 159278"/>
                  <a:gd name="connsiteX31" fmla="*/ 49751 w 167147"/>
                  <a:gd name="connsiteY31" fmla="*/ 34267 h 159278"/>
                  <a:gd name="connsiteX32" fmla="*/ 49751 w 167147"/>
                  <a:gd name="connsiteY32" fmla="*/ 141637 h 159278"/>
                  <a:gd name="connsiteX33" fmla="*/ 69042 w 167147"/>
                  <a:gd name="connsiteY33" fmla="*/ 143922 h 159278"/>
                  <a:gd name="connsiteX34" fmla="*/ 69042 w 167147"/>
                  <a:gd name="connsiteY34" fmla="*/ 159025 h 159278"/>
                  <a:gd name="connsiteX35" fmla="*/ 762 w 167147"/>
                  <a:gd name="connsiteY35" fmla="*/ 159025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2" y="159025"/>
                    </a:moveTo>
                    <a:lnTo>
                      <a:pt x="762"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049"/>
                    </a:lnTo>
                    <a:lnTo>
                      <a:pt x="116381" y="141764"/>
                    </a:lnTo>
                    <a:lnTo>
                      <a:pt x="116381" y="64854"/>
                    </a:lnTo>
                    <a:cubicBezTo>
                      <a:pt x="116381" y="57620"/>
                      <a:pt x="116001" y="51147"/>
                      <a:pt x="115493" y="45689"/>
                    </a:cubicBezTo>
                    <a:cubicBezTo>
                      <a:pt x="114858" y="40232"/>
                      <a:pt x="113589" y="35663"/>
                      <a:pt x="111559" y="31983"/>
                    </a:cubicBezTo>
                    <a:cubicBezTo>
                      <a:pt x="109528" y="28302"/>
                      <a:pt x="106736" y="25637"/>
                      <a:pt x="103182" y="23733"/>
                    </a:cubicBezTo>
                    <a:cubicBezTo>
                      <a:pt x="99502" y="21956"/>
                      <a:pt x="94679" y="20941"/>
                      <a:pt x="88841" y="20941"/>
                    </a:cubicBezTo>
                    <a:cubicBezTo>
                      <a:pt x="81860" y="20941"/>
                      <a:pt x="75007" y="22210"/>
                      <a:pt x="68027" y="24748"/>
                    </a:cubicBezTo>
                    <a:cubicBezTo>
                      <a:pt x="61046" y="27287"/>
                      <a:pt x="54954" y="30460"/>
                      <a:pt x="49751" y="34267"/>
                    </a:cubicBezTo>
                    <a:lnTo>
                      <a:pt x="49751" y="141637"/>
                    </a:lnTo>
                    <a:lnTo>
                      <a:pt x="69042" y="143922"/>
                    </a:lnTo>
                    <a:lnTo>
                      <a:pt x="69042" y="159025"/>
                    </a:lnTo>
                    <a:lnTo>
                      <a:pt x="762" y="15902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7" name="Freeform: Shape 17">
                <a:extLst>
                  <a:ext uri="{FF2B5EF4-FFF2-40B4-BE49-F238E27FC236}">
                    <a16:creationId xmlns:a16="http://schemas.microsoft.com/office/drawing/2014/main" id="{718F4FA2-4683-552D-7A0B-13D7A611AB27}"/>
                  </a:ext>
                </a:extLst>
              </p:cNvPr>
              <p:cNvSpPr/>
              <p:nvPr/>
            </p:nvSpPr>
            <p:spPr>
              <a:xfrm>
                <a:off x="2859930" y="1568421"/>
                <a:ext cx="112193" cy="162197"/>
              </a:xfrm>
              <a:custGeom>
                <a:avLst/>
                <a:gdLst>
                  <a:gd name="connsiteX0" fmla="*/ 0 w 112193"/>
                  <a:gd name="connsiteY0" fmla="*/ 150141 h 162197"/>
                  <a:gd name="connsiteX1" fmla="*/ 0 w 112193"/>
                  <a:gd name="connsiteY1" fmla="*/ 114351 h 162197"/>
                  <a:gd name="connsiteX2" fmla="*/ 19418 w 112193"/>
                  <a:gd name="connsiteY2" fmla="*/ 114351 h 162197"/>
                  <a:gd name="connsiteX3" fmla="*/ 25002 w 112193"/>
                  <a:gd name="connsiteY3" fmla="*/ 134657 h 162197"/>
                  <a:gd name="connsiteX4" fmla="*/ 29191 w 112193"/>
                  <a:gd name="connsiteY4" fmla="*/ 138972 h 162197"/>
                  <a:gd name="connsiteX5" fmla="*/ 36298 w 112193"/>
                  <a:gd name="connsiteY5" fmla="*/ 142780 h 162197"/>
                  <a:gd name="connsiteX6" fmla="*/ 45436 w 112193"/>
                  <a:gd name="connsiteY6" fmla="*/ 145572 h 162197"/>
                  <a:gd name="connsiteX7" fmla="*/ 55970 w 112193"/>
                  <a:gd name="connsiteY7" fmla="*/ 146587 h 162197"/>
                  <a:gd name="connsiteX8" fmla="*/ 69930 w 112193"/>
                  <a:gd name="connsiteY8" fmla="*/ 144683 h 162197"/>
                  <a:gd name="connsiteX9" fmla="*/ 78561 w 112193"/>
                  <a:gd name="connsiteY9" fmla="*/ 139861 h 162197"/>
                  <a:gd name="connsiteX10" fmla="*/ 82876 w 112193"/>
                  <a:gd name="connsiteY10" fmla="*/ 132753 h 162197"/>
                  <a:gd name="connsiteX11" fmla="*/ 84018 w 112193"/>
                  <a:gd name="connsiteY11" fmla="*/ 124504 h 162197"/>
                  <a:gd name="connsiteX12" fmla="*/ 81607 w 112193"/>
                  <a:gd name="connsiteY12" fmla="*/ 114858 h 162197"/>
                  <a:gd name="connsiteX13" fmla="*/ 74246 w 112193"/>
                  <a:gd name="connsiteY13" fmla="*/ 106609 h 162197"/>
                  <a:gd name="connsiteX14" fmla="*/ 61554 w 112193"/>
                  <a:gd name="connsiteY14" fmla="*/ 98994 h 162197"/>
                  <a:gd name="connsiteX15" fmla="*/ 43151 w 112193"/>
                  <a:gd name="connsiteY15" fmla="*/ 91125 h 162197"/>
                  <a:gd name="connsiteX16" fmla="*/ 23987 w 112193"/>
                  <a:gd name="connsiteY16" fmla="*/ 82114 h 162197"/>
                  <a:gd name="connsiteX17" fmla="*/ 10534 w 112193"/>
                  <a:gd name="connsiteY17" fmla="*/ 71326 h 162197"/>
                  <a:gd name="connsiteX18" fmla="*/ 2665 w 112193"/>
                  <a:gd name="connsiteY18" fmla="*/ 58000 h 162197"/>
                  <a:gd name="connsiteX19" fmla="*/ 127 w 112193"/>
                  <a:gd name="connsiteY19" fmla="*/ 41374 h 162197"/>
                  <a:gd name="connsiteX20" fmla="*/ 4442 w 112193"/>
                  <a:gd name="connsiteY20" fmla="*/ 24368 h 162197"/>
                  <a:gd name="connsiteX21" fmla="*/ 16372 w 112193"/>
                  <a:gd name="connsiteY21" fmla="*/ 11295 h 162197"/>
                  <a:gd name="connsiteX22" fmla="*/ 34267 w 112193"/>
                  <a:gd name="connsiteY22" fmla="*/ 2919 h 162197"/>
                  <a:gd name="connsiteX23" fmla="*/ 56604 w 112193"/>
                  <a:gd name="connsiteY23" fmla="*/ 0 h 162197"/>
                  <a:gd name="connsiteX24" fmla="*/ 72215 w 112193"/>
                  <a:gd name="connsiteY24" fmla="*/ 1015 h 162197"/>
                  <a:gd name="connsiteX25" fmla="*/ 85033 w 112193"/>
                  <a:gd name="connsiteY25" fmla="*/ 3427 h 162197"/>
                  <a:gd name="connsiteX26" fmla="*/ 95060 w 112193"/>
                  <a:gd name="connsiteY26" fmla="*/ 6346 h 162197"/>
                  <a:gd name="connsiteX27" fmla="*/ 101913 w 112193"/>
                  <a:gd name="connsiteY27" fmla="*/ 8630 h 162197"/>
                  <a:gd name="connsiteX28" fmla="*/ 101913 w 112193"/>
                  <a:gd name="connsiteY28" fmla="*/ 42897 h 162197"/>
                  <a:gd name="connsiteX29" fmla="*/ 83764 w 112193"/>
                  <a:gd name="connsiteY29" fmla="*/ 42770 h 162197"/>
                  <a:gd name="connsiteX30" fmla="*/ 77799 w 112193"/>
                  <a:gd name="connsiteY30" fmla="*/ 25129 h 162197"/>
                  <a:gd name="connsiteX31" fmla="*/ 70057 w 112193"/>
                  <a:gd name="connsiteY31" fmla="*/ 18530 h 162197"/>
                  <a:gd name="connsiteX32" fmla="*/ 54827 w 112193"/>
                  <a:gd name="connsiteY32" fmla="*/ 15484 h 162197"/>
                  <a:gd name="connsiteX33" fmla="*/ 42644 w 112193"/>
                  <a:gd name="connsiteY33" fmla="*/ 16880 h 162197"/>
                  <a:gd name="connsiteX34" fmla="*/ 34394 w 112193"/>
                  <a:gd name="connsiteY34" fmla="*/ 20941 h 162197"/>
                  <a:gd name="connsiteX35" fmla="*/ 29698 w 112193"/>
                  <a:gd name="connsiteY35" fmla="*/ 27033 h 162197"/>
                  <a:gd name="connsiteX36" fmla="*/ 28175 w 112193"/>
                  <a:gd name="connsiteY36" fmla="*/ 34521 h 162197"/>
                  <a:gd name="connsiteX37" fmla="*/ 31348 w 112193"/>
                  <a:gd name="connsiteY37" fmla="*/ 46578 h 162197"/>
                  <a:gd name="connsiteX38" fmla="*/ 39598 w 112193"/>
                  <a:gd name="connsiteY38" fmla="*/ 54574 h 162197"/>
                  <a:gd name="connsiteX39" fmla="*/ 51274 w 112193"/>
                  <a:gd name="connsiteY39" fmla="*/ 60285 h 162197"/>
                  <a:gd name="connsiteX40" fmla="*/ 64727 w 112193"/>
                  <a:gd name="connsiteY40" fmla="*/ 65742 h 162197"/>
                  <a:gd name="connsiteX41" fmla="*/ 82749 w 112193"/>
                  <a:gd name="connsiteY41" fmla="*/ 74372 h 162197"/>
                  <a:gd name="connsiteX42" fmla="*/ 97852 w 112193"/>
                  <a:gd name="connsiteY42" fmla="*/ 84653 h 162197"/>
                  <a:gd name="connsiteX43" fmla="*/ 108259 w 112193"/>
                  <a:gd name="connsiteY43" fmla="*/ 98232 h 162197"/>
                  <a:gd name="connsiteX44" fmla="*/ 112193 w 112193"/>
                  <a:gd name="connsiteY44" fmla="*/ 116508 h 162197"/>
                  <a:gd name="connsiteX45" fmla="*/ 108132 w 112193"/>
                  <a:gd name="connsiteY45" fmla="*/ 135419 h 162197"/>
                  <a:gd name="connsiteX46" fmla="*/ 96456 w 112193"/>
                  <a:gd name="connsiteY46" fmla="*/ 149887 h 162197"/>
                  <a:gd name="connsiteX47" fmla="*/ 77799 w 112193"/>
                  <a:gd name="connsiteY47" fmla="*/ 159025 h 162197"/>
                  <a:gd name="connsiteX48" fmla="*/ 52924 w 112193"/>
                  <a:gd name="connsiteY48" fmla="*/ 162198 h 162197"/>
                  <a:gd name="connsiteX49" fmla="*/ 37567 w 112193"/>
                  <a:gd name="connsiteY49" fmla="*/ 160929 h 162197"/>
                  <a:gd name="connsiteX50" fmla="*/ 22337 w 112193"/>
                  <a:gd name="connsiteY50" fmla="*/ 157883 h 162197"/>
                  <a:gd name="connsiteX51" fmla="*/ 9011 w 112193"/>
                  <a:gd name="connsiteY51" fmla="*/ 153948 h 162197"/>
                  <a:gd name="connsiteX52" fmla="*/ 0 w 112193"/>
                  <a:gd name="connsiteY52" fmla="*/ 150141 h 16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193" h="162197">
                    <a:moveTo>
                      <a:pt x="0" y="150141"/>
                    </a:moveTo>
                    <a:lnTo>
                      <a:pt x="0" y="114351"/>
                    </a:lnTo>
                    <a:lnTo>
                      <a:pt x="19418" y="114351"/>
                    </a:lnTo>
                    <a:lnTo>
                      <a:pt x="25002" y="134657"/>
                    </a:lnTo>
                    <a:cubicBezTo>
                      <a:pt x="25764" y="136180"/>
                      <a:pt x="27287" y="137576"/>
                      <a:pt x="29191" y="138972"/>
                    </a:cubicBezTo>
                    <a:cubicBezTo>
                      <a:pt x="31221" y="140368"/>
                      <a:pt x="33506" y="141637"/>
                      <a:pt x="36298" y="142780"/>
                    </a:cubicBezTo>
                    <a:cubicBezTo>
                      <a:pt x="38963" y="143922"/>
                      <a:pt x="42136" y="144810"/>
                      <a:pt x="45436" y="145572"/>
                    </a:cubicBezTo>
                    <a:cubicBezTo>
                      <a:pt x="48862" y="146206"/>
                      <a:pt x="52289" y="146587"/>
                      <a:pt x="55970" y="146587"/>
                    </a:cubicBezTo>
                    <a:cubicBezTo>
                      <a:pt x="61681" y="146587"/>
                      <a:pt x="66250" y="145953"/>
                      <a:pt x="69930" y="144683"/>
                    </a:cubicBezTo>
                    <a:cubicBezTo>
                      <a:pt x="73611" y="143414"/>
                      <a:pt x="76403" y="141891"/>
                      <a:pt x="78561" y="139861"/>
                    </a:cubicBezTo>
                    <a:cubicBezTo>
                      <a:pt x="80718" y="137830"/>
                      <a:pt x="82114" y="135546"/>
                      <a:pt x="82876" y="132753"/>
                    </a:cubicBezTo>
                    <a:cubicBezTo>
                      <a:pt x="83637" y="130088"/>
                      <a:pt x="84018" y="127296"/>
                      <a:pt x="84018" y="124504"/>
                    </a:cubicBezTo>
                    <a:cubicBezTo>
                      <a:pt x="84018" y="120950"/>
                      <a:pt x="83257" y="117777"/>
                      <a:pt x="81607" y="114858"/>
                    </a:cubicBezTo>
                    <a:cubicBezTo>
                      <a:pt x="79957" y="111939"/>
                      <a:pt x="77545" y="109274"/>
                      <a:pt x="74246" y="106609"/>
                    </a:cubicBezTo>
                    <a:cubicBezTo>
                      <a:pt x="70946" y="103944"/>
                      <a:pt x="66758" y="101405"/>
                      <a:pt x="61554" y="98994"/>
                    </a:cubicBezTo>
                    <a:cubicBezTo>
                      <a:pt x="56350" y="96456"/>
                      <a:pt x="50259" y="93917"/>
                      <a:pt x="43151" y="91125"/>
                    </a:cubicBezTo>
                    <a:cubicBezTo>
                      <a:pt x="35790" y="88333"/>
                      <a:pt x="29318" y="85287"/>
                      <a:pt x="23987" y="82114"/>
                    </a:cubicBezTo>
                    <a:cubicBezTo>
                      <a:pt x="18657" y="78941"/>
                      <a:pt x="14088" y="75388"/>
                      <a:pt x="10534" y="71326"/>
                    </a:cubicBezTo>
                    <a:cubicBezTo>
                      <a:pt x="6980" y="67392"/>
                      <a:pt x="4315" y="62950"/>
                      <a:pt x="2665" y="58000"/>
                    </a:cubicBezTo>
                    <a:cubicBezTo>
                      <a:pt x="1015" y="53178"/>
                      <a:pt x="127" y="47593"/>
                      <a:pt x="127" y="41374"/>
                    </a:cubicBezTo>
                    <a:cubicBezTo>
                      <a:pt x="127" y="35029"/>
                      <a:pt x="1523" y="29444"/>
                      <a:pt x="4442" y="24368"/>
                    </a:cubicBezTo>
                    <a:cubicBezTo>
                      <a:pt x="7361" y="19291"/>
                      <a:pt x="11295" y="14976"/>
                      <a:pt x="16372" y="11295"/>
                    </a:cubicBezTo>
                    <a:cubicBezTo>
                      <a:pt x="21449" y="7615"/>
                      <a:pt x="27414" y="4823"/>
                      <a:pt x="34267" y="2919"/>
                    </a:cubicBezTo>
                    <a:cubicBezTo>
                      <a:pt x="41121" y="1015"/>
                      <a:pt x="48609" y="0"/>
                      <a:pt x="56604" y="0"/>
                    </a:cubicBezTo>
                    <a:cubicBezTo>
                      <a:pt x="62189" y="0"/>
                      <a:pt x="67392" y="381"/>
                      <a:pt x="72215" y="1015"/>
                    </a:cubicBezTo>
                    <a:cubicBezTo>
                      <a:pt x="76911" y="1650"/>
                      <a:pt x="81226" y="2538"/>
                      <a:pt x="85033" y="3427"/>
                    </a:cubicBezTo>
                    <a:cubicBezTo>
                      <a:pt x="88841" y="4442"/>
                      <a:pt x="92267" y="5330"/>
                      <a:pt x="95060" y="6346"/>
                    </a:cubicBezTo>
                    <a:cubicBezTo>
                      <a:pt x="97979" y="7361"/>
                      <a:pt x="100263" y="8123"/>
                      <a:pt x="101913" y="8630"/>
                    </a:cubicBezTo>
                    <a:lnTo>
                      <a:pt x="101913" y="42897"/>
                    </a:lnTo>
                    <a:lnTo>
                      <a:pt x="83764" y="42770"/>
                    </a:lnTo>
                    <a:lnTo>
                      <a:pt x="77799" y="25129"/>
                    </a:lnTo>
                    <a:cubicBezTo>
                      <a:pt x="76657" y="22718"/>
                      <a:pt x="73992" y="20560"/>
                      <a:pt x="70057" y="18530"/>
                    </a:cubicBezTo>
                    <a:cubicBezTo>
                      <a:pt x="66123" y="16499"/>
                      <a:pt x="61046" y="15484"/>
                      <a:pt x="54827" y="15484"/>
                    </a:cubicBezTo>
                    <a:cubicBezTo>
                      <a:pt x="50132" y="15357"/>
                      <a:pt x="46070" y="15864"/>
                      <a:pt x="42644" y="16880"/>
                    </a:cubicBezTo>
                    <a:cubicBezTo>
                      <a:pt x="39217" y="17895"/>
                      <a:pt x="36552" y="19291"/>
                      <a:pt x="34394" y="20941"/>
                    </a:cubicBezTo>
                    <a:cubicBezTo>
                      <a:pt x="32237" y="22718"/>
                      <a:pt x="30713" y="24748"/>
                      <a:pt x="29698" y="27033"/>
                    </a:cubicBezTo>
                    <a:cubicBezTo>
                      <a:pt x="28683" y="29317"/>
                      <a:pt x="28175" y="31856"/>
                      <a:pt x="28175" y="34521"/>
                    </a:cubicBezTo>
                    <a:cubicBezTo>
                      <a:pt x="28175" y="39471"/>
                      <a:pt x="29191" y="43405"/>
                      <a:pt x="31348" y="46578"/>
                    </a:cubicBezTo>
                    <a:cubicBezTo>
                      <a:pt x="33379" y="49624"/>
                      <a:pt x="36171" y="52289"/>
                      <a:pt x="39598" y="54574"/>
                    </a:cubicBezTo>
                    <a:cubicBezTo>
                      <a:pt x="43024" y="56731"/>
                      <a:pt x="46959" y="58635"/>
                      <a:pt x="51274" y="60285"/>
                    </a:cubicBezTo>
                    <a:cubicBezTo>
                      <a:pt x="55589" y="61935"/>
                      <a:pt x="60158" y="63711"/>
                      <a:pt x="64727" y="65742"/>
                    </a:cubicBezTo>
                    <a:cubicBezTo>
                      <a:pt x="71073" y="68534"/>
                      <a:pt x="77038" y="71326"/>
                      <a:pt x="82749" y="74372"/>
                    </a:cubicBezTo>
                    <a:cubicBezTo>
                      <a:pt x="88460" y="77418"/>
                      <a:pt x="93537" y="80845"/>
                      <a:pt x="97852" y="84653"/>
                    </a:cubicBezTo>
                    <a:cubicBezTo>
                      <a:pt x="102167" y="88587"/>
                      <a:pt x="105720" y="93029"/>
                      <a:pt x="108259" y="98232"/>
                    </a:cubicBezTo>
                    <a:cubicBezTo>
                      <a:pt x="110797" y="103436"/>
                      <a:pt x="112193" y="109528"/>
                      <a:pt x="112193" y="116508"/>
                    </a:cubicBezTo>
                    <a:cubicBezTo>
                      <a:pt x="112193" y="123489"/>
                      <a:pt x="110797" y="129707"/>
                      <a:pt x="108132" y="135419"/>
                    </a:cubicBezTo>
                    <a:cubicBezTo>
                      <a:pt x="105467" y="141130"/>
                      <a:pt x="101532" y="145826"/>
                      <a:pt x="96456" y="149887"/>
                    </a:cubicBezTo>
                    <a:cubicBezTo>
                      <a:pt x="91379" y="153821"/>
                      <a:pt x="85160" y="156867"/>
                      <a:pt x="77799" y="159025"/>
                    </a:cubicBezTo>
                    <a:cubicBezTo>
                      <a:pt x="70438" y="161182"/>
                      <a:pt x="62189" y="162198"/>
                      <a:pt x="52924" y="162198"/>
                    </a:cubicBezTo>
                    <a:cubicBezTo>
                      <a:pt x="47974" y="162198"/>
                      <a:pt x="42897" y="161817"/>
                      <a:pt x="37567" y="160929"/>
                    </a:cubicBezTo>
                    <a:cubicBezTo>
                      <a:pt x="32237" y="160167"/>
                      <a:pt x="27160" y="159152"/>
                      <a:pt x="22337" y="157883"/>
                    </a:cubicBezTo>
                    <a:cubicBezTo>
                      <a:pt x="17514" y="156740"/>
                      <a:pt x="13072" y="155344"/>
                      <a:pt x="9011" y="153948"/>
                    </a:cubicBezTo>
                    <a:cubicBezTo>
                      <a:pt x="5457" y="152552"/>
                      <a:pt x="2285" y="151283"/>
                      <a:pt x="0" y="15014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8" name="Freeform: Shape 18">
                <a:extLst>
                  <a:ext uri="{FF2B5EF4-FFF2-40B4-BE49-F238E27FC236}">
                    <a16:creationId xmlns:a16="http://schemas.microsoft.com/office/drawing/2014/main" id="{E724690E-4E94-7D5C-1D76-C879F4320A0E}"/>
                  </a:ext>
                </a:extLst>
              </p:cNvPr>
              <p:cNvSpPr/>
              <p:nvPr/>
            </p:nvSpPr>
            <p:spPr>
              <a:xfrm>
                <a:off x="2995983"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1020 w 100390"/>
                  <a:gd name="connsiteY32" fmla="*/ 196846 h 196845"/>
                  <a:gd name="connsiteX33" fmla="*/ 38075 w 100390"/>
                  <a:gd name="connsiteY33" fmla="*/ 195196 h 196845"/>
                  <a:gd name="connsiteX34" fmla="*/ 28302 w 100390"/>
                  <a:gd name="connsiteY34" fmla="*/ 189738 h 196845"/>
                  <a:gd name="connsiteX35" fmla="*/ 22083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287"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9" name="Freeform: Shape 19">
                <a:extLst>
                  <a:ext uri="{FF2B5EF4-FFF2-40B4-BE49-F238E27FC236}">
                    <a16:creationId xmlns:a16="http://schemas.microsoft.com/office/drawing/2014/main" id="{38945ADA-8464-807E-A5ED-6F2F9410107A}"/>
                  </a:ext>
                </a:extLst>
              </p:cNvPr>
              <p:cNvSpPr/>
              <p:nvPr/>
            </p:nvSpPr>
            <p:spPr>
              <a:xfrm>
                <a:off x="3110968" y="1501156"/>
                <a:ext cx="75260" cy="226416"/>
              </a:xfrm>
              <a:custGeom>
                <a:avLst/>
                <a:gdLst>
                  <a:gd name="connsiteX0" fmla="*/ 0 w 75260"/>
                  <a:gd name="connsiteY0" fmla="*/ 226163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5 h 226416"/>
                  <a:gd name="connsiteX5" fmla="*/ 3427 w 75260"/>
                  <a:gd name="connsiteY5" fmla="*/ 72722 h 226416"/>
                  <a:gd name="connsiteX6" fmla="*/ 45182 w 75260"/>
                  <a:gd name="connsiteY6" fmla="*/ 67138 h 226416"/>
                  <a:gd name="connsiteX7" fmla="*/ 45816 w 75260"/>
                  <a:gd name="connsiteY7" fmla="*/ 67138 h 226416"/>
                  <a:gd name="connsiteX8" fmla="*/ 53051 w 75260"/>
                  <a:gd name="connsiteY8" fmla="*/ 72596 h 226416"/>
                  <a:gd name="connsiteX9" fmla="*/ 53051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5 h 226416"/>
                  <a:gd name="connsiteX15" fmla="*/ 20560 w 75260"/>
                  <a:gd name="connsiteY15" fmla="*/ 35790 h 226416"/>
                  <a:gd name="connsiteX16" fmla="*/ 17007 w 75260"/>
                  <a:gd name="connsiteY16" fmla="*/ 29825 h 226416"/>
                  <a:gd name="connsiteX17" fmla="*/ 15738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040 w 75260"/>
                  <a:gd name="connsiteY23" fmla="*/ 1650 h 226416"/>
                  <a:gd name="connsiteX24" fmla="*/ 49751 w 75260"/>
                  <a:gd name="connsiteY24" fmla="*/ 5965 h 226416"/>
                  <a:gd name="connsiteX25" fmla="*/ 53305 w 75260"/>
                  <a:gd name="connsiteY25" fmla="*/ 12057 h 226416"/>
                  <a:gd name="connsiteX26" fmla="*/ 54574 w 75260"/>
                  <a:gd name="connsiteY26" fmla="*/ 19164 h 226416"/>
                  <a:gd name="connsiteX27" fmla="*/ 53305 w 75260"/>
                  <a:gd name="connsiteY27" fmla="*/ 27794 h 226416"/>
                  <a:gd name="connsiteX28" fmla="*/ 49370 w 75260"/>
                  <a:gd name="connsiteY28" fmla="*/ 34648 h 226416"/>
                  <a:gd name="connsiteX29" fmla="*/ 42771 w 75260"/>
                  <a:gd name="connsiteY29" fmla="*/ 39344 h 226416"/>
                  <a:gd name="connsiteX30" fmla="*/ 33506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163"/>
                    </a:moveTo>
                    <a:lnTo>
                      <a:pt x="0" y="211187"/>
                    </a:lnTo>
                    <a:lnTo>
                      <a:pt x="22591" y="208903"/>
                    </a:lnTo>
                    <a:lnTo>
                      <a:pt x="22591" y="95060"/>
                    </a:lnTo>
                    <a:lnTo>
                      <a:pt x="3427" y="89095"/>
                    </a:lnTo>
                    <a:lnTo>
                      <a:pt x="3427" y="72722"/>
                    </a:lnTo>
                    <a:lnTo>
                      <a:pt x="45182" y="67138"/>
                    </a:lnTo>
                    <a:lnTo>
                      <a:pt x="45816" y="67138"/>
                    </a:lnTo>
                    <a:lnTo>
                      <a:pt x="53051" y="72596"/>
                    </a:lnTo>
                    <a:lnTo>
                      <a:pt x="53051" y="209156"/>
                    </a:lnTo>
                    <a:lnTo>
                      <a:pt x="75261" y="211314"/>
                    </a:lnTo>
                    <a:lnTo>
                      <a:pt x="75261" y="226417"/>
                    </a:lnTo>
                    <a:lnTo>
                      <a:pt x="0" y="226417"/>
                    </a:lnTo>
                    <a:close/>
                    <a:moveTo>
                      <a:pt x="33379" y="41121"/>
                    </a:moveTo>
                    <a:cubicBezTo>
                      <a:pt x="30714" y="41121"/>
                      <a:pt x="28302" y="40613"/>
                      <a:pt x="26145" y="39725"/>
                    </a:cubicBezTo>
                    <a:cubicBezTo>
                      <a:pt x="23987" y="38709"/>
                      <a:pt x="22083" y="37440"/>
                      <a:pt x="20560"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2"/>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0" name="Freeform: Shape 20">
                <a:extLst>
                  <a:ext uri="{FF2B5EF4-FFF2-40B4-BE49-F238E27FC236}">
                    <a16:creationId xmlns:a16="http://schemas.microsoft.com/office/drawing/2014/main" id="{46CE5B24-C187-5C48-5A99-5ED5C877C984}"/>
                  </a:ext>
                </a:extLst>
              </p:cNvPr>
              <p:cNvSpPr/>
              <p:nvPr/>
            </p:nvSpPr>
            <p:spPr>
              <a:xfrm>
                <a:off x="3205901" y="1533900"/>
                <a:ext cx="100389" cy="196845"/>
              </a:xfrm>
              <a:custGeom>
                <a:avLst/>
                <a:gdLst>
                  <a:gd name="connsiteX0" fmla="*/ 19799 w 100389"/>
                  <a:gd name="connsiteY0" fmla="*/ 164355 h 196845"/>
                  <a:gd name="connsiteX1" fmla="*/ 19799 w 100389"/>
                  <a:gd name="connsiteY1" fmla="*/ 57620 h 196845"/>
                  <a:gd name="connsiteX2" fmla="*/ 0 w 100389"/>
                  <a:gd name="connsiteY2" fmla="*/ 57620 h 196845"/>
                  <a:gd name="connsiteX3" fmla="*/ 0 w 100389"/>
                  <a:gd name="connsiteY3" fmla="*/ 44801 h 196845"/>
                  <a:gd name="connsiteX4" fmla="*/ 8376 w 100389"/>
                  <a:gd name="connsiteY4" fmla="*/ 41882 h 196845"/>
                  <a:gd name="connsiteX5" fmla="*/ 14468 w 100389"/>
                  <a:gd name="connsiteY5" fmla="*/ 39090 h 196845"/>
                  <a:gd name="connsiteX6" fmla="*/ 22083 w 100389"/>
                  <a:gd name="connsiteY6" fmla="*/ 28810 h 196845"/>
                  <a:gd name="connsiteX7" fmla="*/ 24875 w 100389"/>
                  <a:gd name="connsiteY7" fmla="*/ 22337 h 196845"/>
                  <a:gd name="connsiteX8" fmla="*/ 28048 w 100389"/>
                  <a:gd name="connsiteY8" fmla="*/ 14088 h 196845"/>
                  <a:gd name="connsiteX9" fmla="*/ 30967 w 100389"/>
                  <a:gd name="connsiteY9" fmla="*/ 5965 h 196845"/>
                  <a:gd name="connsiteX10" fmla="*/ 32744 w 100389"/>
                  <a:gd name="connsiteY10" fmla="*/ 0 h 196845"/>
                  <a:gd name="connsiteX11" fmla="*/ 50258 w 100389"/>
                  <a:gd name="connsiteY11" fmla="*/ 0 h 196845"/>
                  <a:gd name="connsiteX12" fmla="*/ 50258 w 100389"/>
                  <a:gd name="connsiteY12" fmla="*/ 37821 h 196845"/>
                  <a:gd name="connsiteX13" fmla="*/ 96075 w 100389"/>
                  <a:gd name="connsiteY13" fmla="*/ 37821 h 196845"/>
                  <a:gd name="connsiteX14" fmla="*/ 96075 w 100389"/>
                  <a:gd name="connsiteY14" fmla="*/ 57620 h 196845"/>
                  <a:gd name="connsiteX15" fmla="*/ 50258 w 100389"/>
                  <a:gd name="connsiteY15" fmla="*/ 57620 h 196845"/>
                  <a:gd name="connsiteX16" fmla="*/ 50258 w 100389"/>
                  <a:gd name="connsiteY16" fmla="*/ 139480 h 196845"/>
                  <a:gd name="connsiteX17" fmla="*/ 50639 w 100389"/>
                  <a:gd name="connsiteY17" fmla="*/ 158517 h 196845"/>
                  <a:gd name="connsiteX18" fmla="*/ 52543 w 100389"/>
                  <a:gd name="connsiteY18" fmla="*/ 168670 h 196845"/>
                  <a:gd name="connsiteX19" fmla="*/ 57239 w 100389"/>
                  <a:gd name="connsiteY19" fmla="*/ 172732 h 196845"/>
                  <a:gd name="connsiteX20" fmla="*/ 65869 w 100389"/>
                  <a:gd name="connsiteY20" fmla="*/ 173493 h 196845"/>
                  <a:gd name="connsiteX21" fmla="*/ 65996 w 100389"/>
                  <a:gd name="connsiteY21" fmla="*/ 173493 h 196845"/>
                  <a:gd name="connsiteX22" fmla="*/ 74245 w 100389"/>
                  <a:gd name="connsiteY22" fmla="*/ 172986 h 196845"/>
                  <a:gd name="connsiteX23" fmla="*/ 82622 w 100389"/>
                  <a:gd name="connsiteY23" fmla="*/ 171716 h 196845"/>
                  <a:gd name="connsiteX24" fmla="*/ 90110 w 100389"/>
                  <a:gd name="connsiteY24" fmla="*/ 170066 h 196845"/>
                  <a:gd name="connsiteX25" fmla="*/ 95567 w 100389"/>
                  <a:gd name="connsiteY25" fmla="*/ 168417 h 196845"/>
                  <a:gd name="connsiteX26" fmla="*/ 95694 w 100389"/>
                  <a:gd name="connsiteY26" fmla="*/ 168417 h 196845"/>
                  <a:gd name="connsiteX27" fmla="*/ 100390 w 100389"/>
                  <a:gd name="connsiteY27" fmla="*/ 181870 h 196845"/>
                  <a:gd name="connsiteX28" fmla="*/ 91379 w 100389"/>
                  <a:gd name="connsiteY28" fmla="*/ 186946 h 196845"/>
                  <a:gd name="connsiteX29" fmla="*/ 78814 w 100389"/>
                  <a:gd name="connsiteY29" fmla="*/ 191769 h 196845"/>
                  <a:gd name="connsiteX30" fmla="*/ 64727 w 100389"/>
                  <a:gd name="connsiteY30" fmla="*/ 195450 h 196845"/>
                  <a:gd name="connsiteX31" fmla="*/ 51020 w 100389"/>
                  <a:gd name="connsiteY31" fmla="*/ 196846 h 196845"/>
                  <a:gd name="connsiteX32" fmla="*/ 50766 w 100389"/>
                  <a:gd name="connsiteY32" fmla="*/ 196846 h 196845"/>
                  <a:gd name="connsiteX33" fmla="*/ 37821 w 100389"/>
                  <a:gd name="connsiteY33" fmla="*/ 195196 h 196845"/>
                  <a:gd name="connsiteX34" fmla="*/ 28048 w 100389"/>
                  <a:gd name="connsiteY34" fmla="*/ 189738 h 196845"/>
                  <a:gd name="connsiteX35" fmla="*/ 21829 w 100389"/>
                  <a:gd name="connsiteY35" fmla="*/ 179712 h 196845"/>
                  <a:gd name="connsiteX36" fmla="*/ 19799 w 100389"/>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89"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8" y="0"/>
                    </a:lnTo>
                    <a:lnTo>
                      <a:pt x="50258" y="37821"/>
                    </a:lnTo>
                    <a:lnTo>
                      <a:pt x="96075" y="37821"/>
                    </a:lnTo>
                    <a:lnTo>
                      <a:pt x="96075" y="57620"/>
                    </a:lnTo>
                    <a:lnTo>
                      <a:pt x="50258" y="57620"/>
                    </a:lnTo>
                    <a:lnTo>
                      <a:pt x="50258" y="139480"/>
                    </a:lnTo>
                    <a:cubicBezTo>
                      <a:pt x="50258" y="147602"/>
                      <a:pt x="50385" y="153948"/>
                      <a:pt x="50639" y="158517"/>
                    </a:cubicBezTo>
                    <a:cubicBezTo>
                      <a:pt x="50893" y="163086"/>
                      <a:pt x="51528" y="166513"/>
                      <a:pt x="52543" y="168670"/>
                    </a:cubicBezTo>
                    <a:cubicBezTo>
                      <a:pt x="53558" y="170828"/>
                      <a:pt x="55208" y="172224"/>
                      <a:pt x="57239" y="172732"/>
                    </a:cubicBezTo>
                    <a:cubicBezTo>
                      <a:pt x="59396" y="173239"/>
                      <a:pt x="62188" y="173493"/>
                      <a:pt x="65869" y="173493"/>
                    </a:cubicBezTo>
                    <a:lnTo>
                      <a:pt x="65996" y="173493"/>
                    </a:lnTo>
                    <a:cubicBezTo>
                      <a:pt x="68661" y="173493"/>
                      <a:pt x="71453" y="173366"/>
                      <a:pt x="74245" y="172986"/>
                    </a:cubicBezTo>
                    <a:cubicBezTo>
                      <a:pt x="77165" y="172605"/>
                      <a:pt x="79957" y="172224"/>
                      <a:pt x="82622" y="171716"/>
                    </a:cubicBezTo>
                    <a:cubicBezTo>
                      <a:pt x="85414"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1" y="188723"/>
                      <a:pt x="83383" y="190373"/>
                      <a:pt x="78814" y="191769"/>
                    </a:cubicBezTo>
                    <a:cubicBezTo>
                      <a:pt x="74372" y="193292"/>
                      <a:pt x="69676"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1" name="Freeform: Shape 21">
                <a:extLst>
                  <a:ext uri="{FF2B5EF4-FFF2-40B4-BE49-F238E27FC236}">
                    <a16:creationId xmlns:a16="http://schemas.microsoft.com/office/drawing/2014/main" id="{2D17C09F-92FE-4E64-909E-B7E5AB67D93F}"/>
                  </a:ext>
                </a:extLst>
              </p:cNvPr>
              <p:cNvSpPr/>
              <p:nvPr/>
            </p:nvSpPr>
            <p:spPr>
              <a:xfrm>
                <a:off x="3323297"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1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4 w 155978"/>
                  <a:gd name="connsiteY16" fmla="*/ 0 h 162705"/>
                  <a:gd name="connsiteX17" fmla="*/ 45943 w 155978"/>
                  <a:gd name="connsiteY17" fmla="*/ 3807 h 162705"/>
                  <a:gd name="connsiteX18" fmla="*/ 45943 w 155978"/>
                  <a:gd name="connsiteY18" fmla="*/ 100136 h 162705"/>
                  <a:gd name="connsiteX19" fmla="*/ 47085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1"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943" y="3807"/>
                    </a:lnTo>
                    <a:lnTo>
                      <a:pt x="45943" y="100136"/>
                    </a:lnTo>
                    <a:cubicBezTo>
                      <a:pt x="45943" y="107751"/>
                      <a:pt x="46324" y="114097"/>
                      <a:pt x="47085"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8" y="159533"/>
                      <a:pt x="144683" y="160675"/>
                    </a:cubicBezTo>
                    <a:cubicBezTo>
                      <a:pt x="140241" y="162071"/>
                      <a:pt x="135292"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2" name="Freeform: Shape 22">
                <a:extLst>
                  <a:ext uri="{FF2B5EF4-FFF2-40B4-BE49-F238E27FC236}">
                    <a16:creationId xmlns:a16="http://schemas.microsoft.com/office/drawing/2014/main" id="{91EE89D9-3341-1501-BE67-8D08833DC342}"/>
                  </a:ext>
                </a:extLst>
              </p:cNvPr>
              <p:cNvSpPr/>
              <p:nvPr/>
            </p:nvSpPr>
            <p:spPr>
              <a:xfrm>
                <a:off x="3501232"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3" name="Freeform: Shape 23">
                <a:extLst>
                  <a:ext uri="{FF2B5EF4-FFF2-40B4-BE49-F238E27FC236}">
                    <a16:creationId xmlns:a16="http://schemas.microsoft.com/office/drawing/2014/main" id="{2DEEA0F3-9457-850E-8DC1-DA6A1B84A1D5}"/>
                  </a:ext>
                </a:extLst>
              </p:cNvPr>
              <p:cNvSpPr/>
              <p:nvPr/>
            </p:nvSpPr>
            <p:spPr>
              <a:xfrm>
                <a:off x="3618502"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2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5 w 155978"/>
                  <a:gd name="connsiteY16" fmla="*/ 0 h 162705"/>
                  <a:gd name="connsiteX17" fmla="*/ 45943 w 155978"/>
                  <a:gd name="connsiteY17" fmla="*/ 3807 h 162705"/>
                  <a:gd name="connsiteX18" fmla="*/ 45943 w 155978"/>
                  <a:gd name="connsiteY18" fmla="*/ 100136 h 162705"/>
                  <a:gd name="connsiteX19" fmla="*/ 47086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5" y="0"/>
                    </a:lnTo>
                    <a:lnTo>
                      <a:pt x="45943" y="3807"/>
                    </a:lnTo>
                    <a:lnTo>
                      <a:pt x="45943" y="100136"/>
                    </a:lnTo>
                    <a:cubicBezTo>
                      <a:pt x="45943" y="107751"/>
                      <a:pt x="46324" y="114097"/>
                      <a:pt x="47086"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9" y="159533"/>
                      <a:pt x="144683" y="160675"/>
                    </a:cubicBezTo>
                    <a:cubicBezTo>
                      <a:pt x="140241" y="162071"/>
                      <a:pt x="135419"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4" name="Freeform: Shape 24">
                <a:extLst>
                  <a:ext uri="{FF2B5EF4-FFF2-40B4-BE49-F238E27FC236}">
                    <a16:creationId xmlns:a16="http://schemas.microsoft.com/office/drawing/2014/main" id="{B2DFD9C2-1603-133E-4E6A-7871E119ED3E}"/>
                  </a:ext>
                </a:extLst>
              </p:cNvPr>
              <p:cNvSpPr/>
              <p:nvPr/>
            </p:nvSpPr>
            <p:spPr>
              <a:xfrm>
                <a:off x="3795549" y="1497475"/>
                <a:ext cx="76783" cy="229970"/>
              </a:xfrm>
              <a:custGeom>
                <a:avLst/>
                <a:gdLst>
                  <a:gd name="connsiteX0" fmla="*/ 0 w 76783"/>
                  <a:gd name="connsiteY0" fmla="*/ 229844 h 229970"/>
                  <a:gd name="connsiteX1" fmla="*/ 0 w 76783"/>
                  <a:gd name="connsiteY1" fmla="*/ 214868 h 229970"/>
                  <a:gd name="connsiteX2" fmla="*/ 22591 w 76783"/>
                  <a:gd name="connsiteY2" fmla="*/ 212583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1 w 76783"/>
                  <a:gd name="connsiteY8" fmla="*/ 4823 h 229970"/>
                  <a:gd name="connsiteX9" fmla="*/ 53051 w 76783"/>
                  <a:gd name="connsiteY9" fmla="*/ 212583 h 229970"/>
                  <a:gd name="connsiteX10" fmla="*/ 76784 w 76783"/>
                  <a:gd name="connsiteY10" fmla="*/ 214868 h 229970"/>
                  <a:gd name="connsiteX11" fmla="*/ 76784 w 76783"/>
                  <a:gd name="connsiteY11" fmla="*/ 229971 h 229970"/>
                  <a:gd name="connsiteX12" fmla="*/ 0 w 76783"/>
                  <a:gd name="connsiteY12" fmla="*/ 229971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868"/>
                    </a:lnTo>
                    <a:lnTo>
                      <a:pt x="22591" y="212583"/>
                    </a:lnTo>
                    <a:lnTo>
                      <a:pt x="22591" y="21576"/>
                    </a:lnTo>
                    <a:lnTo>
                      <a:pt x="0" y="19164"/>
                    </a:lnTo>
                    <a:lnTo>
                      <a:pt x="0" y="6219"/>
                    </a:lnTo>
                    <a:lnTo>
                      <a:pt x="45943" y="0"/>
                    </a:lnTo>
                    <a:lnTo>
                      <a:pt x="46197" y="0"/>
                    </a:lnTo>
                    <a:lnTo>
                      <a:pt x="53051" y="4823"/>
                    </a:lnTo>
                    <a:lnTo>
                      <a:pt x="53051" y="212583"/>
                    </a:lnTo>
                    <a:lnTo>
                      <a:pt x="76784" y="214868"/>
                    </a:lnTo>
                    <a:lnTo>
                      <a:pt x="76784" y="229971"/>
                    </a:lnTo>
                    <a:lnTo>
                      <a:pt x="0" y="229971"/>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5" name="Freeform: Shape 25">
                <a:extLst>
                  <a:ext uri="{FF2B5EF4-FFF2-40B4-BE49-F238E27FC236}">
                    <a16:creationId xmlns:a16="http://schemas.microsoft.com/office/drawing/2014/main" id="{4DB6C2BC-1B73-4D4E-2F42-F4E9258D1C19}"/>
                  </a:ext>
                </a:extLst>
              </p:cNvPr>
              <p:cNvSpPr/>
              <p:nvPr/>
            </p:nvSpPr>
            <p:spPr>
              <a:xfrm>
                <a:off x="2553683" y="1836212"/>
                <a:ext cx="203952" cy="208394"/>
              </a:xfrm>
              <a:custGeom>
                <a:avLst/>
                <a:gdLst>
                  <a:gd name="connsiteX0" fmla="*/ 0 w 203952"/>
                  <a:gd name="connsiteY0" fmla="*/ 208395 h 208394"/>
                  <a:gd name="connsiteX1" fmla="*/ 0 w 203952"/>
                  <a:gd name="connsiteY1" fmla="*/ 193292 h 208394"/>
                  <a:gd name="connsiteX2" fmla="*/ 22845 w 203952"/>
                  <a:gd name="connsiteY2" fmla="*/ 189611 h 208394"/>
                  <a:gd name="connsiteX3" fmla="*/ 22845 w 203952"/>
                  <a:gd name="connsiteY3" fmla="*/ 18783 h 208394"/>
                  <a:gd name="connsiteX4" fmla="*/ 0 w 203952"/>
                  <a:gd name="connsiteY4" fmla="*/ 15103 h 208394"/>
                  <a:gd name="connsiteX5" fmla="*/ 0 w 203952"/>
                  <a:gd name="connsiteY5" fmla="*/ 0 h 208394"/>
                  <a:gd name="connsiteX6" fmla="*/ 52924 w 203952"/>
                  <a:gd name="connsiteY6" fmla="*/ 0 h 208394"/>
                  <a:gd name="connsiteX7" fmla="*/ 146333 w 203952"/>
                  <a:gd name="connsiteY7" fmla="*/ 134911 h 208394"/>
                  <a:gd name="connsiteX8" fmla="*/ 159913 w 203952"/>
                  <a:gd name="connsiteY8" fmla="*/ 160167 h 208394"/>
                  <a:gd name="connsiteX9" fmla="*/ 159913 w 203952"/>
                  <a:gd name="connsiteY9" fmla="*/ 18783 h 208394"/>
                  <a:gd name="connsiteX10" fmla="*/ 135165 w 203952"/>
                  <a:gd name="connsiteY10" fmla="*/ 15103 h 208394"/>
                  <a:gd name="connsiteX11" fmla="*/ 135165 w 203952"/>
                  <a:gd name="connsiteY11" fmla="*/ 0 h 208394"/>
                  <a:gd name="connsiteX12" fmla="*/ 203953 w 203952"/>
                  <a:gd name="connsiteY12" fmla="*/ 0 h 208394"/>
                  <a:gd name="connsiteX13" fmla="*/ 203953 w 203952"/>
                  <a:gd name="connsiteY13" fmla="*/ 15103 h 208394"/>
                  <a:gd name="connsiteX14" fmla="*/ 180854 w 203952"/>
                  <a:gd name="connsiteY14" fmla="*/ 18910 h 208394"/>
                  <a:gd name="connsiteX15" fmla="*/ 180854 w 203952"/>
                  <a:gd name="connsiteY15" fmla="*/ 208268 h 208394"/>
                  <a:gd name="connsiteX16" fmla="*/ 160548 w 203952"/>
                  <a:gd name="connsiteY16" fmla="*/ 208268 h 208394"/>
                  <a:gd name="connsiteX17" fmla="*/ 64981 w 203952"/>
                  <a:gd name="connsiteY17" fmla="*/ 71326 h 208394"/>
                  <a:gd name="connsiteX18" fmla="*/ 43659 w 203952"/>
                  <a:gd name="connsiteY18" fmla="*/ 34775 h 208394"/>
                  <a:gd name="connsiteX19" fmla="*/ 43659 w 203952"/>
                  <a:gd name="connsiteY19" fmla="*/ 189611 h 208394"/>
                  <a:gd name="connsiteX20" fmla="*/ 68915 w 203952"/>
                  <a:gd name="connsiteY20" fmla="*/ 193292 h 208394"/>
                  <a:gd name="connsiteX21" fmla="*/ 68915 w 203952"/>
                  <a:gd name="connsiteY21" fmla="*/ 208395 h 208394"/>
                  <a:gd name="connsiteX22" fmla="*/ 0 w 203952"/>
                  <a:gd name="connsiteY22" fmla="*/ 208395 h 2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3952" h="208394">
                    <a:moveTo>
                      <a:pt x="0" y="208395"/>
                    </a:moveTo>
                    <a:lnTo>
                      <a:pt x="0" y="193292"/>
                    </a:lnTo>
                    <a:lnTo>
                      <a:pt x="22845" y="189611"/>
                    </a:lnTo>
                    <a:lnTo>
                      <a:pt x="22845" y="18783"/>
                    </a:lnTo>
                    <a:lnTo>
                      <a:pt x="0" y="15103"/>
                    </a:lnTo>
                    <a:lnTo>
                      <a:pt x="0" y="0"/>
                    </a:lnTo>
                    <a:lnTo>
                      <a:pt x="52924" y="0"/>
                    </a:lnTo>
                    <a:lnTo>
                      <a:pt x="146333" y="134911"/>
                    </a:lnTo>
                    <a:lnTo>
                      <a:pt x="159913" y="160167"/>
                    </a:lnTo>
                    <a:lnTo>
                      <a:pt x="159913" y="18783"/>
                    </a:lnTo>
                    <a:lnTo>
                      <a:pt x="135165" y="15103"/>
                    </a:lnTo>
                    <a:lnTo>
                      <a:pt x="135165" y="0"/>
                    </a:lnTo>
                    <a:lnTo>
                      <a:pt x="203953" y="0"/>
                    </a:lnTo>
                    <a:lnTo>
                      <a:pt x="203953" y="15103"/>
                    </a:lnTo>
                    <a:lnTo>
                      <a:pt x="180854" y="18910"/>
                    </a:lnTo>
                    <a:lnTo>
                      <a:pt x="180854" y="208268"/>
                    </a:lnTo>
                    <a:lnTo>
                      <a:pt x="160548" y="208268"/>
                    </a:lnTo>
                    <a:lnTo>
                      <a:pt x="64981" y="71326"/>
                    </a:lnTo>
                    <a:lnTo>
                      <a:pt x="43659" y="34775"/>
                    </a:lnTo>
                    <a:lnTo>
                      <a:pt x="43659" y="189611"/>
                    </a:lnTo>
                    <a:lnTo>
                      <a:pt x="68915" y="193292"/>
                    </a:lnTo>
                    <a:lnTo>
                      <a:pt x="68915" y="208395"/>
                    </a:lnTo>
                    <a:lnTo>
                      <a:pt x="0" y="20839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6" name="Freeform: Shape 26">
                <a:extLst>
                  <a:ext uri="{FF2B5EF4-FFF2-40B4-BE49-F238E27FC236}">
                    <a16:creationId xmlns:a16="http://schemas.microsoft.com/office/drawing/2014/main" id="{10796C6D-2F03-4828-CD49-B4DBAAA5178D}"/>
                  </a:ext>
                </a:extLst>
              </p:cNvPr>
              <p:cNvSpPr/>
              <p:nvPr/>
            </p:nvSpPr>
            <p:spPr>
              <a:xfrm>
                <a:off x="2775785" y="1885455"/>
                <a:ext cx="137195" cy="161943"/>
              </a:xfrm>
              <a:custGeom>
                <a:avLst/>
                <a:gdLst>
                  <a:gd name="connsiteX0" fmla="*/ 0 w 137195"/>
                  <a:gd name="connsiteY0" fmla="*/ 118031 h 161943"/>
                  <a:gd name="connsiteX1" fmla="*/ 3680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3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6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3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7 w 137195"/>
                  <a:gd name="connsiteY39" fmla="*/ 153948 h 161943"/>
                  <a:gd name="connsiteX40" fmla="*/ 63584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016 w 137195"/>
                  <a:gd name="connsiteY46" fmla="*/ 141257 h 161943"/>
                  <a:gd name="connsiteX47" fmla="*/ 65869 w 137195"/>
                  <a:gd name="connsiteY47" fmla="*/ 140495 h 161943"/>
                  <a:gd name="connsiteX48" fmla="*/ 74118 w 137195"/>
                  <a:gd name="connsiteY48" fmla="*/ 138338 h 161943"/>
                  <a:gd name="connsiteX49" fmla="*/ 82495 w 137195"/>
                  <a:gd name="connsiteY49" fmla="*/ 134911 h 161943"/>
                  <a:gd name="connsiteX50" fmla="*/ 90110 w 137195"/>
                  <a:gd name="connsiteY50" fmla="*/ 130342 h 161943"/>
                  <a:gd name="connsiteX51" fmla="*/ 90110 w 137195"/>
                  <a:gd name="connsiteY51" fmla="*/ 79957 h 161943"/>
                  <a:gd name="connsiteX52" fmla="*/ 62696 w 137195"/>
                  <a:gd name="connsiteY52" fmla="*/ 82876 h 161943"/>
                  <a:gd name="connsiteX53" fmla="*/ 45055 w 137195"/>
                  <a:gd name="connsiteY53" fmla="*/ 90491 h 161943"/>
                  <a:gd name="connsiteX54" fmla="*/ 35790 w 137195"/>
                  <a:gd name="connsiteY54" fmla="*/ 101278 h 161943"/>
                  <a:gd name="connsiteX55" fmla="*/ 32998 w 137195"/>
                  <a:gd name="connsiteY55" fmla="*/ 113843 h 161943"/>
                  <a:gd name="connsiteX56" fmla="*/ 35029 w 137195"/>
                  <a:gd name="connsiteY56" fmla="*/ 126535 h 161943"/>
                  <a:gd name="connsiteX57" fmla="*/ 40486 w 137195"/>
                  <a:gd name="connsiteY57" fmla="*/ 135038 h 161943"/>
                  <a:gd name="connsiteX58" fmla="*/ 48735 w 137195"/>
                  <a:gd name="connsiteY58" fmla="*/ 139734 h 161943"/>
                  <a:gd name="connsiteX59" fmla="*/ 59016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0"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29" y="64981"/>
                      <a:pt x="90237" y="64727"/>
                    </a:cubicBezTo>
                    <a:lnTo>
                      <a:pt x="90237" y="57493"/>
                    </a:lnTo>
                    <a:cubicBezTo>
                      <a:pt x="90237" y="51147"/>
                      <a:pt x="89729" y="45690"/>
                      <a:pt x="88841" y="41247"/>
                    </a:cubicBezTo>
                    <a:cubicBezTo>
                      <a:pt x="87952" y="36805"/>
                      <a:pt x="86302" y="33252"/>
                      <a:pt x="84145" y="30460"/>
                    </a:cubicBezTo>
                    <a:cubicBezTo>
                      <a:pt x="81987" y="27668"/>
                      <a:pt x="78941" y="25637"/>
                      <a:pt x="75134" y="24495"/>
                    </a:cubicBezTo>
                    <a:cubicBezTo>
                      <a:pt x="71326" y="23226"/>
                      <a:pt x="66631" y="22591"/>
                      <a:pt x="60919" y="22591"/>
                    </a:cubicBezTo>
                    <a:cubicBezTo>
                      <a:pt x="55969" y="22591"/>
                      <a:pt x="51020" y="23099"/>
                      <a:pt x="46197" y="23987"/>
                    </a:cubicBezTo>
                    <a:cubicBezTo>
                      <a:pt x="41247" y="24875"/>
                      <a:pt x="36551" y="26018"/>
                      <a:pt x="31983" y="27287"/>
                    </a:cubicBezTo>
                    <a:cubicBezTo>
                      <a:pt x="27414" y="28556"/>
                      <a:pt x="23352" y="30079"/>
                      <a:pt x="19545" y="31475"/>
                    </a:cubicBezTo>
                    <a:cubicBezTo>
                      <a:pt x="15737" y="32998"/>
                      <a:pt x="12564" y="34394"/>
                      <a:pt x="10026" y="35663"/>
                    </a:cubicBezTo>
                    <a:lnTo>
                      <a:pt x="9899" y="35663"/>
                    </a:lnTo>
                    <a:lnTo>
                      <a:pt x="3807" y="22464"/>
                    </a:lnTo>
                    <a:cubicBezTo>
                      <a:pt x="5584" y="20814"/>
                      <a:pt x="8630" y="18783"/>
                      <a:pt x="12945" y="16118"/>
                    </a:cubicBezTo>
                    <a:cubicBezTo>
                      <a:pt x="17387" y="13580"/>
                      <a:pt x="22464" y="11042"/>
                      <a:pt x="28429" y="8757"/>
                    </a:cubicBezTo>
                    <a:cubicBezTo>
                      <a:pt x="34394" y="6346"/>
                      <a:pt x="40867" y="4315"/>
                      <a:pt x="47720" y="2538"/>
                    </a:cubicBezTo>
                    <a:cubicBezTo>
                      <a:pt x="54573" y="762"/>
                      <a:pt x="61427" y="0"/>
                      <a:pt x="68280" y="0"/>
                    </a:cubicBezTo>
                    <a:cubicBezTo>
                      <a:pt x="77799" y="0"/>
                      <a:pt x="85921" y="1015"/>
                      <a:pt x="92521" y="2919"/>
                    </a:cubicBezTo>
                    <a:cubicBezTo>
                      <a:pt x="99121" y="4823"/>
                      <a:pt x="104451" y="7996"/>
                      <a:pt x="108639" y="12311"/>
                    </a:cubicBezTo>
                    <a:cubicBezTo>
                      <a:pt x="112828" y="16626"/>
                      <a:pt x="115747" y="22210"/>
                      <a:pt x="117523" y="29191"/>
                    </a:cubicBezTo>
                    <a:cubicBezTo>
                      <a:pt x="119300" y="36044"/>
                      <a:pt x="120189" y="44547"/>
                      <a:pt x="120189" y="54447"/>
                    </a:cubicBezTo>
                    <a:lnTo>
                      <a:pt x="120189" y="143668"/>
                    </a:lnTo>
                    <a:lnTo>
                      <a:pt x="137195" y="143668"/>
                    </a:lnTo>
                    <a:lnTo>
                      <a:pt x="137195" y="156994"/>
                    </a:lnTo>
                    <a:cubicBezTo>
                      <a:pt x="135419" y="157502"/>
                      <a:pt x="133388" y="158010"/>
                      <a:pt x="130976" y="158517"/>
                    </a:cubicBezTo>
                    <a:cubicBezTo>
                      <a:pt x="128565" y="159152"/>
                      <a:pt x="126027" y="159659"/>
                      <a:pt x="123362" y="160167"/>
                    </a:cubicBezTo>
                    <a:cubicBezTo>
                      <a:pt x="120696" y="160675"/>
                      <a:pt x="118031" y="161055"/>
                      <a:pt x="115239" y="161436"/>
                    </a:cubicBezTo>
                    <a:cubicBezTo>
                      <a:pt x="112447" y="161817"/>
                      <a:pt x="109908" y="161944"/>
                      <a:pt x="107497" y="161944"/>
                    </a:cubicBezTo>
                    <a:cubicBezTo>
                      <a:pt x="104959" y="161944"/>
                      <a:pt x="102674" y="161817"/>
                      <a:pt x="100898" y="161563"/>
                    </a:cubicBezTo>
                    <a:cubicBezTo>
                      <a:pt x="98994" y="161309"/>
                      <a:pt x="97471" y="160802"/>
                      <a:pt x="96329" y="159786"/>
                    </a:cubicBezTo>
                    <a:cubicBezTo>
                      <a:pt x="95186" y="158771"/>
                      <a:pt x="94298" y="157375"/>
                      <a:pt x="93663" y="155471"/>
                    </a:cubicBezTo>
                    <a:cubicBezTo>
                      <a:pt x="93029" y="153568"/>
                      <a:pt x="92775" y="150902"/>
                      <a:pt x="92775" y="147729"/>
                    </a:cubicBezTo>
                    <a:lnTo>
                      <a:pt x="92775" y="142653"/>
                    </a:lnTo>
                    <a:cubicBezTo>
                      <a:pt x="91633" y="143795"/>
                      <a:pt x="89602" y="145318"/>
                      <a:pt x="86937" y="147476"/>
                    </a:cubicBezTo>
                    <a:cubicBezTo>
                      <a:pt x="84272" y="149633"/>
                      <a:pt x="80972" y="151791"/>
                      <a:pt x="77037" y="153948"/>
                    </a:cubicBezTo>
                    <a:cubicBezTo>
                      <a:pt x="73103" y="156106"/>
                      <a:pt x="68661" y="158010"/>
                      <a:pt x="63584" y="159533"/>
                    </a:cubicBezTo>
                    <a:cubicBezTo>
                      <a:pt x="58508" y="161182"/>
                      <a:pt x="53178" y="161944"/>
                      <a:pt x="47466" y="161944"/>
                    </a:cubicBezTo>
                    <a:cubicBezTo>
                      <a:pt x="41120" y="161944"/>
                      <a:pt x="35155" y="161055"/>
                      <a:pt x="29444" y="159406"/>
                    </a:cubicBezTo>
                    <a:cubicBezTo>
                      <a:pt x="23733" y="157756"/>
                      <a:pt x="18783" y="155091"/>
                      <a:pt x="14341" y="151537"/>
                    </a:cubicBezTo>
                    <a:cubicBezTo>
                      <a:pt x="10026" y="147983"/>
                      <a:pt x="6599" y="143414"/>
                      <a:pt x="3934" y="137830"/>
                    </a:cubicBezTo>
                    <a:cubicBezTo>
                      <a:pt x="1269" y="132500"/>
                      <a:pt x="0" y="125773"/>
                      <a:pt x="0" y="118031"/>
                    </a:cubicBezTo>
                    <a:close/>
                    <a:moveTo>
                      <a:pt x="59016" y="141257"/>
                    </a:moveTo>
                    <a:cubicBezTo>
                      <a:pt x="60919" y="141257"/>
                      <a:pt x="63204" y="141003"/>
                      <a:pt x="65869" y="140495"/>
                    </a:cubicBezTo>
                    <a:cubicBezTo>
                      <a:pt x="68534" y="139988"/>
                      <a:pt x="71326" y="139226"/>
                      <a:pt x="74118" y="138338"/>
                    </a:cubicBezTo>
                    <a:cubicBezTo>
                      <a:pt x="76911" y="137449"/>
                      <a:pt x="79703" y="136307"/>
                      <a:pt x="82495" y="134911"/>
                    </a:cubicBezTo>
                    <a:cubicBezTo>
                      <a:pt x="85287" y="133515"/>
                      <a:pt x="87825" y="131992"/>
                      <a:pt x="90110" y="130342"/>
                    </a:cubicBezTo>
                    <a:lnTo>
                      <a:pt x="90110" y="79957"/>
                    </a:lnTo>
                    <a:cubicBezTo>
                      <a:pt x="79195" y="79957"/>
                      <a:pt x="70057" y="80972"/>
                      <a:pt x="62696" y="82876"/>
                    </a:cubicBezTo>
                    <a:cubicBezTo>
                      <a:pt x="55335" y="84779"/>
                      <a:pt x="49497" y="87318"/>
                      <a:pt x="45055" y="90491"/>
                    </a:cubicBezTo>
                    <a:cubicBezTo>
                      <a:pt x="40740" y="93664"/>
                      <a:pt x="37567" y="97217"/>
                      <a:pt x="35790" y="101278"/>
                    </a:cubicBezTo>
                    <a:cubicBezTo>
                      <a:pt x="34013" y="105340"/>
                      <a:pt x="32998" y="109528"/>
                      <a:pt x="32998" y="113843"/>
                    </a:cubicBezTo>
                    <a:cubicBezTo>
                      <a:pt x="32998" y="118920"/>
                      <a:pt x="33632" y="123108"/>
                      <a:pt x="35029" y="126535"/>
                    </a:cubicBezTo>
                    <a:cubicBezTo>
                      <a:pt x="36298" y="129961"/>
                      <a:pt x="38201" y="132880"/>
                      <a:pt x="40486" y="135038"/>
                    </a:cubicBezTo>
                    <a:cubicBezTo>
                      <a:pt x="42770" y="137195"/>
                      <a:pt x="45563" y="138845"/>
                      <a:pt x="48735" y="139734"/>
                    </a:cubicBezTo>
                    <a:cubicBezTo>
                      <a:pt x="52035" y="140876"/>
                      <a:pt x="55462" y="141257"/>
                      <a:pt x="59016"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7" name="Freeform: Shape 27">
                <a:extLst>
                  <a:ext uri="{FF2B5EF4-FFF2-40B4-BE49-F238E27FC236}">
                    <a16:creationId xmlns:a16="http://schemas.microsoft.com/office/drawing/2014/main" id="{1FC56DA2-00C1-42C7-8F49-7DDCB81128AF}"/>
                  </a:ext>
                </a:extLst>
              </p:cNvPr>
              <p:cNvSpPr/>
              <p:nvPr/>
            </p:nvSpPr>
            <p:spPr>
              <a:xfrm>
                <a:off x="2931510" y="1851061"/>
                <a:ext cx="100390" cy="270075"/>
              </a:xfrm>
              <a:custGeom>
                <a:avLst/>
                <a:gdLst>
                  <a:gd name="connsiteX0" fmla="*/ 19799 w 100390"/>
                  <a:gd name="connsiteY0" fmla="*/ 164355 h 270075"/>
                  <a:gd name="connsiteX1" fmla="*/ 19799 w 100390"/>
                  <a:gd name="connsiteY1" fmla="*/ 57620 h 270075"/>
                  <a:gd name="connsiteX2" fmla="*/ 0 w 100390"/>
                  <a:gd name="connsiteY2" fmla="*/ 57620 h 270075"/>
                  <a:gd name="connsiteX3" fmla="*/ 0 w 100390"/>
                  <a:gd name="connsiteY3" fmla="*/ 44801 h 270075"/>
                  <a:gd name="connsiteX4" fmla="*/ 8376 w 100390"/>
                  <a:gd name="connsiteY4" fmla="*/ 41882 h 270075"/>
                  <a:gd name="connsiteX5" fmla="*/ 14468 w 100390"/>
                  <a:gd name="connsiteY5" fmla="*/ 39090 h 270075"/>
                  <a:gd name="connsiteX6" fmla="*/ 22083 w 100390"/>
                  <a:gd name="connsiteY6" fmla="*/ 28810 h 270075"/>
                  <a:gd name="connsiteX7" fmla="*/ 24875 w 100390"/>
                  <a:gd name="connsiteY7" fmla="*/ 22337 h 270075"/>
                  <a:gd name="connsiteX8" fmla="*/ 28048 w 100390"/>
                  <a:gd name="connsiteY8" fmla="*/ 14088 h 270075"/>
                  <a:gd name="connsiteX9" fmla="*/ 30967 w 100390"/>
                  <a:gd name="connsiteY9" fmla="*/ 5965 h 270075"/>
                  <a:gd name="connsiteX10" fmla="*/ 32744 w 100390"/>
                  <a:gd name="connsiteY10" fmla="*/ 0 h 270075"/>
                  <a:gd name="connsiteX11" fmla="*/ 50259 w 100390"/>
                  <a:gd name="connsiteY11" fmla="*/ 0 h 270075"/>
                  <a:gd name="connsiteX12" fmla="*/ 50259 w 100390"/>
                  <a:gd name="connsiteY12" fmla="*/ 37821 h 270075"/>
                  <a:gd name="connsiteX13" fmla="*/ 96075 w 100390"/>
                  <a:gd name="connsiteY13" fmla="*/ 37821 h 270075"/>
                  <a:gd name="connsiteX14" fmla="*/ 96075 w 100390"/>
                  <a:gd name="connsiteY14" fmla="*/ 57620 h 270075"/>
                  <a:gd name="connsiteX15" fmla="*/ 50259 w 100390"/>
                  <a:gd name="connsiteY15" fmla="*/ 57620 h 270075"/>
                  <a:gd name="connsiteX16" fmla="*/ 50259 w 100390"/>
                  <a:gd name="connsiteY16" fmla="*/ 139480 h 270075"/>
                  <a:gd name="connsiteX17" fmla="*/ 50639 w 100390"/>
                  <a:gd name="connsiteY17" fmla="*/ 158517 h 270075"/>
                  <a:gd name="connsiteX18" fmla="*/ 52543 w 100390"/>
                  <a:gd name="connsiteY18" fmla="*/ 168670 h 270075"/>
                  <a:gd name="connsiteX19" fmla="*/ 57239 w 100390"/>
                  <a:gd name="connsiteY19" fmla="*/ 172732 h 270075"/>
                  <a:gd name="connsiteX20" fmla="*/ 65869 w 100390"/>
                  <a:gd name="connsiteY20" fmla="*/ 173493 h 270075"/>
                  <a:gd name="connsiteX21" fmla="*/ 65996 w 100390"/>
                  <a:gd name="connsiteY21" fmla="*/ 173493 h 270075"/>
                  <a:gd name="connsiteX22" fmla="*/ 74246 w 100390"/>
                  <a:gd name="connsiteY22" fmla="*/ 172986 h 270075"/>
                  <a:gd name="connsiteX23" fmla="*/ 82622 w 100390"/>
                  <a:gd name="connsiteY23" fmla="*/ 171716 h 270075"/>
                  <a:gd name="connsiteX24" fmla="*/ 90110 w 100390"/>
                  <a:gd name="connsiteY24" fmla="*/ 170066 h 270075"/>
                  <a:gd name="connsiteX25" fmla="*/ 95567 w 100390"/>
                  <a:gd name="connsiteY25" fmla="*/ 168417 h 270075"/>
                  <a:gd name="connsiteX26" fmla="*/ 95694 w 100390"/>
                  <a:gd name="connsiteY26" fmla="*/ 168417 h 270075"/>
                  <a:gd name="connsiteX27" fmla="*/ 100390 w 100390"/>
                  <a:gd name="connsiteY27" fmla="*/ 181870 h 270075"/>
                  <a:gd name="connsiteX28" fmla="*/ 91379 w 100390"/>
                  <a:gd name="connsiteY28" fmla="*/ 186946 h 270075"/>
                  <a:gd name="connsiteX29" fmla="*/ 78814 w 100390"/>
                  <a:gd name="connsiteY29" fmla="*/ 191769 h 270075"/>
                  <a:gd name="connsiteX30" fmla="*/ 64727 w 100390"/>
                  <a:gd name="connsiteY30" fmla="*/ 195450 h 270075"/>
                  <a:gd name="connsiteX31" fmla="*/ 51020 w 100390"/>
                  <a:gd name="connsiteY31" fmla="*/ 196846 h 270075"/>
                  <a:gd name="connsiteX32" fmla="*/ 50766 w 100390"/>
                  <a:gd name="connsiteY32" fmla="*/ 196846 h 270075"/>
                  <a:gd name="connsiteX33" fmla="*/ 37821 w 100390"/>
                  <a:gd name="connsiteY33" fmla="*/ 195196 h 270075"/>
                  <a:gd name="connsiteX34" fmla="*/ 28048 w 100390"/>
                  <a:gd name="connsiteY34" fmla="*/ 189738 h 270075"/>
                  <a:gd name="connsiteX35" fmla="*/ 21829 w 100390"/>
                  <a:gd name="connsiteY35" fmla="*/ 179712 h 270075"/>
                  <a:gd name="connsiteX36" fmla="*/ 19799 w 100390"/>
                  <a:gd name="connsiteY36" fmla="*/ 164355 h 270075"/>
                  <a:gd name="connsiteX37" fmla="*/ 52543 w 100390"/>
                  <a:gd name="connsiteY37" fmla="*/ 270076 h 270075"/>
                  <a:gd name="connsiteX38" fmla="*/ 43532 w 100390"/>
                  <a:gd name="connsiteY38" fmla="*/ 263095 h 270075"/>
                  <a:gd name="connsiteX39" fmla="*/ 43532 w 100390"/>
                  <a:gd name="connsiteY39" fmla="*/ 261572 h 270075"/>
                  <a:gd name="connsiteX40" fmla="*/ 47086 w 100390"/>
                  <a:gd name="connsiteY40" fmla="*/ 258653 h 270075"/>
                  <a:gd name="connsiteX41" fmla="*/ 49624 w 100390"/>
                  <a:gd name="connsiteY41" fmla="*/ 254338 h 270075"/>
                  <a:gd name="connsiteX42" fmla="*/ 51147 w 100390"/>
                  <a:gd name="connsiteY42" fmla="*/ 249135 h 270075"/>
                  <a:gd name="connsiteX43" fmla="*/ 51655 w 100390"/>
                  <a:gd name="connsiteY43" fmla="*/ 244058 h 270075"/>
                  <a:gd name="connsiteX44" fmla="*/ 49751 w 100390"/>
                  <a:gd name="connsiteY44" fmla="*/ 238981 h 270075"/>
                  <a:gd name="connsiteX45" fmla="*/ 45563 w 100390"/>
                  <a:gd name="connsiteY45" fmla="*/ 236062 h 270075"/>
                  <a:gd name="connsiteX46" fmla="*/ 41121 w 100390"/>
                  <a:gd name="connsiteY46" fmla="*/ 231874 h 270075"/>
                  <a:gd name="connsiteX47" fmla="*/ 39090 w 100390"/>
                  <a:gd name="connsiteY47" fmla="*/ 223879 h 270075"/>
                  <a:gd name="connsiteX48" fmla="*/ 40740 w 100390"/>
                  <a:gd name="connsiteY48" fmla="*/ 216137 h 270075"/>
                  <a:gd name="connsiteX49" fmla="*/ 44928 w 100390"/>
                  <a:gd name="connsiteY49" fmla="*/ 211441 h 270075"/>
                  <a:gd name="connsiteX50" fmla="*/ 50005 w 100390"/>
                  <a:gd name="connsiteY50" fmla="*/ 209156 h 270075"/>
                  <a:gd name="connsiteX51" fmla="*/ 54447 w 100390"/>
                  <a:gd name="connsiteY51" fmla="*/ 208522 h 270075"/>
                  <a:gd name="connsiteX52" fmla="*/ 55970 w 100390"/>
                  <a:gd name="connsiteY52" fmla="*/ 208522 h 270075"/>
                  <a:gd name="connsiteX53" fmla="*/ 70438 w 100390"/>
                  <a:gd name="connsiteY53" fmla="*/ 214868 h 270075"/>
                  <a:gd name="connsiteX54" fmla="*/ 75768 w 100390"/>
                  <a:gd name="connsiteY54" fmla="*/ 231494 h 270075"/>
                  <a:gd name="connsiteX55" fmla="*/ 72215 w 100390"/>
                  <a:gd name="connsiteY55" fmla="*/ 248246 h 270075"/>
                  <a:gd name="connsiteX56" fmla="*/ 64346 w 100390"/>
                  <a:gd name="connsiteY56" fmla="*/ 260303 h 270075"/>
                  <a:gd name="connsiteX57" fmla="*/ 56477 w 100390"/>
                  <a:gd name="connsiteY57" fmla="*/ 267537 h 270075"/>
                  <a:gd name="connsiteX58" fmla="*/ 52543 w 100390"/>
                  <a:gd name="connsiteY58" fmla="*/ 269949 h 270075"/>
                  <a:gd name="connsiteX59" fmla="*/ 52543 w 100390"/>
                  <a:gd name="connsiteY59" fmla="*/ 269949 h 27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390" h="27007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3"/>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560" y="175397"/>
                      <a:pt x="19799" y="170320"/>
                      <a:pt x="19799" y="164355"/>
                    </a:cubicBezTo>
                    <a:close/>
                    <a:moveTo>
                      <a:pt x="52543" y="270076"/>
                    </a:moveTo>
                    <a:lnTo>
                      <a:pt x="43532" y="263095"/>
                    </a:lnTo>
                    <a:lnTo>
                      <a:pt x="43532" y="261572"/>
                    </a:lnTo>
                    <a:cubicBezTo>
                      <a:pt x="44928" y="260938"/>
                      <a:pt x="46070" y="259923"/>
                      <a:pt x="47086" y="258653"/>
                    </a:cubicBezTo>
                    <a:cubicBezTo>
                      <a:pt x="48101" y="257384"/>
                      <a:pt x="48989" y="255861"/>
                      <a:pt x="49624" y="254338"/>
                    </a:cubicBezTo>
                    <a:cubicBezTo>
                      <a:pt x="50259" y="252815"/>
                      <a:pt x="50893" y="250912"/>
                      <a:pt x="51147" y="249135"/>
                    </a:cubicBezTo>
                    <a:cubicBezTo>
                      <a:pt x="51528" y="247358"/>
                      <a:pt x="51655" y="245581"/>
                      <a:pt x="51655" y="244058"/>
                    </a:cubicBezTo>
                    <a:cubicBezTo>
                      <a:pt x="51655" y="241647"/>
                      <a:pt x="51020" y="239997"/>
                      <a:pt x="49751" y="238981"/>
                    </a:cubicBezTo>
                    <a:cubicBezTo>
                      <a:pt x="48482" y="237966"/>
                      <a:pt x="47086" y="237078"/>
                      <a:pt x="45563" y="236062"/>
                    </a:cubicBezTo>
                    <a:cubicBezTo>
                      <a:pt x="43913" y="235047"/>
                      <a:pt x="42390" y="233651"/>
                      <a:pt x="41121" y="231874"/>
                    </a:cubicBezTo>
                    <a:cubicBezTo>
                      <a:pt x="39851" y="230097"/>
                      <a:pt x="39090" y="227432"/>
                      <a:pt x="39090" y="223879"/>
                    </a:cubicBezTo>
                    <a:cubicBezTo>
                      <a:pt x="39090" y="220706"/>
                      <a:pt x="39598" y="218041"/>
                      <a:pt x="40740" y="216137"/>
                    </a:cubicBezTo>
                    <a:cubicBezTo>
                      <a:pt x="41882" y="214106"/>
                      <a:pt x="43278" y="212583"/>
                      <a:pt x="44928" y="211441"/>
                    </a:cubicBezTo>
                    <a:cubicBezTo>
                      <a:pt x="46578" y="210299"/>
                      <a:pt x="48228" y="209537"/>
                      <a:pt x="50005" y="209156"/>
                    </a:cubicBezTo>
                    <a:cubicBezTo>
                      <a:pt x="51781" y="208776"/>
                      <a:pt x="53305" y="208522"/>
                      <a:pt x="54447" y="208522"/>
                    </a:cubicBezTo>
                    <a:lnTo>
                      <a:pt x="55970" y="208522"/>
                    </a:lnTo>
                    <a:cubicBezTo>
                      <a:pt x="62062" y="208522"/>
                      <a:pt x="66884" y="210679"/>
                      <a:pt x="70438" y="214868"/>
                    </a:cubicBezTo>
                    <a:cubicBezTo>
                      <a:pt x="73992" y="219056"/>
                      <a:pt x="75768" y="224640"/>
                      <a:pt x="75768" y="231494"/>
                    </a:cubicBezTo>
                    <a:cubicBezTo>
                      <a:pt x="75768" y="237839"/>
                      <a:pt x="74626" y="243424"/>
                      <a:pt x="72215" y="248246"/>
                    </a:cubicBezTo>
                    <a:cubicBezTo>
                      <a:pt x="69803" y="253069"/>
                      <a:pt x="67265" y="257004"/>
                      <a:pt x="64346" y="260303"/>
                    </a:cubicBezTo>
                    <a:cubicBezTo>
                      <a:pt x="61427" y="263603"/>
                      <a:pt x="58889" y="266014"/>
                      <a:pt x="56477" y="267537"/>
                    </a:cubicBezTo>
                    <a:cubicBezTo>
                      <a:pt x="54066" y="269187"/>
                      <a:pt x="52797" y="269949"/>
                      <a:pt x="52543" y="269949"/>
                    </a:cubicBezTo>
                    <a:lnTo>
                      <a:pt x="52543" y="269949"/>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8" name="Freeform: Shape 28">
                <a:extLst>
                  <a:ext uri="{FF2B5EF4-FFF2-40B4-BE49-F238E27FC236}">
                    <a16:creationId xmlns:a16="http://schemas.microsoft.com/office/drawing/2014/main" id="{9E874E0C-2803-D713-75F4-480B43424F9B}"/>
                  </a:ext>
                </a:extLst>
              </p:cNvPr>
              <p:cNvSpPr/>
              <p:nvPr/>
            </p:nvSpPr>
            <p:spPr>
              <a:xfrm>
                <a:off x="3046495" y="1818317"/>
                <a:ext cx="75260" cy="226416"/>
              </a:xfrm>
              <a:custGeom>
                <a:avLst/>
                <a:gdLst>
                  <a:gd name="connsiteX0" fmla="*/ 0 w 75260"/>
                  <a:gd name="connsiteY0" fmla="*/ 226290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4 h 226416"/>
                  <a:gd name="connsiteX5" fmla="*/ 3427 w 75260"/>
                  <a:gd name="connsiteY5" fmla="*/ 72722 h 226416"/>
                  <a:gd name="connsiteX6" fmla="*/ 45182 w 75260"/>
                  <a:gd name="connsiteY6" fmla="*/ 67138 h 226416"/>
                  <a:gd name="connsiteX7" fmla="*/ 45816 w 75260"/>
                  <a:gd name="connsiteY7" fmla="*/ 67138 h 226416"/>
                  <a:gd name="connsiteX8" fmla="*/ 53050 w 75260"/>
                  <a:gd name="connsiteY8" fmla="*/ 72596 h 226416"/>
                  <a:gd name="connsiteX9" fmla="*/ 53050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4 h 226416"/>
                  <a:gd name="connsiteX15" fmla="*/ 20560 w 75260"/>
                  <a:gd name="connsiteY15" fmla="*/ 35790 h 226416"/>
                  <a:gd name="connsiteX16" fmla="*/ 17007 w 75260"/>
                  <a:gd name="connsiteY16" fmla="*/ 29825 h 226416"/>
                  <a:gd name="connsiteX17" fmla="*/ 15737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166 w 75260"/>
                  <a:gd name="connsiteY23" fmla="*/ 1650 h 226416"/>
                  <a:gd name="connsiteX24" fmla="*/ 49878 w 75260"/>
                  <a:gd name="connsiteY24" fmla="*/ 5965 h 226416"/>
                  <a:gd name="connsiteX25" fmla="*/ 53431 w 75260"/>
                  <a:gd name="connsiteY25" fmla="*/ 12057 h 226416"/>
                  <a:gd name="connsiteX26" fmla="*/ 54700 w 75260"/>
                  <a:gd name="connsiteY26" fmla="*/ 19164 h 226416"/>
                  <a:gd name="connsiteX27" fmla="*/ 53431 w 75260"/>
                  <a:gd name="connsiteY27" fmla="*/ 27794 h 226416"/>
                  <a:gd name="connsiteX28" fmla="*/ 49497 w 75260"/>
                  <a:gd name="connsiteY28" fmla="*/ 34648 h 226416"/>
                  <a:gd name="connsiteX29" fmla="*/ 42897 w 75260"/>
                  <a:gd name="connsiteY29" fmla="*/ 39344 h 226416"/>
                  <a:gd name="connsiteX30" fmla="*/ 33632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290"/>
                    </a:moveTo>
                    <a:lnTo>
                      <a:pt x="0" y="211187"/>
                    </a:lnTo>
                    <a:lnTo>
                      <a:pt x="22591" y="208903"/>
                    </a:lnTo>
                    <a:lnTo>
                      <a:pt x="22591" y="95060"/>
                    </a:lnTo>
                    <a:lnTo>
                      <a:pt x="3427" y="89094"/>
                    </a:lnTo>
                    <a:lnTo>
                      <a:pt x="3427" y="72722"/>
                    </a:lnTo>
                    <a:lnTo>
                      <a:pt x="45182" y="67138"/>
                    </a:lnTo>
                    <a:lnTo>
                      <a:pt x="45816" y="67138"/>
                    </a:lnTo>
                    <a:lnTo>
                      <a:pt x="53050" y="72596"/>
                    </a:lnTo>
                    <a:lnTo>
                      <a:pt x="53050" y="209156"/>
                    </a:lnTo>
                    <a:lnTo>
                      <a:pt x="75261" y="211314"/>
                    </a:lnTo>
                    <a:lnTo>
                      <a:pt x="75261" y="226417"/>
                    </a:lnTo>
                    <a:lnTo>
                      <a:pt x="0" y="226417"/>
                    </a:lnTo>
                    <a:close/>
                    <a:moveTo>
                      <a:pt x="33379" y="41121"/>
                    </a:moveTo>
                    <a:cubicBezTo>
                      <a:pt x="30713" y="41121"/>
                      <a:pt x="28302" y="40613"/>
                      <a:pt x="26145" y="39724"/>
                    </a:cubicBezTo>
                    <a:cubicBezTo>
                      <a:pt x="23987" y="38709"/>
                      <a:pt x="22083" y="37440"/>
                      <a:pt x="20560" y="35790"/>
                    </a:cubicBezTo>
                    <a:cubicBezTo>
                      <a:pt x="19037" y="34140"/>
                      <a:pt x="17895" y="32110"/>
                      <a:pt x="17007" y="29825"/>
                    </a:cubicBezTo>
                    <a:cubicBezTo>
                      <a:pt x="16245" y="27541"/>
                      <a:pt x="15737" y="25002"/>
                      <a:pt x="15737" y="22337"/>
                    </a:cubicBezTo>
                    <a:cubicBezTo>
                      <a:pt x="15737" y="19418"/>
                      <a:pt x="16118" y="16626"/>
                      <a:pt x="17007" y="13961"/>
                    </a:cubicBezTo>
                    <a:cubicBezTo>
                      <a:pt x="17895" y="11295"/>
                      <a:pt x="19164" y="9011"/>
                      <a:pt x="20814" y="6853"/>
                    </a:cubicBezTo>
                    <a:cubicBezTo>
                      <a:pt x="22464" y="4823"/>
                      <a:pt x="24621" y="3173"/>
                      <a:pt x="27160" y="1904"/>
                    </a:cubicBezTo>
                    <a:cubicBezTo>
                      <a:pt x="29698" y="635"/>
                      <a:pt x="32617" y="0"/>
                      <a:pt x="36044" y="0"/>
                    </a:cubicBezTo>
                    <a:lnTo>
                      <a:pt x="36171" y="0"/>
                    </a:lnTo>
                    <a:cubicBezTo>
                      <a:pt x="39217" y="0"/>
                      <a:pt x="41882" y="508"/>
                      <a:pt x="44166" y="1650"/>
                    </a:cubicBezTo>
                    <a:cubicBezTo>
                      <a:pt x="46451" y="2792"/>
                      <a:pt x="48355" y="4188"/>
                      <a:pt x="49878" y="5965"/>
                    </a:cubicBezTo>
                    <a:cubicBezTo>
                      <a:pt x="51401" y="7742"/>
                      <a:pt x="52543" y="9772"/>
                      <a:pt x="53431" y="12057"/>
                    </a:cubicBezTo>
                    <a:cubicBezTo>
                      <a:pt x="54193" y="14341"/>
                      <a:pt x="54700" y="16753"/>
                      <a:pt x="54700" y="19164"/>
                    </a:cubicBezTo>
                    <a:cubicBezTo>
                      <a:pt x="54700" y="22210"/>
                      <a:pt x="54320" y="25129"/>
                      <a:pt x="53431" y="27794"/>
                    </a:cubicBezTo>
                    <a:cubicBezTo>
                      <a:pt x="52543" y="30460"/>
                      <a:pt x="51274" y="32744"/>
                      <a:pt x="49497" y="34648"/>
                    </a:cubicBezTo>
                    <a:cubicBezTo>
                      <a:pt x="47720" y="36552"/>
                      <a:pt x="45563" y="38201"/>
                      <a:pt x="42897" y="39344"/>
                    </a:cubicBezTo>
                    <a:cubicBezTo>
                      <a:pt x="40232" y="40486"/>
                      <a:pt x="37186" y="40994"/>
                      <a:pt x="33632"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9" name="Freeform: Shape 29">
                <a:extLst>
                  <a:ext uri="{FF2B5EF4-FFF2-40B4-BE49-F238E27FC236}">
                    <a16:creationId xmlns:a16="http://schemas.microsoft.com/office/drawing/2014/main" id="{08314A15-2608-BAF1-A4F7-A0C3E0082709}"/>
                  </a:ext>
                </a:extLst>
              </p:cNvPr>
              <p:cNvSpPr/>
              <p:nvPr/>
            </p:nvSpPr>
            <p:spPr>
              <a:xfrm>
                <a:off x="3140920" y="1884694"/>
                <a:ext cx="143795" cy="162832"/>
              </a:xfrm>
              <a:custGeom>
                <a:avLst/>
                <a:gdLst>
                  <a:gd name="connsiteX0" fmla="*/ 0 w 143795"/>
                  <a:gd name="connsiteY0" fmla="*/ 81353 h 162832"/>
                  <a:gd name="connsiteX1" fmla="*/ 6346 w 143795"/>
                  <a:gd name="connsiteY1" fmla="*/ 46832 h 162832"/>
                  <a:gd name="connsiteX2" fmla="*/ 23099 w 143795"/>
                  <a:gd name="connsiteY2" fmla="*/ 21322 h 162832"/>
                  <a:gd name="connsiteX3" fmla="*/ 46832 w 143795"/>
                  <a:gd name="connsiteY3" fmla="*/ 5457 h 162832"/>
                  <a:gd name="connsiteX4" fmla="*/ 73738 w 143795"/>
                  <a:gd name="connsiteY4" fmla="*/ 0 h 162832"/>
                  <a:gd name="connsiteX5" fmla="*/ 105720 w 143795"/>
                  <a:gd name="connsiteY5" fmla="*/ 6346 h 162832"/>
                  <a:gd name="connsiteX6" fmla="*/ 127423 w 143795"/>
                  <a:gd name="connsiteY6" fmla="*/ 23733 h 162832"/>
                  <a:gd name="connsiteX7" fmla="*/ 139861 w 143795"/>
                  <a:gd name="connsiteY7" fmla="*/ 49751 h 162832"/>
                  <a:gd name="connsiteX8" fmla="*/ 143795 w 143795"/>
                  <a:gd name="connsiteY8" fmla="*/ 81607 h 162832"/>
                  <a:gd name="connsiteX9" fmla="*/ 137449 w 143795"/>
                  <a:gd name="connsiteY9" fmla="*/ 116381 h 162832"/>
                  <a:gd name="connsiteX10" fmla="*/ 120697 w 143795"/>
                  <a:gd name="connsiteY10" fmla="*/ 141891 h 162832"/>
                  <a:gd name="connsiteX11" fmla="*/ 97090 w 143795"/>
                  <a:gd name="connsiteY11" fmla="*/ 157502 h 162832"/>
                  <a:gd name="connsiteX12" fmla="*/ 70057 w 143795"/>
                  <a:gd name="connsiteY12" fmla="*/ 162832 h 162832"/>
                  <a:gd name="connsiteX13" fmla="*/ 38202 w 143795"/>
                  <a:gd name="connsiteY13" fmla="*/ 156487 h 162832"/>
                  <a:gd name="connsiteX14" fmla="*/ 16372 w 143795"/>
                  <a:gd name="connsiteY14" fmla="*/ 139099 h 162832"/>
                  <a:gd name="connsiteX15" fmla="*/ 3807 w 143795"/>
                  <a:gd name="connsiteY15" fmla="*/ 113082 h 162832"/>
                  <a:gd name="connsiteX16" fmla="*/ 0 w 143795"/>
                  <a:gd name="connsiteY16" fmla="*/ 81353 h 162832"/>
                  <a:gd name="connsiteX17" fmla="*/ 71834 w 143795"/>
                  <a:gd name="connsiteY17" fmla="*/ 146206 h 162832"/>
                  <a:gd name="connsiteX18" fmla="*/ 100644 w 143795"/>
                  <a:gd name="connsiteY18" fmla="*/ 130723 h 162832"/>
                  <a:gd name="connsiteX19" fmla="*/ 109909 w 143795"/>
                  <a:gd name="connsiteY19" fmla="*/ 84272 h 162832"/>
                  <a:gd name="connsiteX20" fmla="*/ 107878 w 143795"/>
                  <a:gd name="connsiteY20" fmla="*/ 57873 h 162832"/>
                  <a:gd name="connsiteX21" fmla="*/ 101279 w 143795"/>
                  <a:gd name="connsiteY21" fmla="*/ 36425 h 162832"/>
                  <a:gd name="connsiteX22" fmla="*/ 89602 w 143795"/>
                  <a:gd name="connsiteY22" fmla="*/ 22083 h 162832"/>
                  <a:gd name="connsiteX23" fmla="*/ 72088 w 143795"/>
                  <a:gd name="connsiteY23" fmla="*/ 16753 h 162832"/>
                  <a:gd name="connsiteX24" fmla="*/ 43278 w 143795"/>
                  <a:gd name="connsiteY24" fmla="*/ 32236 h 162832"/>
                  <a:gd name="connsiteX25" fmla="*/ 34013 w 143795"/>
                  <a:gd name="connsiteY25" fmla="*/ 78687 h 162832"/>
                  <a:gd name="connsiteX26" fmla="*/ 36171 w 143795"/>
                  <a:gd name="connsiteY26" fmla="*/ 105086 h 162832"/>
                  <a:gd name="connsiteX27" fmla="*/ 42771 w 143795"/>
                  <a:gd name="connsiteY27" fmla="*/ 126535 h 162832"/>
                  <a:gd name="connsiteX28" fmla="*/ 54447 w 143795"/>
                  <a:gd name="connsiteY28" fmla="*/ 141003 h 162832"/>
                  <a:gd name="connsiteX29" fmla="*/ 71834 w 143795"/>
                  <a:gd name="connsiteY29" fmla="*/ 146206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3795" h="162832">
                    <a:moveTo>
                      <a:pt x="0" y="81353"/>
                    </a:moveTo>
                    <a:cubicBezTo>
                      <a:pt x="0" y="68407"/>
                      <a:pt x="2158" y="56858"/>
                      <a:pt x="6346" y="46832"/>
                    </a:cubicBezTo>
                    <a:cubicBezTo>
                      <a:pt x="10534" y="36805"/>
                      <a:pt x="16118" y="28302"/>
                      <a:pt x="23099" y="21322"/>
                    </a:cubicBezTo>
                    <a:cubicBezTo>
                      <a:pt x="30079" y="14341"/>
                      <a:pt x="37948" y="9138"/>
                      <a:pt x="46832" y="5457"/>
                    </a:cubicBezTo>
                    <a:cubicBezTo>
                      <a:pt x="55716" y="1904"/>
                      <a:pt x="64600" y="0"/>
                      <a:pt x="73738" y="0"/>
                    </a:cubicBezTo>
                    <a:cubicBezTo>
                      <a:pt x="86302" y="0"/>
                      <a:pt x="96963" y="2158"/>
                      <a:pt x="105720" y="6346"/>
                    </a:cubicBezTo>
                    <a:cubicBezTo>
                      <a:pt x="114604" y="10534"/>
                      <a:pt x="121839" y="16372"/>
                      <a:pt x="127423" y="23733"/>
                    </a:cubicBezTo>
                    <a:cubicBezTo>
                      <a:pt x="133134" y="31094"/>
                      <a:pt x="137196" y="39851"/>
                      <a:pt x="139861" y="49751"/>
                    </a:cubicBezTo>
                    <a:cubicBezTo>
                      <a:pt x="142526" y="59650"/>
                      <a:pt x="143795" y="70311"/>
                      <a:pt x="143795" y="81607"/>
                    </a:cubicBezTo>
                    <a:cubicBezTo>
                      <a:pt x="143795" y="94679"/>
                      <a:pt x="141637" y="106228"/>
                      <a:pt x="137449" y="116381"/>
                    </a:cubicBezTo>
                    <a:cubicBezTo>
                      <a:pt x="133261" y="126535"/>
                      <a:pt x="127677" y="135038"/>
                      <a:pt x="120697" y="141891"/>
                    </a:cubicBezTo>
                    <a:cubicBezTo>
                      <a:pt x="113843" y="148745"/>
                      <a:pt x="105974" y="153948"/>
                      <a:pt x="97090" y="157502"/>
                    </a:cubicBezTo>
                    <a:cubicBezTo>
                      <a:pt x="88206" y="161055"/>
                      <a:pt x="79195" y="162832"/>
                      <a:pt x="70057" y="162832"/>
                    </a:cubicBezTo>
                    <a:cubicBezTo>
                      <a:pt x="57620" y="162832"/>
                      <a:pt x="46959" y="160675"/>
                      <a:pt x="38202" y="156487"/>
                    </a:cubicBezTo>
                    <a:cubicBezTo>
                      <a:pt x="29318" y="152298"/>
                      <a:pt x="22083" y="146460"/>
                      <a:pt x="16372" y="139099"/>
                    </a:cubicBezTo>
                    <a:cubicBezTo>
                      <a:pt x="10661" y="131738"/>
                      <a:pt x="6473" y="122981"/>
                      <a:pt x="3807" y="113082"/>
                    </a:cubicBezTo>
                    <a:cubicBezTo>
                      <a:pt x="1396" y="103309"/>
                      <a:pt x="0" y="92648"/>
                      <a:pt x="0" y="81353"/>
                    </a:cubicBezTo>
                    <a:close/>
                    <a:moveTo>
                      <a:pt x="71834" y="146206"/>
                    </a:moveTo>
                    <a:cubicBezTo>
                      <a:pt x="84906" y="146206"/>
                      <a:pt x="94425" y="141003"/>
                      <a:pt x="100644" y="130723"/>
                    </a:cubicBezTo>
                    <a:cubicBezTo>
                      <a:pt x="106736" y="120443"/>
                      <a:pt x="109909" y="104959"/>
                      <a:pt x="109909" y="84272"/>
                    </a:cubicBezTo>
                    <a:cubicBezTo>
                      <a:pt x="109909" y="74880"/>
                      <a:pt x="109274" y="66123"/>
                      <a:pt x="107878" y="57873"/>
                    </a:cubicBezTo>
                    <a:cubicBezTo>
                      <a:pt x="106482" y="49624"/>
                      <a:pt x="104324" y="42517"/>
                      <a:pt x="101279" y="36425"/>
                    </a:cubicBezTo>
                    <a:cubicBezTo>
                      <a:pt x="98232" y="30333"/>
                      <a:pt x="94425" y="25637"/>
                      <a:pt x="89602" y="22083"/>
                    </a:cubicBezTo>
                    <a:cubicBezTo>
                      <a:pt x="84779" y="18530"/>
                      <a:pt x="78941" y="16753"/>
                      <a:pt x="72088" y="16753"/>
                    </a:cubicBezTo>
                    <a:cubicBezTo>
                      <a:pt x="59016" y="16753"/>
                      <a:pt x="49370" y="21956"/>
                      <a:pt x="43278" y="32236"/>
                    </a:cubicBezTo>
                    <a:cubicBezTo>
                      <a:pt x="37059" y="42517"/>
                      <a:pt x="34013" y="58000"/>
                      <a:pt x="34013" y="78687"/>
                    </a:cubicBezTo>
                    <a:cubicBezTo>
                      <a:pt x="34013" y="88079"/>
                      <a:pt x="34775" y="96836"/>
                      <a:pt x="36171" y="105086"/>
                    </a:cubicBezTo>
                    <a:cubicBezTo>
                      <a:pt x="37567" y="113208"/>
                      <a:pt x="39725" y="120443"/>
                      <a:pt x="42771" y="126535"/>
                    </a:cubicBezTo>
                    <a:cubicBezTo>
                      <a:pt x="45816" y="132626"/>
                      <a:pt x="49751" y="137449"/>
                      <a:pt x="54447" y="141003"/>
                    </a:cubicBezTo>
                    <a:cubicBezTo>
                      <a:pt x="59270" y="144430"/>
                      <a:pt x="65108" y="146206"/>
                      <a:pt x="71834" y="146206"/>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0" name="Freeform: Shape 30">
                <a:extLst>
                  <a:ext uri="{FF2B5EF4-FFF2-40B4-BE49-F238E27FC236}">
                    <a16:creationId xmlns:a16="http://schemas.microsoft.com/office/drawing/2014/main" id="{33B6D617-06B7-B186-5F20-42C86143BFA3}"/>
                  </a:ext>
                </a:extLst>
              </p:cNvPr>
              <p:cNvSpPr/>
              <p:nvPr/>
            </p:nvSpPr>
            <p:spPr>
              <a:xfrm>
                <a:off x="3309844" y="1885455"/>
                <a:ext cx="167274" cy="159278"/>
              </a:xfrm>
              <a:custGeom>
                <a:avLst/>
                <a:gdLst>
                  <a:gd name="connsiteX0" fmla="*/ 888 w 167274"/>
                  <a:gd name="connsiteY0" fmla="*/ 159152 h 159278"/>
                  <a:gd name="connsiteX1" fmla="*/ 888 w 167274"/>
                  <a:gd name="connsiteY1" fmla="*/ 144049 h 159278"/>
                  <a:gd name="connsiteX2" fmla="*/ 19164 w 167274"/>
                  <a:gd name="connsiteY2" fmla="*/ 141764 h 159278"/>
                  <a:gd name="connsiteX3" fmla="*/ 19164 w 167274"/>
                  <a:gd name="connsiteY3" fmla="*/ 27921 h 159278"/>
                  <a:gd name="connsiteX4" fmla="*/ 0 w 167274"/>
                  <a:gd name="connsiteY4" fmla="*/ 21956 h 159278"/>
                  <a:gd name="connsiteX5" fmla="*/ 0 w 167274"/>
                  <a:gd name="connsiteY5" fmla="*/ 5584 h 159278"/>
                  <a:gd name="connsiteX6" fmla="*/ 38963 w 167274"/>
                  <a:gd name="connsiteY6" fmla="*/ 0 h 159278"/>
                  <a:gd name="connsiteX7" fmla="*/ 39597 w 167274"/>
                  <a:gd name="connsiteY7" fmla="*/ 0 h 159278"/>
                  <a:gd name="connsiteX8" fmla="*/ 46324 w 167274"/>
                  <a:gd name="connsiteY8" fmla="*/ 5457 h 159278"/>
                  <a:gd name="connsiteX9" fmla="*/ 46324 w 167274"/>
                  <a:gd name="connsiteY9" fmla="*/ 16118 h 159278"/>
                  <a:gd name="connsiteX10" fmla="*/ 46070 w 167274"/>
                  <a:gd name="connsiteY10" fmla="*/ 21956 h 159278"/>
                  <a:gd name="connsiteX11" fmla="*/ 57239 w 167274"/>
                  <a:gd name="connsiteY11" fmla="*/ 13961 h 159278"/>
                  <a:gd name="connsiteX12" fmla="*/ 71453 w 167274"/>
                  <a:gd name="connsiteY12" fmla="*/ 6980 h 159278"/>
                  <a:gd name="connsiteX13" fmla="*/ 86937 w 167274"/>
                  <a:gd name="connsiteY13" fmla="*/ 2031 h 159278"/>
                  <a:gd name="connsiteX14" fmla="*/ 102167 w 167274"/>
                  <a:gd name="connsiteY14" fmla="*/ 127 h 159278"/>
                  <a:gd name="connsiteX15" fmla="*/ 124504 w 167274"/>
                  <a:gd name="connsiteY15" fmla="*/ 3807 h 159278"/>
                  <a:gd name="connsiteX16" fmla="*/ 138211 w 167274"/>
                  <a:gd name="connsiteY16" fmla="*/ 15484 h 159278"/>
                  <a:gd name="connsiteX17" fmla="*/ 145064 w 167274"/>
                  <a:gd name="connsiteY17" fmla="*/ 35663 h 159278"/>
                  <a:gd name="connsiteX18" fmla="*/ 146968 w 167274"/>
                  <a:gd name="connsiteY18" fmla="*/ 65108 h 159278"/>
                  <a:gd name="connsiteX19" fmla="*/ 146968 w 167274"/>
                  <a:gd name="connsiteY19" fmla="*/ 141891 h 159278"/>
                  <a:gd name="connsiteX20" fmla="*/ 167274 w 167274"/>
                  <a:gd name="connsiteY20" fmla="*/ 144176 h 159278"/>
                  <a:gd name="connsiteX21" fmla="*/ 167274 w 167274"/>
                  <a:gd name="connsiteY21" fmla="*/ 159279 h 159278"/>
                  <a:gd name="connsiteX22" fmla="*/ 98486 w 167274"/>
                  <a:gd name="connsiteY22" fmla="*/ 159279 h 159278"/>
                  <a:gd name="connsiteX23" fmla="*/ 98486 w 167274"/>
                  <a:gd name="connsiteY23" fmla="*/ 144176 h 159278"/>
                  <a:gd name="connsiteX24" fmla="*/ 116508 w 167274"/>
                  <a:gd name="connsiteY24" fmla="*/ 141891 h 159278"/>
                  <a:gd name="connsiteX25" fmla="*/ 116508 w 167274"/>
                  <a:gd name="connsiteY25" fmla="*/ 64981 h 159278"/>
                  <a:gd name="connsiteX26" fmla="*/ 115620 w 167274"/>
                  <a:gd name="connsiteY26" fmla="*/ 45816 h 159278"/>
                  <a:gd name="connsiteX27" fmla="*/ 111685 w 167274"/>
                  <a:gd name="connsiteY27" fmla="*/ 32110 h 159278"/>
                  <a:gd name="connsiteX28" fmla="*/ 103309 w 167274"/>
                  <a:gd name="connsiteY28" fmla="*/ 23860 h 159278"/>
                  <a:gd name="connsiteX29" fmla="*/ 88968 w 167274"/>
                  <a:gd name="connsiteY29" fmla="*/ 21068 h 159278"/>
                  <a:gd name="connsiteX30" fmla="*/ 68153 w 167274"/>
                  <a:gd name="connsiteY30" fmla="*/ 24875 h 159278"/>
                  <a:gd name="connsiteX31" fmla="*/ 49878 w 167274"/>
                  <a:gd name="connsiteY31" fmla="*/ 34394 h 159278"/>
                  <a:gd name="connsiteX32" fmla="*/ 49878 w 167274"/>
                  <a:gd name="connsiteY32" fmla="*/ 141764 h 159278"/>
                  <a:gd name="connsiteX33" fmla="*/ 69169 w 167274"/>
                  <a:gd name="connsiteY33" fmla="*/ 144049 h 159278"/>
                  <a:gd name="connsiteX34" fmla="*/ 69169 w 167274"/>
                  <a:gd name="connsiteY34" fmla="*/ 159152 h 159278"/>
                  <a:gd name="connsiteX35" fmla="*/ 888 w 167274"/>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274" h="159278">
                    <a:moveTo>
                      <a:pt x="888" y="159152"/>
                    </a:moveTo>
                    <a:lnTo>
                      <a:pt x="888" y="144049"/>
                    </a:lnTo>
                    <a:lnTo>
                      <a:pt x="19164" y="141764"/>
                    </a:lnTo>
                    <a:lnTo>
                      <a:pt x="19164" y="27921"/>
                    </a:lnTo>
                    <a:lnTo>
                      <a:pt x="0" y="21956"/>
                    </a:lnTo>
                    <a:lnTo>
                      <a:pt x="0" y="5584"/>
                    </a:lnTo>
                    <a:lnTo>
                      <a:pt x="38963" y="0"/>
                    </a:lnTo>
                    <a:lnTo>
                      <a:pt x="39597" y="0"/>
                    </a:lnTo>
                    <a:lnTo>
                      <a:pt x="46324" y="5457"/>
                    </a:lnTo>
                    <a:lnTo>
                      <a:pt x="46324" y="16118"/>
                    </a:lnTo>
                    <a:lnTo>
                      <a:pt x="46070" y="21956"/>
                    </a:lnTo>
                    <a:cubicBezTo>
                      <a:pt x="49116" y="19164"/>
                      <a:pt x="52797" y="16499"/>
                      <a:pt x="57239" y="13961"/>
                    </a:cubicBezTo>
                    <a:cubicBezTo>
                      <a:pt x="61681" y="11296"/>
                      <a:pt x="66377" y="9011"/>
                      <a:pt x="71453" y="6980"/>
                    </a:cubicBezTo>
                    <a:cubicBezTo>
                      <a:pt x="76530" y="4950"/>
                      <a:pt x="81606" y="3300"/>
                      <a:pt x="86937" y="2031"/>
                    </a:cubicBezTo>
                    <a:cubicBezTo>
                      <a:pt x="92267" y="762"/>
                      <a:pt x="97344" y="127"/>
                      <a:pt x="102167" y="127"/>
                    </a:cubicBezTo>
                    <a:cubicBezTo>
                      <a:pt x="111178" y="127"/>
                      <a:pt x="118666" y="1396"/>
                      <a:pt x="124504" y="3807"/>
                    </a:cubicBezTo>
                    <a:cubicBezTo>
                      <a:pt x="130342" y="6219"/>
                      <a:pt x="134911" y="10153"/>
                      <a:pt x="138211" y="15484"/>
                    </a:cubicBezTo>
                    <a:cubicBezTo>
                      <a:pt x="141510" y="20814"/>
                      <a:pt x="143795" y="27541"/>
                      <a:pt x="145064" y="35663"/>
                    </a:cubicBezTo>
                    <a:cubicBezTo>
                      <a:pt x="146333" y="43786"/>
                      <a:pt x="146968" y="53685"/>
                      <a:pt x="146968" y="65108"/>
                    </a:cubicBezTo>
                    <a:lnTo>
                      <a:pt x="146968" y="141891"/>
                    </a:lnTo>
                    <a:lnTo>
                      <a:pt x="167274" y="144176"/>
                    </a:lnTo>
                    <a:lnTo>
                      <a:pt x="167274" y="159279"/>
                    </a:lnTo>
                    <a:lnTo>
                      <a:pt x="98486" y="159279"/>
                    </a:lnTo>
                    <a:lnTo>
                      <a:pt x="98486" y="144176"/>
                    </a:lnTo>
                    <a:lnTo>
                      <a:pt x="116508" y="141891"/>
                    </a:lnTo>
                    <a:lnTo>
                      <a:pt x="116508" y="64981"/>
                    </a:lnTo>
                    <a:cubicBezTo>
                      <a:pt x="116508" y="57746"/>
                      <a:pt x="116254" y="51274"/>
                      <a:pt x="115620" y="45816"/>
                    </a:cubicBezTo>
                    <a:cubicBezTo>
                      <a:pt x="114985" y="40359"/>
                      <a:pt x="113716" y="35790"/>
                      <a:pt x="111685" y="32110"/>
                    </a:cubicBezTo>
                    <a:cubicBezTo>
                      <a:pt x="109655" y="28429"/>
                      <a:pt x="106863" y="25764"/>
                      <a:pt x="103309" y="23860"/>
                    </a:cubicBezTo>
                    <a:cubicBezTo>
                      <a:pt x="99628" y="22083"/>
                      <a:pt x="94806" y="21068"/>
                      <a:pt x="88968" y="21068"/>
                    </a:cubicBezTo>
                    <a:cubicBezTo>
                      <a:pt x="81987" y="21068"/>
                      <a:pt x="75134" y="22337"/>
                      <a:pt x="68153" y="24875"/>
                    </a:cubicBezTo>
                    <a:cubicBezTo>
                      <a:pt x="61173" y="27414"/>
                      <a:pt x="55081" y="30587"/>
                      <a:pt x="49878" y="34394"/>
                    </a:cubicBezTo>
                    <a:lnTo>
                      <a:pt x="49878" y="141764"/>
                    </a:lnTo>
                    <a:lnTo>
                      <a:pt x="69169" y="144049"/>
                    </a:lnTo>
                    <a:lnTo>
                      <a:pt x="69169" y="159152"/>
                    </a:lnTo>
                    <a:lnTo>
                      <a:pt x="888"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1" name="Freeform: Shape 31">
                <a:extLst>
                  <a:ext uri="{FF2B5EF4-FFF2-40B4-BE49-F238E27FC236}">
                    <a16:creationId xmlns:a16="http://schemas.microsoft.com/office/drawing/2014/main" id="{FC402420-34D8-2CE3-60B8-10947349BD2F}"/>
                  </a:ext>
                </a:extLst>
              </p:cNvPr>
              <p:cNvSpPr/>
              <p:nvPr/>
            </p:nvSpPr>
            <p:spPr>
              <a:xfrm>
                <a:off x="3496283" y="1885455"/>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40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6 w 137195"/>
                  <a:gd name="connsiteY27" fmla="*/ 143668 h 161943"/>
                  <a:gd name="connsiteX28" fmla="*/ 137196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5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90"/>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3"/>
                      <a:pt x="12945" y="16118"/>
                    </a:cubicBezTo>
                    <a:cubicBezTo>
                      <a:pt x="17260" y="13580"/>
                      <a:pt x="22464" y="11042"/>
                      <a:pt x="28429" y="8757"/>
                    </a:cubicBezTo>
                    <a:cubicBezTo>
                      <a:pt x="34394" y="6346"/>
                      <a:pt x="40867" y="4315"/>
                      <a:pt x="47720" y="2538"/>
                    </a:cubicBezTo>
                    <a:cubicBezTo>
                      <a:pt x="54574" y="762"/>
                      <a:pt x="61427" y="0"/>
                      <a:pt x="68280" y="0"/>
                    </a:cubicBezTo>
                    <a:cubicBezTo>
                      <a:pt x="77799" y="0"/>
                      <a:pt x="85922" y="1015"/>
                      <a:pt x="92521" y="2919"/>
                    </a:cubicBezTo>
                    <a:cubicBezTo>
                      <a:pt x="99121" y="4823"/>
                      <a:pt x="104451" y="7996"/>
                      <a:pt x="108640" y="12311"/>
                    </a:cubicBezTo>
                    <a:cubicBezTo>
                      <a:pt x="112701" y="16626"/>
                      <a:pt x="115620" y="22210"/>
                      <a:pt x="117524" y="29191"/>
                    </a:cubicBezTo>
                    <a:cubicBezTo>
                      <a:pt x="119300" y="36044"/>
                      <a:pt x="120189" y="44547"/>
                      <a:pt x="120189" y="54447"/>
                    </a:cubicBezTo>
                    <a:lnTo>
                      <a:pt x="120189" y="143668"/>
                    </a:lnTo>
                    <a:lnTo>
                      <a:pt x="137196" y="143668"/>
                    </a:lnTo>
                    <a:lnTo>
                      <a:pt x="137196" y="156994"/>
                    </a:lnTo>
                    <a:cubicBezTo>
                      <a:pt x="135419" y="157502"/>
                      <a:pt x="133388" y="158010"/>
                      <a:pt x="130977" y="158517"/>
                    </a:cubicBezTo>
                    <a:cubicBezTo>
                      <a:pt x="128565" y="159152"/>
                      <a:pt x="126027" y="159659"/>
                      <a:pt x="123362" y="160167"/>
                    </a:cubicBezTo>
                    <a:cubicBezTo>
                      <a:pt x="120697" y="160675"/>
                      <a:pt x="118031" y="161055"/>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8"/>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5"/>
                      <a:pt x="29444" y="159406"/>
                    </a:cubicBezTo>
                    <a:cubicBezTo>
                      <a:pt x="23733" y="157756"/>
                      <a:pt x="18784" y="155091"/>
                      <a:pt x="14341" y="151537"/>
                    </a:cubicBezTo>
                    <a:cubicBezTo>
                      <a:pt x="10026" y="147983"/>
                      <a:pt x="6600" y="143414"/>
                      <a:pt x="3935"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4"/>
                      <a:pt x="37694" y="97217"/>
                      <a:pt x="35917" y="101278"/>
                    </a:cubicBezTo>
                    <a:cubicBezTo>
                      <a:pt x="34140" y="105340"/>
                      <a:pt x="33252" y="109528"/>
                      <a:pt x="33252" y="113843"/>
                    </a:cubicBezTo>
                    <a:cubicBezTo>
                      <a:pt x="33252" y="118920"/>
                      <a:pt x="33887" y="123108"/>
                      <a:pt x="35282" y="126535"/>
                    </a:cubicBezTo>
                    <a:cubicBezTo>
                      <a:pt x="36552" y="129961"/>
                      <a:pt x="38455" y="132880"/>
                      <a:pt x="40740" y="135038"/>
                    </a:cubicBezTo>
                    <a:cubicBezTo>
                      <a:pt x="43024" y="137195"/>
                      <a:pt x="45816" y="138845"/>
                      <a:pt x="48989" y="139734"/>
                    </a:cubicBezTo>
                    <a:cubicBezTo>
                      <a:pt x="52035"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2" name="Freeform: Shape 32">
                <a:extLst>
                  <a:ext uri="{FF2B5EF4-FFF2-40B4-BE49-F238E27FC236}">
                    <a16:creationId xmlns:a16="http://schemas.microsoft.com/office/drawing/2014/main" id="{28409CF6-2E65-E0DF-62F9-2B0B253B12B2}"/>
                  </a:ext>
                </a:extLst>
              </p:cNvPr>
              <p:cNvSpPr/>
              <p:nvPr/>
            </p:nvSpPr>
            <p:spPr>
              <a:xfrm>
                <a:off x="3651246" y="1814763"/>
                <a:ext cx="76783" cy="229970"/>
              </a:xfrm>
              <a:custGeom>
                <a:avLst/>
                <a:gdLst>
                  <a:gd name="connsiteX0" fmla="*/ 0 w 76783"/>
                  <a:gd name="connsiteY0" fmla="*/ 229844 h 229970"/>
                  <a:gd name="connsiteX1" fmla="*/ 0 w 76783"/>
                  <a:gd name="connsiteY1" fmla="*/ 214741 h 229970"/>
                  <a:gd name="connsiteX2" fmla="*/ 22591 w 76783"/>
                  <a:gd name="connsiteY2" fmla="*/ 212456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0 w 76783"/>
                  <a:gd name="connsiteY8" fmla="*/ 4823 h 229970"/>
                  <a:gd name="connsiteX9" fmla="*/ 53050 w 76783"/>
                  <a:gd name="connsiteY9" fmla="*/ 212583 h 229970"/>
                  <a:gd name="connsiteX10" fmla="*/ 76784 w 76783"/>
                  <a:gd name="connsiteY10" fmla="*/ 214868 h 229970"/>
                  <a:gd name="connsiteX11" fmla="*/ 76784 w 76783"/>
                  <a:gd name="connsiteY11" fmla="*/ 229970 h 229970"/>
                  <a:gd name="connsiteX12" fmla="*/ 0 w 76783"/>
                  <a:gd name="connsiteY12" fmla="*/ 229970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741"/>
                    </a:lnTo>
                    <a:lnTo>
                      <a:pt x="22591" y="212456"/>
                    </a:lnTo>
                    <a:lnTo>
                      <a:pt x="22591" y="21576"/>
                    </a:lnTo>
                    <a:lnTo>
                      <a:pt x="0" y="19164"/>
                    </a:lnTo>
                    <a:lnTo>
                      <a:pt x="0" y="6219"/>
                    </a:lnTo>
                    <a:lnTo>
                      <a:pt x="45943" y="0"/>
                    </a:lnTo>
                    <a:lnTo>
                      <a:pt x="46197" y="0"/>
                    </a:lnTo>
                    <a:lnTo>
                      <a:pt x="53050" y="4823"/>
                    </a:lnTo>
                    <a:lnTo>
                      <a:pt x="53050" y="212583"/>
                    </a:lnTo>
                    <a:lnTo>
                      <a:pt x="76784" y="214868"/>
                    </a:lnTo>
                    <a:lnTo>
                      <a:pt x="76784" y="229970"/>
                    </a:lnTo>
                    <a:lnTo>
                      <a:pt x="0" y="229970"/>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3" name="Freeform: Shape 33">
                <a:extLst>
                  <a:ext uri="{FF2B5EF4-FFF2-40B4-BE49-F238E27FC236}">
                    <a16:creationId xmlns:a16="http://schemas.microsoft.com/office/drawing/2014/main" id="{4D9DC497-C52B-1CCE-E2E0-A27931F362D6}"/>
                  </a:ext>
                </a:extLst>
              </p:cNvPr>
              <p:cNvSpPr/>
              <p:nvPr/>
            </p:nvSpPr>
            <p:spPr>
              <a:xfrm>
                <a:off x="3837812" y="1814509"/>
                <a:ext cx="152171" cy="233143"/>
              </a:xfrm>
              <a:custGeom>
                <a:avLst/>
                <a:gdLst>
                  <a:gd name="connsiteX0" fmla="*/ 61173 w 152171"/>
                  <a:gd name="connsiteY0" fmla="*/ 233143 h 233143"/>
                  <a:gd name="connsiteX1" fmla="*/ 37948 w 152171"/>
                  <a:gd name="connsiteY1" fmla="*/ 228448 h 233143"/>
                  <a:gd name="connsiteX2" fmla="*/ 18403 w 152171"/>
                  <a:gd name="connsiteY2" fmla="*/ 214106 h 233143"/>
                  <a:gd name="connsiteX3" fmla="*/ 4950 w 152171"/>
                  <a:gd name="connsiteY3" fmla="*/ 189992 h 233143"/>
                  <a:gd name="connsiteX4" fmla="*/ 0 w 152171"/>
                  <a:gd name="connsiteY4" fmla="*/ 155725 h 233143"/>
                  <a:gd name="connsiteX5" fmla="*/ 5584 w 152171"/>
                  <a:gd name="connsiteY5" fmla="*/ 121966 h 233143"/>
                  <a:gd name="connsiteX6" fmla="*/ 21576 w 152171"/>
                  <a:gd name="connsiteY6" fmla="*/ 94679 h 233143"/>
                  <a:gd name="connsiteX7" fmla="*/ 46832 w 152171"/>
                  <a:gd name="connsiteY7" fmla="*/ 76530 h 233143"/>
                  <a:gd name="connsiteX8" fmla="*/ 80337 w 152171"/>
                  <a:gd name="connsiteY8" fmla="*/ 69930 h 233143"/>
                  <a:gd name="connsiteX9" fmla="*/ 93283 w 152171"/>
                  <a:gd name="connsiteY9" fmla="*/ 70565 h 233143"/>
                  <a:gd name="connsiteX10" fmla="*/ 105340 w 152171"/>
                  <a:gd name="connsiteY10" fmla="*/ 72342 h 233143"/>
                  <a:gd name="connsiteX11" fmla="*/ 105340 w 152171"/>
                  <a:gd name="connsiteY11" fmla="*/ 21322 h 233143"/>
                  <a:gd name="connsiteX12" fmla="*/ 78434 w 152171"/>
                  <a:gd name="connsiteY12" fmla="*/ 18784 h 233143"/>
                  <a:gd name="connsiteX13" fmla="*/ 78434 w 152171"/>
                  <a:gd name="connsiteY13" fmla="*/ 5838 h 233143"/>
                  <a:gd name="connsiteX14" fmla="*/ 128438 w 152171"/>
                  <a:gd name="connsiteY14" fmla="*/ 0 h 233143"/>
                  <a:gd name="connsiteX15" fmla="*/ 129073 w 152171"/>
                  <a:gd name="connsiteY15" fmla="*/ 0 h 233143"/>
                  <a:gd name="connsiteX16" fmla="*/ 135926 w 152171"/>
                  <a:gd name="connsiteY16" fmla="*/ 4823 h 233143"/>
                  <a:gd name="connsiteX17" fmla="*/ 135926 w 152171"/>
                  <a:gd name="connsiteY17" fmla="*/ 213472 h 233143"/>
                  <a:gd name="connsiteX18" fmla="*/ 152171 w 152171"/>
                  <a:gd name="connsiteY18" fmla="*/ 213472 h 233143"/>
                  <a:gd name="connsiteX19" fmla="*/ 152171 w 152171"/>
                  <a:gd name="connsiteY19" fmla="*/ 227940 h 233143"/>
                  <a:gd name="connsiteX20" fmla="*/ 138718 w 152171"/>
                  <a:gd name="connsiteY20" fmla="*/ 231240 h 233143"/>
                  <a:gd name="connsiteX21" fmla="*/ 122346 w 152171"/>
                  <a:gd name="connsiteY21" fmla="*/ 233016 h 233143"/>
                  <a:gd name="connsiteX22" fmla="*/ 115874 w 152171"/>
                  <a:gd name="connsiteY22" fmla="*/ 232509 h 233143"/>
                  <a:gd name="connsiteX23" fmla="*/ 111178 w 152171"/>
                  <a:gd name="connsiteY23" fmla="*/ 230478 h 233143"/>
                  <a:gd name="connsiteX24" fmla="*/ 108259 w 152171"/>
                  <a:gd name="connsiteY24" fmla="*/ 226036 h 233143"/>
                  <a:gd name="connsiteX25" fmla="*/ 107370 w 152171"/>
                  <a:gd name="connsiteY25" fmla="*/ 218548 h 233143"/>
                  <a:gd name="connsiteX26" fmla="*/ 107370 w 152171"/>
                  <a:gd name="connsiteY26" fmla="*/ 212583 h 233143"/>
                  <a:gd name="connsiteX27" fmla="*/ 99121 w 152171"/>
                  <a:gd name="connsiteY27" fmla="*/ 219944 h 233143"/>
                  <a:gd name="connsiteX28" fmla="*/ 88714 w 152171"/>
                  <a:gd name="connsiteY28" fmla="*/ 226544 h 233143"/>
                  <a:gd name="connsiteX29" fmla="*/ 76149 w 152171"/>
                  <a:gd name="connsiteY29" fmla="*/ 231240 h 233143"/>
                  <a:gd name="connsiteX30" fmla="*/ 61173 w 152171"/>
                  <a:gd name="connsiteY30" fmla="*/ 233143 h 233143"/>
                  <a:gd name="connsiteX31" fmla="*/ 73992 w 152171"/>
                  <a:gd name="connsiteY31" fmla="*/ 212202 h 233143"/>
                  <a:gd name="connsiteX32" fmla="*/ 84272 w 152171"/>
                  <a:gd name="connsiteY32" fmla="*/ 210806 h 233143"/>
                  <a:gd name="connsiteX33" fmla="*/ 93029 w 152171"/>
                  <a:gd name="connsiteY33" fmla="*/ 207380 h 233143"/>
                  <a:gd name="connsiteX34" fmla="*/ 100136 w 152171"/>
                  <a:gd name="connsiteY34" fmla="*/ 202811 h 233143"/>
                  <a:gd name="connsiteX35" fmla="*/ 105340 w 152171"/>
                  <a:gd name="connsiteY35" fmla="*/ 198115 h 233143"/>
                  <a:gd name="connsiteX36" fmla="*/ 105340 w 152171"/>
                  <a:gd name="connsiteY36" fmla="*/ 94552 h 233143"/>
                  <a:gd name="connsiteX37" fmla="*/ 101913 w 152171"/>
                  <a:gd name="connsiteY37" fmla="*/ 91379 h 233143"/>
                  <a:gd name="connsiteX38" fmla="*/ 95821 w 152171"/>
                  <a:gd name="connsiteY38" fmla="*/ 88587 h 233143"/>
                  <a:gd name="connsiteX39" fmla="*/ 87825 w 152171"/>
                  <a:gd name="connsiteY39" fmla="*/ 86683 h 233143"/>
                  <a:gd name="connsiteX40" fmla="*/ 78561 w 152171"/>
                  <a:gd name="connsiteY40" fmla="*/ 86049 h 233143"/>
                  <a:gd name="connsiteX41" fmla="*/ 61300 w 152171"/>
                  <a:gd name="connsiteY41" fmla="*/ 89475 h 233143"/>
                  <a:gd name="connsiteX42" fmla="*/ 47086 w 152171"/>
                  <a:gd name="connsiteY42" fmla="*/ 100644 h 233143"/>
                  <a:gd name="connsiteX43" fmla="*/ 37313 w 152171"/>
                  <a:gd name="connsiteY43" fmla="*/ 120823 h 233143"/>
                  <a:gd name="connsiteX44" fmla="*/ 33379 w 152171"/>
                  <a:gd name="connsiteY44" fmla="*/ 151029 h 233143"/>
                  <a:gd name="connsiteX45" fmla="*/ 36171 w 152171"/>
                  <a:gd name="connsiteY45" fmla="*/ 178570 h 233143"/>
                  <a:gd name="connsiteX46" fmla="*/ 44801 w 152171"/>
                  <a:gd name="connsiteY46" fmla="*/ 197607 h 233143"/>
                  <a:gd name="connsiteX47" fmla="*/ 57873 w 152171"/>
                  <a:gd name="connsiteY47" fmla="*/ 208649 h 233143"/>
                  <a:gd name="connsiteX48" fmla="*/ 73992 w 152171"/>
                  <a:gd name="connsiteY48" fmla="*/ 212202 h 23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2171" h="233143">
                    <a:moveTo>
                      <a:pt x="61173" y="233143"/>
                    </a:moveTo>
                    <a:cubicBezTo>
                      <a:pt x="53051" y="233143"/>
                      <a:pt x="45309" y="231620"/>
                      <a:pt x="37948" y="228448"/>
                    </a:cubicBezTo>
                    <a:cubicBezTo>
                      <a:pt x="30587" y="225275"/>
                      <a:pt x="24114" y="220579"/>
                      <a:pt x="18403" y="214106"/>
                    </a:cubicBezTo>
                    <a:cubicBezTo>
                      <a:pt x="12819" y="207760"/>
                      <a:pt x="8376" y="199638"/>
                      <a:pt x="4950" y="189992"/>
                    </a:cubicBezTo>
                    <a:cubicBezTo>
                      <a:pt x="1650" y="180347"/>
                      <a:pt x="0" y="168924"/>
                      <a:pt x="0" y="155725"/>
                    </a:cubicBezTo>
                    <a:cubicBezTo>
                      <a:pt x="0" y="143668"/>
                      <a:pt x="1904" y="132500"/>
                      <a:pt x="5584" y="121966"/>
                    </a:cubicBezTo>
                    <a:cubicBezTo>
                      <a:pt x="9265" y="111559"/>
                      <a:pt x="14595" y="102421"/>
                      <a:pt x="21576" y="94679"/>
                    </a:cubicBezTo>
                    <a:cubicBezTo>
                      <a:pt x="28556" y="86937"/>
                      <a:pt x="36932" y="80972"/>
                      <a:pt x="46832" y="76530"/>
                    </a:cubicBezTo>
                    <a:cubicBezTo>
                      <a:pt x="56731" y="72215"/>
                      <a:pt x="67900" y="69930"/>
                      <a:pt x="80337" y="69930"/>
                    </a:cubicBezTo>
                    <a:cubicBezTo>
                      <a:pt x="84779" y="69930"/>
                      <a:pt x="88968" y="70184"/>
                      <a:pt x="93283" y="70565"/>
                    </a:cubicBezTo>
                    <a:cubicBezTo>
                      <a:pt x="97471" y="71073"/>
                      <a:pt x="101532" y="71580"/>
                      <a:pt x="105340" y="72342"/>
                    </a:cubicBezTo>
                    <a:lnTo>
                      <a:pt x="105340" y="21322"/>
                    </a:lnTo>
                    <a:lnTo>
                      <a:pt x="78434" y="18784"/>
                    </a:lnTo>
                    <a:lnTo>
                      <a:pt x="78434" y="5838"/>
                    </a:lnTo>
                    <a:lnTo>
                      <a:pt x="128438" y="0"/>
                    </a:lnTo>
                    <a:lnTo>
                      <a:pt x="129073" y="0"/>
                    </a:lnTo>
                    <a:lnTo>
                      <a:pt x="135926" y="4823"/>
                    </a:lnTo>
                    <a:lnTo>
                      <a:pt x="135926" y="213472"/>
                    </a:lnTo>
                    <a:lnTo>
                      <a:pt x="152171" y="213472"/>
                    </a:lnTo>
                    <a:lnTo>
                      <a:pt x="152171" y="227940"/>
                    </a:lnTo>
                    <a:cubicBezTo>
                      <a:pt x="148364" y="228955"/>
                      <a:pt x="143922" y="230097"/>
                      <a:pt x="138718" y="231240"/>
                    </a:cubicBezTo>
                    <a:cubicBezTo>
                      <a:pt x="133515" y="232382"/>
                      <a:pt x="128057" y="233016"/>
                      <a:pt x="122346" y="233016"/>
                    </a:cubicBezTo>
                    <a:cubicBezTo>
                      <a:pt x="119808" y="233016"/>
                      <a:pt x="117777" y="232890"/>
                      <a:pt x="115874" y="232509"/>
                    </a:cubicBezTo>
                    <a:cubicBezTo>
                      <a:pt x="114097" y="232128"/>
                      <a:pt x="112447" y="231493"/>
                      <a:pt x="111178" y="230478"/>
                    </a:cubicBezTo>
                    <a:cubicBezTo>
                      <a:pt x="109909" y="229463"/>
                      <a:pt x="108893" y="227940"/>
                      <a:pt x="108259" y="226036"/>
                    </a:cubicBezTo>
                    <a:cubicBezTo>
                      <a:pt x="107624" y="224132"/>
                      <a:pt x="107370" y="221594"/>
                      <a:pt x="107370" y="218548"/>
                    </a:cubicBezTo>
                    <a:lnTo>
                      <a:pt x="107370" y="212583"/>
                    </a:lnTo>
                    <a:cubicBezTo>
                      <a:pt x="104959" y="214995"/>
                      <a:pt x="102294" y="217533"/>
                      <a:pt x="99121" y="219944"/>
                    </a:cubicBezTo>
                    <a:cubicBezTo>
                      <a:pt x="96075" y="222356"/>
                      <a:pt x="92521" y="224640"/>
                      <a:pt x="88714" y="226544"/>
                    </a:cubicBezTo>
                    <a:cubicBezTo>
                      <a:pt x="84906" y="228448"/>
                      <a:pt x="80718" y="229971"/>
                      <a:pt x="76149" y="231240"/>
                    </a:cubicBezTo>
                    <a:cubicBezTo>
                      <a:pt x="71580" y="232636"/>
                      <a:pt x="66631" y="233143"/>
                      <a:pt x="61173" y="233143"/>
                    </a:cubicBezTo>
                    <a:close/>
                    <a:moveTo>
                      <a:pt x="73992" y="212202"/>
                    </a:moveTo>
                    <a:cubicBezTo>
                      <a:pt x="77672" y="212202"/>
                      <a:pt x="81099" y="211695"/>
                      <a:pt x="84272" y="210806"/>
                    </a:cubicBezTo>
                    <a:cubicBezTo>
                      <a:pt x="87445" y="209918"/>
                      <a:pt x="90364" y="208776"/>
                      <a:pt x="93029" y="207380"/>
                    </a:cubicBezTo>
                    <a:cubicBezTo>
                      <a:pt x="95694" y="205984"/>
                      <a:pt x="98105" y="204461"/>
                      <a:pt x="100136" y="202811"/>
                    </a:cubicBezTo>
                    <a:cubicBezTo>
                      <a:pt x="102294" y="201161"/>
                      <a:pt x="103944" y="199638"/>
                      <a:pt x="105340" y="198115"/>
                    </a:cubicBezTo>
                    <a:lnTo>
                      <a:pt x="105340" y="94552"/>
                    </a:lnTo>
                    <a:cubicBezTo>
                      <a:pt x="104705" y="93410"/>
                      <a:pt x="103563" y="92394"/>
                      <a:pt x="101913" y="91379"/>
                    </a:cubicBezTo>
                    <a:cubicBezTo>
                      <a:pt x="100263" y="90364"/>
                      <a:pt x="98105" y="89348"/>
                      <a:pt x="95821" y="88587"/>
                    </a:cubicBezTo>
                    <a:cubicBezTo>
                      <a:pt x="93410" y="87825"/>
                      <a:pt x="90745" y="87191"/>
                      <a:pt x="87825" y="86683"/>
                    </a:cubicBezTo>
                    <a:cubicBezTo>
                      <a:pt x="84906" y="86175"/>
                      <a:pt x="81860" y="86049"/>
                      <a:pt x="78561" y="86049"/>
                    </a:cubicBezTo>
                    <a:cubicBezTo>
                      <a:pt x="72469" y="86049"/>
                      <a:pt x="66631" y="87191"/>
                      <a:pt x="61300" y="89475"/>
                    </a:cubicBezTo>
                    <a:cubicBezTo>
                      <a:pt x="55970" y="91760"/>
                      <a:pt x="51147" y="95567"/>
                      <a:pt x="47086" y="100644"/>
                    </a:cubicBezTo>
                    <a:cubicBezTo>
                      <a:pt x="43024" y="105847"/>
                      <a:pt x="39725" y="112447"/>
                      <a:pt x="37313" y="120823"/>
                    </a:cubicBezTo>
                    <a:cubicBezTo>
                      <a:pt x="34902" y="129073"/>
                      <a:pt x="33633" y="139099"/>
                      <a:pt x="33379" y="151029"/>
                    </a:cubicBezTo>
                    <a:cubicBezTo>
                      <a:pt x="33252" y="161690"/>
                      <a:pt x="34140" y="170828"/>
                      <a:pt x="36171" y="178570"/>
                    </a:cubicBezTo>
                    <a:cubicBezTo>
                      <a:pt x="38202" y="186312"/>
                      <a:pt x="41121" y="192657"/>
                      <a:pt x="44801" y="197607"/>
                    </a:cubicBezTo>
                    <a:cubicBezTo>
                      <a:pt x="48482" y="202684"/>
                      <a:pt x="52924" y="206364"/>
                      <a:pt x="57873" y="208649"/>
                    </a:cubicBezTo>
                    <a:cubicBezTo>
                      <a:pt x="62823" y="211060"/>
                      <a:pt x="68280" y="212202"/>
                      <a:pt x="73992" y="21220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4" name="Freeform: Shape 34">
                <a:extLst>
                  <a:ext uri="{FF2B5EF4-FFF2-40B4-BE49-F238E27FC236}">
                    <a16:creationId xmlns:a16="http://schemas.microsoft.com/office/drawing/2014/main" id="{FD384D85-0D6D-CC63-5F9B-A6A776FC9E8B}"/>
                  </a:ext>
                </a:extLst>
              </p:cNvPr>
              <p:cNvSpPr/>
              <p:nvPr/>
            </p:nvSpPr>
            <p:spPr>
              <a:xfrm>
                <a:off x="4011686" y="1884821"/>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1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3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5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2"/>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1" y="117524"/>
                      <a:pt x="43278" y="123615"/>
                      <a:pt x="47466" y="128311"/>
                    </a:cubicBezTo>
                    <a:cubicBezTo>
                      <a:pt x="51655" y="133007"/>
                      <a:pt x="56604" y="136434"/>
                      <a:pt x="62062" y="138591"/>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2"/>
                      <a:pt x="116128" y="150014"/>
                    </a:cubicBezTo>
                    <a:cubicBezTo>
                      <a:pt x="112066" y="152425"/>
                      <a:pt x="107497" y="154710"/>
                      <a:pt x="102548" y="156487"/>
                    </a:cubicBezTo>
                    <a:cubicBezTo>
                      <a:pt x="97598" y="158390"/>
                      <a:pt x="92267" y="159913"/>
                      <a:pt x="86683" y="161056"/>
                    </a:cubicBezTo>
                    <a:cubicBezTo>
                      <a:pt x="80972" y="162325"/>
                      <a:pt x="75388" y="162832"/>
                      <a:pt x="69803" y="162832"/>
                    </a:cubicBezTo>
                    <a:close/>
                    <a:moveTo>
                      <a:pt x="66377" y="16372"/>
                    </a:moveTo>
                    <a:cubicBezTo>
                      <a:pt x="61808" y="16372"/>
                      <a:pt x="57620" y="17134"/>
                      <a:pt x="53685" y="18783"/>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5"/>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5" name="Freeform: Shape 35">
                <a:extLst>
                  <a:ext uri="{FF2B5EF4-FFF2-40B4-BE49-F238E27FC236}">
                    <a16:creationId xmlns:a16="http://schemas.microsoft.com/office/drawing/2014/main" id="{BCEA6052-4ACD-C9BD-A935-C1790511C445}"/>
                  </a:ext>
                </a:extLst>
              </p:cNvPr>
              <p:cNvSpPr/>
              <p:nvPr/>
            </p:nvSpPr>
            <p:spPr>
              <a:xfrm>
                <a:off x="2557491" y="2150835"/>
                <a:ext cx="137703" cy="213979"/>
              </a:xfrm>
              <a:custGeom>
                <a:avLst/>
                <a:gdLst>
                  <a:gd name="connsiteX0" fmla="*/ 63585 w 137703"/>
                  <a:gd name="connsiteY0" fmla="*/ 213979 h 213979"/>
                  <a:gd name="connsiteX1" fmla="*/ 41247 w 137703"/>
                  <a:gd name="connsiteY1" fmla="*/ 212075 h 213979"/>
                  <a:gd name="connsiteX2" fmla="*/ 22972 w 137703"/>
                  <a:gd name="connsiteY2" fmla="*/ 207887 h 213979"/>
                  <a:gd name="connsiteX3" fmla="*/ 9138 w 137703"/>
                  <a:gd name="connsiteY3" fmla="*/ 203445 h 213979"/>
                  <a:gd name="connsiteX4" fmla="*/ 0 w 137703"/>
                  <a:gd name="connsiteY4" fmla="*/ 201161 h 213979"/>
                  <a:gd name="connsiteX5" fmla="*/ 2284 w 137703"/>
                  <a:gd name="connsiteY5" fmla="*/ 150648 h 213979"/>
                  <a:gd name="connsiteX6" fmla="*/ 21195 w 137703"/>
                  <a:gd name="connsiteY6" fmla="*/ 150648 h 213979"/>
                  <a:gd name="connsiteX7" fmla="*/ 26906 w 137703"/>
                  <a:gd name="connsiteY7" fmla="*/ 184535 h 213979"/>
                  <a:gd name="connsiteX8" fmla="*/ 32998 w 137703"/>
                  <a:gd name="connsiteY8" fmla="*/ 189485 h 213979"/>
                  <a:gd name="connsiteX9" fmla="*/ 41755 w 137703"/>
                  <a:gd name="connsiteY9" fmla="*/ 193546 h 213979"/>
                  <a:gd name="connsiteX10" fmla="*/ 52416 w 137703"/>
                  <a:gd name="connsiteY10" fmla="*/ 196211 h 213979"/>
                  <a:gd name="connsiteX11" fmla="*/ 64346 w 137703"/>
                  <a:gd name="connsiteY11" fmla="*/ 197226 h 213979"/>
                  <a:gd name="connsiteX12" fmla="*/ 94806 w 137703"/>
                  <a:gd name="connsiteY12" fmla="*/ 188088 h 213979"/>
                  <a:gd name="connsiteX13" fmla="*/ 104578 w 137703"/>
                  <a:gd name="connsiteY13" fmla="*/ 163086 h 213979"/>
                  <a:gd name="connsiteX14" fmla="*/ 101405 w 137703"/>
                  <a:gd name="connsiteY14" fmla="*/ 148491 h 213979"/>
                  <a:gd name="connsiteX15" fmla="*/ 92141 w 137703"/>
                  <a:gd name="connsiteY15" fmla="*/ 136942 h 213979"/>
                  <a:gd name="connsiteX16" fmla="*/ 77418 w 137703"/>
                  <a:gd name="connsiteY16" fmla="*/ 127169 h 213979"/>
                  <a:gd name="connsiteX17" fmla="*/ 58127 w 137703"/>
                  <a:gd name="connsiteY17" fmla="*/ 117651 h 213979"/>
                  <a:gd name="connsiteX18" fmla="*/ 39978 w 137703"/>
                  <a:gd name="connsiteY18" fmla="*/ 108513 h 213979"/>
                  <a:gd name="connsiteX19" fmla="*/ 22083 w 137703"/>
                  <a:gd name="connsiteY19" fmla="*/ 95440 h 213979"/>
                  <a:gd name="connsiteX20" fmla="*/ 8376 w 137703"/>
                  <a:gd name="connsiteY20" fmla="*/ 77418 h 213979"/>
                  <a:gd name="connsiteX21" fmla="*/ 2919 w 137703"/>
                  <a:gd name="connsiteY21" fmla="*/ 53431 h 213979"/>
                  <a:gd name="connsiteX22" fmla="*/ 7742 w 137703"/>
                  <a:gd name="connsiteY22" fmla="*/ 31856 h 213979"/>
                  <a:gd name="connsiteX23" fmla="*/ 21449 w 137703"/>
                  <a:gd name="connsiteY23" fmla="*/ 14976 h 213979"/>
                  <a:gd name="connsiteX24" fmla="*/ 42644 w 137703"/>
                  <a:gd name="connsiteY24" fmla="*/ 3934 h 213979"/>
                  <a:gd name="connsiteX25" fmla="*/ 70184 w 137703"/>
                  <a:gd name="connsiteY25" fmla="*/ 0 h 213979"/>
                  <a:gd name="connsiteX26" fmla="*/ 88079 w 137703"/>
                  <a:gd name="connsiteY26" fmla="*/ 1396 h 213979"/>
                  <a:gd name="connsiteX27" fmla="*/ 103563 w 137703"/>
                  <a:gd name="connsiteY27" fmla="*/ 4442 h 213979"/>
                  <a:gd name="connsiteX28" fmla="*/ 116001 w 137703"/>
                  <a:gd name="connsiteY28" fmla="*/ 7869 h 213979"/>
                  <a:gd name="connsiteX29" fmla="*/ 124504 w 137703"/>
                  <a:gd name="connsiteY29" fmla="*/ 10153 h 213979"/>
                  <a:gd name="connsiteX30" fmla="*/ 122727 w 137703"/>
                  <a:gd name="connsiteY30" fmla="*/ 56604 h 213979"/>
                  <a:gd name="connsiteX31" fmla="*/ 104578 w 137703"/>
                  <a:gd name="connsiteY31" fmla="*/ 56604 h 213979"/>
                  <a:gd name="connsiteX32" fmla="*/ 97852 w 137703"/>
                  <a:gd name="connsiteY32" fmla="*/ 24495 h 213979"/>
                  <a:gd name="connsiteX33" fmla="*/ 93790 w 137703"/>
                  <a:gd name="connsiteY33" fmla="*/ 21703 h 213979"/>
                  <a:gd name="connsiteX34" fmla="*/ 87191 w 137703"/>
                  <a:gd name="connsiteY34" fmla="*/ 19164 h 213979"/>
                  <a:gd name="connsiteX35" fmla="*/ 78814 w 137703"/>
                  <a:gd name="connsiteY35" fmla="*/ 17260 h 213979"/>
                  <a:gd name="connsiteX36" fmla="*/ 69296 w 137703"/>
                  <a:gd name="connsiteY36" fmla="*/ 16499 h 213979"/>
                  <a:gd name="connsiteX37" fmla="*/ 41882 w 137703"/>
                  <a:gd name="connsiteY37" fmla="*/ 23733 h 213979"/>
                  <a:gd name="connsiteX38" fmla="*/ 33252 w 137703"/>
                  <a:gd name="connsiteY38" fmla="*/ 45816 h 213979"/>
                  <a:gd name="connsiteX39" fmla="*/ 36298 w 137703"/>
                  <a:gd name="connsiteY39" fmla="*/ 59650 h 213979"/>
                  <a:gd name="connsiteX40" fmla="*/ 45309 w 137703"/>
                  <a:gd name="connsiteY40" fmla="*/ 70565 h 213979"/>
                  <a:gd name="connsiteX41" fmla="*/ 59904 w 137703"/>
                  <a:gd name="connsiteY41" fmla="*/ 80337 h 213979"/>
                  <a:gd name="connsiteX42" fmla="*/ 79830 w 137703"/>
                  <a:gd name="connsiteY42" fmla="*/ 90744 h 213979"/>
                  <a:gd name="connsiteX43" fmla="*/ 100263 w 137703"/>
                  <a:gd name="connsiteY43" fmla="*/ 101659 h 213979"/>
                  <a:gd name="connsiteX44" fmla="*/ 118920 w 137703"/>
                  <a:gd name="connsiteY44" fmla="*/ 114858 h 213979"/>
                  <a:gd name="connsiteX45" fmla="*/ 132500 w 137703"/>
                  <a:gd name="connsiteY45" fmla="*/ 131738 h 213979"/>
                  <a:gd name="connsiteX46" fmla="*/ 137703 w 137703"/>
                  <a:gd name="connsiteY46" fmla="*/ 153821 h 213979"/>
                  <a:gd name="connsiteX47" fmla="*/ 132880 w 137703"/>
                  <a:gd name="connsiteY47" fmla="*/ 175397 h 213979"/>
                  <a:gd name="connsiteX48" fmla="*/ 118793 w 137703"/>
                  <a:gd name="connsiteY48" fmla="*/ 194688 h 213979"/>
                  <a:gd name="connsiteX49" fmla="*/ 95567 w 137703"/>
                  <a:gd name="connsiteY49" fmla="*/ 208522 h 213979"/>
                  <a:gd name="connsiteX50" fmla="*/ 63585 w 137703"/>
                  <a:gd name="connsiteY50" fmla="*/ 213979 h 21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7703" h="213979">
                    <a:moveTo>
                      <a:pt x="63585" y="213979"/>
                    </a:moveTo>
                    <a:cubicBezTo>
                      <a:pt x="55462" y="213979"/>
                      <a:pt x="47974" y="213345"/>
                      <a:pt x="41247" y="212075"/>
                    </a:cubicBezTo>
                    <a:cubicBezTo>
                      <a:pt x="34394" y="210806"/>
                      <a:pt x="28302" y="209410"/>
                      <a:pt x="22972" y="207887"/>
                    </a:cubicBezTo>
                    <a:cubicBezTo>
                      <a:pt x="17641" y="206364"/>
                      <a:pt x="12945" y="204841"/>
                      <a:pt x="9138" y="203445"/>
                    </a:cubicBezTo>
                    <a:cubicBezTo>
                      <a:pt x="5203" y="202049"/>
                      <a:pt x="2284" y="201288"/>
                      <a:pt x="0" y="201161"/>
                    </a:cubicBezTo>
                    <a:lnTo>
                      <a:pt x="2284" y="150648"/>
                    </a:lnTo>
                    <a:lnTo>
                      <a:pt x="21195" y="150648"/>
                    </a:lnTo>
                    <a:lnTo>
                      <a:pt x="26906" y="184535"/>
                    </a:lnTo>
                    <a:cubicBezTo>
                      <a:pt x="28429" y="186312"/>
                      <a:pt x="30460" y="187962"/>
                      <a:pt x="32998" y="189485"/>
                    </a:cubicBezTo>
                    <a:cubicBezTo>
                      <a:pt x="35536" y="191008"/>
                      <a:pt x="38455" y="192404"/>
                      <a:pt x="41755" y="193546"/>
                    </a:cubicBezTo>
                    <a:cubicBezTo>
                      <a:pt x="45055" y="194688"/>
                      <a:pt x="48609" y="195577"/>
                      <a:pt x="52416" y="196211"/>
                    </a:cubicBezTo>
                    <a:cubicBezTo>
                      <a:pt x="56223" y="196846"/>
                      <a:pt x="60158" y="197226"/>
                      <a:pt x="64346" y="197226"/>
                    </a:cubicBezTo>
                    <a:cubicBezTo>
                      <a:pt x="78053" y="197226"/>
                      <a:pt x="88206" y="194180"/>
                      <a:pt x="94806" y="188088"/>
                    </a:cubicBezTo>
                    <a:cubicBezTo>
                      <a:pt x="101278" y="181997"/>
                      <a:pt x="104578" y="173747"/>
                      <a:pt x="104578" y="163086"/>
                    </a:cubicBezTo>
                    <a:cubicBezTo>
                      <a:pt x="104578" y="157502"/>
                      <a:pt x="103436" y="152679"/>
                      <a:pt x="101405" y="148491"/>
                    </a:cubicBezTo>
                    <a:cubicBezTo>
                      <a:pt x="99248" y="144303"/>
                      <a:pt x="96202" y="140495"/>
                      <a:pt x="92141" y="136942"/>
                    </a:cubicBezTo>
                    <a:cubicBezTo>
                      <a:pt x="88079" y="133515"/>
                      <a:pt x="83130" y="130215"/>
                      <a:pt x="77418" y="127169"/>
                    </a:cubicBezTo>
                    <a:cubicBezTo>
                      <a:pt x="71707" y="124123"/>
                      <a:pt x="65234" y="120950"/>
                      <a:pt x="58127" y="117651"/>
                    </a:cubicBezTo>
                    <a:cubicBezTo>
                      <a:pt x="52416" y="115112"/>
                      <a:pt x="46451" y="112066"/>
                      <a:pt x="39978" y="108513"/>
                    </a:cubicBezTo>
                    <a:cubicBezTo>
                      <a:pt x="33506" y="104959"/>
                      <a:pt x="27541" y="100644"/>
                      <a:pt x="22083" y="95440"/>
                    </a:cubicBezTo>
                    <a:cubicBezTo>
                      <a:pt x="16626" y="90237"/>
                      <a:pt x="12057" y="84272"/>
                      <a:pt x="8376" y="77418"/>
                    </a:cubicBezTo>
                    <a:cubicBezTo>
                      <a:pt x="4696" y="70565"/>
                      <a:pt x="2919" y="62569"/>
                      <a:pt x="2919" y="53431"/>
                    </a:cubicBezTo>
                    <a:cubicBezTo>
                      <a:pt x="2919" y="45563"/>
                      <a:pt x="4569" y="38455"/>
                      <a:pt x="7742" y="31856"/>
                    </a:cubicBezTo>
                    <a:cubicBezTo>
                      <a:pt x="11042" y="25383"/>
                      <a:pt x="15484" y="19672"/>
                      <a:pt x="21449" y="14976"/>
                    </a:cubicBezTo>
                    <a:cubicBezTo>
                      <a:pt x="27287" y="10280"/>
                      <a:pt x="34394" y="6600"/>
                      <a:pt x="42644" y="3934"/>
                    </a:cubicBezTo>
                    <a:cubicBezTo>
                      <a:pt x="50893" y="1269"/>
                      <a:pt x="60031" y="0"/>
                      <a:pt x="70184" y="0"/>
                    </a:cubicBezTo>
                    <a:cubicBezTo>
                      <a:pt x="76530" y="0"/>
                      <a:pt x="82495" y="508"/>
                      <a:pt x="88079" y="1396"/>
                    </a:cubicBezTo>
                    <a:cubicBezTo>
                      <a:pt x="93790" y="2284"/>
                      <a:pt x="98867" y="3300"/>
                      <a:pt x="103563" y="4442"/>
                    </a:cubicBezTo>
                    <a:cubicBezTo>
                      <a:pt x="108259" y="5584"/>
                      <a:pt x="112447" y="6726"/>
                      <a:pt x="116001" y="7869"/>
                    </a:cubicBezTo>
                    <a:cubicBezTo>
                      <a:pt x="119554" y="9011"/>
                      <a:pt x="122346" y="9773"/>
                      <a:pt x="124504" y="10153"/>
                    </a:cubicBezTo>
                    <a:lnTo>
                      <a:pt x="122727" y="56604"/>
                    </a:lnTo>
                    <a:lnTo>
                      <a:pt x="104578" y="56604"/>
                    </a:lnTo>
                    <a:lnTo>
                      <a:pt x="97852" y="24495"/>
                    </a:lnTo>
                    <a:cubicBezTo>
                      <a:pt x="97090" y="23606"/>
                      <a:pt x="95694" y="22591"/>
                      <a:pt x="93790" y="21703"/>
                    </a:cubicBezTo>
                    <a:cubicBezTo>
                      <a:pt x="91887" y="20687"/>
                      <a:pt x="89729" y="19926"/>
                      <a:pt x="87191" y="19164"/>
                    </a:cubicBezTo>
                    <a:cubicBezTo>
                      <a:pt x="84652" y="18403"/>
                      <a:pt x="81860" y="17768"/>
                      <a:pt x="78814" y="17260"/>
                    </a:cubicBezTo>
                    <a:cubicBezTo>
                      <a:pt x="75768" y="16753"/>
                      <a:pt x="72469" y="16499"/>
                      <a:pt x="69296" y="16499"/>
                    </a:cubicBezTo>
                    <a:cubicBezTo>
                      <a:pt x="56731" y="16499"/>
                      <a:pt x="47593" y="18910"/>
                      <a:pt x="41882" y="23733"/>
                    </a:cubicBezTo>
                    <a:cubicBezTo>
                      <a:pt x="36044" y="28556"/>
                      <a:pt x="33252" y="35917"/>
                      <a:pt x="33252" y="45816"/>
                    </a:cubicBezTo>
                    <a:cubicBezTo>
                      <a:pt x="33252" y="51147"/>
                      <a:pt x="34267" y="55716"/>
                      <a:pt x="36298" y="59650"/>
                    </a:cubicBezTo>
                    <a:cubicBezTo>
                      <a:pt x="38328" y="63585"/>
                      <a:pt x="41374" y="67265"/>
                      <a:pt x="45309" y="70565"/>
                    </a:cubicBezTo>
                    <a:cubicBezTo>
                      <a:pt x="49243" y="73865"/>
                      <a:pt x="54066" y="77165"/>
                      <a:pt x="59904" y="80337"/>
                    </a:cubicBezTo>
                    <a:cubicBezTo>
                      <a:pt x="65742" y="83510"/>
                      <a:pt x="72342" y="87064"/>
                      <a:pt x="79830" y="90744"/>
                    </a:cubicBezTo>
                    <a:cubicBezTo>
                      <a:pt x="86556" y="94171"/>
                      <a:pt x="93410" y="97725"/>
                      <a:pt x="100263" y="101659"/>
                    </a:cubicBezTo>
                    <a:cubicBezTo>
                      <a:pt x="107117" y="105594"/>
                      <a:pt x="113335" y="109909"/>
                      <a:pt x="118920" y="114858"/>
                    </a:cubicBezTo>
                    <a:cubicBezTo>
                      <a:pt x="124504" y="119808"/>
                      <a:pt x="128946" y="125392"/>
                      <a:pt x="132500" y="131738"/>
                    </a:cubicBezTo>
                    <a:cubicBezTo>
                      <a:pt x="136053" y="138084"/>
                      <a:pt x="137703" y="145445"/>
                      <a:pt x="137703" y="153821"/>
                    </a:cubicBezTo>
                    <a:cubicBezTo>
                      <a:pt x="137703" y="161056"/>
                      <a:pt x="136053" y="168163"/>
                      <a:pt x="132880" y="175397"/>
                    </a:cubicBezTo>
                    <a:cubicBezTo>
                      <a:pt x="129707" y="182504"/>
                      <a:pt x="125012" y="188977"/>
                      <a:pt x="118793" y="194688"/>
                    </a:cubicBezTo>
                    <a:cubicBezTo>
                      <a:pt x="112574" y="200399"/>
                      <a:pt x="104832" y="204968"/>
                      <a:pt x="95567" y="208522"/>
                    </a:cubicBezTo>
                    <a:cubicBezTo>
                      <a:pt x="86429" y="212329"/>
                      <a:pt x="75768" y="213979"/>
                      <a:pt x="63585" y="213979"/>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6" name="Freeform: Shape 36">
                <a:extLst>
                  <a:ext uri="{FF2B5EF4-FFF2-40B4-BE49-F238E27FC236}">
                    <a16:creationId xmlns:a16="http://schemas.microsoft.com/office/drawing/2014/main" id="{8A501B9A-3559-C325-8A35-4E9689261705}"/>
                  </a:ext>
                </a:extLst>
              </p:cNvPr>
              <p:cNvSpPr/>
              <p:nvPr/>
            </p:nvSpPr>
            <p:spPr>
              <a:xfrm>
                <a:off x="2717404"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1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7 w 137195"/>
                  <a:gd name="connsiteY52" fmla="*/ 0 h 242408"/>
                  <a:gd name="connsiteX53" fmla="*/ 36552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2" y="106482"/>
                      <a:pt x="31983" y="107751"/>
                    </a:cubicBezTo>
                    <a:cubicBezTo>
                      <a:pt x="27541" y="109020"/>
                      <a:pt x="23352" y="110543"/>
                      <a:pt x="19545" y="111939"/>
                    </a:cubicBezTo>
                    <a:cubicBezTo>
                      <a:pt x="15738" y="113462"/>
                      <a:pt x="12565" y="114858"/>
                      <a:pt x="10026" y="116128"/>
                    </a:cubicBezTo>
                    <a:lnTo>
                      <a:pt x="9899" y="116128"/>
                    </a:lnTo>
                    <a:lnTo>
                      <a:pt x="3681" y="102928"/>
                    </a:lnTo>
                    <a:cubicBezTo>
                      <a:pt x="5457" y="101278"/>
                      <a:pt x="8503" y="99248"/>
                      <a:pt x="12818" y="96583"/>
                    </a:cubicBezTo>
                    <a:cubicBezTo>
                      <a:pt x="17134"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4" y="239997"/>
                    </a:cubicBezTo>
                    <a:cubicBezTo>
                      <a:pt x="58508" y="241647"/>
                      <a:pt x="53178" y="242408"/>
                      <a:pt x="47466" y="242408"/>
                    </a:cubicBezTo>
                    <a:cubicBezTo>
                      <a:pt x="41121" y="242408"/>
                      <a:pt x="35156" y="241520"/>
                      <a:pt x="29444" y="239870"/>
                    </a:cubicBezTo>
                    <a:cubicBezTo>
                      <a:pt x="23733" y="238220"/>
                      <a:pt x="18783" y="235555"/>
                      <a:pt x="14341" y="232001"/>
                    </a:cubicBezTo>
                    <a:cubicBezTo>
                      <a:pt x="10026" y="228448"/>
                      <a:pt x="6473" y="223879"/>
                      <a:pt x="3934" y="218294"/>
                    </a:cubicBezTo>
                    <a:cubicBezTo>
                      <a:pt x="1396"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7" y="0"/>
                    </a:cubicBezTo>
                    <a:lnTo>
                      <a:pt x="36552" y="0"/>
                    </a:lnTo>
                    <a:cubicBezTo>
                      <a:pt x="36552" y="508"/>
                      <a:pt x="36552"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1"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6" y="218802"/>
                    </a:cubicBezTo>
                    <a:cubicBezTo>
                      <a:pt x="77038"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2"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7" name="Freeform: Shape 37">
                <a:extLst>
                  <a:ext uri="{FF2B5EF4-FFF2-40B4-BE49-F238E27FC236}">
                    <a16:creationId xmlns:a16="http://schemas.microsoft.com/office/drawing/2014/main" id="{DA6FF7AD-A093-02E2-4B42-892E68E03BC7}"/>
                  </a:ext>
                </a:extLst>
              </p:cNvPr>
              <p:cNvSpPr/>
              <p:nvPr/>
            </p:nvSpPr>
            <p:spPr>
              <a:xfrm>
                <a:off x="2877190" y="2202616"/>
                <a:ext cx="167147" cy="159278"/>
              </a:xfrm>
              <a:custGeom>
                <a:avLst/>
                <a:gdLst>
                  <a:gd name="connsiteX0" fmla="*/ 761 w 167147"/>
                  <a:gd name="connsiteY0" fmla="*/ 159152 h 159278"/>
                  <a:gd name="connsiteX1" fmla="*/ 761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176 h 159278"/>
                  <a:gd name="connsiteX24" fmla="*/ 116381 w 167147"/>
                  <a:gd name="connsiteY24" fmla="*/ 141891 h 159278"/>
                  <a:gd name="connsiteX25" fmla="*/ 116381 w 167147"/>
                  <a:gd name="connsiteY25" fmla="*/ 64981 h 159278"/>
                  <a:gd name="connsiteX26" fmla="*/ 115493 w 167147"/>
                  <a:gd name="connsiteY26" fmla="*/ 45816 h 159278"/>
                  <a:gd name="connsiteX27" fmla="*/ 111559 w 167147"/>
                  <a:gd name="connsiteY27" fmla="*/ 32110 h 159278"/>
                  <a:gd name="connsiteX28" fmla="*/ 103182 w 167147"/>
                  <a:gd name="connsiteY28" fmla="*/ 23860 h 159278"/>
                  <a:gd name="connsiteX29" fmla="*/ 88841 w 167147"/>
                  <a:gd name="connsiteY29" fmla="*/ 21068 h 159278"/>
                  <a:gd name="connsiteX30" fmla="*/ 68027 w 167147"/>
                  <a:gd name="connsiteY30" fmla="*/ 24875 h 159278"/>
                  <a:gd name="connsiteX31" fmla="*/ 49751 w 167147"/>
                  <a:gd name="connsiteY31" fmla="*/ 34394 h 159278"/>
                  <a:gd name="connsiteX32" fmla="*/ 49751 w 167147"/>
                  <a:gd name="connsiteY32" fmla="*/ 141764 h 159278"/>
                  <a:gd name="connsiteX33" fmla="*/ 69042 w 167147"/>
                  <a:gd name="connsiteY33" fmla="*/ 144049 h 159278"/>
                  <a:gd name="connsiteX34" fmla="*/ 69042 w 167147"/>
                  <a:gd name="connsiteY34" fmla="*/ 159152 h 159278"/>
                  <a:gd name="connsiteX35" fmla="*/ 761 w 167147"/>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1" y="159152"/>
                    </a:moveTo>
                    <a:lnTo>
                      <a:pt x="761"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176"/>
                    </a:lnTo>
                    <a:lnTo>
                      <a:pt x="116381" y="141891"/>
                    </a:lnTo>
                    <a:lnTo>
                      <a:pt x="116381" y="64981"/>
                    </a:lnTo>
                    <a:cubicBezTo>
                      <a:pt x="116381" y="57746"/>
                      <a:pt x="116001" y="51274"/>
                      <a:pt x="115493" y="45816"/>
                    </a:cubicBezTo>
                    <a:cubicBezTo>
                      <a:pt x="114858" y="40359"/>
                      <a:pt x="113589" y="35790"/>
                      <a:pt x="111559" y="32110"/>
                    </a:cubicBezTo>
                    <a:cubicBezTo>
                      <a:pt x="109528" y="28429"/>
                      <a:pt x="106736" y="25764"/>
                      <a:pt x="103182" y="23860"/>
                    </a:cubicBezTo>
                    <a:cubicBezTo>
                      <a:pt x="99502" y="22083"/>
                      <a:pt x="94679" y="21068"/>
                      <a:pt x="88841" y="21068"/>
                    </a:cubicBezTo>
                    <a:cubicBezTo>
                      <a:pt x="81860" y="21068"/>
                      <a:pt x="75007" y="22337"/>
                      <a:pt x="68027" y="24875"/>
                    </a:cubicBezTo>
                    <a:cubicBezTo>
                      <a:pt x="61046" y="27414"/>
                      <a:pt x="54954" y="30587"/>
                      <a:pt x="49751" y="34394"/>
                    </a:cubicBezTo>
                    <a:lnTo>
                      <a:pt x="49751" y="141764"/>
                    </a:lnTo>
                    <a:lnTo>
                      <a:pt x="69042" y="144049"/>
                    </a:lnTo>
                    <a:lnTo>
                      <a:pt x="69042" y="159152"/>
                    </a:lnTo>
                    <a:lnTo>
                      <a:pt x="761"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8" name="Freeform: Shape 38">
                <a:extLst>
                  <a:ext uri="{FF2B5EF4-FFF2-40B4-BE49-F238E27FC236}">
                    <a16:creationId xmlns:a16="http://schemas.microsoft.com/office/drawing/2014/main" id="{4F18F3E0-6E7D-8776-7943-281686C54C74}"/>
                  </a:ext>
                </a:extLst>
              </p:cNvPr>
              <p:cNvSpPr/>
              <p:nvPr/>
            </p:nvSpPr>
            <p:spPr>
              <a:xfrm>
                <a:off x="3063502" y="2122152"/>
                <a:ext cx="137195" cy="242408"/>
              </a:xfrm>
              <a:custGeom>
                <a:avLst/>
                <a:gdLst>
                  <a:gd name="connsiteX0" fmla="*/ 0 w 137195"/>
                  <a:gd name="connsiteY0" fmla="*/ 198496 h 242408"/>
                  <a:gd name="connsiteX1" fmla="*/ 3680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0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6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3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7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6 w 137195"/>
                  <a:gd name="connsiteY52" fmla="*/ 0 h 242408"/>
                  <a:gd name="connsiteX53" fmla="*/ 36551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5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0"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1" y="106482"/>
                      <a:pt x="31983" y="107751"/>
                    </a:cubicBezTo>
                    <a:cubicBezTo>
                      <a:pt x="27541" y="109020"/>
                      <a:pt x="23352" y="110543"/>
                      <a:pt x="19545" y="111939"/>
                    </a:cubicBezTo>
                    <a:cubicBezTo>
                      <a:pt x="15737" y="113462"/>
                      <a:pt x="12564" y="114858"/>
                      <a:pt x="10026" y="116128"/>
                    </a:cubicBezTo>
                    <a:lnTo>
                      <a:pt x="9899" y="116128"/>
                    </a:lnTo>
                    <a:lnTo>
                      <a:pt x="3680" y="102928"/>
                    </a:lnTo>
                    <a:cubicBezTo>
                      <a:pt x="5457" y="101278"/>
                      <a:pt x="8503" y="99248"/>
                      <a:pt x="12818" y="96583"/>
                    </a:cubicBezTo>
                    <a:cubicBezTo>
                      <a:pt x="17133"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6"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3" y="235936"/>
                    </a:cubicBezTo>
                    <a:cubicBezTo>
                      <a:pt x="93029" y="234032"/>
                      <a:pt x="92775" y="231367"/>
                      <a:pt x="92775" y="228194"/>
                    </a:cubicBezTo>
                    <a:lnTo>
                      <a:pt x="92775" y="223117"/>
                    </a:lnTo>
                    <a:cubicBezTo>
                      <a:pt x="91633" y="224259"/>
                      <a:pt x="89602" y="225782"/>
                      <a:pt x="86937" y="227940"/>
                    </a:cubicBezTo>
                    <a:cubicBezTo>
                      <a:pt x="84272" y="230097"/>
                      <a:pt x="80972" y="232255"/>
                      <a:pt x="77037" y="234413"/>
                    </a:cubicBezTo>
                    <a:cubicBezTo>
                      <a:pt x="73103" y="236570"/>
                      <a:pt x="68661" y="238474"/>
                      <a:pt x="63584" y="239997"/>
                    </a:cubicBezTo>
                    <a:cubicBezTo>
                      <a:pt x="58508" y="241647"/>
                      <a:pt x="53178" y="242408"/>
                      <a:pt x="47466" y="242408"/>
                    </a:cubicBezTo>
                    <a:cubicBezTo>
                      <a:pt x="41120" y="242408"/>
                      <a:pt x="35156" y="241520"/>
                      <a:pt x="29444" y="239870"/>
                    </a:cubicBezTo>
                    <a:cubicBezTo>
                      <a:pt x="23733" y="238220"/>
                      <a:pt x="18783" y="235555"/>
                      <a:pt x="14341" y="232001"/>
                    </a:cubicBezTo>
                    <a:cubicBezTo>
                      <a:pt x="10026" y="228448"/>
                      <a:pt x="6473" y="223879"/>
                      <a:pt x="3934" y="218294"/>
                    </a:cubicBezTo>
                    <a:cubicBezTo>
                      <a:pt x="1269"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6" y="0"/>
                    </a:cubicBezTo>
                    <a:lnTo>
                      <a:pt x="36551" y="0"/>
                    </a:lnTo>
                    <a:cubicBezTo>
                      <a:pt x="36551" y="508"/>
                      <a:pt x="36551"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0"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5" y="218802"/>
                    </a:cubicBezTo>
                    <a:cubicBezTo>
                      <a:pt x="77037"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1"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9" name="Freeform: Shape 39">
                <a:extLst>
                  <a:ext uri="{FF2B5EF4-FFF2-40B4-BE49-F238E27FC236}">
                    <a16:creationId xmlns:a16="http://schemas.microsoft.com/office/drawing/2014/main" id="{3FE8FE9A-4136-958E-5889-B2E75DE96158}"/>
                  </a:ext>
                </a:extLst>
              </p:cNvPr>
              <p:cNvSpPr/>
              <p:nvPr/>
            </p:nvSpPr>
            <p:spPr>
              <a:xfrm>
                <a:off x="3219227" y="2168222"/>
                <a:ext cx="100516" cy="196845"/>
              </a:xfrm>
              <a:custGeom>
                <a:avLst/>
                <a:gdLst>
                  <a:gd name="connsiteX0" fmla="*/ 19799 w 100516"/>
                  <a:gd name="connsiteY0" fmla="*/ 164355 h 196845"/>
                  <a:gd name="connsiteX1" fmla="*/ 19799 w 100516"/>
                  <a:gd name="connsiteY1" fmla="*/ 57620 h 196845"/>
                  <a:gd name="connsiteX2" fmla="*/ 0 w 100516"/>
                  <a:gd name="connsiteY2" fmla="*/ 57620 h 196845"/>
                  <a:gd name="connsiteX3" fmla="*/ 0 w 100516"/>
                  <a:gd name="connsiteY3" fmla="*/ 44801 h 196845"/>
                  <a:gd name="connsiteX4" fmla="*/ 8376 w 100516"/>
                  <a:gd name="connsiteY4" fmla="*/ 41882 h 196845"/>
                  <a:gd name="connsiteX5" fmla="*/ 14468 w 100516"/>
                  <a:gd name="connsiteY5" fmla="*/ 39090 h 196845"/>
                  <a:gd name="connsiteX6" fmla="*/ 22083 w 100516"/>
                  <a:gd name="connsiteY6" fmla="*/ 28810 h 196845"/>
                  <a:gd name="connsiteX7" fmla="*/ 24875 w 100516"/>
                  <a:gd name="connsiteY7" fmla="*/ 22337 h 196845"/>
                  <a:gd name="connsiteX8" fmla="*/ 28048 w 100516"/>
                  <a:gd name="connsiteY8" fmla="*/ 14088 h 196845"/>
                  <a:gd name="connsiteX9" fmla="*/ 30967 w 100516"/>
                  <a:gd name="connsiteY9" fmla="*/ 5965 h 196845"/>
                  <a:gd name="connsiteX10" fmla="*/ 32871 w 100516"/>
                  <a:gd name="connsiteY10" fmla="*/ 0 h 196845"/>
                  <a:gd name="connsiteX11" fmla="*/ 50385 w 100516"/>
                  <a:gd name="connsiteY11" fmla="*/ 0 h 196845"/>
                  <a:gd name="connsiteX12" fmla="*/ 50385 w 100516"/>
                  <a:gd name="connsiteY12" fmla="*/ 37821 h 196845"/>
                  <a:gd name="connsiteX13" fmla="*/ 96202 w 100516"/>
                  <a:gd name="connsiteY13" fmla="*/ 37821 h 196845"/>
                  <a:gd name="connsiteX14" fmla="*/ 96202 w 100516"/>
                  <a:gd name="connsiteY14" fmla="*/ 57620 h 196845"/>
                  <a:gd name="connsiteX15" fmla="*/ 50385 w 100516"/>
                  <a:gd name="connsiteY15" fmla="*/ 57620 h 196845"/>
                  <a:gd name="connsiteX16" fmla="*/ 50385 w 100516"/>
                  <a:gd name="connsiteY16" fmla="*/ 139480 h 196845"/>
                  <a:gd name="connsiteX17" fmla="*/ 50766 w 100516"/>
                  <a:gd name="connsiteY17" fmla="*/ 158517 h 196845"/>
                  <a:gd name="connsiteX18" fmla="*/ 52670 w 100516"/>
                  <a:gd name="connsiteY18" fmla="*/ 168670 h 196845"/>
                  <a:gd name="connsiteX19" fmla="*/ 57366 w 100516"/>
                  <a:gd name="connsiteY19" fmla="*/ 172732 h 196845"/>
                  <a:gd name="connsiteX20" fmla="*/ 65996 w 100516"/>
                  <a:gd name="connsiteY20" fmla="*/ 173493 h 196845"/>
                  <a:gd name="connsiteX21" fmla="*/ 66123 w 100516"/>
                  <a:gd name="connsiteY21" fmla="*/ 173493 h 196845"/>
                  <a:gd name="connsiteX22" fmla="*/ 74372 w 100516"/>
                  <a:gd name="connsiteY22" fmla="*/ 172986 h 196845"/>
                  <a:gd name="connsiteX23" fmla="*/ 82749 w 100516"/>
                  <a:gd name="connsiteY23" fmla="*/ 171716 h 196845"/>
                  <a:gd name="connsiteX24" fmla="*/ 90237 w 100516"/>
                  <a:gd name="connsiteY24" fmla="*/ 170067 h 196845"/>
                  <a:gd name="connsiteX25" fmla="*/ 95694 w 100516"/>
                  <a:gd name="connsiteY25" fmla="*/ 168417 h 196845"/>
                  <a:gd name="connsiteX26" fmla="*/ 95821 w 100516"/>
                  <a:gd name="connsiteY26" fmla="*/ 168417 h 196845"/>
                  <a:gd name="connsiteX27" fmla="*/ 100517 w 100516"/>
                  <a:gd name="connsiteY27" fmla="*/ 181870 h 196845"/>
                  <a:gd name="connsiteX28" fmla="*/ 91506 w 100516"/>
                  <a:gd name="connsiteY28" fmla="*/ 186946 h 196845"/>
                  <a:gd name="connsiteX29" fmla="*/ 78941 w 100516"/>
                  <a:gd name="connsiteY29" fmla="*/ 191769 h 196845"/>
                  <a:gd name="connsiteX30" fmla="*/ 64981 w 100516"/>
                  <a:gd name="connsiteY30" fmla="*/ 195450 h 196845"/>
                  <a:gd name="connsiteX31" fmla="*/ 51274 w 100516"/>
                  <a:gd name="connsiteY31" fmla="*/ 196846 h 196845"/>
                  <a:gd name="connsiteX32" fmla="*/ 51020 w 100516"/>
                  <a:gd name="connsiteY32" fmla="*/ 196846 h 196845"/>
                  <a:gd name="connsiteX33" fmla="*/ 38075 w 100516"/>
                  <a:gd name="connsiteY33" fmla="*/ 195196 h 196845"/>
                  <a:gd name="connsiteX34" fmla="*/ 28302 w 100516"/>
                  <a:gd name="connsiteY34" fmla="*/ 189738 h 196845"/>
                  <a:gd name="connsiteX35" fmla="*/ 22083 w 100516"/>
                  <a:gd name="connsiteY35" fmla="*/ 179712 h 196845"/>
                  <a:gd name="connsiteX36" fmla="*/ 19799 w 100516"/>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516"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2" y="33633"/>
                      <a:pt x="22083" y="28810"/>
                    </a:cubicBezTo>
                    <a:cubicBezTo>
                      <a:pt x="22845" y="27160"/>
                      <a:pt x="23733" y="25002"/>
                      <a:pt x="24875" y="22337"/>
                    </a:cubicBezTo>
                    <a:cubicBezTo>
                      <a:pt x="26017" y="19672"/>
                      <a:pt x="27033" y="16880"/>
                      <a:pt x="28048" y="14088"/>
                    </a:cubicBezTo>
                    <a:cubicBezTo>
                      <a:pt x="29064" y="11295"/>
                      <a:pt x="30079" y="8630"/>
                      <a:pt x="30967" y="5965"/>
                    </a:cubicBezTo>
                    <a:cubicBezTo>
                      <a:pt x="31856" y="3427"/>
                      <a:pt x="32490" y="1396"/>
                      <a:pt x="32871" y="0"/>
                    </a:cubicBezTo>
                    <a:lnTo>
                      <a:pt x="50385" y="0"/>
                    </a:lnTo>
                    <a:lnTo>
                      <a:pt x="50385" y="37821"/>
                    </a:lnTo>
                    <a:lnTo>
                      <a:pt x="96202" y="37821"/>
                    </a:lnTo>
                    <a:lnTo>
                      <a:pt x="96202" y="57620"/>
                    </a:lnTo>
                    <a:lnTo>
                      <a:pt x="50385" y="57620"/>
                    </a:lnTo>
                    <a:lnTo>
                      <a:pt x="50385" y="139480"/>
                    </a:lnTo>
                    <a:cubicBezTo>
                      <a:pt x="50385" y="147602"/>
                      <a:pt x="50512" y="153948"/>
                      <a:pt x="50766" y="158517"/>
                    </a:cubicBezTo>
                    <a:cubicBezTo>
                      <a:pt x="51020" y="163086"/>
                      <a:pt x="51654" y="166513"/>
                      <a:pt x="52670" y="168670"/>
                    </a:cubicBezTo>
                    <a:cubicBezTo>
                      <a:pt x="53685" y="170828"/>
                      <a:pt x="55335" y="172224"/>
                      <a:pt x="57366" y="172732"/>
                    </a:cubicBezTo>
                    <a:cubicBezTo>
                      <a:pt x="59523" y="173239"/>
                      <a:pt x="62315" y="173493"/>
                      <a:pt x="65996" y="173493"/>
                    </a:cubicBezTo>
                    <a:lnTo>
                      <a:pt x="66123" y="173493"/>
                    </a:lnTo>
                    <a:cubicBezTo>
                      <a:pt x="68788" y="173493"/>
                      <a:pt x="71580" y="173366"/>
                      <a:pt x="74372" y="172986"/>
                    </a:cubicBezTo>
                    <a:cubicBezTo>
                      <a:pt x="77291" y="172605"/>
                      <a:pt x="80083" y="172224"/>
                      <a:pt x="82749" y="171716"/>
                    </a:cubicBezTo>
                    <a:cubicBezTo>
                      <a:pt x="85414" y="171209"/>
                      <a:pt x="87952" y="170701"/>
                      <a:pt x="90237" y="170067"/>
                    </a:cubicBezTo>
                    <a:cubicBezTo>
                      <a:pt x="92521" y="169432"/>
                      <a:pt x="94298" y="168924"/>
                      <a:pt x="95694" y="168417"/>
                    </a:cubicBezTo>
                    <a:lnTo>
                      <a:pt x="95821" y="168417"/>
                    </a:lnTo>
                    <a:lnTo>
                      <a:pt x="100517" y="181870"/>
                    </a:lnTo>
                    <a:cubicBezTo>
                      <a:pt x="98359" y="183520"/>
                      <a:pt x="95313" y="185169"/>
                      <a:pt x="91506" y="186946"/>
                    </a:cubicBezTo>
                    <a:cubicBezTo>
                      <a:pt x="87698" y="188723"/>
                      <a:pt x="83510" y="190373"/>
                      <a:pt x="78941" y="191769"/>
                    </a:cubicBezTo>
                    <a:cubicBezTo>
                      <a:pt x="74499" y="193292"/>
                      <a:pt x="69803" y="194434"/>
                      <a:pt x="64981" y="195450"/>
                    </a:cubicBezTo>
                    <a:cubicBezTo>
                      <a:pt x="60158" y="196465"/>
                      <a:pt x="55589" y="196846"/>
                      <a:pt x="51274"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0" name="Freeform: Shape 40">
                <a:extLst>
                  <a:ext uri="{FF2B5EF4-FFF2-40B4-BE49-F238E27FC236}">
                    <a16:creationId xmlns:a16="http://schemas.microsoft.com/office/drawing/2014/main" id="{D5D2C1C8-6AAE-95D1-E890-AB4FB92F25DF}"/>
                  </a:ext>
                </a:extLst>
              </p:cNvPr>
              <p:cNvSpPr/>
              <p:nvPr/>
            </p:nvSpPr>
            <p:spPr>
              <a:xfrm>
                <a:off x="3335481" y="2202616"/>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6"/>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89"/>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4"/>
                      <a:pt x="12945" y="16118"/>
                    </a:cubicBezTo>
                    <a:cubicBezTo>
                      <a:pt x="17260" y="13580"/>
                      <a:pt x="22464" y="11042"/>
                      <a:pt x="28429" y="8757"/>
                    </a:cubicBezTo>
                    <a:cubicBezTo>
                      <a:pt x="34394" y="6346"/>
                      <a:pt x="40867" y="4315"/>
                      <a:pt x="47720" y="2538"/>
                    </a:cubicBezTo>
                    <a:cubicBezTo>
                      <a:pt x="54574" y="761"/>
                      <a:pt x="61427" y="0"/>
                      <a:pt x="68280" y="0"/>
                    </a:cubicBezTo>
                    <a:cubicBezTo>
                      <a:pt x="77799" y="0"/>
                      <a:pt x="85922" y="1015"/>
                      <a:pt x="92521" y="2919"/>
                    </a:cubicBezTo>
                    <a:cubicBezTo>
                      <a:pt x="99121" y="4823"/>
                      <a:pt x="104451" y="7996"/>
                      <a:pt x="108639" y="12311"/>
                    </a:cubicBezTo>
                    <a:cubicBezTo>
                      <a:pt x="112701" y="16626"/>
                      <a:pt x="115620" y="22210"/>
                      <a:pt x="117524" y="29191"/>
                    </a:cubicBezTo>
                    <a:cubicBezTo>
                      <a:pt x="119300" y="36044"/>
                      <a:pt x="120189" y="44547"/>
                      <a:pt x="120189" y="54447"/>
                    </a:cubicBezTo>
                    <a:lnTo>
                      <a:pt x="120189" y="143668"/>
                    </a:lnTo>
                    <a:lnTo>
                      <a:pt x="137195" y="143668"/>
                    </a:lnTo>
                    <a:lnTo>
                      <a:pt x="137195" y="156994"/>
                    </a:lnTo>
                    <a:cubicBezTo>
                      <a:pt x="135419" y="157502"/>
                      <a:pt x="133388" y="158010"/>
                      <a:pt x="130977" y="158517"/>
                    </a:cubicBezTo>
                    <a:cubicBezTo>
                      <a:pt x="128565" y="159152"/>
                      <a:pt x="126027" y="159659"/>
                      <a:pt x="123362" y="160167"/>
                    </a:cubicBezTo>
                    <a:cubicBezTo>
                      <a:pt x="120697" y="160675"/>
                      <a:pt x="118031" y="161056"/>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7"/>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6"/>
                      <a:pt x="29444" y="159406"/>
                    </a:cubicBezTo>
                    <a:cubicBezTo>
                      <a:pt x="23733" y="157756"/>
                      <a:pt x="18784" y="155091"/>
                      <a:pt x="14341" y="151537"/>
                    </a:cubicBezTo>
                    <a:cubicBezTo>
                      <a:pt x="10026" y="147983"/>
                      <a:pt x="6600" y="143414"/>
                      <a:pt x="3934"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3"/>
                      <a:pt x="37694" y="97217"/>
                      <a:pt x="35917" y="101278"/>
                    </a:cubicBezTo>
                    <a:cubicBezTo>
                      <a:pt x="34140" y="105340"/>
                      <a:pt x="33252" y="109528"/>
                      <a:pt x="33252" y="113843"/>
                    </a:cubicBezTo>
                    <a:cubicBezTo>
                      <a:pt x="33252" y="118920"/>
                      <a:pt x="33886" y="123108"/>
                      <a:pt x="35282" y="126535"/>
                    </a:cubicBezTo>
                    <a:cubicBezTo>
                      <a:pt x="36552" y="129961"/>
                      <a:pt x="38455" y="132880"/>
                      <a:pt x="40740" y="135038"/>
                    </a:cubicBezTo>
                    <a:cubicBezTo>
                      <a:pt x="43024" y="137195"/>
                      <a:pt x="45816" y="138845"/>
                      <a:pt x="48989" y="139734"/>
                    </a:cubicBezTo>
                    <a:cubicBezTo>
                      <a:pt x="52162"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1" name="Freeform: Shape 41">
                <a:extLst>
                  <a:ext uri="{FF2B5EF4-FFF2-40B4-BE49-F238E27FC236}">
                    <a16:creationId xmlns:a16="http://schemas.microsoft.com/office/drawing/2014/main" id="{C47BCF77-109C-62A7-5C55-11533194908F}"/>
                  </a:ext>
                </a:extLst>
              </p:cNvPr>
              <p:cNvSpPr/>
              <p:nvPr/>
            </p:nvSpPr>
            <p:spPr>
              <a:xfrm>
                <a:off x="3491333" y="2168222"/>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749 w 100390"/>
                  <a:gd name="connsiteY7" fmla="*/ 22337 h 196845"/>
                  <a:gd name="connsiteX8" fmla="*/ 27922 w 100390"/>
                  <a:gd name="connsiteY8" fmla="*/ 14088 h 196845"/>
                  <a:gd name="connsiteX9" fmla="*/ 30841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7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749" y="22337"/>
                    </a:cubicBezTo>
                    <a:cubicBezTo>
                      <a:pt x="25891" y="19672"/>
                      <a:pt x="26906" y="16880"/>
                      <a:pt x="27922" y="14088"/>
                    </a:cubicBezTo>
                    <a:cubicBezTo>
                      <a:pt x="28937" y="11295"/>
                      <a:pt x="29952" y="8630"/>
                      <a:pt x="30841" y="5965"/>
                    </a:cubicBezTo>
                    <a:cubicBezTo>
                      <a:pt x="31729" y="3427"/>
                      <a:pt x="32363"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269"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5" y="170701"/>
                      <a:pt x="90110" y="170067"/>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2" name="Freeform: Shape 42">
                <a:extLst>
                  <a:ext uri="{FF2B5EF4-FFF2-40B4-BE49-F238E27FC236}">
                    <a16:creationId xmlns:a16="http://schemas.microsoft.com/office/drawing/2014/main" id="{26F3CF51-B662-437A-E9F1-0381BA5CCE58}"/>
                  </a:ext>
                </a:extLst>
              </p:cNvPr>
              <p:cNvSpPr/>
              <p:nvPr/>
            </p:nvSpPr>
            <p:spPr>
              <a:xfrm>
                <a:off x="3607714" y="2201982"/>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2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4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6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3"/>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2" y="117524"/>
                      <a:pt x="43278" y="123616"/>
                      <a:pt x="47466" y="128311"/>
                    </a:cubicBezTo>
                    <a:cubicBezTo>
                      <a:pt x="51655" y="133007"/>
                      <a:pt x="56604" y="136434"/>
                      <a:pt x="62062" y="138592"/>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3"/>
                      <a:pt x="116128" y="150014"/>
                    </a:cubicBezTo>
                    <a:cubicBezTo>
                      <a:pt x="112066" y="152425"/>
                      <a:pt x="107497" y="154710"/>
                      <a:pt x="102548" y="156487"/>
                    </a:cubicBezTo>
                    <a:cubicBezTo>
                      <a:pt x="97598" y="158390"/>
                      <a:pt x="92267" y="159913"/>
                      <a:pt x="86683" y="161056"/>
                    </a:cubicBezTo>
                    <a:cubicBezTo>
                      <a:pt x="81099" y="162325"/>
                      <a:pt x="75388" y="162832"/>
                      <a:pt x="69803" y="162832"/>
                    </a:cubicBezTo>
                    <a:close/>
                    <a:moveTo>
                      <a:pt x="66377" y="16372"/>
                    </a:moveTo>
                    <a:cubicBezTo>
                      <a:pt x="61808" y="16372"/>
                      <a:pt x="57620" y="17134"/>
                      <a:pt x="53685" y="18784"/>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6"/>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3" name="Freeform: Shape 43">
                <a:extLst>
                  <a:ext uri="{FF2B5EF4-FFF2-40B4-BE49-F238E27FC236}">
                    <a16:creationId xmlns:a16="http://schemas.microsoft.com/office/drawing/2014/main" id="{D4DC233D-924E-200D-D9B8-0E207DA5E296}"/>
                  </a:ext>
                </a:extLst>
              </p:cNvPr>
              <p:cNvSpPr/>
              <p:nvPr/>
            </p:nvSpPr>
            <p:spPr>
              <a:xfrm>
                <a:off x="3851899" y="2151597"/>
                <a:ext cx="159532" cy="210298"/>
              </a:xfrm>
              <a:custGeom>
                <a:avLst/>
                <a:gdLst>
                  <a:gd name="connsiteX0" fmla="*/ 0 w 159532"/>
                  <a:gd name="connsiteY0" fmla="*/ 210172 h 210298"/>
                  <a:gd name="connsiteX1" fmla="*/ 0 w 159532"/>
                  <a:gd name="connsiteY1" fmla="*/ 195069 h 210298"/>
                  <a:gd name="connsiteX2" fmla="*/ 22972 w 159532"/>
                  <a:gd name="connsiteY2" fmla="*/ 191515 h 210298"/>
                  <a:gd name="connsiteX3" fmla="*/ 22972 w 159532"/>
                  <a:gd name="connsiteY3" fmla="*/ 20560 h 210298"/>
                  <a:gd name="connsiteX4" fmla="*/ 1650 w 159532"/>
                  <a:gd name="connsiteY4" fmla="*/ 16880 h 210298"/>
                  <a:gd name="connsiteX5" fmla="*/ 1650 w 159532"/>
                  <a:gd name="connsiteY5" fmla="*/ 1777 h 210298"/>
                  <a:gd name="connsiteX6" fmla="*/ 38709 w 159532"/>
                  <a:gd name="connsiteY6" fmla="*/ 1777 h 210298"/>
                  <a:gd name="connsiteX7" fmla="*/ 50512 w 159532"/>
                  <a:gd name="connsiteY7" fmla="*/ 1523 h 210298"/>
                  <a:gd name="connsiteX8" fmla="*/ 60539 w 159532"/>
                  <a:gd name="connsiteY8" fmla="*/ 888 h 210298"/>
                  <a:gd name="connsiteX9" fmla="*/ 71707 w 159532"/>
                  <a:gd name="connsiteY9" fmla="*/ 254 h 210298"/>
                  <a:gd name="connsiteX10" fmla="*/ 86810 w 159532"/>
                  <a:gd name="connsiteY10" fmla="*/ 0 h 210298"/>
                  <a:gd name="connsiteX11" fmla="*/ 121585 w 159532"/>
                  <a:gd name="connsiteY11" fmla="*/ 4061 h 210298"/>
                  <a:gd name="connsiteX12" fmla="*/ 144049 w 159532"/>
                  <a:gd name="connsiteY12" fmla="*/ 15737 h 210298"/>
                  <a:gd name="connsiteX13" fmla="*/ 155979 w 159532"/>
                  <a:gd name="connsiteY13" fmla="*/ 34394 h 210298"/>
                  <a:gd name="connsiteX14" fmla="*/ 159533 w 159532"/>
                  <a:gd name="connsiteY14" fmla="*/ 59523 h 210298"/>
                  <a:gd name="connsiteX15" fmla="*/ 153441 w 159532"/>
                  <a:gd name="connsiteY15" fmla="*/ 90491 h 210298"/>
                  <a:gd name="connsiteX16" fmla="*/ 136434 w 159532"/>
                  <a:gd name="connsiteY16" fmla="*/ 113335 h 210298"/>
                  <a:gd name="connsiteX17" fmla="*/ 110797 w 159532"/>
                  <a:gd name="connsiteY17" fmla="*/ 127550 h 210298"/>
                  <a:gd name="connsiteX18" fmla="*/ 78814 w 159532"/>
                  <a:gd name="connsiteY18" fmla="*/ 132373 h 210298"/>
                  <a:gd name="connsiteX19" fmla="*/ 70819 w 159532"/>
                  <a:gd name="connsiteY19" fmla="*/ 132246 h 210298"/>
                  <a:gd name="connsiteX20" fmla="*/ 63458 w 159532"/>
                  <a:gd name="connsiteY20" fmla="*/ 131992 h 210298"/>
                  <a:gd name="connsiteX21" fmla="*/ 57620 w 159532"/>
                  <a:gd name="connsiteY21" fmla="*/ 131611 h 210298"/>
                  <a:gd name="connsiteX22" fmla="*/ 54193 w 159532"/>
                  <a:gd name="connsiteY22" fmla="*/ 131230 h 210298"/>
                  <a:gd name="connsiteX23" fmla="*/ 54193 w 159532"/>
                  <a:gd name="connsiteY23" fmla="*/ 191515 h 210298"/>
                  <a:gd name="connsiteX24" fmla="*/ 90364 w 159532"/>
                  <a:gd name="connsiteY24" fmla="*/ 195196 h 210298"/>
                  <a:gd name="connsiteX25" fmla="*/ 90364 w 159532"/>
                  <a:gd name="connsiteY25" fmla="*/ 210299 h 210298"/>
                  <a:gd name="connsiteX26" fmla="*/ 0 w 159532"/>
                  <a:gd name="connsiteY26" fmla="*/ 210299 h 210298"/>
                  <a:gd name="connsiteX27" fmla="*/ 54193 w 159532"/>
                  <a:gd name="connsiteY27" fmla="*/ 114604 h 210298"/>
                  <a:gd name="connsiteX28" fmla="*/ 58381 w 159532"/>
                  <a:gd name="connsiteY28" fmla="*/ 115239 h 210298"/>
                  <a:gd name="connsiteX29" fmla="*/ 63458 w 159532"/>
                  <a:gd name="connsiteY29" fmla="*/ 115620 h 210298"/>
                  <a:gd name="connsiteX30" fmla="*/ 70057 w 159532"/>
                  <a:gd name="connsiteY30" fmla="*/ 115874 h 210298"/>
                  <a:gd name="connsiteX31" fmla="*/ 78941 w 159532"/>
                  <a:gd name="connsiteY31" fmla="*/ 116001 h 210298"/>
                  <a:gd name="connsiteX32" fmla="*/ 96456 w 159532"/>
                  <a:gd name="connsiteY32" fmla="*/ 113462 h 210298"/>
                  <a:gd name="connsiteX33" fmla="*/ 111685 w 159532"/>
                  <a:gd name="connsiteY33" fmla="*/ 104451 h 210298"/>
                  <a:gd name="connsiteX34" fmla="*/ 122473 w 159532"/>
                  <a:gd name="connsiteY34" fmla="*/ 87064 h 210298"/>
                  <a:gd name="connsiteX35" fmla="*/ 126535 w 159532"/>
                  <a:gd name="connsiteY35" fmla="*/ 59650 h 210298"/>
                  <a:gd name="connsiteX36" fmla="*/ 123488 w 159532"/>
                  <a:gd name="connsiteY36" fmla="*/ 39471 h 210298"/>
                  <a:gd name="connsiteX37" fmla="*/ 114351 w 159532"/>
                  <a:gd name="connsiteY37" fmla="*/ 25891 h 210298"/>
                  <a:gd name="connsiteX38" fmla="*/ 99248 w 159532"/>
                  <a:gd name="connsiteY38" fmla="*/ 18276 h 210298"/>
                  <a:gd name="connsiteX39" fmla="*/ 77926 w 159532"/>
                  <a:gd name="connsiteY39" fmla="*/ 15864 h 210298"/>
                  <a:gd name="connsiteX40" fmla="*/ 69677 w 159532"/>
                  <a:gd name="connsiteY40" fmla="*/ 16118 h 210298"/>
                  <a:gd name="connsiteX41" fmla="*/ 63712 w 159532"/>
                  <a:gd name="connsiteY41" fmla="*/ 16626 h 210298"/>
                  <a:gd name="connsiteX42" fmla="*/ 58889 w 159532"/>
                  <a:gd name="connsiteY42" fmla="*/ 17260 h 210298"/>
                  <a:gd name="connsiteX43" fmla="*/ 54193 w 159532"/>
                  <a:gd name="connsiteY43" fmla="*/ 17514 h 210298"/>
                  <a:gd name="connsiteX44" fmla="*/ 54193 w 159532"/>
                  <a:gd name="connsiteY44" fmla="*/ 114604 h 21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9532" h="210298">
                    <a:moveTo>
                      <a:pt x="0" y="210172"/>
                    </a:moveTo>
                    <a:lnTo>
                      <a:pt x="0" y="195069"/>
                    </a:lnTo>
                    <a:lnTo>
                      <a:pt x="22972" y="191515"/>
                    </a:lnTo>
                    <a:lnTo>
                      <a:pt x="22972" y="20560"/>
                    </a:lnTo>
                    <a:lnTo>
                      <a:pt x="1650" y="16880"/>
                    </a:lnTo>
                    <a:lnTo>
                      <a:pt x="1650" y="1777"/>
                    </a:lnTo>
                    <a:lnTo>
                      <a:pt x="38709" y="1777"/>
                    </a:lnTo>
                    <a:cubicBezTo>
                      <a:pt x="43278" y="1777"/>
                      <a:pt x="47212" y="1650"/>
                      <a:pt x="50512" y="1523"/>
                    </a:cubicBezTo>
                    <a:cubicBezTo>
                      <a:pt x="53812" y="1396"/>
                      <a:pt x="57112" y="1142"/>
                      <a:pt x="60539" y="888"/>
                    </a:cubicBezTo>
                    <a:cubicBezTo>
                      <a:pt x="63965" y="635"/>
                      <a:pt x="67646" y="381"/>
                      <a:pt x="71707" y="254"/>
                    </a:cubicBezTo>
                    <a:cubicBezTo>
                      <a:pt x="75768" y="127"/>
                      <a:pt x="80845" y="0"/>
                      <a:pt x="86810" y="0"/>
                    </a:cubicBezTo>
                    <a:cubicBezTo>
                      <a:pt x="100644" y="0"/>
                      <a:pt x="112320" y="1396"/>
                      <a:pt x="121585" y="4061"/>
                    </a:cubicBezTo>
                    <a:cubicBezTo>
                      <a:pt x="130977" y="6726"/>
                      <a:pt x="138465" y="10661"/>
                      <a:pt x="144049" y="15737"/>
                    </a:cubicBezTo>
                    <a:cubicBezTo>
                      <a:pt x="149633" y="20814"/>
                      <a:pt x="153694" y="27033"/>
                      <a:pt x="155979" y="34394"/>
                    </a:cubicBezTo>
                    <a:cubicBezTo>
                      <a:pt x="158390" y="41755"/>
                      <a:pt x="159533" y="50132"/>
                      <a:pt x="159533" y="59523"/>
                    </a:cubicBezTo>
                    <a:cubicBezTo>
                      <a:pt x="159533" y="71073"/>
                      <a:pt x="157502" y="81353"/>
                      <a:pt x="153441" y="90491"/>
                    </a:cubicBezTo>
                    <a:cubicBezTo>
                      <a:pt x="149379" y="99502"/>
                      <a:pt x="143668" y="107116"/>
                      <a:pt x="136434" y="113335"/>
                    </a:cubicBezTo>
                    <a:cubicBezTo>
                      <a:pt x="129200" y="119554"/>
                      <a:pt x="120569" y="124250"/>
                      <a:pt x="110797" y="127550"/>
                    </a:cubicBezTo>
                    <a:cubicBezTo>
                      <a:pt x="100898" y="130850"/>
                      <a:pt x="90237" y="132373"/>
                      <a:pt x="78814" y="132373"/>
                    </a:cubicBezTo>
                    <a:cubicBezTo>
                      <a:pt x="76149" y="132373"/>
                      <a:pt x="73484" y="132373"/>
                      <a:pt x="70819" y="132246"/>
                    </a:cubicBezTo>
                    <a:cubicBezTo>
                      <a:pt x="68153" y="132119"/>
                      <a:pt x="65742" y="132119"/>
                      <a:pt x="63458" y="131992"/>
                    </a:cubicBezTo>
                    <a:cubicBezTo>
                      <a:pt x="61173" y="131865"/>
                      <a:pt x="59269" y="131738"/>
                      <a:pt x="57620" y="131611"/>
                    </a:cubicBezTo>
                    <a:cubicBezTo>
                      <a:pt x="55970" y="131484"/>
                      <a:pt x="54827" y="131357"/>
                      <a:pt x="54193" y="131230"/>
                    </a:cubicBezTo>
                    <a:lnTo>
                      <a:pt x="54193" y="191515"/>
                    </a:lnTo>
                    <a:lnTo>
                      <a:pt x="90364" y="195196"/>
                    </a:lnTo>
                    <a:lnTo>
                      <a:pt x="90364" y="210299"/>
                    </a:lnTo>
                    <a:lnTo>
                      <a:pt x="0" y="210299"/>
                    </a:lnTo>
                    <a:close/>
                    <a:moveTo>
                      <a:pt x="54193" y="114604"/>
                    </a:moveTo>
                    <a:cubicBezTo>
                      <a:pt x="55589" y="114858"/>
                      <a:pt x="56985" y="115112"/>
                      <a:pt x="58381" y="115239"/>
                    </a:cubicBezTo>
                    <a:cubicBezTo>
                      <a:pt x="59777" y="115366"/>
                      <a:pt x="61554" y="115493"/>
                      <a:pt x="63458" y="115620"/>
                    </a:cubicBezTo>
                    <a:cubicBezTo>
                      <a:pt x="65361" y="115747"/>
                      <a:pt x="67646" y="115747"/>
                      <a:pt x="70057" y="115874"/>
                    </a:cubicBezTo>
                    <a:cubicBezTo>
                      <a:pt x="72596" y="115874"/>
                      <a:pt x="75515" y="116001"/>
                      <a:pt x="78941" y="116001"/>
                    </a:cubicBezTo>
                    <a:cubicBezTo>
                      <a:pt x="84906" y="116001"/>
                      <a:pt x="90871" y="115112"/>
                      <a:pt x="96456" y="113462"/>
                    </a:cubicBezTo>
                    <a:cubicBezTo>
                      <a:pt x="102040" y="111685"/>
                      <a:pt x="107117" y="108766"/>
                      <a:pt x="111685" y="104451"/>
                    </a:cubicBezTo>
                    <a:cubicBezTo>
                      <a:pt x="116128" y="100136"/>
                      <a:pt x="119681" y="94425"/>
                      <a:pt x="122473" y="87064"/>
                    </a:cubicBezTo>
                    <a:cubicBezTo>
                      <a:pt x="125138" y="79830"/>
                      <a:pt x="126535" y="70692"/>
                      <a:pt x="126535" y="59650"/>
                    </a:cubicBezTo>
                    <a:cubicBezTo>
                      <a:pt x="126535" y="51781"/>
                      <a:pt x="125519" y="45055"/>
                      <a:pt x="123488" y="39471"/>
                    </a:cubicBezTo>
                    <a:cubicBezTo>
                      <a:pt x="121458" y="33886"/>
                      <a:pt x="118412" y="29444"/>
                      <a:pt x="114351" y="25891"/>
                    </a:cubicBezTo>
                    <a:cubicBezTo>
                      <a:pt x="110289" y="22464"/>
                      <a:pt x="105340" y="19926"/>
                      <a:pt x="99248" y="18276"/>
                    </a:cubicBezTo>
                    <a:cubicBezTo>
                      <a:pt x="93156" y="16626"/>
                      <a:pt x="86049" y="15864"/>
                      <a:pt x="77926" y="15864"/>
                    </a:cubicBezTo>
                    <a:cubicBezTo>
                      <a:pt x="74626" y="15864"/>
                      <a:pt x="71834" y="15991"/>
                      <a:pt x="69677" y="16118"/>
                    </a:cubicBezTo>
                    <a:cubicBezTo>
                      <a:pt x="67392" y="16245"/>
                      <a:pt x="65488" y="16499"/>
                      <a:pt x="63712" y="16626"/>
                    </a:cubicBezTo>
                    <a:cubicBezTo>
                      <a:pt x="61935" y="16880"/>
                      <a:pt x="60412" y="17007"/>
                      <a:pt x="58889" y="17260"/>
                    </a:cubicBezTo>
                    <a:cubicBezTo>
                      <a:pt x="57366" y="17387"/>
                      <a:pt x="55843" y="17514"/>
                      <a:pt x="54193" y="17514"/>
                    </a:cubicBezTo>
                    <a:lnTo>
                      <a:pt x="54193" y="11460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4" name="Freeform: Shape 44">
                <a:extLst>
                  <a:ext uri="{FF2B5EF4-FFF2-40B4-BE49-F238E27FC236}">
                    <a16:creationId xmlns:a16="http://schemas.microsoft.com/office/drawing/2014/main" id="{B01CEAC0-56BF-CAD5-3394-C0C7C39CCC96}"/>
                  </a:ext>
                </a:extLst>
              </p:cNvPr>
              <p:cNvSpPr/>
              <p:nvPr/>
            </p:nvSpPr>
            <p:spPr>
              <a:xfrm>
                <a:off x="4031231" y="2202363"/>
                <a:ext cx="155725" cy="162705"/>
              </a:xfrm>
              <a:custGeom>
                <a:avLst/>
                <a:gdLst>
                  <a:gd name="connsiteX0" fmla="*/ 129961 w 155725"/>
                  <a:gd name="connsiteY0" fmla="*/ 162705 h 162705"/>
                  <a:gd name="connsiteX1" fmla="*/ 116762 w 155725"/>
                  <a:gd name="connsiteY1" fmla="*/ 159533 h 162705"/>
                  <a:gd name="connsiteX2" fmla="*/ 112193 w 155725"/>
                  <a:gd name="connsiteY2" fmla="*/ 147729 h 162705"/>
                  <a:gd name="connsiteX3" fmla="*/ 112193 w 155725"/>
                  <a:gd name="connsiteY3" fmla="*/ 142145 h 162705"/>
                  <a:gd name="connsiteX4" fmla="*/ 103055 w 155725"/>
                  <a:gd name="connsiteY4" fmla="*/ 148999 h 162705"/>
                  <a:gd name="connsiteX5" fmla="*/ 91506 w 155725"/>
                  <a:gd name="connsiteY5" fmla="*/ 155598 h 162705"/>
                  <a:gd name="connsiteX6" fmla="*/ 78180 w 155725"/>
                  <a:gd name="connsiteY6" fmla="*/ 160548 h 162705"/>
                  <a:gd name="connsiteX7" fmla="*/ 63712 w 155725"/>
                  <a:gd name="connsiteY7" fmla="*/ 162452 h 162705"/>
                  <a:gd name="connsiteX8" fmla="*/ 41882 w 155725"/>
                  <a:gd name="connsiteY8" fmla="*/ 159152 h 162705"/>
                  <a:gd name="connsiteX9" fmla="*/ 26779 w 155725"/>
                  <a:gd name="connsiteY9" fmla="*/ 148618 h 162705"/>
                  <a:gd name="connsiteX10" fmla="*/ 18149 w 155725"/>
                  <a:gd name="connsiteY10" fmla="*/ 129834 h 162705"/>
                  <a:gd name="connsiteX11" fmla="*/ 15357 w 155725"/>
                  <a:gd name="connsiteY11" fmla="*/ 101786 h 162705"/>
                  <a:gd name="connsiteX12" fmla="*/ 15357 w 155725"/>
                  <a:gd name="connsiteY12" fmla="*/ 23352 h 162705"/>
                  <a:gd name="connsiteX13" fmla="*/ 0 w 155725"/>
                  <a:gd name="connsiteY13" fmla="*/ 17514 h 162705"/>
                  <a:gd name="connsiteX14" fmla="*/ 0 w 155725"/>
                  <a:gd name="connsiteY14" fmla="*/ 4315 h 162705"/>
                  <a:gd name="connsiteX15" fmla="*/ 39597 w 155725"/>
                  <a:gd name="connsiteY15" fmla="*/ 0 h 162705"/>
                  <a:gd name="connsiteX16" fmla="*/ 39724 w 155725"/>
                  <a:gd name="connsiteY16" fmla="*/ 0 h 162705"/>
                  <a:gd name="connsiteX17" fmla="*/ 45816 w 155725"/>
                  <a:gd name="connsiteY17" fmla="*/ 3807 h 162705"/>
                  <a:gd name="connsiteX18" fmla="*/ 45816 w 155725"/>
                  <a:gd name="connsiteY18" fmla="*/ 100136 h 162705"/>
                  <a:gd name="connsiteX19" fmla="*/ 46959 w 155725"/>
                  <a:gd name="connsiteY19" fmla="*/ 119300 h 162705"/>
                  <a:gd name="connsiteX20" fmla="*/ 51274 w 155725"/>
                  <a:gd name="connsiteY20" fmla="*/ 132119 h 162705"/>
                  <a:gd name="connsiteX21" fmla="*/ 59777 w 155725"/>
                  <a:gd name="connsiteY21" fmla="*/ 139226 h 162705"/>
                  <a:gd name="connsiteX22" fmla="*/ 73611 w 155725"/>
                  <a:gd name="connsiteY22" fmla="*/ 141384 h 162705"/>
                  <a:gd name="connsiteX23" fmla="*/ 84906 w 155725"/>
                  <a:gd name="connsiteY23" fmla="*/ 140114 h 162705"/>
                  <a:gd name="connsiteX24" fmla="*/ 94679 w 155725"/>
                  <a:gd name="connsiteY24" fmla="*/ 136942 h 162705"/>
                  <a:gd name="connsiteX25" fmla="*/ 102801 w 155725"/>
                  <a:gd name="connsiteY25" fmla="*/ 132880 h 162705"/>
                  <a:gd name="connsiteX26" fmla="*/ 108766 w 155725"/>
                  <a:gd name="connsiteY26" fmla="*/ 128946 h 162705"/>
                  <a:gd name="connsiteX27" fmla="*/ 108766 w 155725"/>
                  <a:gd name="connsiteY27" fmla="*/ 23352 h 162705"/>
                  <a:gd name="connsiteX28" fmla="*/ 89475 w 155725"/>
                  <a:gd name="connsiteY28" fmla="*/ 17514 h 162705"/>
                  <a:gd name="connsiteX29" fmla="*/ 89475 w 155725"/>
                  <a:gd name="connsiteY29" fmla="*/ 4188 h 162705"/>
                  <a:gd name="connsiteX30" fmla="*/ 131357 w 155725"/>
                  <a:gd name="connsiteY30" fmla="*/ 0 h 162705"/>
                  <a:gd name="connsiteX31" fmla="*/ 131611 w 155725"/>
                  <a:gd name="connsiteY31" fmla="*/ 0 h 162705"/>
                  <a:gd name="connsiteX32" fmla="*/ 139226 w 155725"/>
                  <a:gd name="connsiteY32" fmla="*/ 3807 h 162705"/>
                  <a:gd name="connsiteX33" fmla="*/ 139226 w 155725"/>
                  <a:gd name="connsiteY33" fmla="*/ 143668 h 162705"/>
                  <a:gd name="connsiteX34" fmla="*/ 155725 w 155725"/>
                  <a:gd name="connsiteY34" fmla="*/ 143668 h 162705"/>
                  <a:gd name="connsiteX35" fmla="*/ 155725 w 155725"/>
                  <a:gd name="connsiteY35" fmla="*/ 157375 h 162705"/>
                  <a:gd name="connsiteX36" fmla="*/ 144429 w 155725"/>
                  <a:gd name="connsiteY36" fmla="*/ 160675 h 162705"/>
                  <a:gd name="connsiteX37" fmla="*/ 129961 w 155725"/>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725" h="162705">
                    <a:moveTo>
                      <a:pt x="129961" y="162705"/>
                    </a:moveTo>
                    <a:cubicBezTo>
                      <a:pt x="124250" y="162705"/>
                      <a:pt x="119808" y="161690"/>
                      <a:pt x="116762" y="159533"/>
                    </a:cubicBezTo>
                    <a:cubicBezTo>
                      <a:pt x="113716" y="157375"/>
                      <a:pt x="112193" y="153567"/>
                      <a:pt x="112193" y="147729"/>
                    </a:cubicBezTo>
                    <a:lnTo>
                      <a:pt x="112193" y="142145"/>
                    </a:lnTo>
                    <a:cubicBezTo>
                      <a:pt x="109655" y="144303"/>
                      <a:pt x="106609" y="146587"/>
                      <a:pt x="103055" y="148999"/>
                    </a:cubicBezTo>
                    <a:cubicBezTo>
                      <a:pt x="99502" y="151410"/>
                      <a:pt x="95694" y="153567"/>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816" y="3807"/>
                    </a:lnTo>
                    <a:lnTo>
                      <a:pt x="45816" y="100136"/>
                    </a:lnTo>
                    <a:cubicBezTo>
                      <a:pt x="45816" y="107751"/>
                      <a:pt x="46197" y="114097"/>
                      <a:pt x="46959" y="119300"/>
                    </a:cubicBezTo>
                    <a:cubicBezTo>
                      <a:pt x="47720" y="124504"/>
                      <a:pt x="49116" y="128819"/>
                      <a:pt x="51274" y="132119"/>
                    </a:cubicBezTo>
                    <a:cubicBezTo>
                      <a:pt x="53431" y="135419"/>
                      <a:pt x="56223" y="137830"/>
                      <a:pt x="59777" y="139226"/>
                    </a:cubicBezTo>
                    <a:cubicBezTo>
                      <a:pt x="63331" y="140749"/>
                      <a:pt x="68027" y="141384"/>
                      <a:pt x="73611" y="141384"/>
                    </a:cubicBezTo>
                    <a:cubicBezTo>
                      <a:pt x="77672" y="141384"/>
                      <a:pt x="81353" y="141003"/>
                      <a:pt x="84906" y="140114"/>
                    </a:cubicBezTo>
                    <a:cubicBezTo>
                      <a:pt x="88460" y="139226"/>
                      <a:pt x="91633" y="138211"/>
                      <a:pt x="94679" y="136942"/>
                    </a:cubicBezTo>
                    <a:cubicBezTo>
                      <a:pt x="97725" y="135672"/>
                      <a:pt x="100390" y="134403"/>
                      <a:pt x="102801" y="132880"/>
                    </a:cubicBezTo>
                    <a:cubicBezTo>
                      <a:pt x="105213" y="131484"/>
                      <a:pt x="107117" y="130088"/>
                      <a:pt x="108766" y="128946"/>
                    </a:cubicBezTo>
                    <a:lnTo>
                      <a:pt x="108766" y="23352"/>
                    </a:lnTo>
                    <a:lnTo>
                      <a:pt x="89475" y="17514"/>
                    </a:lnTo>
                    <a:lnTo>
                      <a:pt x="89475" y="4188"/>
                    </a:lnTo>
                    <a:lnTo>
                      <a:pt x="131357" y="0"/>
                    </a:lnTo>
                    <a:lnTo>
                      <a:pt x="131611" y="0"/>
                    </a:lnTo>
                    <a:lnTo>
                      <a:pt x="139226" y="3807"/>
                    </a:lnTo>
                    <a:lnTo>
                      <a:pt x="139226" y="143668"/>
                    </a:lnTo>
                    <a:lnTo>
                      <a:pt x="155725" y="143668"/>
                    </a:lnTo>
                    <a:lnTo>
                      <a:pt x="155725" y="157375"/>
                    </a:lnTo>
                    <a:cubicBezTo>
                      <a:pt x="152552" y="158390"/>
                      <a:pt x="148745" y="159533"/>
                      <a:pt x="144429" y="160675"/>
                    </a:cubicBezTo>
                    <a:cubicBezTo>
                      <a:pt x="140368" y="162071"/>
                      <a:pt x="135419" y="162705"/>
                      <a:pt x="129961"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5" name="Freeform: Shape 45">
                <a:extLst>
                  <a:ext uri="{FF2B5EF4-FFF2-40B4-BE49-F238E27FC236}">
                    <a16:creationId xmlns:a16="http://schemas.microsoft.com/office/drawing/2014/main" id="{DC4B748C-AFEF-A245-F6BC-132889B56CDE}"/>
                  </a:ext>
                </a:extLst>
              </p:cNvPr>
              <p:cNvSpPr/>
              <p:nvPr/>
            </p:nvSpPr>
            <p:spPr>
              <a:xfrm>
                <a:off x="4197743" y="2131925"/>
                <a:ext cx="157882" cy="233270"/>
              </a:xfrm>
              <a:custGeom>
                <a:avLst/>
                <a:gdLst>
                  <a:gd name="connsiteX0" fmla="*/ 22464 w 157882"/>
                  <a:gd name="connsiteY0" fmla="*/ 222102 h 233270"/>
                  <a:gd name="connsiteX1" fmla="*/ 22464 w 157882"/>
                  <a:gd name="connsiteY1" fmla="*/ 21576 h 233270"/>
                  <a:gd name="connsiteX2" fmla="*/ 0 w 157882"/>
                  <a:gd name="connsiteY2" fmla="*/ 19164 h 233270"/>
                  <a:gd name="connsiteX3" fmla="*/ 0 w 157882"/>
                  <a:gd name="connsiteY3" fmla="*/ 6219 h 233270"/>
                  <a:gd name="connsiteX4" fmla="*/ 45563 w 157882"/>
                  <a:gd name="connsiteY4" fmla="*/ 0 h 233270"/>
                  <a:gd name="connsiteX5" fmla="*/ 46070 w 157882"/>
                  <a:gd name="connsiteY5" fmla="*/ 0 h 233270"/>
                  <a:gd name="connsiteX6" fmla="*/ 52924 w 157882"/>
                  <a:gd name="connsiteY6" fmla="*/ 4696 h 233270"/>
                  <a:gd name="connsiteX7" fmla="*/ 52924 w 157882"/>
                  <a:gd name="connsiteY7" fmla="*/ 88587 h 233270"/>
                  <a:gd name="connsiteX8" fmla="*/ 60919 w 157882"/>
                  <a:gd name="connsiteY8" fmla="*/ 81860 h 233270"/>
                  <a:gd name="connsiteX9" fmla="*/ 70819 w 157882"/>
                  <a:gd name="connsiteY9" fmla="*/ 75895 h 233270"/>
                  <a:gd name="connsiteX10" fmla="*/ 82749 w 157882"/>
                  <a:gd name="connsiteY10" fmla="*/ 71707 h 233270"/>
                  <a:gd name="connsiteX11" fmla="*/ 96836 w 157882"/>
                  <a:gd name="connsiteY11" fmla="*/ 70184 h 233270"/>
                  <a:gd name="connsiteX12" fmla="*/ 119681 w 157882"/>
                  <a:gd name="connsiteY12" fmla="*/ 74499 h 233270"/>
                  <a:gd name="connsiteX13" fmla="*/ 139226 w 157882"/>
                  <a:gd name="connsiteY13" fmla="*/ 88079 h 233270"/>
                  <a:gd name="connsiteX14" fmla="*/ 152806 w 157882"/>
                  <a:gd name="connsiteY14" fmla="*/ 111812 h 233270"/>
                  <a:gd name="connsiteX15" fmla="*/ 157882 w 157882"/>
                  <a:gd name="connsiteY15" fmla="*/ 146714 h 233270"/>
                  <a:gd name="connsiteX16" fmla="*/ 152298 w 157882"/>
                  <a:gd name="connsiteY16" fmla="*/ 180474 h 233270"/>
                  <a:gd name="connsiteX17" fmla="*/ 136307 w 157882"/>
                  <a:gd name="connsiteY17" fmla="*/ 208014 h 233270"/>
                  <a:gd name="connsiteX18" fmla="*/ 110924 w 157882"/>
                  <a:gd name="connsiteY18" fmla="*/ 226544 h 233270"/>
                  <a:gd name="connsiteX19" fmla="*/ 77418 w 157882"/>
                  <a:gd name="connsiteY19" fmla="*/ 233270 h 233270"/>
                  <a:gd name="connsiteX20" fmla="*/ 57746 w 157882"/>
                  <a:gd name="connsiteY20" fmla="*/ 232128 h 233270"/>
                  <a:gd name="connsiteX21" fmla="*/ 40867 w 157882"/>
                  <a:gd name="connsiteY21" fmla="*/ 229209 h 233270"/>
                  <a:gd name="connsiteX22" fmla="*/ 28556 w 157882"/>
                  <a:gd name="connsiteY22" fmla="*/ 225655 h 233270"/>
                  <a:gd name="connsiteX23" fmla="*/ 22464 w 157882"/>
                  <a:gd name="connsiteY23" fmla="*/ 222102 h 233270"/>
                  <a:gd name="connsiteX24" fmla="*/ 84018 w 157882"/>
                  <a:gd name="connsiteY24" fmla="*/ 90871 h 233270"/>
                  <a:gd name="connsiteX25" fmla="*/ 73738 w 157882"/>
                  <a:gd name="connsiteY25" fmla="*/ 92141 h 233270"/>
                  <a:gd name="connsiteX26" fmla="*/ 65108 w 157882"/>
                  <a:gd name="connsiteY26" fmla="*/ 95440 h 233270"/>
                  <a:gd name="connsiteX27" fmla="*/ 58127 w 157882"/>
                  <a:gd name="connsiteY27" fmla="*/ 100009 h 233270"/>
                  <a:gd name="connsiteX28" fmla="*/ 53051 w 157882"/>
                  <a:gd name="connsiteY28" fmla="*/ 104832 h 233270"/>
                  <a:gd name="connsiteX29" fmla="*/ 53051 w 157882"/>
                  <a:gd name="connsiteY29" fmla="*/ 207887 h 233270"/>
                  <a:gd name="connsiteX30" fmla="*/ 56477 w 157882"/>
                  <a:gd name="connsiteY30" fmla="*/ 211949 h 233270"/>
                  <a:gd name="connsiteX31" fmla="*/ 62442 w 157882"/>
                  <a:gd name="connsiteY31" fmla="*/ 214868 h 233270"/>
                  <a:gd name="connsiteX32" fmla="*/ 70438 w 157882"/>
                  <a:gd name="connsiteY32" fmla="*/ 216644 h 233270"/>
                  <a:gd name="connsiteX33" fmla="*/ 79703 w 157882"/>
                  <a:gd name="connsiteY33" fmla="*/ 217279 h 233270"/>
                  <a:gd name="connsiteX34" fmla="*/ 97598 w 157882"/>
                  <a:gd name="connsiteY34" fmla="*/ 213218 h 233270"/>
                  <a:gd name="connsiteX35" fmla="*/ 111685 w 157882"/>
                  <a:gd name="connsiteY35" fmla="*/ 200907 h 233270"/>
                  <a:gd name="connsiteX36" fmla="*/ 121077 w 157882"/>
                  <a:gd name="connsiteY36" fmla="*/ 180347 h 233270"/>
                  <a:gd name="connsiteX37" fmla="*/ 124758 w 157882"/>
                  <a:gd name="connsiteY37" fmla="*/ 151537 h 233270"/>
                  <a:gd name="connsiteX38" fmla="*/ 121966 w 157882"/>
                  <a:gd name="connsiteY38" fmla="*/ 124885 h 233270"/>
                  <a:gd name="connsiteX39" fmla="*/ 113462 w 157882"/>
                  <a:gd name="connsiteY39" fmla="*/ 105974 h 233270"/>
                  <a:gd name="connsiteX40" fmla="*/ 100517 w 157882"/>
                  <a:gd name="connsiteY40" fmla="*/ 94806 h 233270"/>
                  <a:gd name="connsiteX41" fmla="*/ 84018 w 157882"/>
                  <a:gd name="connsiteY41" fmla="*/ 90871 h 23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7882" h="233270">
                    <a:moveTo>
                      <a:pt x="22464" y="222102"/>
                    </a:moveTo>
                    <a:lnTo>
                      <a:pt x="22464" y="21576"/>
                    </a:lnTo>
                    <a:lnTo>
                      <a:pt x="0" y="19164"/>
                    </a:lnTo>
                    <a:lnTo>
                      <a:pt x="0" y="6219"/>
                    </a:lnTo>
                    <a:lnTo>
                      <a:pt x="45563" y="0"/>
                    </a:lnTo>
                    <a:lnTo>
                      <a:pt x="46070" y="0"/>
                    </a:lnTo>
                    <a:lnTo>
                      <a:pt x="52924" y="4696"/>
                    </a:lnTo>
                    <a:lnTo>
                      <a:pt x="52924" y="88587"/>
                    </a:lnTo>
                    <a:cubicBezTo>
                      <a:pt x="55335" y="86302"/>
                      <a:pt x="58000" y="84018"/>
                      <a:pt x="60919" y="81860"/>
                    </a:cubicBezTo>
                    <a:cubicBezTo>
                      <a:pt x="63838" y="79576"/>
                      <a:pt x="67138" y="77672"/>
                      <a:pt x="70819" y="75895"/>
                    </a:cubicBezTo>
                    <a:cubicBezTo>
                      <a:pt x="74372" y="74118"/>
                      <a:pt x="78434" y="72722"/>
                      <a:pt x="82749" y="71707"/>
                    </a:cubicBezTo>
                    <a:cubicBezTo>
                      <a:pt x="87064" y="70692"/>
                      <a:pt x="91760" y="70184"/>
                      <a:pt x="96836" y="70184"/>
                    </a:cubicBezTo>
                    <a:cubicBezTo>
                      <a:pt x="104705" y="70184"/>
                      <a:pt x="112320" y="71580"/>
                      <a:pt x="119681" y="74499"/>
                    </a:cubicBezTo>
                    <a:cubicBezTo>
                      <a:pt x="127042" y="77418"/>
                      <a:pt x="133642" y="81860"/>
                      <a:pt x="139226" y="88079"/>
                    </a:cubicBezTo>
                    <a:cubicBezTo>
                      <a:pt x="144937" y="94298"/>
                      <a:pt x="149379" y="102167"/>
                      <a:pt x="152806" y="111812"/>
                    </a:cubicBezTo>
                    <a:cubicBezTo>
                      <a:pt x="156233" y="121458"/>
                      <a:pt x="157882" y="133134"/>
                      <a:pt x="157882" y="146714"/>
                    </a:cubicBezTo>
                    <a:cubicBezTo>
                      <a:pt x="157882" y="158644"/>
                      <a:pt x="156106" y="169940"/>
                      <a:pt x="152298" y="180474"/>
                    </a:cubicBezTo>
                    <a:cubicBezTo>
                      <a:pt x="148618" y="191008"/>
                      <a:pt x="143287" y="200145"/>
                      <a:pt x="136307" y="208014"/>
                    </a:cubicBezTo>
                    <a:cubicBezTo>
                      <a:pt x="129327" y="215756"/>
                      <a:pt x="120950" y="221975"/>
                      <a:pt x="110924" y="226544"/>
                    </a:cubicBezTo>
                    <a:cubicBezTo>
                      <a:pt x="101025" y="231113"/>
                      <a:pt x="89856" y="233270"/>
                      <a:pt x="77418" y="233270"/>
                    </a:cubicBezTo>
                    <a:cubicBezTo>
                      <a:pt x="70565" y="233270"/>
                      <a:pt x="63965" y="232890"/>
                      <a:pt x="57746" y="232128"/>
                    </a:cubicBezTo>
                    <a:cubicBezTo>
                      <a:pt x="51528" y="231367"/>
                      <a:pt x="45816" y="230351"/>
                      <a:pt x="40867" y="229209"/>
                    </a:cubicBezTo>
                    <a:cubicBezTo>
                      <a:pt x="35917" y="228067"/>
                      <a:pt x="31856" y="226925"/>
                      <a:pt x="28556" y="225655"/>
                    </a:cubicBezTo>
                    <a:cubicBezTo>
                      <a:pt x="25510" y="224132"/>
                      <a:pt x="23352" y="222990"/>
                      <a:pt x="22464" y="222102"/>
                    </a:cubicBezTo>
                    <a:close/>
                    <a:moveTo>
                      <a:pt x="84018" y="90871"/>
                    </a:moveTo>
                    <a:cubicBezTo>
                      <a:pt x="80337" y="90871"/>
                      <a:pt x="76911" y="91252"/>
                      <a:pt x="73738" y="92141"/>
                    </a:cubicBezTo>
                    <a:cubicBezTo>
                      <a:pt x="70565" y="93029"/>
                      <a:pt x="67646" y="94171"/>
                      <a:pt x="65108" y="95440"/>
                    </a:cubicBezTo>
                    <a:cubicBezTo>
                      <a:pt x="62442" y="96836"/>
                      <a:pt x="60158" y="98359"/>
                      <a:pt x="58127" y="100009"/>
                    </a:cubicBezTo>
                    <a:cubicBezTo>
                      <a:pt x="56097" y="101659"/>
                      <a:pt x="54320" y="103309"/>
                      <a:pt x="53051" y="104832"/>
                    </a:cubicBezTo>
                    <a:lnTo>
                      <a:pt x="53051" y="207887"/>
                    </a:lnTo>
                    <a:cubicBezTo>
                      <a:pt x="53685" y="209410"/>
                      <a:pt x="54827" y="210806"/>
                      <a:pt x="56477" y="211949"/>
                    </a:cubicBezTo>
                    <a:cubicBezTo>
                      <a:pt x="58127" y="213091"/>
                      <a:pt x="60158" y="214106"/>
                      <a:pt x="62442" y="214868"/>
                    </a:cubicBezTo>
                    <a:cubicBezTo>
                      <a:pt x="64854" y="215629"/>
                      <a:pt x="67519" y="216264"/>
                      <a:pt x="70438" y="216644"/>
                    </a:cubicBezTo>
                    <a:cubicBezTo>
                      <a:pt x="73357" y="217025"/>
                      <a:pt x="76403" y="217279"/>
                      <a:pt x="79703" y="217279"/>
                    </a:cubicBezTo>
                    <a:cubicBezTo>
                      <a:pt x="86176" y="217279"/>
                      <a:pt x="92140" y="215883"/>
                      <a:pt x="97598" y="213218"/>
                    </a:cubicBezTo>
                    <a:cubicBezTo>
                      <a:pt x="103055" y="210426"/>
                      <a:pt x="107751" y="206364"/>
                      <a:pt x="111685" y="200907"/>
                    </a:cubicBezTo>
                    <a:cubicBezTo>
                      <a:pt x="115620" y="195450"/>
                      <a:pt x="118793" y="188596"/>
                      <a:pt x="121077" y="180347"/>
                    </a:cubicBezTo>
                    <a:cubicBezTo>
                      <a:pt x="123362" y="172097"/>
                      <a:pt x="124631" y="162578"/>
                      <a:pt x="124758" y="151537"/>
                    </a:cubicBezTo>
                    <a:cubicBezTo>
                      <a:pt x="124885" y="141257"/>
                      <a:pt x="123996" y="132373"/>
                      <a:pt x="121966" y="124885"/>
                    </a:cubicBezTo>
                    <a:cubicBezTo>
                      <a:pt x="119935" y="117270"/>
                      <a:pt x="117143" y="111051"/>
                      <a:pt x="113462" y="105974"/>
                    </a:cubicBezTo>
                    <a:cubicBezTo>
                      <a:pt x="109782" y="100898"/>
                      <a:pt x="105467" y="97217"/>
                      <a:pt x="100517" y="94806"/>
                    </a:cubicBezTo>
                    <a:cubicBezTo>
                      <a:pt x="95440" y="92141"/>
                      <a:pt x="89983" y="90871"/>
                      <a:pt x="84018" y="9087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6" name="Freeform: Shape 46">
                <a:extLst>
                  <a:ext uri="{FF2B5EF4-FFF2-40B4-BE49-F238E27FC236}">
                    <a16:creationId xmlns:a16="http://schemas.microsoft.com/office/drawing/2014/main" id="{59198E0F-716A-CB84-9C9E-BB547E76D53D}"/>
                  </a:ext>
                </a:extLst>
              </p:cNvPr>
              <p:cNvSpPr/>
              <p:nvPr/>
            </p:nvSpPr>
            <p:spPr>
              <a:xfrm>
                <a:off x="4377202" y="2131925"/>
                <a:ext cx="76783" cy="229843"/>
              </a:xfrm>
              <a:custGeom>
                <a:avLst/>
                <a:gdLst>
                  <a:gd name="connsiteX0" fmla="*/ 0 w 76783"/>
                  <a:gd name="connsiteY0" fmla="*/ 229844 h 229843"/>
                  <a:gd name="connsiteX1" fmla="*/ 0 w 76783"/>
                  <a:gd name="connsiteY1" fmla="*/ 214741 h 229843"/>
                  <a:gd name="connsiteX2" fmla="*/ 22591 w 76783"/>
                  <a:gd name="connsiteY2" fmla="*/ 212456 h 229843"/>
                  <a:gd name="connsiteX3" fmla="*/ 22591 w 76783"/>
                  <a:gd name="connsiteY3" fmla="*/ 21576 h 229843"/>
                  <a:gd name="connsiteX4" fmla="*/ 0 w 76783"/>
                  <a:gd name="connsiteY4" fmla="*/ 19164 h 229843"/>
                  <a:gd name="connsiteX5" fmla="*/ 0 w 76783"/>
                  <a:gd name="connsiteY5" fmla="*/ 6219 h 229843"/>
                  <a:gd name="connsiteX6" fmla="*/ 45943 w 76783"/>
                  <a:gd name="connsiteY6" fmla="*/ 0 h 229843"/>
                  <a:gd name="connsiteX7" fmla="*/ 46197 w 76783"/>
                  <a:gd name="connsiteY7" fmla="*/ 0 h 229843"/>
                  <a:gd name="connsiteX8" fmla="*/ 53050 w 76783"/>
                  <a:gd name="connsiteY8" fmla="*/ 4823 h 229843"/>
                  <a:gd name="connsiteX9" fmla="*/ 53050 w 76783"/>
                  <a:gd name="connsiteY9" fmla="*/ 212456 h 229843"/>
                  <a:gd name="connsiteX10" fmla="*/ 76784 w 76783"/>
                  <a:gd name="connsiteY10" fmla="*/ 214741 h 229843"/>
                  <a:gd name="connsiteX11" fmla="*/ 76784 w 76783"/>
                  <a:gd name="connsiteY11" fmla="*/ 229844 h 229843"/>
                  <a:gd name="connsiteX12" fmla="*/ 0 w 76783"/>
                  <a:gd name="connsiteY12" fmla="*/ 229844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843">
                    <a:moveTo>
                      <a:pt x="0" y="229844"/>
                    </a:moveTo>
                    <a:lnTo>
                      <a:pt x="0" y="214741"/>
                    </a:lnTo>
                    <a:lnTo>
                      <a:pt x="22591" y="212456"/>
                    </a:lnTo>
                    <a:lnTo>
                      <a:pt x="22591" y="21576"/>
                    </a:lnTo>
                    <a:lnTo>
                      <a:pt x="0" y="19164"/>
                    </a:lnTo>
                    <a:lnTo>
                      <a:pt x="0" y="6219"/>
                    </a:lnTo>
                    <a:lnTo>
                      <a:pt x="45943" y="0"/>
                    </a:lnTo>
                    <a:lnTo>
                      <a:pt x="46197" y="0"/>
                    </a:lnTo>
                    <a:lnTo>
                      <a:pt x="53050" y="4823"/>
                    </a:lnTo>
                    <a:lnTo>
                      <a:pt x="53050" y="212456"/>
                    </a:lnTo>
                    <a:lnTo>
                      <a:pt x="76784" y="214741"/>
                    </a:lnTo>
                    <a:lnTo>
                      <a:pt x="76784" y="229844"/>
                    </a:lnTo>
                    <a:lnTo>
                      <a:pt x="0" y="22984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7" name="Freeform: Shape 47">
                <a:extLst>
                  <a:ext uri="{FF2B5EF4-FFF2-40B4-BE49-F238E27FC236}">
                    <a16:creationId xmlns:a16="http://schemas.microsoft.com/office/drawing/2014/main" id="{44C108AC-9F19-9E40-2693-BB5576E8F084}"/>
                  </a:ext>
                </a:extLst>
              </p:cNvPr>
              <p:cNvSpPr/>
              <p:nvPr/>
            </p:nvSpPr>
            <p:spPr>
              <a:xfrm>
                <a:off x="4471880" y="2135478"/>
                <a:ext cx="75261" cy="226416"/>
              </a:xfrm>
              <a:custGeom>
                <a:avLst/>
                <a:gdLst>
                  <a:gd name="connsiteX0" fmla="*/ 0 w 75261"/>
                  <a:gd name="connsiteY0" fmla="*/ 226290 h 226416"/>
                  <a:gd name="connsiteX1" fmla="*/ 0 w 75261"/>
                  <a:gd name="connsiteY1" fmla="*/ 211187 h 226416"/>
                  <a:gd name="connsiteX2" fmla="*/ 22591 w 75261"/>
                  <a:gd name="connsiteY2" fmla="*/ 208903 h 226416"/>
                  <a:gd name="connsiteX3" fmla="*/ 22591 w 75261"/>
                  <a:gd name="connsiteY3" fmla="*/ 95060 h 226416"/>
                  <a:gd name="connsiteX4" fmla="*/ 3427 w 75261"/>
                  <a:gd name="connsiteY4" fmla="*/ 89095 h 226416"/>
                  <a:gd name="connsiteX5" fmla="*/ 3427 w 75261"/>
                  <a:gd name="connsiteY5" fmla="*/ 72723 h 226416"/>
                  <a:gd name="connsiteX6" fmla="*/ 45182 w 75261"/>
                  <a:gd name="connsiteY6" fmla="*/ 67138 h 226416"/>
                  <a:gd name="connsiteX7" fmla="*/ 45817 w 75261"/>
                  <a:gd name="connsiteY7" fmla="*/ 67138 h 226416"/>
                  <a:gd name="connsiteX8" fmla="*/ 53051 w 75261"/>
                  <a:gd name="connsiteY8" fmla="*/ 72596 h 226416"/>
                  <a:gd name="connsiteX9" fmla="*/ 53051 w 75261"/>
                  <a:gd name="connsiteY9" fmla="*/ 209156 h 226416"/>
                  <a:gd name="connsiteX10" fmla="*/ 75261 w 75261"/>
                  <a:gd name="connsiteY10" fmla="*/ 211314 h 226416"/>
                  <a:gd name="connsiteX11" fmla="*/ 75261 w 75261"/>
                  <a:gd name="connsiteY11" fmla="*/ 226417 h 226416"/>
                  <a:gd name="connsiteX12" fmla="*/ 0 w 75261"/>
                  <a:gd name="connsiteY12" fmla="*/ 226417 h 226416"/>
                  <a:gd name="connsiteX13" fmla="*/ 33379 w 75261"/>
                  <a:gd name="connsiteY13" fmla="*/ 41121 h 226416"/>
                  <a:gd name="connsiteX14" fmla="*/ 26145 w 75261"/>
                  <a:gd name="connsiteY14" fmla="*/ 39724 h 226416"/>
                  <a:gd name="connsiteX15" fmla="*/ 20561 w 75261"/>
                  <a:gd name="connsiteY15" fmla="*/ 35790 h 226416"/>
                  <a:gd name="connsiteX16" fmla="*/ 17007 w 75261"/>
                  <a:gd name="connsiteY16" fmla="*/ 29825 h 226416"/>
                  <a:gd name="connsiteX17" fmla="*/ 15738 w 75261"/>
                  <a:gd name="connsiteY17" fmla="*/ 22337 h 226416"/>
                  <a:gd name="connsiteX18" fmla="*/ 17007 w 75261"/>
                  <a:gd name="connsiteY18" fmla="*/ 13961 h 226416"/>
                  <a:gd name="connsiteX19" fmla="*/ 20814 w 75261"/>
                  <a:gd name="connsiteY19" fmla="*/ 6853 h 226416"/>
                  <a:gd name="connsiteX20" fmla="*/ 27160 w 75261"/>
                  <a:gd name="connsiteY20" fmla="*/ 1904 h 226416"/>
                  <a:gd name="connsiteX21" fmla="*/ 36044 w 75261"/>
                  <a:gd name="connsiteY21" fmla="*/ 0 h 226416"/>
                  <a:gd name="connsiteX22" fmla="*/ 36171 w 75261"/>
                  <a:gd name="connsiteY22" fmla="*/ 0 h 226416"/>
                  <a:gd name="connsiteX23" fmla="*/ 44040 w 75261"/>
                  <a:gd name="connsiteY23" fmla="*/ 1650 h 226416"/>
                  <a:gd name="connsiteX24" fmla="*/ 49751 w 75261"/>
                  <a:gd name="connsiteY24" fmla="*/ 5965 h 226416"/>
                  <a:gd name="connsiteX25" fmla="*/ 53305 w 75261"/>
                  <a:gd name="connsiteY25" fmla="*/ 12057 h 226416"/>
                  <a:gd name="connsiteX26" fmla="*/ 54574 w 75261"/>
                  <a:gd name="connsiteY26" fmla="*/ 19164 h 226416"/>
                  <a:gd name="connsiteX27" fmla="*/ 53305 w 75261"/>
                  <a:gd name="connsiteY27" fmla="*/ 27794 h 226416"/>
                  <a:gd name="connsiteX28" fmla="*/ 49370 w 75261"/>
                  <a:gd name="connsiteY28" fmla="*/ 34648 h 226416"/>
                  <a:gd name="connsiteX29" fmla="*/ 42771 w 75261"/>
                  <a:gd name="connsiteY29" fmla="*/ 39344 h 226416"/>
                  <a:gd name="connsiteX30" fmla="*/ 33506 w 75261"/>
                  <a:gd name="connsiteY30" fmla="*/ 40994 h 226416"/>
                  <a:gd name="connsiteX31" fmla="*/ 33379 w 75261"/>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1" h="226416">
                    <a:moveTo>
                      <a:pt x="0" y="226290"/>
                    </a:moveTo>
                    <a:lnTo>
                      <a:pt x="0" y="211187"/>
                    </a:lnTo>
                    <a:lnTo>
                      <a:pt x="22591" y="208903"/>
                    </a:lnTo>
                    <a:lnTo>
                      <a:pt x="22591" y="95060"/>
                    </a:lnTo>
                    <a:lnTo>
                      <a:pt x="3427" y="89095"/>
                    </a:lnTo>
                    <a:lnTo>
                      <a:pt x="3427" y="72723"/>
                    </a:lnTo>
                    <a:lnTo>
                      <a:pt x="45182" y="67138"/>
                    </a:lnTo>
                    <a:lnTo>
                      <a:pt x="45817" y="67138"/>
                    </a:lnTo>
                    <a:lnTo>
                      <a:pt x="53051" y="72596"/>
                    </a:lnTo>
                    <a:lnTo>
                      <a:pt x="53051" y="209156"/>
                    </a:lnTo>
                    <a:lnTo>
                      <a:pt x="75261" y="211314"/>
                    </a:lnTo>
                    <a:lnTo>
                      <a:pt x="75261" y="226417"/>
                    </a:lnTo>
                    <a:lnTo>
                      <a:pt x="0" y="226417"/>
                    </a:lnTo>
                    <a:close/>
                    <a:moveTo>
                      <a:pt x="33379" y="41121"/>
                    </a:moveTo>
                    <a:cubicBezTo>
                      <a:pt x="30714" y="41121"/>
                      <a:pt x="28302" y="40613"/>
                      <a:pt x="26145" y="39724"/>
                    </a:cubicBezTo>
                    <a:cubicBezTo>
                      <a:pt x="23987" y="38709"/>
                      <a:pt x="22084" y="37440"/>
                      <a:pt x="20561"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3"/>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8" name="Freeform: Shape 48">
                <a:extLst>
                  <a:ext uri="{FF2B5EF4-FFF2-40B4-BE49-F238E27FC236}">
                    <a16:creationId xmlns:a16="http://schemas.microsoft.com/office/drawing/2014/main" id="{D823DDB3-E01C-F76F-3F61-99A797D50030}"/>
                  </a:ext>
                </a:extLst>
              </p:cNvPr>
              <p:cNvSpPr/>
              <p:nvPr/>
            </p:nvSpPr>
            <p:spPr>
              <a:xfrm>
                <a:off x="4568082" y="2201982"/>
                <a:ext cx="122473" cy="162959"/>
              </a:xfrm>
              <a:custGeom>
                <a:avLst/>
                <a:gdLst>
                  <a:gd name="connsiteX0" fmla="*/ 0 w 122473"/>
                  <a:gd name="connsiteY0" fmla="*/ 84145 h 162959"/>
                  <a:gd name="connsiteX1" fmla="*/ 5330 w 122473"/>
                  <a:gd name="connsiteY1" fmla="*/ 51781 h 162959"/>
                  <a:gd name="connsiteX2" fmla="*/ 20814 w 122473"/>
                  <a:gd name="connsiteY2" fmla="*/ 25002 h 162959"/>
                  <a:gd name="connsiteX3" fmla="*/ 45816 w 122473"/>
                  <a:gd name="connsiteY3" fmla="*/ 6727 h 162959"/>
                  <a:gd name="connsiteX4" fmla="*/ 79195 w 122473"/>
                  <a:gd name="connsiteY4" fmla="*/ 0 h 162959"/>
                  <a:gd name="connsiteX5" fmla="*/ 92394 w 122473"/>
                  <a:gd name="connsiteY5" fmla="*/ 888 h 162959"/>
                  <a:gd name="connsiteX6" fmla="*/ 104070 w 122473"/>
                  <a:gd name="connsiteY6" fmla="*/ 3046 h 162959"/>
                  <a:gd name="connsiteX7" fmla="*/ 113716 w 122473"/>
                  <a:gd name="connsiteY7" fmla="*/ 5838 h 162959"/>
                  <a:gd name="connsiteX8" fmla="*/ 120696 w 122473"/>
                  <a:gd name="connsiteY8" fmla="*/ 8630 h 162959"/>
                  <a:gd name="connsiteX9" fmla="*/ 119300 w 122473"/>
                  <a:gd name="connsiteY9" fmla="*/ 48862 h 162959"/>
                  <a:gd name="connsiteX10" fmla="*/ 100897 w 122473"/>
                  <a:gd name="connsiteY10" fmla="*/ 48862 h 162959"/>
                  <a:gd name="connsiteX11" fmla="*/ 94679 w 122473"/>
                  <a:gd name="connsiteY11" fmla="*/ 26145 h 162959"/>
                  <a:gd name="connsiteX12" fmla="*/ 85668 w 122473"/>
                  <a:gd name="connsiteY12" fmla="*/ 18910 h 162959"/>
                  <a:gd name="connsiteX13" fmla="*/ 72469 w 122473"/>
                  <a:gd name="connsiteY13" fmla="*/ 16372 h 162959"/>
                  <a:gd name="connsiteX14" fmla="*/ 57493 w 122473"/>
                  <a:gd name="connsiteY14" fmla="*/ 19926 h 162959"/>
                  <a:gd name="connsiteX15" fmla="*/ 44801 w 122473"/>
                  <a:gd name="connsiteY15" fmla="*/ 30714 h 162959"/>
                  <a:gd name="connsiteX16" fmla="*/ 35917 w 122473"/>
                  <a:gd name="connsiteY16" fmla="*/ 48609 h 162959"/>
                  <a:gd name="connsiteX17" fmla="*/ 32490 w 122473"/>
                  <a:gd name="connsiteY17" fmla="*/ 73738 h 162959"/>
                  <a:gd name="connsiteX18" fmla="*/ 36171 w 122473"/>
                  <a:gd name="connsiteY18" fmla="*/ 105213 h 162959"/>
                  <a:gd name="connsiteX19" fmla="*/ 46197 w 122473"/>
                  <a:gd name="connsiteY19" fmla="*/ 126408 h 162959"/>
                  <a:gd name="connsiteX20" fmla="*/ 60793 w 122473"/>
                  <a:gd name="connsiteY20" fmla="*/ 138211 h 162959"/>
                  <a:gd name="connsiteX21" fmla="*/ 78180 w 122473"/>
                  <a:gd name="connsiteY21" fmla="*/ 141891 h 162959"/>
                  <a:gd name="connsiteX22" fmla="*/ 90237 w 122473"/>
                  <a:gd name="connsiteY22" fmla="*/ 140749 h 162959"/>
                  <a:gd name="connsiteX23" fmla="*/ 100771 w 122473"/>
                  <a:gd name="connsiteY23" fmla="*/ 137830 h 162959"/>
                  <a:gd name="connsiteX24" fmla="*/ 109528 w 122473"/>
                  <a:gd name="connsiteY24" fmla="*/ 133769 h 162959"/>
                  <a:gd name="connsiteX25" fmla="*/ 116508 w 122473"/>
                  <a:gd name="connsiteY25" fmla="*/ 129327 h 162959"/>
                  <a:gd name="connsiteX26" fmla="*/ 122473 w 122473"/>
                  <a:gd name="connsiteY26" fmla="*/ 142526 h 162959"/>
                  <a:gd name="connsiteX27" fmla="*/ 113335 w 122473"/>
                  <a:gd name="connsiteY27" fmla="*/ 150014 h 162959"/>
                  <a:gd name="connsiteX28" fmla="*/ 101151 w 122473"/>
                  <a:gd name="connsiteY28" fmla="*/ 156487 h 162959"/>
                  <a:gd name="connsiteX29" fmla="*/ 86810 w 122473"/>
                  <a:gd name="connsiteY29" fmla="*/ 161182 h 162959"/>
                  <a:gd name="connsiteX30" fmla="*/ 71453 w 122473"/>
                  <a:gd name="connsiteY30" fmla="*/ 162959 h 162959"/>
                  <a:gd name="connsiteX31" fmla="*/ 40486 w 122473"/>
                  <a:gd name="connsiteY31" fmla="*/ 156867 h 162959"/>
                  <a:gd name="connsiteX32" fmla="*/ 18149 w 122473"/>
                  <a:gd name="connsiteY32" fmla="*/ 140241 h 162959"/>
                  <a:gd name="connsiteX33" fmla="*/ 4569 w 122473"/>
                  <a:gd name="connsiteY33" fmla="*/ 115239 h 162959"/>
                  <a:gd name="connsiteX34" fmla="*/ 0 w 122473"/>
                  <a:gd name="connsiteY34" fmla="*/ 84145 h 1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473" h="162959">
                    <a:moveTo>
                      <a:pt x="0" y="84145"/>
                    </a:moveTo>
                    <a:cubicBezTo>
                      <a:pt x="0" y="72723"/>
                      <a:pt x="1777" y="61935"/>
                      <a:pt x="5330" y="51781"/>
                    </a:cubicBezTo>
                    <a:cubicBezTo>
                      <a:pt x="8884" y="41628"/>
                      <a:pt x="14087" y="32617"/>
                      <a:pt x="20814" y="25002"/>
                    </a:cubicBezTo>
                    <a:cubicBezTo>
                      <a:pt x="27667" y="17260"/>
                      <a:pt x="35917" y="11169"/>
                      <a:pt x="45816" y="6727"/>
                    </a:cubicBezTo>
                    <a:cubicBezTo>
                      <a:pt x="55716" y="2158"/>
                      <a:pt x="66757" y="0"/>
                      <a:pt x="79195" y="0"/>
                    </a:cubicBezTo>
                    <a:cubicBezTo>
                      <a:pt x="83764" y="0"/>
                      <a:pt x="88206" y="254"/>
                      <a:pt x="92394" y="888"/>
                    </a:cubicBezTo>
                    <a:cubicBezTo>
                      <a:pt x="96582" y="1523"/>
                      <a:pt x="100517" y="2158"/>
                      <a:pt x="104070" y="3046"/>
                    </a:cubicBezTo>
                    <a:cubicBezTo>
                      <a:pt x="107624" y="3934"/>
                      <a:pt x="110924" y="4823"/>
                      <a:pt x="113716" y="5838"/>
                    </a:cubicBezTo>
                    <a:cubicBezTo>
                      <a:pt x="116508" y="6853"/>
                      <a:pt x="118920" y="7742"/>
                      <a:pt x="120696" y="8630"/>
                    </a:cubicBezTo>
                    <a:lnTo>
                      <a:pt x="119300" y="48862"/>
                    </a:lnTo>
                    <a:lnTo>
                      <a:pt x="100897" y="48862"/>
                    </a:lnTo>
                    <a:lnTo>
                      <a:pt x="94679" y="26145"/>
                    </a:lnTo>
                    <a:cubicBezTo>
                      <a:pt x="92267" y="23099"/>
                      <a:pt x="89348" y="20687"/>
                      <a:pt x="85668" y="18910"/>
                    </a:cubicBezTo>
                    <a:cubicBezTo>
                      <a:pt x="82114" y="17260"/>
                      <a:pt x="77672" y="16372"/>
                      <a:pt x="72469" y="16372"/>
                    </a:cubicBezTo>
                    <a:cubicBezTo>
                      <a:pt x="67265" y="16372"/>
                      <a:pt x="62315" y="17514"/>
                      <a:pt x="57493" y="19926"/>
                    </a:cubicBezTo>
                    <a:cubicBezTo>
                      <a:pt x="52797" y="22337"/>
                      <a:pt x="48482" y="25891"/>
                      <a:pt x="44801" y="30714"/>
                    </a:cubicBezTo>
                    <a:cubicBezTo>
                      <a:pt x="41120" y="35536"/>
                      <a:pt x="38201" y="41501"/>
                      <a:pt x="35917" y="48609"/>
                    </a:cubicBezTo>
                    <a:cubicBezTo>
                      <a:pt x="33632" y="55716"/>
                      <a:pt x="32490" y="64092"/>
                      <a:pt x="32490" y="73738"/>
                    </a:cubicBezTo>
                    <a:cubicBezTo>
                      <a:pt x="32363" y="86049"/>
                      <a:pt x="33632" y="96583"/>
                      <a:pt x="36171" y="105213"/>
                    </a:cubicBezTo>
                    <a:cubicBezTo>
                      <a:pt x="38709" y="113843"/>
                      <a:pt x="42009" y="120950"/>
                      <a:pt x="46197" y="126408"/>
                    </a:cubicBezTo>
                    <a:cubicBezTo>
                      <a:pt x="50385" y="131865"/>
                      <a:pt x="55208" y="135799"/>
                      <a:pt x="60793" y="138211"/>
                    </a:cubicBezTo>
                    <a:cubicBezTo>
                      <a:pt x="66376" y="140622"/>
                      <a:pt x="72088" y="141891"/>
                      <a:pt x="78180" y="141891"/>
                    </a:cubicBezTo>
                    <a:cubicBezTo>
                      <a:pt x="82495" y="141891"/>
                      <a:pt x="86556" y="141511"/>
                      <a:pt x="90237" y="140749"/>
                    </a:cubicBezTo>
                    <a:cubicBezTo>
                      <a:pt x="94044" y="139988"/>
                      <a:pt x="97471" y="139099"/>
                      <a:pt x="100771" y="137830"/>
                    </a:cubicBezTo>
                    <a:cubicBezTo>
                      <a:pt x="103944" y="136688"/>
                      <a:pt x="106862" y="135292"/>
                      <a:pt x="109528" y="133769"/>
                    </a:cubicBezTo>
                    <a:cubicBezTo>
                      <a:pt x="112193" y="132246"/>
                      <a:pt x="114477" y="130723"/>
                      <a:pt x="116508" y="129327"/>
                    </a:cubicBezTo>
                    <a:lnTo>
                      <a:pt x="122473" y="142526"/>
                    </a:lnTo>
                    <a:cubicBezTo>
                      <a:pt x="120062" y="145064"/>
                      <a:pt x="116889" y="147603"/>
                      <a:pt x="113335" y="150014"/>
                    </a:cubicBezTo>
                    <a:cubicBezTo>
                      <a:pt x="109655" y="152425"/>
                      <a:pt x="105594" y="154583"/>
                      <a:pt x="101151" y="156487"/>
                    </a:cubicBezTo>
                    <a:cubicBezTo>
                      <a:pt x="96582" y="158390"/>
                      <a:pt x="91887" y="159913"/>
                      <a:pt x="86810" y="161182"/>
                    </a:cubicBezTo>
                    <a:cubicBezTo>
                      <a:pt x="81733" y="162325"/>
                      <a:pt x="76657" y="162959"/>
                      <a:pt x="71453" y="162959"/>
                    </a:cubicBezTo>
                    <a:cubicBezTo>
                      <a:pt x="59650" y="162959"/>
                      <a:pt x="49370" y="160929"/>
                      <a:pt x="40486" y="156867"/>
                    </a:cubicBezTo>
                    <a:cubicBezTo>
                      <a:pt x="31602" y="152806"/>
                      <a:pt x="24114" y="147222"/>
                      <a:pt x="18149" y="140241"/>
                    </a:cubicBezTo>
                    <a:cubicBezTo>
                      <a:pt x="12184" y="133261"/>
                      <a:pt x="7615" y="124885"/>
                      <a:pt x="4569" y="115239"/>
                    </a:cubicBezTo>
                    <a:cubicBezTo>
                      <a:pt x="1650" y="105594"/>
                      <a:pt x="0" y="95186"/>
                      <a:pt x="0" y="8414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9" name="Freeform: Shape 49">
                <a:extLst>
                  <a:ext uri="{FF2B5EF4-FFF2-40B4-BE49-F238E27FC236}">
                    <a16:creationId xmlns:a16="http://schemas.microsoft.com/office/drawing/2014/main" id="{A6E6CA3A-DFDE-37A6-829D-58551CB67E3B}"/>
                  </a:ext>
                </a:extLst>
              </p:cNvPr>
              <p:cNvSpPr/>
              <p:nvPr/>
            </p:nvSpPr>
            <p:spPr>
              <a:xfrm>
                <a:off x="4709846"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20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808 w 137195"/>
                  <a:gd name="connsiteY17" fmla="*/ 102928 h 242408"/>
                  <a:gd name="connsiteX18" fmla="*/ 12946 w 137195"/>
                  <a:gd name="connsiteY18" fmla="*/ 96583 h 242408"/>
                  <a:gd name="connsiteX19" fmla="*/ 28429 w 137195"/>
                  <a:gd name="connsiteY19" fmla="*/ 89222 h 242408"/>
                  <a:gd name="connsiteX20" fmla="*/ 47720 w 137195"/>
                  <a:gd name="connsiteY20" fmla="*/ 83003 h 242408"/>
                  <a:gd name="connsiteX21" fmla="*/ 68280 w 137195"/>
                  <a:gd name="connsiteY21" fmla="*/ 80464 h 242408"/>
                  <a:gd name="connsiteX22" fmla="*/ 92521 w 137195"/>
                  <a:gd name="connsiteY22" fmla="*/ 83383 h 242408"/>
                  <a:gd name="connsiteX23" fmla="*/ 108639 w 137195"/>
                  <a:gd name="connsiteY23" fmla="*/ 92775 h 242408"/>
                  <a:gd name="connsiteX24" fmla="*/ 117524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5 w 137195"/>
                  <a:gd name="connsiteY40" fmla="*/ 239997 h 242408"/>
                  <a:gd name="connsiteX41" fmla="*/ 47467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742 w 137195"/>
                  <a:gd name="connsiteY46" fmla="*/ 54574 h 242408"/>
                  <a:gd name="connsiteX47" fmla="*/ 46324 w 137195"/>
                  <a:gd name="connsiteY47" fmla="*/ 50639 h 242408"/>
                  <a:gd name="connsiteX48" fmla="*/ 31856 w 137195"/>
                  <a:gd name="connsiteY48" fmla="*/ 40232 h 242408"/>
                  <a:gd name="connsiteX49" fmla="*/ 22718 w 137195"/>
                  <a:gd name="connsiteY49" fmla="*/ 25256 h 242408"/>
                  <a:gd name="connsiteX50" fmla="*/ 19545 w 137195"/>
                  <a:gd name="connsiteY50" fmla="*/ 7488 h 242408"/>
                  <a:gd name="connsiteX51" fmla="*/ 19545 w 137195"/>
                  <a:gd name="connsiteY51" fmla="*/ 3554 h 242408"/>
                  <a:gd name="connsiteX52" fmla="*/ 19926 w 137195"/>
                  <a:gd name="connsiteY52" fmla="*/ 0 h 242408"/>
                  <a:gd name="connsiteX53" fmla="*/ 36171 w 137195"/>
                  <a:gd name="connsiteY53" fmla="*/ 0 h 242408"/>
                  <a:gd name="connsiteX54" fmla="*/ 36171 w 137195"/>
                  <a:gd name="connsiteY54" fmla="*/ 2031 h 242408"/>
                  <a:gd name="connsiteX55" fmla="*/ 36552 w 137195"/>
                  <a:gd name="connsiteY55" fmla="*/ 4950 h 242408"/>
                  <a:gd name="connsiteX56" fmla="*/ 38709 w 137195"/>
                  <a:gd name="connsiteY56" fmla="*/ 12565 h 242408"/>
                  <a:gd name="connsiteX57" fmla="*/ 43659 w 137195"/>
                  <a:gd name="connsiteY57" fmla="*/ 20687 h 242408"/>
                  <a:gd name="connsiteX58" fmla="*/ 52289 w 137195"/>
                  <a:gd name="connsiteY58" fmla="*/ 27033 h 242408"/>
                  <a:gd name="connsiteX59" fmla="*/ 65869 w 137195"/>
                  <a:gd name="connsiteY59" fmla="*/ 29571 h 242408"/>
                  <a:gd name="connsiteX60" fmla="*/ 79195 w 137195"/>
                  <a:gd name="connsiteY60" fmla="*/ 27033 h 242408"/>
                  <a:gd name="connsiteX61" fmla="*/ 87698 w 137195"/>
                  <a:gd name="connsiteY61" fmla="*/ 20687 h 242408"/>
                  <a:gd name="connsiteX62" fmla="*/ 92394 w 137195"/>
                  <a:gd name="connsiteY62" fmla="*/ 12565 h 242408"/>
                  <a:gd name="connsiteX63" fmla="*/ 94425 w 137195"/>
                  <a:gd name="connsiteY63" fmla="*/ 4950 h 242408"/>
                  <a:gd name="connsiteX64" fmla="*/ 94806 w 137195"/>
                  <a:gd name="connsiteY64" fmla="*/ 0 h 242408"/>
                  <a:gd name="connsiteX65" fmla="*/ 110543 w 137195"/>
                  <a:gd name="connsiteY65" fmla="*/ 0 h 242408"/>
                  <a:gd name="connsiteX66" fmla="*/ 110797 w 137195"/>
                  <a:gd name="connsiteY66" fmla="*/ 3554 h 242408"/>
                  <a:gd name="connsiteX67" fmla="*/ 110924 w 137195"/>
                  <a:gd name="connsiteY67" fmla="*/ 7488 h 242408"/>
                  <a:gd name="connsiteX68" fmla="*/ 107751 w 137195"/>
                  <a:gd name="connsiteY68" fmla="*/ 25383 h 242408"/>
                  <a:gd name="connsiteX69" fmla="*/ 98613 w 137195"/>
                  <a:gd name="connsiteY69" fmla="*/ 40486 h 242408"/>
                  <a:gd name="connsiteX70" fmla="*/ 84272 w 137195"/>
                  <a:gd name="connsiteY70" fmla="*/ 50893 h 242408"/>
                  <a:gd name="connsiteX71" fmla="*/ 65742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125 w 137195"/>
                  <a:gd name="connsiteY81" fmla="*/ 194307 h 242408"/>
                  <a:gd name="connsiteX82" fmla="*/ 35156 w 137195"/>
                  <a:gd name="connsiteY82" fmla="*/ 206999 h 242408"/>
                  <a:gd name="connsiteX83" fmla="*/ 40613 w 137195"/>
                  <a:gd name="connsiteY83" fmla="*/ 215502 h 242408"/>
                  <a:gd name="connsiteX84" fmla="*/ 48862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3" y="117270"/>
                      <a:pt x="86303" y="113716"/>
                      <a:pt x="84145" y="110924"/>
                    </a:cubicBezTo>
                    <a:cubicBezTo>
                      <a:pt x="81860" y="108132"/>
                      <a:pt x="78941" y="106101"/>
                      <a:pt x="75134" y="104959"/>
                    </a:cubicBezTo>
                    <a:cubicBezTo>
                      <a:pt x="71327" y="103690"/>
                      <a:pt x="66631" y="103055"/>
                      <a:pt x="60920" y="103055"/>
                    </a:cubicBezTo>
                    <a:cubicBezTo>
                      <a:pt x="55970" y="103055"/>
                      <a:pt x="51020" y="103563"/>
                      <a:pt x="46197" y="104451"/>
                    </a:cubicBezTo>
                    <a:cubicBezTo>
                      <a:pt x="41247" y="105340"/>
                      <a:pt x="36552" y="106482"/>
                      <a:pt x="31983" y="107751"/>
                    </a:cubicBezTo>
                    <a:cubicBezTo>
                      <a:pt x="27414" y="109020"/>
                      <a:pt x="23352" y="110543"/>
                      <a:pt x="19545" y="111939"/>
                    </a:cubicBezTo>
                    <a:cubicBezTo>
                      <a:pt x="15738" y="113462"/>
                      <a:pt x="12565" y="114858"/>
                      <a:pt x="10026" y="116128"/>
                    </a:cubicBezTo>
                    <a:lnTo>
                      <a:pt x="9899" y="116128"/>
                    </a:lnTo>
                    <a:lnTo>
                      <a:pt x="3808" y="102928"/>
                    </a:lnTo>
                    <a:cubicBezTo>
                      <a:pt x="5584" y="101278"/>
                      <a:pt x="8631" y="99248"/>
                      <a:pt x="12946" y="96583"/>
                    </a:cubicBezTo>
                    <a:cubicBezTo>
                      <a:pt x="17388" y="94044"/>
                      <a:pt x="22464" y="91506"/>
                      <a:pt x="28429" y="89222"/>
                    </a:cubicBezTo>
                    <a:cubicBezTo>
                      <a:pt x="34394" y="86810"/>
                      <a:pt x="40867" y="84779"/>
                      <a:pt x="47720" y="83003"/>
                    </a:cubicBezTo>
                    <a:cubicBezTo>
                      <a:pt x="54574" y="81226"/>
                      <a:pt x="61427" y="80464"/>
                      <a:pt x="68280" y="80464"/>
                    </a:cubicBezTo>
                    <a:cubicBezTo>
                      <a:pt x="77799" y="80464"/>
                      <a:pt x="85922" y="81480"/>
                      <a:pt x="92521" y="83383"/>
                    </a:cubicBezTo>
                    <a:cubicBezTo>
                      <a:pt x="99121" y="85287"/>
                      <a:pt x="104451" y="88460"/>
                      <a:pt x="108639" y="92775"/>
                    </a:cubicBezTo>
                    <a:cubicBezTo>
                      <a:pt x="112828" y="97090"/>
                      <a:pt x="115747" y="102675"/>
                      <a:pt x="117524" y="109655"/>
                    </a:cubicBezTo>
                    <a:cubicBezTo>
                      <a:pt x="119301"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7" y="241139"/>
                      <a:pt x="118031" y="241520"/>
                      <a:pt x="115239" y="241901"/>
                    </a:cubicBezTo>
                    <a:cubicBezTo>
                      <a:pt x="112447"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5" y="239997"/>
                    </a:cubicBezTo>
                    <a:cubicBezTo>
                      <a:pt x="58508" y="241647"/>
                      <a:pt x="53178" y="242408"/>
                      <a:pt x="47467" y="242408"/>
                    </a:cubicBezTo>
                    <a:cubicBezTo>
                      <a:pt x="41121" y="242408"/>
                      <a:pt x="35156" y="241520"/>
                      <a:pt x="29444" y="239870"/>
                    </a:cubicBezTo>
                    <a:cubicBezTo>
                      <a:pt x="23733" y="238220"/>
                      <a:pt x="18784" y="235555"/>
                      <a:pt x="14341" y="232001"/>
                    </a:cubicBezTo>
                    <a:cubicBezTo>
                      <a:pt x="10026" y="228448"/>
                      <a:pt x="6600" y="223879"/>
                      <a:pt x="3934" y="218294"/>
                    </a:cubicBezTo>
                    <a:cubicBezTo>
                      <a:pt x="1269" y="212964"/>
                      <a:pt x="0" y="206237"/>
                      <a:pt x="0" y="198496"/>
                    </a:cubicBezTo>
                    <a:close/>
                    <a:moveTo>
                      <a:pt x="65742" y="54574"/>
                    </a:moveTo>
                    <a:cubicBezTo>
                      <a:pt x="58508" y="54574"/>
                      <a:pt x="52035" y="53304"/>
                      <a:pt x="46324" y="50639"/>
                    </a:cubicBezTo>
                    <a:cubicBezTo>
                      <a:pt x="40613" y="47974"/>
                      <a:pt x="35790" y="44547"/>
                      <a:pt x="31856" y="40232"/>
                    </a:cubicBezTo>
                    <a:cubicBezTo>
                      <a:pt x="27922" y="35917"/>
                      <a:pt x="24876" y="30967"/>
                      <a:pt x="22718" y="25256"/>
                    </a:cubicBezTo>
                    <a:cubicBezTo>
                      <a:pt x="20561" y="19545"/>
                      <a:pt x="19545" y="13707"/>
                      <a:pt x="19545" y="7488"/>
                    </a:cubicBezTo>
                    <a:cubicBezTo>
                      <a:pt x="19545" y="6219"/>
                      <a:pt x="19545" y="4823"/>
                      <a:pt x="19545" y="3554"/>
                    </a:cubicBezTo>
                    <a:cubicBezTo>
                      <a:pt x="19545" y="2158"/>
                      <a:pt x="19672" y="1015"/>
                      <a:pt x="19926" y="0"/>
                    </a:cubicBezTo>
                    <a:lnTo>
                      <a:pt x="36171" y="0"/>
                    </a:lnTo>
                    <a:cubicBezTo>
                      <a:pt x="36171" y="508"/>
                      <a:pt x="36171" y="1142"/>
                      <a:pt x="36171" y="2031"/>
                    </a:cubicBezTo>
                    <a:cubicBezTo>
                      <a:pt x="36171" y="2919"/>
                      <a:pt x="36298" y="3934"/>
                      <a:pt x="36552" y="4950"/>
                    </a:cubicBezTo>
                    <a:cubicBezTo>
                      <a:pt x="36932" y="7107"/>
                      <a:pt x="37567" y="9646"/>
                      <a:pt x="38709" y="12565"/>
                    </a:cubicBezTo>
                    <a:cubicBezTo>
                      <a:pt x="39725" y="15484"/>
                      <a:pt x="41374" y="18149"/>
                      <a:pt x="43659" y="20687"/>
                    </a:cubicBezTo>
                    <a:cubicBezTo>
                      <a:pt x="45944" y="23226"/>
                      <a:pt x="48735" y="25383"/>
                      <a:pt x="52289" y="27033"/>
                    </a:cubicBezTo>
                    <a:cubicBezTo>
                      <a:pt x="55843" y="28810"/>
                      <a:pt x="60412" y="29571"/>
                      <a:pt x="65869" y="29571"/>
                    </a:cubicBezTo>
                    <a:cubicBezTo>
                      <a:pt x="71200" y="29571"/>
                      <a:pt x="75768" y="28683"/>
                      <a:pt x="79195" y="27033"/>
                    </a:cubicBezTo>
                    <a:cubicBezTo>
                      <a:pt x="82749" y="25256"/>
                      <a:pt x="85541" y="23226"/>
                      <a:pt x="87698" y="20687"/>
                    </a:cubicBezTo>
                    <a:cubicBezTo>
                      <a:pt x="89856" y="18149"/>
                      <a:pt x="91379" y="15484"/>
                      <a:pt x="92394" y="12565"/>
                    </a:cubicBezTo>
                    <a:cubicBezTo>
                      <a:pt x="93410" y="9646"/>
                      <a:pt x="94044" y="7107"/>
                      <a:pt x="94425" y="4950"/>
                    </a:cubicBezTo>
                    <a:cubicBezTo>
                      <a:pt x="94679" y="2792"/>
                      <a:pt x="94806" y="1142"/>
                      <a:pt x="94806" y="0"/>
                    </a:cubicBezTo>
                    <a:lnTo>
                      <a:pt x="110543" y="0"/>
                    </a:lnTo>
                    <a:cubicBezTo>
                      <a:pt x="110670" y="1015"/>
                      <a:pt x="110670" y="2158"/>
                      <a:pt x="110797" y="3554"/>
                    </a:cubicBezTo>
                    <a:cubicBezTo>
                      <a:pt x="110924" y="4823"/>
                      <a:pt x="110924" y="6219"/>
                      <a:pt x="110924" y="7488"/>
                    </a:cubicBezTo>
                    <a:cubicBezTo>
                      <a:pt x="110924" y="13707"/>
                      <a:pt x="109782" y="19672"/>
                      <a:pt x="107751" y="25383"/>
                    </a:cubicBezTo>
                    <a:cubicBezTo>
                      <a:pt x="105594" y="31094"/>
                      <a:pt x="102548" y="36044"/>
                      <a:pt x="98613" y="40486"/>
                    </a:cubicBezTo>
                    <a:cubicBezTo>
                      <a:pt x="94679" y="44801"/>
                      <a:pt x="89983" y="48228"/>
                      <a:pt x="84272" y="50893"/>
                    </a:cubicBezTo>
                    <a:cubicBezTo>
                      <a:pt x="78815" y="53304"/>
                      <a:pt x="72596" y="54574"/>
                      <a:pt x="65742" y="54574"/>
                    </a:cubicBezTo>
                    <a:close/>
                    <a:moveTo>
                      <a:pt x="59143" y="221721"/>
                    </a:moveTo>
                    <a:cubicBezTo>
                      <a:pt x="61046" y="221721"/>
                      <a:pt x="63331" y="221467"/>
                      <a:pt x="65996" y="220960"/>
                    </a:cubicBezTo>
                    <a:cubicBezTo>
                      <a:pt x="68661" y="220452"/>
                      <a:pt x="71453" y="219690"/>
                      <a:pt x="74246" y="218802"/>
                    </a:cubicBezTo>
                    <a:cubicBezTo>
                      <a:pt x="77038" y="217914"/>
                      <a:pt x="79830" y="216771"/>
                      <a:pt x="82622" y="215375"/>
                    </a:cubicBezTo>
                    <a:cubicBezTo>
                      <a:pt x="85414" y="213979"/>
                      <a:pt x="87953"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125" y="189992"/>
                      <a:pt x="33125" y="194307"/>
                    </a:cubicBezTo>
                    <a:cubicBezTo>
                      <a:pt x="33125" y="199384"/>
                      <a:pt x="33760" y="203572"/>
                      <a:pt x="35156" y="206999"/>
                    </a:cubicBezTo>
                    <a:cubicBezTo>
                      <a:pt x="36425" y="210426"/>
                      <a:pt x="38329" y="213345"/>
                      <a:pt x="40613" y="215502"/>
                    </a:cubicBezTo>
                    <a:cubicBezTo>
                      <a:pt x="42897" y="217660"/>
                      <a:pt x="45690" y="219310"/>
                      <a:pt x="48862"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8" name="Graphic 4">
              <a:extLst>
                <a:ext uri="{FF2B5EF4-FFF2-40B4-BE49-F238E27FC236}">
                  <a16:creationId xmlns:a16="http://schemas.microsoft.com/office/drawing/2014/main" id="{1F6C873B-A5A3-C1E3-B6A4-1C549BF6BC01}"/>
                </a:ext>
              </a:extLst>
            </p:cNvPr>
            <p:cNvGrpSpPr/>
            <p:nvPr/>
          </p:nvGrpSpPr>
          <p:grpSpPr>
            <a:xfrm>
              <a:off x="1105200" y="1162800"/>
              <a:ext cx="1058600" cy="1536944"/>
              <a:chOff x="1105200" y="1162800"/>
              <a:chExt cx="1058600" cy="1536944"/>
            </a:xfrm>
            <a:solidFill>
              <a:srgbClr val="FFFFFF"/>
            </a:solidFill>
          </p:grpSpPr>
          <p:grpSp>
            <p:nvGrpSpPr>
              <p:cNvPr id="9" name="Graphic 4">
                <a:extLst>
                  <a:ext uri="{FF2B5EF4-FFF2-40B4-BE49-F238E27FC236}">
                    <a16:creationId xmlns:a16="http://schemas.microsoft.com/office/drawing/2014/main" id="{8A27D29F-8E05-B230-7E3B-03B5C938791E}"/>
                  </a:ext>
                </a:extLst>
              </p:cNvPr>
              <p:cNvGrpSpPr/>
              <p:nvPr/>
            </p:nvGrpSpPr>
            <p:grpSpPr>
              <a:xfrm>
                <a:off x="1105200" y="1313956"/>
                <a:ext cx="1058600" cy="1385788"/>
                <a:chOff x="1105200" y="1313956"/>
                <a:chExt cx="1058600" cy="1385788"/>
              </a:xfrm>
              <a:solidFill>
                <a:srgbClr val="FFFFFF"/>
              </a:solidFill>
            </p:grpSpPr>
            <p:sp>
              <p:nvSpPr>
                <p:cNvPr id="11" name="Freeform: Shape 11">
                  <a:extLst>
                    <a:ext uri="{FF2B5EF4-FFF2-40B4-BE49-F238E27FC236}">
                      <a16:creationId xmlns:a16="http://schemas.microsoft.com/office/drawing/2014/main" id="{2409D599-7498-D103-1F66-04FDED406391}"/>
                    </a:ext>
                  </a:extLst>
                </p:cNvPr>
                <p:cNvSpPr/>
                <p:nvPr/>
              </p:nvSpPr>
              <p:spPr>
                <a:xfrm>
                  <a:off x="1910477" y="1469554"/>
                  <a:ext cx="163720" cy="163720"/>
                </a:xfrm>
                <a:custGeom>
                  <a:avLst/>
                  <a:gdLst>
                    <a:gd name="connsiteX0" fmla="*/ 81860 w 163720"/>
                    <a:gd name="connsiteY0" fmla="*/ 163721 h 163720"/>
                    <a:gd name="connsiteX1" fmla="*/ 163721 w 163720"/>
                    <a:gd name="connsiteY1" fmla="*/ 81860 h 163720"/>
                    <a:gd name="connsiteX2" fmla="*/ 81860 w 163720"/>
                    <a:gd name="connsiteY2" fmla="*/ 0 h 163720"/>
                    <a:gd name="connsiteX3" fmla="*/ 0 w 163720"/>
                    <a:gd name="connsiteY3" fmla="*/ 81860 h 163720"/>
                    <a:gd name="connsiteX4" fmla="*/ 81860 w 163720"/>
                    <a:gd name="connsiteY4" fmla="*/ 163721 h 16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20" h="163720">
                      <a:moveTo>
                        <a:pt x="81860" y="163721"/>
                      </a:moveTo>
                      <a:cubicBezTo>
                        <a:pt x="127042" y="163721"/>
                        <a:pt x="163721" y="127042"/>
                        <a:pt x="163721" y="81860"/>
                      </a:cubicBezTo>
                      <a:cubicBezTo>
                        <a:pt x="163721" y="36679"/>
                        <a:pt x="127042" y="0"/>
                        <a:pt x="81860" y="0"/>
                      </a:cubicBezTo>
                      <a:cubicBezTo>
                        <a:pt x="36678" y="0"/>
                        <a:pt x="0" y="36679"/>
                        <a:pt x="0" y="81860"/>
                      </a:cubicBezTo>
                      <a:cubicBezTo>
                        <a:pt x="0" y="127042"/>
                        <a:pt x="36552" y="163721"/>
                        <a:pt x="81860" y="163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2" name="Freeform: Shape 12">
                  <a:extLst>
                    <a:ext uri="{FF2B5EF4-FFF2-40B4-BE49-F238E27FC236}">
                      <a16:creationId xmlns:a16="http://schemas.microsoft.com/office/drawing/2014/main" id="{4429F91E-D692-F062-B79F-DB7D79B1A1DB}"/>
                    </a:ext>
                  </a:extLst>
                </p:cNvPr>
                <p:cNvSpPr/>
                <p:nvPr/>
              </p:nvSpPr>
              <p:spPr>
                <a:xfrm>
                  <a:off x="1687360" y="1432494"/>
                  <a:ext cx="172097" cy="172097"/>
                </a:xfrm>
                <a:custGeom>
                  <a:avLst/>
                  <a:gdLst>
                    <a:gd name="connsiteX0" fmla="*/ 86049 w 172097"/>
                    <a:gd name="connsiteY0" fmla="*/ 172097 h 172097"/>
                    <a:gd name="connsiteX1" fmla="*/ 172097 w 172097"/>
                    <a:gd name="connsiteY1" fmla="*/ 86049 h 172097"/>
                    <a:gd name="connsiteX2" fmla="*/ 86049 w 172097"/>
                    <a:gd name="connsiteY2" fmla="*/ 0 h 172097"/>
                    <a:gd name="connsiteX3" fmla="*/ 0 w 172097"/>
                    <a:gd name="connsiteY3" fmla="*/ 86049 h 172097"/>
                    <a:gd name="connsiteX4" fmla="*/ 86049 w 172097"/>
                    <a:gd name="connsiteY4" fmla="*/ 172097 h 17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97" h="172097">
                      <a:moveTo>
                        <a:pt x="86049" y="172097"/>
                      </a:moveTo>
                      <a:cubicBezTo>
                        <a:pt x="133642" y="172097"/>
                        <a:pt x="172097" y="133515"/>
                        <a:pt x="172097" y="86049"/>
                      </a:cubicBezTo>
                      <a:cubicBezTo>
                        <a:pt x="172097" y="38455"/>
                        <a:pt x="133515" y="0"/>
                        <a:pt x="86049" y="0"/>
                      </a:cubicBezTo>
                      <a:cubicBezTo>
                        <a:pt x="38455" y="0"/>
                        <a:pt x="0" y="38582"/>
                        <a:pt x="0" y="86049"/>
                      </a:cubicBezTo>
                      <a:cubicBezTo>
                        <a:pt x="0" y="133515"/>
                        <a:pt x="38455" y="172097"/>
                        <a:pt x="86049" y="17209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3" name="Freeform: Shape 13">
                  <a:extLst>
                    <a:ext uri="{FF2B5EF4-FFF2-40B4-BE49-F238E27FC236}">
                      <a16:creationId xmlns:a16="http://schemas.microsoft.com/office/drawing/2014/main" id="{0B3B80D5-61E0-F063-D167-DEC6739D1AD8}"/>
                    </a:ext>
                  </a:extLst>
                </p:cNvPr>
                <p:cNvSpPr/>
                <p:nvPr/>
              </p:nvSpPr>
              <p:spPr>
                <a:xfrm>
                  <a:off x="1105200" y="1313956"/>
                  <a:ext cx="1058600" cy="1385788"/>
                </a:xfrm>
                <a:custGeom>
                  <a:avLst/>
                  <a:gdLst>
                    <a:gd name="connsiteX0" fmla="*/ 529490 w 1058600"/>
                    <a:gd name="connsiteY0" fmla="*/ 0 h 1385788"/>
                    <a:gd name="connsiteX1" fmla="*/ 529490 w 1058600"/>
                    <a:gd name="connsiteY1" fmla="*/ 0 h 1385788"/>
                    <a:gd name="connsiteX2" fmla="*/ 529110 w 1058600"/>
                    <a:gd name="connsiteY2" fmla="*/ 0 h 1385788"/>
                    <a:gd name="connsiteX3" fmla="*/ 501061 w 1058600"/>
                    <a:gd name="connsiteY3" fmla="*/ 254 h 1385788"/>
                    <a:gd name="connsiteX4" fmla="*/ 477201 w 1058600"/>
                    <a:gd name="connsiteY4" fmla="*/ 761 h 1385788"/>
                    <a:gd name="connsiteX5" fmla="*/ 477074 w 1058600"/>
                    <a:gd name="connsiteY5" fmla="*/ 761 h 1385788"/>
                    <a:gd name="connsiteX6" fmla="*/ 0 w 1058600"/>
                    <a:gd name="connsiteY6" fmla="*/ 65361 h 1385788"/>
                    <a:gd name="connsiteX7" fmla="*/ 0 w 1058600"/>
                    <a:gd name="connsiteY7" fmla="*/ 849190 h 1385788"/>
                    <a:gd name="connsiteX8" fmla="*/ 156360 w 1058600"/>
                    <a:gd name="connsiteY8" fmla="*/ 1139572 h 1385788"/>
                    <a:gd name="connsiteX9" fmla="*/ 529364 w 1058600"/>
                    <a:gd name="connsiteY9" fmla="*/ 1385788 h 1385788"/>
                    <a:gd name="connsiteX10" fmla="*/ 902241 w 1058600"/>
                    <a:gd name="connsiteY10" fmla="*/ 1139572 h 1385788"/>
                    <a:gd name="connsiteX11" fmla="*/ 1058600 w 1058600"/>
                    <a:gd name="connsiteY11" fmla="*/ 849190 h 1385788"/>
                    <a:gd name="connsiteX12" fmla="*/ 1058600 w 1058600"/>
                    <a:gd name="connsiteY12" fmla="*/ 65361 h 1385788"/>
                    <a:gd name="connsiteX13" fmla="*/ 529490 w 1058600"/>
                    <a:gd name="connsiteY13" fmla="*/ 0 h 1385788"/>
                    <a:gd name="connsiteX14" fmla="*/ 390772 w 1058600"/>
                    <a:gd name="connsiteY14" fmla="*/ 118412 h 1385788"/>
                    <a:gd name="connsiteX15" fmla="*/ 476821 w 1058600"/>
                    <a:gd name="connsiteY15" fmla="*/ 204587 h 1385788"/>
                    <a:gd name="connsiteX16" fmla="*/ 390772 w 1058600"/>
                    <a:gd name="connsiteY16" fmla="*/ 290636 h 1385788"/>
                    <a:gd name="connsiteX17" fmla="*/ 304597 w 1058600"/>
                    <a:gd name="connsiteY17" fmla="*/ 204587 h 1385788"/>
                    <a:gd name="connsiteX18" fmla="*/ 390772 w 1058600"/>
                    <a:gd name="connsiteY18" fmla="*/ 118412 h 1385788"/>
                    <a:gd name="connsiteX19" fmla="*/ 159532 w 1058600"/>
                    <a:gd name="connsiteY19" fmla="*/ 155598 h 1385788"/>
                    <a:gd name="connsiteX20" fmla="*/ 241393 w 1058600"/>
                    <a:gd name="connsiteY20" fmla="*/ 237332 h 1385788"/>
                    <a:gd name="connsiteX21" fmla="*/ 159532 w 1058600"/>
                    <a:gd name="connsiteY21" fmla="*/ 319192 h 1385788"/>
                    <a:gd name="connsiteX22" fmla="*/ 77672 w 1058600"/>
                    <a:gd name="connsiteY22" fmla="*/ 237332 h 1385788"/>
                    <a:gd name="connsiteX23" fmla="*/ 159532 w 1058600"/>
                    <a:gd name="connsiteY23" fmla="*/ 155598 h 1385788"/>
                    <a:gd name="connsiteX24" fmla="*/ 1009357 w 1058600"/>
                    <a:gd name="connsiteY24" fmla="*/ 445346 h 1385788"/>
                    <a:gd name="connsiteX25" fmla="*/ 529490 w 1058600"/>
                    <a:gd name="connsiteY25" fmla="*/ 392041 h 1385788"/>
                    <a:gd name="connsiteX26" fmla="*/ 529364 w 1058600"/>
                    <a:gd name="connsiteY26" fmla="*/ 392041 h 1385788"/>
                    <a:gd name="connsiteX27" fmla="*/ 529364 w 1058600"/>
                    <a:gd name="connsiteY27" fmla="*/ 627723 h 1385788"/>
                    <a:gd name="connsiteX28" fmla="*/ 656533 w 1058600"/>
                    <a:gd name="connsiteY28" fmla="*/ 557793 h 1385788"/>
                    <a:gd name="connsiteX29" fmla="*/ 807562 w 1058600"/>
                    <a:gd name="connsiteY29" fmla="*/ 708949 h 1385788"/>
                    <a:gd name="connsiteX30" fmla="*/ 529364 w 1058600"/>
                    <a:gd name="connsiteY30" fmla="*/ 1056951 h 1385788"/>
                    <a:gd name="connsiteX31" fmla="*/ 529364 w 1058600"/>
                    <a:gd name="connsiteY31" fmla="*/ 1326772 h 1385788"/>
                    <a:gd name="connsiteX32" fmla="*/ 479867 w 1058600"/>
                    <a:gd name="connsiteY32" fmla="*/ 1293901 h 1385788"/>
                    <a:gd name="connsiteX33" fmla="*/ 183519 w 1058600"/>
                    <a:gd name="connsiteY33" fmla="*/ 1098198 h 1385788"/>
                    <a:gd name="connsiteX34" fmla="*/ 49497 w 1058600"/>
                    <a:gd name="connsiteY34" fmla="*/ 849190 h 1385788"/>
                    <a:gd name="connsiteX35" fmla="*/ 49497 w 1058600"/>
                    <a:gd name="connsiteY35" fmla="*/ 445346 h 1385788"/>
                    <a:gd name="connsiteX36" fmla="*/ 529237 w 1058600"/>
                    <a:gd name="connsiteY36" fmla="*/ 392168 h 1385788"/>
                    <a:gd name="connsiteX37" fmla="*/ 529490 w 1058600"/>
                    <a:gd name="connsiteY37" fmla="*/ 392168 h 1385788"/>
                    <a:gd name="connsiteX38" fmla="*/ 529490 w 1058600"/>
                    <a:gd name="connsiteY38" fmla="*/ 49497 h 1385788"/>
                    <a:gd name="connsiteX39" fmla="*/ 529617 w 1058600"/>
                    <a:gd name="connsiteY39" fmla="*/ 49497 h 1385788"/>
                    <a:gd name="connsiteX40" fmla="*/ 1009357 w 1058600"/>
                    <a:gd name="connsiteY40" fmla="*/ 103944 h 1385788"/>
                    <a:gd name="connsiteX41" fmla="*/ 1009357 w 1058600"/>
                    <a:gd name="connsiteY41" fmla="*/ 445346 h 13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8600" h="1385788">
                      <a:moveTo>
                        <a:pt x="529490" y="0"/>
                      </a:moveTo>
                      <a:cubicBezTo>
                        <a:pt x="529490" y="0"/>
                        <a:pt x="529490" y="0"/>
                        <a:pt x="529490" y="0"/>
                      </a:cubicBezTo>
                      <a:cubicBezTo>
                        <a:pt x="529237" y="0"/>
                        <a:pt x="529237" y="0"/>
                        <a:pt x="529110" y="0"/>
                      </a:cubicBezTo>
                      <a:cubicBezTo>
                        <a:pt x="519718" y="0"/>
                        <a:pt x="510326" y="127"/>
                        <a:pt x="501061" y="254"/>
                      </a:cubicBezTo>
                      <a:cubicBezTo>
                        <a:pt x="493066" y="381"/>
                        <a:pt x="485070" y="508"/>
                        <a:pt x="477201" y="761"/>
                      </a:cubicBezTo>
                      <a:cubicBezTo>
                        <a:pt x="477074" y="761"/>
                        <a:pt x="477074" y="761"/>
                        <a:pt x="477074" y="761"/>
                      </a:cubicBezTo>
                      <a:cubicBezTo>
                        <a:pt x="305866" y="4569"/>
                        <a:pt x="144176" y="27414"/>
                        <a:pt x="0" y="65361"/>
                      </a:cubicBezTo>
                      <a:lnTo>
                        <a:pt x="0" y="849190"/>
                      </a:lnTo>
                      <a:cubicBezTo>
                        <a:pt x="0" y="966079"/>
                        <a:pt x="58635" y="1075100"/>
                        <a:pt x="156360" y="1139572"/>
                      </a:cubicBezTo>
                      <a:lnTo>
                        <a:pt x="529364" y="1385788"/>
                      </a:lnTo>
                      <a:lnTo>
                        <a:pt x="902241" y="1139572"/>
                      </a:lnTo>
                      <a:cubicBezTo>
                        <a:pt x="999965" y="1075226"/>
                        <a:pt x="1058600" y="966206"/>
                        <a:pt x="1058600" y="849190"/>
                      </a:cubicBezTo>
                      <a:lnTo>
                        <a:pt x="1058600" y="65361"/>
                      </a:lnTo>
                      <a:cubicBezTo>
                        <a:pt x="900083" y="23606"/>
                        <a:pt x="720117" y="0"/>
                        <a:pt x="529490" y="0"/>
                      </a:cubicBezTo>
                      <a:close/>
                      <a:moveTo>
                        <a:pt x="390772" y="118412"/>
                      </a:moveTo>
                      <a:cubicBezTo>
                        <a:pt x="438238" y="118412"/>
                        <a:pt x="476821" y="156867"/>
                        <a:pt x="476821" y="204587"/>
                      </a:cubicBezTo>
                      <a:cubicBezTo>
                        <a:pt x="476821" y="252054"/>
                        <a:pt x="438238" y="290636"/>
                        <a:pt x="390772" y="290636"/>
                      </a:cubicBezTo>
                      <a:cubicBezTo>
                        <a:pt x="343179" y="290636"/>
                        <a:pt x="304597" y="252054"/>
                        <a:pt x="304597" y="204587"/>
                      </a:cubicBezTo>
                      <a:cubicBezTo>
                        <a:pt x="304597" y="156867"/>
                        <a:pt x="343179" y="118412"/>
                        <a:pt x="390772" y="118412"/>
                      </a:cubicBezTo>
                      <a:close/>
                      <a:moveTo>
                        <a:pt x="159532" y="155598"/>
                      </a:moveTo>
                      <a:cubicBezTo>
                        <a:pt x="204714" y="155598"/>
                        <a:pt x="241393" y="192150"/>
                        <a:pt x="241393" y="237332"/>
                      </a:cubicBezTo>
                      <a:cubicBezTo>
                        <a:pt x="241393" y="282513"/>
                        <a:pt x="204714" y="319192"/>
                        <a:pt x="159532" y="319192"/>
                      </a:cubicBezTo>
                      <a:cubicBezTo>
                        <a:pt x="114351" y="319192"/>
                        <a:pt x="77672" y="282513"/>
                        <a:pt x="77672" y="237332"/>
                      </a:cubicBezTo>
                      <a:cubicBezTo>
                        <a:pt x="77672" y="192277"/>
                        <a:pt x="114351" y="155598"/>
                        <a:pt x="159532" y="155598"/>
                      </a:cubicBezTo>
                      <a:close/>
                      <a:moveTo>
                        <a:pt x="1009357" y="445346"/>
                      </a:moveTo>
                      <a:cubicBezTo>
                        <a:pt x="863024" y="411206"/>
                        <a:pt x="700699" y="392041"/>
                        <a:pt x="529490" y="392041"/>
                      </a:cubicBezTo>
                      <a:cubicBezTo>
                        <a:pt x="529364" y="392041"/>
                        <a:pt x="529364" y="392041"/>
                        <a:pt x="529364" y="392041"/>
                      </a:cubicBezTo>
                      <a:lnTo>
                        <a:pt x="529364" y="627723"/>
                      </a:lnTo>
                      <a:cubicBezTo>
                        <a:pt x="556143" y="585714"/>
                        <a:pt x="603101" y="557793"/>
                        <a:pt x="656533" y="557793"/>
                      </a:cubicBezTo>
                      <a:cubicBezTo>
                        <a:pt x="739916" y="557793"/>
                        <a:pt x="807562" y="625439"/>
                        <a:pt x="807562" y="708949"/>
                      </a:cubicBezTo>
                      <a:cubicBezTo>
                        <a:pt x="807562" y="904906"/>
                        <a:pt x="529364" y="1056951"/>
                        <a:pt x="529364" y="1056951"/>
                      </a:cubicBezTo>
                      <a:lnTo>
                        <a:pt x="529364" y="1326772"/>
                      </a:lnTo>
                      <a:lnTo>
                        <a:pt x="479867" y="1293901"/>
                      </a:lnTo>
                      <a:lnTo>
                        <a:pt x="183519" y="1098198"/>
                      </a:lnTo>
                      <a:cubicBezTo>
                        <a:pt x="99628" y="1042990"/>
                        <a:pt x="49497" y="949834"/>
                        <a:pt x="49497" y="849190"/>
                      </a:cubicBezTo>
                      <a:lnTo>
                        <a:pt x="49497" y="445346"/>
                      </a:lnTo>
                      <a:cubicBezTo>
                        <a:pt x="195830" y="411206"/>
                        <a:pt x="358282" y="392168"/>
                        <a:pt x="529237" y="392168"/>
                      </a:cubicBezTo>
                      <a:cubicBezTo>
                        <a:pt x="529364" y="392168"/>
                        <a:pt x="529364" y="392168"/>
                        <a:pt x="529490" y="392168"/>
                      </a:cubicBezTo>
                      <a:lnTo>
                        <a:pt x="529490" y="49497"/>
                      </a:lnTo>
                      <a:lnTo>
                        <a:pt x="529617" y="49497"/>
                      </a:lnTo>
                      <a:cubicBezTo>
                        <a:pt x="695496" y="49497"/>
                        <a:pt x="860485" y="68280"/>
                        <a:pt x="1009357" y="103944"/>
                      </a:cubicBezTo>
                      <a:lnTo>
                        <a:pt x="1009357" y="445346"/>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4" name="Freeform: Shape 14">
                  <a:extLst>
                    <a:ext uri="{FF2B5EF4-FFF2-40B4-BE49-F238E27FC236}">
                      <a16:creationId xmlns:a16="http://schemas.microsoft.com/office/drawing/2014/main" id="{269E3782-7013-D0C1-8B77-6D7530CE9535}"/>
                    </a:ext>
                  </a:extLst>
                </p:cNvPr>
                <p:cNvSpPr/>
                <p:nvPr/>
              </p:nvSpPr>
              <p:spPr>
                <a:xfrm>
                  <a:off x="1356365" y="1871748"/>
                  <a:ext cx="278325" cy="499157"/>
                </a:xfrm>
                <a:custGeom>
                  <a:avLst/>
                  <a:gdLst>
                    <a:gd name="connsiteX0" fmla="*/ 278325 w 278325"/>
                    <a:gd name="connsiteY0" fmla="*/ 70057 h 499157"/>
                    <a:gd name="connsiteX1" fmla="*/ 278325 w 278325"/>
                    <a:gd name="connsiteY1" fmla="*/ 499158 h 499157"/>
                    <a:gd name="connsiteX2" fmla="*/ 0 w 278325"/>
                    <a:gd name="connsiteY2" fmla="*/ 151156 h 499157"/>
                    <a:gd name="connsiteX3" fmla="*/ 151029 w 278325"/>
                    <a:gd name="connsiteY3" fmla="*/ 0 h 499157"/>
                    <a:gd name="connsiteX4" fmla="*/ 278325 w 278325"/>
                    <a:gd name="connsiteY4" fmla="*/ 70057 h 49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5" h="499157">
                      <a:moveTo>
                        <a:pt x="278325" y="70057"/>
                      </a:moveTo>
                      <a:lnTo>
                        <a:pt x="278325" y="499158"/>
                      </a:lnTo>
                      <a:cubicBezTo>
                        <a:pt x="278325" y="499158"/>
                        <a:pt x="0" y="347113"/>
                        <a:pt x="0" y="151156"/>
                      </a:cubicBezTo>
                      <a:cubicBezTo>
                        <a:pt x="0" y="67646"/>
                        <a:pt x="67646" y="0"/>
                        <a:pt x="151029" y="0"/>
                      </a:cubicBezTo>
                      <a:cubicBezTo>
                        <a:pt x="204587" y="127"/>
                        <a:pt x="251292" y="28048"/>
                        <a:pt x="278325" y="700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sp>
            <p:nvSpPr>
              <p:cNvPr id="10" name="Freeform: Shape 10">
                <a:extLst>
                  <a:ext uri="{FF2B5EF4-FFF2-40B4-BE49-F238E27FC236}">
                    <a16:creationId xmlns:a16="http://schemas.microsoft.com/office/drawing/2014/main" id="{097E7E95-5D0E-E525-DA0A-D82D26DD65E0}"/>
                  </a:ext>
                </a:extLst>
              </p:cNvPr>
              <p:cNvSpPr/>
              <p:nvPr/>
            </p:nvSpPr>
            <p:spPr>
              <a:xfrm>
                <a:off x="1366772" y="1162800"/>
                <a:ext cx="535582" cy="87444"/>
              </a:xfrm>
              <a:custGeom>
                <a:avLst/>
                <a:gdLst>
                  <a:gd name="connsiteX0" fmla="*/ 0 w 535582"/>
                  <a:gd name="connsiteY0" fmla="*/ 0 h 87444"/>
                  <a:gd name="connsiteX1" fmla="*/ 0 w 535582"/>
                  <a:gd name="connsiteY1" fmla="*/ 87445 h 87444"/>
                  <a:gd name="connsiteX2" fmla="*/ 535582 w 535582"/>
                  <a:gd name="connsiteY2" fmla="*/ 87445 h 87444"/>
                  <a:gd name="connsiteX3" fmla="*/ 535582 w 535582"/>
                  <a:gd name="connsiteY3" fmla="*/ 0 h 87444"/>
                  <a:gd name="connsiteX4" fmla="*/ 0 w 535582"/>
                  <a:gd name="connsiteY4" fmla="*/ 0 h 87444"/>
                  <a:gd name="connsiteX5" fmla="*/ 267918 w 535582"/>
                  <a:gd name="connsiteY5" fmla="*/ 58254 h 87444"/>
                  <a:gd name="connsiteX6" fmla="*/ 29190 w 535582"/>
                  <a:gd name="connsiteY6" fmla="*/ 58254 h 87444"/>
                  <a:gd name="connsiteX7" fmla="*/ 29190 w 535582"/>
                  <a:gd name="connsiteY7" fmla="*/ 29064 h 87444"/>
                  <a:gd name="connsiteX8" fmla="*/ 267918 w 535582"/>
                  <a:gd name="connsiteY8" fmla="*/ 29064 h 87444"/>
                  <a:gd name="connsiteX9" fmla="*/ 267918 w 535582"/>
                  <a:gd name="connsiteY9" fmla="*/ 58254 h 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582" h="87444">
                    <a:moveTo>
                      <a:pt x="0" y="0"/>
                    </a:moveTo>
                    <a:lnTo>
                      <a:pt x="0" y="87445"/>
                    </a:lnTo>
                    <a:lnTo>
                      <a:pt x="535582" y="87445"/>
                    </a:lnTo>
                    <a:lnTo>
                      <a:pt x="535582" y="0"/>
                    </a:lnTo>
                    <a:lnTo>
                      <a:pt x="0" y="0"/>
                    </a:lnTo>
                    <a:close/>
                    <a:moveTo>
                      <a:pt x="267918" y="58254"/>
                    </a:moveTo>
                    <a:lnTo>
                      <a:pt x="29190" y="58254"/>
                    </a:lnTo>
                    <a:lnTo>
                      <a:pt x="29190" y="29064"/>
                    </a:lnTo>
                    <a:lnTo>
                      <a:pt x="267918" y="29064"/>
                    </a:lnTo>
                    <a:lnTo>
                      <a:pt x="267918" y="5825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grpSp>
        <p:nvGrpSpPr>
          <p:cNvPr id="50" name="Graphic 4">
            <a:extLst>
              <a:ext uri="{FF2B5EF4-FFF2-40B4-BE49-F238E27FC236}">
                <a16:creationId xmlns:a16="http://schemas.microsoft.com/office/drawing/2014/main" id="{B445D086-3371-83B4-140D-274B254BCCA8}"/>
              </a:ext>
            </a:extLst>
          </p:cNvPr>
          <p:cNvGrpSpPr>
            <a:grpSpLocks noChangeAspect="1"/>
          </p:cNvGrpSpPr>
          <p:nvPr/>
        </p:nvGrpSpPr>
        <p:grpSpPr>
          <a:xfrm>
            <a:off x="19238400" y="1393200"/>
            <a:ext cx="2638800" cy="1009161"/>
            <a:chOff x="11201400" y="6490494"/>
            <a:chExt cx="1980057" cy="757237"/>
          </a:xfrm>
          <a:solidFill>
            <a:srgbClr val="FFFFFF"/>
          </a:solidFill>
        </p:grpSpPr>
        <p:sp>
          <p:nvSpPr>
            <p:cNvPr id="51" name="Freeform: Shape 51">
              <a:extLst>
                <a:ext uri="{FF2B5EF4-FFF2-40B4-BE49-F238E27FC236}">
                  <a16:creationId xmlns:a16="http://schemas.microsoft.com/office/drawing/2014/main" id="{00C54C57-1E42-97C1-044E-803635BE28B6}"/>
                </a:ext>
              </a:extLst>
            </p:cNvPr>
            <p:cNvSpPr/>
            <p:nvPr/>
          </p:nvSpPr>
          <p:spPr>
            <a:xfrm>
              <a:off x="11201400" y="6509067"/>
              <a:ext cx="139065" cy="181832"/>
            </a:xfrm>
            <a:custGeom>
              <a:avLst/>
              <a:gdLst>
                <a:gd name="connsiteX0" fmla="*/ 20288 w 139065"/>
                <a:gd name="connsiteY0" fmla="*/ 15240 h 181832"/>
                <a:gd name="connsiteX1" fmla="*/ 476 w 139065"/>
                <a:gd name="connsiteY1" fmla="*/ 12287 h 181832"/>
                <a:gd name="connsiteX2" fmla="*/ 476 w 139065"/>
                <a:gd name="connsiteY2" fmla="*/ 0 h 181832"/>
                <a:gd name="connsiteX3" fmla="*/ 70676 w 139065"/>
                <a:gd name="connsiteY3" fmla="*/ 0 h 181832"/>
                <a:gd name="connsiteX4" fmla="*/ 70676 w 139065"/>
                <a:gd name="connsiteY4" fmla="*/ 12192 h 181832"/>
                <a:gd name="connsiteX5" fmla="*/ 46482 w 139065"/>
                <a:gd name="connsiteY5" fmla="*/ 15240 h 181832"/>
                <a:gd name="connsiteX6" fmla="*/ 46482 w 139065"/>
                <a:gd name="connsiteY6" fmla="*/ 167450 h 181832"/>
                <a:gd name="connsiteX7" fmla="*/ 109633 w 139065"/>
                <a:gd name="connsiteY7" fmla="*/ 165259 h 181832"/>
                <a:gd name="connsiteX8" fmla="*/ 124111 w 139065"/>
                <a:gd name="connsiteY8" fmla="*/ 124111 h 181832"/>
                <a:gd name="connsiteX9" fmla="*/ 139065 w 139065"/>
                <a:gd name="connsiteY9" fmla="*/ 126302 h 181832"/>
                <a:gd name="connsiteX10" fmla="*/ 130493 w 139065"/>
                <a:gd name="connsiteY10" fmla="*/ 181832 h 181832"/>
                <a:gd name="connsiteX11" fmla="*/ 0 w 139065"/>
                <a:gd name="connsiteY11" fmla="*/ 181832 h 181832"/>
                <a:gd name="connsiteX12" fmla="*/ 0 w 139065"/>
                <a:gd name="connsiteY12" fmla="*/ 169831 h 181832"/>
                <a:gd name="connsiteX13" fmla="*/ 20288 w 139065"/>
                <a:gd name="connsiteY13" fmla="*/ 167354 h 181832"/>
                <a:gd name="connsiteX14" fmla="*/ 20288 w 139065"/>
                <a:gd name="connsiteY14" fmla="*/ 15240 h 18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065" h="181832">
                  <a:moveTo>
                    <a:pt x="20288" y="15240"/>
                  </a:moveTo>
                  <a:lnTo>
                    <a:pt x="476" y="12287"/>
                  </a:lnTo>
                  <a:lnTo>
                    <a:pt x="476" y="0"/>
                  </a:lnTo>
                  <a:lnTo>
                    <a:pt x="70676" y="0"/>
                  </a:lnTo>
                  <a:lnTo>
                    <a:pt x="70676" y="12192"/>
                  </a:lnTo>
                  <a:lnTo>
                    <a:pt x="46482" y="15240"/>
                  </a:lnTo>
                  <a:lnTo>
                    <a:pt x="46482" y="167450"/>
                  </a:lnTo>
                  <a:lnTo>
                    <a:pt x="109633" y="165259"/>
                  </a:lnTo>
                  <a:lnTo>
                    <a:pt x="124111" y="124111"/>
                  </a:lnTo>
                  <a:lnTo>
                    <a:pt x="139065" y="126302"/>
                  </a:lnTo>
                  <a:lnTo>
                    <a:pt x="130493" y="181832"/>
                  </a:lnTo>
                  <a:lnTo>
                    <a:pt x="0" y="181832"/>
                  </a:lnTo>
                  <a:lnTo>
                    <a:pt x="0" y="169831"/>
                  </a:lnTo>
                  <a:lnTo>
                    <a:pt x="20288" y="167354"/>
                  </a:lnTo>
                  <a:lnTo>
                    <a:pt x="20288" y="15240"/>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2" name="Freeform: Shape 52">
              <a:extLst>
                <a:ext uri="{FF2B5EF4-FFF2-40B4-BE49-F238E27FC236}">
                  <a16:creationId xmlns:a16="http://schemas.microsoft.com/office/drawing/2014/main" id="{C1952809-159A-8BA2-4A68-3FD1970A5213}"/>
                </a:ext>
              </a:extLst>
            </p:cNvPr>
            <p:cNvSpPr/>
            <p:nvPr/>
          </p:nvSpPr>
          <p:spPr>
            <a:xfrm>
              <a:off x="11355705" y="6552120"/>
              <a:ext cx="120205" cy="141541"/>
            </a:xfrm>
            <a:custGeom>
              <a:avLst/>
              <a:gdLst>
                <a:gd name="connsiteX0" fmla="*/ 23146 w 120205"/>
                <a:gd name="connsiteY0" fmla="*/ 68199 h 141541"/>
                <a:gd name="connsiteX1" fmla="*/ 81439 w 120205"/>
                <a:gd name="connsiteY1" fmla="*/ 56579 h 141541"/>
                <a:gd name="connsiteX2" fmla="*/ 81439 w 120205"/>
                <a:gd name="connsiteY2" fmla="*/ 49720 h 141541"/>
                <a:gd name="connsiteX3" fmla="*/ 78962 w 120205"/>
                <a:gd name="connsiteY3" fmla="*/ 31623 h 141541"/>
                <a:gd name="connsiteX4" fmla="*/ 70485 w 120205"/>
                <a:gd name="connsiteY4" fmla="*/ 21908 h 141541"/>
                <a:gd name="connsiteX5" fmla="*/ 53435 w 120205"/>
                <a:gd name="connsiteY5" fmla="*/ 18860 h 141541"/>
                <a:gd name="connsiteX6" fmla="*/ 31051 w 120205"/>
                <a:gd name="connsiteY6" fmla="*/ 22384 h 141541"/>
                <a:gd name="connsiteX7" fmla="*/ 11335 w 120205"/>
                <a:gd name="connsiteY7" fmla="*/ 31051 h 141541"/>
                <a:gd name="connsiteX8" fmla="*/ 5239 w 120205"/>
                <a:gd name="connsiteY8" fmla="*/ 18383 h 141541"/>
                <a:gd name="connsiteX9" fmla="*/ 16954 w 120205"/>
                <a:gd name="connsiteY9" fmla="*/ 11240 h 141541"/>
                <a:gd name="connsiteX10" fmla="*/ 36766 w 120205"/>
                <a:gd name="connsiteY10" fmla="*/ 3429 h 141541"/>
                <a:gd name="connsiteX11" fmla="*/ 59245 w 120205"/>
                <a:gd name="connsiteY11" fmla="*/ 0 h 141541"/>
                <a:gd name="connsiteX12" fmla="*/ 86773 w 120205"/>
                <a:gd name="connsiteY12" fmla="*/ 4763 h 141541"/>
                <a:gd name="connsiteX13" fmla="*/ 101346 w 120205"/>
                <a:gd name="connsiteY13" fmla="*/ 20098 h 141541"/>
                <a:gd name="connsiteX14" fmla="*/ 105727 w 120205"/>
                <a:gd name="connsiteY14" fmla="*/ 48292 h 141541"/>
                <a:gd name="connsiteX15" fmla="*/ 105727 w 120205"/>
                <a:gd name="connsiteY15" fmla="*/ 126873 h 141541"/>
                <a:gd name="connsiteX16" fmla="*/ 120205 w 120205"/>
                <a:gd name="connsiteY16" fmla="*/ 126873 h 141541"/>
                <a:gd name="connsiteX17" fmla="*/ 120205 w 120205"/>
                <a:gd name="connsiteY17" fmla="*/ 137636 h 141541"/>
                <a:gd name="connsiteX18" fmla="*/ 107823 w 120205"/>
                <a:gd name="connsiteY18" fmla="*/ 140113 h 141541"/>
                <a:gd name="connsiteX19" fmla="*/ 94774 w 120205"/>
                <a:gd name="connsiteY19" fmla="*/ 141351 h 141541"/>
                <a:gd name="connsiteX20" fmla="*/ 85439 w 120205"/>
                <a:gd name="connsiteY20" fmla="*/ 139256 h 141541"/>
                <a:gd name="connsiteX21" fmla="*/ 82963 w 120205"/>
                <a:gd name="connsiteY21" fmla="*/ 130111 h 141541"/>
                <a:gd name="connsiteX22" fmla="*/ 82963 w 120205"/>
                <a:gd name="connsiteY22" fmla="*/ 122015 h 141541"/>
                <a:gd name="connsiteX23" fmla="*/ 64960 w 120205"/>
                <a:gd name="connsiteY23" fmla="*/ 135446 h 141541"/>
                <a:gd name="connsiteX24" fmla="*/ 40862 w 120205"/>
                <a:gd name="connsiteY24" fmla="*/ 141542 h 141541"/>
                <a:gd name="connsiteX25" fmla="*/ 11620 w 120205"/>
                <a:gd name="connsiteY25" fmla="*/ 131350 h 141541"/>
                <a:gd name="connsiteX26" fmla="*/ 0 w 120205"/>
                <a:gd name="connsiteY26" fmla="*/ 102108 h 141541"/>
                <a:gd name="connsiteX27" fmla="*/ 23146 w 120205"/>
                <a:gd name="connsiteY27" fmla="*/ 68199 h 141541"/>
                <a:gd name="connsiteX28" fmla="*/ 66199 w 120205"/>
                <a:gd name="connsiteY28" fmla="*/ 120968 h 141541"/>
                <a:gd name="connsiteX29" fmla="*/ 81343 w 120205"/>
                <a:gd name="connsiteY29" fmla="*/ 111633 h 141541"/>
                <a:gd name="connsiteX30" fmla="*/ 81343 w 120205"/>
                <a:gd name="connsiteY30" fmla="*/ 69533 h 141541"/>
                <a:gd name="connsiteX31" fmla="*/ 41053 w 120205"/>
                <a:gd name="connsiteY31" fmla="*/ 77724 h 141541"/>
                <a:gd name="connsiteX32" fmla="*/ 27432 w 120205"/>
                <a:gd name="connsiteY32" fmla="*/ 99155 h 141541"/>
                <a:gd name="connsiteX33" fmla="*/ 33909 w 120205"/>
                <a:gd name="connsiteY33" fmla="*/ 118586 h 141541"/>
                <a:gd name="connsiteX34" fmla="*/ 51435 w 120205"/>
                <a:gd name="connsiteY34" fmla="*/ 124873 h 141541"/>
                <a:gd name="connsiteX35" fmla="*/ 66199 w 120205"/>
                <a:gd name="connsiteY35" fmla="*/ 120968 h 14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541">
                  <a:moveTo>
                    <a:pt x="23146" y="68199"/>
                  </a:moveTo>
                  <a:cubicBezTo>
                    <a:pt x="38481" y="60960"/>
                    <a:pt x="57912" y="57055"/>
                    <a:pt x="81439" y="56579"/>
                  </a:cubicBezTo>
                  <a:lnTo>
                    <a:pt x="81439" y="49720"/>
                  </a:lnTo>
                  <a:cubicBezTo>
                    <a:pt x="81439" y="42005"/>
                    <a:pt x="80581" y="36005"/>
                    <a:pt x="78962" y="31623"/>
                  </a:cubicBezTo>
                  <a:cubicBezTo>
                    <a:pt x="77343" y="27242"/>
                    <a:pt x="74486" y="24003"/>
                    <a:pt x="70485" y="21908"/>
                  </a:cubicBezTo>
                  <a:cubicBezTo>
                    <a:pt x="66484" y="19907"/>
                    <a:pt x="60769" y="18860"/>
                    <a:pt x="53435" y="18860"/>
                  </a:cubicBezTo>
                  <a:cubicBezTo>
                    <a:pt x="45148" y="18860"/>
                    <a:pt x="37624" y="20003"/>
                    <a:pt x="31051" y="22384"/>
                  </a:cubicBezTo>
                  <a:cubicBezTo>
                    <a:pt x="24479" y="24765"/>
                    <a:pt x="17907" y="27623"/>
                    <a:pt x="11335" y="31051"/>
                  </a:cubicBezTo>
                  <a:lnTo>
                    <a:pt x="5239" y="18383"/>
                  </a:lnTo>
                  <a:cubicBezTo>
                    <a:pt x="7334" y="16574"/>
                    <a:pt x="11239" y="14192"/>
                    <a:pt x="16954" y="11240"/>
                  </a:cubicBezTo>
                  <a:cubicBezTo>
                    <a:pt x="22669" y="8287"/>
                    <a:pt x="29242" y="5715"/>
                    <a:pt x="36766" y="3429"/>
                  </a:cubicBezTo>
                  <a:cubicBezTo>
                    <a:pt x="44291" y="1143"/>
                    <a:pt x="51816" y="0"/>
                    <a:pt x="59245" y="0"/>
                  </a:cubicBezTo>
                  <a:cubicBezTo>
                    <a:pt x="70866" y="0"/>
                    <a:pt x="80010" y="1619"/>
                    <a:pt x="86773" y="4763"/>
                  </a:cubicBezTo>
                  <a:cubicBezTo>
                    <a:pt x="93536" y="7906"/>
                    <a:pt x="98393" y="13049"/>
                    <a:pt x="101346" y="20098"/>
                  </a:cubicBezTo>
                  <a:cubicBezTo>
                    <a:pt x="104299" y="27146"/>
                    <a:pt x="105727" y="36481"/>
                    <a:pt x="105727" y="48292"/>
                  </a:cubicBezTo>
                  <a:lnTo>
                    <a:pt x="105727" y="126873"/>
                  </a:lnTo>
                  <a:lnTo>
                    <a:pt x="120205" y="126873"/>
                  </a:lnTo>
                  <a:lnTo>
                    <a:pt x="120205" y="137636"/>
                  </a:lnTo>
                  <a:cubicBezTo>
                    <a:pt x="116967" y="138494"/>
                    <a:pt x="112776" y="139256"/>
                    <a:pt x="107823" y="140113"/>
                  </a:cubicBezTo>
                  <a:cubicBezTo>
                    <a:pt x="102870" y="140970"/>
                    <a:pt x="98489" y="141351"/>
                    <a:pt x="94774" y="141351"/>
                  </a:cubicBezTo>
                  <a:cubicBezTo>
                    <a:pt x="90202" y="141351"/>
                    <a:pt x="87058" y="140684"/>
                    <a:pt x="85439" y="139256"/>
                  </a:cubicBezTo>
                  <a:cubicBezTo>
                    <a:pt x="83820" y="137827"/>
                    <a:pt x="82963" y="134779"/>
                    <a:pt x="82963" y="130111"/>
                  </a:cubicBezTo>
                  <a:lnTo>
                    <a:pt x="82963" y="122015"/>
                  </a:lnTo>
                  <a:cubicBezTo>
                    <a:pt x="78105" y="126873"/>
                    <a:pt x="72104" y="131445"/>
                    <a:pt x="64960" y="135446"/>
                  </a:cubicBezTo>
                  <a:cubicBezTo>
                    <a:pt x="57912" y="139541"/>
                    <a:pt x="49816" y="141542"/>
                    <a:pt x="40862" y="141542"/>
                  </a:cubicBezTo>
                  <a:cubicBezTo>
                    <a:pt x="29146" y="141542"/>
                    <a:pt x="19336" y="138113"/>
                    <a:pt x="11620" y="131350"/>
                  </a:cubicBezTo>
                  <a:cubicBezTo>
                    <a:pt x="3905" y="124587"/>
                    <a:pt x="0" y="114872"/>
                    <a:pt x="0" y="102108"/>
                  </a:cubicBezTo>
                  <a:cubicBezTo>
                    <a:pt x="95" y="86773"/>
                    <a:pt x="7810" y="75438"/>
                    <a:pt x="23146" y="68199"/>
                  </a:cubicBezTo>
                  <a:close/>
                  <a:moveTo>
                    <a:pt x="66199" y="120968"/>
                  </a:moveTo>
                  <a:cubicBezTo>
                    <a:pt x="71723" y="118396"/>
                    <a:pt x="76771" y="115253"/>
                    <a:pt x="81343" y="111633"/>
                  </a:cubicBezTo>
                  <a:lnTo>
                    <a:pt x="81343" y="69533"/>
                  </a:lnTo>
                  <a:cubicBezTo>
                    <a:pt x="63532" y="69533"/>
                    <a:pt x="50101" y="72295"/>
                    <a:pt x="41053" y="77724"/>
                  </a:cubicBezTo>
                  <a:cubicBezTo>
                    <a:pt x="32004" y="83153"/>
                    <a:pt x="27432" y="90297"/>
                    <a:pt x="27432" y="99155"/>
                  </a:cubicBezTo>
                  <a:cubicBezTo>
                    <a:pt x="27432" y="108014"/>
                    <a:pt x="29623" y="114491"/>
                    <a:pt x="33909" y="118586"/>
                  </a:cubicBezTo>
                  <a:cubicBezTo>
                    <a:pt x="38195" y="122682"/>
                    <a:pt x="44101" y="124873"/>
                    <a:pt x="51435" y="124873"/>
                  </a:cubicBezTo>
                  <a:cubicBezTo>
                    <a:pt x="55721" y="124873"/>
                    <a:pt x="60674" y="123539"/>
                    <a:pt x="66199" y="12096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3" name="Freeform: Shape 53">
              <a:extLst>
                <a:ext uri="{FF2B5EF4-FFF2-40B4-BE49-F238E27FC236}">
                  <a16:creationId xmlns:a16="http://schemas.microsoft.com/office/drawing/2014/main" id="{F1066AC3-25F4-A3F4-DD00-48268AF0849F}"/>
                </a:ext>
              </a:extLst>
            </p:cNvPr>
            <p:cNvSpPr/>
            <p:nvPr/>
          </p:nvSpPr>
          <p:spPr>
            <a:xfrm>
              <a:off x="11481625" y="6490494"/>
              <a:ext cx="138779" cy="203168"/>
            </a:xfrm>
            <a:custGeom>
              <a:avLst/>
              <a:gdLst>
                <a:gd name="connsiteX0" fmla="*/ 0 w 138779"/>
                <a:gd name="connsiteY0" fmla="*/ 4667 h 203168"/>
                <a:gd name="connsiteX1" fmla="*/ 39148 w 138779"/>
                <a:gd name="connsiteY1" fmla="*/ 0 h 203168"/>
                <a:gd name="connsiteX2" fmla="*/ 39624 w 138779"/>
                <a:gd name="connsiteY2" fmla="*/ 0 h 203168"/>
                <a:gd name="connsiteX3" fmla="*/ 45244 w 138779"/>
                <a:gd name="connsiteY3" fmla="*/ 3715 h 203168"/>
                <a:gd name="connsiteX4" fmla="*/ 45244 w 138779"/>
                <a:gd name="connsiteY4" fmla="*/ 77343 h 203168"/>
                <a:gd name="connsiteX5" fmla="*/ 62770 w 138779"/>
                <a:gd name="connsiteY5" fmla="*/ 65627 h 203168"/>
                <a:gd name="connsiteX6" fmla="*/ 85439 w 138779"/>
                <a:gd name="connsiteY6" fmla="*/ 60960 h 203168"/>
                <a:gd name="connsiteX7" fmla="*/ 112205 w 138779"/>
                <a:gd name="connsiteY7" fmla="*/ 68104 h 203168"/>
                <a:gd name="connsiteX8" fmla="*/ 131540 w 138779"/>
                <a:gd name="connsiteY8" fmla="*/ 90107 h 203168"/>
                <a:gd name="connsiteX9" fmla="*/ 138779 w 138779"/>
                <a:gd name="connsiteY9" fmla="*/ 127826 h 203168"/>
                <a:gd name="connsiteX10" fmla="*/ 130112 w 138779"/>
                <a:gd name="connsiteY10" fmla="*/ 166021 h 203168"/>
                <a:gd name="connsiteX11" fmla="*/ 105251 w 138779"/>
                <a:gd name="connsiteY11" fmla="*/ 193167 h 203168"/>
                <a:gd name="connsiteX12" fmla="*/ 67818 w 138779"/>
                <a:gd name="connsiteY12" fmla="*/ 203168 h 203168"/>
                <a:gd name="connsiteX13" fmla="*/ 36957 w 138779"/>
                <a:gd name="connsiteY13" fmla="*/ 199835 h 203168"/>
                <a:gd name="connsiteX14" fmla="*/ 20098 w 138779"/>
                <a:gd name="connsiteY14" fmla="*/ 193834 h 203168"/>
                <a:gd name="connsiteX15" fmla="*/ 20098 w 138779"/>
                <a:gd name="connsiteY15" fmla="*/ 17621 h 203168"/>
                <a:gd name="connsiteX16" fmla="*/ 0 w 138779"/>
                <a:gd name="connsiteY16" fmla="*/ 14954 h 203168"/>
                <a:gd name="connsiteX17" fmla="*/ 0 w 138779"/>
                <a:gd name="connsiteY17" fmla="*/ 4667 h 203168"/>
                <a:gd name="connsiteX18" fmla="*/ 58103 w 138779"/>
                <a:gd name="connsiteY18" fmla="*/ 82582 h 203168"/>
                <a:gd name="connsiteX19" fmla="*/ 45244 w 138779"/>
                <a:gd name="connsiteY19" fmla="*/ 92202 h 203168"/>
                <a:gd name="connsiteX20" fmla="*/ 45244 w 138779"/>
                <a:gd name="connsiteY20" fmla="*/ 182309 h 203168"/>
                <a:gd name="connsiteX21" fmla="*/ 53721 w 138779"/>
                <a:gd name="connsiteY21" fmla="*/ 187833 h 203168"/>
                <a:gd name="connsiteX22" fmla="*/ 69533 w 138779"/>
                <a:gd name="connsiteY22" fmla="*/ 189929 h 203168"/>
                <a:gd name="connsiteX23" fmla="*/ 99917 w 138779"/>
                <a:gd name="connsiteY23" fmla="*/ 174784 h 203168"/>
                <a:gd name="connsiteX24" fmla="*/ 111442 w 138779"/>
                <a:gd name="connsiteY24" fmla="*/ 130493 h 203168"/>
                <a:gd name="connsiteX25" fmla="*/ 101441 w 138779"/>
                <a:gd name="connsiteY25" fmla="*/ 91345 h 203168"/>
                <a:gd name="connsiteX26" fmla="*/ 75533 w 138779"/>
                <a:gd name="connsiteY26" fmla="*/ 78391 h 203168"/>
                <a:gd name="connsiteX27" fmla="*/ 58103 w 138779"/>
                <a:gd name="connsiteY27" fmla="*/ 82582 h 2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8779" h="203168">
                  <a:moveTo>
                    <a:pt x="0" y="4667"/>
                  </a:moveTo>
                  <a:lnTo>
                    <a:pt x="39148" y="0"/>
                  </a:lnTo>
                  <a:lnTo>
                    <a:pt x="39624" y="0"/>
                  </a:lnTo>
                  <a:lnTo>
                    <a:pt x="45244" y="3715"/>
                  </a:lnTo>
                  <a:lnTo>
                    <a:pt x="45244" y="77343"/>
                  </a:lnTo>
                  <a:cubicBezTo>
                    <a:pt x="50102" y="72581"/>
                    <a:pt x="56007" y="68675"/>
                    <a:pt x="62770" y="65627"/>
                  </a:cubicBezTo>
                  <a:cubicBezTo>
                    <a:pt x="69533" y="62579"/>
                    <a:pt x="77057" y="60960"/>
                    <a:pt x="85439" y="60960"/>
                  </a:cubicBezTo>
                  <a:cubicBezTo>
                    <a:pt x="95250" y="60960"/>
                    <a:pt x="104204" y="63341"/>
                    <a:pt x="112205" y="68104"/>
                  </a:cubicBezTo>
                  <a:cubicBezTo>
                    <a:pt x="120206" y="72866"/>
                    <a:pt x="126683" y="80201"/>
                    <a:pt x="131540" y="90107"/>
                  </a:cubicBezTo>
                  <a:cubicBezTo>
                    <a:pt x="136398" y="100013"/>
                    <a:pt x="138779" y="112586"/>
                    <a:pt x="138779" y="127826"/>
                  </a:cubicBezTo>
                  <a:cubicBezTo>
                    <a:pt x="138779" y="141827"/>
                    <a:pt x="135922" y="154591"/>
                    <a:pt x="130112" y="166021"/>
                  </a:cubicBezTo>
                  <a:cubicBezTo>
                    <a:pt x="124301" y="177451"/>
                    <a:pt x="116014" y="186500"/>
                    <a:pt x="105251" y="193167"/>
                  </a:cubicBezTo>
                  <a:cubicBezTo>
                    <a:pt x="94488" y="199835"/>
                    <a:pt x="82010" y="203168"/>
                    <a:pt x="67818" y="203168"/>
                  </a:cubicBezTo>
                  <a:cubicBezTo>
                    <a:pt x="56579" y="203168"/>
                    <a:pt x="46291" y="202025"/>
                    <a:pt x="36957" y="199835"/>
                  </a:cubicBezTo>
                  <a:cubicBezTo>
                    <a:pt x="27622" y="197644"/>
                    <a:pt x="22003" y="195644"/>
                    <a:pt x="20098" y="193834"/>
                  </a:cubicBezTo>
                  <a:lnTo>
                    <a:pt x="20098" y="17621"/>
                  </a:lnTo>
                  <a:lnTo>
                    <a:pt x="0" y="14954"/>
                  </a:lnTo>
                  <a:lnTo>
                    <a:pt x="0" y="4667"/>
                  </a:lnTo>
                  <a:close/>
                  <a:moveTo>
                    <a:pt x="58103" y="82582"/>
                  </a:moveTo>
                  <a:cubicBezTo>
                    <a:pt x="52768" y="85439"/>
                    <a:pt x="48482" y="88678"/>
                    <a:pt x="45244" y="92202"/>
                  </a:cubicBezTo>
                  <a:lnTo>
                    <a:pt x="45244" y="182309"/>
                  </a:lnTo>
                  <a:cubicBezTo>
                    <a:pt x="46196" y="184594"/>
                    <a:pt x="49054" y="186404"/>
                    <a:pt x="53721" y="187833"/>
                  </a:cubicBezTo>
                  <a:cubicBezTo>
                    <a:pt x="58388" y="189262"/>
                    <a:pt x="63627" y="189929"/>
                    <a:pt x="69533" y="189929"/>
                  </a:cubicBezTo>
                  <a:cubicBezTo>
                    <a:pt x="82106" y="189929"/>
                    <a:pt x="92202" y="184880"/>
                    <a:pt x="99917" y="174784"/>
                  </a:cubicBezTo>
                  <a:cubicBezTo>
                    <a:pt x="107633" y="164687"/>
                    <a:pt x="111442" y="149924"/>
                    <a:pt x="111442" y="130493"/>
                  </a:cubicBezTo>
                  <a:cubicBezTo>
                    <a:pt x="111442" y="113062"/>
                    <a:pt x="108109" y="100013"/>
                    <a:pt x="101441" y="91345"/>
                  </a:cubicBezTo>
                  <a:cubicBezTo>
                    <a:pt x="94774" y="82677"/>
                    <a:pt x="86106" y="78391"/>
                    <a:pt x="75533" y="78391"/>
                  </a:cubicBezTo>
                  <a:cubicBezTo>
                    <a:pt x="69152" y="78296"/>
                    <a:pt x="63437" y="79724"/>
                    <a:pt x="58103" y="82582"/>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4" name="Freeform: Shape 54">
              <a:extLst>
                <a:ext uri="{FF2B5EF4-FFF2-40B4-BE49-F238E27FC236}">
                  <a16:creationId xmlns:a16="http://schemas.microsoft.com/office/drawing/2014/main" id="{6459EF7A-6048-0A3A-A9AD-F4942E0CDF65}"/>
                </a:ext>
              </a:extLst>
            </p:cNvPr>
            <p:cNvSpPr/>
            <p:nvPr/>
          </p:nvSpPr>
          <p:spPr>
            <a:xfrm>
              <a:off x="11641645" y="6551454"/>
              <a:ext cx="126491" cy="142112"/>
            </a:xfrm>
            <a:custGeom>
              <a:avLst/>
              <a:gdLst>
                <a:gd name="connsiteX0" fmla="*/ 9049 w 126491"/>
                <a:gd name="connsiteY0" fmla="*/ 33052 h 142112"/>
                <a:gd name="connsiteX1" fmla="*/ 32861 w 126491"/>
                <a:gd name="connsiteY1" fmla="*/ 8477 h 142112"/>
                <a:gd name="connsiteX2" fmla="*/ 64579 w 126491"/>
                <a:gd name="connsiteY2" fmla="*/ 0 h 142112"/>
                <a:gd name="connsiteX3" fmla="*/ 110966 w 126491"/>
                <a:gd name="connsiteY3" fmla="*/ 19526 h 142112"/>
                <a:gd name="connsiteX4" fmla="*/ 126492 w 126491"/>
                <a:gd name="connsiteY4" fmla="*/ 70961 h 142112"/>
                <a:gd name="connsiteX5" fmla="*/ 117443 w 126491"/>
                <a:gd name="connsiteY5" fmla="*/ 109347 h 142112"/>
                <a:gd name="connsiteX6" fmla="*/ 93631 w 126491"/>
                <a:gd name="connsiteY6" fmla="*/ 133826 h 142112"/>
                <a:gd name="connsiteX7" fmla="*/ 61913 w 126491"/>
                <a:gd name="connsiteY7" fmla="*/ 142113 h 142112"/>
                <a:gd name="connsiteX8" fmla="*/ 15526 w 126491"/>
                <a:gd name="connsiteY8" fmla="*/ 122492 h 142112"/>
                <a:gd name="connsiteX9" fmla="*/ 0 w 126491"/>
                <a:gd name="connsiteY9" fmla="*/ 71056 h 142112"/>
                <a:gd name="connsiteX10" fmla="*/ 9049 w 126491"/>
                <a:gd name="connsiteY10" fmla="*/ 33052 h 142112"/>
                <a:gd name="connsiteX11" fmla="*/ 89344 w 126491"/>
                <a:gd name="connsiteY11" fmla="*/ 114300 h 142112"/>
                <a:gd name="connsiteX12" fmla="*/ 98393 w 126491"/>
                <a:gd name="connsiteY12" fmla="*/ 72962 h 142112"/>
                <a:gd name="connsiteX13" fmla="*/ 90106 w 126491"/>
                <a:gd name="connsiteY13" fmla="*/ 29908 h 142112"/>
                <a:gd name="connsiteX14" fmla="*/ 63437 w 126491"/>
                <a:gd name="connsiteY14" fmla="*/ 14002 h 142112"/>
                <a:gd name="connsiteX15" fmla="*/ 37338 w 126491"/>
                <a:gd name="connsiteY15" fmla="*/ 27908 h 142112"/>
                <a:gd name="connsiteX16" fmla="*/ 28194 w 126491"/>
                <a:gd name="connsiteY16" fmla="*/ 69247 h 142112"/>
                <a:gd name="connsiteX17" fmla="*/ 36767 w 126491"/>
                <a:gd name="connsiteY17" fmla="*/ 112300 h 142112"/>
                <a:gd name="connsiteX18" fmla="*/ 63437 w 126491"/>
                <a:gd name="connsiteY18" fmla="*/ 128207 h 142112"/>
                <a:gd name="connsiteX19" fmla="*/ 89344 w 126491"/>
                <a:gd name="connsiteY19" fmla="*/ 114300 h 14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491" h="142112">
                  <a:moveTo>
                    <a:pt x="9049" y="33052"/>
                  </a:moveTo>
                  <a:cubicBezTo>
                    <a:pt x="15049" y="22288"/>
                    <a:pt x="23050" y="14097"/>
                    <a:pt x="32861" y="8477"/>
                  </a:cubicBezTo>
                  <a:cubicBezTo>
                    <a:pt x="42767" y="2857"/>
                    <a:pt x="53340" y="0"/>
                    <a:pt x="64579" y="0"/>
                  </a:cubicBezTo>
                  <a:cubicBezTo>
                    <a:pt x="85153" y="0"/>
                    <a:pt x="100584" y="6477"/>
                    <a:pt x="110966" y="19526"/>
                  </a:cubicBezTo>
                  <a:cubicBezTo>
                    <a:pt x="121348" y="32575"/>
                    <a:pt x="126492" y="49720"/>
                    <a:pt x="126492" y="70961"/>
                  </a:cubicBezTo>
                  <a:cubicBezTo>
                    <a:pt x="126492" y="85820"/>
                    <a:pt x="123444" y="98584"/>
                    <a:pt x="117443" y="109347"/>
                  </a:cubicBezTo>
                  <a:cubicBezTo>
                    <a:pt x="111442" y="120110"/>
                    <a:pt x="103442" y="128302"/>
                    <a:pt x="93631" y="133826"/>
                  </a:cubicBezTo>
                  <a:cubicBezTo>
                    <a:pt x="83725" y="139351"/>
                    <a:pt x="73152" y="142113"/>
                    <a:pt x="61913" y="142113"/>
                  </a:cubicBezTo>
                  <a:cubicBezTo>
                    <a:pt x="41339" y="142113"/>
                    <a:pt x="25908" y="135636"/>
                    <a:pt x="15526" y="122492"/>
                  </a:cubicBezTo>
                  <a:cubicBezTo>
                    <a:pt x="5143" y="109442"/>
                    <a:pt x="0" y="92297"/>
                    <a:pt x="0" y="71056"/>
                  </a:cubicBezTo>
                  <a:cubicBezTo>
                    <a:pt x="0" y="56483"/>
                    <a:pt x="3048" y="43815"/>
                    <a:pt x="9049" y="33052"/>
                  </a:cubicBezTo>
                  <a:close/>
                  <a:moveTo>
                    <a:pt x="89344" y="114300"/>
                  </a:moveTo>
                  <a:cubicBezTo>
                    <a:pt x="95345" y="104966"/>
                    <a:pt x="98393" y="91249"/>
                    <a:pt x="98393" y="72962"/>
                  </a:cubicBezTo>
                  <a:cubicBezTo>
                    <a:pt x="98393" y="54864"/>
                    <a:pt x="95631" y="40481"/>
                    <a:pt x="90106" y="29908"/>
                  </a:cubicBezTo>
                  <a:cubicBezTo>
                    <a:pt x="84582" y="19336"/>
                    <a:pt x="75628" y="14002"/>
                    <a:pt x="63437" y="14002"/>
                  </a:cubicBezTo>
                  <a:cubicBezTo>
                    <a:pt x="52197" y="14002"/>
                    <a:pt x="43529" y="18669"/>
                    <a:pt x="37338" y="27908"/>
                  </a:cubicBezTo>
                  <a:cubicBezTo>
                    <a:pt x="31147" y="37148"/>
                    <a:pt x="28194" y="50959"/>
                    <a:pt x="28194" y="69247"/>
                  </a:cubicBezTo>
                  <a:cubicBezTo>
                    <a:pt x="28194" y="87344"/>
                    <a:pt x="31051" y="101727"/>
                    <a:pt x="36767" y="112300"/>
                  </a:cubicBezTo>
                  <a:cubicBezTo>
                    <a:pt x="42481" y="122872"/>
                    <a:pt x="51340" y="128207"/>
                    <a:pt x="63437" y="128207"/>
                  </a:cubicBezTo>
                  <a:cubicBezTo>
                    <a:pt x="74676" y="128207"/>
                    <a:pt x="83344" y="123539"/>
                    <a:pt x="89344" y="114300"/>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5" name="Freeform: Shape 55">
              <a:extLst>
                <a:ext uri="{FF2B5EF4-FFF2-40B4-BE49-F238E27FC236}">
                  <a16:creationId xmlns:a16="http://schemas.microsoft.com/office/drawing/2014/main" id="{ABE95606-0CCE-4A28-F884-CE9AA3363472}"/>
                </a:ext>
              </a:extLst>
            </p:cNvPr>
            <p:cNvSpPr/>
            <p:nvPr/>
          </p:nvSpPr>
          <p:spPr>
            <a:xfrm>
              <a:off x="11790807" y="6551358"/>
              <a:ext cx="95535" cy="139541"/>
            </a:xfrm>
            <a:custGeom>
              <a:avLst/>
              <a:gdLst>
                <a:gd name="connsiteX0" fmla="*/ 95 w 95535"/>
                <a:gd name="connsiteY0" fmla="*/ 127635 h 139541"/>
                <a:gd name="connsiteX1" fmla="*/ 18478 w 95535"/>
                <a:gd name="connsiteY1" fmla="*/ 126206 h 139541"/>
                <a:gd name="connsiteX2" fmla="*/ 18478 w 95535"/>
                <a:gd name="connsiteY2" fmla="*/ 22574 h 139541"/>
                <a:gd name="connsiteX3" fmla="*/ 857 w 95535"/>
                <a:gd name="connsiteY3" fmla="*/ 18193 h 139541"/>
                <a:gd name="connsiteX4" fmla="*/ 857 w 95535"/>
                <a:gd name="connsiteY4" fmla="*/ 4953 h 139541"/>
                <a:gd name="connsiteX5" fmla="*/ 34576 w 95535"/>
                <a:gd name="connsiteY5" fmla="*/ 571 h 139541"/>
                <a:gd name="connsiteX6" fmla="*/ 35052 w 95535"/>
                <a:gd name="connsiteY6" fmla="*/ 571 h 139541"/>
                <a:gd name="connsiteX7" fmla="*/ 40481 w 95535"/>
                <a:gd name="connsiteY7" fmla="*/ 4953 h 139541"/>
                <a:gd name="connsiteX8" fmla="*/ 40481 w 95535"/>
                <a:gd name="connsiteY8" fmla="*/ 9335 h 139541"/>
                <a:gd name="connsiteX9" fmla="*/ 39719 w 95535"/>
                <a:gd name="connsiteY9" fmla="*/ 28385 h 139541"/>
                <a:gd name="connsiteX10" fmla="*/ 40481 w 95535"/>
                <a:gd name="connsiteY10" fmla="*/ 28385 h 139541"/>
                <a:gd name="connsiteX11" fmla="*/ 49244 w 95535"/>
                <a:gd name="connsiteY11" fmla="*/ 17621 h 139541"/>
                <a:gd name="connsiteX12" fmla="*/ 65627 w 95535"/>
                <a:gd name="connsiteY12" fmla="*/ 5524 h 139541"/>
                <a:gd name="connsiteX13" fmla="*/ 87439 w 95535"/>
                <a:gd name="connsiteY13" fmla="*/ 0 h 139541"/>
                <a:gd name="connsiteX14" fmla="*/ 95536 w 95535"/>
                <a:gd name="connsiteY14" fmla="*/ 1238 h 139541"/>
                <a:gd name="connsiteX15" fmla="*/ 95536 w 95535"/>
                <a:gd name="connsiteY15" fmla="*/ 28670 h 139541"/>
                <a:gd name="connsiteX16" fmla="*/ 90011 w 95535"/>
                <a:gd name="connsiteY16" fmla="*/ 26384 h 139541"/>
                <a:gd name="connsiteX17" fmla="*/ 81534 w 95535"/>
                <a:gd name="connsiteY17" fmla="*/ 25241 h 139541"/>
                <a:gd name="connsiteX18" fmla="*/ 43815 w 95535"/>
                <a:gd name="connsiteY18" fmla="*/ 37719 h 139541"/>
                <a:gd name="connsiteX19" fmla="*/ 43815 w 95535"/>
                <a:gd name="connsiteY19" fmla="*/ 125825 h 139541"/>
                <a:gd name="connsiteX20" fmla="*/ 74866 w 95535"/>
                <a:gd name="connsiteY20" fmla="*/ 127826 h 139541"/>
                <a:gd name="connsiteX21" fmla="*/ 74866 w 95535"/>
                <a:gd name="connsiteY21" fmla="*/ 139541 h 139541"/>
                <a:gd name="connsiteX22" fmla="*/ 0 w 95535"/>
                <a:gd name="connsiteY22" fmla="*/ 139541 h 139541"/>
                <a:gd name="connsiteX23" fmla="*/ 0 w 95535"/>
                <a:gd name="connsiteY23" fmla="*/ 127635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535" h="139541">
                  <a:moveTo>
                    <a:pt x="95" y="127635"/>
                  </a:moveTo>
                  <a:lnTo>
                    <a:pt x="18478" y="126206"/>
                  </a:lnTo>
                  <a:lnTo>
                    <a:pt x="18478" y="22574"/>
                  </a:lnTo>
                  <a:lnTo>
                    <a:pt x="857" y="18193"/>
                  </a:lnTo>
                  <a:lnTo>
                    <a:pt x="857" y="4953"/>
                  </a:lnTo>
                  <a:lnTo>
                    <a:pt x="34576" y="571"/>
                  </a:lnTo>
                  <a:lnTo>
                    <a:pt x="35052" y="571"/>
                  </a:lnTo>
                  <a:lnTo>
                    <a:pt x="40481" y="4953"/>
                  </a:lnTo>
                  <a:lnTo>
                    <a:pt x="40481" y="9335"/>
                  </a:lnTo>
                  <a:lnTo>
                    <a:pt x="39719" y="28385"/>
                  </a:lnTo>
                  <a:lnTo>
                    <a:pt x="40481" y="28385"/>
                  </a:lnTo>
                  <a:cubicBezTo>
                    <a:pt x="42101" y="25622"/>
                    <a:pt x="45053" y="22003"/>
                    <a:pt x="49244" y="17621"/>
                  </a:cubicBezTo>
                  <a:cubicBezTo>
                    <a:pt x="53530" y="13240"/>
                    <a:pt x="58960" y="9144"/>
                    <a:pt x="65627" y="5524"/>
                  </a:cubicBezTo>
                  <a:cubicBezTo>
                    <a:pt x="72295" y="1810"/>
                    <a:pt x="79534" y="0"/>
                    <a:pt x="87439" y="0"/>
                  </a:cubicBezTo>
                  <a:cubicBezTo>
                    <a:pt x="90678" y="0"/>
                    <a:pt x="93345" y="381"/>
                    <a:pt x="95536" y="1238"/>
                  </a:cubicBezTo>
                  <a:lnTo>
                    <a:pt x="95536" y="28670"/>
                  </a:lnTo>
                  <a:cubicBezTo>
                    <a:pt x="94393" y="27813"/>
                    <a:pt x="92583" y="27051"/>
                    <a:pt x="90011" y="26384"/>
                  </a:cubicBezTo>
                  <a:cubicBezTo>
                    <a:pt x="87439" y="25718"/>
                    <a:pt x="84677" y="25241"/>
                    <a:pt x="81534" y="25241"/>
                  </a:cubicBezTo>
                  <a:cubicBezTo>
                    <a:pt x="68008" y="25241"/>
                    <a:pt x="55435" y="29432"/>
                    <a:pt x="43815" y="37719"/>
                  </a:cubicBezTo>
                  <a:lnTo>
                    <a:pt x="43815" y="125825"/>
                  </a:lnTo>
                  <a:lnTo>
                    <a:pt x="74866" y="127826"/>
                  </a:lnTo>
                  <a:lnTo>
                    <a:pt x="74866" y="139541"/>
                  </a:lnTo>
                  <a:lnTo>
                    <a:pt x="0" y="139541"/>
                  </a:lnTo>
                  <a:lnTo>
                    <a:pt x="0" y="127635"/>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6" name="Freeform: Shape 56">
              <a:extLst>
                <a:ext uri="{FF2B5EF4-FFF2-40B4-BE49-F238E27FC236}">
                  <a16:creationId xmlns:a16="http://schemas.microsoft.com/office/drawing/2014/main" id="{34B552FC-DF7A-2C60-739F-31EFCCCF4A25}"/>
                </a:ext>
              </a:extLst>
            </p:cNvPr>
            <p:cNvSpPr/>
            <p:nvPr/>
          </p:nvSpPr>
          <p:spPr>
            <a:xfrm>
              <a:off x="11902344" y="6552120"/>
              <a:ext cx="120300" cy="141541"/>
            </a:xfrm>
            <a:custGeom>
              <a:avLst/>
              <a:gdLst>
                <a:gd name="connsiteX0" fmla="*/ 23241 w 120300"/>
                <a:gd name="connsiteY0" fmla="*/ 68199 h 141541"/>
                <a:gd name="connsiteX1" fmla="*/ 81534 w 120300"/>
                <a:gd name="connsiteY1" fmla="*/ 56579 h 141541"/>
                <a:gd name="connsiteX2" fmla="*/ 81534 w 120300"/>
                <a:gd name="connsiteY2" fmla="*/ 49720 h 141541"/>
                <a:gd name="connsiteX3" fmla="*/ 79058 w 120300"/>
                <a:gd name="connsiteY3" fmla="*/ 31623 h 141541"/>
                <a:gd name="connsiteX4" fmla="*/ 70580 w 120300"/>
                <a:gd name="connsiteY4" fmla="*/ 21908 h 141541"/>
                <a:gd name="connsiteX5" fmla="*/ 53531 w 120300"/>
                <a:gd name="connsiteY5" fmla="*/ 18860 h 141541"/>
                <a:gd name="connsiteX6" fmla="*/ 31147 w 120300"/>
                <a:gd name="connsiteY6" fmla="*/ 22384 h 141541"/>
                <a:gd name="connsiteX7" fmla="*/ 11430 w 120300"/>
                <a:gd name="connsiteY7" fmla="*/ 31051 h 141541"/>
                <a:gd name="connsiteX8" fmla="*/ 5334 w 120300"/>
                <a:gd name="connsiteY8" fmla="*/ 18383 h 141541"/>
                <a:gd name="connsiteX9" fmla="*/ 17050 w 120300"/>
                <a:gd name="connsiteY9" fmla="*/ 11240 h 141541"/>
                <a:gd name="connsiteX10" fmla="*/ 36862 w 120300"/>
                <a:gd name="connsiteY10" fmla="*/ 3429 h 141541"/>
                <a:gd name="connsiteX11" fmla="*/ 59341 w 120300"/>
                <a:gd name="connsiteY11" fmla="*/ 0 h 141541"/>
                <a:gd name="connsiteX12" fmla="*/ 86868 w 120300"/>
                <a:gd name="connsiteY12" fmla="*/ 4763 h 141541"/>
                <a:gd name="connsiteX13" fmla="*/ 101441 w 120300"/>
                <a:gd name="connsiteY13" fmla="*/ 20098 h 141541"/>
                <a:gd name="connsiteX14" fmla="*/ 105823 w 120300"/>
                <a:gd name="connsiteY14" fmla="*/ 48292 h 141541"/>
                <a:gd name="connsiteX15" fmla="*/ 105823 w 120300"/>
                <a:gd name="connsiteY15" fmla="*/ 126873 h 141541"/>
                <a:gd name="connsiteX16" fmla="*/ 120301 w 120300"/>
                <a:gd name="connsiteY16" fmla="*/ 126873 h 141541"/>
                <a:gd name="connsiteX17" fmla="*/ 120301 w 120300"/>
                <a:gd name="connsiteY17" fmla="*/ 137636 h 141541"/>
                <a:gd name="connsiteX18" fmla="*/ 107918 w 120300"/>
                <a:gd name="connsiteY18" fmla="*/ 140113 h 141541"/>
                <a:gd name="connsiteX19" fmla="*/ 94774 w 120300"/>
                <a:gd name="connsiteY19" fmla="*/ 141351 h 141541"/>
                <a:gd name="connsiteX20" fmla="*/ 85439 w 120300"/>
                <a:gd name="connsiteY20" fmla="*/ 139256 h 141541"/>
                <a:gd name="connsiteX21" fmla="*/ 82963 w 120300"/>
                <a:gd name="connsiteY21" fmla="*/ 130111 h 141541"/>
                <a:gd name="connsiteX22" fmla="*/ 82963 w 120300"/>
                <a:gd name="connsiteY22" fmla="*/ 122015 h 141541"/>
                <a:gd name="connsiteX23" fmla="*/ 64961 w 120300"/>
                <a:gd name="connsiteY23" fmla="*/ 135446 h 141541"/>
                <a:gd name="connsiteX24" fmla="*/ 40862 w 120300"/>
                <a:gd name="connsiteY24" fmla="*/ 141542 h 141541"/>
                <a:gd name="connsiteX25" fmla="*/ 11621 w 120300"/>
                <a:gd name="connsiteY25" fmla="*/ 131350 h 141541"/>
                <a:gd name="connsiteX26" fmla="*/ 0 w 120300"/>
                <a:gd name="connsiteY26" fmla="*/ 102108 h 141541"/>
                <a:gd name="connsiteX27" fmla="*/ 23241 w 120300"/>
                <a:gd name="connsiteY27" fmla="*/ 68199 h 141541"/>
                <a:gd name="connsiteX28" fmla="*/ 66294 w 120300"/>
                <a:gd name="connsiteY28" fmla="*/ 120968 h 141541"/>
                <a:gd name="connsiteX29" fmla="*/ 81439 w 120300"/>
                <a:gd name="connsiteY29" fmla="*/ 111633 h 141541"/>
                <a:gd name="connsiteX30" fmla="*/ 81439 w 120300"/>
                <a:gd name="connsiteY30" fmla="*/ 69533 h 141541"/>
                <a:gd name="connsiteX31" fmla="*/ 41148 w 120300"/>
                <a:gd name="connsiteY31" fmla="*/ 77724 h 141541"/>
                <a:gd name="connsiteX32" fmla="*/ 27527 w 120300"/>
                <a:gd name="connsiteY32" fmla="*/ 99155 h 141541"/>
                <a:gd name="connsiteX33" fmla="*/ 34004 w 120300"/>
                <a:gd name="connsiteY33" fmla="*/ 118586 h 141541"/>
                <a:gd name="connsiteX34" fmla="*/ 51530 w 120300"/>
                <a:gd name="connsiteY34" fmla="*/ 124873 h 141541"/>
                <a:gd name="connsiteX35" fmla="*/ 66294 w 120300"/>
                <a:gd name="connsiteY35" fmla="*/ 120968 h 14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300" h="141541">
                  <a:moveTo>
                    <a:pt x="23241" y="68199"/>
                  </a:moveTo>
                  <a:cubicBezTo>
                    <a:pt x="38576" y="60960"/>
                    <a:pt x="58007" y="57055"/>
                    <a:pt x="81534" y="56579"/>
                  </a:cubicBezTo>
                  <a:lnTo>
                    <a:pt x="81534" y="49720"/>
                  </a:lnTo>
                  <a:cubicBezTo>
                    <a:pt x="81534" y="42005"/>
                    <a:pt x="80677" y="36005"/>
                    <a:pt x="79058" y="31623"/>
                  </a:cubicBezTo>
                  <a:cubicBezTo>
                    <a:pt x="77438" y="27242"/>
                    <a:pt x="74581" y="24003"/>
                    <a:pt x="70580" y="21908"/>
                  </a:cubicBezTo>
                  <a:cubicBezTo>
                    <a:pt x="66580" y="19907"/>
                    <a:pt x="60960" y="18860"/>
                    <a:pt x="53531" y="18860"/>
                  </a:cubicBezTo>
                  <a:cubicBezTo>
                    <a:pt x="45244" y="18860"/>
                    <a:pt x="37719" y="20003"/>
                    <a:pt x="31147" y="22384"/>
                  </a:cubicBezTo>
                  <a:cubicBezTo>
                    <a:pt x="24575" y="24765"/>
                    <a:pt x="18002" y="27623"/>
                    <a:pt x="11430" y="31051"/>
                  </a:cubicBezTo>
                  <a:lnTo>
                    <a:pt x="5334" y="18383"/>
                  </a:lnTo>
                  <a:cubicBezTo>
                    <a:pt x="7430" y="16574"/>
                    <a:pt x="11335" y="14192"/>
                    <a:pt x="17050" y="11240"/>
                  </a:cubicBezTo>
                  <a:cubicBezTo>
                    <a:pt x="22765" y="8287"/>
                    <a:pt x="29337" y="5715"/>
                    <a:pt x="36862" y="3429"/>
                  </a:cubicBezTo>
                  <a:cubicBezTo>
                    <a:pt x="44387" y="1143"/>
                    <a:pt x="51911" y="0"/>
                    <a:pt x="59341" y="0"/>
                  </a:cubicBezTo>
                  <a:cubicBezTo>
                    <a:pt x="70961" y="0"/>
                    <a:pt x="80105" y="1619"/>
                    <a:pt x="86868" y="4763"/>
                  </a:cubicBezTo>
                  <a:cubicBezTo>
                    <a:pt x="93631" y="7906"/>
                    <a:pt x="98489" y="13049"/>
                    <a:pt x="101441" y="20098"/>
                  </a:cubicBezTo>
                  <a:cubicBezTo>
                    <a:pt x="104394" y="27146"/>
                    <a:pt x="105823" y="36481"/>
                    <a:pt x="105823" y="48292"/>
                  </a:cubicBezTo>
                  <a:lnTo>
                    <a:pt x="105823" y="126873"/>
                  </a:lnTo>
                  <a:lnTo>
                    <a:pt x="120301" y="126873"/>
                  </a:lnTo>
                  <a:lnTo>
                    <a:pt x="120301" y="137636"/>
                  </a:lnTo>
                  <a:cubicBezTo>
                    <a:pt x="117062" y="138494"/>
                    <a:pt x="112871" y="139256"/>
                    <a:pt x="107918" y="140113"/>
                  </a:cubicBezTo>
                  <a:cubicBezTo>
                    <a:pt x="102965" y="140970"/>
                    <a:pt x="98584" y="141351"/>
                    <a:pt x="94774" y="141351"/>
                  </a:cubicBezTo>
                  <a:cubicBezTo>
                    <a:pt x="90202" y="141351"/>
                    <a:pt x="87154" y="140684"/>
                    <a:pt x="85439" y="139256"/>
                  </a:cubicBezTo>
                  <a:cubicBezTo>
                    <a:pt x="83820" y="137827"/>
                    <a:pt x="82963" y="134779"/>
                    <a:pt x="82963" y="130111"/>
                  </a:cubicBezTo>
                  <a:lnTo>
                    <a:pt x="82963" y="122015"/>
                  </a:lnTo>
                  <a:cubicBezTo>
                    <a:pt x="78105" y="126873"/>
                    <a:pt x="72104" y="131445"/>
                    <a:pt x="64961" y="135446"/>
                  </a:cubicBezTo>
                  <a:cubicBezTo>
                    <a:pt x="57817" y="139541"/>
                    <a:pt x="49816" y="141542"/>
                    <a:pt x="40862" y="141542"/>
                  </a:cubicBezTo>
                  <a:cubicBezTo>
                    <a:pt x="29147" y="141542"/>
                    <a:pt x="19336" y="138113"/>
                    <a:pt x="11621" y="131350"/>
                  </a:cubicBezTo>
                  <a:cubicBezTo>
                    <a:pt x="3905" y="124587"/>
                    <a:pt x="0" y="114872"/>
                    <a:pt x="0" y="102108"/>
                  </a:cubicBezTo>
                  <a:cubicBezTo>
                    <a:pt x="191" y="86773"/>
                    <a:pt x="7906" y="75438"/>
                    <a:pt x="23241" y="68199"/>
                  </a:cubicBezTo>
                  <a:close/>
                  <a:moveTo>
                    <a:pt x="66294" y="120968"/>
                  </a:moveTo>
                  <a:cubicBezTo>
                    <a:pt x="71819" y="118396"/>
                    <a:pt x="76867" y="115253"/>
                    <a:pt x="81439" y="111633"/>
                  </a:cubicBezTo>
                  <a:lnTo>
                    <a:pt x="81439" y="69533"/>
                  </a:lnTo>
                  <a:cubicBezTo>
                    <a:pt x="63627" y="69533"/>
                    <a:pt x="50197" y="72295"/>
                    <a:pt x="41148" y="77724"/>
                  </a:cubicBezTo>
                  <a:cubicBezTo>
                    <a:pt x="32099" y="83153"/>
                    <a:pt x="27527" y="90297"/>
                    <a:pt x="27527" y="99155"/>
                  </a:cubicBezTo>
                  <a:cubicBezTo>
                    <a:pt x="27527" y="108014"/>
                    <a:pt x="29718" y="114491"/>
                    <a:pt x="34004" y="118586"/>
                  </a:cubicBezTo>
                  <a:cubicBezTo>
                    <a:pt x="38291" y="122777"/>
                    <a:pt x="44196" y="124873"/>
                    <a:pt x="51530" y="124873"/>
                  </a:cubicBezTo>
                  <a:cubicBezTo>
                    <a:pt x="55817" y="124873"/>
                    <a:pt x="60770" y="123539"/>
                    <a:pt x="66294" y="12096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7" name="Freeform: Shape 57">
              <a:extLst>
                <a:ext uri="{FF2B5EF4-FFF2-40B4-BE49-F238E27FC236}">
                  <a16:creationId xmlns:a16="http://schemas.microsoft.com/office/drawing/2014/main" id="{18A85306-1D2B-4048-F973-7C3C3278239B}"/>
                </a:ext>
              </a:extLst>
            </p:cNvPr>
            <p:cNvSpPr/>
            <p:nvPr/>
          </p:nvSpPr>
          <p:spPr>
            <a:xfrm>
              <a:off x="12036361" y="6519926"/>
              <a:ext cx="88201" cy="173736"/>
            </a:xfrm>
            <a:custGeom>
              <a:avLst/>
              <a:gdLst>
                <a:gd name="connsiteX0" fmla="*/ 24479 w 88201"/>
                <a:gd name="connsiteY0" fmla="*/ 167069 h 173736"/>
                <a:gd name="connsiteX1" fmla="*/ 17621 w 88201"/>
                <a:gd name="connsiteY1" fmla="*/ 145256 h 173736"/>
                <a:gd name="connsiteX2" fmla="*/ 17621 w 88201"/>
                <a:gd name="connsiteY2" fmla="*/ 51340 h 173736"/>
                <a:gd name="connsiteX3" fmla="*/ 0 w 88201"/>
                <a:gd name="connsiteY3" fmla="*/ 51340 h 173736"/>
                <a:gd name="connsiteX4" fmla="*/ 0 w 88201"/>
                <a:gd name="connsiteY4" fmla="*/ 40291 h 173736"/>
                <a:gd name="connsiteX5" fmla="*/ 6858 w 88201"/>
                <a:gd name="connsiteY5" fmla="*/ 38576 h 173736"/>
                <a:gd name="connsiteX6" fmla="*/ 14478 w 88201"/>
                <a:gd name="connsiteY6" fmla="*/ 35909 h 173736"/>
                <a:gd name="connsiteX7" fmla="*/ 20574 w 88201"/>
                <a:gd name="connsiteY7" fmla="*/ 27146 h 173736"/>
                <a:gd name="connsiteX8" fmla="*/ 25241 w 88201"/>
                <a:gd name="connsiteY8" fmla="*/ 12192 h 173736"/>
                <a:gd name="connsiteX9" fmla="*/ 28384 w 88201"/>
                <a:gd name="connsiteY9" fmla="*/ 0 h 173736"/>
                <a:gd name="connsiteX10" fmla="*/ 42863 w 88201"/>
                <a:gd name="connsiteY10" fmla="*/ 0 h 173736"/>
                <a:gd name="connsiteX11" fmla="*/ 43339 w 88201"/>
                <a:gd name="connsiteY11" fmla="*/ 35243 h 173736"/>
                <a:gd name="connsiteX12" fmla="*/ 84201 w 88201"/>
                <a:gd name="connsiteY12" fmla="*/ 35243 h 173736"/>
                <a:gd name="connsiteX13" fmla="*/ 84201 w 88201"/>
                <a:gd name="connsiteY13" fmla="*/ 51435 h 173736"/>
                <a:gd name="connsiteX14" fmla="*/ 43339 w 88201"/>
                <a:gd name="connsiteY14" fmla="*/ 51435 h 173736"/>
                <a:gd name="connsiteX15" fmla="*/ 43339 w 88201"/>
                <a:gd name="connsiteY15" fmla="*/ 126587 h 173736"/>
                <a:gd name="connsiteX16" fmla="*/ 44196 w 88201"/>
                <a:gd name="connsiteY16" fmla="*/ 146209 h 173736"/>
                <a:gd name="connsiteX17" fmla="*/ 47911 w 88201"/>
                <a:gd name="connsiteY17" fmla="*/ 153543 h 173736"/>
                <a:gd name="connsiteX18" fmla="*/ 57531 w 88201"/>
                <a:gd name="connsiteY18" fmla="*/ 155258 h 173736"/>
                <a:gd name="connsiteX19" fmla="*/ 72104 w 88201"/>
                <a:gd name="connsiteY19" fmla="*/ 153543 h 173736"/>
                <a:gd name="connsiteX20" fmla="*/ 84487 w 88201"/>
                <a:gd name="connsiteY20" fmla="*/ 149924 h 173736"/>
                <a:gd name="connsiteX21" fmla="*/ 88201 w 88201"/>
                <a:gd name="connsiteY21" fmla="*/ 160973 h 173736"/>
                <a:gd name="connsiteX22" fmla="*/ 69247 w 88201"/>
                <a:gd name="connsiteY22" fmla="*/ 169545 h 173736"/>
                <a:gd name="connsiteX23" fmla="*/ 45434 w 88201"/>
                <a:gd name="connsiteY23" fmla="*/ 173736 h 173736"/>
                <a:gd name="connsiteX24" fmla="*/ 24479 w 88201"/>
                <a:gd name="connsiteY24" fmla="*/ 167069 h 17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736">
                  <a:moveTo>
                    <a:pt x="24479" y="167069"/>
                  </a:moveTo>
                  <a:cubicBezTo>
                    <a:pt x="19907" y="162782"/>
                    <a:pt x="17621" y="155543"/>
                    <a:pt x="17621" y="145256"/>
                  </a:cubicBezTo>
                  <a:lnTo>
                    <a:pt x="17621" y="51340"/>
                  </a:lnTo>
                  <a:lnTo>
                    <a:pt x="0" y="51340"/>
                  </a:lnTo>
                  <a:lnTo>
                    <a:pt x="0" y="40291"/>
                  </a:lnTo>
                  <a:cubicBezTo>
                    <a:pt x="762" y="40100"/>
                    <a:pt x="3048" y="39529"/>
                    <a:pt x="6858" y="38576"/>
                  </a:cubicBezTo>
                  <a:cubicBezTo>
                    <a:pt x="10573" y="37624"/>
                    <a:pt x="13144" y="36671"/>
                    <a:pt x="14478" y="35909"/>
                  </a:cubicBezTo>
                  <a:cubicBezTo>
                    <a:pt x="17050" y="34481"/>
                    <a:pt x="19145" y="31528"/>
                    <a:pt x="20574" y="27146"/>
                  </a:cubicBezTo>
                  <a:cubicBezTo>
                    <a:pt x="21907" y="24003"/>
                    <a:pt x="23431" y="19050"/>
                    <a:pt x="25241" y="12192"/>
                  </a:cubicBezTo>
                  <a:cubicBezTo>
                    <a:pt x="27051" y="5334"/>
                    <a:pt x="28099" y="1238"/>
                    <a:pt x="28384" y="0"/>
                  </a:cubicBezTo>
                  <a:lnTo>
                    <a:pt x="42863" y="0"/>
                  </a:lnTo>
                  <a:lnTo>
                    <a:pt x="43339" y="35243"/>
                  </a:lnTo>
                  <a:lnTo>
                    <a:pt x="84201" y="35243"/>
                  </a:lnTo>
                  <a:lnTo>
                    <a:pt x="84201" y="51435"/>
                  </a:lnTo>
                  <a:lnTo>
                    <a:pt x="43339" y="51435"/>
                  </a:lnTo>
                  <a:lnTo>
                    <a:pt x="43339" y="126587"/>
                  </a:lnTo>
                  <a:cubicBezTo>
                    <a:pt x="43339" y="135922"/>
                    <a:pt x="43624" y="142399"/>
                    <a:pt x="44196" y="146209"/>
                  </a:cubicBezTo>
                  <a:cubicBezTo>
                    <a:pt x="44767" y="149924"/>
                    <a:pt x="46006" y="152400"/>
                    <a:pt x="47911" y="153543"/>
                  </a:cubicBezTo>
                  <a:cubicBezTo>
                    <a:pt x="49816" y="154686"/>
                    <a:pt x="53054" y="155258"/>
                    <a:pt x="57531" y="155258"/>
                  </a:cubicBezTo>
                  <a:cubicBezTo>
                    <a:pt x="61913" y="155258"/>
                    <a:pt x="66770" y="154686"/>
                    <a:pt x="72104" y="153543"/>
                  </a:cubicBezTo>
                  <a:cubicBezTo>
                    <a:pt x="77438" y="152400"/>
                    <a:pt x="81534" y="151162"/>
                    <a:pt x="84487" y="149924"/>
                  </a:cubicBezTo>
                  <a:lnTo>
                    <a:pt x="88201" y="160973"/>
                  </a:lnTo>
                  <a:cubicBezTo>
                    <a:pt x="84296" y="163925"/>
                    <a:pt x="77914" y="166783"/>
                    <a:pt x="69247" y="169545"/>
                  </a:cubicBezTo>
                  <a:cubicBezTo>
                    <a:pt x="60579" y="172307"/>
                    <a:pt x="52578" y="173736"/>
                    <a:pt x="45434" y="173736"/>
                  </a:cubicBezTo>
                  <a:cubicBezTo>
                    <a:pt x="36004" y="173450"/>
                    <a:pt x="29051" y="171355"/>
                    <a:pt x="24479" y="167069"/>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8" name="Freeform: Shape 58">
              <a:extLst>
                <a:ext uri="{FF2B5EF4-FFF2-40B4-BE49-F238E27FC236}">
                  <a16:creationId xmlns:a16="http://schemas.microsoft.com/office/drawing/2014/main" id="{B0477DC5-E8A7-4D0E-CB43-9CCB40868958}"/>
                </a:ext>
              </a:extLst>
            </p:cNvPr>
            <p:cNvSpPr/>
            <p:nvPr/>
          </p:nvSpPr>
          <p:spPr>
            <a:xfrm>
              <a:off x="12139422" y="6551454"/>
              <a:ext cx="126587" cy="142112"/>
            </a:xfrm>
            <a:custGeom>
              <a:avLst/>
              <a:gdLst>
                <a:gd name="connsiteX0" fmla="*/ 9049 w 126587"/>
                <a:gd name="connsiteY0" fmla="*/ 33052 h 142112"/>
                <a:gd name="connsiteX1" fmla="*/ 32956 w 126587"/>
                <a:gd name="connsiteY1" fmla="*/ 8477 h 142112"/>
                <a:gd name="connsiteX2" fmla="*/ 64675 w 126587"/>
                <a:gd name="connsiteY2" fmla="*/ 0 h 142112"/>
                <a:gd name="connsiteX3" fmla="*/ 111061 w 126587"/>
                <a:gd name="connsiteY3" fmla="*/ 19526 h 142112"/>
                <a:gd name="connsiteX4" fmla="*/ 126587 w 126587"/>
                <a:gd name="connsiteY4" fmla="*/ 70961 h 142112"/>
                <a:gd name="connsiteX5" fmla="*/ 117538 w 126587"/>
                <a:gd name="connsiteY5" fmla="*/ 109347 h 142112"/>
                <a:gd name="connsiteX6" fmla="*/ 93631 w 126587"/>
                <a:gd name="connsiteY6" fmla="*/ 133826 h 142112"/>
                <a:gd name="connsiteX7" fmla="*/ 61913 w 126587"/>
                <a:gd name="connsiteY7" fmla="*/ 142113 h 142112"/>
                <a:gd name="connsiteX8" fmla="*/ 15526 w 126587"/>
                <a:gd name="connsiteY8" fmla="*/ 122492 h 142112"/>
                <a:gd name="connsiteX9" fmla="*/ 0 w 126587"/>
                <a:gd name="connsiteY9" fmla="*/ 71056 h 142112"/>
                <a:gd name="connsiteX10" fmla="*/ 9049 w 126587"/>
                <a:gd name="connsiteY10" fmla="*/ 33052 h 142112"/>
                <a:gd name="connsiteX11" fmla="*/ 89344 w 126587"/>
                <a:gd name="connsiteY11" fmla="*/ 114300 h 142112"/>
                <a:gd name="connsiteX12" fmla="*/ 98393 w 126587"/>
                <a:gd name="connsiteY12" fmla="*/ 72962 h 142112"/>
                <a:gd name="connsiteX13" fmla="*/ 90106 w 126587"/>
                <a:gd name="connsiteY13" fmla="*/ 29908 h 142112"/>
                <a:gd name="connsiteX14" fmla="*/ 63436 w 126587"/>
                <a:gd name="connsiteY14" fmla="*/ 14002 h 142112"/>
                <a:gd name="connsiteX15" fmla="*/ 37338 w 126587"/>
                <a:gd name="connsiteY15" fmla="*/ 27908 h 142112"/>
                <a:gd name="connsiteX16" fmla="*/ 28194 w 126587"/>
                <a:gd name="connsiteY16" fmla="*/ 69247 h 142112"/>
                <a:gd name="connsiteX17" fmla="*/ 36766 w 126587"/>
                <a:gd name="connsiteY17" fmla="*/ 112300 h 142112"/>
                <a:gd name="connsiteX18" fmla="*/ 63436 w 126587"/>
                <a:gd name="connsiteY18" fmla="*/ 128207 h 142112"/>
                <a:gd name="connsiteX19" fmla="*/ 89344 w 126587"/>
                <a:gd name="connsiteY19" fmla="*/ 114300 h 14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587" h="142112">
                  <a:moveTo>
                    <a:pt x="9049" y="33052"/>
                  </a:moveTo>
                  <a:cubicBezTo>
                    <a:pt x="15049" y="22288"/>
                    <a:pt x="23050" y="14097"/>
                    <a:pt x="32956" y="8477"/>
                  </a:cubicBezTo>
                  <a:cubicBezTo>
                    <a:pt x="42863" y="2857"/>
                    <a:pt x="53340" y="0"/>
                    <a:pt x="64675" y="0"/>
                  </a:cubicBezTo>
                  <a:cubicBezTo>
                    <a:pt x="85249" y="0"/>
                    <a:pt x="100679" y="6477"/>
                    <a:pt x="111061" y="19526"/>
                  </a:cubicBezTo>
                  <a:cubicBezTo>
                    <a:pt x="121444" y="32575"/>
                    <a:pt x="126587" y="49720"/>
                    <a:pt x="126587" y="70961"/>
                  </a:cubicBezTo>
                  <a:cubicBezTo>
                    <a:pt x="126587" y="85820"/>
                    <a:pt x="123539" y="98584"/>
                    <a:pt x="117538" y="109347"/>
                  </a:cubicBezTo>
                  <a:cubicBezTo>
                    <a:pt x="111538" y="120110"/>
                    <a:pt x="103537" y="128302"/>
                    <a:pt x="93631" y="133826"/>
                  </a:cubicBezTo>
                  <a:cubicBezTo>
                    <a:pt x="83725" y="139351"/>
                    <a:pt x="73247" y="142113"/>
                    <a:pt x="61913" y="142113"/>
                  </a:cubicBezTo>
                  <a:cubicBezTo>
                    <a:pt x="41338" y="142113"/>
                    <a:pt x="25908" y="135636"/>
                    <a:pt x="15526" y="122492"/>
                  </a:cubicBezTo>
                  <a:cubicBezTo>
                    <a:pt x="5143" y="109442"/>
                    <a:pt x="0" y="92297"/>
                    <a:pt x="0" y="71056"/>
                  </a:cubicBezTo>
                  <a:cubicBezTo>
                    <a:pt x="0" y="56483"/>
                    <a:pt x="3048" y="43815"/>
                    <a:pt x="9049" y="33052"/>
                  </a:cubicBezTo>
                  <a:close/>
                  <a:moveTo>
                    <a:pt x="89344" y="114300"/>
                  </a:moveTo>
                  <a:cubicBezTo>
                    <a:pt x="95345" y="104966"/>
                    <a:pt x="98393" y="91249"/>
                    <a:pt x="98393" y="72962"/>
                  </a:cubicBezTo>
                  <a:cubicBezTo>
                    <a:pt x="98393" y="54864"/>
                    <a:pt x="95631" y="40481"/>
                    <a:pt x="90106" y="29908"/>
                  </a:cubicBezTo>
                  <a:cubicBezTo>
                    <a:pt x="84582" y="19336"/>
                    <a:pt x="75628" y="14002"/>
                    <a:pt x="63436" y="14002"/>
                  </a:cubicBezTo>
                  <a:cubicBezTo>
                    <a:pt x="52197" y="14002"/>
                    <a:pt x="43529" y="18669"/>
                    <a:pt x="37338" y="27908"/>
                  </a:cubicBezTo>
                  <a:cubicBezTo>
                    <a:pt x="31242" y="37243"/>
                    <a:pt x="28194" y="50959"/>
                    <a:pt x="28194" y="69247"/>
                  </a:cubicBezTo>
                  <a:cubicBezTo>
                    <a:pt x="28194" y="87344"/>
                    <a:pt x="31051" y="101727"/>
                    <a:pt x="36766" y="112300"/>
                  </a:cubicBezTo>
                  <a:cubicBezTo>
                    <a:pt x="42481" y="122872"/>
                    <a:pt x="51340" y="128207"/>
                    <a:pt x="63436" y="128207"/>
                  </a:cubicBezTo>
                  <a:cubicBezTo>
                    <a:pt x="74676" y="128207"/>
                    <a:pt x="83344" y="123539"/>
                    <a:pt x="89344" y="114300"/>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9" name="Freeform: Shape 59">
              <a:extLst>
                <a:ext uri="{FF2B5EF4-FFF2-40B4-BE49-F238E27FC236}">
                  <a16:creationId xmlns:a16="http://schemas.microsoft.com/office/drawing/2014/main" id="{3B56ECAF-741A-A62E-6A2B-7CC7FCF78C48}"/>
                </a:ext>
              </a:extLst>
            </p:cNvPr>
            <p:cNvSpPr/>
            <p:nvPr/>
          </p:nvSpPr>
          <p:spPr>
            <a:xfrm>
              <a:off x="12288774" y="6551358"/>
              <a:ext cx="95535" cy="139541"/>
            </a:xfrm>
            <a:custGeom>
              <a:avLst/>
              <a:gdLst>
                <a:gd name="connsiteX0" fmla="*/ 0 w 95535"/>
                <a:gd name="connsiteY0" fmla="*/ 127635 h 139541"/>
                <a:gd name="connsiteX1" fmla="*/ 18383 w 95535"/>
                <a:gd name="connsiteY1" fmla="*/ 126206 h 139541"/>
                <a:gd name="connsiteX2" fmla="*/ 18383 w 95535"/>
                <a:gd name="connsiteY2" fmla="*/ 22574 h 139541"/>
                <a:gd name="connsiteX3" fmla="*/ 762 w 95535"/>
                <a:gd name="connsiteY3" fmla="*/ 18193 h 139541"/>
                <a:gd name="connsiteX4" fmla="*/ 762 w 95535"/>
                <a:gd name="connsiteY4" fmla="*/ 4953 h 139541"/>
                <a:gd name="connsiteX5" fmla="*/ 34576 w 95535"/>
                <a:gd name="connsiteY5" fmla="*/ 571 h 139541"/>
                <a:gd name="connsiteX6" fmla="*/ 35052 w 95535"/>
                <a:gd name="connsiteY6" fmla="*/ 571 h 139541"/>
                <a:gd name="connsiteX7" fmla="*/ 40481 w 95535"/>
                <a:gd name="connsiteY7" fmla="*/ 4953 h 139541"/>
                <a:gd name="connsiteX8" fmla="*/ 40481 w 95535"/>
                <a:gd name="connsiteY8" fmla="*/ 9335 h 139541"/>
                <a:gd name="connsiteX9" fmla="*/ 39719 w 95535"/>
                <a:gd name="connsiteY9" fmla="*/ 28385 h 139541"/>
                <a:gd name="connsiteX10" fmla="*/ 40481 w 95535"/>
                <a:gd name="connsiteY10" fmla="*/ 28385 h 139541"/>
                <a:gd name="connsiteX11" fmla="*/ 49244 w 95535"/>
                <a:gd name="connsiteY11" fmla="*/ 17621 h 139541"/>
                <a:gd name="connsiteX12" fmla="*/ 65627 w 95535"/>
                <a:gd name="connsiteY12" fmla="*/ 5524 h 139541"/>
                <a:gd name="connsiteX13" fmla="*/ 87439 w 95535"/>
                <a:gd name="connsiteY13" fmla="*/ 0 h 139541"/>
                <a:gd name="connsiteX14" fmla="*/ 95536 w 95535"/>
                <a:gd name="connsiteY14" fmla="*/ 1238 h 139541"/>
                <a:gd name="connsiteX15" fmla="*/ 95536 w 95535"/>
                <a:gd name="connsiteY15" fmla="*/ 28670 h 139541"/>
                <a:gd name="connsiteX16" fmla="*/ 90011 w 95535"/>
                <a:gd name="connsiteY16" fmla="*/ 26384 h 139541"/>
                <a:gd name="connsiteX17" fmla="*/ 81534 w 95535"/>
                <a:gd name="connsiteY17" fmla="*/ 25241 h 139541"/>
                <a:gd name="connsiteX18" fmla="*/ 43815 w 95535"/>
                <a:gd name="connsiteY18" fmla="*/ 37719 h 139541"/>
                <a:gd name="connsiteX19" fmla="*/ 43815 w 95535"/>
                <a:gd name="connsiteY19" fmla="*/ 125825 h 139541"/>
                <a:gd name="connsiteX20" fmla="*/ 74866 w 95535"/>
                <a:gd name="connsiteY20" fmla="*/ 127826 h 139541"/>
                <a:gd name="connsiteX21" fmla="*/ 74866 w 95535"/>
                <a:gd name="connsiteY21" fmla="*/ 139541 h 139541"/>
                <a:gd name="connsiteX22" fmla="*/ 0 w 95535"/>
                <a:gd name="connsiteY22" fmla="*/ 139541 h 139541"/>
                <a:gd name="connsiteX23" fmla="*/ 0 w 95535"/>
                <a:gd name="connsiteY23" fmla="*/ 127635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535" h="139541">
                  <a:moveTo>
                    <a:pt x="0" y="127635"/>
                  </a:moveTo>
                  <a:lnTo>
                    <a:pt x="18383" y="126206"/>
                  </a:lnTo>
                  <a:lnTo>
                    <a:pt x="18383" y="22574"/>
                  </a:lnTo>
                  <a:lnTo>
                    <a:pt x="762" y="18193"/>
                  </a:lnTo>
                  <a:lnTo>
                    <a:pt x="762" y="4953"/>
                  </a:lnTo>
                  <a:lnTo>
                    <a:pt x="34576" y="571"/>
                  </a:lnTo>
                  <a:lnTo>
                    <a:pt x="35052" y="571"/>
                  </a:lnTo>
                  <a:lnTo>
                    <a:pt x="40481" y="4953"/>
                  </a:lnTo>
                  <a:lnTo>
                    <a:pt x="40481" y="9335"/>
                  </a:lnTo>
                  <a:lnTo>
                    <a:pt x="39719" y="28385"/>
                  </a:lnTo>
                  <a:lnTo>
                    <a:pt x="40481" y="28385"/>
                  </a:lnTo>
                  <a:cubicBezTo>
                    <a:pt x="42100" y="25622"/>
                    <a:pt x="45053" y="22003"/>
                    <a:pt x="49244" y="17621"/>
                  </a:cubicBezTo>
                  <a:cubicBezTo>
                    <a:pt x="53435" y="13240"/>
                    <a:pt x="58960" y="9144"/>
                    <a:pt x="65627" y="5524"/>
                  </a:cubicBezTo>
                  <a:cubicBezTo>
                    <a:pt x="72295" y="1810"/>
                    <a:pt x="79534" y="0"/>
                    <a:pt x="87439" y="0"/>
                  </a:cubicBezTo>
                  <a:cubicBezTo>
                    <a:pt x="90678" y="0"/>
                    <a:pt x="93345" y="381"/>
                    <a:pt x="95536" y="1238"/>
                  </a:cubicBezTo>
                  <a:lnTo>
                    <a:pt x="95536" y="28670"/>
                  </a:lnTo>
                  <a:cubicBezTo>
                    <a:pt x="94393" y="27813"/>
                    <a:pt x="92583" y="27051"/>
                    <a:pt x="90011" y="26384"/>
                  </a:cubicBezTo>
                  <a:cubicBezTo>
                    <a:pt x="87439" y="25622"/>
                    <a:pt x="84677" y="25241"/>
                    <a:pt x="81534" y="25241"/>
                  </a:cubicBezTo>
                  <a:cubicBezTo>
                    <a:pt x="68008" y="25241"/>
                    <a:pt x="55435" y="29432"/>
                    <a:pt x="43815" y="37719"/>
                  </a:cubicBezTo>
                  <a:lnTo>
                    <a:pt x="43815" y="125825"/>
                  </a:lnTo>
                  <a:lnTo>
                    <a:pt x="74866" y="127826"/>
                  </a:lnTo>
                  <a:lnTo>
                    <a:pt x="74866" y="139541"/>
                  </a:lnTo>
                  <a:lnTo>
                    <a:pt x="0" y="139541"/>
                  </a:lnTo>
                  <a:lnTo>
                    <a:pt x="0" y="127635"/>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0" name="Freeform: Shape 60">
              <a:extLst>
                <a:ext uri="{FF2B5EF4-FFF2-40B4-BE49-F238E27FC236}">
                  <a16:creationId xmlns:a16="http://schemas.microsoft.com/office/drawing/2014/main" id="{6353F253-D8AF-6CBF-18A4-66E4981B7AE3}"/>
                </a:ext>
              </a:extLst>
            </p:cNvPr>
            <p:cNvSpPr/>
            <p:nvPr/>
          </p:nvSpPr>
          <p:spPr>
            <a:xfrm>
              <a:off x="12398120" y="6552216"/>
              <a:ext cx="137541" cy="141446"/>
            </a:xfrm>
            <a:custGeom>
              <a:avLst/>
              <a:gdLst>
                <a:gd name="connsiteX0" fmla="*/ 103442 w 137541"/>
                <a:gd name="connsiteY0" fmla="*/ 138208 h 141446"/>
                <a:gd name="connsiteX1" fmla="*/ 100108 w 137541"/>
                <a:gd name="connsiteY1" fmla="*/ 129445 h 141446"/>
                <a:gd name="connsiteX2" fmla="*/ 100108 w 137541"/>
                <a:gd name="connsiteY2" fmla="*/ 121158 h 141446"/>
                <a:gd name="connsiteX3" fmla="*/ 79915 w 137541"/>
                <a:gd name="connsiteY3" fmla="*/ 135350 h 141446"/>
                <a:gd name="connsiteX4" fmla="*/ 55531 w 137541"/>
                <a:gd name="connsiteY4" fmla="*/ 141446 h 141446"/>
                <a:gd name="connsiteX5" fmla="*/ 23241 w 137541"/>
                <a:gd name="connsiteY5" fmla="*/ 129254 h 141446"/>
                <a:gd name="connsiteX6" fmla="*/ 13716 w 137541"/>
                <a:gd name="connsiteY6" fmla="*/ 88868 h 141446"/>
                <a:gd name="connsiteX7" fmla="*/ 13716 w 137541"/>
                <a:gd name="connsiteY7" fmla="*/ 17812 h 141446"/>
                <a:gd name="connsiteX8" fmla="*/ 0 w 137541"/>
                <a:gd name="connsiteY8" fmla="*/ 13907 h 141446"/>
                <a:gd name="connsiteX9" fmla="*/ 0 w 137541"/>
                <a:gd name="connsiteY9" fmla="*/ 3143 h 141446"/>
                <a:gd name="connsiteX10" fmla="*/ 34290 w 137541"/>
                <a:gd name="connsiteY10" fmla="*/ 0 h 141446"/>
                <a:gd name="connsiteX11" fmla="*/ 34576 w 137541"/>
                <a:gd name="connsiteY11" fmla="*/ 0 h 141446"/>
                <a:gd name="connsiteX12" fmla="*/ 39243 w 137541"/>
                <a:gd name="connsiteY12" fmla="*/ 2953 h 141446"/>
                <a:gd name="connsiteX13" fmla="*/ 39243 w 137541"/>
                <a:gd name="connsiteY13" fmla="*/ 86868 h 141446"/>
                <a:gd name="connsiteX14" fmla="*/ 41338 w 137541"/>
                <a:gd name="connsiteY14" fmla="*/ 109061 h 141446"/>
                <a:gd name="connsiteX15" fmla="*/ 48673 w 137541"/>
                <a:gd name="connsiteY15" fmla="*/ 120777 h 141446"/>
                <a:gd name="connsiteX16" fmla="*/ 64008 w 137541"/>
                <a:gd name="connsiteY16" fmla="*/ 124587 h 141446"/>
                <a:gd name="connsiteX17" fmla="*/ 82391 w 137541"/>
                <a:gd name="connsiteY17" fmla="*/ 120396 h 141446"/>
                <a:gd name="connsiteX18" fmla="*/ 97346 w 137541"/>
                <a:gd name="connsiteY18" fmla="*/ 110585 h 141446"/>
                <a:gd name="connsiteX19" fmla="*/ 97346 w 137541"/>
                <a:gd name="connsiteY19" fmla="*/ 17812 h 141446"/>
                <a:gd name="connsiteX20" fmla="*/ 79724 w 137541"/>
                <a:gd name="connsiteY20" fmla="*/ 13907 h 141446"/>
                <a:gd name="connsiteX21" fmla="*/ 79724 w 137541"/>
                <a:gd name="connsiteY21" fmla="*/ 3143 h 141446"/>
                <a:gd name="connsiteX22" fmla="*/ 116967 w 137541"/>
                <a:gd name="connsiteY22" fmla="*/ 0 h 141446"/>
                <a:gd name="connsiteX23" fmla="*/ 117253 w 137541"/>
                <a:gd name="connsiteY23" fmla="*/ 0 h 141446"/>
                <a:gd name="connsiteX24" fmla="*/ 122872 w 137541"/>
                <a:gd name="connsiteY24" fmla="*/ 2953 h 141446"/>
                <a:gd name="connsiteX25" fmla="*/ 122872 w 137541"/>
                <a:gd name="connsiteY25" fmla="*/ 126302 h 141446"/>
                <a:gd name="connsiteX26" fmla="*/ 137541 w 137541"/>
                <a:gd name="connsiteY26" fmla="*/ 126302 h 141446"/>
                <a:gd name="connsiteX27" fmla="*/ 137255 w 137541"/>
                <a:gd name="connsiteY27" fmla="*/ 137351 h 141446"/>
                <a:gd name="connsiteX28" fmla="*/ 125349 w 137541"/>
                <a:gd name="connsiteY28" fmla="*/ 140018 h 141446"/>
                <a:gd name="connsiteX29" fmla="*/ 113729 w 137541"/>
                <a:gd name="connsiteY29" fmla="*/ 140970 h 141446"/>
                <a:gd name="connsiteX30" fmla="*/ 103442 w 137541"/>
                <a:gd name="connsiteY30" fmla="*/ 138208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7541" h="141446">
                  <a:moveTo>
                    <a:pt x="103442" y="138208"/>
                  </a:moveTo>
                  <a:cubicBezTo>
                    <a:pt x="101251" y="136398"/>
                    <a:pt x="100108" y="133445"/>
                    <a:pt x="100108" y="129445"/>
                  </a:cubicBezTo>
                  <a:lnTo>
                    <a:pt x="100108" y="121158"/>
                  </a:lnTo>
                  <a:cubicBezTo>
                    <a:pt x="94679" y="126587"/>
                    <a:pt x="88011" y="131255"/>
                    <a:pt x="79915" y="135350"/>
                  </a:cubicBezTo>
                  <a:cubicBezTo>
                    <a:pt x="71818" y="139446"/>
                    <a:pt x="63722" y="141446"/>
                    <a:pt x="55531" y="141446"/>
                  </a:cubicBezTo>
                  <a:cubicBezTo>
                    <a:pt x="40386" y="141446"/>
                    <a:pt x="29623" y="137351"/>
                    <a:pt x="23241" y="129254"/>
                  </a:cubicBezTo>
                  <a:cubicBezTo>
                    <a:pt x="16859" y="121158"/>
                    <a:pt x="13716" y="107633"/>
                    <a:pt x="13716" y="88868"/>
                  </a:cubicBezTo>
                  <a:lnTo>
                    <a:pt x="13716" y="17812"/>
                  </a:lnTo>
                  <a:lnTo>
                    <a:pt x="0" y="13907"/>
                  </a:lnTo>
                  <a:lnTo>
                    <a:pt x="0" y="3143"/>
                  </a:lnTo>
                  <a:lnTo>
                    <a:pt x="34290" y="0"/>
                  </a:lnTo>
                  <a:lnTo>
                    <a:pt x="34576" y="0"/>
                  </a:lnTo>
                  <a:lnTo>
                    <a:pt x="39243" y="2953"/>
                  </a:lnTo>
                  <a:lnTo>
                    <a:pt x="39243" y="86868"/>
                  </a:lnTo>
                  <a:cubicBezTo>
                    <a:pt x="39243" y="96298"/>
                    <a:pt x="39910" y="103727"/>
                    <a:pt x="41338" y="109061"/>
                  </a:cubicBezTo>
                  <a:cubicBezTo>
                    <a:pt x="42672" y="114395"/>
                    <a:pt x="45149" y="118301"/>
                    <a:pt x="48673" y="120777"/>
                  </a:cubicBezTo>
                  <a:cubicBezTo>
                    <a:pt x="52197" y="123254"/>
                    <a:pt x="57245" y="124587"/>
                    <a:pt x="64008" y="124587"/>
                  </a:cubicBezTo>
                  <a:cubicBezTo>
                    <a:pt x="70485" y="124587"/>
                    <a:pt x="76676" y="123158"/>
                    <a:pt x="82391" y="120396"/>
                  </a:cubicBezTo>
                  <a:cubicBezTo>
                    <a:pt x="88106" y="117634"/>
                    <a:pt x="93059" y="114395"/>
                    <a:pt x="97346" y="110585"/>
                  </a:cubicBezTo>
                  <a:lnTo>
                    <a:pt x="97346" y="17812"/>
                  </a:lnTo>
                  <a:lnTo>
                    <a:pt x="79724" y="13907"/>
                  </a:lnTo>
                  <a:lnTo>
                    <a:pt x="79724" y="3143"/>
                  </a:lnTo>
                  <a:lnTo>
                    <a:pt x="116967" y="0"/>
                  </a:lnTo>
                  <a:lnTo>
                    <a:pt x="117253" y="0"/>
                  </a:lnTo>
                  <a:lnTo>
                    <a:pt x="122872" y="2953"/>
                  </a:lnTo>
                  <a:lnTo>
                    <a:pt x="122872" y="126302"/>
                  </a:lnTo>
                  <a:lnTo>
                    <a:pt x="137541" y="126302"/>
                  </a:lnTo>
                  <a:lnTo>
                    <a:pt x="137255" y="137351"/>
                  </a:lnTo>
                  <a:cubicBezTo>
                    <a:pt x="132683" y="138494"/>
                    <a:pt x="128778" y="139351"/>
                    <a:pt x="125349" y="140018"/>
                  </a:cubicBezTo>
                  <a:cubicBezTo>
                    <a:pt x="121920" y="140684"/>
                    <a:pt x="118110" y="140970"/>
                    <a:pt x="113729" y="140970"/>
                  </a:cubicBezTo>
                  <a:cubicBezTo>
                    <a:pt x="108966" y="140970"/>
                    <a:pt x="105632" y="140018"/>
                    <a:pt x="103442" y="13820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1" name="Freeform: Shape 61">
              <a:extLst>
                <a:ext uri="{FF2B5EF4-FFF2-40B4-BE49-F238E27FC236}">
                  <a16:creationId xmlns:a16="http://schemas.microsoft.com/office/drawing/2014/main" id="{A16EC4B5-2CE8-C555-638F-6773F0A8C3C1}"/>
                </a:ext>
              </a:extLst>
            </p:cNvPr>
            <p:cNvSpPr/>
            <p:nvPr/>
          </p:nvSpPr>
          <p:spPr>
            <a:xfrm>
              <a:off x="12552997" y="6490494"/>
              <a:ext cx="66103" cy="200501"/>
            </a:xfrm>
            <a:custGeom>
              <a:avLst/>
              <a:gdLst>
                <a:gd name="connsiteX0" fmla="*/ 19907 w 66103"/>
                <a:gd name="connsiteY0" fmla="*/ 17907 h 200501"/>
                <a:gd name="connsiteX1" fmla="*/ 95 w 66103"/>
                <a:gd name="connsiteY1" fmla="*/ 15240 h 200501"/>
                <a:gd name="connsiteX2" fmla="*/ 95 w 66103"/>
                <a:gd name="connsiteY2" fmla="*/ 4763 h 200501"/>
                <a:gd name="connsiteX3" fmla="*/ 39433 w 66103"/>
                <a:gd name="connsiteY3" fmla="*/ 0 h 200501"/>
                <a:gd name="connsiteX4" fmla="*/ 39910 w 66103"/>
                <a:gd name="connsiteY4" fmla="*/ 0 h 200501"/>
                <a:gd name="connsiteX5" fmla="*/ 45339 w 66103"/>
                <a:gd name="connsiteY5" fmla="*/ 3715 h 200501"/>
                <a:gd name="connsiteX6" fmla="*/ 45339 w 66103"/>
                <a:gd name="connsiteY6" fmla="*/ 186500 h 200501"/>
                <a:gd name="connsiteX7" fmla="*/ 66104 w 66103"/>
                <a:gd name="connsiteY7" fmla="*/ 188500 h 200501"/>
                <a:gd name="connsiteX8" fmla="*/ 66104 w 66103"/>
                <a:gd name="connsiteY8" fmla="*/ 200501 h 200501"/>
                <a:gd name="connsiteX9" fmla="*/ 0 w 66103"/>
                <a:gd name="connsiteY9" fmla="*/ 200501 h 200501"/>
                <a:gd name="connsiteX10" fmla="*/ 0 w 66103"/>
                <a:gd name="connsiteY10" fmla="*/ 188500 h 200501"/>
                <a:gd name="connsiteX11" fmla="*/ 19812 w 66103"/>
                <a:gd name="connsiteY11" fmla="*/ 186309 h 200501"/>
                <a:gd name="connsiteX12" fmla="*/ 19812 w 66103"/>
                <a:gd name="connsiteY12" fmla="*/ 17907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501">
                  <a:moveTo>
                    <a:pt x="19907" y="17907"/>
                  </a:moveTo>
                  <a:lnTo>
                    <a:pt x="95" y="15240"/>
                  </a:lnTo>
                  <a:lnTo>
                    <a:pt x="95" y="4763"/>
                  </a:lnTo>
                  <a:lnTo>
                    <a:pt x="39433" y="0"/>
                  </a:lnTo>
                  <a:lnTo>
                    <a:pt x="39910" y="0"/>
                  </a:lnTo>
                  <a:lnTo>
                    <a:pt x="45339" y="3715"/>
                  </a:lnTo>
                  <a:lnTo>
                    <a:pt x="45339" y="186500"/>
                  </a:lnTo>
                  <a:lnTo>
                    <a:pt x="66104" y="188500"/>
                  </a:lnTo>
                  <a:lnTo>
                    <a:pt x="66104" y="200501"/>
                  </a:lnTo>
                  <a:lnTo>
                    <a:pt x="0" y="200501"/>
                  </a:lnTo>
                  <a:lnTo>
                    <a:pt x="0" y="188500"/>
                  </a:lnTo>
                  <a:lnTo>
                    <a:pt x="19812" y="186309"/>
                  </a:lnTo>
                  <a:lnTo>
                    <a:pt x="19812" y="17907"/>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2" name="Freeform: Shape 62">
              <a:extLst>
                <a:ext uri="{FF2B5EF4-FFF2-40B4-BE49-F238E27FC236}">
                  <a16:creationId xmlns:a16="http://schemas.microsoft.com/office/drawing/2014/main" id="{C73D8D9A-3876-0B7D-1304-5158C42A50D7}"/>
                </a:ext>
              </a:extLst>
            </p:cNvPr>
            <p:cNvSpPr/>
            <p:nvPr/>
          </p:nvSpPr>
          <p:spPr>
            <a:xfrm>
              <a:off x="11201876" y="6786054"/>
              <a:ext cx="177260" cy="181927"/>
            </a:xfrm>
            <a:custGeom>
              <a:avLst/>
              <a:gdLst>
                <a:gd name="connsiteX0" fmla="*/ 19621 w 177260"/>
                <a:gd name="connsiteY0" fmla="*/ 15240 h 181927"/>
                <a:gd name="connsiteX1" fmla="*/ 0 w 177260"/>
                <a:gd name="connsiteY1" fmla="*/ 12287 h 181927"/>
                <a:gd name="connsiteX2" fmla="*/ 0 w 177260"/>
                <a:gd name="connsiteY2" fmla="*/ 0 h 181927"/>
                <a:gd name="connsiteX3" fmla="*/ 45530 w 177260"/>
                <a:gd name="connsiteY3" fmla="*/ 0 h 181927"/>
                <a:gd name="connsiteX4" fmla="*/ 127064 w 177260"/>
                <a:gd name="connsiteY4" fmla="*/ 119443 h 181927"/>
                <a:gd name="connsiteX5" fmla="*/ 140780 w 177260"/>
                <a:gd name="connsiteY5" fmla="*/ 145352 h 181927"/>
                <a:gd name="connsiteX6" fmla="*/ 140780 w 177260"/>
                <a:gd name="connsiteY6" fmla="*/ 15240 h 181927"/>
                <a:gd name="connsiteX7" fmla="*/ 119539 w 177260"/>
                <a:gd name="connsiteY7" fmla="*/ 12287 h 181927"/>
                <a:gd name="connsiteX8" fmla="*/ 119539 w 177260"/>
                <a:gd name="connsiteY8" fmla="*/ 0 h 181927"/>
                <a:gd name="connsiteX9" fmla="*/ 177260 w 177260"/>
                <a:gd name="connsiteY9" fmla="*/ 0 h 181927"/>
                <a:gd name="connsiteX10" fmla="*/ 177260 w 177260"/>
                <a:gd name="connsiteY10" fmla="*/ 12287 h 181927"/>
                <a:gd name="connsiteX11" fmla="*/ 157639 w 177260"/>
                <a:gd name="connsiteY11" fmla="*/ 15240 h 181927"/>
                <a:gd name="connsiteX12" fmla="*/ 157639 w 177260"/>
                <a:gd name="connsiteY12" fmla="*/ 181928 h 181927"/>
                <a:gd name="connsiteX13" fmla="*/ 138303 w 177260"/>
                <a:gd name="connsiteY13" fmla="*/ 181928 h 181927"/>
                <a:gd name="connsiteX14" fmla="*/ 55055 w 177260"/>
                <a:gd name="connsiteY14" fmla="*/ 59722 h 181927"/>
                <a:gd name="connsiteX15" fmla="*/ 36195 w 177260"/>
                <a:gd name="connsiteY15" fmla="*/ 27432 h 181927"/>
                <a:gd name="connsiteX16" fmla="*/ 36195 w 177260"/>
                <a:gd name="connsiteY16" fmla="*/ 167450 h 181927"/>
                <a:gd name="connsiteX17" fmla="*/ 59436 w 177260"/>
                <a:gd name="connsiteY17" fmla="*/ 169926 h 181927"/>
                <a:gd name="connsiteX18" fmla="*/ 59436 w 177260"/>
                <a:gd name="connsiteY18" fmla="*/ 181928 h 181927"/>
                <a:gd name="connsiteX19" fmla="*/ 0 w 177260"/>
                <a:gd name="connsiteY19" fmla="*/ 181928 h 181927"/>
                <a:gd name="connsiteX20" fmla="*/ 0 w 177260"/>
                <a:gd name="connsiteY20" fmla="*/ 169926 h 181927"/>
                <a:gd name="connsiteX21" fmla="*/ 19621 w 177260"/>
                <a:gd name="connsiteY21" fmla="*/ 167259 h 181927"/>
                <a:gd name="connsiteX22" fmla="*/ 19621 w 177260"/>
                <a:gd name="connsiteY22" fmla="*/ 15240 h 1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260" h="181927">
                  <a:moveTo>
                    <a:pt x="19621" y="15240"/>
                  </a:moveTo>
                  <a:lnTo>
                    <a:pt x="0" y="12287"/>
                  </a:lnTo>
                  <a:lnTo>
                    <a:pt x="0" y="0"/>
                  </a:lnTo>
                  <a:lnTo>
                    <a:pt x="45530" y="0"/>
                  </a:lnTo>
                  <a:lnTo>
                    <a:pt x="127064" y="119443"/>
                  </a:lnTo>
                  <a:lnTo>
                    <a:pt x="140780" y="145352"/>
                  </a:lnTo>
                  <a:lnTo>
                    <a:pt x="140780" y="15240"/>
                  </a:lnTo>
                  <a:lnTo>
                    <a:pt x="119539" y="12287"/>
                  </a:lnTo>
                  <a:lnTo>
                    <a:pt x="119539" y="0"/>
                  </a:lnTo>
                  <a:lnTo>
                    <a:pt x="177260" y="0"/>
                  </a:lnTo>
                  <a:lnTo>
                    <a:pt x="177260" y="12287"/>
                  </a:lnTo>
                  <a:lnTo>
                    <a:pt x="157639" y="15240"/>
                  </a:lnTo>
                  <a:lnTo>
                    <a:pt x="157639" y="181928"/>
                  </a:lnTo>
                  <a:lnTo>
                    <a:pt x="138303" y="181928"/>
                  </a:lnTo>
                  <a:lnTo>
                    <a:pt x="55055" y="59722"/>
                  </a:lnTo>
                  <a:lnTo>
                    <a:pt x="36195" y="27432"/>
                  </a:lnTo>
                  <a:lnTo>
                    <a:pt x="36195" y="167450"/>
                  </a:lnTo>
                  <a:lnTo>
                    <a:pt x="59436" y="169926"/>
                  </a:lnTo>
                  <a:lnTo>
                    <a:pt x="59436" y="181928"/>
                  </a:lnTo>
                  <a:lnTo>
                    <a:pt x="0" y="181928"/>
                  </a:lnTo>
                  <a:lnTo>
                    <a:pt x="0" y="169926"/>
                  </a:lnTo>
                  <a:lnTo>
                    <a:pt x="19621" y="167259"/>
                  </a:lnTo>
                  <a:lnTo>
                    <a:pt x="19621" y="15240"/>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3" name="Freeform: Shape 1023">
              <a:extLst>
                <a:ext uri="{FF2B5EF4-FFF2-40B4-BE49-F238E27FC236}">
                  <a16:creationId xmlns:a16="http://schemas.microsoft.com/office/drawing/2014/main" id="{0CE4665E-6F5D-0857-051A-59480FCC56C5}"/>
                </a:ext>
              </a:extLst>
            </p:cNvPr>
            <p:cNvSpPr/>
            <p:nvPr/>
          </p:nvSpPr>
          <p:spPr>
            <a:xfrm>
              <a:off x="11396091" y="6829107"/>
              <a:ext cx="120205" cy="141541"/>
            </a:xfrm>
            <a:custGeom>
              <a:avLst/>
              <a:gdLst>
                <a:gd name="connsiteX0" fmla="*/ 23146 w 120205"/>
                <a:gd name="connsiteY0" fmla="*/ 68199 h 141541"/>
                <a:gd name="connsiteX1" fmla="*/ 81439 w 120205"/>
                <a:gd name="connsiteY1" fmla="*/ 56579 h 141541"/>
                <a:gd name="connsiteX2" fmla="*/ 81439 w 120205"/>
                <a:gd name="connsiteY2" fmla="*/ 49721 h 141541"/>
                <a:gd name="connsiteX3" fmla="*/ 78962 w 120205"/>
                <a:gd name="connsiteY3" fmla="*/ 31623 h 141541"/>
                <a:gd name="connsiteX4" fmla="*/ 70485 w 120205"/>
                <a:gd name="connsiteY4" fmla="*/ 22003 h 141541"/>
                <a:gd name="connsiteX5" fmla="*/ 53435 w 120205"/>
                <a:gd name="connsiteY5" fmla="*/ 18955 h 141541"/>
                <a:gd name="connsiteX6" fmla="*/ 31052 w 120205"/>
                <a:gd name="connsiteY6" fmla="*/ 22479 h 141541"/>
                <a:gd name="connsiteX7" fmla="*/ 11335 w 120205"/>
                <a:gd name="connsiteY7" fmla="*/ 31147 h 141541"/>
                <a:gd name="connsiteX8" fmla="*/ 5239 w 120205"/>
                <a:gd name="connsiteY8" fmla="*/ 18383 h 141541"/>
                <a:gd name="connsiteX9" fmla="*/ 16954 w 120205"/>
                <a:gd name="connsiteY9" fmla="*/ 11240 h 141541"/>
                <a:gd name="connsiteX10" fmla="*/ 36766 w 120205"/>
                <a:gd name="connsiteY10" fmla="*/ 3429 h 141541"/>
                <a:gd name="connsiteX11" fmla="*/ 59245 w 120205"/>
                <a:gd name="connsiteY11" fmla="*/ 0 h 141541"/>
                <a:gd name="connsiteX12" fmla="*/ 86773 w 120205"/>
                <a:gd name="connsiteY12" fmla="*/ 4763 h 141541"/>
                <a:gd name="connsiteX13" fmla="*/ 101346 w 120205"/>
                <a:gd name="connsiteY13" fmla="*/ 20098 h 141541"/>
                <a:gd name="connsiteX14" fmla="*/ 105728 w 120205"/>
                <a:gd name="connsiteY14" fmla="*/ 48197 h 141541"/>
                <a:gd name="connsiteX15" fmla="*/ 105728 w 120205"/>
                <a:gd name="connsiteY15" fmla="*/ 126778 h 141541"/>
                <a:gd name="connsiteX16" fmla="*/ 120206 w 120205"/>
                <a:gd name="connsiteY16" fmla="*/ 126778 h 141541"/>
                <a:gd name="connsiteX17" fmla="*/ 120206 w 120205"/>
                <a:gd name="connsiteY17" fmla="*/ 137636 h 141541"/>
                <a:gd name="connsiteX18" fmla="*/ 107823 w 120205"/>
                <a:gd name="connsiteY18" fmla="*/ 140113 h 141541"/>
                <a:gd name="connsiteX19" fmla="*/ 94774 w 120205"/>
                <a:gd name="connsiteY19" fmla="*/ 141351 h 141541"/>
                <a:gd name="connsiteX20" fmla="*/ 85439 w 120205"/>
                <a:gd name="connsiteY20" fmla="*/ 139255 h 141541"/>
                <a:gd name="connsiteX21" fmla="*/ 82963 w 120205"/>
                <a:gd name="connsiteY21" fmla="*/ 130112 h 141541"/>
                <a:gd name="connsiteX22" fmla="*/ 82963 w 120205"/>
                <a:gd name="connsiteY22" fmla="*/ 122015 h 141541"/>
                <a:gd name="connsiteX23" fmla="*/ 64960 w 120205"/>
                <a:gd name="connsiteY23" fmla="*/ 135446 h 141541"/>
                <a:gd name="connsiteX24" fmla="*/ 40862 w 120205"/>
                <a:gd name="connsiteY24" fmla="*/ 141542 h 141541"/>
                <a:gd name="connsiteX25" fmla="*/ 11620 w 120205"/>
                <a:gd name="connsiteY25" fmla="*/ 131350 h 141541"/>
                <a:gd name="connsiteX26" fmla="*/ 0 w 120205"/>
                <a:gd name="connsiteY26" fmla="*/ 102108 h 141541"/>
                <a:gd name="connsiteX27" fmla="*/ 23146 w 120205"/>
                <a:gd name="connsiteY27" fmla="*/ 68199 h 141541"/>
                <a:gd name="connsiteX28" fmla="*/ 66199 w 120205"/>
                <a:gd name="connsiteY28" fmla="*/ 120968 h 141541"/>
                <a:gd name="connsiteX29" fmla="*/ 81343 w 120205"/>
                <a:gd name="connsiteY29" fmla="*/ 111633 h 141541"/>
                <a:gd name="connsiteX30" fmla="*/ 81343 w 120205"/>
                <a:gd name="connsiteY30" fmla="*/ 69532 h 141541"/>
                <a:gd name="connsiteX31" fmla="*/ 41053 w 120205"/>
                <a:gd name="connsiteY31" fmla="*/ 77724 h 141541"/>
                <a:gd name="connsiteX32" fmla="*/ 27432 w 120205"/>
                <a:gd name="connsiteY32" fmla="*/ 99155 h 141541"/>
                <a:gd name="connsiteX33" fmla="*/ 33909 w 120205"/>
                <a:gd name="connsiteY33" fmla="*/ 118586 h 141541"/>
                <a:gd name="connsiteX34" fmla="*/ 51435 w 120205"/>
                <a:gd name="connsiteY34" fmla="*/ 124873 h 141541"/>
                <a:gd name="connsiteX35" fmla="*/ 66199 w 120205"/>
                <a:gd name="connsiteY35" fmla="*/ 120968 h 14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541">
                  <a:moveTo>
                    <a:pt x="23146" y="68199"/>
                  </a:moveTo>
                  <a:cubicBezTo>
                    <a:pt x="38481" y="60960"/>
                    <a:pt x="57912" y="57055"/>
                    <a:pt x="81439" y="56579"/>
                  </a:cubicBezTo>
                  <a:lnTo>
                    <a:pt x="81439" y="49721"/>
                  </a:lnTo>
                  <a:cubicBezTo>
                    <a:pt x="81439" y="42101"/>
                    <a:pt x="80581" y="36005"/>
                    <a:pt x="78962" y="31623"/>
                  </a:cubicBezTo>
                  <a:cubicBezTo>
                    <a:pt x="77343" y="27242"/>
                    <a:pt x="74486" y="24003"/>
                    <a:pt x="70485" y="22003"/>
                  </a:cubicBezTo>
                  <a:cubicBezTo>
                    <a:pt x="66484" y="20003"/>
                    <a:pt x="60865" y="18955"/>
                    <a:pt x="53435" y="18955"/>
                  </a:cubicBezTo>
                  <a:cubicBezTo>
                    <a:pt x="45148" y="18955"/>
                    <a:pt x="37624" y="20098"/>
                    <a:pt x="31052" y="22479"/>
                  </a:cubicBezTo>
                  <a:cubicBezTo>
                    <a:pt x="24479" y="24860"/>
                    <a:pt x="17907" y="27718"/>
                    <a:pt x="11335" y="31147"/>
                  </a:cubicBezTo>
                  <a:lnTo>
                    <a:pt x="5239" y="18383"/>
                  </a:lnTo>
                  <a:cubicBezTo>
                    <a:pt x="7334" y="16574"/>
                    <a:pt x="11240" y="14192"/>
                    <a:pt x="16954" y="11240"/>
                  </a:cubicBezTo>
                  <a:cubicBezTo>
                    <a:pt x="22669" y="8287"/>
                    <a:pt x="29242" y="5715"/>
                    <a:pt x="36766" y="3429"/>
                  </a:cubicBezTo>
                  <a:cubicBezTo>
                    <a:pt x="44291" y="1143"/>
                    <a:pt x="51816" y="0"/>
                    <a:pt x="59245" y="0"/>
                  </a:cubicBezTo>
                  <a:cubicBezTo>
                    <a:pt x="70866" y="0"/>
                    <a:pt x="80010" y="1619"/>
                    <a:pt x="86773" y="4763"/>
                  </a:cubicBezTo>
                  <a:cubicBezTo>
                    <a:pt x="93536" y="7906"/>
                    <a:pt x="98393" y="13049"/>
                    <a:pt x="101346" y="20098"/>
                  </a:cubicBezTo>
                  <a:cubicBezTo>
                    <a:pt x="104299" y="27146"/>
                    <a:pt x="105728" y="36481"/>
                    <a:pt x="105728" y="48197"/>
                  </a:cubicBezTo>
                  <a:lnTo>
                    <a:pt x="105728" y="126778"/>
                  </a:lnTo>
                  <a:lnTo>
                    <a:pt x="120206" y="126778"/>
                  </a:lnTo>
                  <a:lnTo>
                    <a:pt x="120206" y="137636"/>
                  </a:lnTo>
                  <a:cubicBezTo>
                    <a:pt x="116967" y="138494"/>
                    <a:pt x="112776" y="139255"/>
                    <a:pt x="107823" y="140113"/>
                  </a:cubicBezTo>
                  <a:cubicBezTo>
                    <a:pt x="102870" y="140875"/>
                    <a:pt x="98489" y="141351"/>
                    <a:pt x="94774" y="141351"/>
                  </a:cubicBezTo>
                  <a:cubicBezTo>
                    <a:pt x="90202" y="141351"/>
                    <a:pt x="87058" y="140684"/>
                    <a:pt x="85439" y="139255"/>
                  </a:cubicBezTo>
                  <a:cubicBezTo>
                    <a:pt x="83820" y="137827"/>
                    <a:pt x="82963" y="134779"/>
                    <a:pt x="82963" y="130112"/>
                  </a:cubicBezTo>
                  <a:lnTo>
                    <a:pt x="82963" y="122015"/>
                  </a:lnTo>
                  <a:cubicBezTo>
                    <a:pt x="78105" y="126873"/>
                    <a:pt x="72104" y="131445"/>
                    <a:pt x="64960" y="135446"/>
                  </a:cubicBezTo>
                  <a:cubicBezTo>
                    <a:pt x="57817" y="139446"/>
                    <a:pt x="49816" y="141542"/>
                    <a:pt x="40862" y="141542"/>
                  </a:cubicBezTo>
                  <a:cubicBezTo>
                    <a:pt x="29146" y="141542"/>
                    <a:pt x="19336" y="138113"/>
                    <a:pt x="11620" y="131350"/>
                  </a:cubicBezTo>
                  <a:cubicBezTo>
                    <a:pt x="3905" y="124587"/>
                    <a:pt x="0" y="114872"/>
                    <a:pt x="0" y="102108"/>
                  </a:cubicBezTo>
                  <a:cubicBezTo>
                    <a:pt x="95" y="86773"/>
                    <a:pt x="7810" y="75438"/>
                    <a:pt x="23146" y="68199"/>
                  </a:cubicBezTo>
                  <a:close/>
                  <a:moveTo>
                    <a:pt x="66199" y="120968"/>
                  </a:moveTo>
                  <a:cubicBezTo>
                    <a:pt x="71723" y="118396"/>
                    <a:pt x="76771" y="115253"/>
                    <a:pt x="81343" y="111633"/>
                  </a:cubicBezTo>
                  <a:lnTo>
                    <a:pt x="81343" y="69532"/>
                  </a:lnTo>
                  <a:cubicBezTo>
                    <a:pt x="63532" y="69532"/>
                    <a:pt x="50102" y="72295"/>
                    <a:pt x="41053" y="77724"/>
                  </a:cubicBezTo>
                  <a:cubicBezTo>
                    <a:pt x="32004" y="83153"/>
                    <a:pt x="27432" y="90297"/>
                    <a:pt x="27432" y="99155"/>
                  </a:cubicBezTo>
                  <a:cubicBezTo>
                    <a:pt x="27432" y="108014"/>
                    <a:pt x="29623" y="114491"/>
                    <a:pt x="33909" y="118586"/>
                  </a:cubicBezTo>
                  <a:cubicBezTo>
                    <a:pt x="38195" y="122777"/>
                    <a:pt x="44101" y="124873"/>
                    <a:pt x="51435" y="124873"/>
                  </a:cubicBezTo>
                  <a:cubicBezTo>
                    <a:pt x="55721" y="124873"/>
                    <a:pt x="60674" y="123539"/>
                    <a:pt x="66199" y="12096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4" name="Freeform: Shape 1024">
              <a:extLst>
                <a:ext uri="{FF2B5EF4-FFF2-40B4-BE49-F238E27FC236}">
                  <a16:creationId xmlns:a16="http://schemas.microsoft.com/office/drawing/2014/main" id="{EE63D8F0-FDAC-9BDC-83DB-D21CD2FB4E11}"/>
                </a:ext>
              </a:extLst>
            </p:cNvPr>
            <p:cNvSpPr/>
            <p:nvPr/>
          </p:nvSpPr>
          <p:spPr>
            <a:xfrm>
              <a:off x="11530107" y="6796817"/>
              <a:ext cx="88011" cy="237743"/>
            </a:xfrm>
            <a:custGeom>
              <a:avLst/>
              <a:gdLst>
                <a:gd name="connsiteX0" fmla="*/ 24479 w 88011"/>
                <a:gd name="connsiteY0" fmla="*/ 167164 h 237743"/>
                <a:gd name="connsiteX1" fmla="*/ 17621 w 88011"/>
                <a:gd name="connsiteY1" fmla="*/ 145351 h 237743"/>
                <a:gd name="connsiteX2" fmla="*/ 17621 w 88011"/>
                <a:gd name="connsiteY2" fmla="*/ 51340 h 237743"/>
                <a:gd name="connsiteX3" fmla="*/ 0 w 88011"/>
                <a:gd name="connsiteY3" fmla="*/ 51340 h 237743"/>
                <a:gd name="connsiteX4" fmla="*/ 0 w 88011"/>
                <a:gd name="connsiteY4" fmla="*/ 40386 h 237743"/>
                <a:gd name="connsiteX5" fmla="*/ 6858 w 88011"/>
                <a:gd name="connsiteY5" fmla="*/ 38672 h 237743"/>
                <a:gd name="connsiteX6" fmla="*/ 14478 w 88011"/>
                <a:gd name="connsiteY6" fmla="*/ 36004 h 237743"/>
                <a:gd name="connsiteX7" fmla="*/ 20574 w 88011"/>
                <a:gd name="connsiteY7" fmla="*/ 27242 h 237743"/>
                <a:gd name="connsiteX8" fmla="*/ 25241 w 88011"/>
                <a:gd name="connsiteY8" fmla="*/ 12287 h 237743"/>
                <a:gd name="connsiteX9" fmla="*/ 28385 w 88011"/>
                <a:gd name="connsiteY9" fmla="*/ 0 h 237743"/>
                <a:gd name="connsiteX10" fmla="*/ 42767 w 88011"/>
                <a:gd name="connsiteY10" fmla="*/ 0 h 237743"/>
                <a:gd name="connsiteX11" fmla="*/ 43244 w 88011"/>
                <a:gd name="connsiteY11" fmla="*/ 35243 h 237743"/>
                <a:gd name="connsiteX12" fmla="*/ 84106 w 88011"/>
                <a:gd name="connsiteY12" fmla="*/ 35243 h 237743"/>
                <a:gd name="connsiteX13" fmla="*/ 84106 w 88011"/>
                <a:gd name="connsiteY13" fmla="*/ 51435 h 237743"/>
                <a:gd name="connsiteX14" fmla="*/ 43244 w 88011"/>
                <a:gd name="connsiteY14" fmla="*/ 51435 h 237743"/>
                <a:gd name="connsiteX15" fmla="*/ 43244 w 88011"/>
                <a:gd name="connsiteY15" fmla="*/ 126587 h 237743"/>
                <a:gd name="connsiteX16" fmla="*/ 44101 w 88011"/>
                <a:gd name="connsiteY16" fmla="*/ 146209 h 237743"/>
                <a:gd name="connsiteX17" fmla="*/ 47816 w 88011"/>
                <a:gd name="connsiteY17" fmla="*/ 153543 h 237743"/>
                <a:gd name="connsiteX18" fmla="*/ 57436 w 88011"/>
                <a:gd name="connsiteY18" fmla="*/ 155258 h 237743"/>
                <a:gd name="connsiteX19" fmla="*/ 72009 w 88011"/>
                <a:gd name="connsiteY19" fmla="*/ 153543 h 237743"/>
                <a:gd name="connsiteX20" fmla="*/ 84392 w 88011"/>
                <a:gd name="connsiteY20" fmla="*/ 149828 h 237743"/>
                <a:gd name="connsiteX21" fmla="*/ 88011 w 88011"/>
                <a:gd name="connsiteY21" fmla="*/ 160877 h 237743"/>
                <a:gd name="connsiteX22" fmla="*/ 69056 w 88011"/>
                <a:gd name="connsiteY22" fmla="*/ 169450 h 237743"/>
                <a:gd name="connsiteX23" fmla="*/ 45244 w 88011"/>
                <a:gd name="connsiteY23" fmla="*/ 173641 h 237743"/>
                <a:gd name="connsiteX24" fmla="*/ 24479 w 88011"/>
                <a:gd name="connsiteY24" fmla="*/ 167164 h 237743"/>
                <a:gd name="connsiteX25" fmla="*/ 62103 w 88011"/>
                <a:gd name="connsiteY25" fmla="*/ 220313 h 237743"/>
                <a:gd name="connsiteX26" fmla="*/ 53816 w 88011"/>
                <a:gd name="connsiteY26" fmla="*/ 232315 h 237743"/>
                <a:gd name="connsiteX27" fmla="*/ 46768 w 88011"/>
                <a:gd name="connsiteY27" fmla="*/ 237744 h 237743"/>
                <a:gd name="connsiteX28" fmla="*/ 46482 w 88011"/>
                <a:gd name="connsiteY28" fmla="*/ 237744 h 237743"/>
                <a:gd name="connsiteX29" fmla="*/ 38195 w 88011"/>
                <a:gd name="connsiteY29" fmla="*/ 233363 h 237743"/>
                <a:gd name="connsiteX30" fmla="*/ 37910 w 88011"/>
                <a:gd name="connsiteY30" fmla="*/ 231934 h 237743"/>
                <a:gd name="connsiteX31" fmla="*/ 43529 w 88011"/>
                <a:gd name="connsiteY31" fmla="*/ 225362 h 237743"/>
                <a:gd name="connsiteX32" fmla="*/ 45720 w 88011"/>
                <a:gd name="connsiteY32" fmla="*/ 215075 h 237743"/>
                <a:gd name="connsiteX33" fmla="*/ 44387 w 88011"/>
                <a:gd name="connsiteY33" fmla="*/ 209931 h 237743"/>
                <a:gd name="connsiteX34" fmla="*/ 40577 w 88011"/>
                <a:gd name="connsiteY34" fmla="*/ 206312 h 237743"/>
                <a:gd name="connsiteX35" fmla="*/ 35719 w 88011"/>
                <a:gd name="connsiteY35" fmla="*/ 196501 h 237743"/>
                <a:gd name="connsiteX36" fmla="*/ 39910 w 88011"/>
                <a:gd name="connsiteY36" fmla="*/ 187452 h 237743"/>
                <a:gd name="connsiteX37" fmla="*/ 48673 w 88011"/>
                <a:gd name="connsiteY37" fmla="*/ 184785 h 237743"/>
                <a:gd name="connsiteX38" fmla="*/ 49625 w 88011"/>
                <a:gd name="connsiteY38" fmla="*/ 184785 h 237743"/>
                <a:gd name="connsiteX39" fmla="*/ 61341 w 88011"/>
                <a:gd name="connsiteY39" fmla="*/ 189928 h 237743"/>
                <a:gd name="connsiteX40" fmla="*/ 65723 w 88011"/>
                <a:gd name="connsiteY40" fmla="*/ 204406 h 237743"/>
                <a:gd name="connsiteX41" fmla="*/ 62103 w 88011"/>
                <a:gd name="connsiteY41" fmla="*/ 220313 h 23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8011" h="237743">
                  <a:moveTo>
                    <a:pt x="24479" y="167164"/>
                  </a:moveTo>
                  <a:cubicBezTo>
                    <a:pt x="19907" y="162877"/>
                    <a:pt x="17621" y="155639"/>
                    <a:pt x="17621" y="145351"/>
                  </a:cubicBezTo>
                  <a:lnTo>
                    <a:pt x="17621" y="51340"/>
                  </a:lnTo>
                  <a:lnTo>
                    <a:pt x="0" y="51340"/>
                  </a:lnTo>
                  <a:lnTo>
                    <a:pt x="0" y="40386"/>
                  </a:lnTo>
                  <a:cubicBezTo>
                    <a:pt x="857" y="40196"/>
                    <a:pt x="3143" y="39624"/>
                    <a:pt x="6858" y="38672"/>
                  </a:cubicBezTo>
                  <a:cubicBezTo>
                    <a:pt x="10573" y="37719"/>
                    <a:pt x="13145" y="36767"/>
                    <a:pt x="14478" y="36004"/>
                  </a:cubicBezTo>
                  <a:cubicBezTo>
                    <a:pt x="17050" y="34576"/>
                    <a:pt x="19145" y="31623"/>
                    <a:pt x="20574" y="27242"/>
                  </a:cubicBezTo>
                  <a:cubicBezTo>
                    <a:pt x="21908" y="24098"/>
                    <a:pt x="23432" y="19145"/>
                    <a:pt x="25241" y="12287"/>
                  </a:cubicBezTo>
                  <a:cubicBezTo>
                    <a:pt x="27051" y="5429"/>
                    <a:pt x="28099" y="1333"/>
                    <a:pt x="28385" y="0"/>
                  </a:cubicBezTo>
                  <a:lnTo>
                    <a:pt x="42767" y="0"/>
                  </a:lnTo>
                  <a:lnTo>
                    <a:pt x="43244" y="35243"/>
                  </a:lnTo>
                  <a:lnTo>
                    <a:pt x="84106" y="35243"/>
                  </a:lnTo>
                  <a:lnTo>
                    <a:pt x="84106" y="51435"/>
                  </a:lnTo>
                  <a:lnTo>
                    <a:pt x="43244" y="51435"/>
                  </a:lnTo>
                  <a:lnTo>
                    <a:pt x="43244" y="126587"/>
                  </a:lnTo>
                  <a:cubicBezTo>
                    <a:pt x="43244" y="135922"/>
                    <a:pt x="43529" y="142399"/>
                    <a:pt x="44101" y="146209"/>
                  </a:cubicBezTo>
                  <a:cubicBezTo>
                    <a:pt x="44672" y="149924"/>
                    <a:pt x="45911" y="152400"/>
                    <a:pt x="47816" y="153543"/>
                  </a:cubicBezTo>
                  <a:cubicBezTo>
                    <a:pt x="49721" y="154686"/>
                    <a:pt x="52959" y="155258"/>
                    <a:pt x="57436" y="155258"/>
                  </a:cubicBezTo>
                  <a:cubicBezTo>
                    <a:pt x="61817" y="155258"/>
                    <a:pt x="66675" y="154686"/>
                    <a:pt x="72009" y="153543"/>
                  </a:cubicBezTo>
                  <a:cubicBezTo>
                    <a:pt x="77343" y="152400"/>
                    <a:pt x="81439" y="151162"/>
                    <a:pt x="84392" y="149828"/>
                  </a:cubicBezTo>
                  <a:lnTo>
                    <a:pt x="88011" y="160877"/>
                  </a:lnTo>
                  <a:cubicBezTo>
                    <a:pt x="84106" y="163830"/>
                    <a:pt x="77724" y="166688"/>
                    <a:pt x="69056" y="169450"/>
                  </a:cubicBezTo>
                  <a:cubicBezTo>
                    <a:pt x="60293" y="172212"/>
                    <a:pt x="52388" y="173641"/>
                    <a:pt x="45244" y="173641"/>
                  </a:cubicBezTo>
                  <a:cubicBezTo>
                    <a:pt x="35909" y="173546"/>
                    <a:pt x="28956" y="171450"/>
                    <a:pt x="24479" y="167164"/>
                  </a:cubicBezTo>
                  <a:close/>
                  <a:moveTo>
                    <a:pt x="62103" y="220313"/>
                  </a:moveTo>
                  <a:cubicBezTo>
                    <a:pt x="59627" y="225171"/>
                    <a:pt x="56864" y="229172"/>
                    <a:pt x="53816" y="232315"/>
                  </a:cubicBezTo>
                  <a:cubicBezTo>
                    <a:pt x="50673" y="235458"/>
                    <a:pt x="48387" y="237173"/>
                    <a:pt x="46768" y="237744"/>
                  </a:cubicBezTo>
                  <a:lnTo>
                    <a:pt x="46482" y="237744"/>
                  </a:lnTo>
                  <a:lnTo>
                    <a:pt x="38195" y="233363"/>
                  </a:lnTo>
                  <a:lnTo>
                    <a:pt x="37910" y="231934"/>
                  </a:lnTo>
                  <a:cubicBezTo>
                    <a:pt x="40196" y="230791"/>
                    <a:pt x="42101" y="228600"/>
                    <a:pt x="43529" y="225362"/>
                  </a:cubicBezTo>
                  <a:cubicBezTo>
                    <a:pt x="44958" y="222123"/>
                    <a:pt x="45720" y="218694"/>
                    <a:pt x="45720" y="215075"/>
                  </a:cubicBezTo>
                  <a:cubicBezTo>
                    <a:pt x="45720" y="212979"/>
                    <a:pt x="45244" y="211265"/>
                    <a:pt x="44387" y="209931"/>
                  </a:cubicBezTo>
                  <a:cubicBezTo>
                    <a:pt x="43529" y="208598"/>
                    <a:pt x="42196" y="207359"/>
                    <a:pt x="40577" y="206312"/>
                  </a:cubicBezTo>
                  <a:cubicBezTo>
                    <a:pt x="37338" y="204026"/>
                    <a:pt x="35719" y="200787"/>
                    <a:pt x="35719" y="196501"/>
                  </a:cubicBezTo>
                  <a:cubicBezTo>
                    <a:pt x="35719" y="192215"/>
                    <a:pt x="37052" y="189262"/>
                    <a:pt x="39910" y="187452"/>
                  </a:cubicBezTo>
                  <a:cubicBezTo>
                    <a:pt x="42672" y="185642"/>
                    <a:pt x="45625" y="184785"/>
                    <a:pt x="48673" y="184785"/>
                  </a:cubicBezTo>
                  <a:lnTo>
                    <a:pt x="49625" y="184785"/>
                  </a:lnTo>
                  <a:cubicBezTo>
                    <a:pt x="54483" y="184785"/>
                    <a:pt x="58388" y="186500"/>
                    <a:pt x="61341" y="189928"/>
                  </a:cubicBezTo>
                  <a:cubicBezTo>
                    <a:pt x="64294" y="193358"/>
                    <a:pt x="65723" y="198120"/>
                    <a:pt x="65723" y="204406"/>
                  </a:cubicBezTo>
                  <a:cubicBezTo>
                    <a:pt x="65818" y="210026"/>
                    <a:pt x="64580" y="215360"/>
                    <a:pt x="62103" y="220313"/>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5" name="Freeform: Shape 1027">
              <a:extLst>
                <a:ext uri="{FF2B5EF4-FFF2-40B4-BE49-F238E27FC236}">
                  <a16:creationId xmlns:a16="http://schemas.microsoft.com/office/drawing/2014/main" id="{085C93D0-823B-399E-6E90-A267CAC727FD}"/>
                </a:ext>
              </a:extLst>
            </p:cNvPr>
            <p:cNvSpPr/>
            <p:nvPr/>
          </p:nvSpPr>
          <p:spPr>
            <a:xfrm>
              <a:off x="11632311" y="6773862"/>
              <a:ext cx="64865" cy="194119"/>
            </a:xfrm>
            <a:custGeom>
              <a:avLst/>
              <a:gdLst>
                <a:gd name="connsiteX0" fmla="*/ 19907 w 64865"/>
                <a:gd name="connsiteY0" fmla="*/ 77057 h 194119"/>
                <a:gd name="connsiteX1" fmla="*/ 1333 w 64865"/>
                <a:gd name="connsiteY1" fmla="*/ 72676 h 194119"/>
                <a:gd name="connsiteX2" fmla="*/ 1333 w 64865"/>
                <a:gd name="connsiteY2" fmla="*/ 59722 h 194119"/>
                <a:gd name="connsiteX3" fmla="*/ 39243 w 64865"/>
                <a:gd name="connsiteY3" fmla="*/ 55054 h 194119"/>
                <a:gd name="connsiteX4" fmla="*/ 39719 w 64865"/>
                <a:gd name="connsiteY4" fmla="*/ 55054 h 194119"/>
                <a:gd name="connsiteX5" fmla="*/ 45339 w 64865"/>
                <a:gd name="connsiteY5" fmla="*/ 59436 h 194119"/>
                <a:gd name="connsiteX6" fmla="*/ 45339 w 64865"/>
                <a:gd name="connsiteY6" fmla="*/ 180118 h 194119"/>
                <a:gd name="connsiteX7" fmla="*/ 64865 w 64865"/>
                <a:gd name="connsiteY7" fmla="*/ 182118 h 194119"/>
                <a:gd name="connsiteX8" fmla="*/ 64865 w 64865"/>
                <a:gd name="connsiteY8" fmla="*/ 194120 h 194119"/>
                <a:gd name="connsiteX9" fmla="*/ 0 w 64865"/>
                <a:gd name="connsiteY9" fmla="*/ 194120 h 194119"/>
                <a:gd name="connsiteX10" fmla="*/ 0 w 64865"/>
                <a:gd name="connsiteY10" fmla="*/ 182118 h 194119"/>
                <a:gd name="connsiteX11" fmla="*/ 19812 w 64865"/>
                <a:gd name="connsiteY11" fmla="*/ 179927 h 194119"/>
                <a:gd name="connsiteX12" fmla="*/ 19812 w 64865"/>
                <a:gd name="connsiteY12" fmla="*/ 77057 h 194119"/>
                <a:gd name="connsiteX13" fmla="*/ 17907 w 64865"/>
                <a:gd name="connsiteY13" fmla="*/ 29337 h 194119"/>
                <a:gd name="connsiteX14" fmla="*/ 14002 w 64865"/>
                <a:gd name="connsiteY14" fmla="*/ 18097 h 194119"/>
                <a:gd name="connsiteX15" fmla="*/ 18764 w 64865"/>
                <a:gd name="connsiteY15" fmla="*/ 5144 h 194119"/>
                <a:gd name="connsiteX16" fmla="*/ 31814 w 64865"/>
                <a:gd name="connsiteY16" fmla="*/ 0 h 194119"/>
                <a:gd name="connsiteX17" fmla="*/ 44101 w 64865"/>
                <a:gd name="connsiteY17" fmla="*/ 4381 h 194119"/>
                <a:gd name="connsiteX18" fmla="*/ 48006 w 64865"/>
                <a:gd name="connsiteY18" fmla="*/ 15621 h 194119"/>
                <a:gd name="connsiteX19" fmla="*/ 43243 w 64865"/>
                <a:gd name="connsiteY19" fmla="*/ 28861 h 194119"/>
                <a:gd name="connsiteX20" fmla="*/ 29908 w 64865"/>
                <a:gd name="connsiteY20" fmla="*/ 33719 h 194119"/>
                <a:gd name="connsiteX21" fmla="*/ 29623 w 64865"/>
                <a:gd name="connsiteY21" fmla="*/ 33719 h 194119"/>
                <a:gd name="connsiteX22" fmla="*/ 17907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907" y="77057"/>
                  </a:moveTo>
                  <a:lnTo>
                    <a:pt x="1333" y="72676"/>
                  </a:lnTo>
                  <a:lnTo>
                    <a:pt x="1333" y="59722"/>
                  </a:lnTo>
                  <a:lnTo>
                    <a:pt x="39243" y="55054"/>
                  </a:lnTo>
                  <a:lnTo>
                    <a:pt x="39719" y="55054"/>
                  </a:lnTo>
                  <a:lnTo>
                    <a:pt x="45339" y="59436"/>
                  </a:lnTo>
                  <a:lnTo>
                    <a:pt x="45339" y="180118"/>
                  </a:lnTo>
                  <a:lnTo>
                    <a:pt x="64865" y="182118"/>
                  </a:lnTo>
                  <a:lnTo>
                    <a:pt x="64865" y="194120"/>
                  </a:lnTo>
                  <a:lnTo>
                    <a:pt x="0" y="194120"/>
                  </a:lnTo>
                  <a:lnTo>
                    <a:pt x="0" y="182118"/>
                  </a:lnTo>
                  <a:lnTo>
                    <a:pt x="19812" y="179927"/>
                  </a:lnTo>
                  <a:lnTo>
                    <a:pt x="19812" y="77057"/>
                  </a:lnTo>
                  <a:close/>
                  <a:moveTo>
                    <a:pt x="17907" y="29337"/>
                  </a:moveTo>
                  <a:cubicBezTo>
                    <a:pt x="15335" y="26384"/>
                    <a:pt x="14002" y="22670"/>
                    <a:pt x="14002" y="18097"/>
                  </a:cubicBezTo>
                  <a:cubicBezTo>
                    <a:pt x="14002" y="12859"/>
                    <a:pt x="15621" y="8572"/>
                    <a:pt x="18764" y="5144"/>
                  </a:cubicBezTo>
                  <a:cubicBezTo>
                    <a:pt x="21907" y="1715"/>
                    <a:pt x="26289" y="0"/>
                    <a:pt x="31814" y="0"/>
                  </a:cubicBezTo>
                  <a:cubicBezTo>
                    <a:pt x="37338" y="0"/>
                    <a:pt x="41434" y="1429"/>
                    <a:pt x="44101" y="4381"/>
                  </a:cubicBezTo>
                  <a:cubicBezTo>
                    <a:pt x="46672" y="7334"/>
                    <a:pt x="48006" y="11049"/>
                    <a:pt x="48006" y="15621"/>
                  </a:cubicBezTo>
                  <a:cubicBezTo>
                    <a:pt x="48006" y="21145"/>
                    <a:pt x="46387" y="25527"/>
                    <a:pt x="43243" y="28861"/>
                  </a:cubicBezTo>
                  <a:cubicBezTo>
                    <a:pt x="40100" y="32099"/>
                    <a:pt x="35623" y="33719"/>
                    <a:pt x="29908" y="33719"/>
                  </a:cubicBezTo>
                  <a:lnTo>
                    <a:pt x="29623" y="33719"/>
                  </a:lnTo>
                  <a:cubicBezTo>
                    <a:pt x="24479" y="33719"/>
                    <a:pt x="20574" y="32290"/>
                    <a:pt x="17907" y="29337"/>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6" name="Freeform: Shape 1028">
              <a:extLst>
                <a:ext uri="{FF2B5EF4-FFF2-40B4-BE49-F238E27FC236}">
                  <a16:creationId xmlns:a16="http://schemas.microsoft.com/office/drawing/2014/main" id="{3FDE31AE-0EE4-C72F-FBB4-026D1032359D}"/>
                </a:ext>
              </a:extLst>
            </p:cNvPr>
            <p:cNvSpPr/>
            <p:nvPr/>
          </p:nvSpPr>
          <p:spPr>
            <a:xfrm>
              <a:off x="11714607" y="6828440"/>
              <a:ext cx="126587" cy="142208"/>
            </a:xfrm>
            <a:custGeom>
              <a:avLst/>
              <a:gdLst>
                <a:gd name="connsiteX0" fmla="*/ 9049 w 126587"/>
                <a:gd name="connsiteY0" fmla="*/ 33052 h 142208"/>
                <a:gd name="connsiteX1" fmla="*/ 32956 w 126587"/>
                <a:gd name="connsiteY1" fmla="*/ 8477 h 142208"/>
                <a:gd name="connsiteX2" fmla="*/ 64675 w 126587"/>
                <a:gd name="connsiteY2" fmla="*/ 0 h 142208"/>
                <a:gd name="connsiteX3" fmla="*/ 111062 w 126587"/>
                <a:gd name="connsiteY3" fmla="*/ 19622 h 142208"/>
                <a:gd name="connsiteX4" fmla="*/ 126587 w 126587"/>
                <a:gd name="connsiteY4" fmla="*/ 71056 h 142208"/>
                <a:gd name="connsiteX5" fmla="*/ 117539 w 126587"/>
                <a:gd name="connsiteY5" fmla="*/ 109442 h 142208"/>
                <a:gd name="connsiteX6" fmla="*/ 93631 w 126587"/>
                <a:gd name="connsiteY6" fmla="*/ 133922 h 142208"/>
                <a:gd name="connsiteX7" fmla="*/ 61913 w 126587"/>
                <a:gd name="connsiteY7" fmla="*/ 142208 h 142208"/>
                <a:gd name="connsiteX8" fmla="*/ 15526 w 126587"/>
                <a:gd name="connsiteY8" fmla="*/ 122587 h 142208"/>
                <a:gd name="connsiteX9" fmla="*/ 0 w 126587"/>
                <a:gd name="connsiteY9" fmla="*/ 71152 h 142208"/>
                <a:gd name="connsiteX10" fmla="*/ 9049 w 126587"/>
                <a:gd name="connsiteY10" fmla="*/ 33052 h 142208"/>
                <a:gd name="connsiteX11" fmla="*/ 89344 w 126587"/>
                <a:gd name="connsiteY11" fmla="*/ 114300 h 142208"/>
                <a:gd name="connsiteX12" fmla="*/ 98393 w 126587"/>
                <a:gd name="connsiteY12" fmla="*/ 72962 h 142208"/>
                <a:gd name="connsiteX13" fmla="*/ 90106 w 126587"/>
                <a:gd name="connsiteY13" fmla="*/ 29908 h 142208"/>
                <a:gd name="connsiteX14" fmla="*/ 63437 w 126587"/>
                <a:gd name="connsiteY14" fmla="*/ 14002 h 142208"/>
                <a:gd name="connsiteX15" fmla="*/ 37338 w 126587"/>
                <a:gd name="connsiteY15" fmla="*/ 27908 h 142208"/>
                <a:gd name="connsiteX16" fmla="*/ 28194 w 126587"/>
                <a:gd name="connsiteY16" fmla="*/ 69247 h 142208"/>
                <a:gd name="connsiteX17" fmla="*/ 36767 w 126587"/>
                <a:gd name="connsiteY17" fmla="*/ 112300 h 142208"/>
                <a:gd name="connsiteX18" fmla="*/ 63437 w 126587"/>
                <a:gd name="connsiteY18" fmla="*/ 128206 h 142208"/>
                <a:gd name="connsiteX19" fmla="*/ 89344 w 126587"/>
                <a:gd name="connsiteY19" fmla="*/ 114300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587" h="142208">
                  <a:moveTo>
                    <a:pt x="9049" y="33052"/>
                  </a:moveTo>
                  <a:cubicBezTo>
                    <a:pt x="15049" y="22289"/>
                    <a:pt x="23050" y="14097"/>
                    <a:pt x="32956" y="8477"/>
                  </a:cubicBezTo>
                  <a:cubicBezTo>
                    <a:pt x="42863" y="2857"/>
                    <a:pt x="53340" y="0"/>
                    <a:pt x="64675" y="0"/>
                  </a:cubicBezTo>
                  <a:cubicBezTo>
                    <a:pt x="85249" y="0"/>
                    <a:pt x="100679" y="6572"/>
                    <a:pt x="111062" y="19622"/>
                  </a:cubicBezTo>
                  <a:cubicBezTo>
                    <a:pt x="121444" y="32671"/>
                    <a:pt x="126587" y="49816"/>
                    <a:pt x="126587" y="71056"/>
                  </a:cubicBezTo>
                  <a:cubicBezTo>
                    <a:pt x="126587" y="85916"/>
                    <a:pt x="123539" y="98679"/>
                    <a:pt x="117539" y="109442"/>
                  </a:cubicBezTo>
                  <a:cubicBezTo>
                    <a:pt x="111538" y="120205"/>
                    <a:pt x="103537" y="128397"/>
                    <a:pt x="93631" y="133922"/>
                  </a:cubicBezTo>
                  <a:cubicBezTo>
                    <a:pt x="83725" y="139446"/>
                    <a:pt x="73247" y="142208"/>
                    <a:pt x="61913" y="142208"/>
                  </a:cubicBezTo>
                  <a:cubicBezTo>
                    <a:pt x="41339" y="142208"/>
                    <a:pt x="25908" y="135636"/>
                    <a:pt x="15526" y="122587"/>
                  </a:cubicBezTo>
                  <a:cubicBezTo>
                    <a:pt x="5143" y="109538"/>
                    <a:pt x="0" y="92393"/>
                    <a:pt x="0" y="71152"/>
                  </a:cubicBezTo>
                  <a:cubicBezTo>
                    <a:pt x="0" y="56483"/>
                    <a:pt x="3048" y="43815"/>
                    <a:pt x="9049" y="33052"/>
                  </a:cubicBezTo>
                  <a:close/>
                  <a:moveTo>
                    <a:pt x="89344" y="114300"/>
                  </a:moveTo>
                  <a:cubicBezTo>
                    <a:pt x="95345" y="104966"/>
                    <a:pt x="98393" y="91250"/>
                    <a:pt x="98393" y="72962"/>
                  </a:cubicBezTo>
                  <a:cubicBezTo>
                    <a:pt x="98393" y="54864"/>
                    <a:pt x="95631" y="40481"/>
                    <a:pt x="90106" y="29908"/>
                  </a:cubicBezTo>
                  <a:cubicBezTo>
                    <a:pt x="84582" y="19336"/>
                    <a:pt x="75628" y="14002"/>
                    <a:pt x="63437" y="14002"/>
                  </a:cubicBezTo>
                  <a:cubicBezTo>
                    <a:pt x="52197" y="14002"/>
                    <a:pt x="43529" y="18669"/>
                    <a:pt x="37338" y="27908"/>
                  </a:cubicBezTo>
                  <a:cubicBezTo>
                    <a:pt x="31242" y="37243"/>
                    <a:pt x="28194" y="50959"/>
                    <a:pt x="28194" y="69247"/>
                  </a:cubicBezTo>
                  <a:cubicBezTo>
                    <a:pt x="28194" y="87344"/>
                    <a:pt x="31051" y="101727"/>
                    <a:pt x="36767" y="112300"/>
                  </a:cubicBezTo>
                  <a:cubicBezTo>
                    <a:pt x="42481" y="122873"/>
                    <a:pt x="51340" y="128206"/>
                    <a:pt x="63437" y="128206"/>
                  </a:cubicBezTo>
                  <a:cubicBezTo>
                    <a:pt x="74676" y="128206"/>
                    <a:pt x="83248" y="123539"/>
                    <a:pt x="89344" y="114300"/>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7" name="Freeform: Shape 1029">
              <a:extLst>
                <a:ext uri="{FF2B5EF4-FFF2-40B4-BE49-F238E27FC236}">
                  <a16:creationId xmlns:a16="http://schemas.microsoft.com/office/drawing/2014/main" id="{B80C69A8-E02B-9FC5-4447-860479076642}"/>
                </a:ext>
              </a:extLst>
            </p:cNvPr>
            <p:cNvSpPr/>
            <p:nvPr/>
          </p:nvSpPr>
          <p:spPr>
            <a:xfrm>
              <a:off x="11860434" y="6828917"/>
              <a:ext cx="147732" cy="138969"/>
            </a:xfrm>
            <a:custGeom>
              <a:avLst/>
              <a:gdLst>
                <a:gd name="connsiteX0" fmla="*/ 17621 w 147732"/>
                <a:gd name="connsiteY0" fmla="*/ 22003 h 138969"/>
                <a:gd name="connsiteX1" fmla="*/ 0 w 147732"/>
                <a:gd name="connsiteY1" fmla="*/ 17621 h 138969"/>
                <a:gd name="connsiteX2" fmla="*/ 0 w 147732"/>
                <a:gd name="connsiteY2" fmla="*/ 4382 h 138969"/>
                <a:gd name="connsiteX3" fmla="*/ 34957 w 147732"/>
                <a:gd name="connsiteY3" fmla="*/ 0 h 138969"/>
                <a:gd name="connsiteX4" fmla="*/ 35719 w 147732"/>
                <a:gd name="connsiteY4" fmla="*/ 0 h 138969"/>
                <a:gd name="connsiteX5" fmla="*/ 40862 w 147732"/>
                <a:gd name="connsiteY5" fmla="*/ 4382 h 138969"/>
                <a:gd name="connsiteX6" fmla="*/ 40862 w 147732"/>
                <a:gd name="connsiteY6" fmla="*/ 14669 h 138969"/>
                <a:gd name="connsiteX7" fmla="*/ 40576 w 147732"/>
                <a:gd name="connsiteY7" fmla="*/ 20574 h 138969"/>
                <a:gd name="connsiteX8" fmla="*/ 63817 w 147732"/>
                <a:gd name="connsiteY8" fmla="*/ 6382 h 138969"/>
                <a:gd name="connsiteX9" fmla="*/ 91440 w 147732"/>
                <a:gd name="connsiteY9" fmla="*/ 0 h 138969"/>
                <a:gd name="connsiteX10" fmla="*/ 115252 w 147732"/>
                <a:gd name="connsiteY10" fmla="*/ 5906 h 138969"/>
                <a:gd name="connsiteX11" fmla="*/ 127159 w 147732"/>
                <a:gd name="connsiteY11" fmla="*/ 23908 h 138969"/>
                <a:gd name="connsiteX12" fmla="*/ 130588 w 147732"/>
                <a:gd name="connsiteY12" fmla="*/ 56579 h 138969"/>
                <a:gd name="connsiteX13" fmla="*/ 130588 w 147732"/>
                <a:gd name="connsiteY13" fmla="*/ 125063 h 138969"/>
                <a:gd name="connsiteX14" fmla="*/ 147733 w 147732"/>
                <a:gd name="connsiteY14" fmla="*/ 126778 h 138969"/>
                <a:gd name="connsiteX15" fmla="*/ 147733 w 147732"/>
                <a:gd name="connsiteY15" fmla="*/ 138970 h 138969"/>
                <a:gd name="connsiteX16" fmla="*/ 89725 w 147732"/>
                <a:gd name="connsiteY16" fmla="*/ 138970 h 138969"/>
                <a:gd name="connsiteX17" fmla="*/ 89725 w 147732"/>
                <a:gd name="connsiteY17" fmla="*/ 126968 h 138969"/>
                <a:gd name="connsiteX18" fmla="*/ 104870 w 147732"/>
                <a:gd name="connsiteY18" fmla="*/ 124968 h 138969"/>
                <a:gd name="connsiteX19" fmla="*/ 104870 w 147732"/>
                <a:gd name="connsiteY19" fmla="*/ 56198 h 138969"/>
                <a:gd name="connsiteX20" fmla="*/ 102870 w 147732"/>
                <a:gd name="connsiteY20" fmla="*/ 33528 h 138969"/>
                <a:gd name="connsiteX21" fmla="*/ 95536 w 147732"/>
                <a:gd name="connsiteY21" fmla="*/ 21336 h 138969"/>
                <a:gd name="connsiteX22" fmla="*/ 79915 w 147732"/>
                <a:gd name="connsiteY22" fmla="*/ 17335 h 138969"/>
                <a:gd name="connsiteX23" fmla="*/ 61055 w 147732"/>
                <a:gd name="connsiteY23" fmla="*/ 21717 h 138969"/>
                <a:gd name="connsiteX24" fmla="*/ 43148 w 147732"/>
                <a:gd name="connsiteY24" fmla="*/ 32004 h 138969"/>
                <a:gd name="connsiteX25" fmla="*/ 43148 w 147732"/>
                <a:gd name="connsiteY25" fmla="*/ 124778 h 138969"/>
                <a:gd name="connsiteX26" fmla="*/ 59817 w 147732"/>
                <a:gd name="connsiteY26" fmla="*/ 126968 h 138969"/>
                <a:gd name="connsiteX27" fmla="*/ 59817 w 147732"/>
                <a:gd name="connsiteY27" fmla="*/ 138970 h 138969"/>
                <a:gd name="connsiteX28" fmla="*/ 2096 w 147732"/>
                <a:gd name="connsiteY28" fmla="*/ 138970 h 138969"/>
                <a:gd name="connsiteX29" fmla="*/ 2096 w 147732"/>
                <a:gd name="connsiteY29" fmla="*/ 126968 h 138969"/>
                <a:gd name="connsiteX30" fmla="*/ 17526 w 147732"/>
                <a:gd name="connsiteY30" fmla="*/ 124778 h 138969"/>
                <a:gd name="connsiteX31" fmla="*/ 17526 w 147732"/>
                <a:gd name="connsiteY31" fmla="*/ 22003 h 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732" h="138969">
                  <a:moveTo>
                    <a:pt x="17621" y="22003"/>
                  </a:moveTo>
                  <a:lnTo>
                    <a:pt x="0" y="17621"/>
                  </a:lnTo>
                  <a:lnTo>
                    <a:pt x="0" y="4382"/>
                  </a:lnTo>
                  <a:lnTo>
                    <a:pt x="34957" y="0"/>
                  </a:lnTo>
                  <a:lnTo>
                    <a:pt x="35719" y="0"/>
                  </a:lnTo>
                  <a:lnTo>
                    <a:pt x="40862" y="4382"/>
                  </a:lnTo>
                  <a:lnTo>
                    <a:pt x="40862" y="14669"/>
                  </a:lnTo>
                  <a:lnTo>
                    <a:pt x="40576" y="20574"/>
                  </a:lnTo>
                  <a:cubicBezTo>
                    <a:pt x="46482" y="15335"/>
                    <a:pt x="54197" y="10668"/>
                    <a:pt x="63817" y="6382"/>
                  </a:cubicBezTo>
                  <a:cubicBezTo>
                    <a:pt x="73438" y="2096"/>
                    <a:pt x="82677" y="0"/>
                    <a:pt x="91440" y="0"/>
                  </a:cubicBezTo>
                  <a:cubicBezTo>
                    <a:pt x="101727" y="0"/>
                    <a:pt x="109633" y="2000"/>
                    <a:pt x="115252" y="5906"/>
                  </a:cubicBezTo>
                  <a:cubicBezTo>
                    <a:pt x="120872" y="9811"/>
                    <a:pt x="124873" y="15811"/>
                    <a:pt x="127159" y="23908"/>
                  </a:cubicBezTo>
                  <a:cubicBezTo>
                    <a:pt x="129445" y="32004"/>
                    <a:pt x="130588" y="42863"/>
                    <a:pt x="130588" y="56579"/>
                  </a:cubicBezTo>
                  <a:lnTo>
                    <a:pt x="130588" y="125063"/>
                  </a:lnTo>
                  <a:lnTo>
                    <a:pt x="147733" y="126778"/>
                  </a:lnTo>
                  <a:lnTo>
                    <a:pt x="147733" y="138970"/>
                  </a:lnTo>
                  <a:lnTo>
                    <a:pt x="89725" y="138970"/>
                  </a:lnTo>
                  <a:lnTo>
                    <a:pt x="89725" y="126968"/>
                  </a:lnTo>
                  <a:lnTo>
                    <a:pt x="104870" y="124968"/>
                  </a:lnTo>
                  <a:lnTo>
                    <a:pt x="104870" y="56198"/>
                  </a:lnTo>
                  <a:cubicBezTo>
                    <a:pt x="104870" y="46577"/>
                    <a:pt x="104203" y="39053"/>
                    <a:pt x="102870" y="33528"/>
                  </a:cubicBezTo>
                  <a:cubicBezTo>
                    <a:pt x="101536" y="28099"/>
                    <a:pt x="99155" y="24003"/>
                    <a:pt x="95536" y="21336"/>
                  </a:cubicBezTo>
                  <a:cubicBezTo>
                    <a:pt x="91916" y="18669"/>
                    <a:pt x="86773" y="17335"/>
                    <a:pt x="79915" y="17335"/>
                  </a:cubicBezTo>
                  <a:cubicBezTo>
                    <a:pt x="74009" y="17335"/>
                    <a:pt x="67723" y="18764"/>
                    <a:pt x="61055" y="21717"/>
                  </a:cubicBezTo>
                  <a:cubicBezTo>
                    <a:pt x="54388" y="24670"/>
                    <a:pt x="48387" y="28099"/>
                    <a:pt x="43148" y="32004"/>
                  </a:cubicBezTo>
                  <a:lnTo>
                    <a:pt x="43148" y="124778"/>
                  </a:lnTo>
                  <a:lnTo>
                    <a:pt x="59817" y="126968"/>
                  </a:lnTo>
                  <a:lnTo>
                    <a:pt x="59817" y="138970"/>
                  </a:lnTo>
                  <a:lnTo>
                    <a:pt x="2096" y="138970"/>
                  </a:lnTo>
                  <a:lnTo>
                    <a:pt x="2096" y="126968"/>
                  </a:lnTo>
                  <a:lnTo>
                    <a:pt x="17526" y="124778"/>
                  </a:lnTo>
                  <a:lnTo>
                    <a:pt x="17526" y="2200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8" name="Freeform: Shape 1030">
              <a:extLst>
                <a:ext uri="{FF2B5EF4-FFF2-40B4-BE49-F238E27FC236}">
                  <a16:creationId xmlns:a16="http://schemas.microsoft.com/office/drawing/2014/main" id="{82D98A28-15E2-B9C5-1D81-3D6654218335}"/>
                </a:ext>
              </a:extLst>
            </p:cNvPr>
            <p:cNvSpPr/>
            <p:nvPr/>
          </p:nvSpPr>
          <p:spPr>
            <a:xfrm>
              <a:off x="12025788" y="6829107"/>
              <a:ext cx="120205" cy="141541"/>
            </a:xfrm>
            <a:custGeom>
              <a:avLst/>
              <a:gdLst>
                <a:gd name="connsiteX0" fmla="*/ 23146 w 120205"/>
                <a:gd name="connsiteY0" fmla="*/ 68199 h 141541"/>
                <a:gd name="connsiteX1" fmla="*/ 81439 w 120205"/>
                <a:gd name="connsiteY1" fmla="*/ 56579 h 141541"/>
                <a:gd name="connsiteX2" fmla="*/ 81439 w 120205"/>
                <a:gd name="connsiteY2" fmla="*/ 49721 h 141541"/>
                <a:gd name="connsiteX3" fmla="*/ 78962 w 120205"/>
                <a:gd name="connsiteY3" fmla="*/ 31623 h 141541"/>
                <a:gd name="connsiteX4" fmla="*/ 70485 w 120205"/>
                <a:gd name="connsiteY4" fmla="*/ 22003 h 141541"/>
                <a:gd name="connsiteX5" fmla="*/ 53435 w 120205"/>
                <a:gd name="connsiteY5" fmla="*/ 18955 h 141541"/>
                <a:gd name="connsiteX6" fmla="*/ 31051 w 120205"/>
                <a:gd name="connsiteY6" fmla="*/ 22479 h 141541"/>
                <a:gd name="connsiteX7" fmla="*/ 11335 w 120205"/>
                <a:gd name="connsiteY7" fmla="*/ 31147 h 141541"/>
                <a:gd name="connsiteX8" fmla="*/ 5239 w 120205"/>
                <a:gd name="connsiteY8" fmla="*/ 18383 h 141541"/>
                <a:gd name="connsiteX9" fmla="*/ 16954 w 120205"/>
                <a:gd name="connsiteY9" fmla="*/ 11240 h 141541"/>
                <a:gd name="connsiteX10" fmla="*/ 36767 w 120205"/>
                <a:gd name="connsiteY10" fmla="*/ 3429 h 141541"/>
                <a:gd name="connsiteX11" fmla="*/ 59245 w 120205"/>
                <a:gd name="connsiteY11" fmla="*/ 0 h 141541"/>
                <a:gd name="connsiteX12" fmla="*/ 86773 w 120205"/>
                <a:gd name="connsiteY12" fmla="*/ 4763 h 141541"/>
                <a:gd name="connsiteX13" fmla="*/ 101346 w 120205"/>
                <a:gd name="connsiteY13" fmla="*/ 20098 h 141541"/>
                <a:gd name="connsiteX14" fmla="*/ 105727 w 120205"/>
                <a:gd name="connsiteY14" fmla="*/ 48197 h 141541"/>
                <a:gd name="connsiteX15" fmla="*/ 105727 w 120205"/>
                <a:gd name="connsiteY15" fmla="*/ 126778 h 141541"/>
                <a:gd name="connsiteX16" fmla="*/ 120205 w 120205"/>
                <a:gd name="connsiteY16" fmla="*/ 126778 h 141541"/>
                <a:gd name="connsiteX17" fmla="*/ 120205 w 120205"/>
                <a:gd name="connsiteY17" fmla="*/ 137636 h 141541"/>
                <a:gd name="connsiteX18" fmla="*/ 107823 w 120205"/>
                <a:gd name="connsiteY18" fmla="*/ 140113 h 141541"/>
                <a:gd name="connsiteX19" fmla="*/ 94774 w 120205"/>
                <a:gd name="connsiteY19" fmla="*/ 141351 h 141541"/>
                <a:gd name="connsiteX20" fmla="*/ 85439 w 120205"/>
                <a:gd name="connsiteY20" fmla="*/ 139255 h 141541"/>
                <a:gd name="connsiteX21" fmla="*/ 82963 w 120205"/>
                <a:gd name="connsiteY21" fmla="*/ 130112 h 141541"/>
                <a:gd name="connsiteX22" fmla="*/ 82963 w 120205"/>
                <a:gd name="connsiteY22" fmla="*/ 122015 h 141541"/>
                <a:gd name="connsiteX23" fmla="*/ 64960 w 120205"/>
                <a:gd name="connsiteY23" fmla="*/ 135446 h 141541"/>
                <a:gd name="connsiteX24" fmla="*/ 40862 w 120205"/>
                <a:gd name="connsiteY24" fmla="*/ 141542 h 141541"/>
                <a:gd name="connsiteX25" fmla="*/ 11620 w 120205"/>
                <a:gd name="connsiteY25" fmla="*/ 131350 h 141541"/>
                <a:gd name="connsiteX26" fmla="*/ 0 w 120205"/>
                <a:gd name="connsiteY26" fmla="*/ 102108 h 141541"/>
                <a:gd name="connsiteX27" fmla="*/ 23146 w 120205"/>
                <a:gd name="connsiteY27" fmla="*/ 68199 h 141541"/>
                <a:gd name="connsiteX28" fmla="*/ 66199 w 120205"/>
                <a:gd name="connsiteY28" fmla="*/ 120968 h 141541"/>
                <a:gd name="connsiteX29" fmla="*/ 81343 w 120205"/>
                <a:gd name="connsiteY29" fmla="*/ 111633 h 141541"/>
                <a:gd name="connsiteX30" fmla="*/ 81343 w 120205"/>
                <a:gd name="connsiteY30" fmla="*/ 69532 h 141541"/>
                <a:gd name="connsiteX31" fmla="*/ 41053 w 120205"/>
                <a:gd name="connsiteY31" fmla="*/ 77724 h 141541"/>
                <a:gd name="connsiteX32" fmla="*/ 27432 w 120205"/>
                <a:gd name="connsiteY32" fmla="*/ 99155 h 141541"/>
                <a:gd name="connsiteX33" fmla="*/ 33909 w 120205"/>
                <a:gd name="connsiteY33" fmla="*/ 118586 h 141541"/>
                <a:gd name="connsiteX34" fmla="*/ 51435 w 120205"/>
                <a:gd name="connsiteY34" fmla="*/ 124873 h 141541"/>
                <a:gd name="connsiteX35" fmla="*/ 66199 w 120205"/>
                <a:gd name="connsiteY35" fmla="*/ 120968 h 14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541">
                  <a:moveTo>
                    <a:pt x="23146" y="68199"/>
                  </a:moveTo>
                  <a:cubicBezTo>
                    <a:pt x="38481" y="60960"/>
                    <a:pt x="57912" y="57055"/>
                    <a:pt x="81439" y="56579"/>
                  </a:cubicBezTo>
                  <a:lnTo>
                    <a:pt x="81439" y="49721"/>
                  </a:lnTo>
                  <a:cubicBezTo>
                    <a:pt x="81439" y="42101"/>
                    <a:pt x="80581" y="36005"/>
                    <a:pt x="78962" y="31623"/>
                  </a:cubicBezTo>
                  <a:cubicBezTo>
                    <a:pt x="77343" y="27242"/>
                    <a:pt x="74486" y="24003"/>
                    <a:pt x="70485" y="22003"/>
                  </a:cubicBezTo>
                  <a:cubicBezTo>
                    <a:pt x="66484" y="20003"/>
                    <a:pt x="60769" y="18955"/>
                    <a:pt x="53435" y="18955"/>
                  </a:cubicBezTo>
                  <a:cubicBezTo>
                    <a:pt x="45148" y="18955"/>
                    <a:pt x="37624" y="20098"/>
                    <a:pt x="31051" y="22479"/>
                  </a:cubicBezTo>
                  <a:cubicBezTo>
                    <a:pt x="24479" y="24860"/>
                    <a:pt x="17907" y="27718"/>
                    <a:pt x="11335" y="31147"/>
                  </a:cubicBezTo>
                  <a:lnTo>
                    <a:pt x="5239" y="18383"/>
                  </a:lnTo>
                  <a:cubicBezTo>
                    <a:pt x="7334" y="16574"/>
                    <a:pt x="11240" y="14192"/>
                    <a:pt x="16954" y="11240"/>
                  </a:cubicBezTo>
                  <a:cubicBezTo>
                    <a:pt x="22669" y="8287"/>
                    <a:pt x="29242" y="5715"/>
                    <a:pt x="36767" y="3429"/>
                  </a:cubicBezTo>
                  <a:cubicBezTo>
                    <a:pt x="44291" y="1143"/>
                    <a:pt x="51816" y="0"/>
                    <a:pt x="59245" y="0"/>
                  </a:cubicBezTo>
                  <a:cubicBezTo>
                    <a:pt x="70866" y="0"/>
                    <a:pt x="80010" y="1619"/>
                    <a:pt x="86773" y="4763"/>
                  </a:cubicBezTo>
                  <a:cubicBezTo>
                    <a:pt x="93536" y="7906"/>
                    <a:pt x="98393" y="13049"/>
                    <a:pt x="101346" y="20098"/>
                  </a:cubicBezTo>
                  <a:cubicBezTo>
                    <a:pt x="104299" y="27146"/>
                    <a:pt x="105727" y="36481"/>
                    <a:pt x="105727" y="48197"/>
                  </a:cubicBezTo>
                  <a:lnTo>
                    <a:pt x="105727" y="126778"/>
                  </a:lnTo>
                  <a:lnTo>
                    <a:pt x="120205" y="126778"/>
                  </a:lnTo>
                  <a:lnTo>
                    <a:pt x="120205" y="137636"/>
                  </a:lnTo>
                  <a:cubicBezTo>
                    <a:pt x="116967" y="138494"/>
                    <a:pt x="112776" y="139255"/>
                    <a:pt x="107823" y="140113"/>
                  </a:cubicBezTo>
                  <a:cubicBezTo>
                    <a:pt x="102870" y="140875"/>
                    <a:pt x="98488" y="141351"/>
                    <a:pt x="94774" y="141351"/>
                  </a:cubicBezTo>
                  <a:cubicBezTo>
                    <a:pt x="90202" y="141351"/>
                    <a:pt x="87058" y="140684"/>
                    <a:pt x="85439" y="139255"/>
                  </a:cubicBezTo>
                  <a:cubicBezTo>
                    <a:pt x="83820" y="137827"/>
                    <a:pt x="82963" y="134779"/>
                    <a:pt x="82963" y="130112"/>
                  </a:cubicBezTo>
                  <a:lnTo>
                    <a:pt x="82963" y="122015"/>
                  </a:lnTo>
                  <a:cubicBezTo>
                    <a:pt x="78105" y="126873"/>
                    <a:pt x="72104" y="131445"/>
                    <a:pt x="64960" y="135446"/>
                  </a:cubicBezTo>
                  <a:cubicBezTo>
                    <a:pt x="57912" y="139541"/>
                    <a:pt x="49816" y="141542"/>
                    <a:pt x="40862" y="141542"/>
                  </a:cubicBezTo>
                  <a:cubicBezTo>
                    <a:pt x="29146" y="141542"/>
                    <a:pt x="19336" y="138113"/>
                    <a:pt x="11620" y="131350"/>
                  </a:cubicBezTo>
                  <a:cubicBezTo>
                    <a:pt x="3905" y="124587"/>
                    <a:pt x="0" y="114872"/>
                    <a:pt x="0" y="102108"/>
                  </a:cubicBezTo>
                  <a:cubicBezTo>
                    <a:pt x="95" y="86773"/>
                    <a:pt x="7810" y="75438"/>
                    <a:pt x="23146" y="68199"/>
                  </a:cubicBezTo>
                  <a:close/>
                  <a:moveTo>
                    <a:pt x="66199" y="120968"/>
                  </a:moveTo>
                  <a:cubicBezTo>
                    <a:pt x="71723" y="118396"/>
                    <a:pt x="76771" y="115253"/>
                    <a:pt x="81343" y="111633"/>
                  </a:cubicBezTo>
                  <a:lnTo>
                    <a:pt x="81343" y="69532"/>
                  </a:lnTo>
                  <a:cubicBezTo>
                    <a:pt x="63532" y="69532"/>
                    <a:pt x="50101" y="72295"/>
                    <a:pt x="41053" y="77724"/>
                  </a:cubicBezTo>
                  <a:cubicBezTo>
                    <a:pt x="32004" y="83153"/>
                    <a:pt x="27432" y="90297"/>
                    <a:pt x="27432" y="99155"/>
                  </a:cubicBezTo>
                  <a:cubicBezTo>
                    <a:pt x="27432" y="108014"/>
                    <a:pt x="29623" y="114491"/>
                    <a:pt x="33909" y="118586"/>
                  </a:cubicBezTo>
                  <a:cubicBezTo>
                    <a:pt x="38195" y="122777"/>
                    <a:pt x="44101" y="124873"/>
                    <a:pt x="51435" y="124873"/>
                  </a:cubicBezTo>
                  <a:cubicBezTo>
                    <a:pt x="55721" y="124873"/>
                    <a:pt x="60674" y="123539"/>
                    <a:pt x="66199" y="12096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9" name="Freeform: Shape 1031">
              <a:extLst>
                <a:ext uri="{FF2B5EF4-FFF2-40B4-BE49-F238E27FC236}">
                  <a16:creationId xmlns:a16="http://schemas.microsoft.com/office/drawing/2014/main" id="{70AF9F26-4800-3FA6-449C-EA1AA598F6D2}"/>
                </a:ext>
              </a:extLst>
            </p:cNvPr>
            <p:cNvSpPr/>
            <p:nvPr/>
          </p:nvSpPr>
          <p:spPr>
            <a:xfrm>
              <a:off x="12161234" y="6767576"/>
              <a:ext cx="66103" cy="200406"/>
            </a:xfrm>
            <a:custGeom>
              <a:avLst/>
              <a:gdLst>
                <a:gd name="connsiteX0" fmla="*/ 19812 w 66103"/>
                <a:gd name="connsiteY0" fmla="*/ 17812 h 200406"/>
                <a:gd name="connsiteX1" fmla="*/ 0 w 66103"/>
                <a:gd name="connsiteY1" fmla="*/ 15145 h 200406"/>
                <a:gd name="connsiteX2" fmla="*/ 0 w 66103"/>
                <a:gd name="connsiteY2" fmla="*/ 4667 h 200406"/>
                <a:gd name="connsiteX3" fmla="*/ 39434 w 66103"/>
                <a:gd name="connsiteY3" fmla="*/ 0 h 200406"/>
                <a:gd name="connsiteX4" fmla="*/ 39910 w 66103"/>
                <a:gd name="connsiteY4" fmla="*/ 0 h 200406"/>
                <a:gd name="connsiteX5" fmla="*/ 45339 w 66103"/>
                <a:gd name="connsiteY5" fmla="*/ 3619 h 200406"/>
                <a:gd name="connsiteX6" fmla="*/ 45339 w 66103"/>
                <a:gd name="connsiteY6" fmla="*/ 186404 h 200406"/>
                <a:gd name="connsiteX7" fmla="*/ 66104 w 66103"/>
                <a:gd name="connsiteY7" fmla="*/ 188404 h 200406"/>
                <a:gd name="connsiteX8" fmla="*/ 66104 w 66103"/>
                <a:gd name="connsiteY8" fmla="*/ 200406 h 200406"/>
                <a:gd name="connsiteX9" fmla="*/ 0 w 66103"/>
                <a:gd name="connsiteY9" fmla="*/ 200406 h 200406"/>
                <a:gd name="connsiteX10" fmla="*/ 0 w 66103"/>
                <a:gd name="connsiteY10" fmla="*/ 188404 h 200406"/>
                <a:gd name="connsiteX11" fmla="*/ 19812 w 66103"/>
                <a:gd name="connsiteY11" fmla="*/ 186214 h 200406"/>
                <a:gd name="connsiteX12" fmla="*/ 19812 w 66103"/>
                <a:gd name="connsiteY12" fmla="*/ 17812 h 2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406">
                  <a:moveTo>
                    <a:pt x="19812" y="17812"/>
                  </a:moveTo>
                  <a:lnTo>
                    <a:pt x="0" y="15145"/>
                  </a:lnTo>
                  <a:lnTo>
                    <a:pt x="0" y="4667"/>
                  </a:lnTo>
                  <a:lnTo>
                    <a:pt x="39434" y="0"/>
                  </a:lnTo>
                  <a:lnTo>
                    <a:pt x="39910" y="0"/>
                  </a:lnTo>
                  <a:lnTo>
                    <a:pt x="45339" y="3619"/>
                  </a:lnTo>
                  <a:lnTo>
                    <a:pt x="45339" y="186404"/>
                  </a:lnTo>
                  <a:lnTo>
                    <a:pt x="66104" y="188404"/>
                  </a:lnTo>
                  <a:lnTo>
                    <a:pt x="66104" y="200406"/>
                  </a:lnTo>
                  <a:lnTo>
                    <a:pt x="0" y="200406"/>
                  </a:lnTo>
                  <a:lnTo>
                    <a:pt x="0" y="188404"/>
                  </a:lnTo>
                  <a:lnTo>
                    <a:pt x="19812" y="186214"/>
                  </a:lnTo>
                  <a:lnTo>
                    <a:pt x="19812" y="17812"/>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0" name="Freeform: Shape 1032">
              <a:extLst>
                <a:ext uri="{FF2B5EF4-FFF2-40B4-BE49-F238E27FC236}">
                  <a16:creationId xmlns:a16="http://schemas.microsoft.com/office/drawing/2014/main" id="{95CA8C4D-C1BC-7C37-BB30-AF01C21A2615}"/>
                </a:ext>
              </a:extLst>
            </p:cNvPr>
            <p:cNvSpPr/>
            <p:nvPr/>
          </p:nvSpPr>
          <p:spPr>
            <a:xfrm>
              <a:off x="12301918" y="6767385"/>
              <a:ext cx="133064" cy="203170"/>
            </a:xfrm>
            <a:custGeom>
              <a:avLst/>
              <a:gdLst>
                <a:gd name="connsiteX0" fmla="*/ 26670 w 133064"/>
                <a:gd name="connsiteY0" fmla="*/ 195834 h 203170"/>
                <a:gd name="connsiteX1" fmla="*/ 7239 w 133064"/>
                <a:gd name="connsiteY1" fmla="*/ 173355 h 203170"/>
                <a:gd name="connsiteX2" fmla="*/ 0 w 133064"/>
                <a:gd name="connsiteY2" fmla="*/ 135922 h 203170"/>
                <a:gd name="connsiteX3" fmla="*/ 8573 w 133064"/>
                <a:gd name="connsiteY3" fmla="*/ 98012 h 203170"/>
                <a:gd name="connsiteX4" fmla="*/ 33147 w 133064"/>
                <a:gd name="connsiteY4" fmla="*/ 70961 h 203170"/>
                <a:gd name="connsiteX5" fmla="*/ 70961 w 133064"/>
                <a:gd name="connsiteY5" fmla="*/ 61055 h 203170"/>
                <a:gd name="connsiteX6" fmla="*/ 93726 w 133064"/>
                <a:gd name="connsiteY6" fmla="*/ 63722 h 203170"/>
                <a:gd name="connsiteX7" fmla="*/ 93726 w 133064"/>
                <a:gd name="connsiteY7" fmla="*/ 17907 h 203170"/>
                <a:gd name="connsiteX8" fmla="*/ 68771 w 133064"/>
                <a:gd name="connsiteY8" fmla="*/ 14954 h 203170"/>
                <a:gd name="connsiteX9" fmla="*/ 68771 w 133064"/>
                <a:gd name="connsiteY9" fmla="*/ 4382 h 203170"/>
                <a:gd name="connsiteX10" fmla="*/ 112776 w 133064"/>
                <a:gd name="connsiteY10" fmla="*/ 0 h 203170"/>
                <a:gd name="connsiteX11" fmla="*/ 113538 w 133064"/>
                <a:gd name="connsiteY11" fmla="*/ 0 h 203170"/>
                <a:gd name="connsiteX12" fmla="*/ 118872 w 133064"/>
                <a:gd name="connsiteY12" fmla="*/ 3905 h 203170"/>
                <a:gd name="connsiteX13" fmla="*/ 118872 w 133064"/>
                <a:gd name="connsiteY13" fmla="*/ 187928 h 203170"/>
                <a:gd name="connsiteX14" fmla="*/ 133064 w 133064"/>
                <a:gd name="connsiteY14" fmla="*/ 187928 h 203170"/>
                <a:gd name="connsiteX15" fmla="*/ 133064 w 133064"/>
                <a:gd name="connsiteY15" fmla="*/ 199358 h 203170"/>
                <a:gd name="connsiteX16" fmla="*/ 119444 w 133064"/>
                <a:gd name="connsiteY16" fmla="*/ 202025 h 203170"/>
                <a:gd name="connsiteX17" fmla="*/ 107347 w 133064"/>
                <a:gd name="connsiteY17" fmla="*/ 202978 h 203170"/>
                <a:gd name="connsiteX18" fmla="*/ 98298 w 133064"/>
                <a:gd name="connsiteY18" fmla="*/ 200787 h 203170"/>
                <a:gd name="connsiteX19" fmla="*/ 95631 w 133064"/>
                <a:gd name="connsiteY19" fmla="*/ 191452 h 203170"/>
                <a:gd name="connsiteX20" fmla="*/ 95631 w 133064"/>
                <a:gd name="connsiteY20" fmla="*/ 183642 h 203170"/>
                <a:gd name="connsiteX21" fmla="*/ 77629 w 133064"/>
                <a:gd name="connsiteY21" fmla="*/ 197549 h 203170"/>
                <a:gd name="connsiteX22" fmla="*/ 53531 w 133064"/>
                <a:gd name="connsiteY22" fmla="*/ 203168 h 203170"/>
                <a:gd name="connsiteX23" fmla="*/ 26670 w 133064"/>
                <a:gd name="connsiteY23" fmla="*/ 195834 h 203170"/>
                <a:gd name="connsiteX24" fmla="*/ 81248 w 133064"/>
                <a:gd name="connsiteY24" fmla="*/ 181547 h 203170"/>
                <a:gd name="connsiteX25" fmla="*/ 93726 w 133064"/>
                <a:gd name="connsiteY25" fmla="*/ 171641 h 203170"/>
                <a:gd name="connsiteX26" fmla="*/ 93726 w 133064"/>
                <a:gd name="connsiteY26" fmla="*/ 82105 h 203170"/>
                <a:gd name="connsiteX27" fmla="*/ 84582 w 133064"/>
                <a:gd name="connsiteY27" fmla="*/ 76867 h 203170"/>
                <a:gd name="connsiteX28" fmla="*/ 69247 w 133064"/>
                <a:gd name="connsiteY28" fmla="*/ 74581 h 203170"/>
                <a:gd name="connsiteX29" fmla="*/ 38767 w 133064"/>
                <a:gd name="connsiteY29" fmla="*/ 89154 h 203170"/>
                <a:gd name="connsiteX30" fmla="*/ 27337 w 133064"/>
                <a:gd name="connsiteY30" fmla="*/ 134017 h 203170"/>
                <a:gd name="connsiteX31" fmla="*/ 37338 w 133064"/>
                <a:gd name="connsiteY31" fmla="*/ 173165 h 203170"/>
                <a:gd name="connsiteX32" fmla="*/ 63246 w 133064"/>
                <a:gd name="connsiteY32" fmla="*/ 185928 h 203170"/>
                <a:gd name="connsiteX33" fmla="*/ 81248 w 133064"/>
                <a:gd name="connsiteY33" fmla="*/ 181547 h 20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3064" h="203170">
                  <a:moveTo>
                    <a:pt x="26670" y="195834"/>
                  </a:moveTo>
                  <a:cubicBezTo>
                    <a:pt x="18479" y="190976"/>
                    <a:pt x="12002" y="183452"/>
                    <a:pt x="7239" y="173355"/>
                  </a:cubicBezTo>
                  <a:cubicBezTo>
                    <a:pt x="2477" y="163259"/>
                    <a:pt x="0" y="150781"/>
                    <a:pt x="0" y="135922"/>
                  </a:cubicBezTo>
                  <a:cubicBezTo>
                    <a:pt x="0" y="122015"/>
                    <a:pt x="2857" y="109442"/>
                    <a:pt x="8573" y="98012"/>
                  </a:cubicBezTo>
                  <a:cubicBezTo>
                    <a:pt x="14288" y="86582"/>
                    <a:pt x="22479" y="77533"/>
                    <a:pt x="33147" y="70961"/>
                  </a:cubicBezTo>
                  <a:cubicBezTo>
                    <a:pt x="43815" y="64389"/>
                    <a:pt x="56483" y="61055"/>
                    <a:pt x="70961" y="61055"/>
                  </a:cubicBezTo>
                  <a:cubicBezTo>
                    <a:pt x="79248" y="61055"/>
                    <a:pt x="86868" y="61913"/>
                    <a:pt x="93726" y="63722"/>
                  </a:cubicBezTo>
                  <a:lnTo>
                    <a:pt x="93726" y="17907"/>
                  </a:lnTo>
                  <a:lnTo>
                    <a:pt x="68771" y="14954"/>
                  </a:lnTo>
                  <a:lnTo>
                    <a:pt x="68771" y="4382"/>
                  </a:lnTo>
                  <a:lnTo>
                    <a:pt x="112776" y="0"/>
                  </a:lnTo>
                  <a:lnTo>
                    <a:pt x="113538" y="0"/>
                  </a:lnTo>
                  <a:lnTo>
                    <a:pt x="118872" y="3905"/>
                  </a:lnTo>
                  <a:lnTo>
                    <a:pt x="118872" y="187928"/>
                  </a:lnTo>
                  <a:lnTo>
                    <a:pt x="133064" y="187928"/>
                  </a:lnTo>
                  <a:lnTo>
                    <a:pt x="133064" y="199358"/>
                  </a:lnTo>
                  <a:cubicBezTo>
                    <a:pt x="127826" y="200501"/>
                    <a:pt x="123349" y="201359"/>
                    <a:pt x="119444" y="202025"/>
                  </a:cubicBezTo>
                  <a:cubicBezTo>
                    <a:pt x="115538" y="202692"/>
                    <a:pt x="111538" y="202978"/>
                    <a:pt x="107347" y="202978"/>
                  </a:cubicBezTo>
                  <a:cubicBezTo>
                    <a:pt x="103061" y="202978"/>
                    <a:pt x="100108" y="202216"/>
                    <a:pt x="98298" y="200787"/>
                  </a:cubicBezTo>
                  <a:cubicBezTo>
                    <a:pt x="96488" y="199358"/>
                    <a:pt x="95631" y="196215"/>
                    <a:pt x="95631" y="191452"/>
                  </a:cubicBezTo>
                  <a:lnTo>
                    <a:pt x="95631" y="183642"/>
                  </a:lnTo>
                  <a:cubicBezTo>
                    <a:pt x="91059" y="189167"/>
                    <a:pt x="85058" y="193834"/>
                    <a:pt x="77629" y="197549"/>
                  </a:cubicBezTo>
                  <a:cubicBezTo>
                    <a:pt x="70199" y="201263"/>
                    <a:pt x="62198" y="203168"/>
                    <a:pt x="53531" y="203168"/>
                  </a:cubicBezTo>
                  <a:cubicBezTo>
                    <a:pt x="43815" y="203264"/>
                    <a:pt x="34861" y="200787"/>
                    <a:pt x="26670" y="195834"/>
                  </a:cubicBezTo>
                  <a:close/>
                  <a:moveTo>
                    <a:pt x="81248" y="181547"/>
                  </a:moveTo>
                  <a:cubicBezTo>
                    <a:pt x="86773" y="178689"/>
                    <a:pt x="90964" y="175355"/>
                    <a:pt x="93726" y="171641"/>
                  </a:cubicBezTo>
                  <a:lnTo>
                    <a:pt x="93726" y="82105"/>
                  </a:lnTo>
                  <a:cubicBezTo>
                    <a:pt x="92392" y="80105"/>
                    <a:pt x="89344" y="78391"/>
                    <a:pt x="84582" y="76867"/>
                  </a:cubicBezTo>
                  <a:cubicBezTo>
                    <a:pt x="79724" y="75343"/>
                    <a:pt x="74676" y="74581"/>
                    <a:pt x="69247" y="74581"/>
                  </a:cubicBezTo>
                  <a:cubicBezTo>
                    <a:pt x="56483" y="74581"/>
                    <a:pt x="46387" y="79439"/>
                    <a:pt x="38767" y="89154"/>
                  </a:cubicBezTo>
                  <a:cubicBezTo>
                    <a:pt x="31147" y="98870"/>
                    <a:pt x="27337" y="113824"/>
                    <a:pt x="27337" y="134017"/>
                  </a:cubicBezTo>
                  <a:cubicBezTo>
                    <a:pt x="27337" y="151638"/>
                    <a:pt x="30671" y="164687"/>
                    <a:pt x="37338" y="173165"/>
                  </a:cubicBezTo>
                  <a:cubicBezTo>
                    <a:pt x="44006" y="181642"/>
                    <a:pt x="52673" y="185928"/>
                    <a:pt x="63246" y="185928"/>
                  </a:cubicBezTo>
                  <a:cubicBezTo>
                    <a:pt x="69818" y="185833"/>
                    <a:pt x="75724" y="184404"/>
                    <a:pt x="81248" y="181547"/>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1" name="Freeform: Shape 1033">
              <a:extLst>
                <a:ext uri="{FF2B5EF4-FFF2-40B4-BE49-F238E27FC236}">
                  <a16:creationId xmlns:a16="http://schemas.microsoft.com/office/drawing/2014/main" id="{918A234D-9496-2CA4-5588-B6CF46697F2E}"/>
                </a:ext>
              </a:extLst>
            </p:cNvPr>
            <p:cNvSpPr/>
            <p:nvPr/>
          </p:nvSpPr>
          <p:spPr>
            <a:xfrm>
              <a:off x="12454223" y="6828536"/>
              <a:ext cx="112585" cy="142208"/>
            </a:xfrm>
            <a:custGeom>
              <a:avLst/>
              <a:gdLst>
                <a:gd name="connsiteX0" fmla="*/ 15526 w 112585"/>
                <a:gd name="connsiteY0" fmla="*/ 122777 h 142208"/>
                <a:gd name="connsiteX1" fmla="*/ 0 w 112585"/>
                <a:gd name="connsiteY1" fmla="*/ 71152 h 142208"/>
                <a:gd name="connsiteX2" fmla="*/ 8096 w 112585"/>
                <a:gd name="connsiteY2" fmla="*/ 33718 h 142208"/>
                <a:gd name="connsiteX3" fmla="*/ 30766 w 112585"/>
                <a:gd name="connsiteY3" fmla="*/ 8763 h 142208"/>
                <a:gd name="connsiteX4" fmla="*/ 63913 w 112585"/>
                <a:gd name="connsiteY4" fmla="*/ 0 h 142208"/>
                <a:gd name="connsiteX5" fmla="*/ 99250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09 w 112585"/>
                <a:gd name="connsiteY9" fmla="*/ 110490 h 142208"/>
                <a:gd name="connsiteX10" fmla="*/ 68485 w 112585"/>
                <a:gd name="connsiteY10" fmla="*/ 125254 h 142208"/>
                <a:gd name="connsiteX11" fmla="*/ 88963 w 112585"/>
                <a:gd name="connsiteY11" fmla="*/ 121729 h 142208"/>
                <a:gd name="connsiteX12" fmla="*/ 105442 w 112585"/>
                <a:gd name="connsiteY12" fmla="*/ 113252 h 142208"/>
                <a:gd name="connsiteX13" fmla="*/ 110109 w 112585"/>
                <a:gd name="connsiteY13" fmla="*/ 124015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765 w 112585"/>
                <a:gd name="connsiteY22" fmla="*/ 58483 h 142208"/>
                <a:gd name="connsiteX23" fmla="*/ 85630 w 112585"/>
                <a:gd name="connsiteY23" fmla="*/ 58483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4" y="109918"/>
                    <a:pt x="0" y="92678"/>
                    <a:pt x="0" y="71152"/>
                  </a:cubicBezTo>
                  <a:cubicBezTo>
                    <a:pt x="0" y="56959"/>
                    <a:pt x="2667" y="44482"/>
                    <a:pt x="8096" y="33718"/>
                  </a:cubicBezTo>
                  <a:cubicBezTo>
                    <a:pt x="13525" y="22955"/>
                    <a:pt x="21050" y="14668"/>
                    <a:pt x="30766" y="8763"/>
                  </a:cubicBezTo>
                  <a:cubicBezTo>
                    <a:pt x="40481" y="2857"/>
                    <a:pt x="51530" y="0"/>
                    <a:pt x="63913" y="0"/>
                  </a:cubicBezTo>
                  <a:cubicBezTo>
                    <a:pt x="79058" y="0"/>
                    <a:pt x="90869" y="4191"/>
                    <a:pt x="99250" y="12573"/>
                  </a:cubicBezTo>
                  <a:cubicBezTo>
                    <a:pt x="107633" y="20955"/>
                    <a:pt x="112109" y="33052"/>
                    <a:pt x="112586" y="48673"/>
                  </a:cubicBezTo>
                  <a:cubicBezTo>
                    <a:pt x="112586" y="58579"/>
                    <a:pt x="112014" y="66199"/>
                    <a:pt x="110871" y="71438"/>
                  </a:cubicBezTo>
                  <a:lnTo>
                    <a:pt x="26670" y="71438"/>
                  </a:lnTo>
                  <a:cubicBezTo>
                    <a:pt x="26956" y="87630"/>
                    <a:pt x="30766" y="100584"/>
                    <a:pt x="37909" y="110490"/>
                  </a:cubicBezTo>
                  <a:cubicBezTo>
                    <a:pt x="45053" y="120396"/>
                    <a:pt x="55245" y="125254"/>
                    <a:pt x="68485" y="125254"/>
                  </a:cubicBezTo>
                  <a:cubicBezTo>
                    <a:pt x="74962" y="125254"/>
                    <a:pt x="81820" y="124111"/>
                    <a:pt x="88963" y="121729"/>
                  </a:cubicBezTo>
                  <a:cubicBezTo>
                    <a:pt x="96107" y="119348"/>
                    <a:pt x="101537" y="116586"/>
                    <a:pt x="105442" y="113252"/>
                  </a:cubicBezTo>
                  <a:lnTo>
                    <a:pt x="110109" y="124015"/>
                  </a:lnTo>
                  <a:cubicBezTo>
                    <a:pt x="105346" y="128873"/>
                    <a:pt x="98393" y="133160"/>
                    <a:pt x="89059" y="136779"/>
                  </a:cubicBezTo>
                  <a:cubicBezTo>
                    <a:pt x="79724" y="140398"/>
                    <a:pt x="70295" y="142208"/>
                    <a:pt x="60674" y="142208"/>
                  </a:cubicBezTo>
                  <a:cubicBezTo>
                    <a:pt x="40862" y="142113"/>
                    <a:pt x="25813" y="135636"/>
                    <a:pt x="15526" y="122777"/>
                  </a:cubicBezTo>
                  <a:close/>
                  <a:moveTo>
                    <a:pt x="85630" y="58388"/>
                  </a:moveTo>
                  <a:cubicBezTo>
                    <a:pt x="86106" y="54959"/>
                    <a:pt x="86392" y="51435"/>
                    <a:pt x="86392" y="47911"/>
                  </a:cubicBezTo>
                  <a:cubicBezTo>
                    <a:pt x="86201" y="37338"/>
                    <a:pt x="84011" y="28956"/>
                    <a:pt x="79629" y="22860"/>
                  </a:cubicBezTo>
                  <a:cubicBezTo>
                    <a:pt x="75343" y="16764"/>
                    <a:pt x="68485" y="13716"/>
                    <a:pt x="59150" y="13716"/>
                  </a:cubicBezTo>
                  <a:cubicBezTo>
                    <a:pt x="49721" y="13716"/>
                    <a:pt x="42100" y="17145"/>
                    <a:pt x="36481" y="24003"/>
                  </a:cubicBezTo>
                  <a:cubicBezTo>
                    <a:pt x="30861" y="30861"/>
                    <a:pt x="27622" y="42386"/>
                    <a:pt x="26765" y="58483"/>
                  </a:cubicBezTo>
                  <a:lnTo>
                    <a:pt x="85630" y="5848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2" name="Freeform: Shape 1034">
              <a:extLst>
                <a:ext uri="{FF2B5EF4-FFF2-40B4-BE49-F238E27FC236}">
                  <a16:creationId xmlns:a16="http://schemas.microsoft.com/office/drawing/2014/main" id="{520D6ED2-FF90-49CE-7F83-8F149A4F0E40}"/>
                </a:ext>
              </a:extLst>
            </p:cNvPr>
            <p:cNvSpPr/>
            <p:nvPr/>
          </p:nvSpPr>
          <p:spPr>
            <a:xfrm>
              <a:off x="11204829" y="7061041"/>
              <a:ext cx="120967" cy="186594"/>
            </a:xfrm>
            <a:custGeom>
              <a:avLst/>
              <a:gdLst>
                <a:gd name="connsiteX0" fmla="*/ 33052 w 120967"/>
                <a:gd name="connsiteY0" fmla="*/ 184309 h 186594"/>
                <a:gd name="connsiteX1" fmla="*/ 11049 w 120967"/>
                <a:gd name="connsiteY1" fmla="*/ 178403 h 186594"/>
                <a:gd name="connsiteX2" fmla="*/ 0 w 120967"/>
                <a:gd name="connsiteY2" fmla="*/ 175450 h 186594"/>
                <a:gd name="connsiteX3" fmla="*/ 2000 w 120967"/>
                <a:gd name="connsiteY3" fmla="*/ 131159 h 186594"/>
                <a:gd name="connsiteX4" fmla="*/ 17621 w 120967"/>
                <a:gd name="connsiteY4" fmla="*/ 131159 h 186594"/>
                <a:gd name="connsiteX5" fmla="*/ 21812 w 120967"/>
                <a:gd name="connsiteY5" fmla="*/ 162973 h 186594"/>
                <a:gd name="connsiteX6" fmla="*/ 35433 w 120967"/>
                <a:gd name="connsiteY6" fmla="*/ 169926 h 186594"/>
                <a:gd name="connsiteX7" fmla="*/ 56102 w 120967"/>
                <a:gd name="connsiteY7" fmla="*/ 172974 h 186594"/>
                <a:gd name="connsiteX8" fmla="*/ 84392 w 120967"/>
                <a:gd name="connsiteY8" fmla="*/ 164687 h 186594"/>
                <a:gd name="connsiteX9" fmla="*/ 94012 w 120967"/>
                <a:gd name="connsiteY9" fmla="*/ 141637 h 186594"/>
                <a:gd name="connsiteX10" fmla="*/ 88773 w 120967"/>
                <a:gd name="connsiteY10" fmla="*/ 125254 h 186594"/>
                <a:gd name="connsiteX11" fmla="*/ 74867 w 120967"/>
                <a:gd name="connsiteY11" fmla="*/ 113538 h 186594"/>
                <a:gd name="connsiteX12" fmla="*/ 50959 w 120967"/>
                <a:gd name="connsiteY12" fmla="*/ 102013 h 186594"/>
                <a:gd name="connsiteX13" fmla="*/ 27146 w 120967"/>
                <a:gd name="connsiteY13" fmla="*/ 89535 h 186594"/>
                <a:gd name="connsiteX14" fmla="*/ 9525 w 120967"/>
                <a:gd name="connsiteY14" fmla="*/ 72485 h 186594"/>
                <a:gd name="connsiteX15" fmla="*/ 2095 w 120967"/>
                <a:gd name="connsiteY15" fmla="*/ 46958 h 186594"/>
                <a:gd name="connsiteX16" fmla="*/ 9335 w 120967"/>
                <a:gd name="connsiteY16" fmla="*/ 22860 h 186594"/>
                <a:gd name="connsiteX17" fmla="*/ 30099 w 120967"/>
                <a:gd name="connsiteY17" fmla="*/ 6096 h 186594"/>
                <a:gd name="connsiteX18" fmla="*/ 61817 w 120967"/>
                <a:gd name="connsiteY18" fmla="*/ 0 h 186594"/>
                <a:gd name="connsiteX19" fmla="*/ 81724 w 120967"/>
                <a:gd name="connsiteY19" fmla="*/ 1715 h 186594"/>
                <a:gd name="connsiteX20" fmla="*/ 101441 w 120967"/>
                <a:gd name="connsiteY20" fmla="*/ 6382 h 186594"/>
                <a:gd name="connsiteX21" fmla="*/ 109728 w 120967"/>
                <a:gd name="connsiteY21" fmla="*/ 8572 h 186594"/>
                <a:gd name="connsiteX22" fmla="*/ 108299 w 120967"/>
                <a:gd name="connsiteY22" fmla="*/ 49721 h 186594"/>
                <a:gd name="connsiteX23" fmla="*/ 93345 w 120967"/>
                <a:gd name="connsiteY23" fmla="*/ 49721 h 186594"/>
                <a:gd name="connsiteX24" fmla="*/ 88487 w 120967"/>
                <a:gd name="connsiteY24" fmla="*/ 19621 h 186594"/>
                <a:gd name="connsiteX25" fmla="*/ 78296 w 120967"/>
                <a:gd name="connsiteY25" fmla="*/ 14954 h 186594"/>
                <a:gd name="connsiteX26" fmla="*/ 61532 w 120967"/>
                <a:gd name="connsiteY26" fmla="*/ 12764 h 186594"/>
                <a:gd name="connsiteX27" fmla="*/ 35909 w 120967"/>
                <a:gd name="connsiteY27" fmla="*/ 19907 h 186594"/>
                <a:gd name="connsiteX28" fmla="*/ 27242 w 120967"/>
                <a:gd name="connsiteY28" fmla="*/ 40481 h 186594"/>
                <a:gd name="connsiteX29" fmla="*/ 32480 w 120967"/>
                <a:gd name="connsiteY29" fmla="*/ 56864 h 186594"/>
                <a:gd name="connsiteX30" fmla="*/ 45625 w 120967"/>
                <a:gd name="connsiteY30" fmla="*/ 68104 h 186594"/>
                <a:gd name="connsiteX31" fmla="*/ 70580 w 120967"/>
                <a:gd name="connsiteY31" fmla="*/ 80867 h 186594"/>
                <a:gd name="connsiteX32" fmla="*/ 96488 w 120967"/>
                <a:gd name="connsiteY32" fmla="*/ 94583 h 186594"/>
                <a:gd name="connsiteX33" fmla="*/ 113729 w 120967"/>
                <a:gd name="connsiteY33" fmla="*/ 110585 h 186594"/>
                <a:gd name="connsiteX34" fmla="*/ 120968 w 120967"/>
                <a:gd name="connsiteY34" fmla="*/ 134207 h 186594"/>
                <a:gd name="connsiteX35" fmla="*/ 113729 w 120967"/>
                <a:gd name="connsiteY35" fmla="*/ 159163 h 186594"/>
                <a:gd name="connsiteX36" fmla="*/ 91726 w 120967"/>
                <a:gd name="connsiteY36" fmla="*/ 178879 h 186594"/>
                <a:gd name="connsiteX37" fmla="*/ 55912 w 120967"/>
                <a:gd name="connsiteY37" fmla="*/ 186595 h 186594"/>
                <a:gd name="connsiteX38" fmla="*/ 33052 w 120967"/>
                <a:gd name="connsiteY38" fmla="*/ 184309 h 1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0967" h="186594">
                  <a:moveTo>
                    <a:pt x="33052" y="184309"/>
                  </a:moveTo>
                  <a:cubicBezTo>
                    <a:pt x="26384" y="182880"/>
                    <a:pt x="19050" y="180880"/>
                    <a:pt x="11049" y="178403"/>
                  </a:cubicBezTo>
                  <a:cubicBezTo>
                    <a:pt x="6191" y="176594"/>
                    <a:pt x="2477" y="175641"/>
                    <a:pt x="0" y="175450"/>
                  </a:cubicBezTo>
                  <a:lnTo>
                    <a:pt x="2000" y="131159"/>
                  </a:lnTo>
                  <a:lnTo>
                    <a:pt x="17621" y="131159"/>
                  </a:lnTo>
                  <a:lnTo>
                    <a:pt x="21812" y="162973"/>
                  </a:lnTo>
                  <a:cubicBezTo>
                    <a:pt x="24575" y="165544"/>
                    <a:pt x="29147" y="167926"/>
                    <a:pt x="35433" y="169926"/>
                  </a:cubicBezTo>
                  <a:cubicBezTo>
                    <a:pt x="41719" y="171926"/>
                    <a:pt x="48578" y="172974"/>
                    <a:pt x="56102" y="172974"/>
                  </a:cubicBezTo>
                  <a:cubicBezTo>
                    <a:pt x="68485" y="172974"/>
                    <a:pt x="77915" y="170212"/>
                    <a:pt x="84392" y="164687"/>
                  </a:cubicBezTo>
                  <a:cubicBezTo>
                    <a:pt x="90869" y="159163"/>
                    <a:pt x="94012" y="151448"/>
                    <a:pt x="94012" y="141637"/>
                  </a:cubicBezTo>
                  <a:cubicBezTo>
                    <a:pt x="94012" y="135255"/>
                    <a:pt x="92297" y="129826"/>
                    <a:pt x="88773" y="125254"/>
                  </a:cubicBezTo>
                  <a:cubicBezTo>
                    <a:pt x="85249" y="120682"/>
                    <a:pt x="80582" y="116777"/>
                    <a:pt x="74867" y="113538"/>
                  </a:cubicBezTo>
                  <a:cubicBezTo>
                    <a:pt x="69056" y="110300"/>
                    <a:pt x="61151" y="106394"/>
                    <a:pt x="50959" y="102013"/>
                  </a:cubicBezTo>
                  <a:cubicBezTo>
                    <a:pt x="41815" y="97917"/>
                    <a:pt x="33909" y="93726"/>
                    <a:pt x="27146" y="89535"/>
                  </a:cubicBezTo>
                  <a:cubicBezTo>
                    <a:pt x="20384" y="85344"/>
                    <a:pt x="14478" y="79629"/>
                    <a:pt x="9525" y="72485"/>
                  </a:cubicBezTo>
                  <a:cubicBezTo>
                    <a:pt x="4572" y="65342"/>
                    <a:pt x="2095" y="56864"/>
                    <a:pt x="2095" y="46958"/>
                  </a:cubicBezTo>
                  <a:cubicBezTo>
                    <a:pt x="2095" y="38005"/>
                    <a:pt x="4477" y="29908"/>
                    <a:pt x="9335" y="22860"/>
                  </a:cubicBezTo>
                  <a:cubicBezTo>
                    <a:pt x="14192" y="15716"/>
                    <a:pt x="21050" y="10192"/>
                    <a:pt x="30099" y="6096"/>
                  </a:cubicBezTo>
                  <a:cubicBezTo>
                    <a:pt x="39148" y="2000"/>
                    <a:pt x="49721" y="0"/>
                    <a:pt x="61817" y="0"/>
                  </a:cubicBezTo>
                  <a:cubicBezTo>
                    <a:pt x="69342" y="0"/>
                    <a:pt x="76010" y="571"/>
                    <a:pt x="81724" y="1715"/>
                  </a:cubicBezTo>
                  <a:cubicBezTo>
                    <a:pt x="87535" y="2857"/>
                    <a:pt x="94107" y="4381"/>
                    <a:pt x="101441" y="6382"/>
                  </a:cubicBezTo>
                  <a:cubicBezTo>
                    <a:pt x="104680" y="7525"/>
                    <a:pt x="107442" y="8287"/>
                    <a:pt x="109728" y="8572"/>
                  </a:cubicBezTo>
                  <a:lnTo>
                    <a:pt x="108299" y="49721"/>
                  </a:lnTo>
                  <a:lnTo>
                    <a:pt x="93345" y="49721"/>
                  </a:lnTo>
                  <a:lnTo>
                    <a:pt x="88487" y="19621"/>
                  </a:lnTo>
                  <a:cubicBezTo>
                    <a:pt x="86868" y="18002"/>
                    <a:pt x="83439" y="16478"/>
                    <a:pt x="78296" y="14954"/>
                  </a:cubicBezTo>
                  <a:cubicBezTo>
                    <a:pt x="73152" y="13430"/>
                    <a:pt x="67532" y="12764"/>
                    <a:pt x="61532" y="12764"/>
                  </a:cubicBezTo>
                  <a:cubicBezTo>
                    <a:pt x="50292" y="12764"/>
                    <a:pt x="41719" y="15145"/>
                    <a:pt x="35909" y="19907"/>
                  </a:cubicBezTo>
                  <a:cubicBezTo>
                    <a:pt x="30099" y="24670"/>
                    <a:pt x="27242" y="31528"/>
                    <a:pt x="27242" y="40481"/>
                  </a:cubicBezTo>
                  <a:cubicBezTo>
                    <a:pt x="27242" y="46958"/>
                    <a:pt x="28956" y="52483"/>
                    <a:pt x="32480" y="56864"/>
                  </a:cubicBezTo>
                  <a:cubicBezTo>
                    <a:pt x="36005" y="61246"/>
                    <a:pt x="40386" y="65056"/>
                    <a:pt x="45625" y="68104"/>
                  </a:cubicBezTo>
                  <a:cubicBezTo>
                    <a:pt x="50864" y="71247"/>
                    <a:pt x="59150" y="75438"/>
                    <a:pt x="70580" y="80867"/>
                  </a:cubicBezTo>
                  <a:cubicBezTo>
                    <a:pt x="81153" y="85915"/>
                    <a:pt x="89821" y="90488"/>
                    <a:pt x="96488" y="94583"/>
                  </a:cubicBezTo>
                  <a:cubicBezTo>
                    <a:pt x="103156" y="98679"/>
                    <a:pt x="108966" y="104013"/>
                    <a:pt x="113729" y="110585"/>
                  </a:cubicBezTo>
                  <a:cubicBezTo>
                    <a:pt x="118491" y="117157"/>
                    <a:pt x="120968" y="125063"/>
                    <a:pt x="120968" y="134207"/>
                  </a:cubicBezTo>
                  <a:cubicBezTo>
                    <a:pt x="120968" y="142875"/>
                    <a:pt x="118586" y="151162"/>
                    <a:pt x="113729" y="159163"/>
                  </a:cubicBezTo>
                  <a:cubicBezTo>
                    <a:pt x="108966" y="167164"/>
                    <a:pt x="101537" y="173736"/>
                    <a:pt x="91726" y="178879"/>
                  </a:cubicBezTo>
                  <a:cubicBezTo>
                    <a:pt x="81820" y="184023"/>
                    <a:pt x="69914" y="186595"/>
                    <a:pt x="55912" y="186595"/>
                  </a:cubicBezTo>
                  <a:cubicBezTo>
                    <a:pt x="47339" y="186595"/>
                    <a:pt x="39719" y="185833"/>
                    <a:pt x="33052" y="184309"/>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3" name="Freeform: Shape 1035">
              <a:extLst>
                <a:ext uri="{FF2B5EF4-FFF2-40B4-BE49-F238E27FC236}">
                  <a16:creationId xmlns:a16="http://schemas.microsoft.com/office/drawing/2014/main" id="{DEB1981C-F697-87E9-50D9-1E71AF8AB418}"/>
                </a:ext>
              </a:extLst>
            </p:cNvPr>
            <p:cNvSpPr/>
            <p:nvPr/>
          </p:nvSpPr>
          <p:spPr>
            <a:xfrm>
              <a:off x="11345894" y="7036085"/>
              <a:ext cx="120205" cy="211455"/>
            </a:xfrm>
            <a:custGeom>
              <a:avLst/>
              <a:gdLst>
                <a:gd name="connsiteX0" fmla="*/ 23146 w 120205"/>
                <a:gd name="connsiteY0" fmla="*/ 138208 h 211455"/>
                <a:gd name="connsiteX1" fmla="*/ 81439 w 120205"/>
                <a:gd name="connsiteY1" fmla="*/ 126587 h 211455"/>
                <a:gd name="connsiteX2" fmla="*/ 81439 w 120205"/>
                <a:gd name="connsiteY2" fmla="*/ 119729 h 211455"/>
                <a:gd name="connsiteX3" fmla="*/ 78962 w 120205"/>
                <a:gd name="connsiteY3" fmla="*/ 101632 h 211455"/>
                <a:gd name="connsiteX4" fmla="*/ 70485 w 120205"/>
                <a:gd name="connsiteY4" fmla="*/ 91916 h 211455"/>
                <a:gd name="connsiteX5" fmla="*/ 53435 w 120205"/>
                <a:gd name="connsiteY5" fmla="*/ 88868 h 211455"/>
                <a:gd name="connsiteX6" fmla="*/ 31052 w 120205"/>
                <a:gd name="connsiteY6" fmla="*/ 92393 h 211455"/>
                <a:gd name="connsiteX7" fmla="*/ 11335 w 120205"/>
                <a:gd name="connsiteY7" fmla="*/ 101060 h 211455"/>
                <a:gd name="connsiteX8" fmla="*/ 5239 w 120205"/>
                <a:gd name="connsiteY8" fmla="*/ 88297 h 211455"/>
                <a:gd name="connsiteX9" fmla="*/ 16955 w 120205"/>
                <a:gd name="connsiteY9" fmla="*/ 81153 h 211455"/>
                <a:gd name="connsiteX10" fmla="*/ 36767 w 120205"/>
                <a:gd name="connsiteY10" fmla="*/ 73343 h 211455"/>
                <a:gd name="connsiteX11" fmla="*/ 59245 w 120205"/>
                <a:gd name="connsiteY11" fmla="*/ 69914 h 211455"/>
                <a:gd name="connsiteX12" fmla="*/ 86773 w 120205"/>
                <a:gd name="connsiteY12" fmla="*/ 74676 h 211455"/>
                <a:gd name="connsiteX13" fmla="*/ 101346 w 120205"/>
                <a:gd name="connsiteY13" fmla="*/ 90011 h 211455"/>
                <a:gd name="connsiteX14" fmla="*/ 105728 w 120205"/>
                <a:gd name="connsiteY14" fmla="*/ 118205 h 211455"/>
                <a:gd name="connsiteX15" fmla="*/ 105728 w 120205"/>
                <a:gd name="connsiteY15" fmla="*/ 196787 h 211455"/>
                <a:gd name="connsiteX16" fmla="*/ 120206 w 120205"/>
                <a:gd name="connsiteY16" fmla="*/ 196787 h 211455"/>
                <a:gd name="connsiteX17" fmla="*/ 120206 w 120205"/>
                <a:gd name="connsiteY17" fmla="*/ 207550 h 211455"/>
                <a:gd name="connsiteX18" fmla="*/ 107823 w 120205"/>
                <a:gd name="connsiteY18" fmla="*/ 210026 h 211455"/>
                <a:gd name="connsiteX19" fmla="*/ 94774 w 120205"/>
                <a:gd name="connsiteY19" fmla="*/ 211265 h 211455"/>
                <a:gd name="connsiteX20" fmla="*/ 85439 w 120205"/>
                <a:gd name="connsiteY20" fmla="*/ 209169 h 211455"/>
                <a:gd name="connsiteX21" fmla="*/ 82963 w 120205"/>
                <a:gd name="connsiteY21" fmla="*/ 200025 h 211455"/>
                <a:gd name="connsiteX22" fmla="*/ 82963 w 120205"/>
                <a:gd name="connsiteY22" fmla="*/ 191929 h 211455"/>
                <a:gd name="connsiteX23" fmla="*/ 64960 w 120205"/>
                <a:gd name="connsiteY23" fmla="*/ 205359 h 211455"/>
                <a:gd name="connsiteX24" fmla="*/ 40862 w 120205"/>
                <a:gd name="connsiteY24" fmla="*/ 211455 h 211455"/>
                <a:gd name="connsiteX25" fmla="*/ 11620 w 120205"/>
                <a:gd name="connsiteY25" fmla="*/ 201263 h 211455"/>
                <a:gd name="connsiteX26" fmla="*/ 0 w 120205"/>
                <a:gd name="connsiteY26" fmla="*/ 172021 h 211455"/>
                <a:gd name="connsiteX27" fmla="*/ 23146 w 120205"/>
                <a:gd name="connsiteY27" fmla="*/ 138208 h 211455"/>
                <a:gd name="connsiteX28" fmla="*/ 34766 w 120205"/>
                <a:gd name="connsiteY28" fmla="*/ 42196 h 211455"/>
                <a:gd name="connsiteX29" fmla="*/ 20479 w 120205"/>
                <a:gd name="connsiteY29" fmla="*/ 27623 h 211455"/>
                <a:gd name="connsiteX30" fmla="*/ 15621 w 120205"/>
                <a:gd name="connsiteY30" fmla="*/ 7430 h 211455"/>
                <a:gd name="connsiteX31" fmla="*/ 16097 w 120205"/>
                <a:gd name="connsiteY31" fmla="*/ 95 h 211455"/>
                <a:gd name="connsiteX32" fmla="*/ 29051 w 120205"/>
                <a:gd name="connsiteY32" fmla="*/ 95 h 211455"/>
                <a:gd name="connsiteX33" fmla="*/ 29337 w 120205"/>
                <a:gd name="connsiteY33" fmla="*/ 4477 h 211455"/>
                <a:gd name="connsiteX34" fmla="*/ 36957 w 120205"/>
                <a:gd name="connsiteY34" fmla="*/ 20765 h 211455"/>
                <a:gd name="connsiteX35" fmla="*/ 56769 w 120205"/>
                <a:gd name="connsiteY35" fmla="*/ 27718 h 211455"/>
                <a:gd name="connsiteX36" fmla="*/ 76391 w 120205"/>
                <a:gd name="connsiteY36" fmla="*/ 20574 h 211455"/>
                <a:gd name="connsiteX37" fmla="*/ 83439 w 120205"/>
                <a:gd name="connsiteY37" fmla="*/ 4382 h 211455"/>
                <a:gd name="connsiteX38" fmla="*/ 83725 w 120205"/>
                <a:gd name="connsiteY38" fmla="*/ 0 h 211455"/>
                <a:gd name="connsiteX39" fmla="*/ 96488 w 120205"/>
                <a:gd name="connsiteY39" fmla="*/ 0 h 211455"/>
                <a:gd name="connsiteX40" fmla="*/ 96965 w 120205"/>
                <a:gd name="connsiteY40" fmla="*/ 7144 h 211455"/>
                <a:gd name="connsiteX41" fmla="*/ 91916 w 120205"/>
                <a:gd name="connsiteY41" fmla="*/ 27242 h 211455"/>
                <a:gd name="connsiteX42" fmla="*/ 77724 w 120205"/>
                <a:gd name="connsiteY42" fmla="*/ 42005 h 211455"/>
                <a:gd name="connsiteX43" fmla="*/ 56769 w 120205"/>
                <a:gd name="connsiteY43" fmla="*/ 47530 h 211455"/>
                <a:gd name="connsiteX44" fmla="*/ 34766 w 120205"/>
                <a:gd name="connsiteY44" fmla="*/ 42196 h 211455"/>
                <a:gd name="connsiteX45" fmla="*/ 66199 w 120205"/>
                <a:gd name="connsiteY45" fmla="*/ 190976 h 211455"/>
                <a:gd name="connsiteX46" fmla="*/ 81343 w 120205"/>
                <a:gd name="connsiteY46" fmla="*/ 181642 h 211455"/>
                <a:gd name="connsiteX47" fmla="*/ 81343 w 120205"/>
                <a:gd name="connsiteY47" fmla="*/ 139541 h 211455"/>
                <a:gd name="connsiteX48" fmla="*/ 41053 w 120205"/>
                <a:gd name="connsiteY48" fmla="*/ 147733 h 211455"/>
                <a:gd name="connsiteX49" fmla="*/ 27432 w 120205"/>
                <a:gd name="connsiteY49" fmla="*/ 169164 h 211455"/>
                <a:gd name="connsiteX50" fmla="*/ 33909 w 120205"/>
                <a:gd name="connsiteY50" fmla="*/ 188595 h 211455"/>
                <a:gd name="connsiteX51" fmla="*/ 51435 w 120205"/>
                <a:gd name="connsiteY51" fmla="*/ 194881 h 211455"/>
                <a:gd name="connsiteX52" fmla="*/ 66199 w 120205"/>
                <a:gd name="connsiteY52" fmla="*/ 190976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205" h="211455">
                  <a:moveTo>
                    <a:pt x="23146" y="138208"/>
                  </a:moveTo>
                  <a:cubicBezTo>
                    <a:pt x="38481" y="130969"/>
                    <a:pt x="57912" y="127064"/>
                    <a:pt x="81439" y="126587"/>
                  </a:cubicBezTo>
                  <a:lnTo>
                    <a:pt x="81439" y="119729"/>
                  </a:lnTo>
                  <a:cubicBezTo>
                    <a:pt x="81439" y="112014"/>
                    <a:pt x="80581" y="106013"/>
                    <a:pt x="78962" y="101632"/>
                  </a:cubicBezTo>
                  <a:cubicBezTo>
                    <a:pt x="77343" y="97250"/>
                    <a:pt x="74486" y="94012"/>
                    <a:pt x="70485" y="91916"/>
                  </a:cubicBezTo>
                  <a:cubicBezTo>
                    <a:pt x="66484" y="89916"/>
                    <a:pt x="60769" y="88868"/>
                    <a:pt x="53435" y="88868"/>
                  </a:cubicBezTo>
                  <a:cubicBezTo>
                    <a:pt x="45148" y="88868"/>
                    <a:pt x="37624" y="90011"/>
                    <a:pt x="31052" y="92393"/>
                  </a:cubicBezTo>
                  <a:cubicBezTo>
                    <a:pt x="24479" y="94774"/>
                    <a:pt x="17907" y="97631"/>
                    <a:pt x="11335" y="101060"/>
                  </a:cubicBezTo>
                  <a:lnTo>
                    <a:pt x="5239" y="88297"/>
                  </a:lnTo>
                  <a:cubicBezTo>
                    <a:pt x="7334" y="86487"/>
                    <a:pt x="11240" y="84106"/>
                    <a:pt x="16955" y="81153"/>
                  </a:cubicBezTo>
                  <a:cubicBezTo>
                    <a:pt x="22669" y="78200"/>
                    <a:pt x="29242" y="75629"/>
                    <a:pt x="36767" y="73343"/>
                  </a:cubicBezTo>
                  <a:cubicBezTo>
                    <a:pt x="44291" y="71056"/>
                    <a:pt x="51816" y="69914"/>
                    <a:pt x="59245" y="69914"/>
                  </a:cubicBezTo>
                  <a:cubicBezTo>
                    <a:pt x="70866" y="69914"/>
                    <a:pt x="80010" y="71533"/>
                    <a:pt x="86773" y="74676"/>
                  </a:cubicBezTo>
                  <a:cubicBezTo>
                    <a:pt x="93536" y="77819"/>
                    <a:pt x="98393" y="82963"/>
                    <a:pt x="101346" y="90011"/>
                  </a:cubicBezTo>
                  <a:cubicBezTo>
                    <a:pt x="104299" y="97060"/>
                    <a:pt x="105728" y="106394"/>
                    <a:pt x="105728" y="118205"/>
                  </a:cubicBezTo>
                  <a:lnTo>
                    <a:pt x="105728" y="196787"/>
                  </a:lnTo>
                  <a:lnTo>
                    <a:pt x="120206" y="196787"/>
                  </a:lnTo>
                  <a:lnTo>
                    <a:pt x="120206" y="207550"/>
                  </a:lnTo>
                  <a:cubicBezTo>
                    <a:pt x="116967" y="208407"/>
                    <a:pt x="112776" y="209169"/>
                    <a:pt x="107823" y="210026"/>
                  </a:cubicBezTo>
                  <a:cubicBezTo>
                    <a:pt x="102870" y="210884"/>
                    <a:pt x="98489" y="211265"/>
                    <a:pt x="94774" y="211265"/>
                  </a:cubicBezTo>
                  <a:cubicBezTo>
                    <a:pt x="90202" y="211265"/>
                    <a:pt x="87058" y="210598"/>
                    <a:pt x="85439" y="209169"/>
                  </a:cubicBezTo>
                  <a:cubicBezTo>
                    <a:pt x="83820" y="207740"/>
                    <a:pt x="82963" y="204692"/>
                    <a:pt x="82963" y="200025"/>
                  </a:cubicBezTo>
                  <a:lnTo>
                    <a:pt x="82963" y="191929"/>
                  </a:lnTo>
                  <a:cubicBezTo>
                    <a:pt x="78105" y="196787"/>
                    <a:pt x="72104" y="201359"/>
                    <a:pt x="64960" y="205359"/>
                  </a:cubicBezTo>
                  <a:cubicBezTo>
                    <a:pt x="57912" y="209455"/>
                    <a:pt x="49816" y="211455"/>
                    <a:pt x="40862" y="211455"/>
                  </a:cubicBezTo>
                  <a:cubicBezTo>
                    <a:pt x="29146" y="211455"/>
                    <a:pt x="19336" y="208026"/>
                    <a:pt x="11620" y="201263"/>
                  </a:cubicBezTo>
                  <a:cubicBezTo>
                    <a:pt x="3905" y="194500"/>
                    <a:pt x="0" y="184785"/>
                    <a:pt x="0" y="172021"/>
                  </a:cubicBezTo>
                  <a:cubicBezTo>
                    <a:pt x="95" y="156781"/>
                    <a:pt x="7810" y="145447"/>
                    <a:pt x="23146" y="138208"/>
                  </a:cubicBezTo>
                  <a:close/>
                  <a:moveTo>
                    <a:pt x="34766" y="42196"/>
                  </a:moveTo>
                  <a:cubicBezTo>
                    <a:pt x="28480" y="38576"/>
                    <a:pt x="23717" y="33719"/>
                    <a:pt x="20479" y="27623"/>
                  </a:cubicBezTo>
                  <a:cubicBezTo>
                    <a:pt x="17240" y="21527"/>
                    <a:pt x="15621" y="14764"/>
                    <a:pt x="15621" y="7430"/>
                  </a:cubicBezTo>
                  <a:cubicBezTo>
                    <a:pt x="15621" y="3810"/>
                    <a:pt x="15811" y="1429"/>
                    <a:pt x="16097" y="95"/>
                  </a:cubicBezTo>
                  <a:lnTo>
                    <a:pt x="29051" y="95"/>
                  </a:lnTo>
                  <a:cubicBezTo>
                    <a:pt x="29051" y="1905"/>
                    <a:pt x="29146" y="3334"/>
                    <a:pt x="29337" y="4477"/>
                  </a:cubicBezTo>
                  <a:cubicBezTo>
                    <a:pt x="30004" y="10668"/>
                    <a:pt x="32480" y="16097"/>
                    <a:pt x="36957" y="20765"/>
                  </a:cubicBezTo>
                  <a:cubicBezTo>
                    <a:pt x="41339" y="25432"/>
                    <a:pt x="48006" y="27718"/>
                    <a:pt x="56769" y="27718"/>
                  </a:cubicBezTo>
                  <a:cubicBezTo>
                    <a:pt x="65532" y="27718"/>
                    <a:pt x="72104" y="25336"/>
                    <a:pt x="76391" y="20574"/>
                  </a:cubicBezTo>
                  <a:cubicBezTo>
                    <a:pt x="80677" y="15811"/>
                    <a:pt x="82963" y="10478"/>
                    <a:pt x="83439" y="4382"/>
                  </a:cubicBezTo>
                  <a:cubicBezTo>
                    <a:pt x="83820" y="2096"/>
                    <a:pt x="83820" y="667"/>
                    <a:pt x="83725" y="0"/>
                  </a:cubicBezTo>
                  <a:lnTo>
                    <a:pt x="96488" y="0"/>
                  </a:lnTo>
                  <a:cubicBezTo>
                    <a:pt x="96774" y="2572"/>
                    <a:pt x="96965" y="4953"/>
                    <a:pt x="96965" y="7144"/>
                  </a:cubicBezTo>
                  <a:cubicBezTo>
                    <a:pt x="96965" y="14288"/>
                    <a:pt x="95250" y="21050"/>
                    <a:pt x="91916" y="27242"/>
                  </a:cubicBezTo>
                  <a:cubicBezTo>
                    <a:pt x="88582" y="33433"/>
                    <a:pt x="83820" y="38386"/>
                    <a:pt x="77724" y="42005"/>
                  </a:cubicBezTo>
                  <a:cubicBezTo>
                    <a:pt x="71628" y="45625"/>
                    <a:pt x="64580" y="47530"/>
                    <a:pt x="56769" y="47530"/>
                  </a:cubicBezTo>
                  <a:cubicBezTo>
                    <a:pt x="48387" y="47530"/>
                    <a:pt x="41053" y="45720"/>
                    <a:pt x="34766" y="42196"/>
                  </a:cubicBezTo>
                  <a:close/>
                  <a:moveTo>
                    <a:pt x="66199" y="190976"/>
                  </a:moveTo>
                  <a:cubicBezTo>
                    <a:pt x="71723" y="188404"/>
                    <a:pt x="76771" y="185261"/>
                    <a:pt x="81343" y="181642"/>
                  </a:cubicBezTo>
                  <a:lnTo>
                    <a:pt x="81343" y="139541"/>
                  </a:lnTo>
                  <a:cubicBezTo>
                    <a:pt x="63532" y="139541"/>
                    <a:pt x="50102" y="142304"/>
                    <a:pt x="41053" y="147733"/>
                  </a:cubicBezTo>
                  <a:cubicBezTo>
                    <a:pt x="32004" y="153162"/>
                    <a:pt x="27432" y="160306"/>
                    <a:pt x="27432" y="169164"/>
                  </a:cubicBezTo>
                  <a:cubicBezTo>
                    <a:pt x="27432" y="178022"/>
                    <a:pt x="29623" y="184499"/>
                    <a:pt x="33909" y="188595"/>
                  </a:cubicBezTo>
                  <a:cubicBezTo>
                    <a:pt x="38195" y="192691"/>
                    <a:pt x="44101" y="194881"/>
                    <a:pt x="51435" y="194881"/>
                  </a:cubicBezTo>
                  <a:cubicBezTo>
                    <a:pt x="55817" y="194881"/>
                    <a:pt x="60674" y="193548"/>
                    <a:pt x="66199" y="190976"/>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4" name="Freeform: Shape 1036">
              <a:extLst>
                <a:ext uri="{FF2B5EF4-FFF2-40B4-BE49-F238E27FC236}">
                  <a16:creationId xmlns:a16="http://schemas.microsoft.com/office/drawing/2014/main" id="{8D159394-1609-B76F-E492-3E2E1243AD0D}"/>
                </a:ext>
              </a:extLst>
            </p:cNvPr>
            <p:cNvSpPr/>
            <p:nvPr/>
          </p:nvSpPr>
          <p:spPr>
            <a:xfrm>
              <a:off x="11480387" y="7105904"/>
              <a:ext cx="147732" cy="139064"/>
            </a:xfrm>
            <a:custGeom>
              <a:avLst/>
              <a:gdLst>
                <a:gd name="connsiteX0" fmla="*/ 17621 w 147732"/>
                <a:gd name="connsiteY0" fmla="*/ 22003 h 139064"/>
                <a:gd name="connsiteX1" fmla="*/ 0 w 147732"/>
                <a:gd name="connsiteY1" fmla="*/ 17621 h 139064"/>
                <a:gd name="connsiteX2" fmla="*/ 0 w 147732"/>
                <a:gd name="connsiteY2" fmla="*/ 4381 h 139064"/>
                <a:gd name="connsiteX3" fmla="*/ 34957 w 147732"/>
                <a:gd name="connsiteY3" fmla="*/ 0 h 139064"/>
                <a:gd name="connsiteX4" fmla="*/ 35719 w 147732"/>
                <a:gd name="connsiteY4" fmla="*/ 0 h 139064"/>
                <a:gd name="connsiteX5" fmla="*/ 40862 w 147732"/>
                <a:gd name="connsiteY5" fmla="*/ 4381 h 139064"/>
                <a:gd name="connsiteX6" fmla="*/ 40862 w 147732"/>
                <a:gd name="connsiteY6" fmla="*/ 14669 h 139064"/>
                <a:gd name="connsiteX7" fmla="*/ 40576 w 147732"/>
                <a:gd name="connsiteY7" fmla="*/ 20574 h 139064"/>
                <a:gd name="connsiteX8" fmla="*/ 63818 w 147732"/>
                <a:gd name="connsiteY8" fmla="*/ 6382 h 139064"/>
                <a:gd name="connsiteX9" fmla="*/ 91440 w 147732"/>
                <a:gd name="connsiteY9" fmla="*/ 0 h 139064"/>
                <a:gd name="connsiteX10" fmla="*/ 115252 w 147732"/>
                <a:gd name="connsiteY10" fmla="*/ 5906 h 139064"/>
                <a:gd name="connsiteX11" fmla="*/ 127159 w 147732"/>
                <a:gd name="connsiteY11" fmla="*/ 23908 h 139064"/>
                <a:gd name="connsiteX12" fmla="*/ 130588 w 147732"/>
                <a:gd name="connsiteY12" fmla="*/ 56579 h 139064"/>
                <a:gd name="connsiteX13" fmla="*/ 130588 w 147732"/>
                <a:gd name="connsiteY13" fmla="*/ 125063 h 139064"/>
                <a:gd name="connsiteX14" fmla="*/ 147733 w 147732"/>
                <a:gd name="connsiteY14" fmla="*/ 126778 h 139064"/>
                <a:gd name="connsiteX15" fmla="*/ 147733 w 147732"/>
                <a:gd name="connsiteY15" fmla="*/ 139065 h 139064"/>
                <a:gd name="connsiteX16" fmla="*/ 89725 w 147732"/>
                <a:gd name="connsiteY16" fmla="*/ 139065 h 139064"/>
                <a:gd name="connsiteX17" fmla="*/ 89725 w 147732"/>
                <a:gd name="connsiteY17" fmla="*/ 127063 h 139064"/>
                <a:gd name="connsiteX18" fmla="*/ 104870 w 147732"/>
                <a:gd name="connsiteY18" fmla="*/ 125063 h 139064"/>
                <a:gd name="connsiteX19" fmla="*/ 104870 w 147732"/>
                <a:gd name="connsiteY19" fmla="*/ 56293 h 139064"/>
                <a:gd name="connsiteX20" fmla="*/ 102870 w 147732"/>
                <a:gd name="connsiteY20" fmla="*/ 33623 h 139064"/>
                <a:gd name="connsiteX21" fmla="*/ 95536 w 147732"/>
                <a:gd name="connsiteY21" fmla="*/ 21336 h 139064"/>
                <a:gd name="connsiteX22" fmla="*/ 79915 w 147732"/>
                <a:gd name="connsiteY22" fmla="*/ 17335 h 139064"/>
                <a:gd name="connsiteX23" fmla="*/ 61055 w 147732"/>
                <a:gd name="connsiteY23" fmla="*/ 21717 h 139064"/>
                <a:gd name="connsiteX24" fmla="*/ 43148 w 147732"/>
                <a:gd name="connsiteY24" fmla="*/ 32004 h 139064"/>
                <a:gd name="connsiteX25" fmla="*/ 43148 w 147732"/>
                <a:gd name="connsiteY25" fmla="*/ 124777 h 139064"/>
                <a:gd name="connsiteX26" fmla="*/ 59817 w 147732"/>
                <a:gd name="connsiteY26" fmla="*/ 126968 h 139064"/>
                <a:gd name="connsiteX27" fmla="*/ 59817 w 147732"/>
                <a:gd name="connsiteY27" fmla="*/ 138970 h 139064"/>
                <a:gd name="connsiteX28" fmla="*/ 2095 w 147732"/>
                <a:gd name="connsiteY28" fmla="*/ 138970 h 139064"/>
                <a:gd name="connsiteX29" fmla="*/ 2095 w 147732"/>
                <a:gd name="connsiteY29" fmla="*/ 126968 h 139064"/>
                <a:gd name="connsiteX30" fmla="*/ 17526 w 147732"/>
                <a:gd name="connsiteY30" fmla="*/ 124777 h 139064"/>
                <a:gd name="connsiteX31" fmla="*/ 17526 w 147732"/>
                <a:gd name="connsiteY31" fmla="*/ 22003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732" h="139064">
                  <a:moveTo>
                    <a:pt x="17621" y="22003"/>
                  </a:moveTo>
                  <a:lnTo>
                    <a:pt x="0" y="17621"/>
                  </a:lnTo>
                  <a:lnTo>
                    <a:pt x="0" y="4381"/>
                  </a:lnTo>
                  <a:lnTo>
                    <a:pt x="34957" y="0"/>
                  </a:lnTo>
                  <a:lnTo>
                    <a:pt x="35719" y="0"/>
                  </a:lnTo>
                  <a:lnTo>
                    <a:pt x="40862" y="4381"/>
                  </a:lnTo>
                  <a:lnTo>
                    <a:pt x="40862" y="14669"/>
                  </a:lnTo>
                  <a:lnTo>
                    <a:pt x="40576" y="20574"/>
                  </a:lnTo>
                  <a:cubicBezTo>
                    <a:pt x="46482" y="15335"/>
                    <a:pt x="54197" y="10668"/>
                    <a:pt x="63818" y="6382"/>
                  </a:cubicBezTo>
                  <a:cubicBezTo>
                    <a:pt x="73438" y="2096"/>
                    <a:pt x="82677" y="0"/>
                    <a:pt x="91440" y="0"/>
                  </a:cubicBezTo>
                  <a:cubicBezTo>
                    <a:pt x="101727" y="0"/>
                    <a:pt x="109633" y="2000"/>
                    <a:pt x="115252" y="5906"/>
                  </a:cubicBezTo>
                  <a:cubicBezTo>
                    <a:pt x="120872" y="9811"/>
                    <a:pt x="124873" y="15811"/>
                    <a:pt x="127159" y="23908"/>
                  </a:cubicBezTo>
                  <a:cubicBezTo>
                    <a:pt x="129445" y="32004"/>
                    <a:pt x="130588" y="42863"/>
                    <a:pt x="130588" y="56579"/>
                  </a:cubicBezTo>
                  <a:lnTo>
                    <a:pt x="130588" y="125063"/>
                  </a:lnTo>
                  <a:lnTo>
                    <a:pt x="147733" y="126778"/>
                  </a:lnTo>
                  <a:lnTo>
                    <a:pt x="147733" y="139065"/>
                  </a:lnTo>
                  <a:lnTo>
                    <a:pt x="89725" y="139065"/>
                  </a:lnTo>
                  <a:lnTo>
                    <a:pt x="89725" y="127063"/>
                  </a:lnTo>
                  <a:lnTo>
                    <a:pt x="104870" y="125063"/>
                  </a:lnTo>
                  <a:lnTo>
                    <a:pt x="104870" y="56293"/>
                  </a:lnTo>
                  <a:cubicBezTo>
                    <a:pt x="104870" y="46673"/>
                    <a:pt x="104203" y="39148"/>
                    <a:pt x="102870" y="33623"/>
                  </a:cubicBezTo>
                  <a:cubicBezTo>
                    <a:pt x="101537" y="28099"/>
                    <a:pt x="99155" y="24098"/>
                    <a:pt x="95536" y="21336"/>
                  </a:cubicBezTo>
                  <a:cubicBezTo>
                    <a:pt x="91916" y="18669"/>
                    <a:pt x="86773" y="17335"/>
                    <a:pt x="79915" y="17335"/>
                  </a:cubicBezTo>
                  <a:cubicBezTo>
                    <a:pt x="74009" y="17335"/>
                    <a:pt x="67723" y="18764"/>
                    <a:pt x="61055" y="21717"/>
                  </a:cubicBezTo>
                  <a:cubicBezTo>
                    <a:pt x="54388" y="24670"/>
                    <a:pt x="48387" y="28099"/>
                    <a:pt x="43148" y="32004"/>
                  </a:cubicBezTo>
                  <a:lnTo>
                    <a:pt x="43148" y="124777"/>
                  </a:lnTo>
                  <a:lnTo>
                    <a:pt x="59817" y="126968"/>
                  </a:lnTo>
                  <a:lnTo>
                    <a:pt x="59817" y="138970"/>
                  </a:lnTo>
                  <a:lnTo>
                    <a:pt x="2095" y="138970"/>
                  </a:lnTo>
                  <a:lnTo>
                    <a:pt x="2095" y="126968"/>
                  </a:lnTo>
                  <a:lnTo>
                    <a:pt x="17526" y="124777"/>
                  </a:lnTo>
                  <a:lnTo>
                    <a:pt x="17526" y="2200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5" name="Freeform: Shape 1037">
              <a:extLst>
                <a:ext uri="{FF2B5EF4-FFF2-40B4-BE49-F238E27FC236}">
                  <a16:creationId xmlns:a16="http://schemas.microsoft.com/office/drawing/2014/main" id="{1FA2102F-E827-4B69-0A8A-ACEF28643B8B}"/>
                </a:ext>
              </a:extLst>
            </p:cNvPr>
            <p:cNvSpPr/>
            <p:nvPr/>
          </p:nvSpPr>
          <p:spPr>
            <a:xfrm>
              <a:off x="11645741" y="7036085"/>
              <a:ext cx="120110" cy="211455"/>
            </a:xfrm>
            <a:custGeom>
              <a:avLst/>
              <a:gdLst>
                <a:gd name="connsiteX0" fmla="*/ 23050 w 120110"/>
                <a:gd name="connsiteY0" fmla="*/ 138208 h 211455"/>
                <a:gd name="connsiteX1" fmla="*/ 81343 w 120110"/>
                <a:gd name="connsiteY1" fmla="*/ 126587 h 211455"/>
                <a:gd name="connsiteX2" fmla="*/ 81343 w 120110"/>
                <a:gd name="connsiteY2" fmla="*/ 119729 h 211455"/>
                <a:gd name="connsiteX3" fmla="*/ 78867 w 120110"/>
                <a:gd name="connsiteY3" fmla="*/ 101632 h 211455"/>
                <a:gd name="connsiteX4" fmla="*/ 70390 w 120110"/>
                <a:gd name="connsiteY4" fmla="*/ 91916 h 211455"/>
                <a:gd name="connsiteX5" fmla="*/ 53340 w 120110"/>
                <a:gd name="connsiteY5" fmla="*/ 88868 h 211455"/>
                <a:gd name="connsiteX6" fmla="*/ 30956 w 120110"/>
                <a:gd name="connsiteY6" fmla="*/ 92393 h 211455"/>
                <a:gd name="connsiteX7" fmla="*/ 11240 w 120110"/>
                <a:gd name="connsiteY7" fmla="*/ 101060 h 211455"/>
                <a:gd name="connsiteX8" fmla="*/ 5143 w 120110"/>
                <a:gd name="connsiteY8" fmla="*/ 88297 h 211455"/>
                <a:gd name="connsiteX9" fmla="*/ 16859 w 120110"/>
                <a:gd name="connsiteY9" fmla="*/ 81153 h 211455"/>
                <a:gd name="connsiteX10" fmla="*/ 36671 w 120110"/>
                <a:gd name="connsiteY10" fmla="*/ 73343 h 211455"/>
                <a:gd name="connsiteX11" fmla="*/ 59150 w 120110"/>
                <a:gd name="connsiteY11" fmla="*/ 69914 h 211455"/>
                <a:gd name="connsiteX12" fmla="*/ 86677 w 120110"/>
                <a:gd name="connsiteY12" fmla="*/ 74676 h 211455"/>
                <a:gd name="connsiteX13" fmla="*/ 101251 w 120110"/>
                <a:gd name="connsiteY13" fmla="*/ 90011 h 211455"/>
                <a:gd name="connsiteX14" fmla="*/ 105632 w 120110"/>
                <a:gd name="connsiteY14" fmla="*/ 118205 h 211455"/>
                <a:gd name="connsiteX15" fmla="*/ 105632 w 120110"/>
                <a:gd name="connsiteY15" fmla="*/ 196787 h 211455"/>
                <a:gd name="connsiteX16" fmla="*/ 120110 w 120110"/>
                <a:gd name="connsiteY16" fmla="*/ 196787 h 211455"/>
                <a:gd name="connsiteX17" fmla="*/ 120110 w 120110"/>
                <a:gd name="connsiteY17" fmla="*/ 207550 h 211455"/>
                <a:gd name="connsiteX18" fmla="*/ 107728 w 120110"/>
                <a:gd name="connsiteY18" fmla="*/ 210026 h 211455"/>
                <a:gd name="connsiteX19" fmla="*/ 94774 w 120110"/>
                <a:gd name="connsiteY19" fmla="*/ 211265 h 211455"/>
                <a:gd name="connsiteX20" fmla="*/ 85439 w 120110"/>
                <a:gd name="connsiteY20" fmla="*/ 209169 h 211455"/>
                <a:gd name="connsiteX21" fmla="*/ 82963 w 120110"/>
                <a:gd name="connsiteY21" fmla="*/ 200025 h 211455"/>
                <a:gd name="connsiteX22" fmla="*/ 82963 w 120110"/>
                <a:gd name="connsiteY22" fmla="*/ 191929 h 211455"/>
                <a:gd name="connsiteX23" fmla="*/ 64960 w 120110"/>
                <a:gd name="connsiteY23" fmla="*/ 205359 h 211455"/>
                <a:gd name="connsiteX24" fmla="*/ 40862 w 120110"/>
                <a:gd name="connsiteY24" fmla="*/ 211455 h 211455"/>
                <a:gd name="connsiteX25" fmla="*/ 11620 w 120110"/>
                <a:gd name="connsiteY25" fmla="*/ 201263 h 211455"/>
                <a:gd name="connsiteX26" fmla="*/ 0 w 120110"/>
                <a:gd name="connsiteY26" fmla="*/ 172021 h 211455"/>
                <a:gd name="connsiteX27" fmla="*/ 23050 w 120110"/>
                <a:gd name="connsiteY27" fmla="*/ 138208 h 211455"/>
                <a:gd name="connsiteX28" fmla="*/ 34671 w 120110"/>
                <a:gd name="connsiteY28" fmla="*/ 42196 h 211455"/>
                <a:gd name="connsiteX29" fmla="*/ 20383 w 120110"/>
                <a:gd name="connsiteY29" fmla="*/ 27623 h 211455"/>
                <a:gd name="connsiteX30" fmla="*/ 15526 w 120110"/>
                <a:gd name="connsiteY30" fmla="*/ 7430 h 211455"/>
                <a:gd name="connsiteX31" fmla="*/ 16002 w 120110"/>
                <a:gd name="connsiteY31" fmla="*/ 95 h 211455"/>
                <a:gd name="connsiteX32" fmla="*/ 28956 w 120110"/>
                <a:gd name="connsiteY32" fmla="*/ 95 h 211455"/>
                <a:gd name="connsiteX33" fmla="*/ 29242 w 120110"/>
                <a:gd name="connsiteY33" fmla="*/ 4477 h 211455"/>
                <a:gd name="connsiteX34" fmla="*/ 36862 w 120110"/>
                <a:gd name="connsiteY34" fmla="*/ 20765 h 211455"/>
                <a:gd name="connsiteX35" fmla="*/ 56674 w 120110"/>
                <a:gd name="connsiteY35" fmla="*/ 27718 h 211455"/>
                <a:gd name="connsiteX36" fmla="*/ 76295 w 120110"/>
                <a:gd name="connsiteY36" fmla="*/ 20574 h 211455"/>
                <a:gd name="connsiteX37" fmla="*/ 83344 w 120110"/>
                <a:gd name="connsiteY37" fmla="*/ 4382 h 211455"/>
                <a:gd name="connsiteX38" fmla="*/ 83629 w 120110"/>
                <a:gd name="connsiteY38" fmla="*/ 0 h 211455"/>
                <a:gd name="connsiteX39" fmla="*/ 96393 w 120110"/>
                <a:gd name="connsiteY39" fmla="*/ 0 h 211455"/>
                <a:gd name="connsiteX40" fmla="*/ 96869 w 120110"/>
                <a:gd name="connsiteY40" fmla="*/ 7144 h 211455"/>
                <a:gd name="connsiteX41" fmla="*/ 91821 w 120110"/>
                <a:gd name="connsiteY41" fmla="*/ 27242 h 211455"/>
                <a:gd name="connsiteX42" fmla="*/ 77629 w 120110"/>
                <a:gd name="connsiteY42" fmla="*/ 42005 h 211455"/>
                <a:gd name="connsiteX43" fmla="*/ 56674 w 120110"/>
                <a:gd name="connsiteY43" fmla="*/ 47530 h 211455"/>
                <a:gd name="connsiteX44" fmla="*/ 34671 w 120110"/>
                <a:gd name="connsiteY44" fmla="*/ 42196 h 211455"/>
                <a:gd name="connsiteX45" fmla="*/ 66199 w 120110"/>
                <a:gd name="connsiteY45" fmla="*/ 190976 h 211455"/>
                <a:gd name="connsiteX46" fmla="*/ 81343 w 120110"/>
                <a:gd name="connsiteY46" fmla="*/ 181642 h 211455"/>
                <a:gd name="connsiteX47" fmla="*/ 81343 w 120110"/>
                <a:gd name="connsiteY47" fmla="*/ 139541 h 211455"/>
                <a:gd name="connsiteX48" fmla="*/ 41053 w 120110"/>
                <a:gd name="connsiteY48" fmla="*/ 147733 h 211455"/>
                <a:gd name="connsiteX49" fmla="*/ 27432 w 120110"/>
                <a:gd name="connsiteY49" fmla="*/ 169164 h 211455"/>
                <a:gd name="connsiteX50" fmla="*/ 33909 w 120110"/>
                <a:gd name="connsiteY50" fmla="*/ 188595 h 211455"/>
                <a:gd name="connsiteX51" fmla="*/ 51435 w 120110"/>
                <a:gd name="connsiteY51" fmla="*/ 194881 h 211455"/>
                <a:gd name="connsiteX52" fmla="*/ 66199 w 120110"/>
                <a:gd name="connsiteY52" fmla="*/ 190976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110" h="211455">
                  <a:moveTo>
                    <a:pt x="23050" y="138208"/>
                  </a:moveTo>
                  <a:cubicBezTo>
                    <a:pt x="38386" y="130969"/>
                    <a:pt x="57817" y="127064"/>
                    <a:pt x="81343" y="126587"/>
                  </a:cubicBezTo>
                  <a:lnTo>
                    <a:pt x="81343" y="119729"/>
                  </a:lnTo>
                  <a:cubicBezTo>
                    <a:pt x="81343" y="112014"/>
                    <a:pt x="80486" y="106013"/>
                    <a:pt x="78867" y="101632"/>
                  </a:cubicBezTo>
                  <a:cubicBezTo>
                    <a:pt x="77248" y="97250"/>
                    <a:pt x="74390" y="94012"/>
                    <a:pt x="70390" y="91916"/>
                  </a:cubicBezTo>
                  <a:cubicBezTo>
                    <a:pt x="66389" y="89916"/>
                    <a:pt x="60674" y="88868"/>
                    <a:pt x="53340" y="88868"/>
                  </a:cubicBezTo>
                  <a:cubicBezTo>
                    <a:pt x="45053" y="88868"/>
                    <a:pt x="37528" y="90011"/>
                    <a:pt x="30956" y="92393"/>
                  </a:cubicBezTo>
                  <a:cubicBezTo>
                    <a:pt x="24384" y="94774"/>
                    <a:pt x="17812" y="97631"/>
                    <a:pt x="11240" y="101060"/>
                  </a:cubicBezTo>
                  <a:lnTo>
                    <a:pt x="5143" y="88297"/>
                  </a:lnTo>
                  <a:cubicBezTo>
                    <a:pt x="7239" y="86487"/>
                    <a:pt x="11144" y="84106"/>
                    <a:pt x="16859" y="81153"/>
                  </a:cubicBezTo>
                  <a:cubicBezTo>
                    <a:pt x="22574" y="78200"/>
                    <a:pt x="29146" y="75629"/>
                    <a:pt x="36671" y="73343"/>
                  </a:cubicBezTo>
                  <a:cubicBezTo>
                    <a:pt x="44196" y="71056"/>
                    <a:pt x="51721" y="69914"/>
                    <a:pt x="59150" y="69914"/>
                  </a:cubicBezTo>
                  <a:cubicBezTo>
                    <a:pt x="70771" y="69914"/>
                    <a:pt x="79915" y="71533"/>
                    <a:pt x="86677" y="74676"/>
                  </a:cubicBezTo>
                  <a:cubicBezTo>
                    <a:pt x="93440" y="77819"/>
                    <a:pt x="98298" y="82963"/>
                    <a:pt x="101251" y="90011"/>
                  </a:cubicBezTo>
                  <a:cubicBezTo>
                    <a:pt x="104203" y="97060"/>
                    <a:pt x="105632" y="106394"/>
                    <a:pt x="105632" y="118205"/>
                  </a:cubicBezTo>
                  <a:lnTo>
                    <a:pt x="105632" y="196787"/>
                  </a:lnTo>
                  <a:lnTo>
                    <a:pt x="120110" y="196787"/>
                  </a:lnTo>
                  <a:lnTo>
                    <a:pt x="120110" y="207550"/>
                  </a:lnTo>
                  <a:cubicBezTo>
                    <a:pt x="116872" y="208407"/>
                    <a:pt x="112681" y="209169"/>
                    <a:pt x="107728" y="210026"/>
                  </a:cubicBezTo>
                  <a:cubicBezTo>
                    <a:pt x="102775" y="210884"/>
                    <a:pt x="98584" y="211265"/>
                    <a:pt x="94774" y="211265"/>
                  </a:cubicBezTo>
                  <a:cubicBezTo>
                    <a:pt x="90202" y="211265"/>
                    <a:pt x="87058" y="210598"/>
                    <a:pt x="85439" y="209169"/>
                  </a:cubicBezTo>
                  <a:cubicBezTo>
                    <a:pt x="83820" y="207740"/>
                    <a:pt x="82963" y="204692"/>
                    <a:pt x="82963" y="200025"/>
                  </a:cubicBezTo>
                  <a:lnTo>
                    <a:pt x="82963" y="191929"/>
                  </a:lnTo>
                  <a:cubicBezTo>
                    <a:pt x="78105" y="196787"/>
                    <a:pt x="72104" y="201359"/>
                    <a:pt x="64960" y="205359"/>
                  </a:cubicBezTo>
                  <a:cubicBezTo>
                    <a:pt x="57912" y="209455"/>
                    <a:pt x="49816" y="211455"/>
                    <a:pt x="40862" y="211455"/>
                  </a:cubicBezTo>
                  <a:cubicBezTo>
                    <a:pt x="29146" y="211455"/>
                    <a:pt x="19336" y="208026"/>
                    <a:pt x="11620" y="201263"/>
                  </a:cubicBezTo>
                  <a:cubicBezTo>
                    <a:pt x="3905" y="194500"/>
                    <a:pt x="0" y="184785"/>
                    <a:pt x="0" y="172021"/>
                  </a:cubicBezTo>
                  <a:cubicBezTo>
                    <a:pt x="95" y="156781"/>
                    <a:pt x="7715" y="145447"/>
                    <a:pt x="23050" y="138208"/>
                  </a:cubicBezTo>
                  <a:close/>
                  <a:moveTo>
                    <a:pt x="34671" y="42196"/>
                  </a:moveTo>
                  <a:cubicBezTo>
                    <a:pt x="28384" y="38576"/>
                    <a:pt x="23622" y="33719"/>
                    <a:pt x="20383" y="27623"/>
                  </a:cubicBezTo>
                  <a:cubicBezTo>
                    <a:pt x="17145" y="21527"/>
                    <a:pt x="15526" y="14764"/>
                    <a:pt x="15526" y="7430"/>
                  </a:cubicBezTo>
                  <a:cubicBezTo>
                    <a:pt x="15526" y="3810"/>
                    <a:pt x="15716" y="1429"/>
                    <a:pt x="16002" y="95"/>
                  </a:cubicBezTo>
                  <a:lnTo>
                    <a:pt x="28956" y="95"/>
                  </a:lnTo>
                  <a:cubicBezTo>
                    <a:pt x="28956" y="1905"/>
                    <a:pt x="29051" y="3334"/>
                    <a:pt x="29242" y="4477"/>
                  </a:cubicBezTo>
                  <a:cubicBezTo>
                    <a:pt x="29908" y="10668"/>
                    <a:pt x="32385" y="16097"/>
                    <a:pt x="36862" y="20765"/>
                  </a:cubicBezTo>
                  <a:cubicBezTo>
                    <a:pt x="41243" y="25432"/>
                    <a:pt x="47911" y="27718"/>
                    <a:pt x="56674" y="27718"/>
                  </a:cubicBezTo>
                  <a:cubicBezTo>
                    <a:pt x="65437" y="27718"/>
                    <a:pt x="72009" y="25336"/>
                    <a:pt x="76295" y="20574"/>
                  </a:cubicBezTo>
                  <a:cubicBezTo>
                    <a:pt x="80581" y="15811"/>
                    <a:pt x="82867" y="10478"/>
                    <a:pt x="83344" y="4382"/>
                  </a:cubicBezTo>
                  <a:cubicBezTo>
                    <a:pt x="83725" y="2096"/>
                    <a:pt x="83725" y="667"/>
                    <a:pt x="83629" y="0"/>
                  </a:cubicBezTo>
                  <a:lnTo>
                    <a:pt x="96393" y="0"/>
                  </a:lnTo>
                  <a:cubicBezTo>
                    <a:pt x="96679" y="2572"/>
                    <a:pt x="96869" y="4953"/>
                    <a:pt x="96869" y="7144"/>
                  </a:cubicBezTo>
                  <a:cubicBezTo>
                    <a:pt x="96869" y="14288"/>
                    <a:pt x="95155" y="21050"/>
                    <a:pt x="91821" y="27242"/>
                  </a:cubicBezTo>
                  <a:cubicBezTo>
                    <a:pt x="88487" y="33433"/>
                    <a:pt x="83725" y="38386"/>
                    <a:pt x="77629" y="42005"/>
                  </a:cubicBezTo>
                  <a:cubicBezTo>
                    <a:pt x="71533" y="45625"/>
                    <a:pt x="64484" y="47530"/>
                    <a:pt x="56674" y="47530"/>
                  </a:cubicBezTo>
                  <a:cubicBezTo>
                    <a:pt x="48292" y="47530"/>
                    <a:pt x="40957" y="45720"/>
                    <a:pt x="34671" y="42196"/>
                  </a:cubicBezTo>
                  <a:close/>
                  <a:moveTo>
                    <a:pt x="66199" y="190976"/>
                  </a:moveTo>
                  <a:cubicBezTo>
                    <a:pt x="71723" y="188404"/>
                    <a:pt x="76771" y="185261"/>
                    <a:pt x="81343" y="181642"/>
                  </a:cubicBezTo>
                  <a:lnTo>
                    <a:pt x="81343" y="139541"/>
                  </a:lnTo>
                  <a:cubicBezTo>
                    <a:pt x="63532" y="139541"/>
                    <a:pt x="50101" y="142304"/>
                    <a:pt x="41053" y="147733"/>
                  </a:cubicBezTo>
                  <a:cubicBezTo>
                    <a:pt x="32004" y="153162"/>
                    <a:pt x="27432" y="160306"/>
                    <a:pt x="27432" y="169164"/>
                  </a:cubicBezTo>
                  <a:cubicBezTo>
                    <a:pt x="27432" y="178022"/>
                    <a:pt x="29623" y="184499"/>
                    <a:pt x="33909" y="188595"/>
                  </a:cubicBezTo>
                  <a:cubicBezTo>
                    <a:pt x="38195" y="192691"/>
                    <a:pt x="44101" y="194881"/>
                    <a:pt x="51435" y="194881"/>
                  </a:cubicBezTo>
                  <a:cubicBezTo>
                    <a:pt x="55721" y="194881"/>
                    <a:pt x="60579" y="193548"/>
                    <a:pt x="66199" y="190976"/>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6" name="Freeform: Shape 1038">
              <a:extLst>
                <a:ext uri="{FF2B5EF4-FFF2-40B4-BE49-F238E27FC236}">
                  <a16:creationId xmlns:a16="http://schemas.microsoft.com/office/drawing/2014/main" id="{3E963A4A-EA29-D6DE-4CD1-8F39B704AAD0}"/>
                </a:ext>
              </a:extLst>
            </p:cNvPr>
            <p:cNvSpPr/>
            <p:nvPr/>
          </p:nvSpPr>
          <p:spPr>
            <a:xfrm>
              <a:off x="11779662" y="7073805"/>
              <a:ext cx="88106" cy="173736"/>
            </a:xfrm>
            <a:custGeom>
              <a:avLst/>
              <a:gdLst>
                <a:gd name="connsiteX0" fmla="*/ 24479 w 88106"/>
                <a:gd name="connsiteY0" fmla="*/ 167164 h 173736"/>
                <a:gd name="connsiteX1" fmla="*/ 17621 w 88106"/>
                <a:gd name="connsiteY1" fmla="*/ 145351 h 173736"/>
                <a:gd name="connsiteX2" fmla="*/ 17621 w 88106"/>
                <a:gd name="connsiteY2" fmla="*/ 51340 h 173736"/>
                <a:gd name="connsiteX3" fmla="*/ 0 w 88106"/>
                <a:gd name="connsiteY3" fmla="*/ 51340 h 173736"/>
                <a:gd name="connsiteX4" fmla="*/ 0 w 88106"/>
                <a:gd name="connsiteY4" fmla="*/ 40291 h 173736"/>
                <a:gd name="connsiteX5" fmla="*/ 6858 w 88106"/>
                <a:gd name="connsiteY5" fmla="*/ 38576 h 173736"/>
                <a:gd name="connsiteX6" fmla="*/ 14478 w 88106"/>
                <a:gd name="connsiteY6" fmla="*/ 35909 h 173736"/>
                <a:gd name="connsiteX7" fmla="*/ 20574 w 88106"/>
                <a:gd name="connsiteY7" fmla="*/ 27146 h 173736"/>
                <a:gd name="connsiteX8" fmla="*/ 25241 w 88106"/>
                <a:gd name="connsiteY8" fmla="*/ 12192 h 173736"/>
                <a:gd name="connsiteX9" fmla="*/ 28384 w 88106"/>
                <a:gd name="connsiteY9" fmla="*/ 0 h 173736"/>
                <a:gd name="connsiteX10" fmla="*/ 42863 w 88106"/>
                <a:gd name="connsiteY10" fmla="*/ 0 h 173736"/>
                <a:gd name="connsiteX11" fmla="*/ 43339 w 88106"/>
                <a:gd name="connsiteY11" fmla="*/ 35243 h 173736"/>
                <a:gd name="connsiteX12" fmla="*/ 84201 w 88106"/>
                <a:gd name="connsiteY12" fmla="*/ 35243 h 173736"/>
                <a:gd name="connsiteX13" fmla="*/ 84201 w 88106"/>
                <a:gd name="connsiteY13" fmla="*/ 51435 h 173736"/>
                <a:gd name="connsiteX14" fmla="*/ 43339 w 88106"/>
                <a:gd name="connsiteY14" fmla="*/ 51435 h 173736"/>
                <a:gd name="connsiteX15" fmla="*/ 43339 w 88106"/>
                <a:gd name="connsiteY15" fmla="*/ 126587 h 173736"/>
                <a:gd name="connsiteX16" fmla="*/ 44196 w 88106"/>
                <a:gd name="connsiteY16" fmla="*/ 146209 h 173736"/>
                <a:gd name="connsiteX17" fmla="*/ 47816 w 88106"/>
                <a:gd name="connsiteY17" fmla="*/ 153543 h 173736"/>
                <a:gd name="connsiteX18" fmla="*/ 57531 w 88106"/>
                <a:gd name="connsiteY18" fmla="*/ 155258 h 173736"/>
                <a:gd name="connsiteX19" fmla="*/ 72104 w 88106"/>
                <a:gd name="connsiteY19" fmla="*/ 153543 h 173736"/>
                <a:gd name="connsiteX20" fmla="*/ 84487 w 88106"/>
                <a:gd name="connsiteY20" fmla="*/ 149924 h 173736"/>
                <a:gd name="connsiteX21" fmla="*/ 88106 w 88106"/>
                <a:gd name="connsiteY21" fmla="*/ 160972 h 173736"/>
                <a:gd name="connsiteX22" fmla="*/ 69152 w 88106"/>
                <a:gd name="connsiteY22" fmla="*/ 169545 h 173736"/>
                <a:gd name="connsiteX23" fmla="*/ 45244 w 88106"/>
                <a:gd name="connsiteY23" fmla="*/ 173736 h 173736"/>
                <a:gd name="connsiteX24" fmla="*/ 24479 w 88106"/>
                <a:gd name="connsiteY24" fmla="*/ 167164 h 17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106" h="173736">
                  <a:moveTo>
                    <a:pt x="24479" y="167164"/>
                  </a:moveTo>
                  <a:cubicBezTo>
                    <a:pt x="19907" y="162877"/>
                    <a:pt x="17621" y="155639"/>
                    <a:pt x="17621" y="145351"/>
                  </a:cubicBezTo>
                  <a:lnTo>
                    <a:pt x="17621" y="51340"/>
                  </a:lnTo>
                  <a:lnTo>
                    <a:pt x="0" y="51340"/>
                  </a:lnTo>
                  <a:lnTo>
                    <a:pt x="0" y="40291"/>
                  </a:lnTo>
                  <a:cubicBezTo>
                    <a:pt x="857" y="40100"/>
                    <a:pt x="3143" y="39529"/>
                    <a:pt x="6858" y="38576"/>
                  </a:cubicBezTo>
                  <a:cubicBezTo>
                    <a:pt x="10573" y="37624"/>
                    <a:pt x="13145" y="36671"/>
                    <a:pt x="14478" y="35909"/>
                  </a:cubicBezTo>
                  <a:cubicBezTo>
                    <a:pt x="17050" y="34480"/>
                    <a:pt x="19145" y="31528"/>
                    <a:pt x="20574" y="27146"/>
                  </a:cubicBezTo>
                  <a:cubicBezTo>
                    <a:pt x="21907" y="24003"/>
                    <a:pt x="23431" y="19050"/>
                    <a:pt x="25241" y="12192"/>
                  </a:cubicBezTo>
                  <a:cubicBezTo>
                    <a:pt x="27051" y="5334"/>
                    <a:pt x="28099" y="1238"/>
                    <a:pt x="28384" y="0"/>
                  </a:cubicBezTo>
                  <a:lnTo>
                    <a:pt x="42863" y="0"/>
                  </a:lnTo>
                  <a:lnTo>
                    <a:pt x="43339" y="35243"/>
                  </a:lnTo>
                  <a:lnTo>
                    <a:pt x="84201" y="35243"/>
                  </a:lnTo>
                  <a:lnTo>
                    <a:pt x="84201" y="51435"/>
                  </a:lnTo>
                  <a:lnTo>
                    <a:pt x="43339" y="51435"/>
                  </a:lnTo>
                  <a:lnTo>
                    <a:pt x="43339" y="126587"/>
                  </a:lnTo>
                  <a:cubicBezTo>
                    <a:pt x="43339" y="135922"/>
                    <a:pt x="43625" y="142399"/>
                    <a:pt x="44196" y="146209"/>
                  </a:cubicBezTo>
                  <a:cubicBezTo>
                    <a:pt x="44768" y="149924"/>
                    <a:pt x="46006" y="152400"/>
                    <a:pt x="47816" y="153543"/>
                  </a:cubicBezTo>
                  <a:cubicBezTo>
                    <a:pt x="49721" y="154686"/>
                    <a:pt x="52959" y="155258"/>
                    <a:pt x="57531" y="155258"/>
                  </a:cubicBezTo>
                  <a:cubicBezTo>
                    <a:pt x="61913" y="155258"/>
                    <a:pt x="66770" y="154686"/>
                    <a:pt x="72104" y="153543"/>
                  </a:cubicBezTo>
                  <a:cubicBezTo>
                    <a:pt x="77438" y="152400"/>
                    <a:pt x="81534" y="151162"/>
                    <a:pt x="84487" y="149924"/>
                  </a:cubicBezTo>
                  <a:lnTo>
                    <a:pt x="88106" y="160972"/>
                  </a:lnTo>
                  <a:cubicBezTo>
                    <a:pt x="84201" y="163925"/>
                    <a:pt x="77915" y="166783"/>
                    <a:pt x="69152" y="169545"/>
                  </a:cubicBezTo>
                  <a:cubicBezTo>
                    <a:pt x="60389" y="172307"/>
                    <a:pt x="52483" y="173736"/>
                    <a:pt x="45244" y="173736"/>
                  </a:cubicBezTo>
                  <a:cubicBezTo>
                    <a:pt x="36004" y="173545"/>
                    <a:pt x="29051" y="171450"/>
                    <a:pt x="24479" y="167164"/>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7" name="Freeform: Shape 1039">
              <a:extLst>
                <a:ext uri="{FF2B5EF4-FFF2-40B4-BE49-F238E27FC236}">
                  <a16:creationId xmlns:a16="http://schemas.microsoft.com/office/drawing/2014/main" id="{FD17BE9C-B014-44EE-CD85-10DD8BBD7665}"/>
                </a:ext>
              </a:extLst>
            </p:cNvPr>
            <p:cNvSpPr/>
            <p:nvPr/>
          </p:nvSpPr>
          <p:spPr>
            <a:xfrm>
              <a:off x="11882532" y="7105999"/>
              <a:ext cx="120300" cy="141541"/>
            </a:xfrm>
            <a:custGeom>
              <a:avLst/>
              <a:gdLst>
                <a:gd name="connsiteX0" fmla="*/ 23241 w 120300"/>
                <a:gd name="connsiteY0" fmla="*/ 68294 h 141541"/>
                <a:gd name="connsiteX1" fmla="*/ 81534 w 120300"/>
                <a:gd name="connsiteY1" fmla="*/ 56674 h 141541"/>
                <a:gd name="connsiteX2" fmla="*/ 81534 w 120300"/>
                <a:gd name="connsiteY2" fmla="*/ 49816 h 141541"/>
                <a:gd name="connsiteX3" fmla="*/ 79057 w 120300"/>
                <a:gd name="connsiteY3" fmla="*/ 31718 h 141541"/>
                <a:gd name="connsiteX4" fmla="*/ 70580 w 120300"/>
                <a:gd name="connsiteY4" fmla="*/ 22003 h 141541"/>
                <a:gd name="connsiteX5" fmla="*/ 53530 w 120300"/>
                <a:gd name="connsiteY5" fmla="*/ 18955 h 141541"/>
                <a:gd name="connsiteX6" fmla="*/ 31147 w 120300"/>
                <a:gd name="connsiteY6" fmla="*/ 22479 h 141541"/>
                <a:gd name="connsiteX7" fmla="*/ 11430 w 120300"/>
                <a:gd name="connsiteY7" fmla="*/ 31147 h 141541"/>
                <a:gd name="connsiteX8" fmla="*/ 5334 w 120300"/>
                <a:gd name="connsiteY8" fmla="*/ 18383 h 141541"/>
                <a:gd name="connsiteX9" fmla="*/ 17050 w 120300"/>
                <a:gd name="connsiteY9" fmla="*/ 11240 h 141541"/>
                <a:gd name="connsiteX10" fmla="*/ 36862 w 120300"/>
                <a:gd name="connsiteY10" fmla="*/ 3429 h 141541"/>
                <a:gd name="connsiteX11" fmla="*/ 59341 w 120300"/>
                <a:gd name="connsiteY11" fmla="*/ 0 h 141541"/>
                <a:gd name="connsiteX12" fmla="*/ 86868 w 120300"/>
                <a:gd name="connsiteY12" fmla="*/ 4763 h 141541"/>
                <a:gd name="connsiteX13" fmla="*/ 101441 w 120300"/>
                <a:gd name="connsiteY13" fmla="*/ 20098 h 141541"/>
                <a:gd name="connsiteX14" fmla="*/ 105823 w 120300"/>
                <a:gd name="connsiteY14" fmla="*/ 48292 h 141541"/>
                <a:gd name="connsiteX15" fmla="*/ 105823 w 120300"/>
                <a:gd name="connsiteY15" fmla="*/ 126873 h 141541"/>
                <a:gd name="connsiteX16" fmla="*/ 120301 w 120300"/>
                <a:gd name="connsiteY16" fmla="*/ 126873 h 141541"/>
                <a:gd name="connsiteX17" fmla="*/ 120301 w 120300"/>
                <a:gd name="connsiteY17" fmla="*/ 137636 h 141541"/>
                <a:gd name="connsiteX18" fmla="*/ 107918 w 120300"/>
                <a:gd name="connsiteY18" fmla="*/ 140113 h 141541"/>
                <a:gd name="connsiteX19" fmla="*/ 94774 w 120300"/>
                <a:gd name="connsiteY19" fmla="*/ 141351 h 141541"/>
                <a:gd name="connsiteX20" fmla="*/ 85439 w 120300"/>
                <a:gd name="connsiteY20" fmla="*/ 139255 h 141541"/>
                <a:gd name="connsiteX21" fmla="*/ 82963 w 120300"/>
                <a:gd name="connsiteY21" fmla="*/ 130111 h 141541"/>
                <a:gd name="connsiteX22" fmla="*/ 82963 w 120300"/>
                <a:gd name="connsiteY22" fmla="*/ 122015 h 141541"/>
                <a:gd name="connsiteX23" fmla="*/ 64960 w 120300"/>
                <a:gd name="connsiteY23" fmla="*/ 135445 h 141541"/>
                <a:gd name="connsiteX24" fmla="*/ 40862 w 120300"/>
                <a:gd name="connsiteY24" fmla="*/ 141542 h 141541"/>
                <a:gd name="connsiteX25" fmla="*/ 11621 w 120300"/>
                <a:gd name="connsiteY25" fmla="*/ 131350 h 141541"/>
                <a:gd name="connsiteX26" fmla="*/ 0 w 120300"/>
                <a:gd name="connsiteY26" fmla="*/ 102108 h 141541"/>
                <a:gd name="connsiteX27" fmla="*/ 23241 w 120300"/>
                <a:gd name="connsiteY27" fmla="*/ 68294 h 141541"/>
                <a:gd name="connsiteX28" fmla="*/ 66294 w 120300"/>
                <a:gd name="connsiteY28" fmla="*/ 121063 h 141541"/>
                <a:gd name="connsiteX29" fmla="*/ 81439 w 120300"/>
                <a:gd name="connsiteY29" fmla="*/ 111728 h 141541"/>
                <a:gd name="connsiteX30" fmla="*/ 81439 w 120300"/>
                <a:gd name="connsiteY30" fmla="*/ 69628 h 141541"/>
                <a:gd name="connsiteX31" fmla="*/ 41148 w 120300"/>
                <a:gd name="connsiteY31" fmla="*/ 77819 h 141541"/>
                <a:gd name="connsiteX32" fmla="*/ 27527 w 120300"/>
                <a:gd name="connsiteY32" fmla="*/ 99250 h 141541"/>
                <a:gd name="connsiteX33" fmla="*/ 34004 w 120300"/>
                <a:gd name="connsiteY33" fmla="*/ 118681 h 141541"/>
                <a:gd name="connsiteX34" fmla="*/ 51530 w 120300"/>
                <a:gd name="connsiteY34" fmla="*/ 124968 h 141541"/>
                <a:gd name="connsiteX35" fmla="*/ 66294 w 120300"/>
                <a:gd name="connsiteY35" fmla="*/ 121063 h 14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300" h="141541">
                  <a:moveTo>
                    <a:pt x="23241" y="68294"/>
                  </a:moveTo>
                  <a:cubicBezTo>
                    <a:pt x="38576" y="61055"/>
                    <a:pt x="58007" y="57150"/>
                    <a:pt x="81534" y="56674"/>
                  </a:cubicBezTo>
                  <a:lnTo>
                    <a:pt x="81534" y="49816"/>
                  </a:lnTo>
                  <a:cubicBezTo>
                    <a:pt x="81534" y="42100"/>
                    <a:pt x="80677" y="36100"/>
                    <a:pt x="79057" y="31718"/>
                  </a:cubicBezTo>
                  <a:cubicBezTo>
                    <a:pt x="77438" y="27337"/>
                    <a:pt x="74581" y="24098"/>
                    <a:pt x="70580" y="22003"/>
                  </a:cubicBezTo>
                  <a:cubicBezTo>
                    <a:pt x="66580" y="20002"/>
                    <a:pt x="60865" y="18955"/>
                    <a:pt x="53530" y="18955"/>
                  </a:cubicBezTo>
                  <a:cubicBezTo>
                    <a:pt x="45244" y="18955"/>
                    <a:pt x="37719" y="20098"/>
                    <a:pt x="31147" y="22479"/>
                  </a:cubicBezTo>
                  <a:cubicBezTo>
                    <a:pt x="24574" y="24860"/>
                    <a:pt x="18002" y="27718"/>
                    <a:pt x="11430" y="31147"/>
                  </a:cubicBezTo>
                  <a:lnTo>
                    <a:pt x="5334" y="18383"/>
                  </a:lnTo>
                  <a:cubicBezTo>
                    <a:pt x="7429" y="16573"/>
                    <a:pt x="11335" y="14192"/>
                    <a:pt x="17050" y="11240"/>
                  </a:cubicBezTo>
                  <a:cubicBezTo>
                    <a:pt x="22765" y="8287"/>
                    <a:pt x="29337" y="5715"/>
                    <a:pt x="36862" y="3429"/>
                  </a:cubicBezTo>
                  <a:cubicBezTo>
                    <a:pt x="44386" y="1143"/>
                    <a:pt x="51911" y="0"/>
                    <a:pt x="59341" y="0"/>
                  </a:cubicBezTo>
                  <a:cubicBezTo>
                    <a:pt x="70961" y="0"/>
                    <a:pt x="80105" y="1619"/>
                    <a:pt x="86868" y="4763"/>
                  </a:cubicBezTo>
                  <a:cubicBezTo>
                    <a:pt x="93631" y="7906"/>
                    <a:pt x="98488" y="13049"/>
                    <a:pt x="101441" y="20098"/>
                  </a:cubicBezTo>
                  <a:cubicBezTo>
                    <a:pt x="104394" y="27146"/>
                    <a:pt x="105823" y="36481"/>
                    <a:pt x="105823" y="48292"/>
                  </a:cubicBezTo>
                  <a:lnTo>
                    <a:pt x="105823" y="126873"/>
                  </a:lnTo>
                  <a:lnTo>
                    <a:pt x="120301" y="126873"/>
                  </a:lnTo>
                  <a:lnTo>
                    <a:pt x="120301" y="137636"/>
                  </a:lnTo>
                  <a:cubicBezTo>
                    <a:pt x="117062" y="138494"/>
                    <a:pt x="112871" y="139255"/>
                    <a:pt x="107918" y="140113"/>
                  </a:cubicBezTo>
                  <a:cubicBezTo>
                    <a:pt x="102965" y="140970"/>
                    <a:pt x="98584" y="141351"/>
                    <a:pt x="94774" y="141351"/>
                  </a:cubicBezTo>
                  <a:cubicBezTo>
                    <a:pt x="90202" y="141351"/>
                    <a:pt x="87058" y="140684"/>
                    <a:pt x="85439" y="139255"/>
                  </a:cubicBezTo>
                  <a:cubicBezTo>
                    <a:pt x="83820" y="137827"/>
                    <a:pt x="82963" y="134779"/>
                    <a:pt x="82963" y="130111"/>
                  </a:cubicBezTo>
                  <a:lnTo>
                    <a:pt x="82963" y="122015"/>
                  </a:lnTo>
                  <a:cubicBezTo>
                    <a:pt x="78105" y="126873"/>
                    <a:pt x="72104" y="131445"/>
                    <a:pt x="64960" y="135445"/>
                  </a:cubicBezTo>
                  <a:cubicBezTo>
                    <a:pt x="57817" y="139541"/>
                    <a:pt x="49816" y="141542"/>
                    <a:pt x="40862" y="141542"/>
                  </a:cubicBezTo>
                  <a:cubicBezTo>
                    <a:pt x="29146" y="141542"/>
                    <a:pt x="19336" y="138113"/>
                    <a:pt x="11621" y="131350"/>
                  </a:cubicBezTo>
                  <a:cubicBezTo>
                    <a:pt x="3905" y="124587"/>
                    <a:pt x="0" y="114871"/>
                    <a:pt x="0" y="102108"/>
                  </a:cubicBezTo>
                  <a:cubicBezTo>
                    <a:pt x="190" y="86868"/>
                    <a:pt x="7906" y="75533"/>
                    <a:pt x="23241" y="68294"/>
                  </a:cubicBezTo>
                  <a:close/>
                  <a:moveTo>
                    <a:pt x="66294" y="121063"/>
                  </a:moveTo>
                  <a:cubicBezTo>
                    <a:pt x="71819" y="118491"/>
                    <a:pt x="76867" y="115348"/>
                    <a:pt x="81439" y="111728"/>
                  </a:cubicBezTo>
                  <a:lnTo>
                    <a:pt x="81439" y="69628"/>
                  </a:lnTo>
                  <a:cubicBezTo>
                    <a:pt x="63627" y="69628"/>
                    <a:pt x="50197" y="72390"/>
                    <a:pt x="41148" y="77819"/>
                  </a:cubicBezTo>
                  <a:cubicBezTo>
                    <a:pt x="32099" y="83248"/>
                    <a:pt x="27527" y="90392"/>
                    <a:pt x="27527" y="99250"/>
                  </a:cubicBezTo>
                  <a:cubicBezTo>
                    <a:pt x="27527" y="108109"/>
                    <a:pt x="29718" y="114586"/>
                    <a:pt x="34004" y="118681"/>
                  </a:cubicBezTo>
                  <a:cubicBezTo>
                    <a:pt x="38290" y="122872"/>
                    <a:pt x="44196" y="124968"/>
                    <a:pt x="51530" y="124968"/>
                  </a:cubicBezTo>
                  <a:cubicBezTo>
                    <a:pt x="55817" y="124968"/>
                    <a:pt x="60769" y="123634"/>
                    <a:pt x="66294" y="121063"/>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8" name="Freeform: Shape 1040">
              <a:extLst>
                <a:ext uri="{FF2B5EF4-FFF2-40B4-BE49-F238E27FC236}">
                  <a16:creationId xmlns:a16="http://schemas.microsoft.com/office/drawing/2014/main" id="{B777E37C-52BF-E0A5-5013-3A46DB5CB793}"/>
                </a:ext>
              </a:extLst>
            </p:cNvPr>
            <p:cNvSpPr/>
            <p:nvPr/>
          </p:nvSpPr>
          <p:spPr>
            <a:xfrm>
              <a:off x="12016549" y="7073805"/>
              <a:ext cx="88201" cy="173736"/>
            </a:xfrm>
            <a:custGeom>
              <a:avLst/>
              <a:gdLst>
                <a:gd name="connsiteX0" fmla="*/ 24479 w 88201"/>
                <a:gd name="connsiteY0" fmla="*/ 167164 h 173736"/>
                <a:gd name="connsiteX1" fmla="*/ 17621 w 88201"/>
                <a:gd name="connsiteY1" fmla="*/ 145351 h 173736"/>
                <a:gd name="connsiteX2" fmla="*/ 17621 w 88201"/>
                <a:gd name="connsiteY2" fmla="*/ 51340 h 173736"/>
                <a:gd name="connsiteX3" fmla="*/ 0 w 88201"/>
                <a:gd name="connsiteY3" fmla="*/ 51340 h 173736"/>
                <a:gd name="connsiteX4" fmla="*/ 0 w 88201"/>
                <a:gd name="connsiteY4" fmla="*/ 40291 h 173736"/>
                <a:gd name="connsiteX5" fmla="*/ 6858 w 88201"/>
                <a:gd name="connsiteY5" fmla="*/ 38576 h 173736"/>
                <a:gd name="connsiteX6" fmla="*/ 14478 w 88201"/>
                <a:gd name="connsiteY6" fmla="*/ 35909 h 173736"/>
                <a:gd name="connsiteX7" fmla="*/ 20574 w 88201"/>
                <a:gd name="connsiteY7" fmla="*/ 27146 h 173736"/>
                <a:gd name="connsiteX8" fmla="*/ 25241 w 88201"/>
                <a:gd name="connsiteY8" fmla="*/ 12192 h 173736"/>
                <a:gd name="connsiteX9" fmla="*/ 28384 w 88201"/>
                <a:gd name="connsiteY9" fmla="*/ 0 h 173736"/>
                <a:gd name="connsiteX10" fmla="*/ 42863 w 88201"/>
                <a:gd name="connsiteY10" fmla="*/ 0 h 173736"/>
                <a:gd name="connsiteX11" fmla="*/ 43339 w 88201"/>
                <a:gd name="connsiteY11" fmla="*/ 35243 h 173736"/>
                <a:gd name="connsiteX12" fmla="*/ 84201 w 88201"/>
                <a:gd name="connsiteY12" fmla="*/ 35243 h 173736"/>
                <a:gd name="connsiteX13" fmla="*/ 84201 w 88201"/>
                <a:gd name="connsiteY13" fmla="*/ 51435 h 173736"/>
                <a:gd name="connsiteX14" fmla="*/ 43339 w 88201"/>
                <a:gd name="connsiteY14" fmla="*/ 51435 h 173736"/>
                <a:gd name="connsiteX15" fmla="*/ 43339 w 88201"/>
                <a:gd name="connsiteY15" fmla="*/ 126587 h 173736"/>
                <a:gd name="connsiteX16" fmla="*/ 44196 w 88201"/>
                <a:gd name="connsiteY16" fmla="*/ 146209 h 173736"/>
                <a:gd name="connsiteX17" fmla="*/ 47911 w 88201"/>
                <a:gd name="connsiteY17" fmla="*/ 153543 h 173736"/>
                <a:gd name="connsiteX18" fmla="*/ 57531 w 88201"/>
                <a:gd name="connsiteY18" fmla="*/ 155258 h 173736"/>
                <a:gd name="connsiteX19" fmla="*/ 72104 w 88201"/>
                <a:gd name="connsiteY19" fmla="*/ 153543 h 173736"/>
                <a:gd name="connsiteX20" fmla="*/ 84487 w 88201"/>
                <a:gd name="connsiteY20" fmla="*/ 149924 h 173736"/>
                <a:gd name="connsiteX21" fmla="*/ 88201 w 88201"/>
                <a:gd name="connsiteY21" fmla="*/ 160972 h 173736"/>
                <a:gd name="connsiteX22" fmla="*/ 69247 w 88201"/>
                <a:gd name="connsiteY22" fmla="*/ 169545 h 173736"/>
                <a:gd name="connsiteX23" fmla="*/ 45339 w 88201"/>
                <a:gd name="connsiteY23" fmla="*/ 173736 h 173736"/>
                <a:gd name="connsiteX24" fmla="*/ 24479 w 88201"/>
                <a:gd name="connsiteY24" fmla="*/ 167164 h 17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736">
                  <a:moveTo>
                    <a:pt x="24479" y="167164"/>
                  </a:moveTo>
                  <a:cubicBezTo>
                    <a:pt x="19907" y="162877"/>
                    <a:pt x="17621" y="155639"/>
                    <a:pt x="17621" y="145351"/>
                  </a:cubicBezTo>
                  <a:lnTo>
                    <a:pt x="17621" y="51340"/>
                  </a:lnTo>
                  <a:lnTo>
                    <a:pt x="0" y="51340"/>
                  </a:lnTo>
                  <a:lnTo>
                    <a:pt x="0" y="40291"/>
                  </a:lnTo>
                  <a:cubicBezTo>
                    <a:pt x="762" y="40100"/>
                    <a:pt x="3143" y="39529"/>
                    <a:pt x="6858" y="38576"/>
                  </a:cubicBezTo>
                  <a:cubicBezTo>
                    <a:pt x="10573" y="37624"/>
                    <a:pt x="13144" y="36671"/>
                    <a:pt x="14478" y="35909"/>
                  </a:cubicBezTo>
                  <a:cubicBezTo>
                    <a:pt x="17050" y="34480"/>
                    <a:pt x="19145" y="31528"/>
                    <a:pt x="20574" y="27146"/>
                  </a:cubicBezTo>
                  <a:cubicBezTo>
                    <a:pt x="21907" y="24003"/>
                    <a:pt x="23431" y="19050"/>
                    <a:pt x="25241" y="12192"/>
                  </a:cubicBezTo>
                  <a:cubicBezTo>
                    <a:pt x="27051" y="5334"/>
                    <a:pt x="28099" y="1238"/>
                    <a:pt x="28384" y="0"/>
                  </a:cubicBezTo>
                  <a:lnTo>
                    <a:pt x="42863" y="0"/>
                  </a:lnTo>
                  <a:lnTo>
                    <a:pt x="43339" y="35243"/>
                  </a:lnTo>
                  <a:lnTo>
                    <a:pt x="84201" y="35243"/>
                  </a:lnTo>
                  <a:lnTo>
                    <a:pt x="84201" y="51435"/>
                  </a:lnTo>
                  <a:lnTo>
                    <a:pt x="43339" y="51435"/>
                  </a:lnTo>
                  <a:lnTo>
                    <a:pt x="43339" y="126587"/>
                  </a:lnTo>
                  <a:cubicBezTo>
                    <a:pt x="43339" y="135922"/>
                    <a:pt x="43625" y="142399"/>
                    <a:pt x="44196" y="146209"/>
                  </a:cubicBezTo>
                  <a:cubicBezTo>
                    <a:pt x="44767" y="149924"/>
                    <a:pt x="46006" y="152400"/>
                    <a:pt x="47911" y="153543"/>
                  </a:cubicBezTo>
                  <a:cubicBezTo>
                    <a:pt x="49816" y="154686"/>
                    <a:pt x="53054" y="155258"/>
                    <a:pt x="57531" y="155258"/>
                  </a:cubicBezTo>
                  <a:cubicBezTo>
                    <a:pt x="61913" y="155258"/>
                    <a:pt x="66770" y="154686"/>
                    <a:pt x="72104" y="153543"/>
                  </a:cubicBezTo>
                  <a:cubicBezTo>
                    <a:pt x="77438" y="152400"/>
                    <a:pt x="81534" y="151162"/>
                    <a:pt x="84487" y="149924"/>
                  </a:cubicBezTo>
                  <a:lnTo>
                    <a:pt x="88201" y="160972"/>
                  </a:lnTo>
                  <a:cubicBezTo>
                    <a:pt x="84296" y="163925"/>
                    <a:pt x="77915" y="166783"/>
                    <a:pt x="69247" y="169545"/>
                  </a:cubicBezTo>
                  <a:cubicBezTo>
                    <a:pt x="60579" y="172307"/>
                    <a:pt x="52578" y="173736"/>
                    <a:pt x="45339" y="173736"/>
                  </a:cubicBezTo>
                  <a:cubicBezTo>
                    <a:pt x="36004" y="173545"/>
                    <a:pt x="29051" y="171450"/>
                    <a:pt x="24479" y="167164"/>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9" name="Freeform: Shape 1041">
              <a:extLst>
                <a:ext uri="{FF2B5EF4-FFF2-40B4-BE49-F238E27FC236}">
                  <a16:creationId xmlns:a16="http://schemas.microsoft.com/office/drawing/2014/main" id="{BAED4901-05D2-32D8-6F78-08B5B0C86106}"/>
                </a:ext>
              </a:extLst>
            </p:cNvPr>
            <p:cNvSpPr/>
            <p:nvPr/>
          </p:nvSpPr>
          <p:spPr>
            <a:xfrm>
              <a:off x="12119133" y="7105523"/>
              <a:ext cx="112585" cy="142208"/>
            </a:xfrm>
            <a:custGeom>
              <a:avLst/>
              <a:gdLst>
                <a:gd name="connsiteX0" fmla="*/ 15526 w 112585"/>
                <a:gd name="connsiteY0" fmla="*/ 122777 h 142208"/>
                <a:gd name="connsiteX1" fmla="*/ 0 w 112585"/>
                <a:gd name="connsiteY1" fmla="*/ 71152 h 142208"/>
                <a:gd name="connsiteX2" fmla="*/ 8096 w 112585"/>
                <a:gd name="connsiteY2" fmla="*/ 33719 h 142208"/>
                <a:gd name="connsiteX3" fmla="*/ 30766 w 112585"/>
                <a:gd name="connsiteY3" fmla="*/ 8763 h 142208"/>
                <a:gd name="connsiteX4" fmla="*/ 63913 w 112585"/>
                <a:gd name="connsiteY4" fmla="*/ 0 h 142208"/>
                <a:gd name="connsiteX5" fmla="*/ 99250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10 w 112585"/>
                <a:gd name="connsiteY9" fmla="*/ 110490 h 142208"/>
                <a:gd name="connsiteX10" fmla="*/ 68485 w 112585"/>
                <a:gd name="connsiteY10" fmla="*/ 125254 h 142208"/>
                <a:gd name="connsiteX11" fmla="*/ 88964 w 112585"/>
                <a:gd name="connsiteY11" fmla="*/ 121729 h 142208"/>
                <a:gd name="connsiteX12" fmla="*/ 105442 w 112585"/>
                <a:gd name="connsiteY12" fmla="*/ 113252 h 142208"/>
                <a:gd name="connsiteX13" fmla="*/ 110109 w 112585"/>
                <a:gd name="connsiteY13" fmla="*/ 124015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956 w 112585"/>
                <a:gd name="connsiteY22" fmla="*/ 58388 h 142208"/>
                <a:gd name="connsiteX23" fmla="*/ 85630 w 112585"/>
                <a:gd name="connsiteY23" fmla="*/ 58388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4" y="109919"/>
                    <a:pt x="0" y="92678"/>
                    <a:pt x="0" y="71152"/>
                  </a:cubicBezTo>
                  <a:cubicBezTo>
                    <a:pt x="0" y="56960"/>
                    <a:pt x="2667" y="44482"/>
                    <a:pt x="8096" y="33719"/>
                  </a:cubicBezTo>
                  <a:cubicBezTo>
                    <a:pt x="13430" y="22955"/>
                    <a:pt x="21050" y="14669"/>
                    <a:pt x="30766" y="8763"/>
                  </a:cubicBezTo>
                  <a:cubicBezTo>
                    <a:pt x="40481" y="2858"/>
                    <a:pt x="51530" y="0"/>
                    <a:pt x="63913" y="0"/>
                  </a:cubicBezTo>
                  <a:cubicBezTo>
                    <a:pt x="79058" y="0"/>
                    <a:pt x="90869" y="4191"/>
                    <a:pt x="99250" y="12573"/>
                  </a:cubicBezTo>
                  <a:cubicBezTo>
                    <a:pt x="107633" y="20955"/>
                    <a:pt x="112109" y="33052"/>
                    <a:pt x="112586" y="48673"/>
                  </a:cubicBezTo>
                  <a:cubicBezTo>
                    <a:pt x="112586" y="58674"/>
                    <a:pt x="112014" y="66199"/>
                    <a:pt x="110871" y="71438"/>
                  </a:cubicBezTo>
                  <a:lnTo>
                    <a:pt x="26670" y="71438"/>
                  </a:lnTo>
                  <a:cubicBezTo>
                    <a:pt x="26956" y="87630"/>
                    <a:pt x="30766" y="100584"/>
                    <a:pt x="37910" y="110490"/>
                  </a:cubicBezTo>
                  <a:cubicBezTo>
                    <a:pt x="45053" y="120396"/>
                    <a:pt x="55245" y="125254"/>
                    <a:pt x="68485" y="125254"/>
                  </a:cubicBezTo>
                  <a:cubicBezTo>
                    <a:pt x="75057" y="125254"/>
                    <a:pt x="81820" y="124111"/>
                    <a:pt x="88964" y="121729"/>
                  </a:cubicBezTo>
                  <a:cubicBezTo>
                    <a:pt x="96012" y="119348"/>
                    <a:pt x="101537" y="116586"/>
                    <a:pt x="105442" y="113252"/>
                  </a:cubicBezTo>
                  <a:lnTo>
                    <a:pt x="110109" y="124015"/>
                  </a:lnTo>
                  <a:cubicBezTo>
                    <a:pt x="105347" y="128873"/>
                    <a:pt x="98393" y="133160"/>
                    <a:pt x="89059" y="136779"/>
                  </a:cubicBezTo>
                  <a:cubicBezTo>
                    <a:pt x="79724" y="140398"/>
                    <a:pt x="70295" y="142208"/>
                    <a:pt x="60674" y="142208"/>
                  </a:cubicBezTo>
                  <a:cubicBezTo>
                    <a:pt x="40958" y="142113"/>
                    <a:pt x="25908" y="135636"/>
                    <a:pt x="15526" y="122777"/>
                  </a:cubicBezTo>
                  <a:close/>
                  <a:moveTo>
                    <a:pt x="85630" y="58388"/>
                  </a:moveTo>
                  <a:cubicBezTo>
                    <a:pt x="86106" y="54959"/>
                    <a:pt x="86392" y="51435"/>
                    <a:pt x="86392" y="47911"/>
                  </a:cubicBezTo>
                  <a:cubicBezTo>
                    <a:pt x="86201" y="37338"/>
                    <a:pt x="84011" y="28956"/>
                    <a:pt x="79629" y="22860"/>
                  </a:cubicBezTo>
                  <a:cubicBezTo>
                    <a:pt x="75248" y="16764"/>
                    <a:pt x="68485" y="13716"/>
                    <a:pt x="59150" y="13716"/>
                  </a:cubicBezTo>
                  <a:cubicBezTo>
                    <a:pt x="49721" y="13716"/>
                    <a:pt x="42100" y="17145"/>
                    <a:pt x="36481" y="24003"/>
                  </a:cubicBezTo>
                  <a:cubicBezTo>
                    <a:pt x="30861" y="30861"/>
                    <a:pt x="27718" y="42196"/>
                    <a:pt x="26956" y="58388"/>
                  </a:cubicBezTo>
                  <a:lnTo>
                    <a:pt x="85630" y="58388"/>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0" name="Freeform: Shape 1042">
              <a:extLst>
                <a:ext uri="{FF2B5EF4-FFF2-40B4-BE49-F238E27FC236}">
                  <a16:creationId xmlns:a16="http://schemas.microsoft.com/office/drawing/2014/main" id="{3B46FCF3-71BD-065F-5448-51094BC8DE0E}"/>
                </a:ext>
              </a:extLst>
            </p:cNvPr>
            <p:cNvSpPr/>
            <p:nvPr/>
          </p:nvSpPr>
          <p:spPr>
            <a:xfrm>
              <a:off x="12311538" y="7061422"/>
              <a:ext cx="140970" cy="183546"/>
            </a:xfrm>
            <a:custGeom>
              <a:avLst/>
              <a:gdLst>
                <a:gd name="connsiteX0" fmla="*/ 20288 w 140970"/>
                <a:gd name="connsiteY0" fmla="*/ 16859 h 183546"/>
                <a:gd name="connsiteX1" fmla="*/ 1238 w 140970"/>
                <a:gd name="connsiteY1" fmla="*/ 13907 h 183546"/>
                <a:gd name="connsiteX2" fmla="*/ 1238 w 140970"/>
                <a:gd name="connsiteY2" fmla="*/ 1715 h 183546"/>
                <a:gd name="connsiteX3" fmla="*/ 33814 w 140970"/>
                <a:gd name="connsiteY3" fmla="*/ 1715 h 183546"/>
                <a:gd name="connsiteX4" fmla="*/ 51149 w 140970"/>
                <a:gd name="connsiteY4" fmla="*/ 953 h 183546"/>
                <a:gd name="connsiteX5" fmla="*/ 76105 w 140970"/>
                <a:gd name="connsiteY5" fmla="*/ 0 h 183546"/>
                <a:gd name="connsiteX6" fmla="*/ 126301 w 140970"/>
                <a:gd name="connsiteY6" fmla="*/ 13240 h 183546"/>
                <a:gd name="connsiteX7" fmla="*/ 140970 w 140970"/>
                <a:gd name="connsiteY7" fmla="*/ 52388 h 183546"/>
                <a:gd name="connsiteX8" fmla="*/ 131921 w 140970"/>
                <a:gd name="connsiteY8" fmla="*/ 86392 h 183546"/>
                <a:gd name="connsiteX9" fmla="*/ 106870 w 140970"/>
                <a:gd name="connsiteY9" fmla="*/ 108395 h 183546"/>
                <a:gd name="connsiteX10" fmla="*/ 70009 w 140970"/>
                <a:gd name="connsiteY10" fmla="*/ 116015 h 183546"/>
                <a:gd name="connsiteX11" fmla="*/ 55531 w 140970"/>
                <a:gd name="connsiteY11" fmla="*/ 115634 h 183546"/>
                <a:gd name="connsiteX12" fmla="*/ 46482 w 140970"/>
                <a:gd name="connsiteY12" fmla="*/ 115062 h 183546"/>
                <a:gd name="connsiteX13" fmla="*/ 46482 w 140970"/>
                <a:gd name="connsiteY13" fmla="*/ 168878 h 183546"/>
                <a:gd name="connsiteX14" fmla="*/ 80010 w 140970"/>
                <a:gd name="connsiteY14" fmla="*/ 171545 h 183546"/>
                <a:gd name="connsiteX15" fmla="*/ 80010 w 140970"/>
                <a:gd name="connsiteY15" fmla="*/ 183547 h 183546"/>
                <a:gd name="connsiteX16" fmla="*/ 0 w 140970"/>
                <a:gd name="connsiteY16" fmla="*/ 183547 h 183546"/>
                <a:gd name="connsiteX17" fmla="*/ 0 w 140970"/>
                <a:gd name="connsiteY17" fmla="*/ 171545 h 183546"/>
                <a:gd name="connsiteX18" fmla="*/ 20288 w 140970"/>
                <a:gd name="connsiteY18" fmla="*/ 169069 h 183546"/>
                <a:gd name="connsiteX19" fmla="*/ 20288 w 140970"/>
                <a:gd name="connsiteY19" fmla="*/ 16859 h 183546"/>
                <a:gd name="connsiteX20" fmla="*/ 69913 w 140970"/>
                <a:gd name="connsiteY20" fmla="*/ 102680 h 183546"/>
                <a:gd name="connsiteX21" fmla="*/ 101346 w 140970"/>
                <a:gd name="connsiteY21" fmla="*/ 90964 h 183546"/>
                <a:gd name="connsiteX22" fmla="*/ 113443 w 140970"/>
                <a:gd name="connsiteY22" fmla="*/ 52578 h 183546"/>
                <a:gd name="connsiteX23" fmla="*/ 102870 w 140970"/>
                <a:gd name="connsiteY23" fmla="*/ 22384 h 183546"/>
                <a:gd name="connsiteX24" fmla="*/ 70104 w 140970"/>
                <a:gd name="connsiteY24" fmla="*/ 13240 h 183546"/>
                <a:gd name="connsiteX25" fmla="*/ 53435 w 140970"/>
                <a:gd name="connsiteY25" fmla="*/ 14192 h 183546"/>
                <a:gd name="connsiteX26" fmla="*/ 46292 w 140970"/>
                <a:gd name="connsiteY26" fmla="*/ 14669 h 183546"/>
                <a:gd name="connsiteX27" fmla="*/ 46292 w 140970"/>
                <a:gd name="connsiteY27" fmla="*/ 101537 h 183546"/>
                <a:gd name="connsiteX28" fmla="*/ 69913 w 140970"/>
                <a:gd name="connsiteY28" fmla="*/ 102680 h 18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0970" h="183546">
                  <a:moveTo>
                    <a:pt x="20288" y="16859"/>
                  </a:moveTo>
                  <a:lnTo>
                    <a:pt x="1238" y="13907"/>
                  </a:lnTo>
                  <a:lnTo>
                    <a:pt x="1238" y="1715"/>
                  </a:lnTo>
                  <a:lnTo>
                    <a:pt x="33814" y="1715"/>
                  </a:lnTo>
                  <a:cubicBezTo>
                    <a:pt x="39719" y="1715"/>
                    <a:pt x="45434" y="1429"/>
                    <a:pt x="51149" y="953"/>
                  </a:cubicBezTo>
                  <a:cubicBezTo>
                    <a:pt x="60007" y="286"/>
                    <a:pt x="68294" y="0"/>
                    <a:pt x="76105" y="0"/>
                  </a:cubicBezTo>
                  <a:cubicBezTo>
                    <a:pt x="99727" y="191"/>
                    <a:pt x="116491" y="4572"/>
                    <a:pt x="126301" y="13240"/>
                  </a:cubicBezTo>
                  <a:cubicBezTo>
                    <a:pt x="136112" y="21908"/>
                    <a:pt x="140970" y="34957"/>
                    <a:pt x="140970" y="52388"/>
                  </a:cubicBezTo>
                  <a:cubicBezTo>
                    <a:pt x="140970" y="65437"/>
                    <a:pt x="137922" y="76772"/>
                    <a:pt x="131921" y="86392"/>
                  </a:cubicBezTo>
                  <a:cubicBezTo>
                    <a:pt x="125921" y="96012"/>
                    <a:pt x="117538" y="103346"/>
                    <a:pt x="106870" y="108395"/>
                  </a:cubicBezTo>
                  <a:cubicBezTo>
                    <a:pt x="96202" y="113443"/>
                    <a:pt x="83915" y="116015"/>
                    <a:pt x="70009" y="116015"/>
                  </a:cubicBezTo>
                  <a:cubicBezTo>
                    <a:pt x="65246" y="116015"/>
                    <a:pt x="60484" y="115919"/>
                    <a:pt x="55531" y="115634"/>
                  </a:cubicBezTo>
                  <a:cubicBezTo>
                    <a:pt x="50673" y="115348"/>
                    <a:pt x="47625" y="115157"/>
                    <a:pt x="46482" y="115062"/>
                  </a:cubicBezTo>
                  <a:lnTo>
                    <a:pt x="46482" y="168878"/>
                  </a:lnTo>
                  <a:lnTo>
                    <a:pt x="80010" y="171545"/>
                  </a:lnTo>
                  <a:lnTo>
                    <a:pt x="80010" y="183547"/>
                  </a:lnTo>
                  <a:lnTo>
                    <a:pt x="0" y="183547"/>
                  </a:lnTo>
                  <a:lnTo>
                    <a:pt x="0" y="171545"/>
                  </a:lnTo>
                  <a:lnTo>
                    <a:pt x="20288" y="169069"/>
                  </a:lnTo>
                  <a:lnTo>
                    <a:pt x="20288" y="16859"/>
                  </a:lnTo>
                  <a:close/>
                  <a:moveTo>
                    <a:pt x="69913" y="102680"/>
                  </a:moveTo>
                  <a:cubicBezTo>
                    <a:pt x="82772" y="102680"/>
                    <a:pt x="93250" y="98774"/>
                    <a:pt x="101346" y="90964"/>
                  </a:cubicBezTo>
                  <a:cubicBezTo>
                    <a:pt x="109442" y="83153"/>
                    <a:pt x="113443" y="70295"/>
                    <a:pt x="113443" y="52578"/>
                  </a:cubicBezTo>
                  <a:cubicBezTo>
                    <a:pt x="113443" y="38576"/>
                    <a:pt x="109918" y="28480"/>
                    <a:pt x="102870" y="22384"/>
                  </a:cubicBezTo>
                  <a:cubicBezTo>
                    <a:pt x="95821" y="16288"/>
                    <a:pt x="84963" y="13240"/>
                    <a:pt x="70104" y="13240"/>
                  </a:cubicBezTo>
                  <a:cubicBezTo>
                    <a:pt x="64865" y="13240"/>
                    <a:pt x="59341" y="13621"/>
                    <a:pt x="53435" y="14192"/>
                  </a:cubicBezTo>
                  <a:cubicBezTo>
                    <a:pt x="49816" y="14478"/>
                    <a:pt x="47434" y="14669"/>
                    <a:pt x="46292" y="14669"/>
                  </a:cubicBezTo>
                  <a:lnTo>
                    <a:pt x="46292" y="101537"/>
                  </a:lnTo>
                  <a:cubicBezTo>
                    <a:pt x="51054" y="102299"/>
                    <a:pt x="58865" y="102680"/>
                    <a:pt x="69913" y="102680"/>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1" name="Freeform: Shape 1043">
              <a:extLst>
                <a:ext uri="{FF2B5EF4-FFF2-40B4-BE49-F238E27FC236}">
                  <a16:creationId xmlns:a16="http://schemas.microsoft.com/office/drawing/2014/main" id="{8482CBAF-2885-8936-8AD0-E2A4B01E036B}"/>
                </a:ext>
              </a:extLst>
            </p:cNvPr>
            <p:cNvSpPr/>
            <p:nvPr/>
          </p:nvSpPr>
          <p:spPr>
            <a:xfrm>
              <a:off x="12467367" y="7106285"/>
              <a:ext cx="137541" cy="141350"/>
            </a:xfrm>
            <a:custGeom>
              <a:avLst/>
              <a:gdLst>
                <a:gd name="connsiteX0" fmla="*/ 103442 w 137541"/>
                <a:gd name="connsiteY0" fmla="*/ 138113 h 141350"/>
                <a:gd name="connsiteX1" fmla="*/ 100108 w 137541"/>
                <a:gd name="connsiteY1" fmla="*/ 129350 h 141350"/>
                <a:gd name="connsiteX2" fmla="*/ 100108 w 137541"/>
                <a:gd name="connsiteY2" fmla="*/ 121063 h 141350"/>
                <a:gd name="connsiteX3" fmla="*/ 79915 w 137541"/>
                <a:gd name="connsiteY3" fmla="*/ 135255 h 141350"/>
                <a:gd name="connsiteX4" fmla="*/ 55531 w 137541"/>
                <a:gd name="connsiteY4" fmla="*/ 141351 h 141350"/>
                <a:gd name="connsiteX5" fmla="*/ 23241 w 137541"/>
                <a:gd name="connsiteY5" fmla="*/ 129159 h 141350"/>
                <a:gd name="connsiteX6" fmla="*/ 13716 w 137541"/>
                <a:gd name="connsiteY6" fmla="*/ 88773 h 141350"/>
                <a:gd name="connsiteX7" fmla="*/ 13716 w 137541"/>
                <a:gd name="connsiteY7" fmla="*/ 17812 h 141350"/>
                <a:gd name="connsiteX8" fmla="*/ 0 w 137541"/>
                <a:gd name="connsiteY8" fmla="*/ 13906 h 141350"/>
                <a:gd name="connsiteX9" fmla="*/ 0 w 137541"/>
                <a:gd name="connsiteY9" fmla="*/ 3143 h 141350"/>
                <a:gd name="connsiteX10" fmla="*/ 34290 w 137541"/>
                <a:gd name="connsiteY10" fmla="*/ 0 h 141350"/>
                <a:gd name="connsiteX11" fmla="*/ 34576 w 137541"/>
                <a:gd name="connsiteY11" fmla="*/ 0 h 141350"/>
                <a:gd name="connsiteX12" fmla="*/ 39243 w 137541"/>
                <a:gd name="connsiteY12" fmla="*/ 2953 h 141350"/>
                <a:gd name="connsiteX13" fmla="*/ 39243 w 137541"/>
                <a:gd name="connsiteY13" fmla="*/ 86868 h 141350"/>
                <a:gd name="connsiteX14" fmla="*/ 41338 w 137541"/>
                <a:gd name="connsiteY14" fmla="*/ 109061 h 141350"/>
                <a:gd name="connsiteX15" fmla="*/ 48673 w 137541"/>
                <a:gd name="connsiteY15" fmla="*/ 120777 h 141350"/>
                <a:gd name="connsiteX16" fmla="*/ 64008 w 137541"/>
                <a:gd name="connsiteY16" fmla="*/ 124587 h 141350"/>
                <a:gd name="connsiteX17" fmla="*/ 82391 w 137541"/>
                <a:gd name="connsiteY17" fmla="*/ 120396 h 141350"/>
                <a:gd name="connsiteX18" fmla="*/ 97346 w 137541"/>
                <a:gd name="connsiteY18" fmla="*/ 110585 h 141350"/>
                <a:gd name="connsiteX19" fmla="*/ 97346 w 137541"/>
                <a:gd name="connsiteY19" fmla="*/ 17812 h 141350"/>
                <a:gd name="connsiteX20" fmla="*/ 79724 w 137541"/>
                <a:gd name="connsiteY20" fmla="*/ 13906 h 141350"/>
                <a:gd name="connsiteX21" fmla="*/ 79724 w 137541"/>
                <a:gd name="connsiteY21" fmla="*/ 3143 h 141350"/>
                <a:gd name="connsiteX22" fmla="*/ 116967 w 137541"/>
                <a:gd name="connsiteY22" fmla="*/ 0 h 141350"/>
                <a:gd name="connsiteX23" fmla="*/ 117253 w 137541"/>
                <a:gd name="connsiteY23" fmla="*/ 0 h 141350"/>
                <a:gd name="connsiteX24" fmla="*/ 122872 w 137541"/>
                <a:gd name="connsiteY24" fmla="*/ 2953 h 141350"/>
                <a:gd name="connsiteX25" fmla="*/ 122872 w 137541"/>
                <a:gd name="connsiteY25" fmla="*/ 126302 h 141350"/>
                <a:gd name="connsiteX26" fmla="*/ 137541 w 137541"/>
                <a:gd name="connsiteY26" fmla="*/ 126302 h 141350"/>
                <a:gd name="connsiteX27" fmla="*/ 137255 w 137541"/>
                <a:gd name="connsiteY27" fmla="*/ 137350 h 141350"/>
                <a:gd name="connsiteX28" fmla="*/ 125349 w 137541"/>
                <a:gd name="connsiteY28" fmla="*/ 140017 h 141350"/>
                <a:gd name="connsiteX29" fmla="*/ 113729 w 137541"/>
                <a:gd name="connsiteY29" fmla="*/ 140970 h 141350"/>
                <a:gd name="connsiteX30" fmla="*/ 103442 w 137541"/>
                <a:gd name="connsiteY30" fmla="*/ 138113 h 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7541" h="141350">
                  <a:moveTo>
                    <a:pt x="103442" y="138113"/>
                  </a:moveTo>
                  <a:cubicBezTo>
                    <a:pt x="101251" y="136303"/>
                    <a:pt x="100108" y="133350"/>
                    <a:pt x="100108" y="129350"/>
                  </a:cubicBezTo>
                  <a:lnTo>
                    <a:pt x="100108" y="121063"/>
                  </a:lnTo>
                  <a:cubicBezTo>
                    <a:pt x="94774" y="126492"/>
                    <a:pt x="88011" y="131159"/>
                    <a:pt x="79915" y="135255"/>
                  </a:cubicBezTo>
                  <a:cubicBezTo>
                    <a:pt x="71818" y="139351"/>
                    <a:pt x="63722" y="141351"/>
                    <a:pt x="55531" y="141351"/>
                  </a:cubicBezTo>
                  <a:cubicBezTo>
                    <a:pt x="40386" y="141351"/>
                    <a:pt x="29623" y="137255"/>
                    <a:pt x="23241" y="129159"/>
                  </a:cubicBezTo>
                  <a:cubicBezTo>
                    <a:pt x="16859" y="120967"/>
                    <a:pt x="13716" y="107537"/>
                    <a:pt x="13716" y="88773"/>
                  </a:cubicBezTo>
                  <a:lnTo>
                    <a:pt x="13716" y="17812"/>
                  </a:lnTo>
                  <a:lnTo>
                    <a:pt x="0" y="13906"/>
                  </a:lnTo>
                  <a:lnTo>
                    <a:pt x="0" y="3143"/>
                  </a:lnTo>
                  <a:lnTo>
                    <a:pt x="34290" y="0"/>
                  </a:lnTo>
                  <a:lnTo>
                    <a:pt x="34576" y="0"/>
                  </a:lnTo>
                  <a:lnTo>
                    <a:pt x="39243" y="2953"/>
                  </a:lnTo>
                  <a:lnTo>
                    <a:pt x="39243" y="86868"/>
                  </a:lnTo>
                  <a:cubicBezTo>
                    <a:pt x="39243" y="96298"/>
                    <a:pt x="39910" y="103727"/>
                    <a:pt x="41338" y="109061"/>
                  </a:cubicBezTo>
                  <a:cubicBezTo>
                    <a:pt x="42767" y="114395"/>
                    <a:pt x="45148" y="118300"/>
                    <a:pt x="48673" y="120777"/>
                  </a:cubicBezTo>
                  <a:cubicBezTo>
                    <a:pt x="52197" y="123349"/>
                    <a:pt x="57245" y="124587"/>
                    <a:pt x="64008" y="124587"/>
                  </a:cubicBezTo>
                  <a:cubicBezTo>
                    <a:pt x="70580" y="124587"/>
                    <a:pt x="76676" y="123158"/>
                    <a:pt x="82391" y="120396"/>
                  </a:cubicBezTo>
                  <a:cubicBezTo>
                    <a:pt x="88106" y="117634"/>
                    <a:pt x="93059" y="114395"/>
                    <a:pt x="97346" y="110585"/>
                  </a:cubicBezTo>
                  <a:lnTo>
                    <a:pt x="97346" y="17812"/>
                  </a:lnTo>
                  <a:lnTo>
                    <a:pt x="79724" y="13906"/>
                  </a:lnTo>
                  <a:lnTo>
                    <a:pt x="79724" y="3143"/>
                  </a:lnTo>
                  <a:lnTo>
                    <a:pt x="116967" y="0"/>
                  </a:lnTo>
                  <a:lnTo>
                    <a:pt x="117253" y="0"/>
                  </a:lnTo>
                  <a:lnTo>
                    <a:pt x="122872" y="2953"/>
                  </a:lnTo>
                  <a:lnTo>
                    <a:pt x="122872" y="126302"/>
                  </a:lnTo>
                  <a:lnTo>
                    <a:pt x="137541" y="126302"/>
                  </a:lnTo>
                  <a:lnTo>
                    <a:pt x="137255" y="137350"/>
                  </a:lnTo>
                  <a:cubicBezTo>
                    <a:pt x="132683" y="138494"/>
                    <a:pt x="128683" y="139351"/>
                    <a:pt x="125349" y="140017"/>
                  </a:cubicBezTo>
                  <a:cubicBezTo>
                    <a:pt x="122015" y="140684"/>
                    <a:pt x="118110" y="140970"/>
                    <a:pt x="113729" y="140970"/>
                  </a:cubicBezTo>
                  <a:cubicBezTo>
                    <a:pt x="109061" y="140779"/>
                    <a:pt x="105632" y="139922"/>
                    <a:pt x="103442" y="138113"/>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2" name="Freeform: Shape 1044">
              <a:extLst>
                <a:ext uri="{FF2B5EF4-FFF2-40B4-BE49-F238E27FC236}">
                  <a16:creationId xmlns:a16="http://schemas.microsoft.com/office/drawing/2014/main" id="{4631A37C-FB54-E8F7-28B0-163A384DF4AE}"/>
                </a:ext>
              </a:extLst>
            </p:cNvPr>
            <p:cNvSpPr/>
            <p:nvPr/>
          </p:nvSpPr>
          <p:spPr>
            <a:xfrm>
              <a:off x="12612814" y="7044467"/>
              <a:ext cx="138779" cy="203168"/>
            </a:xfrm>
            <a:custGeom>
              <a:avLst/>
              <a:gdLst>
                <a:gd name="connsiteX0" fmla="*/ 0 w 138779"/>
                <a:gd name="connsiteY0" fmla="*/ 4667 h 203168"/>
                <a:gd name="connsiteX1" fmla="*/ 39148 w 138779"/>
                <a:gd name="connsiteY1" fmla="*/ 0 h 203168"/>
                <a:gd name="connsiteX2" fmla="*/ 39624 w 138779"/>
                <a:gd name="connsiteY2" fmla="*/ 0 h 203168"/>
                <a:gd name="connsiteX3" fmla="*/ 45244 w 138779"/>
                <a:gd name="connsiteY3" fmla="*/ 3715 h 203168"/>
                <a:gd name="connsiteX4" fmla="*/ 45244 w 138779"/>
                <a:gd name="connsiteY4" fmla="*/ 77343 h 203168"/>
                <a:gd name="connsiteX5" fmla="*/ 62770 w 138779"/>
                <a:gd name="connsiteY5" fmla="*/ 65627 h 203168"/>
                <a:gd name="connsiteX6" fmla="*/ 85439 w 138779"/>
                <a:gd name="connsiteY6" fmla="*/ 60960 h 203168"/>
                <a:gd name="connsiteX7" fmla="*/ 112205 w 138779"/>
                <a:gd name="connsiteY7" fmla="*/ 68104 h 203168"/>
                <a:gd name="connsiteX8" fmla="*/ 131540 w 138779"/>
                <a:gd name="connsiteY8" fmla="*/ 90107 h 203168"/>
                <a:gd name="connsiteX9" fmla="*/ 138779 w 138779"/>
                <a:gd name="connsiteY9" fmla="*/ 127826 h 203168"/>
                <a:gd name="connsiteX10" fmla="*/ 130112 w 138779"/>
                <a:gd name="connsiteY10" fmla="*/ 166021 h 203168"/>
                <a:gd name="connsiteX11" fmla="*/ 105251 w 138779"/>
                <a:gd name="connsiteY11" fmla="*/ 193167 h 203168"/>
                <a:gd name="connsiteX12" fmla="*/ 67818 w 138779"/>
                <a:gd name="connsiteY12" fmla="*/ 203168 h 203168"/>
                <a:gd name="connsiteX13" fmla="*/ 36957 w 138779"/>
                <a:gd name="connsiteY13" fmla="*/ 199835 h 203168"/>
                <a:gd name="connsiteX14" fmla="*/ 20098 w 138779"/>
                <a:gd name="connsiteY14" fmla="*/ 193834 h 203168"/>
                <a:gd name="connsiteX15" fmla="*/ 20098 w 138779"/>
                <a:gd name="connsiteY15" fmla="*/ 17621 h 203168"/>
                <a:gd name="connsiteX16" fmla="*/ 0 w 138779"/>
                <a:gd name="connsiteY16" fmla="*/ 14954 h 203168"/>
                <a:gd name="connsiteX17" fmla="*/ 0 w 138779"/>
                <a:gd name="connsiteY17" fmla="*/ 4667 h 203168"/>
                <a:gd name="connsiteX18" fmla="*/ 58103 w 138779"/>
                <a:gd name="connsiteY18" fmla="*/ 82582 h 203168"/>
                <a:gd name="connsiteX19" fmla="*/ 45244 w 138779"/>
                <a:gd name="connsiteY19" fmla="*/ 92202 h 203168"/>
                <a:gd name="connsiteX20" fmla="*/ 45244 w 138779"/>
                <a:gd name="connsiteY20" fmla="*/ 182309 h 203168"/>
                <a:gd name="connsiteX21" fmla="*/ 53721 w 138779"/>
                <a:gd name="connsiteY21" fmla="*/ 187833 h 203168"/>
                <a:gd name="connsiteX22" fmla="*/ 69533 w 138779"/>
                <a:gd name="connsiteY22" fmla="*/ 189928 h 203168"/>
                <a:gd name="connsiteX23" fmla="*/ 99917 w 138779"/>
                <a:gd name="connsiteY23" fmla="*/ 174784 h 203168"/>
                <a:gd name="connsiteX24" fmla="*/ 111443 w 138779"/>
                <a:gd name="connsiteY24" fmla="*/ 130493 h 203168"/>
                <a:gd name="connsiteX25" fmla="*/ 101441 w 138779"/>
                <a:gd name="connsiteY25" fmla="*/ 91345 h 203168"/>
                <a:gd name="connsiteX26" fmla="*/ 75533 w 138779"/>
                <a:gd name="connsiteY26" fmla="*/ 78391 h 203168"/>
                <a:gd name="connsiteX27" fmla="*/ 58103 w 138779"/>
                <a:gd name="connsiteY27" fmla="*/ 82582 h 2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8779" h="203168">
                  <a:moveTo>
                    <a:pt x="0" y="4667"/>
                  </a:moveTo>
                  <a:lnTo>
                    <a:pt x="39148" y="0"/>
                  </a:lnTo>
                  <a:lnTo>
                    <a:pt x="39624" y="0"/>
                  </a:lnTo>
                  <a:lnTo>
                    <a:pt x="45244" y="3715"/>
                  </a:lnTo>
                  <a:lnTo>
                    <a:pt x="45244" y="77343"/>
                  </a:lnTo>
                  <a:cubicBezTo>
                    <a:pt x="50102" y="72580"/>
                    <a:pt x="56007" y="68675"/>
                    <a:pt x="62770" y="65627"/>
                  </a:cubicBezTo>
                  <a:cubicBezTo>
                    <a:pt x="69533" y="62579"/>
                    <a:pt x="77057" y="60960"/>
                    <a:pt x="85439" y="60960"/>
                  </a:cubicBezTo>
                  <a:cubicBezTo>
                    <a:pt x="95250" y="60960"/>
                    <a:pt x="104108" y="63341"/>
                    <a:pt x="112205" y="68104"/>
                  </a:cubicBezTo>
                  <a:cubicBezTo>
                    <a:pt x="120301" y="72866"/>
                    <a:pt x="126683" y="80201"/>
                    <a:pt x="131540" y="90107"/>
                  </a:cubicBezTo>
                  <a:cubicBezTo>
                    <a:pt x="136303" y="100013"/>
                    <a:pt x="138779" y="112586"/>
                    <a:pt x="138779" y="127826"/>
                  </a:cubicBezTo>
                  <a:cubicBezTo>
                    <a:pt x="138779" y="141827"/>
                    <a:pt x="135922" y="154591"/>
                    <a:pt x="130112" y="166021"/>
                  </a:cubicBezTo>
                  <a:cubicBezTo>
                    <a:pt x="124301" y="177451"/>
                    <a:pt x="116015" y="186499"/>
                    <a:pt x="105251" y="193167"/>
                  </a:cubicBezTo>
                  <a:cubicBezTo>
                    <a:pt x="94488" y="199835"/>
                    <a:pt x="82010" y="203168"/>
                    <a:pt x="67818" y="203168"/>
                  </a:cubicBezTo>
                  <a:cubicBezTo>
                    <a:pt x="56579" y="203168"/>
                    <a:pt x="46292" y="202025"/>
                    <a:pt x="36957" y="199835"/>
                  </a:cubicBezTo>
                  <a:cubicBezTo>
                    <a:pt x="27623" y="197644"/>
                    <a:pt x="22003" y="195643"/>
                    <a:pt x="20098" y="193834"/>
                  </a:cubicBezTo>
                  <a:lnTo>
                    <a:pt x="20098" y="17621"/>
                  </a:lnTo>
                  <a:lnTo>
                    <a:pt x="0" y="14954"/>
                  </a:lnTo>
                  <a:lnTo>
                    <a:pt x="0" y="4667"/>
                  </a:lnTo>
                  <a:close/>
                  <a:moveTo>
                    <a:pt x="58103" y="82582"/>
                  </a:moveTo>
                  <a:cubicBezTo>
                    <a:pt x="52769" y="85439"/>
                    <a:pt x="48482" y="88678"/>
                    <a:pt x="45244" y="92202"/>
                  </a:cubicBezTo>
                  <a:lnTo>
                    <a:pt x="45244" y="182309"/>
                  </a:lnTo>
                  <a:cubicBezTo>
                    <a:pt x="46196" y="184595"/>
                    <a:pt x="49054" y="186404"/>
                    <a:pt x="53721" y="187833"/>
                  </a:cubicBezTo>
                  <a:cubicBezTo>
                    <a:pt x="58388" y="189262"/>
                    <a:pt x="63627" y="189928"/>
                    <a:pt x="69533" y="189928"/>
                  </a:cubicBezTo>
                  <a:cubicBezTo>
                    <a:pt x="82106" y="189928"/>
                    <a:pt x="92202" y="184880"/>
                    <a:pt x="99917" y="174784"/>
                  </a:cubicBezTo>
                  <a:cubicBezTo>
                    <a:pt x="107537" y="164687"/>
                    <a:pt x="111443" y="149924"/>
                    <a:pt x="111443" y="130493"/>
                  </a:cubicBezTo>
                  <a:cubicBezTo>
                    <a:pt x="111443" y="113062"/>
                    <a:pt x="108109" y="100013"/>
                    <a:pt x="101441" y="91345"/>
                  </a:cubicBezTo>
                  <a:cubicBezTo>
                    <a:pt x="94774" y="82677"/>
                    <a:pt x="86106" y="78391"/>
                    <a:pt x="75533" y="78391"/>
                  </a:cubicBezTo>
                  <a:cubicBezTo>
                    <a:pt x="69152" y="78295"/>
                    <a:pt x="63341" y="79724"/>
                    <a:pt x="58103" y="82582"/>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3" name="Freeform: Shape 1045">
              <a:extLst>
                <a:ext uri="{FF2B5EF4-FFF2-40B4-BE49-F238E27FC236}">
                  <a16:creationId xmlns:a16="http://schemas.microsoft.com/office/drawing/2014/main" id="{E8E68BED-0235-6A22-E9D1-DC2C2B23FB62}"/>
                </a:ext>
              </a:extLst>
            </p:cNvPr>
            <p:cNvSpPr/>
            <p:nvPr/>
          </p:nvSpPr>
          <p:spPr>
            <a:xfrm>
              <a:off x="12770834" y="7044563"/>
              <a:ext cx="66103" cy="200501"/>
            </a:xfrm>
            <a:custGeom>
              <a:avLst/>
              <a:gdLst>
                <a:gd name="connsiteX0" fmla="*/ 19812 w 66103"/>
                <a:gd name="connsiteY0" fmla="*/ 17812 h 200501"/>
                <a:gd name="connsiteX1" fmla="*/ 0 w 66103"/>
                <a:gd name="connsiteY1" fmla="*/ 15145 h 200501"/>
                <a:gd name="connsiteX2" fmla="*/ 0 w 66103"/>
                <a:gd name="connsiteY2" fmla="*/ 4667 h 200501"/>
                <a:gd name="connsiteX3" fmla="*/ 39433 w 66103"/>
                <a:gd name="connsiteY3" fmla="*/ 0 h 200501"/>
                <a:gd name="connsiteX4" fmla="*/ 39910 w 66103"/>
                <a:gd name="connsiteY4" fmla="*/ 0 h 200501"/>
                <a:gd name="connsiteX5" fmla="*/ 45339 w 66103"/>
                <a:gd name="connsiteY5" fmla="*/ 3715 h 200501"/>
                <a:gd name="connsiteX6" fmla="*/ 45339 w 66103"/>
                <a:gd name="connsiteY6" fmla="*/ 186500 h 200501"/>
                <a:gd name="connsiteX7" fmla="*/ 66104 w 66103"/>
                <a:gd name="connsiteY7" fmla="*/ 188500 h 200501"/>
                <a:gd name="connsiteX8" fmla="*/ 66104 w 66103"/>
                <a:gd name="connsiteY8" fmla="*/ 200501 h 200501"/>
                <a:gd name="connsiteX9" fmla="*/ 0 w 66103"/>
                <a:gd name="connsiteY9" fmla="*/ 200501 h 200501"/>
                <a:gd name="connsiteX10" fmla="*/ 0 w 66103"/>
                <a:gd name="connsiteY10" fmla="*/ 188500 h 200501"/>
                <a:gd name="connsiteX11" fmla="*/ 19812 w 66103"/>
                <a:gd name="connsiteY11" fmla="*/ 186309 h 200501"/>
                <a:gd name="connsiteX12" fmla="*/ 19812 w 66103"/>
                <a:gd name="connsiteY12" fmla="*/ 17812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501">
                  <a:moveTo>
                    <a:pt x="19812" y="17812"/>
                  </a:moveTo>
                  <a:lnTo>
                    <a:pt x="0" y="15145"/>
                  </a:lnTo>
                  <a:lnTo>
                    <a:pt x="0" y="4667"/>
                  </a:lnTo>
                  <a:lnTo>
                    <a:pt x="39433" y="0"/>
                  </a:lnTo>
                  <a:lnTo>
                    <a:pt x="39910" y="0"/>
                  </a:lnTo>
                  <a:lnTo>
                    <a:pt x="45339" y="3715"/>
                  </a:lnTo>
                  <a:lnTo>
                    <a:pt x="45339" y="186500"/>
                  </a:lnTo>
                  <a:lnTo>
                    <a:pt x="66104" y="188500"/>
                  </a:lnTo>
                  <a:lnTo>
                    <a:pt x="66104" y="200501"/>
                  </a:lnTo>
                  <a:lnTo>
                    <a:pt x="0" y="200501"/>
                  </a:lnTo>
                  <a:lnTo>
                    <a:pt x="0" y="188500"/>
                  </a:lnTo>
                  <a:lnTo>
                    <a:pt x="19812" y="186309"/>
                  </a:lnTo>
                  <a:lnTo>
                    <a:pt x="19812" y="17812"/>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4" name="Freeform: Shape 1046">
              <a:extLst>
                <a:ext uri="{FF2B5EF4-FFF2-40B4-BE49-F238E27FC236}">
                  <a16:creationId xmlns:a16="http://schemas.microsoft.com/office/drawing/2014/main" id="{A9D920D1-E3F0-4235-353E-3A69DCDA5028}"/>
                </a:ext>
              </a:extLst>
            </p:cNvPr>
            <p:cNvSpPr/>
            <p:nvPr/>
          </p:nvSpPr>
          <p:spPr>
            <a:xfrm>
              <a:off x="12853606" y="7050849"/>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19 h 194119"/>
                <a:gd name="connsiteX9" fmla="*/ 0 w 64865"/>
                <a:gd name="connsiteY9" fmla="*/ 194119 h 194119"/>
                <a:gd name="connsiteX10" fmla="*/ 0 w 64865"/>
                <a:gd name="connsiteY10" fmla="*/ 182118 h 194119"/>
                <a:gd name="connsiteX11" fmla="*/ 19812 w 64865"/>
                <a:gd name="connsiteY11" fmla="*/ 179927 h 194119"/>
                <a:gd name="connsiteX12" fmla="*/ 19812 w 64865"/>
                <a:gd name="connsiteY12" fmla="*/ 77057 h 194119"/>
                <a:gd name="connsiteX13" fmla="*/ 17812 w 64865"/>
                <a:gd name="connsiteY13" fmla="*/ 29337 h 194119"/>
                <a:gd name="connsiteX14" fmla="*/ 13906 w 64865"/>
                <a:gd name="connsiteY14" fmla="*/ 18097 h 194119"/>
                <a:gd name="connsiteX15" fmla="*/ 18669 w 64865"/>
                <a:gd name="connsiteY15" fmla="*/ 5143 h 194119"/>
                <a:gd name="connsiteX16" fmla="*/ 31813 w 64865"/>
                <a:gd name="connsiteY16" fmla="*/ 0 h 194119"/>
                <a:gd name="connsiteX17" fmla="*/ 44005 w 64865"/>
                <a:gd name="connsiteY17" fmla="*/ 4381 h 194119"/>
                <a:gd name="connsiteX18" fmla="*/ 47911 w 64865"/>
                <a:gd name="connsiteY18" fmla="*/ 15621 h 194119"/>
                <a:gd name="connsiteX19" fmla="*/ 43148 w 64865"/>
                <a:gd name="connsiteY19" fmla="*/ 28861 h 194119"/>
                <a:gd name="connsiteX20" fmla="*/ 29813 w 64865"/>
                <a:gd name="connsiteY20" fmla="*/ 33718 h 194119"/>
                <a:gd name="connsiteX21" fmla="*/ 29527 w 64865"/>
                <a:gd name="connsiteY21" fmla="*/ 33718 h 194119"/>
                <a:gd name="connsiteX22" fmla="*/ 17812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19"/>
                  </a:lnTo>
                  <a:lnTo>
                    <a:pt x="0" y="194119"/>
                  </a:lnTo>
                  <a:lnTo>
                    <a:pt x="0" y="182118"/>
                  </a:lnTo>
                  <a:lnTo>
                    <a:pt x="19812" y="179927"/>
                  </a:lnTo>
                  <a:lnTo>
                    <a:pt x="19812" y="77057"/>
                  </a:lnTo>
                  <a:close/>
                  <a:moveTo>
                    <a:pt x="17812" y="29337"/>
                  </a:moveTo>
                  <a:cubicBezTo>
                    <a:pt x="15240" y="26384"/>
                    <a:pt x="13906" y="22669"/>
                    <a:pt x="13906" y="18097"/>
                  </a:cubicBezTo>
                  <a:cubicBezTo>
                    <a:pt x="13906" y="12859"/>
                    <a:pt x="15526" y="8572"/>
                    <a:pt x="18669" y="5143"/>
                  </a:cubicBezTo>
                  <a:cubicBezTo>
                    <a:pt x="21812" y="1714"/>
                    <a:pt x="26194" y="0"/>
                    <a:pt x="31813" y="0"/>
                  </a:cubicBezTo>
                  <a:cubicBezTo>
                    <a:pt x="37338" y="0"/>
                    <a:pt x="41434" y="1429"/>
                    <a:pt x="44005" y="4381"/>
                  </a:cubicBezTo>
                  <a:cubicBezTo>
                    <a:pt x="46577" y="7334"/>
                    <a:pt x="47911" y="11049"/>
                    <a:pt x="47911" y="15621"/>
                  </a:cubicBezTo>
                  <a:cubicBezTo>
                    <a:pt x="47911" y="21145"/>
                    <a:pt x="46292" y="25527"/>
                    <a:pt x="43148" y="28861"/>
                  </a:cubicBezTo>
                  <a:cubicBezTo>
                    <a:pt x="40005" y="32194"/>
                    <a:pt x="35528" y="33718"/>
                    <a:pt x="29813" y="33718"/>
                  </a:cubicBezTo>
                  <a:lnTo>
                    <a:pt x="29527" y="33718"/>
                  </a:lnTo>
                  <a:cubicBezTo>
                    <a:pt x="24384" y="33718"/>
                    <a:pt x="20479" y="32290"/>
                    <a:pt x="17812" y="29337"/>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5" name="Freeform: Shape 1047">
              <a:extLst>
                <a:ext uri="{FF2B5EF4-FFF2-40B4-BE49-F238E27FC236}">
                  <a16:creationId xmlns:a16="http://schemas.microsoft.com/office/drawing/2014/main" id="{911F2DFF-FFC9-B9F3-5D4D-7CCE2874A9F6}"/>
                </a:ext>
              </a:extLst>
            </p:cNvPr>
            <p:cNvSpPr/>
            <p:nvPr/>
          </p:nvSpPr>
          <p:spPr>
            <a:xfrm>
              <a:off x="12932947" y="7105427"/>
              <a:ext cx="107158" cy="142303"/>
            </a:xfrm>
            <a:custGeom>
              <a:avLst/>
              <a:gdLst>
                <a:gd name="connsiteX0" fmla="*/ 7908 w 107158"/>
                <a:gd name="connsiteY0" fmla="*/ 35719 h 142303"/>
                <a:gd name="connsiteX1" fmla="*/ 31435 w 107158"/>
                <a:gd name="connsiteY1" fmla="*/ 9620 h 142303"/>
                <a:gd name="connsiteX2" fmla="*/ 68773 w 107158"/>
                <a:gd name="connsiteY2" fmla="*/ 0 h 142303"/>
                <a:gd name="connsiteX3" fmla="*/ 86871 w 107158"/>
                <a:gd name="connsiteY3" fmla="*/ 2000 h 142303"/>
                <a:gd name="connsiteX4" fmla="*/ 104968 w 107158"/>
                <a:gd name="connsiteY4" fmla="*/ 7429 h 142303"/>
                <a:gd name="connsiteX5" fmla="*/ 104016 w 107158"/>
                <a:gd name="connsiteY5" fmla="*/ 45149 h 142303"/>
                <a:gd name="connsiteX6" fmla="*/ 88109 w 107158"/>
                <a:gd name="connsiteY6" fmla="*/ 45149 h 142303"/>
                <a:gd name="connsiteX7" fmla="*/ 82680 w 107158"/>
                <a:gd name="connsiteY7" fmla="*/ 20193 h 142303"/>
                <a:gd name="connsiteX8" fmla="*/ 64106 w 107158"/>
                <a:gd name="connsiteY8" fmla="*/ 13335 h 142303"/>
                <a:gd name="connsiteX9" fmla="*/ 37055 w 107158"/>
                <a:gd name="connsiteY9" fmla="*/ 27146 h 142303"/>
                <a:gd name="connsiteX10" fmla="*/ 27149 w 107158"/>
                <a:gd name="connsiteY10" fmla="*/ 66389 h 142303"/>
                <a:gd name="connsiteX11" fmla="*/ 38293 w 107158"/>
                <a:gd name="connsiteY11" fmla="*/ 110300 h 142303"/>
                <a:gd name="connsiteX12" fmla="*/ 67249 w 107158"/>
                <a:gd name="connsiteY12" fmla="*/ 125349 h 142303"/>
                <a:gd name="connsiteX13" fmla="*/ 86680 w 107158"/>
                <a:gd name="connsiteY13" fmla="*/ 122206 h 142303"/>
                <a:gd name="connsiteX14" fmla="*/ 102492 w 107158"/>
                <a:gd name="connsiteY14" fmla="*/ 114586 h 142303"/>
                <a:gd name="connsiteX15" fmla="*/ 107159 w 107158"/>
                <a:gd name="connsiteY15" fmla="*/ 124397 h 142303"/>
                <a:gd name="connsiteX16" fmla="*/ 87728 w 107158"/>
                <a:gd name="connsiteY16" fmla="*/ 136779 h 142303"/>
                <a:gd name="connsiteX17" fmla="*/ 61629 w 107158"/>
                <a:gd name="connsiteY17" fmla="*/ 142304 h 142303"/>
                <a:gd name="connsiteX18" fmla="*/ 27720 w 107158"/>
                <a:gd name="connsiteY18" fmla="*/ 133255 h 142303"/>
                <a:gd name="connsiteX19" fmla="*/ 6956 w 107158"/>
                <a:gd name="connsiteY19" fmla="*/ 108395 h 142303"/>
                <a:gd name="connsiteX20" fmla="*/ 2 w 107158"/>
                <a:gd name="connsiteY20" fmla="*/ 72581 h 142303"/>
                <a:gd name="connsiteX21" fmla="*/ 7908 w 107158"/>
                <a:gd name="connsiteY21" fmla="*/ 35719 h 14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8" h="142303">
                  <a:moveTo>
                    <a:pt x="7908" y="35719"/>
                  </a:moveTo>
                  <a:cubicBezTo>
                    <a:pt x="13242" y="24765"/>
                    <a:pt x="21053" y="16097"/>
                    <a:pt x="31435" y="9620"/>
                  </a:cubicBezTo>
                  <a:cubicBezTo>
                    <a:pt x="41817" y="3143"/>
                    <a:pt x="54200" y="0"/>
                    <a:pt x="68773" y="0"/>
                  </a:cubicBezTo>
                  <a:cubicBezTo>
                    <a:pt x="75822" y="0"/>
                    <a:pt x="81822" y="667"/>
                    <a:pt x="86871" y="2000"/>
                  </a:cubicBezTo>
                  <a:cubicBezTo>
                    <a:pt x="91919" y="3334"/>
                    <a:pt x="97920" y="5144"/>
                    <a:pt x="104968" y="7429"/>
                  </a:cubicBezTo>
                  <a:lnTo>
                    <a:pt x="104016" y="45149"/>
                  </a:lnTo>
                  <a:lnTo>
                    <a:pt x="88109" y="45149"/>
                  </a:lnTo>
                  <a:lnTo>
                    <a:pt x="82680" y="20193"/>
                  </a:lnTo>
                  <a:cubicBezTo>
                    <a:pt x="81727" y="15621"/>
                    <a:pt x="75536" y="13335"/>
                    <a:pt x="64106" y="13335"/>
                  </a:cubicBezTo>
                  <a:cubicBezTo>
                    <a:pt x="52676" y="13335"/>
                    <a:pt x="43627" y="17907"/>
                    <a:pt x="37055" y="27146"/>
                  </a:cubicBezTo>
                  <a:cubicBezTo>
                    <a:pt x="30483" y="36385"/>
                    <a:pt x="27149" y="49435"/>
                    <a:pt x="27149" y="66389"/>
                  </a:cubicBezTo>
                  <a:cubicBezTo>
                    <a:pt x="27149" y="85630"/>
                    <a:pt x="30864" y="100298"/>
                    <a:pt x="38293" y="110300"/>
                  </a:cubicBezTo>
                  <a:cubicBezTo>
                    <a:pt x="45722" y="120301"/>
                    <a:pt x="55343" y="125349"/>
                    <a:pt x="67249" y="125349"/>
                  </a:cubicBezTo>
                  <a:cubicBezTo>
                    <a:pt x="74107" y="125349"/>
                    <a:pt x="80584" y="124301"/>
                    <a:pt x="86680" y="122206"/>
                  </a:cubicBezTo>
                  <a:cubicBezTo>
                    <a:pt x="92776" y="120110"/>
                    <a:pt x="98015" y="117539"/>
                    <a:pt x="102492" y="114586"/>
                  </a:cubicBezTo>
                  <a:lnTo>
                    <a:pt x="107159" y="124397"/>
                  </a:lnTo>
                  <a:cubicBezTo>
                    <a:pt x="102777" y="128969"/>
                    <a:pt x="96300" y="133064"/>
                    <a:pt x="87728" y="136779"/>
                  </a:cubicBezTo>
                  <a:cubicBezTo>
                    <a:pt x="79155" y="140494"/>
                    <a:pt x="70488" y="142304"/>
                    <a:pt x="61629" y="142304"/>
                  </a:cubicBezTo>
                  <a:cubicBezTo>
                    <a:pt x="48294" y="142304"/>
                    <a:pt x="36960" y="139256"/>
                    <a:pt x="27720" y="133255"/>
                  </a:cubicBezTo>
                  <a:cubicBezTo>
                    <a:pt x="18481" y="127254"/>
                    <a:pt x="11528" y="118967"/>
                    <a:pt x="6956" y="108395"/>
                  </a:cubicBezTo>
                  <a:cubicBezTo>
                    <a:pt x="2384" y="97822"/>
                    <a:pt x="2" y="85916"/>
                    <a:pt x="2" y="72581"/>
                  </a:cubicBezTo>
                  <a:cubicBezTo>
                    <a:pt x="-93" y="58865"/>
                    <a:pt x="2574" y="46673"/>
                    <a:pt x="7908" y="35719"/>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6" name="Freeform: Shape 1048">
              <a:extLst>
                <a:ext uri="{FF2B5EF4-FFF2-40B4-BE49-F238E27FC236}">
                  <a16:creationId xmlns:a16="http://schemas.microsoft.com/office/drawing/2014/main" id="{5472237D-33EE-CB8F-EBEF-E877DADFECB1}"/>
                </a:ext>
              </a:extLst>
            </p:cNvPr>
            <p:cNvSpPr/>
            <p:nvPr/>
          </p:nvSpPr>
          <p:spPr>
            <a:xfrm>
              <a:off x="13061251" y="7036085"/>
              <a:ext cx="120205" cy="211455"/>
            </a:xfrm>
            <a:custGeom>
              <a:avLst/>
              <a:gdLst>
                <a:gd name="connsiteX0" fmla="*/ 23146 w 120205"/>
                <a:gd name="connsiteY0" fmla="*/ 138208 h 211455"/>
                <a:gd name="connsiteX1" fmla="*/ 81439 w 120205"/>
                <a:gd name="connsiteY1" fmla="*/ 126587 h 211455"/>
                <a:gd name="connsiteX2" fmla="*/ 81439 w 120205"/>
                <a:gd name="connsiteY2" fmla="*/ 119729 h 211455"/>
                <a:gd name="connsiteX3" fmla="*/ 78962 w 120205"/>
                <a:gd name="connsiteY3" fmla="*/ 101632 h 211455"/>
                <a:gd name="connsiteX4" fmla="*/ 70485 w 120205"/>
                <a:gd name="connsiteY4" fmla="*/ 91916 h 211455"/>
                <a:gd name="connsiteX5" fmla="*/ 53435 w 120205"/>
                <a:gd name="connsiteY5" fmla="*/ 88868 h 211455"/>
                <a:gd name="connsiteX6" fmla="*/ 31052 w 120205"/>
                <a:gd name="connsiteY6" fmla="*/ 92393 h 211455"/>
                <a:gd name="connsiteX7" fmla="*/ 11335 w 120205"/>
                <a:gd name="connsiteY7" fmla="*/ 101060 h 211455"/>
                <a:gd name="connsiteX8" fmla="*/ 5239 w 120205"/>
                <a:gd name="connsiteY8" fmla="*/ 88297 h 211455"/>
                <a:gd name="connsiteX9" fmla="*/ 16954 w 120205"/>
                <a:gd name="connsiteY9" fmla="*/ 81153 h 211455"/>
                <a:gd name="connsiteX10" fmla="*/ 36767 w 120205"/>
                <a:gd name="connsiteY10" fmla="*/ 73343 h 211455"/>
                <a:gd name="connsiteX11" fmla="*/ 59246 w 120205"/>
                <a:gd name="connsiteY11" fmla="*/ 69914 h 211455"/>
                <a:gd name="connsiteX12" fmla="*/ 86773 w 120205"/>
                <a:gd name="connsiteY12" fmla="*/ 74676 h 211455"/>
                <a:gd name="connsiteX13" fmla="*/ 101346 w 120205"/>
                <a:gd name="connsiteY13" fmla="*/ 90011 h 211455"/>
                <a:gd name="connsiteX14" fmla="*/ 105728 w 120205"/>
                <a:gd name="connsiteY14" fmla="*/ 118205 h 211455"/>
                <a:gd name="connsiteX15" fmla="*/ 105728 w 120205"/>
                <a:gd name="connsiteY15" fmla="*/ 196787 h 211455"/>
                <a:gd name="connsiteX16" fmla="*/ 120206 w 120205"/>
                <a:gd name="connsiteY16" fmla="*/ 196787 h 211455"/>
                <a:gd name="connsiteX17" fmla="*/ 120206 w 120205"/>
                <a:gd name="connsiteY17" fmla="*/ 207550 h 211455"/>
                <a:gd name="connsiteX18" fmla="*/ 107823 w 120205"/>
                <a:gd name="connsiteY18" fmla="*/ 210026 h 211455"/>
                <a:gd name="connsiteX19" fmla="*/ 94774 w 120205"/>
                <a:gd name="connsiteY19" fmla="*/ 211265 h 211455"/>
                <a:gd name="connsiteX20" fmla="*/ 85439 w 120205"/>
                <a:gd name="connsiteY20" fmla="*/ 209169 h 211455"/>
                <a:gd name="connsiteX21" fmla="*/ 82963 w 120205"/>
                <a:gd name="connsiteY21" fmla="*/ 200025 h 211455"/>
                <a:gd name="connsiteX22" fmla="*/ 82963 w 120205"/>
                <a:gd name="connsiteY22" fmla="*/ 191929 h 211455"/>
                <a:gd name="connsiteX23" fmla="*/ 64961 w 120205"/>
                <a:gd name="connsiteY23" fmla="*/ 205359 h 211455"/>
                <a:gd name="connsiteX24" fmla="*/ 40862 w 120205"/>
                <a:gd name="connsiteY24" fmla="*/ 211455 h 211455"/>
                <a:gd name="connsiteX25" fmla="*/ 11621 w 120205"/>
                <a:gd name="connsiteY25" fmla="*/ 201263 h 211455"/>
                <a:gd name="connsiteX26" fmla="*/ 0 w 120205"/>
                <a:gd name="connsiteY26" fmla="*/ 172021 h 211455"/>
                <a:gd name="connsiteX27" fmla="*/ 23146 w 120205"/>
                <a:gd name="connsiteY27" fmla="*/ 138208 h 211455"/>
                <a:gd name="connsiteX28" fmla="*/ 34766 w 120205"/>
                <a:gd name="connsiteY28" fmla="*/ 42196 h 211455"/>
                <a:gd name="connsiteX29" fmla="*/ 20479 w 120205"/>
                <a:gd name="connsiteY29" fmla="*/ 27623 h 211455"/>
                <a:gd name="connsiteX30" fmla="*/ 15621 w 120205"/>
                <a:gd name="connsiteY30" fmla="*/ 7430 h 211455"/>
                <a:gd name="connsiteX31" fmla="*/ 16097 w 120205"/>
                <a:gd name="connsiteY31" fmla="*/ 95 h 211455"/>
                <a:gd name="connsiteX32" fmla="*/ 29051 w 120205"/>
                <a:gd name="connsiteY32" fmla="*/ 95 h 211455"/>
                <a:gd name="connsiteX33" fmla="*/ 29337 w 120205"/>
                <a:gd name="connsiteY33" fmla="*/ 4477 h 211455"/>
                <a:gd name="connsiteX34" fmla="*/ 36957 w 120205"/>
                <a:gd name="connsiteY34" fmla="*/ 20765 h 211455"/>
                <a:gd name="connsiteX35" fmla="*/ 56769 w 120205"/>
                <a:gd name="connsiteY35" fmla="*/ 27718 h 211455"/>
                <a:gd name="connsiteX36" fmla="*/ 76391 w 120205"/>
                <a:gd name="connsiteY36" fmla="*/ 20574 h 211455"/>
                <a:gd name="connsiteX37" fmla="*/ 83534 w 120205"/>
                <a:gd name="connsiteY37" fmla="*/ 4382 h 211455"/>
                <a:gd name="connsiteX38" fmla="*/ 83820 w 120205"/>
                <a:gd name="connsiteY38" fmla="*/ 0 h 211455"/>
                <a:gd name="connsiteX39" fmla="*/ 96583 w 120205"/>
                <a:gd name="connsiteY39" fmla="*/ 0 h 211455"/>
                <a:gd name="connsiteX40" fmla="*/ 97060 w 120205"/>
                <a:gd name="connsiteY40" fmla="*/ 7144 h 211455"/>
                <a:gd name="connsiteX41" fmla="*/ 92012 w 120205"/>
                <a:gd name="connsiteY41" fmla="*/ 27242 h 211455"/>
                <a:gd name="connsiteX42" fmla="*/ 77819 w 120205"/>
                <a:gd name="connsiteY42" fmla="*/ 42005 h 211455"/>
                <a:gd name="connsiteX43" fmla="*/ 56864 w 120205"/>
                <a:gd name="connsiteY43" fmla="*/ 47530 h 211455"/>
                <a:gd name="connsiteX44" fmla="*/ 34766 w 120205"/>
                <a:gd name="connsiteY44" fmla="*/ 42196 h 211455"/>
                <a:gd name="connsiteX45" fmla="*/ 66199 w 120205"/>
                <a:gd name="connsiteY45" fmla="*/ 190976 h 211455"/>
                <a:gd name="connsiteX46" fmla="*/ 81344 w 120205"/>
                <a:gd name="connsiteY46" fmla="*/ 181642 h 211455"/>
                <a:gd name="connsiteX47" fmla="*/ 81344 w 120205"/>
                <a:gd name="connsiteY47" fmla="*/ 139541 h 211455"/>
                <a:gd name="connsiteX48" fmla="*/ 41053 w 120205"/>
                <a:gd name="connsiteY48" fmla="*/ 147733 h 211455"/>
                <a:gd name="connsiteX49" fmla="*/ 27432 w 120205"/>
                <a:gd name="connsiteY49" fmla="*/ 169164 h 211455"/>
                <a:gd name="connsiteX50" fmla="*/ 33909 w 120205"/>
                <a:gd name="connsiteY50" fmla="*/ 188595 h 211455"/>
                <a:gd name="connsiteX51" fmla="*/ 51435 w 120205"/>
                <a:gd name="connsiteY51" fmla="*/ 194881 h 211455"/>
                <a:gd name="connsiteX52" fmla="*/ 66199 w 120205"/>
                <a:gd name="connsiteY52" fmla="*/ 190976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205" h="211455">
                  <a:moveTo>
                    <a:pt x="23146" y="138208"/>
                  </a:moveTo>
                  <a:cubicBezTo>
                    <a:pt x="38481" y="130969"/>
                    <a:pt x="57912" y="127064"/>
                    <a:pt x="81439" y="126587"/>
                  </a:cubicBezTo>
                  <a:lnTo>
                    <a:pt x="81439" y="119729"/>
                  </a:lnTo>
                  <a:cubicBezTo>
                    <a:pt x="81439" y="112014"/>
                    <a:pt x="80582" y="106013"/>
                    <a:pt x="78962" y="101632"/>
                  </a:cubicBezTo>
                  <a:cubicBezTo>
                    <a:pt x="77343" y="97250"/>
                    <a:pt x="74486" y="94012"/>
                    <a:pt x="70485" y="91916"/>
                  </a:cubicBezTo>
                  <a:cubicBezTo>
                    <a:pt x="66485" y="89916"/>
                    <a:pt x="60865" y="88868"/>
                    <a:pt x="53435" y="88868"/>
                  </a:cubicBezTo>
                  <a:cubicBezTo>
                    <a:pt x="45149" y="88868"/>
                    <a:pt x="37624" y="90011"/>
                    <a:pt x="31052" y="92393"/>
                  </a:cubicBezTo>
                  <a:cubicBezTo>
                    <a:pt x="24479" y="94774"/>
                    <a:pt x="17907" y="97631"/>
                    <a:pt x="11335" y="101060"/>
                  </a:cubicBezTo>
                  <a:lnTo>
                    <a:pt x="5239" y="88297"/>
                  </a:lnTo>
                  <a:cubicBezTo>
                    <a:pt x="7334" y="86487"/>
                    <a:pt x="11240" y="84106"/>
                    <a:pt x="16954" y="81153"/>
                  </a:cubicBezTo>
                  <a:cubicBezTo>
                    <a:pt x="22670" y="78200"/>
                    <a:pt x="29242" y="75629"/>
                    <a:pt x="36767" y="73343"/>
                  </a:cubicBezTo>
                  <a:cubicBezTo>
                    <a:pt x="44291" y="71056"/>
                    <a:pt x="51816" y="69914"/>
                    <a:pt x="59246" y="69914"/>
                  </a:cubicBezTo>
                  <a:cubicBezTo>
                    <a:pt x="70866" y="69914"/>
                    <a:pt x="80010" y="71533"/>
                    <a:pt x="86773" y="74676"/>
                  </a:cubicBezTo>
                  <a:cubicBezTo>
                    <a:pt x="93536" y="77819"/>
                    <a:pt x="98393" y="82963"/>
                    <a:pt x="101346" y="90011"/>
                  </a:cubicBezTo>
                  <a:cubicBezTo>
                    <a:pt x="104299" y="97060"/>
                    <a:pt x="105728" y="106394"/>
                    <a:pt x="105728" y="118205"/>
                  </a:cubicBezTo>
                  <a:lnTo>
                    <a:pt x="105728" y="196787"/>
                  </a:lnTo>
                  <a:lnTo>
                    <a:pt x="120206" y="196787"/>
                  </a:lnTo>
                  <a:lnTo>
                    <a:pt x="120206" y="207550"/>
                  </a:lnTo>
                  <a:cubicBezTo>
                    <a:pt x="116967" y="208407"/>
                    <a:pt x="112776" y="209169"/>
                    <a:pt x="107823" y="210026"/>
                  </a:cubicBezTo>
                  <a:cubicBezTo>
                    <a:pt x="102870" y="210884"/>
                    <a:pt x="98489" y="211265"/>
                    <a:pt x="94774" y="211265"/>
                  </a:cubicBezTo>
                  <a:cubicBezTo>
                    <a:pt x="90202" y="211265"/>
                    <a:pt x="87058" y="210598"/>
                    <a:pt x="85439" y="209169"/>
                  </a:cubicBezTo>
                  <a:cubicBezTo>
                    <a:pt x="83820" y="207740"/>
                    <a:pt x="82963" y="204692"/>
                    <a:pt x="82963" y="200025"/>
                  </a:cubicBezTo>
                  <a:lnTo>
                    <a:pt x="82963" y="191929"/>
                  </a:lnTo>
                  <a:cubicBezTo>
                    <a:pt x="78105" y="196787"/>
                    <a:pt x="72104" y="201359"/>
                    <a:pt x="64961" y="205359"/>
                  </a:cubicBezTo>
                  <a:cubicBezTo>
                    <a:pt x="57817" y="209455"/>
                    <a:pt x="49816" y="211455"/>
                    <a:pt x="40862" y="211455"/>
                  </a:cubicBezTo>
                  <a:cubicBezTo>
                    <a:pt x="29147" y="211455"/>
                    <a:pt x="19336" y="208026"/>
                    <a:pt x="11621" y="201263"/>
                  </a:cubicBezTo>
                  <a:cubicBezTo>
                    <a:pt x="3905" y="194500"/>
                    <a:pt x="0" y="184785"/>
                    <a:pt x="0" y="172021"/>
                  </a:cubicBezTo>
                  <a:cubicBezTo>
                    <a:pt x="95" y="156781"/>
                    <a:pt x="7811" y="145447"/>
                    <a:pt x="23146" y="138208"/>
                  </a:cubicBezTo>
                  <a:close/>
                  <a:moveTo>
                    <a:pt x="34766" y="42196"/>
                  </a:moveTo>
                  <a:cubicBezTo>
                    <a:pt x="28480" y="38576"/>
                    <a:pt x="23717" y="33719"/>
                    <a:pt x="20479" y="27623"/>
                  </a:cubicBezTo>
                  <a:cubicBezTo>
                    <a:pt x="17240" y="21527"/>
                    <a:pt x="15621" y="14764"/>
                    <a:pt x="15621" y="7430"/>
                  </a:cubicBezTo>
                  <a:cubicBezTo>
                    <a:pt x="15621" y="3810"/>
                    <a:pt x="15812" y="1429"/>
                    <a:pt x="16097" y="95"/>
                  </a:cubicBezTo>
                  <a:lnTo>
                    <a:pt x="29051" y="95"/>
                  </a:lnTo>
                  <a:cubicBezTo>
                    <a:pt x="29051" y="1905"/>
                    <a:pt x="29147" y="3334"/>
                    <a:pt x="29337" y="4477"/>
                  </a:cubicBezTo>
                  <a:cubicBezTo>
                    <a:pt x="30004" y="10668"/>
                    <a:pt x="32480" y="16097"/>
                    <a:pt x="36957" y="20765"/>
                  </a:cubicBezTo>
                  <a:cubicBezTo>
                    <a:pt x="41434" y="25432"/>
                    <a:pt x="48006" y="27718"/>
                    <a:pt x="56769" y="27718"/>
                  </a:cubicBezTo>
                  <a:cubicBezTo>
                    <a:pt x="65627" y="27718"/>
                    <a:pt x="72104" y="25336"/>
                    <a:pt x="76391" y="20574"/>
                  </a:cubicBezTo>
                  <a:cubicBezTo>
                    <a:pt x="80677" y="15811"/>
                    <a:pt x="82963" y="10478"/>
                    <a:pt x="83534" y="4382"/>
                  </a:cubicBezTo>
                  <a:cubicBezTo>
                    <a:pt x="83820" y="2096"/>
                    <a:pt x="83915" y="667"/>
                    <a:pt x="83820" y="0"/>
                  </a:cubicBezTo>
                  <a:lnTo>
                    <a:pt x="96583" y="0"/>
                  </a:lnTo>
                  <a:cubicBezTo>
                    <a:pt x="96965" y="2572"/>
                    <a:pt x="97060" y="4953"/>
                    <a:pt x="97060" y="7144"/>
                  </a:cubicBezTo>
                  <a:cubicBezTo>
                    <a:pt x="97060" y="14288"/>
                    <a:pt x="95345" y="21050"/>
                    <a:pt x="92012" y="27242"/>
                  </a:cubicBezTo>
                  <a:cubicBezTo>
                    <a:pt x="88678" y="33433"/>
                    <a:pt x="83915" y="38386"/>
                    <a:pt x="77819" y="42005"/>
                  </a:cubicBezTo>
                  <a:cubicBezTo>
                    <a:pt x="71723" y="45625"/>
                    <a:pt x="64675" y="47530"/>
                    <a:pt x="56864" y="47530"/>
                  </a:cubicBezTo>
                  <a:cubicBezTo>
                    <a:pt x="48292" y="47530"/>
                    <a:pt x="41053" y="45720"/>
                    <a:pt x="34766" y="42196"/>
                  </a:cubicBezTo>
                  <a:close/>
                  <a:moveTo>
                    <a:pt x="66199" y="190976"/>
                  </a:moveTo>
                  <a:cubicBezTo>
                    <a:pt x="71723" y="188404"/>
                    <a:pt x="76772" y="185261"/>
                    <a:pt x="81344" y="181642"/>
                  </a:cubicBezTo>
                  <a:lnTo>
                    <a:pt x="81344" y="139541"/>
                  </a:lnTo>
                  <a:cubicBezTo>
                    <a:pt x="63532" y="139541"/>
                    <a:pt x="50102" y="142304"/>
                    <a:pt x="41053" y="147733"/>
                  </a:cubicBezTo>
                  <a:cubicBezTo>
                    <a:pt x="32004" y="153162"/>
                    <a:pt x="27432" y="160306"/>
                    <a:pt x="27432" y="169164"/>
                  </a:cubicBezTo>
                  <a:cubicBezTo>
                    <a:pt x="27432" y="178022"/>
                    <a:pt x="29623" y="184499"/>
                    <a:pt x="33909" y="188595"/>
                  </a:cubicBezTo>
                  <a:cubicBezTo>
                    <a:pt x="38195" y="192786"/>
                    <a:pt x="44101" y="194881"/>
                    <a:pt x="51435" y="194881"/>
                  </a:cubicBezTo>
                  <a:cubicBezTo>
                    <a:pt x="55721" y="194881"/>
                    <a:pt x="60674" y="193548"/>
                    <a:pt x="66199" y="190976"/>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87" name="Graphic 152">
            <a:extLst>
              <a:ext uri="{FF2B5EF4-FFF2-40B4-BE49-F238E27FC236}">
                <a16:creationId xmlns:a16="http://schemas.microsoft.com/office/drawing/2014/main" id="{348E1919-18B3-2B5F-9492-FF6D89855774}"/>
              </a:ext>
            </a:extLst>
          </p:cNvPr>
          <p:cNvGrpSpPr>
            <a:grpSpLocks noChangeAspect="1"/>
          </p:cNvGrpSpPr>
          <p:nvPr/>
        </p:nvGrpSpPr>
        <p:grpSpPr bwMode="auto">
          <a:xfrm>
            <a:off x="4381500" y="8812213"/>
            <a:ext cx="3146425" cy="3632200"/>
            <a:chOff x="11010900" y="5504656"/>
            <a:chExt cx="2359628" cy="2724721"/>
          </a:xfrm>
        </p:grpSpPr>
        <p:sp>
          <p:nvSpPr>
            <p:cNvPr id="88" name="Freeform: Shape 1050">
              <a:extLst>
                <a:ext uri="{FF2B5EF4-FFF2-40B4-BE49-F238E27FC236}">
                  <a16:creationId xmlns:a16="http://schemas.microsoft.com/office/drawing/2014/main" id="{3A639986-0687-3537-643F-4B37273A74EC}"/>
                </a:ext>
              </a:extLst>
            </p:cNvPr>
            <p:cNvSpPr/>
            <p:nvPr/>
          </p:nvSpPr>
          <p:spPr>
            <a:xfrm>
              <a:off x="11010900" y="5504656"/>
              <a:ext cx="1179814" cy="2724721"/>
            </a:xfrm>
            <a:custGeom>
              <a:avLst/>
              <a:gdLst>
                <a:gd name="connsiteX0" fmla="*/ 1179862 w 1179861"/>
                <a:gd name="connsiteY0" fmla="*/ 0 h 2724721"/>
                <a:gd name="connsiteX1" fmla="*/ 144685 w 1179861"/>
                <a:gd name="connsiteY1" fmla="*/ 597599 h 2724721"/>
                <a:gd name="connsiteX2" fmla="*/ 0 w 1179861"/>
                <a:gd name="connsiteY2" fmla="*/ 848297 h 2724721"/>
                <a:gd name="connsiteX3" fmla="*/ 0 w 1179861"/>
                <a:gd name="connsiteY3" fmla="*/ 1876425 h 2724721"/>
                <a:gd name="connsiteX4" fmla="*/ 144685 w 1179861"/>
                <a:gd name="connsiteY4" fmla="*/ 2127123 h 2724721"/>
                <a:gd name="connsiteX5" fmla="*/ 1179767 w 1179861"/>
                <a:gd name="connsiteY5" fmla="*/ 2724722 h 2724721"/>
                <a:gd name="connsiteX6" fmla="*/ 1179767 w 1179861"/>
                <a:gd name="connsiteY6" fmla="*/ 0 h 272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861" h="2724721">
                  <a:moveTo>
                    <a:pt x="1179862" y="0"/>
                  </a:moveTo>
                  <a:lnTo>
                    <a:pt x="144685" y="597599"/>
                  </a:lnTo>
                  <a:cubicBezTo>
                    <a:pt x="55150" y="649319"/>
                    <a:pt x="0" y="744855"/>
                    <a:pt x="0" y="848297"/>
                  </a:cubicBezTo>
                  <a:lnTo>
                    <a:pt x="0" y="1876425"/>
                  </a:lnTo>
                  <a:cubicBezTo>
                    <a:pt x="0" y="1979867"/>
                    <a:pt x="55150" y="2075402"/>
                    <a:pt x="144685" y="2127123"/>
                  </a:cubicBezTo>
                  <a:lnTo>
                    <a:pt x="1179767" y="2724722"/>
                  </a:lnTo>
                  <a:lnTo>
                    <a:pt x="1179767" y="0"/>
                  </a:lnTo>
                  <a:close/>
                </a:path>
              </a:pathLst>
            </a:custGeom>
            <a:solidFill>
              <a:schemeClr val="accent4"/>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9" name="Freeform: Shape 91">
              <a:extLst>
                <a:ext uri="{FF2B5EF4-FFF2-40B4-BE49-F238E27FC236}">
                  <a16:creationId xmlns:a16="http://schemas.microsoft.com/office/drawing/2014/main" id="{C535FF78-F008-AA81-92B4-2C6FD761BDB3}"/>
                </a:ext>
              </a:extLst>
            </p:cNvPr>
            <p:cNvSpPr>
              <a:spLocks/>
            </p:cNvSpPr>
            <p:nvPr/>
          </p:nvSpPr>
          <p:spPr bwMode="auto">
            <a:xfrm>
              <a:off x="12190761" y="5504656"/>
              <a:ext cx="1179766" cy="2724721"/>
            </a:xfrm>
            <a:custGeom>
              <a:avLst/>
              <a:gdLst>
                <a:gd name="T0" fmla="*/ 0 w 1179766"/>
                <a:gd name="T1" fmla="*/ 0 h 2724721"/>
                <a:gd name="T2" fmla="*/ 1035082 w 1179766"/>
                <a:gd name="T3" fmla="*/ 597599 h 2724721"/>
                <a:gd name="T4" fmla="*/ 1179766 w 1179766"/>
                <a:gd name="T5" fmla="*/ 848297 h 2724721"/>
                <a:gd name="T6" fmla="*/ 1179766 w 1179766"/>
                <a:gd name="T7" fmla="*/ 1876425 h 2724721"/>
                <a:gd name="T8" fmla="*/ 1035082 w 1179766"/>
                <a:gd name="T9" fmla="*/ 2127123 h 2724721"/>
                <a:gd name="T10" fmla="*/ 0 w 1179766"/>
                <a:gd name="T11" fmla="*/ 2724722 h 2724721"/>
                <a:gd name="T12" fmla="*/ 0 w 1179766"/>
                <a:gd name="T13" fmla="*/ 0 h 27247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9766" h="2724721">
                  <a:moveTo>
                    <a:pt x="0" y="0"/>
                  </a:moveTo>
                  <a:lnTo>
                    <a:pt x="1035082" y="597599"/>
                  </a:lnTo>
                  <a:cubicBezTo>
                    <a:pt x="1124617" y="649319"/>
                    <a:pt x="1179766" y="744855"/>
                    <a:pt x="1179766" y="848297"/>
                  </a:cubicBezTo>
                  <a:lnTo>
                    <a:pt x="1179766" y="1876425"/>
                  </a:lnTo>
                  <a:cubicBezTo>
                    <a:pt x="1179766" y="1979867"/>
                    <a:pt x="1124617" y="2075402"/>
                    <a:pt x="1035082" y="2127123"/>
                  </a:cubicBezTo>
                  <a:lnTo>
                    <a:pt x="0" y="2724722"/>
                  </a:lnTo>
                  <a:lnTo>
                    <a:pt x="0" y="0"/>
                  </a:lnTo>
                  <a:close/>
                </a:path>
              </a:pathLst>
            </a:custGeom>
            <a:solidFill>
              <a:schemeClr val="tx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o-RO"/>
            </a:p>
          </p:txBody>
        </p:sp>
      </p:grpSp>
      <p:sp>
        <p:nvSpPr>
          <p:cNvPr id="2" name="Title 1"/>
          <p:cNvSpPr>
            <a:spLocks noGrp="1"/>
          </p:cNvSpPr>
          <p:nvPr>
            <p:ph type="ctrTitle"/>
          </p:nvPr>
        </p:nvSpPr>
        <p:spPr>
          <a:xfrm>
            <a:off x="8924400" y="7848600"/>
            <a:ext cx="8925450" cy="3051702"/>
          </a:xfrm>
        </p:spPr>
        <p:txBody>
          <a:bodyPr anchor="b">
            <a:normAutofit/>
          </a:bodyPr>
          <a:lstStyle>
            <a:lvl1pPr algn="l">
              <a:defRPr sz="6600" b="1">
                <a:solidFill>
                  <a:schemeClr val="bg1"/>
                </a:solidFill>
                <a:latin typeface="+mn-lt"/>
              </a:defRPr>
            </a:lvl1pPr>
          </a:lstStyle>
          <a:p>
            <a:endParaRPr lang="en-US" dirty="0"/>
          </a:p>
        </p:txBody>
      </p:sp>
      <p:sp>
        <p:nvSpPr>
          <p:cNvPr id="3" name="Subtitle 2"/>
          <p:cNvSpPr>
            <a:spLocks noGrp="1"/>
          </p:cNvSpPr>
          <p:nvPr>
            <p:ph type="subTitle" idx="1"/>
          </p:nvPr>
        </p:nvSpPr>
        <p:spPr>
          <a:xfrm>
            <a:off x="8924400" y="11364620"/>
            <a:ext cx="8925450" cy="1016352"/>
          </a:xfrm>
        </p:spPr>
        <p:txBody>
          <a:bodyPr>
            <a:noAutofit/>
          </a:bodyPr>
          <a:lstStyle>
            <a:lvl1pPr marL="0" indent="0" algn="l">
              <a:lnSpc>
                <a:spcPct val="100000"/>
              </a:lnSpc>
              <a:spcBef>
                <a:spcPts val="0"/>
              </a:spcBef>
              <a:buNone/>
              <a:defRPr sz="30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
        <p:nvSpPr>
          <p:cNvPr id="90" name="Date Placeholder 9">
            <a:extLst>
              <a:ext uri="{FF2B5EF4-FFF2-40B4-BE49-F238E27FC236}">
                <a16:creationId xmlns:a16="http://schemas.microsoft.com/office/drawing/2014/main" id="{CC7220E0-D109-B91D-82B3-123CC49DC25C}"/>
              </a:ext>
            </a:extLst>
          </p:cNvPr>
          <p:cNvSpPr>
            <a:spLocks noGrp="1"/>
          </p:cNvSpPr>
          <p:nvPr>
            <p:ph type="dt" sz="half" idx="10"/>
          </p:nvPr>
        </p:nvSpPr>
        <p:spPr>
          <a:xfrm>
            <a:off x="1260475" y="12153900"/>
            <a:ext cx="4694238" cy="731838"/>
          </a:xfrm>
        </p:spPr>
        <p:txBody>
          <a:bodyPr/>
          <a:lstStyle>
            <a:lvl1pPr>
              <a:defRPr sz="2200">
                <a:solidFill>
                  <a:schemeClr val="bg1"/>
                </a:solidFill>
              </a:defRPr>
            </a:lvl1pPr>
          </a:lstStyle>
          <a:p>
            <a:pPr>
              <a:defRPr/>
            </a:pPr>
            <a:fld id="{197D35D2-0758-4802-8269-AB1BB153B3A8}" type="datetimeFigureOut">
              <a:rPr lang="ro-RO"/>
              <a:pPr>
                <a:defRPr/>
              </a:pPr>
              <a:t>01.02.2024</a:t>
            </a:fld>
            <a:endParaRPr lang="ro-RO"/>
          </a:p>
        </p:txBody>
      </p:sp>
    </p:spTree>
    <p:extLst>
      <p:ext uri="{BB962C8B-B14F-4D97-AF65-F5344CB8AC3E}">
        <p14:creationId xmlns:p14="http://schemas.microsoft.com/office/powerpoint/2010/main" val="3125698236"/>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NSP Mulțumim">
    <p:bg>
      <p:bgPr>
        <a:solidFill>
          <a:srgbClr val="00B9F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22015C-4A2F-CE2D-45A2-963646E1EF9F}"/>
              </a:ext>
            </a:extLst>
          </p:cNvPr>
          <p:cNvSpPr/>
          <p:nvPr userDrawn="1"/>
        </p:nvSpPr>
        <p:spPr>
          <a:xfrm>
            <a:off x="0" y="0"/>
            <a:ext cx="5954713" cy="1373346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srgbClr val="FFFFFF"/>
              </a:solidFill>
            </a:endParaRPr>
          </a:p>
        </p:txBody>
      </p:sp>
      <p:sp>
        <p:nvSpPr>
          <p:cNvPr id="3" name="TextBox 2">
            <a:extLst>
              <a:ext uri="{FF2B5EF4-FFF2-40B4-BE49-F238E27FC236}">
                <a16:creationId xmlns:a16="http://schemas.microsoft.com/office/drawing/2014/main" id="{C56DC58B-0865-6985-836D-3BB49AB4517C}"/>
              </a:ext>
            </a:extLst>
          </p:cNvPr>
          <p:cNvSpPr txBox="1">
            <a:spLocks noChangeArrowheads="1"/>
          </p:cNvSpPr>
          <p:nvPr userDrawn="1"/>
        </p:nvSpPr>
        <p:spPr bwMode="auto">
          <a:xfrm rot="10800000">
            <a:off x="23239413" y="11066463"/>
            <a:ext cx="584200" cy="1611312"/>
          </a:xfrm>
          <a:prstGeom prst="rect">
            <a:avLst/>
          </a:prstGeom>
          <a:noFill/>
          <a:ln>
            <a:noFill/>
          </a:ln>
        </p:spPr>
        <p:txBody>
          <a:bodyPr vert="eaVert"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2600" b="1">
                <a:solidFill>
                  <a:schemeClr val="bg1"/>
                </a:solidFill>
              </a:rPr>
              <a:t>insp.gov.ro</a:t>
            </a:r>
          </a:p>
        </p:txBody>
      </p:sp>
      <p:sp>
        <p:nvSpPr>
          <p:cNvPr id="4" name="TextBox 6">
            <a:extLst>
              <a:ext uri="{FF2B5EF4-FFF2-40B4-BE49-F238E27FC236}">
                <a16:creationId xmlns:a16="http://schemas.microsoft.com/office/drawing/2014/main" id="{5BA28069-A516-BC75-8A85-161447DE3FD9}"/>
              </a:ext>
            </a:extLst>
          </p:cNvPr>
          <p:cNvSpPr txBox="1">
            <a:spLocks noChangeArrowheads="1"/>
          </p:cNvSpPr>
          <p:nvPr userDrawn="1"/>
        </p:nvSpPr>
        <p:spPr bwMode="auto">
          <a:xfrm>
            <a:off x="8924925" y="9791700"/>
            <a:ext cx="7519988" cy="11080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6600" b="1">
                <a:solidFill>
                  <a:schemeClr val="bg1"/>
                </a:solidFill>
              </a:rPr>
              <a:t>Mulțumim.</a:t>
            </a:r>
          </a:p>
        </p:txBody>
      </p:sp>
      <p:sp>
        <p:nvSpPr>
          <p:cNvPr id="5" name="TextBox 7">
            <a:extLst>
              <a:ext uri="{FF2B5EF4-FFF2-40B4-BE49-F238E27FC236}">
                <a16:creationId xmlns:a16="http://schemas.microsoft.com/office/drawing/2014/main" id="{FE7694CD-19A5-0F4B-8C62-37810A26E247}"/>
              </a:ext>
            </a:extLst>
          </p:cNvPr>
          <p:cNvSpPr txBox="1">
            <a:spLocks noChangeArrowheads="1"/>
          </p:cNvSpPr>
          <p:nvPr userDrawn="1"/>
        </p:nvSpPr>
        <p:spPr bwMode="auto">
          <a:xfrm>
            <a:off x="8924925" y="11364913"/>
            <a:ext cx="7785100" cy="107632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1600">
                <a:solidFill>
                  <a:schemeClr val="bg1"/>
                </a:solidFill>
              </a:rPr>
              <a:t>Adresa: str. Dr. Leonte Anastasievici nr. 1-3, sector 5, cod poștal 050463, București, România</a:t>
            </a:r>
          </a:p>
          <a:p>
            <a:pPr eaLnBrk="1" hangingPunct="1">
              <a:defRPr/>
            </a:pPr>
            <a:r>
              <a:rPr lang="ro-RO" altLang="ro-RO" sz="1600">
                <a:solidFill>
                  <a:schemeClr val="bg1"/>
                </a:solidFill>
              </a:rPr>
              <a:t>Telefon secretariat: +4 0213 183 620, +4 0213 183 619</a:t>
            </a:r>
          </a:p>
          <a:p>
            <a:pPr eaLnBrk="1" hangingPunct="1">
              <a:defRPr/>
            </a:pPr>
            <a:r>
              <a:rPr lang="ro-RO" altLang="ro-RO" sz="1600">
                <a:solidFill>
                  <a:schemeClr val="bg1"/>
                </a:solidFill>
              </a:rPr>
              <a:t>Fax: +4 0213 123 426</a:t>
            </a:r>
          </a:p>
          <a:p>
            <a:pPr eaLnBrk="1" hangingPunct="1">
              <a:defRPr/>
            </a:pPr>
            <a:r>
              <a:rPr lang="ro-RO" altLang="ro-RO" sz="1600">
                <a:solidFill>
                  <a:schemeClr val="bg1"/>
                </a:solidFill>
              </a:rPr>
              <a:t>E-mail: directie.generala@insp.gov.ro</a:t>
            </a:r>
          </a:p>
        </p:txBody>
      </p:sp>
      <p:grpSp>
        <p:nvGrpSpPr>
          <p:cNvPr id="6" name="Graphic 4">
            <a:extLst>
              <a:ext uri="{FF2B5EF4-FFF2-40B4-BE49-F238E27FC236}">
                <a16:creationId xmlns:a16="http://schemas.microsoft.com/office/drawing/2014/main" id="{C9B42B57-AC18-9C24-0D04-A5EDFFBACEDC}"/>
              </a:ext>
            </a:extLst>
          </p:cNvPr>
          <p:cNvGrpSpPr/>
          <p:nvPr userDrawn="1"/>
        </p:nvGrpSpPr>
        <p:grpSpPr>
          <a:xfrm>
            <a:off x="1105200" y="1162800"/>
            <a:ext cx="3741841" cy="1536944"/>
            <a:chOff x="1105200" y="1162800"/>
            <a:chExt cx="3741841" cy="1536944"/>
          </a:xfrm>
          <a:solidFill>
            <a:srgbClr val="FFFFFF"/>
          </a:solidFill>
        </p:grpSpPr>
        <p:grpSp>
          <p:nvGrpSpPr>
            <p:cNvPr id="7" name="Graphic 4">
              <a:extLst>
                <a:ext uri="{FF2B5EF4-FFF2-40B4-BE49-F238E27FC236}">
                  <a16:creationId xmlns:a16="http://schemas.microsoft.com/office/drawing/2014/main" id="{B3F2A285-64C3-17CA-C256-AE168A165C14}"/>
                </a:ext>
              </a:extLst>
            </p:cNvPr>
            <p:cNvGrpSpPr/>
            <p:nvPr/>
          </p:nvGrpSpPr>
          <p:grpSpPr>
            <a:xfrm>
              <a:off x="2553683" y="1497475"/>
              <a:ext cx="2293358" cy="867719"/>
              <a:chOff x="2553683" y="1497475"/>
              <a:chExt cx="2293358" cy="867719"/>
            </a:xfrm>
            <a:solidFill>
              <a:srgbClr val="FFFFFF"/>
            </a:solidFill>
          </p:grpSpPr>
          <p:sp>
            <p:nvSpPr>
              <p:cNvPr id="15" name="Freeform: Shape 17">
                <a:extLst>
                  <a:ext uri="{FF2B5EF4-FFF2-40B4-BE49-F238E27FC236}">
                    <a16:creationId xmlns:a16="http://schemas.microsoft.com/office/drawing/2014/main" id="{81E11ADA-2441-0852-C724-D761FCE33F94}"/>
                  </a:ext>
                </a:extLst>
              </p:cNvPr>
              <p:cNvSpPr/>
              <p:nvPr/>
            </p:nvSpPr>
            <p:spPr>
              <a:xfrm>
                <a:off x="2555968" y="1519051"/>
                <a:ext cx="80718" cy="208267"/>
              </a:xfrm>
              <a:custGeom>
                <a:avLst/>
                <a:gdLst>
                  <a:gd name="connsiteX0" fmla="*/ 0 w 80718"/>
                  <a:gd name="connsiteY0" fmla="*/ 208268 h 208267"/>
                  <a:gd name="connsiteX1" fmla="*/ 0 w 80718"/>
                  <a:gd name="connsiteY1" fmla="*/ 193292 h 208267"/>
                  <a:gd name="connsiteX2" fmla="*/ 24749 w 80718"/>
                  <a:gd name="connsiteY2" fmla="*/ 189611 h 208267"/>
                  <a:gd name="connsiteX3" fmla="*/ 24749 w 80718"/>
                  <a:gd name="connsiteY3" fmla="*/ 18783 h 208267"/>
                  <a:gd name="connsiteX4" fmla="*/ 0 w 80718"/>
                  <a:gd name="connsiteY4" fmla="*/ 15103 h 208267"/>
                  <a:gd name="connsiteX5" fmla="*/ 0 w 80718"/>
                  <a:gd name="connsiteY5" fmla="*/ 0 h 208267"/>
                  <a:gd name="connsiteX6" fmla="*/ 80718 w 80718"/>
                  <a:gd name="connsiteY6" fmla="*/ 0 h 208267"/>
                  <a:gd name="connsiteX7" fmla="*/ 80718 w 80718"/>
                  <a:gd name="connsiteY7" fmla="*/ 15103 h 208267"/>
                  <a:gd name="connsiteX8" fmla="*/ 56223 w 80718"/>
                  <a:gd name="connsiteY8" fmla="*/ 18783 h 208267"/>
                  <a:gd name="connsiteX9" fmla="*/ 56223 w 80718"/>
                  <a:gd name="connsiteY9" fmla="*/ 189611 h 208267"/>
                  <a:gd name="connsiteX10" fmla="*/ 80718 w 80718"/>
                  <a:gd name="connsiteY10" fmla="*/ 193800 h 208267"/>
                  <a:gd name="connsiteX11" fmla="*/ 80718 w 80718"/>
                  <a:gd name="connsiteY11" fmla="*/ 208268 h 208267"/>
                  <a:gd name="connsiteX12" fmla="*/ 0 w 80718"/>
                  <a:gd name="connsiteY12" fmla="*/ 208268 h 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18" h="208267">
                    <a:moveTo>
                      <a:pt x="0" y="208268"/>
                    </a:moveTo>
                    <a:lnTo>
                      <a:pt x="0" y="193292"/>
                    </a:lnTo>
                    <a:lnTo>
                      <a:pt x="24749" y="189611"/>
                    </a:lnTo>
                    <a:lnTo>
                      <a:pt x="24749" y="18783"/>
                    </a:lnTo>
                    <a:lnTo>
                      <a:pt x="0" y="15103"/>
                    </a:lnTo>
                    <a:lnTo>
                      <a:pt x="0" y="0"/>
                    </a:lnTo>
                    <a:lnTo>
                      <a:pt x="80718" y="0"/>
                    </a:lnTo>
                    <a:lnTo>
                      <a:pt x="80718" y="15103"/>
                    </a:lnTo>
                    <a:lnTo>
                      <a:pt x="56223" y="18783"/>
                    </a:lnTo>
                    <a:lnTo>
                      <a:pt x="56223" y="189611"/>
                    </a:lnTo>
                    <a:lnTo>
                      <a:pt x="80718" y="193800"/>
                    </a:lnTo>
                    <a:lnTo>
                      <a:pt x="80718" y="208268"/>
                    </a:lnTo>
                    <a:lnTo>
                      <a:pt x="0" y="208268"/>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6" name="Freeform: Shape 18">
                <a:extLst>
                  <a:ext uri="{FF2B5EF4-FFF2-40B4-BE49-F238E27FC236}">
                    <a16:creationId xmlns:a16="http://schemas.microsoft.com/office/drawing/2014/main" id="{0B712AED-DCDC-83C3-3BC1-3C952030C8DD}"/>
                  </a:ext>
                </a:extLst>
              </p:cNvPr>
              <p:cNvSpPr/>
              <p:nvPr/>
            </p:nvSpPr>
            <p:spPr>
              <a:xfrm>
                <a:off x="2667399" y="1568294"/>
                <a:ext cx="167147" cy="159278"/>
              </a:xfrm>
              <a:custGeom>
                <a:avLst/>
                <a:gdLst>
                  <a:gd name="connsiteX0" fmla="*/ 762 w 167147"/>
                  <a:gd name="connsiteY0" fmla="*/ 159025 h 159278"/>
                  <a:gd name="connsiteX1" fmla="*/ 762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049 h 159278"/>
                  <a:gd name="connsiteX24" fmla="*/ 116381 w 167147"/>
                  <a:gd name="connsiteY24" fmla="*/ 141764 h 159278"/>
                  <a:gd name="connsiteX25" fmla="*/ 116381 w 167147"/>
                  <a:gd name="connsiteY25" fmla="*/ 64854 h 159278"/>
                  <a:gd name="connsiteX26" fmla="*/ 115493 w 167147"/>
                  <a:gd name="connsiteY26" fmla="*/ 45689 h 159278"/>
                  <a:gd name="connsiteX27" fmla="*/ 111559 w 167147"/>
                  <a:gd name="connsiteY27" fmla="*/ 31983 h 159278"/>
                  <a:gd name="connsiteX28" fmla="*/ 103182 w 167147"/>
                  <a:gd name="connsiteY28" fmla="*/ 23733 h 159278"/>
                  <a:gd name="connsiteX29" fmla="*/ 88841 w 167147"/>
                  <a:gd name="connsiteY29" fmla="*/ 20941 h 159278"/>
                  <a:gd name="connsiteX30" fmla="*/ 68027 w 167147"/>
                  <a:gd name="connsiteY30" fmla="*/ 24748 h 159278"/>
                  <a:gd name="connsiteX31" fmla="*/ 49751 w 167147"/>
                  <a:gd name="connsiteY31" fmla="*/ 34267 h 159278"/>
                  <a:gd name="connsiteX32" fmla="*/ 49751 w 167147"/>
                  <a:gd name="connsiteY32" fmla="*/ 141637 h 159278"/>
                  <a:gd name="connsiteX33" fmla="*/ 69042 w 167147"/>
                  <a:gd name="connsiteY33" fmla="*/ 143922 h 159278"/>
                  <a:gd name="connsiteX34" fmla="*/ 69042 w 167147"/>
                  <a:gd name="connsiteY34" fmla="*/ 159025 h 159278"/>
                  <a:gd name="connsiteX35" fmla="*/ 762 w 167147"/>
                  <a:gd name="connsiteY35" fmla="*/ 159025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2" y="159025"/>
                    </a:moveTo>
                    <a:lnTo>
                      <a:pt x="762"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049"/>
                    </a:lnTo>
                    <a:lnTo>
                      <a:pt x="116381" y="141764"/>
                    </a:lnTo>
                    <a:lnTo>
                      <a:pt x="116381" y="64854"/>
                    </a:lnTo>
                    <a:cubicBezTo>
                      <a:pt x="116381" y="57620"/>
                      <a:pt x="116001" y="51147"/>
                      <a:pt x="115493" y="45689"/>
                    </a:cubicBezTo>
                    <a:cubicBezTo>
                      <a:pt x="114858" y="40232"/>
                      <a:pt x="113589" y="35663"/>
                      <a:pt x="111559" y="31983"/>
                    </a:cubicBezTo>
                    <a:cubicBezTo>
                      <a:pt x="109528" y="28302"/>
                      <a:pt x="106736" y="25637"/>
                      <a:pt x="103182" y="23733"/>
                    </a:cubicBezTo>
                    <a:cubicBezTo>
                      <a:pt x="99502" y="21956"/>
                      <a:pt x="94679" y="20941"/>
                      <a:pt x="88841" y="20941"/>
                    </a:cubicBezTo>
                    <a:cubicBezTo>
                      <a:pt x="81860" y="20941"/>
                      <a:pt x="75007" y="22210"/>
                      <a:pt x="68027" y="24748"/>
                    </a:cubicBezTo>
                    <a:cubicBezTo>
                      <a:pt x="61046" y="27287"/>
                      <a:pt x="54954" y="30460"/>
                      <a:pt x="49751" y="34267"/>
                    </a:cubicBezTo>
                    <a:lnTo>
                      <a:pt x="49751" y="141637"/>
                    </a:lnTo>
                    <a:lnTo>
                      <a:pt x="69042" y="143922"/>
                    </a:lnTo>
                    <a:lnTo>
                      <a:pt x="69042" y="159025"/>
                    </a:lnTo>
                    <a:lnTo>
                      <a:pt x="762" y="15902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7" name="Freeform: Shape 19">
                <a:extLst>
                  <a:ext uri="{FF2B5EF4-FFF2-40B4-BE49-F238E27FC236}">
                    <a16:creationId xmlns:a16="http://schemas.microsoft.com/office/drawing/2014/main" id="{ED1FD2EC-A82C-CB93-52AF-8416A681AAA1}"/>
                  </a:ext>
                </a:extLst>
              </p:cNvPr>
              <p:cNvSpPr/>
              <p:nvPr/>
            </p:nvSpPr>
            <p:spPr>
              <a:xfrm>
                <a:off x="2859930" y="1568421"/>
                <a:ext cx="112193" cy="162197"/>
              </a:xfrm>
              <a:custGeom>
                <a:avLst/>
                <a:gdLst>
                  <a:gd name="connsiteX0" fmla="*/ 0 w 112193"/>
                  <a:gd name="connsiteY0" fmla="*/ 150141 h 162197"/>
                  <a:gd name="connsiteX1" fmla="*/ 0 w 112193"/>
                  <a:gd name="connsiteY1" fmla="*/ 114351 h 162197"/>
                  <a:gd name="connsiteX2" fmla="*/ 19418 w 112193"/>
                  <a:gd name="connsiteY2" fmla="*/ 114351 h 162197"/>
                  <a:gd name="connsiteX3" fmla="*/ 25002 w 112193"/>
                  <a:gd name="connsiteY3" fmla="*/ 134657 h 162197"/>
                  <a:gd name="connsiteX4" fmla="*/ 29191 w 112193"/>
                  <a:gd name="connsiteY4" fmla="*/ 138972 h 162197"/>
                  <a:gd name="connsiteX5" fmla="*/ 36298 w 112193"/>
                  <a:gd name="connsiteY5" fmla="*/ 142780 h 162197"/>
                  <a:gd name="connsiteX6" fmla="*/ 45436 w 112193"/>
                  <a:gd name="connsiteY6" fmla="*/ 145572 h 162197"/>
                  <a:gd name="connsiteX7" fmla="*/ 55970 w 112193"/>
                  <a:gd name="connsiteY7" fmla="*/ 146587 h 162197"/>
                  <a:gd name="connsiteX8" fmla="*/ 69930 w 112193"/>
                  <a:gd name="connsiteY8" fmla="*/ 144683 h 162197"/>
                  <a:gd name="connsiteX9" fmla="*/ 78561 w 112193"/>
                  <a:gd name="connsiteY9" fmla="*/ 139861 h 162197"/>
                  <a:gd name="connsiteX10" fmla="*/ 82876 w 112193"/>
                  <a:gd name="connsiteY10" fmla="*/ 132753 h 162197"/>
                  <a:gd name="connsiteX11" fmla="*/ 84018 w 112193"/>
                  <a:gd name="connsiteY11" fmla="*/ 124504 h 162197"/>
                  <a:gd name="connsiteX12" fmla="*/ 81607 w 112193"/>
                  <a:gd name="connsiteY12" fmla="*/ 114858 h 162197"/>
                  <a:gd name="connsiteX13" fmla="*/ 74246 w 112193"/>
                  <a:gd name="connsiteY13" fmla="*/ 106609 h 162197"/>
                  <a:gd name="connsiteX14" fmla="*/ 61554 w 112193"/>
                  <a:gd name="connsiteY14" fmla="*/ 98994 h 162197"/>
                  <a:gd name="connsiteX15" fmla="*/ 43151 w 112193"/>
                  <a:gd name="connsiteY15" fmla="*/ 91125 h 162197"/>
                  <a:gd name="connsiteX16" fmla="*/ 23987 w 112193"/>
                  <a:gd name="connsiteY16" fmla="*/ 82114 h 162197"/>
                  <a:gd name="connsiteX17" fmla="*/ 10534 w 112193"/>
                  <a:gd name="connsiteY17" fmla="*/ 71326 h 162197"/>
                  <a:gd name="connsiteX18" fmla="*/ 2665 w 112193"/>
                  <a:gd name="connsiteY18" fmla="*/ 58000 h 162197"/>
                  <a:gd name="connsiteX19" fmla="*/ 127 w 112193"/>
                  <a:gd name="connsiteY19" fmla="*/ 41374 h 162197"/>
                  <a:gd name="connsiteX20" fmla="*/ 4442 w 112193"/>
                  <a:gd name="connsiteY20" fmla="*/ 24368 h 162197"/>
                  <a:gd name="connsiteX21" fmla="*/ 16372 w 112193"/>
                  <a:gd name="connsiteY21" fmla="*/ 11295 h 162197"/>
                  <a:gd name="connsiteX22" fmla="*/ 34267 w 112193"/>
                  <a:gd name="connsiteY22" fmla="*/ 2919 h 162197"/>
                  <a:gd name="connsiteX23" fmla="*/ 56604 w 112193"/>
                  <a:gd name="connsiteY23" fmla="*/ 0 h 162197"/>
                  <a:gd name="connsiteX24" fmla="*/ 72215 w 112193"/>
                  <a:gd name="connsiteY24" fmla="*/ 1015 h 162197"/>
                  <a:gd name="connsiteX25" fmla="*/ 85033 w 112193"/>
                  <a:gd name="connsiteY25" fmla="*/ 3427 h 162197"/>
                  <a:gd name="connsiteX26" fmla="*/ 95060 w 112193"/>
                  <a:gd name="connsiteY26" fmla="*/ 6346 h 162197"/>
                  <a:gd name="connsiteX27" fmla="*/ 101913 w 112193"/>
                  <a:gd name="connsiteY27" fmla="*/ 8630 h 162197"/>
                  <a:gd name="connsiteX28" fmla="*/ 101913 w 112193"/>
                  <a:gd name="connsiteY28" fmla="*/ 42897 h 162197"/>
                  <a:gd name="connsiteX29" fmla="*/ 83764 w 112193"/>
                  <a:gd name="connsiteY29" fmla="*/ 42770 h 162197"/>
                  <a:gd name="connsiteX30" fmla="*/ 77799 w 112193"/>
                  <a:gd name="connsiteY30" fmla="*/ 25129 h 162197"/>
                  <a:gd name="connsiteX31" fmla="*/ 70057 w 112193"/>
                  <a:gd name="connsiteY31" fmla="*/ 18530 h 162197"/>
                  <a:gd name="connsiteX32" fmla="*/ 54827 w 112193"/>
                  <a:gd name="connsiteY32" fmla="*/ 15484 h 162197"/>
                  <a:gd name="connsiteX33" fmla="*/ 42644 w 112193"/>
                  <a:gd name="connsiteY33" fmla="*/ 16880 h 162197"/>
                  <a:gd name="connsiteX34" fmla="*/ 34394 w 112193"/>
                  <a:gd name="connsiteY34" fmla="*/ 20941 h 162197"/>
                  <a:gd name="connsiteX35" fmla="*/ 29698 w 112193"/>
                  <a:gd name="connsiteY35" fmla="*/ 27033 h 162197"/>
                  <a:gd name="connsiteX36" fmla="*/ 28175 w 112193"/>
                  <a:gd name="connsiteY36" fmla="*/ 34521 h 162197"/>
                  <a:gd name="connsiteX37" fmla="*/ 31348 w 112193"/>
                  <a:gd name="connsiteY37" fmla="*/ 46578 h 162197"/>
                  <a:gd name="connsiteX38" fmla="*/ 39598 w 112193"/>
                  <a:gd name="connsiteY38" fmla="*/ 54574 h 162197"/>
                  <a:gd name="connsiteX39" fmla="*/ 51274 w 112193"/>
                  <a:gd name="connsiteY39" fmla="*/ 60285 h 162197"/>
                  <a:gd name="connsiteX40" fmla="*/ 64727 w 112193"/>
                  <a:gd name="connsiteY40" fmla="*/ 65742 h 162197"/>
                  <a:gd name="connsiteX41" fmla="*/ 82749 w 112193"/>
                  <a:gd name="connsiteY41" fmla="*/ 74372 h 162197"/>
                  <a:gd name="connsiteX42" fmla="*/ 97852 w 112193"/>
                  <a:gd name="connsiteY42" fmla="*/ 84653 h 162197"/>
                  <a:gd name="connsiteX43" fmla="*/ 108259 w 112193"/>
                  <a:gd name="connsiteY43" fmla="*/ 98232 h 162197"/>
                  <a:gd name="connsiteX44" fmla="*/ 112193 w 112193"/>
                  <a:gd name="connsiteY44" fmla="*/ 116508 h 162197"/>
                  <a:gd name="connsiteX45" fmla="*/ 108132 w 112193"/>
                  <a:gd name="connsiteY45" fmla="*/ 135419 h 162197"/>
                  <a:gd name="connsiteX46" fmla="*/ 96456 w 112193"/>
                  <a:gd name="connsiteY46" fmla="*/ 149887 h 162197"/>
                  <a:gd name="connsiteX47" fmla="*/ 77799 w 112193"/>
                  <a:gd name="connsiteY47" fmla="*/ 159025 h 162197"/>
                  <a:gd name="connsiteX48" fmla="*/ 52924 w 112193"/>
                  <a:gd name="connsiteY48" fmla="*/ 162198 h 162197"/>
                  <a:gd name="connsiteX49" fmla="*/ 37567 w 112193"/>
                  <a:gd name="connsiteY49" fmla="*/ 160929 h 162197"/>
                  <a:gd name="connsiteX50" fmla="*/ 22337 w 112193"/>
                  <a:gd name="connsiteY50" fmla="*/ 157883 h 162197"/>
                  <a:gd name="connsiteX51" fmla="*/ 9011 w 112193"/>
                  <a:gd name="connsiteY51" fmla="*/ 153948 h 162197"/>
                  <a:gd name="connsiteX52" fmla="*/ 0 w 112193"/>
                  <a:gd name="connsiteY52" fmla="*/ 150141 h 16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193" h="162197">
                    <a:moveTo>
                      <a:pt x="0" y="150141"/>
                    </a:moveTo>
                    <a:lnTo>
                      <a:pt x="0" y="114351"/>
                    </a:lnTo>
                    <a:lnTo>
                      <a:pt x="19418" y="114351"/>
                    </a:lnTo>
                    <a:lnTo>
                      <a:pt x="25002" y="134657"/>
                    </a:lnTo>
                    <a:cubicBezTo>
                      <a:pt x="25764" y="136180"/>
                      <a:pt x="27287" y="137576"/>
                      <a:pt x="29191" y="138972"/>
                    </a:cubicBezTo>
                    <a:cubicBezTo>
                      <a:pt x="31221" y="140368"/>
                      <a:pt x="33506" y="141637"/>
                      <a:pt x="36298" y="142780"/>
                    </a:cubicBezTo>
                    <a:cubicBezTo>
                      <a:pt x="38963" y="143922"/>
                      <a:pt x="42136" y="144810"/>
                      <a:pt x="45436" y="145572"/>
                    </a:cubicBezTo>
                    <a:cubicBezTo>
                      <a:pt x="48862" y="146206"/>
                      <a:pt x="52289" y="146587"/>
                      <a:pt x="55970" y="146587"/>
                    </a:cubicBezTo>
                    <a:cubicBezTo>
                      <a:pt x="61681" y="146587"/>
                      <a:pt x="66250" y="145953"/>
                      <a:pt x="69930" y="144683"/>
                    </a:cubicBezTo>
                    <a:cubicBezTo>
                      <a:pt x="73611" y="143414"/>
                      <a:pt x="76403" y="141891"/>
                      <a:pt x="78561" y="139861"/>
                    </a:cubicBezTo>
                    <a:cubicBezTo>
                      <a:pt x="80718" y="137830"/>
                      <a:pt x="82114" y="135546"/>
                      <a:pt x="82876" y="132753"/>
                    </a:cubicBezTo>
                    <a:cubicBezTo>
                      <a:pt x="83637" y="130088"/>
                      <a:pt x="84018" y="127296"/>
                      <a:pt x="84018" y="124504"/>
                    </a:cubicBezTo>
                    <a:cubicBezTo>
                      <a:pt x="84018" y="120950"/>
                      <a:pt x="83257" y="117777"/>
                      <a:pt x="81607" y="114858"/>
                    </a:cubicBezTo>
                    <a:cubicBezTo>
                      <a:pt x="79957" y="111939"/>
                      <a:pt x="77545" y="109274"/>
                      <a:pt x="74246" y="106609"/>
                    </a:cubicBezTo>
                    <a:cubicBezTo>
                      <a:pt x="70946" y="103944"/>
                      <a:pt x="66758" y="101405"/>
                      <a:pt x="61554" y="98994"/>
                    </a:cubicBezTo>
                    <a:cubicBezTo>
                      <a:pt x="56350" y="96456"/>
                      <a:pt x="50259" y="93917"/>
                      <a:pt x="43151" y="91125"/>
                    </a:cubicBezTo>
                    <a:cubicBezTo>
                      <a:pt x="35790" y="88333"/>
                      <a:pt x="29318" y="85287"/>
                      <a:pt x="23987" y="82114"/>
                    </a:cubicBezTo>
                    <a:cubicBezTo>
                      <a:pt x="18657" y="78941"/>
                      <a:pt x="14088" y="75388"/>
                      <a:pt x="10534" y="71326"/>
                    </a:cubicBezTo>
                    <a:cubicBezTo>
                      <a:pt x="6980" y="67392"/>
                      <a:pt x="4315" y="62950"/>
                      <a:pt x="2665" y="58000"/>
                    </a:cubicBezTo>
                    <a:cubicBezTo>
                      <a:pt x="1015" y="53178"/>
                      <a:pt x="127" y="47593"/>
                      <a:pt x="127" y="41374"/>
                    </a:cubicBezTo>
                    <a:cubicBezTo>
                      <a:pt x="127" y="35029"/>
                      <a:pt x="1523" y="29444"/>
                      <a:pt x="4442" y="24368"/>
                    </a:cubicBezTo>
                    <a:cubicBezTo>
                      <a:pt x="7361" y="19291"/>
                      <a:pt x="11295" y="14976"/>
                      <a:pt x="16372" y="11295"/>
                    </a:cubicBezTo>
                    <a:cubicBezTo>
                      <a:pt x="21449" y="7615"/>
                      <a:pt x="27414" y="4823"/>
                      <a:pt x="34267" y="2919"/>
                    </a:cubicBezTo>
                    <a:cubicBezTo>
                      <a:pt x="41121" y="1015"/>
                      <a:pt x="48609" y="0"/>
                      <a:pt x="56604" y="0"/>
                    </a:cubicBezTo>
                    <a:cubicBezTo>
                      <a:pt x="62189" y="0"/>
                      <a:pt x="67392" y="381"/>
                      <a:pt x="72215" y="1015"/>
                    </a:cubicBezTo>
                    <a:cubicBezTo>
                      <a:pt x="76911" y="1650"/>
                      <a:pt x="81226" y="2538"/>
                      <a:pt x="85033" y="3427"/>
                    </a:cubicBezTo>
                    <a:cubicBezTo>
                      <a:pt x="88841" y="4442"/>
                      <a:pt x="92267" y="5330"/>
                      <a:pt x="95060" y="6346"/>
                    </a:cubicBezTo>
                    <a:cubicBezTo>
                      <a:pt x="97979" y="7361"/>
                      <a:pt x="100263" y="8123"/>
                      <a:pt x="101913" y="8630"/>
                    </a:cubicBezTo>
                    <a:lnTo>
                      <a:pt x="101913" y="42897"/>
                    </a:lnTo>
                    <a:lnTo>
                      <a:pt x="83764" y="42770"/>
                    </a:lnTo>
                    <a:lnTo>
                      <a:pt x="77799" y="25129"/>
                    </a:lnTo>
                    <a:cubicBezTo>
                      <a:pt x="76657" y="22718"/>
                      <a:pt x="73992" y="20560"/>
                      <a:pt x="70057" y="18530"/>
                    </a:cubicBezTo>
                    <a:cubicBezTo>
                      <a:pt x="66123" y="16499"/>
                      <a:pt x="61046" y="15484"/>
                      <a:pt x="54827" y="15484"/>
                    </a:cubicBezTo>
                    <a:cubicBezTo>
                      <a:pt x="50132" y="15357"/>
                      <a:pt x="46070" y="15864"/>
                      <a:pt x="42644" y="16880"/>
                    </a:cubicBezTo>
                    <a:cubicBezTo>
                      <a:pt x="39217" y="17895"/>
                      <a:pt x="36552" y="19291"/>
                      <a:pt x="34394" y="20941"/>
                    </a:cubicBezTo>
                    <a:cubicBezTo>
                      <a:pt x="32237" y="22718"/>
                      <a:pt x="30713" y="24748"/>
                      <a:pt x="29698" y="27033"/>
                    </a:cubicBezTo>
                    <a:cubicBezTo>
                      <a:pt x="28683" y="29317"/>
                      <a:pt x="28175" y="31856"/>
                      <a:pt x="28175" y="34521"/>
                    </a:cubicBezTo>
                    <a:cubicBezTo>
                      <a:pt x="28175" y="39471"/>
                      <a:pt x="29191" y="43405"/>
                      <a:pt x="31348" y="46578"/>
                    </a:cubicBezTo>
                    <a:cubicBezTo>
                      <a:pt x="33379" y="49624"/>
                      <a:pt x="36171" y="52289"/>
                      <a:pt x="39598" y="54574"/>
                    </a:cubicBezTo>
                    <a:cubicBezTo>
                      <a:pt x="43024" y="56731"/>
                      <a:pt x="46959" y="58635"/>
                      <a:pt x="51274" y="60285"/>
                    </a:cubicBezTo>
                    <a:cubicBezTo>
                      <a:pt x="55589" y="61935"/>
                      <a:pt x="60158" y="63711"/>
                      <a:pt x="64727" y="65742"/>
                    </a:cubicBezTo>
                    <a:cubicBezTo>
                      <a:pt x="71073" y="68534"/>
                      <a:pt x="77038" y="71326"/>
                      <a:pt x="82749" y="74372"/>
                    </a:cubicBezTo>
                    <a:cubicBezTo>
                      <a:pt x="88460" y="77418"/>
                      <a:pt x="93537" y="80845"/>
                      <a:pt x="97852" y="84653"/>
                    </a:cubicBezTo>
                    <a:cubicBezTo>
                      <a:pt x="102167" y="88587"/>
                      <a:pt x="105720" y="93029"/>
                      <a:pt x="108259" y="98232"/>
                    </a:cubicBezTo>
                    <a:cubicBezTo>
                      <a:pt x="110797" y="103436"/>
                      <a:pt x="112193" y="109528"/>
                      <a:pt x="112193" y="116508"/>
                    </a:cubicBezTo>
                    <a:cubicBezTo>
                      <a:pt x="112193" y="123489"/>
                      <a:pt x="110797" y="129707"/>
                      <a:pt x="108132" y="135419"/>
                    </a:cubicBezTo>
                    <a:cubicBezTo>
                      <a:pt x="105467" y="141130"/>
                      <a:pt x="101532" y="145826"/>
                      <a:pt x="96456" y="149887"/>
                    </a:cubicBezTo>
                    <a:cubicBezTo>
                      <a:pt x="91379" y="153821"/>
                      <a:pt x="85160" y="156867"/>
                      <a:pt x="77799" y="159025"/>
                    </a:cubicBezTo>
                    <a:cubicBezTo>
                      <a:pt x="70438" y="161182"/>
                      <a:pt x="62189" y="162198"/>
                      <a:pt x="52924" y="162198"/>
                    </a:cubicBezTo>
                    <a:cubicBezTo>
                      <a:pt x="47974" y="162198"/>
                      <a:pt x="42897" y="161817"/>
                      <a:pt x="37567" y="160929"/>
                    </a:cubicBezTo>
                    <a:cubicBezTo>
                      <a:pt x="32237" y="160167"/>
                      <a:pt x="27160" y="159152"/>
                      <a:pt x="22337" y="157883"/>
                    </a:cubicBezTo>
                    <a:cubicBezTo>
                      <a:pt x="17514" y="156740"/>
                      <a:pt x="13072" y="155344"/>
                      <a:pt x="9011" y="153948"/>
                    </a:cubicBezTo>
                    <a:cubicBezTo>
                      <a:pt x="5457" y="152552"/>
                      <a:pt x="2285" y="151283"/>
                      <a:pt x="0" y="15014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8" name="Freeform: Shape 20">
                <a:extLst>
                  <a:ext uri="{FF2B5EF4-FFF2-40B4-BE49-F238E27FC236}">
                    <a16:creationId xmlns:a16="http://schemas.microsoft.com/office/drawing/2014/main" id="{13E67812-D384-DE79-8E14-FA6C8BE4864A}"/>
                  </a:ext>
                </a:extLst>
              </p:cNvPr>
              <p:cNvSpPr/>
              <p:nvPr/>
            </p:nvSpPr>
            <p:spPr>
              <a:xfrm>
                <a:off x="2995983"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1020 w 100390"/>
                  <a:gd name="connsiteY32" fmla="*/ 196846 h 196845"/>
                  <a:gd name="connsiteX33" fmla="*/ 38075 w 100390"/>
                  <a:gd name="connsiteY33" fmla="*/ 195196 h 196845"/>
                  <a:gd name="connsiteX34" fmla="*/ 28302 w 100390"/>
                  <a:gd name="connsiteY34" fmla="*/ 189738 h 196845"/>
                  <a:gd name="connsiteX35" fmla="*/ 22083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287"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9" name="Freeform: Shape 21">
                <a:extLst>
                  <a:ext uri="{FF2B5EF4-FFF2-40B4-BE49-F238E27FC236}">
                    <a16:creationId xmlns:a16="http://schemas.microsoft.com/office/drawing/2014/main" id="{05BC90A7-D7F6-A581-02A8-00EF76C0B7A4}"/>
                  </a:ext>
                </a:extLst>
              </p:cNvPr>
              <p:cNvSpPr/>
              <p:nvPr/>
            </p:nvSpPr>
            <p:spPr>
              <a:xfrm>
                <a:off x="3110968" y="1501156"/>
                <a:ext cx="75260" cy="226416"/>
              </a:xfrm>
              <a:custGeom>
                <a:avLst/>
                <a:gdLst>
                  <a:gd name="connsiteX0" fmla="*/ 0 w 75260"/>
                  <a:gd name="connsiteY0" fmla="*/ 226163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5 h 226416"/>
                  <a:gd name="connsiteX5" fmla="*/ 3427 w 75260"/>
                  <a:gd name="connsiteY5" fmla="*/ 72722 h 226416"/>
                  <a:gd name="connsiteX6" fmla="*/ 45182 w 75260"/>
                  <a:gd name="connsiteY6" fmla="*/ 67138 h 226416"/>
                  <a:gd name="connsiteX7" fmla="*/ 45816 w 75260"/>
                  <a:gd name="connsiteY7" fmla="*/ 67138 h 226416"/>
                  <a:gd name="connsiteX8" fmla="*/ 53051 w 75260"/>
                  <a:gd name="connsiteY8" fmla="*/ 72596 h 226416"/>
                  <a:gd name="connsiteX9" fmla="*/ 53051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5 h 226416"/>
                  <a:gd name="connsiteX15" fmla="*/ 20560 w 75260"/>
                  <a:gd name="connsiteY15" fmla="*/ 35790 h 226416"/>
                  <a:gd name="connsiteX16" fmla="*/ 17007 w 75260"/>
                  <a:gd name="connsiteY16" fmla="*/ 29825 h 226416"/>
                  <a:gd name="connsiteX17" fmla="*/ 15738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040 w 75260"/>
                  <a:gd name="connsiteY23" fmla="*/ 1650 h 226416"/>
                  <a:gd name="connsiteX24" fmla="*/ 49751 w 75260"/>
                  <a:gd name="connsiteY24" fmla="*/ 5965 h 226416"/>
                  <a:gd name="connsiteX25" fmla="*/ 53305 w 75260"/>
                  <a:gd name="connsiteY25" fmla="*/ 12057 h 226416"/>
                  <a:gd name="connsiteX26" fmla="*/ 54574 w 75260"/>
                  <a:gd name="connsiteY26" fmla="*/ 19164 h 226416"/>
                  <a:gd name="connsiteX27" fmla="*/ 53305 w 75260"/>
                  <a:gd name="connsiteY27" fmla="*/ 27794 h 226416"/>
                  <a:gd name="connsiteX28" fmla="*/ 49370 w 75260"/>
                  <a:gd name="connsiteY28" fmla="*/ 34648 h 226416"/>
                  <a:gd name="connsiteX29" fmla="*/ 42771 w 75260"/>
                  <a:gd name="connsiteY29" fmla="*/ 39344 h 226416"/>
                  <a:gd name="connsiteX30" fmla="*/ 33506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163"/>
                    </a:moveTo>
                    <a:lnTo>
                      <a:pt x="0" y="211187"/>
                    </a:lnTo>
                    <a:lnTo>
                      <a:pt x="22591" y="208903"/>
                    </a:lnTo>
                    <a:lnTo>
                      <a:pt x="22591" y="95060"/>
                    </a:lnTo>
                    <a:lnTo>
                      <a:pt x="3427" y="89095"/>
                    </a:lnTo>
                    <a:lnTo>
                      <a:pt x="3427" y="72722"/>
                    </a:lnTo>
                    <a:lnTo>
                      <a:pt x="45182" y="67138"/>
                    </a:lnTo>
                    <a:lnTo>
                      <a:pt x="45816" y="67138"/>
                    </a:lnTo>
                    <a:lnTo>
                      <a:pt x="53051" y="72596"/>
                    </a:lnTo>
                    <a:lnTo>
                      <a:pt x="53051" y="209156"/>
                    </a:lnTo>
                    <a:lnTo>
                      <a:pt x="75261" y="211314"/>
                    </a:lnTo>
                    <a:lnTo>
                      <a:pt x="75261" y="226417"/>
                    </a:lnTo>
                    <a:lnTo>
                      <a:pt x="0" y="226417"/>
                    </a:lnTo>
                    <a:close/>
                    <a:moveTo>
                      <a:pt x="33379" y="41121"/>
                    </a:moveTo>
                    <a:cubicBezTo>
                      <a:pt x="30714" y="41121"/>
                      <a:pt x="28302" y="40613"/>
                      <a:pt x="26145" y="39725"/>
                    </a:cubicBezTo>
                    <a:cubicBezTo>
                      <a:pt x="23987" y="38709"/>
                      <a:pt x="22083" y="37440"/>
                      <a:pt x="20560"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2"/>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0" name="Freeform: Shape 22">
                <a:extLst>
                  <a:ext uri="{FF2B5EF4-FFF2-40B4-BE49-F238E27FC236}">
                    <a16:creationId xmlns:a16="http://schemas.microsoft.com/office/drawing/2014/main" id="{7DBE9276-4CAB-4DDA-8A5B-C67F07C142F7}"/>
                  </a:ext>
                </a:extLst>
              </p:cNvPr>
              <p:cNvSpPr/>
              <p:nvPr/>
            </p:nvSpPr>
            <p:spPr>
              <a:xfrm>
                <a:off x="3205901" y="1533900"/>
                <a:ext cx="100389" cy="196845"/>
              </a:xfrm>
              <a:custGeom>
                <a:avLst/>
                <a:gdLst>
                  <a:gd name="connsiteX0" fmla="*/ 19799 w 100389"/>
                  <a:gd name="connsiteY0" fmla="*/ 164355 h 196845"/>
                  <a:gd name="connsiteX1" fmla="*/ 19799 w 100389"/>
                  <a:gd name="connsiteY1" fmla="*/ 57620 h 196845"/>
                  <a:gd name="connsiteX2" fmla="*/ 0 w 100389"/>
                  <a:gd name="connsiteY2" fmla="*/ 57620 h 196845"/>
                  <a:gd name="connsiteX3" fmla="*/ 0 w 100389"/>
                  <a:gd name="connsiteY3" fmla="*/ 44801 h 196845"/>
                  <a:gd name="connsiteX4" fmla="*/ 8376 w 100389"/>
                  <a:gd name="connsiteY4" fmla="*/ 41882 h 196845"/>
                  <a:gd name="connsiteX5" fmla="*/ 14468 w 100389"/>
                  <a:gd name="connsiteY5" fmla="*/ 39090 h 196845"/>
                  <a:gd name="connsiteX6" fmla="*/ 22083 w 100389"/>
                  <a:gd name="connsiteY6" fmla="*/ 28810 h 196845"/>
                  <a:gd name="connsiteX7" fmla="*/ 24875 w 100389"/>
                  <a:gd name="connsiteY7" fmla="*/ 22337 h 196845"/>
                  <a:gd name="connsiteX8" fmla="*/ 28048 w 100389"/>
                  <a:gd name="connsiteY8" fmla="*/ 14088 h 196845"/>
                  <a:gd name="connsiteX9" fmla="*/ 30967 w 100389"/>
                  <a:gd name="connsiteY9" fmla="*/ 5965 h 196845"/>
                  <a:gd name="connsiteX10" fmla="*/ 32744 w 100389"/>
                  <a:gd name="connsiteY10" fmla="*/ 0 h 196845"/>
                  <a:gd name="connsiteX11" fmla="*/ 50258 w 100389"/>
                  <a:gd name="connsiteY11" fmla="*/ 0 h 196845"/>
                  <a:gd name="connsiteX12" fmla="*/ 50258 w 100389"/>
                  <a:gd name="connsiteY12" fmla="*/ 37821 h 196845"/>
                  <a:gd name="connsiteX13" fmla="*/ 96075 w 100389"/>
                  <a:gd name="connsiteY13" fmla="*/ 37821 h 196845"/>
                  <a:gd name="connsiteX14" fmla="*/ 96075 w 100389"/>
                  <a:gd name="connsiteY14" fmla="*/ 57620 h 196845"/>
                  <a:gd name="connsiteX15" fmla="*/ 50258 w 100389"/>
                  <a:gd name="connsiteY15" fmla="*/ 57620 h 196845"/>
                  <a:gd name="connsiteX16" fmla="*/ 50258 w 100389"/>
                  <a:gd name="connsiteY16" fmla="*/ 139480 h 196845"/>
                  <a:gd name="connsiteX17" fmla="*/ 50639 w 100389"/>
                  <a:gd name="connsiteY17" fmla="*/ 158517 h 196845"/>
                  <a:gd name="connsiteX18" fmla="*/ 52543 w 100389"/>
                  <a:gd name="connsiteY18" fmla="*/ 168670 h 196845"/>
                  <a:gd name="connsiteX19" fmla="*/ 57239 w 100389"/>
                  <a:gd name="connsiteY19" fmla="*/ 172732 h 196845"/>
                  <a:gd name="connsiteX20" fmla="*/ 65869 w 100389"/>
                  <a:gd name="connsiteY20" fmla="*/ 173493 h 196845"/>
                  <a:gd name="connsiteX21" fmla="*/ 65996 w 100389"/>
                  <a:gd name="connsiteY21" fmla="*/ 173493 h 196845"/>
                  <a:gd name="connsiteX22" fmla="*/ 74245 w 100389"/>
                  <a:gd name="connsiteY22" fmla="*/ 172986 h 196845"/>
                  <a:gd name="connsiteX23" fmla="*/ 82622 w 100389"/>
                  <a:gd name="connsiteY23" fmla="*/ 171716 h 196845"/>
                  <a:gd name="connsiteX24" fmla="*/ 90110 w 100389"/>
                  <a:gd name="connsiteY24" fmla="*/ 170066 h 196845"/>
                  <a:gd name="connsiteX25" fmla="*/ 95567 w 100389"/>
                  <a:gd name="connsiteY25" fmla="*/ 168417 h 196845"/>
                  <a:gd name="connsiteX26" fmla="*/ 95694 w 100389"/>
                  <a:gd name="connsiteY26" fmla="*/ 168417 h 196845"/>
                  <a:gd name="connsiteX27" fmla="*/ 100390 w 100389"/>
                  <a:gd name="connsiteY27" fmla="*/ 181870 h 196845"/>
                  <a:gd name="connsiteX28" fmla="*/ 91379 w 100389"/>
                  <a:gd name="connsiteY28" fmla="*/ 186946 h 196845"/>
                  <a:gd name="connsiteX29" fmla="*/ 78814 w 100389"/>
                  <a:gd name="connsiteY29" fmla="*/ 191769 h 196845"/>
                  <a:gd name="connsiteX30" fmla="*/ 64727 w 100389"/>
                  <a:gd name="connsiteY30" fmla="*/ 195450 h 196845"/>
                  <a:gd name="connsiteX31" fmla="*/ 51020 w 100389"/>
                  <a:gd name="connsiteY31" fmla="*/ 196846 h 196845"/>
                  <a:gd name="connsiteX32" fmla="*/ 50766 w 100389"/>
                  <a:gd name="connsiteY32" fmla="*/ 196846 h 196845"/>
                  <a:gd name="connsiteX33" fmla="*/ 37821 w 100389"/>
                  <a:gd name="connsiteY33" fmla="*/ 195196 h 196845"/>
                  <a:gd name="connsiteX34" fmla="*/ 28048 w 100389"/>
                  <a:gd name="connsiteY34" fmla="*/ 189738 h 196845"/>
                  <a:gd name="connsiteX35" fmla="*/ 21829 w 100389"/>
                  <a:gd name="connsiteY35" fmla="*/ 179712 h 196845"/>
                  <a:gd name="connsiteX36" fmla="*/ 19799 w 100389"/>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89"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8" y="0"/>
                    </a:lnTo>
                    <a:lnTo>
                      <a:pt x="50258" y="37821"/>
                    </a:lnTo>
                    <a:lnTo>
                      <a:pt x="96075" y="37821"/>
                    </a:lnTo>
                    <a:lnTo>
                      <a:pt x="96075" y="57620"/>
                    </a:lnTo>
                    <a:lnTo>
                      <a:pt x="50258" y="57620"/>
                    </a:lnTo>
                    <a:lnTo>
                      <a:pt x="50258" y="139480"/>
                    </a:lnTo>
                    <a:cubicBezTo>
                      <a:pt x="50258" y="147602"/>
                      <a:pt x="50385" y="153948"/>
                      <a:pt x="50639" y="158517"/>
                    </a:cubicBezTo>
                    <a:cubicBezTo>
                      <a:pt x="50893" y="163086"/>
                      <a:pt x="51528" y="166513"/>
                      <a:pt x="52543" y="168670"/>
                    </a:cubicBezTo>
                    <a:cubicBezTo>
                      <a:pt x="53558" y="170828"/>
                      <a:pt x="55208" y="172224"/>
                      <a:pt x="57239" y="172732"/>
                    </a:cubicBezTo>
                    <a:cubicBezTo>
                      <a:pt x="59396" y="173239"/>
                      <a:pt x="62188" y="173493"/>
                      <a:pt x="65869" y="173493"/>
                    </a:cubicBezTo>
                    <a:lnTo>
                      <a:pt x="65996" y="173493"/>
                    </a:lnTo>
                    <a:cubicBezTo>
                      <a:pt x="68661" y="173493"/>
                      <a:pt x="71453" y="173366"/>
                      <a:pt x="74245" y="172986"/>
                    </a:cubicBezTo>
                    <a:cubicBezTo>
                      <a:pt x="77165" y="172605"/>
                      <a:pt x="79957" y="172224"/>
                      <a:pt x="82622" y="171716"/>
                    </a:cubicBezTo>
                    <a:cubicBezTo>
                      <a:pt x="85414"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1" y="188723"/>
                      <a:pt x="83383" y="190373"/>
                      <a:pt x="78814" y="191769"/>
                    </a:cubicBezTo>
                    <a:cubicBezTo>
                      <a:pt x="74372" y="193292"/>
                      <a:pt x="69676"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1" name="Freeform: Shape 23">
                <a:extLst>
                  <a:ext uri="{FF2B5EF4-FFF2-40B4-BE49-F238E27FC236}">
                    <a16:creationId xmlns:a16="http://schemas.microsoft.com/office/drawing/2014/main" id="{B5C8C742-D255-E4AC-F377-A7890B84025B}"/>
                  </a:ext>
                </a:extLst>
              </p:cNvPr>
              <p:cNvSpPr/>
              <p:nvPr/>
            </p:nvSpPr>
            <p:spPr>
              <a:xfrm>
                <a:off x="3323297"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1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4 w 155978"/>
                  <a:gd name="connsiteY16" fmla="*/ 0 h 162705"/>
                  <a:gd name="connsiteX17" fmla="*/ 45943 w 155978"/>
                  <a:gd name="connsiteY17" fmla="*/ 3807 h 162705"/>
                  <a:gd name="connsiteX18" fmla="*/ 45943 w 155978"/>
                  <a:gd name="connsiteY18" fmla="*/ 100136 h 162705"/>
                  <a:gd name="connsiteX19" fmla="*/ 47085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1"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943" y="3807"/>
                    </a:lnTo>
                    <a:lnTo>
                      <a:pt x="45943" y="100136"/>
                    </a:lnTo>
                    <a:cubicBezTo>
                      <a:pt x="45943" y="107751"/>
                      <a:pt x="46324" y="114097"/>
                      <a:pt x="47085"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8" y="159533"/>
                      <a:pt x="144683" y="160675"/>
                    </a:cubicBezTo>
                    <a:cubicBezTo>
                      <a:pt x="140241" y="162071"/>
                      <a:pt x="135292"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2" name="Freeform: Shape 24">
                <a:extLst>
                  <a:ext uri="{FF2B5EF4-FFF2-40B4-BE49-F238E27FC236}">
                    <a16:creationId xmlns:a16="http://schemas.microsoft.com/office/drawing/2014/main" id="{2B65D4B7-679F-47DE-5077-01CF67768FAA}"/>
                  </a:ext>
                </a:extLst>
              </p:cNvPr>
              <p:cNvSpPr/>
              <p:nvPr/>
            </p:nvSpPr>
            <p:spPr>
              <a:xfrm>
                <a:off x="3501232"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3" name="Freeform: Shape 25">
                <a:extLst>
                  <a:ext uri="{FF2B5EF4-FFF2-40B4-BE49-F238E27FC236}">
                    <a16:creationId xmlns:a16="http://schemas.microsoft.com/office/drawing/2014/main" id="{14157B89-3FF4-9EBC-ECAC-5A9AD618ACAE}"/>
                  </a:ext>
                </a:extLst>
              </p:cNvPr>
              <p:cNvSpPr/>
              <p:nvPr/>
            </p:nvSpPr>
            <p:spPr>
              <a:xfrm>
                <a:off x="3618502"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2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5 w 155978"/>
                  <a:gd name="connsiteY16" fmla="*/ 0 h 162705"/>
                  <a:gd name="connsiteX17" fmla="*/ 45943 w 155978"/>
                  <a:gd name="connsiteY17" fmla="*/ 3807 h 162705"/>
                  <a:gd name="connsiteX18" fmla="*/ 45943 w 155978"/>
                  <a:gd name="connsiteY18" fmla="*/ 100136 h 162705"/>
                  <a:gd name="connsiteX19" fmla="*/ 47086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5" y="0"/>
                    </a:lnTo>
                    <a:lnTo>
                      <a:pt x="45943" y="3807"/>
                    </a:lnTo>
                    <a:lnTo>
                      <a:pt x="45943" y="100136"/>
                    </a:lnTo>
                    <a:cubicBezTo>
                      <a:pt x="45943" y="107751"/>
                      <a:pt x="46324" y="114097"/>
                      <a:pt x="47086"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9" y="159533"/>
                      <a:pt x="144683" y="160675"/>
                    </a:cubicBezTo>
                    <a:cubicBezTo>
                      <a:pt x="140241" y="162071"/>
                      <a:pt x="135419"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4" name="Freeform: Shape 26">
                <a:extLst>
                  <a:ext uri="{FF2B5EF4-FFF2-40B4-BE49-F238E27FC236}">
                    <a16:creationId xmlns:a16="http://schemas.microsoft.com/office/drawing/2014/main" id="{BC4F7A4B-B7BE-234D-A677-62AC221FE81E}"/>
                  </a:ext>
                </a:extLst>
              </p:cNvPr>
              <p:cNvSpPr/>
              <p:nvPr/>
            </p:nvSpPr>
            <p:spPr>
              <a:xfrm>
                <a:off x="3795549" y="1497475"/>
                <a:ext cx="76783" cy="229970"/>
              </a:xfrm>
              <a:custGeom>
                <a:avLst/>
                <a:gdLst>
                  <a:gd name="connsiteX0" fmla="*/ 0 w 76783"/>
                  <a:gd name="connsiteY0" fmla="*/ 229844 h 229970"/>
                  <a:gd name="connsiteX1" fmla="*/ 0 w 76783"/>
                  <a:gd name="connsiteY1" fmla="*/ 214868 h 229970"/>
                  <a:gd name="connsiteX2" fmla="*/ 22591 w 76783"/>
                  <a:gd name="connsiteY2" fmla="*/ 212583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1 w 76783"/>
                  <a:gd name="connsiteY8" fmla="*/ 4823 h 229970"/>
                  <a:gd name="connsiteX9" fmla="*/ 53051 w 76783"/>
                  <a:gd name="connsiteY9" fmla="*/ 212583 h 229970"/>
                  <a:gd name="connsiteX10" fmla="*/ 76784 w 76783"/>
                  <a:gd name="connsiteY10" fmla="*/ 214868 h 229970"/>
                  <a:gd name="connsiteX11" fmla="*/ 76784 w 76783"/>
                  <a:gd name="connsiteY11" fmla="*/ 229971 h 229970"/>
                  <a:gd name="connsiteX12" fmla="*/ 0 w 76783"/>
                  <a:gd name="connsiteY12" fmla="*/ 229971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868"/>
                    </a:lnTo>
                    <a:lnTo>
                      <a:pt x="22591" y="212583"/>
                    </a:lnTo>
                    <a:lnTo>
                      <a:pt x="22591" y="21576"/>
                    </a:lnTo>
                    <a:lnTo>
                      <a:pt x="0" y="19164"/>
                    </a:lnTo>
                    <a:lnTo>
                      <a:pt x="0" y="6219"/>
                    </a:lnTo>
                    <a:lnTo>
                      <a:pt x="45943" y="0"/>
                    </a:lnTo>
                    <a:lnTo>
                      <a:pt x="46197" y="0"/>
                    </a:lnTo>
                    <a:lnTo>
                      <a:pt x="53051" y="4823"/>
                    </a:lnTo>
                    <a:lnTo>
                      <a:pt x="53051" y="212583"/>
                    </a:lnTo>
                    <a:lnTo>
                      <a:pt x="76784" y="214868"/>
                    </a:lnTo>
                    <a:lnTo>
                      <a:pt x="76784" y="229971"/>
                    </a:lnTo>
                    <a:lnTo>
                      <a:pt x="0" y="229971"/>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5" name="Freeform: Shape 27">
                <a:extLst>
                  <a:ext uri="{FF2B5EF4-FFF2-40B4-BE49-F238E27FC236}">
                    <a16:creationId xmlns:a16="http://schemas.microsoft.com/office/drawing/2014/main" id="{BAAB6AFE-36C7-3B25-862F-59A4F7BA8E4D}"/>
                  </a:ext>
                </a:extLst>
              </p:cNvPr>
              <p:cNvSpPr/>
              <p:nvPr/>
            </p:nvSpPr>
            <p:spPr>
              <a:xfrm>
                <a:off x="2553683" y="1836212"/>
                <a:ext cx="203952" cy="208394"/>
              </a:xfrm>
              <a:custGeom>
                <a:avLst/>
                <a:gdLst>
                  <a:gd name="connsiteX0" fmla="*/ 0 w 203952"/>
                  <a:gd name="connsiteY0" fmla="*/ 208395 h 208394"/>
                  <a:gd name="connsiteX1" fmla="*/ 0 w 203952"/>
                  <a:gd name="connsiteY1" fmla="*/ 193292 h 208394"/>
                  <a:gd name="connsiteX2" fmla="*/ 22845 w 203952"/>
                  <a:gd name="connsiteY2" fmla="*/ 189611 h 208394"/>
                  <a:gd name="connsiteX3" fmla="*/ 22845 w 203952"/>
                  <a:gd name="connsiteY3" fmla="*/ 18783 h 208394"/>
                  <a:gd name="connsiteX4" fmla="*/ 0 w 203952"/>
                  <a:gd name="connsiteY4" fmla="*/ 15103 h 208394"/>
                  <a:gd name="connsiteX5" fmla="*/ 0 w 203952"/>
                  <a:gd name="connsiteY5" fmla="*/ 0 h 208394"/>
                  <a:gd name="connsiteX6" fmla="*/ 52924 w 203952"/>
                  <a:gd name="connsiteY6" fmla="*/ 0 h 208394"/>
                  <a:gd name="connsiteX7" fmla="*/ 146333 w 203952"/>
                  <a:gd name="connsiteY7" fmla="*/ 134911 h 208394"/>
                  <a:gd name="connsiteX8" fmla="*/ 159913 w 203952"/>
                  <a:gd name="connsiteY8" fmla="*/ 160167 h 208394"/>
                  <a:gd name="connsiteX9" fmla="*/ 159913 w 203952"/>
                  <a:gd name="connsiteY9" fmla="*/ 18783 h 208394"/>
                  <a:gd name="connsiteX10" fmla="*/ 135165 w 203952"/>
                  <a:gd name="connsiteY10" fmla="*/ 15103 h 208394"/>
                  <a:gd name="connsiteX11" fmla="*/ 135165 w 203952"/>
                  <a:gd name="connsiteY11" fmla="*/ 0 h 208394"/>
                  <a:gd name="connsiteX12" fmla="*/ 203953 w 203952"/>
                  <a:gd name="connsiteY12" fmla="*/ 0 h 208394"/>
                  <a:gd name="connsiteX13" fmla="*/ 203953 w 203952"/>
                  <a:gd name="connsiteY13" fmla="*/ 15103 h 208394"/>
                  <a:gd name="connsiteX14" fmla="*/ 180854 w 203952"/>
                  <a:gd name="connsiteY14" fmla="*/ 18910 h 208394"/>
                  <a:gd name="connsiteX15" fmla="*/ 180854 w 203952"/>
                  <a:gd name="connsiteY15" fmla="*/ 208268 h 208394"/>
                  <a:gd name="connsiteX16" fmla="*/ 160548 w 203952"/>
                  <a:gd name="connsiteY16" fmla="*/ 208268 h 208394"/>
                  <a:gd name="connsiteX17" fmla="*/ 64981 w 203952"/>
                  <a:gd name="connsiteY17" fmla="*/ 71326 h 208394"/>
                  <a:gd name="connsiteX18" fmla="*/ 43659 w 203952"/>
                  <a:gd name="connsiteY18" fmla="*/ 34775 h 208394"/>
                  <a:gd name="connsiteX19" fmla="*/ 43659 w 203952"/>
                  <a:gd name="connsiteY19" fmla="*/ 189611 h 208394"/>
                  <a:gd name="connsiteX20" fmla="*/ 68915 w 203952"/>
                  <a:gd name="connsiteY20" fmla="*/ 193292 h 208394"/>
                  <a:gd name="connsiteX21" fmla="*/ 68915 w 203952"/>
                  <a:gd name="connsiteY21" fmla="*/ 208395 h 208394"/>
                  <a:gd name="connsiteX22" fmla="*/ 0 w 203952"/>
                  <a:gd name="connsiteY22" fmla="*/ 208395 h 2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3952" h="208394">
                    <a:moveTo>
                      <a:pt x="0" y="208395"/>
                    </a:moveTo>
                    <a:lnTo>
                      <a:pt x="0" y="193292"/>
                    </a:lnTo>
                    <a:lnTo>
                      <a:pt x="22845" y="189611"/>
                    </a:lnTo>
                    <a:lnTo>
                      <a:pt x="22845" y="18783"/>
                    </a:lnTo>
                    <a:lnTo>
                      <a:pt x="0" y="15103"/>
                    </a:lnTo>
                    <a:lnTo>
                      <a:pt x="0" y="0"/>
                    </a:lnTo>
                    <a:lnTo>
                      <a:pt x="52924" y="0"/>
                    </a:lnTo>
                    <a:lnTo>
                      <a:pt x="146333" y="134911"/>
                    </a:lnTo>
                    <a:lnTo>
                      <a:pt x="159913" y="160167"/>
                    </a:lnTo>
                    <a:lnTo>
                      <a:pt x="159913" y="18783"/>
                    </a:lnTo>
                    <a:lnTo>
                      <a:pt x="135165" y="15103"/>
                    </a:lnTo>
                    <a:lnTo>
                      <a:pt x="135165" y="0"/>
                    </a:lnTo>
                    <a:lnTo>
                      <a:pt x="203953" y="0"/>
                    </a:lnTo>
                    <a:lnTo>
                      <a:pt x="203953" y="15103"/>
                    </a:lnTo>
                    <a:lnTo>
                      <a:pt x="180854" y="18910"/>
                    </a:lnTo>
                    <a:lnTo>
                      <a:pt x="180854" y="208268"/>
                    </a:lnTo>
                    <a:lnTo>
                      <a:pt x="160548" y="208268"/>
                    </a:lnTo>
                    <a:lnTo>
                      <a:pt x="64981" y="71326"/>
                    </a:lnTo>
                    <a:lnTo>
                      <a:pt x="43659" y="34775"/>
                    </a:lnTo>
                    <a:lnTo>
                      <a:pt x="43659" y="189611"/>
                    </a:lnTo>
                    <a:lnTo>
                      <a:pt x="68915" y="193292"/>
                    </a:lnTo>
                    <a:lnTo>
                      <a:pt x="68915" y="208395"/>
                    </a:lnTo>
                    <a:lnTo>
                      <a:pt x="0" y="20839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6" name="Freeform: Shape 28">
                <a:extLst>
                  <a:ext uri="{FF2B5EF4-FFF2-40B4-BE49-F238E27FC236}">
                    <a16:creationId xmlns:a16="http://schemas.microsoft.com/office/drawing/2014/main" id="{16AD7F55-E89A-099B-048F-DBEF313A80AF}"/>
                  </a:ext>
                </a:extLst>
              </p:cNvPr>
              <p:cNvSpPr/>
              <p:nvPr/>
            </p:nvSpPr>
            <p:spPr>
              <a:xfrm>
                <a:off x="2775785" y="1885455"/>
                <a:ext cx="137195" cy="161943"/>
              </a:xfrm>
              <a:custGeom>
                <a:avLst/>
                <a:gdLst>
                  <a:gd name="connsiteX0" fmla="*/ 0 w 137195"/>
                  <a:gd name="connsiteY0" fmla="*/ 118031 h 161943"/>
                  <a:gd name="connsiteX1" fmla="*/ 3680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3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6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3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7 w 137195"/>
                  <a:gd name="connsiteY39" fmla="*/ 153948 h 161943"/>
                  <a:gd name="connsiteX40" fmla="*/ 63584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016 w 137195"/>
                  <a:gd name="connsiteY46" fmla="*/ 141257 h 161943"/>
                  <a:gd name="connsiteX47" fmla="*/ 65869 w 137195"/>
                  <a:gd name="connsiteY47" fmla="*/ 140495 h 161943"/>
                  <a:gd name="connsiteX48" fmla="*/ 74118 w 137195"/>
                  <a:gd name="connsiteY48" fmla="*/ 138338 h 161943"/>
                  <a:gd name="connsiteX49" fmla="*/ 82495 w 137195"/>
                  <a:gd name="connsiteY49" fmla="*/ 134911 h 161943"/>
                  <a:gd name="connsiteX50" fmla="*/ 90110 w 137195"/>
                  <a:gd name="connsiteY50" fmla="*/ 130342 h 161943"/>
                  <a:gd name="connsiteX51" fmla="*/ 90110 w 137195"/>
                  <a:gd name="connsiteY51" fmla="*/ 79957 h 161943"/>
                  <a:gd name="connsiteX52" fmla="*/ 62696 w 137195"/>
                  <a:gd name="connsiteY52" fmla="*/ 82876 h 161943"/>
                  <a:gd name="connsiteX53" fmla="*/ 45055 w 137195"/>
                  <a:gd name="connsiteY53" fmla="*/ 90491 h 161943"/>
                  <a:gd name="connsiteX54" fmla="*/ 35790 w 137195"/>
                  <a:gd name="connsiteY54" fmla="*/ 101278 h 161943"/>
                  <a:gd name="connsiteX55" fmla="*/ 32998 w 137195"/>
                  <a:gd name="connsiteY55" fmla="*/ 113843 h 161943"/>
                  <a:gd name="connsiteX56" fmla="*/ 35029 w 137195"/>
                  <a:gd name="connsiteY56" fmla="*/ 126535 h 161943"/>
                  <a:gd name="connsiteX57" fmla="*/ 40486 w 137195"/>
                  <a:gd name="connsiteY57" fmla="*/ 135038 h 161943"/>
                  <a:gd name="connsiteX58" fmla="*/ 48735 w 137195"/>
                  <a:gd name="connsiteY58" fmla="*/ 139734 h 161943"/>
                  <a:gd name="connsiteX59" fmla="*/ 59016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0"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29" y="64981"/>
                      <a:pt x="90237" y="64727"/>
                    </a:cubicBezTo>
                    <a:lnTo>
                      <a:pt x="90237" y="57493"/>
                    </a:lnTo>
                    <a:cubicBezTo>
                      <a:pt x="90237" y="51147"/>
                      <a:pt x="89729" y="45690"/>
                      <a:pt x="88841" y="41247"/>
                    </a:cubicBezTo>
                    <a:cubicBezTo>
                      <a:pt x="87952" y="36805"/>
                      <a:pt x="86302" y="33252"/>
                      <a:pt x="84145" y="30460"/>
                    </a:cubicBezTo>
                    <a:cubicBezTo>
                      <a:pt x="81987" y="27668"/>
                      <a:pt x="78941" y="25637"/>
                      <a:pt x="75134" y="24495"/>
                    </a:cubicBezTo>
                    <a:cubicBezTo>
                      <a:pt x="71326" y="23226"/>
                      <a:pt x="66631" y="22591"/>
                      <a:pt x="60919" y="22591"/>
                    </a:cubicBezTo>
                    <a:cubicBezTo>
                      <a:pt x="55969" y="22591"/>
                      <a:pt x="51020" y="23099"/>
                      <a:pt x="46197" y="23987"/>
                    </a:cubicBezTo>
                    <a:cubicBezTo>
                      <a:pt x="41247" y="24875"/>
                      <a:pt x="36551" y="26018"/>
                      <a:pt x="31983" y="27287"/>
                    </a:cubicBezTo>
                    <a:cubicBezTo>
                      <a:pt x="27414" y="28556"/>
                      <a:pt x="23352" y="30079"/>
                      <a:pt x="19545" y="31475"/>
                    </a:cubicBezTo>
                    <a:cubicBezTo>
                      <a:pt x="15737" y="32998"/>
                      <a:pt x="12564" y="34394"/>
                      <a:pt x="10026" y="35663"/>
                    </a:cubicBezTo>
                    <a:lnTo>
                      <a:pt x="9899" y="35663"/>
                    </a:lnTo>
                    <a:lnTo>
                      <a:pt x="3807" y="22464"/>
                    </a:lnTo>
                    <a:cubicBezTo>
                      <a:pt x="5584" y="20814"/>
                      <a:pt x="8630" y="18783"/>
                      <a:pt x="12945" y="16118"/>
                    </a:cubicBezTo>
                    <a:cubicBezTo>
                      <a:pt x="17387" y="13580"/>
                      <a:pt x="22464" y="11042"/>
                      <a:pt x="28429" y="8757"/>
                    </a:cubicBezTo>
                    <a:cubicBezTo>
                      <a:pt x="34394" y="6346"/>
                      <a:pt x="40867" y="4315"/>
                      <a:pt x="47720" y="2538"/>
                    </a:cubicBezTo>
                    <a:cubicBezTo>
                      <a:pt x="54573" y="762"/>
                      <a:pt x="61427" y="0"/>
                      <a:pt x="68280" y="0"/>
                    </a:cubicBezTo>
                    <a:cubicBezTo>
                      <a:pt x="77799" y="0"/>
                      <a:pt x="85921" y="1015"/>
                      <a:pt x="92521" y="2919"/>
                    </a:cubicBezTo>
                    <a:cubicBezTo>
                      <a:pt x="99121" y="4823"/>
                      <a:pt x="104451" y="7996"/>
                      <a:pt x="108639" y="12311"/>
                    </a:cubicBezTo>
                    <a:cubicBezTo>
                      <a:pt x="112828" y="16626"/>
                      <a:pt x="115747" y="22210"/>
                      <a:pt x="117523" y="29191"/>
                    </a:cubicBezTo>
                    <a:cubicBezTo>
                      <a:pt x="119300" y="36044"/>
                      <a:pt x="120189" y="44547"/>
                      <a:pt x="120189" y="54447"/>
                    </a:cubicBezTo>
                    <a:lnTo>
                      <a:pt x="120189" y="143668"/>
                    </a:lnTo>
                    <a:lnTo>
                      <a:pt x="137195" y="143668"/>
                    </a:lnTo>
                    <a:lnTo>
                      <a:pt x="137195" y="156994"/>
                    </a:lnTo>
                    <a:cubicBezTo>
                      <a:pt x="135419" y="157502"/>
                      <a:pt x="133388" y="158010"/>
                      <a:pt x="130976" y="158517"/>
                    </a:cubicBezTo>
                    <a:cubicBezTo>
                      <a:pt x="128565" y="159152"/>
                      <a:pt x="126027" y="159659"/>
                      <a:pt x="123362" y="160167"/>
                    </a:cubicBezTo>
                    <a:cubicBezTo>
                      <a:pt x="120696" y="160675"/>
                      <a:pt x="118031" y="161055"/>
                      <a:pt x="115239" y="161436"/>
                    </a:cubicBezTo>
                    <a:cubicBezTo>
                      <a:pt x="112447" y="161817"/>
                      <a:pt x="109908" y="161944"/>
                      <a:pt x="107497" y="161944"/>
                    </a:cubicBezTo>
                    <a:cubicBezTo>
                      <a:pt x="104959" y="161944"/>
                      <a:pt x="102674" y="161817"/>
                      <a:pt x="100898" y="161563"/>
                    </a:cubicBezTo>
                    <a:cubicBezTo>
                      <a:pt x="98994" y="161309"/>
                      <a:pt x="97471" y="160802"/>
                      <a:pt x="96329" y="159786"/>
                    </a:cubicBezTo>
                    <a:cubicBezTo>
                      <a:pt x="95186" y="158771"/>
                      <a:pt x="94298" y="157375"/>
                      <a:pt x="93663" y="155471"/>
                    </a:cubicBezTo>
                    <a:cubicBezTo>
                      <a:pt x="93029" y="153568"/>
                      <a:pt x="92775" y="150902"/>
                      <a:pt x="92775" y="147729"/>
                    </a:cubicBezTo>
                    <a:lnTo>
                      <a:pt x="92775" y="142653"/>
                    </a:lnTo>
                    <a:cubicBezTo>
                      <a:pt x="91633" y="143795"/>
                      <a:pt x="89602" y="145318"/>
                      <a:pt x="86937" y="147476"/>
                    </a:cubicBezTo>
                    <a:cubicBezTo>
                      <a:pt x="84272" y="149633"/>
                      <a:pt x="80972" y="151791"/>
                      <a:pt x="77037" y="153948"/>
                    </a:cubicBezTo>
                    <a:cubicBezTo>
                      <a:pt x="73103" y="156106"/>
                      <a:pt x="68661" y="158010"/>
                      <a:pt x="63584" y="159533"/>
                    </a:cubicBezTo>
                    <a:cubicBezTo>
                      <a:pt x="58508" y="161182"/>
                      <a:pt x="53178" y="161944"/>
                      <a:pt x="47466" y="161944"/>
                    </a:cubicBezTo>
                    <a:cubicBezTo>
                      <a:pt x="41120" y="161944"/>
                      <a:pt x="35155" y="161055"/>
                      <a:pt x="29444" y="159406"/>
                    </a:cubicBezTo>
                    <a:cubicBezTo>
                      <a:pt x="23733" y="157756"/>
                      <a:pt x="18783" y="155091"/>
                      <a:pt x="14341" y="151537"/>
                    </a:cubicBezTo>
                    <a:cubicBezTo>
                      <a:pt x="10026" y="147983"/>
                      <a:pt x="6599" y="143414"/>
                      <a:pt x="3934" y="137830"/>
                    </a:cubicBezTo>
                    <a:cubicBezTo>
                      <a:pt x="1269" y="132500"/>
                      <a:pt x="0" y="125773"/>
                      <a:pt x="0" y="118031"/>
                    </a:cubicBezTo>
                    <a:close/>
                    <a:moveTo>
                      <a:pt x="59016" y="141257"/>
                    </a:moveTo>
                    <a:cubicBezTo>
                      <a:pt x="60919" y="141257"/>
                      <a:pt x="63204" y="141003"/>
                      <a:pt x="65869" y="140495"/>
                    </a:cubicBezTo>
                    <a:cubicBezTo>
                      <a:pt x="68534" y="139988"/>
                      <a:pt x="71326" y="139226"/>
                      <a:pt x="74118" y="138338"/>
                    </a:cubicBezTo>
                    <a:cubicBezTo>
                      <a:pt x="76911" y="137449"/>
                      <a:pt x="79703" y="136307"/>
                      <a:pt x="82495" y="134911"/>
                    </a:cubicBezTo>
                    <a:cubicBezTo>
                      <a:pt x="85287" y="133515"/>
                      <a:pt x="87825" y="131992"/>
                      <a:pt x="90110" y="130342"/>
                    </a:cubicBezTo>
                    <a:lnTo>
                      <a:pt x="90110" y="79957"/>
                    </a:lnTo>
                    <a:cubicBezTo>
                      <a:pt x="79195" y="79957"/>
                      <a:pt x="70057" y="80972"/>
                      <a:pt x="62696" y="82876"/>
                    </a:cubicBezTo>
                    <a:cubicBezTo>
                      <a:pt x="55335" y="84779"/>
                      <a:pt x="49497" y="87318"/>
                      <a:pt x="45055" y="90491"/>
                    </a:cubicBezTo>
                    <a:cubicBezTo>
                      <a:pt x="40740" y="93664"/>
                      <a:pt x="37567" y="97217"/>
                      <a:pt x="35790" y="101278"/>
                    </a:cubicBezTo>
                    <a:cubicBezTo>
                      <a:pt x="34013" y="105340"/>
                      <a:pt x="32998" y="109528"/>
                      <a:pt x="32998" y="113843"/>
                    </a:cubicBezTo>
                    <a:cubicBezTo>
                      <a:pt x="32998" y="118920"/>
                      <a:pt x="33632" y="123108"/>
                      <a:pt x="35029" y="126535"/>
                    </a:cubicBezTo>
                    <a:cubicBezTo>
                      <a:pt x="36298" y="129961"/>
                      <a:pt x="38201" y="132880"/>
                      <a:pt x="40486" y="135038"/>
                    </a:cubicBezTo>
                    <a:cubicBezTo>
                      <a:pt x="42770" y="137195"/>
                      <a:pt x="45563" y="138845"/>
                      <a:pt x="48735" y="139734"/>
                    </a:cubicBezTo>
                    <a:cubicBezTo>
                      <a:pt x="52035" y="140876"/>
                      <a:pt x="55462" y="141257"/>
                      <a:pt x="59016"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7" name="Freeform: Shape 29">
                <a:extLst>
                  <a:ext uri="{FF2B5EF4-FFF2-40B4-BE49-F238E27FC236}">
                    <a16:creationId xmlns:a16="http://schemas.microsoft.com/office/drawing/2014/main" id="{8CFDC628-2353-A945-8A28-15FE4EE21DC4}"/>
                  </a:ext>
                </a:extLst>
              </p:cNvPr>
              <p:cNvSpPr/>
              <p:nvPr/>
            </p:nvSpPr>
            <p:spPr>
              <a:xfrm>
                <a:off x="2931510" y="1851061"/>
                <a:ext cx="100390" cy="270075"/>
              </a:xfrm>
              <a:custGeom>
                <a:avLst/>
                <a:gdLst>
                  <a:gd name="connsiteX0" fmla="*/ 19799 w 100390"/>
                  <a:gd name="connsiteY0" fmla="*/ 164355 h 270075"/>
                  <a:gd name="connsiteX1" fmla="*/ 19799 w 100390"/>
                  <a:gd name="connsiteY1" fmla="*/ 57620 h 270075"/>
                  <a:gd name="connsiteX2" fmla="*/ 0 w 100390"/>
                  <a:gd name="connsiteY2" fmla="*/ 57620 h 270075"/>
                  <a:gd name="connsiteX3" fmla="*/ 0 w 100390"/>
                  <a:gd name="connsiteY3" fmla="*/ 44801 h 270075"/>
                  <a:gd name="connsiteX4" fmla="*/ 8376 w 100390"/>
                  <a:gd name="connsiteY4" fmla="*/ 41882 h 270075"/>
                  <a:gd name="connsiteX5" fmla="*/ 14468 w 100390"/>
                  <a:gd name="connsiteY5" fmla="*/ 39090 h 270075"/>
                  <a:gd name="connsiteX6" fmla="*/ 22083 w 100390"/>
                  <a:gd name="connsiteY6" fmla="*/ 28810 h 270075"/>
                  <a:gd name="connsiteX7" fmla="*/ 24875 w 100390"/>
                  <a:gd name="connsiteY7" fmla="*/ 22337 h 270075"/>
                  <a:gd name="connsiteX8" fmla="*/ 28048 w 100390"/>
                  <a:gd name="connsiteY8" fmla="*/ 14088 h 270075"/>
                  <a:gd name="connsiteX9" fmla="*/ 30967 w 100390"/>
                  <a:gd name="connsiteY9" fmla="*/ 5965 h 270075"/>
                  <a:gd name="connsiteX10" fmla="*/ 32744 w 100390"/>
                  <a:gd name="connsiteY10" fmla="*/ 0 h 270075"/>
                  <a:gd name="connsiteX11" fmla="*/ 50259 w 100390"/>
                  <a:gd name="connsiteY11" fmla="*/ 0 h 270075"/>
                  <a:gd name="connsiteX12" fmla="*/ 50259 w 100390"/>
                  <a:gd name="connsiteY12" fmla="*/ 37821 h 270075"/>
                  <a:gd name="connsiteX13" fmla="*/ 96075 w 100390"/>
                  <a:gd name="connsiteY13" fmla="*/ 37821 h 270075"/>
                  <a:gd name="connsiteX14" fmla="*/ 96075 w 100390"/>
                  <a:gd name="connsiteY14" fmla="*/ 57620 h 270075"/>
                  <a:gd name="connsiteX15" fmla="*/ 50259 w 100390"/>
                  <a:gd name="connsiteY15" fmla="*/ 57620 h 270075"/>
                  <a:gd name="connsiteX16" fmla="*/ 50259 w 100390"/>
                  <a:gd name="connsiteY16" fmla="*/ 139480 h 270075"/>
                  <a:gd name="connsiteX17" fmla="*/ 50639 w 100390"/>
                  <a:gd name="connsiteY17" fmla="*/ 158517 h 270075"/>
                  <a:gd name="connsiteX18" fmla="*/ 52543 w 100390"/>
                  <a:gd name="connsiteY18" fmla="*/ 168670 h 270075"/>
                  <a:gd name="connsiteX19" fmla="*/ 57239 w 100390"/>
                  <a:gd name="connsiteY19" fmla="*/ 172732 h 270075"/>
                  <a:gd name="connsiteX20" fmla="*/ 65869 w 100390"/>
                  <a:gd name="connsiteY20" fmla="*/ 173493 h 270075"/>
                  <a:gd name="connsiteX21" fmla="*/ 65996 w 100390"/>
                  <a:gd name="connsiteY21" fmla="*/ 173493 h 270075"/>
                  <a:gd name="connsiteX22" fmla="*/ 74246 w 100390"/>
                  <a:gd name="connsiteY22" fmla="*/ 172986 h 270075"/>
                  <a:gd name="connsiteX23" fmla="*/ 82622 w 100390"/>
                  <a:gd name="connsiteY23" fmla="*/ 171716 h 270075"/>
                  <a:gd name="connsiteX24" fmla="*/ 90110 w 100390"/>
                  <a:gd name="connsiteY24" fmla="*/ 170066 h 270075"/>
                  <a:gd name="connsiteX25" fmla="*/ 95567 w 100390"/>
                  <a:gd name="connsiteY25" fmla="*/ 168417 h 270075"/>
                  <a:gd name="connsiteX26" fmla="*/ 95694 w 100390"/>
                  <a:gd name="connsiteY26" fmla="*/ 168417 h 270075"/>
                  <a:gd name="connsiteX27" fmla="*/ 100390 w 100390"/>
                  <a:gd name="connsiteY27" fmla="*/ 181870 h 270075"/>
                  <a:gd name="connsiteX28" fmla="*/ 91379 w 100390"/>
                  <a:gd name="connsiteY28" fmla="*/ 186946 h 270075"/>
                  <a:gd name="connsiteX29" fmla="*/ 78814 w 100390"/>
                  <a:gd name="connsiteY29" fmla="*/ 191769 h 270075"/>
                  <a:gd name="connsiteX30" fmla="*/ 64727 w 100390"/>
                  <a:gd name="connsiteY30" fmla="*/ 195450 h 270075"/>
                  <a:gd name="connsiteX31" fmla="*/ 51020 w 100390"/>
                  <a:gd name="connsiteY31" fmla="*/ 196846 h 270075"/>
                  <a:gd name="connsiteX32" fmla="*/ 50766 w 100390"/>
                  <a:gd name="connsiteY32" fmla="*/ 196846 h 270075"/>
                  <a:gd name="connsiteX33" fmla="*/ 37821 w 100390"/>
                  <a:gd name="connsiteY33" fmla="*/ 195196 h 270075"/>
                  <a:gd name="connsiteX34" fmla="*/ 28048 w 100390"/>
                  <a:gd name="connsiteY34" fmla="*/ 189738 h 270075"/>
                  <a:gd name="connsiteX35" fmla="*/ 21829 w 100390"/>
                  <a:gd name="connsiteY35" fmla="*/ 179712 h 270075"/>
                  <a:gd name="connsiteX36" fmla="*/ 19799 w 100390"/>
                  <a:gd name="connsiteY36" fmla="*/ 164355 h 270075"/>
                  <a:gd name="connsiteX37" fmla="*/ 52543 w 100390"/>
                  <a:gd name="connsiteY37" fmla="*/ 270076 h 270075"/>
                  <a:gd name="connsiteX38" fmla="*/ 43532 w 100390"/>
                  <a:gd name="connsiteY38" fmla="*/ 263095 h 270075"/>
                  <a:gd name="connsiteX39" fmla="*/ 43532 w 100390"/>
                  <a:gd name="connsiteY39" fmla="*/ 261572 h 270075"/>
                  <a:gd name="connsiteX40" fmla="*/ 47086 w 100390"/>
                  <a:gd name="connsiteY40" fmla="*/ 258653 h 270075"/>
                  <a:gd name="connsiteX41" fmla="*/ 49624 w 100390"/>
                  <a:gd name="connsiteY41" fmla="*/ 254338 h 270075"/>
                  <a:gd name="connsiteX42" fmla="*/ 51147 w 100390"/>
                  <a:gd name="connsiteY42" fmla="*/ 249135 h 270075"/>
                  <a:gd name="connsiteX43" fmla="*/ 51655 w 100390"/>
                  <a:gd name="connsiteY43" fmla="*/ 244058 h 270075"/>
                  <a:gd name="connsiteX44" fmla="*/ 49751 w 100390"/>
                  <a:gd name="connsiteY44" fmla="*/ 238981 h 270075"/>
                  <a:gd name="connsiteX45" fmla="*/ 45563 w 100390"/>
                  <a:gd name="connsiteY45" fmla="*/ 236062 h 270075"/>
                  <a:gd name="connsiteX46" fmla="*/ 41121 w 100390"/>
                  <a:gd name="connsiteY46" fmla="*/ 231874 h 270075"/>
                  <a:gd name="connsiteX47" fmla="*/ 39090 w 100390"/>
                  <a:gd name="connsiteY47" fmla="*/ 223879 h 270075"/>
                  <a:gd name="connsiteX48" fmla="*/ 40740 w 100390"/>
                  <a:gd name="connsiteY48" fmla="*/ 216137 h 270075"/>
                  <a:gd name="connsiteX49" fmla="*/ 44928 w 100390"/>
                  <a:gd name="connsiteY49" fmla="*/ 211441 h 270075"/>
                  <a:gd name="connsiteX50" fmla="*/ 50005 w 100390"/>
                  <a:gd name="connsiteY50" fmla="*/ 209156 h 270075"/>
                  <a:gd name="connsiteX51" fmla="*/ 54447 w 100390"/>
                  <a:gd name="connsiteY51" fmla="*/ 208522 h 270075"/>
                  <a:gd name="connsiteX52" fmla="*/ 55970 w 100390"/>
                  <a:gd name="connsiteY52" fmla="*/ 208522 h 270075"/>
                  <a:gd name="connsiteX53" fmla="*/ 70438 w 100390"/>
                  <a:gd name="connsiteY53" fmla="*/ 214868 h 270075"/>
                  <a:gd name="connsiteX54" fmla="*/ 75768 w 100390"/>
                  <a:gd name="connsiteY54" fmla="*/ 231494 h 270075"/>
                  <a:gd name="connsiteX55" fmla="*/ 72215 w 100390"/>
                  <a:gd name="connsiteY55" fmla="*/ 248246 h 270075"/>
                  <a:gd name="connsiteX56" fmla="*/ 64346 w 100390"/>
                  <a:gd name="connsiteY56" fmla="*/ 260303 h 270075"/>
                  <a:gd name="connsiteX57" fmla="*/ 56477 w 100390"/>
                  <a:gd name="connsiteY57" fmla="*/ 267537 h 270075"/>
                  <a:gd name="connsiteX58" fmla="*/ 52543 w 100390"/>
                  <a:gd name="connsiteY58" fmla="*/ 269949 h 270075"/>
                  <a:gd name="connsiteX59" fmla="*/ 52543 w 100390"/>
                  <a:gd name="connsiteY59" fmla="*/ 269949 h 27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390" h="27007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3"/>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560" y="175397"/>
                      <a:pt x="19799" y="170320"/>
                      <a:pt x="19799" y="164355"/>
                    </a:cubicBezTo>
                    <a:close/>
                    <a:moveTo>
                      <a:pt x="52543" y="270076"/>
                    </a:moveTo>
                    <a:lnTo>
                      <a:pt x="43532" y="263095"/>
                    </a:lnTo>
                    <a:lnTo>
                      <a:pt x="43532" y="261572"/>
                    </a:lnTo>
                    <a:cubicBezTo>
                      <a:pt x="44928" y="260938"/>
                      <a:pt x="46070" y="259923"/>
                      <a:pt x="47086" y="258653"/>
                    </a:cubicBezTo>
                    <a:cubicBezTo>
                      <a:pt x="48101" y="257384"/>
                      <a:pt x="48989" y="255861"/>
                      <a:pt x="49624" y="254338"/>
                    </a:cubicBezTo>
                    <a:cubicBezTo>
                      <a:pt x="50259" y="252815"/>
                      <a:pt x="50893" y="250912"/>
                      <a:pt x="51147" y="249135"/>
                    </a:cubicBezTo>
                    <a:cubicBezTo>
                      <a:pt x="51528" y="247358"/>
                      <a:pt x="51655" y="245581"/>
                      <a:pt x="51655" y="244058"/>
                    </a:cubicBezTo>
                    <a:cubicBezTo>
                      <a:pt x="51655" y="241647"/>
                      <a:pt x="51020" y="239997"/>
                      <a:pt x="49751" y="238981"/>
                    </a:cubicBezTo>
                    <a:cubicBezTo>
                      <a:pt x="48482" y="237966"/>
                      <a:pt x="47086" y="237078"/>
                      <a:pt x="45563" y="236062"/>
                    </a:cubicBezTo>
                    <a:cubicBezTo>
                      <a:pt x="43913" y="235047"/>
                      <a:pt x="42390" y="233651"/>
                      <a:pt x="41121" y="231874"/>
                    </a:cubicBezTo>
                    <a:cubicBezTo>
                      <a:pt x="39851" y="230097"/>
                      <a:pt x="39090" y="227432"/>
                      <a:pt x="39090" y="223879"/>
                    </a:cubicBezTo>
                    <a:cubicBezTo>
                      <a:pt x="39090" y="220706"/>
                      <a:pt x="39598" y="218041"/>
                      <a:pt x="40740" y="216137"/>
                    </a:cubicBezTo>
                    <a:cubicBezTo>
                      <a:pt x="41882" y="214106"/>
                      <a:pt x="43278" y="212583"/>
                      <a:pt x="44928" y="211441"/>
                    </a:cubicBezTo>
                    <a:cubicBezTo>
                      <a:pt x="46578" y="210299"/>
                      <a:pt x="48228" y="209537"/>
                      <a:pt x="50005" y="209156"/>
                    </a:cubicBezTo>
                    <a:cubicBezTo>
                      <a:pt x="51781" y="208776"/>
                      <a:pt x="53305" y="208522"/>
                      <a:pt x="54447" y="208522"/>
                    </a:cubicBezTo>
                    <a:lnTo>
                      <a:pt x="55970" y="208522"/>
                    </a:lnTo>
                    <a:cubicBezTo>
                      <a:pt x="62062" y="208522"/>
                      <a:pt x="66884" y="210679"/>
                      <a:pt x="70438" y="214868"/>
                    </a:cubicBezTo>
                    <a:cubicBezTo>
                      <a:pt x="73992" y="219056"/>
                      <a:pt x="75768" y="224640"/>
                      <a:pt x="75768" y="231494"/>
                    </a:cubicBezTo>
                    <a:cubicBezTo>
                      <a:pt x="75768" y="237839"/>
                      <a:pt x="74626" y="243424"/>
                      <a:pt x="72215" y="248246"/>
                    </a:cubicBezTo>
                    <a:cubicBezTo>
                      <a:pt x="69803" y="253069"/>
                      <a:pt x="67265" y="257004"/>
                      <a:pt x="64346" y="260303"/>
                    </a:cubicBezTo>
                    <a:cubicBezTo>
                      <a:pt x="61427" y="263603"/>
                      <a:pt x="58889" y="266014"/>
                      <a:pt x="56477" y="267537"/>
                    </a:cubicBezTo>
                    <a:cubicBezTo>
                      <a:pt x="54066" y="269187"/>
                      <a:pt x="52797" y="269949"/>
                      <a:pt x="52543" y="269949"/>
                    </a:cubicBezTo>
                    <a:lnTo>
                      <a:pt x="52543" y="269949"/>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8" name="Freeform: Shape 30">
                <a:extLst>
                  <a:ext uri="{FF2B5EF4-FFF2-40B4-BE49-F238E27FC236}">
                    <a16:creationId xmlns:a16="http://schemas.microsoft.com/office/drawing/2014/main" id="{F787D75B-EDC8-C337-EB69-45B7FF141791}"/>
                  </a:ext>
                </a:extLst>
              </p:cNvPr>
              <p:cNvSpPr/>
              <p:nvPr/>
            </p:nvSpPr>
            <p:spPr>
              <a:xfrm>
                <a:off x="3046495" y="1818317"/>
                <a:ext cx="75260" cy="226416"/>
              </a:xfrm>
              <a:custGeom>
                <a:avLst/>
                <a:gdLst>
                  <a:gd name="connsiteX0" fmla="*/ 0 w 75260"/>
                  <a:gd name="connsiteY0" fmla="*/ 226290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4 h 226416"/>
                  <a:gd name="connsiteX5" fmla="*/ 3427 w 75260"/>
                  <a:gd name="connsiteY5" fmla="*/ 72722 h 226416"/>
                  <a:gd name="connsiteX6" fmla="*/ 45182 w 75260"/>
                  <a:gd name="connsiteY6" fmla="*/ 67138 h 226416"/>
                  <a:gd name="connsiteX7" fmla="*/ 45816 w 75260"/>
                  <a:gd name="connsiteY7" fmla="*/ 67138 h 226416"/>
                  <a:gd name="connsiteX8" fmla="*/ 53050 w 75260"/>
                  <a:gd name="connsiteY8" fmla="*/ 72596 h 226416"/>
                  <a:gd name="connsiteX9" fmla="*/ 53050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4 h 226416"/>
                  <a:gd name="connsiteX15" fmla="*/ 20560 w 75260"/>
                  <a:gd name="connsiteY15" fmla="*/ 35790 h 226416"/>
                  <a:gd name="connsiteX16" fmla="*/ 17007 w 75260"/>
                  <a:gd name="connsiteY16" fmla="*/ 29825 h 226416"/>
                  <a:gd name="connsiteX17" fmla="*/ 15737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166 w 75260"/>
                  <a:gd name="connsiteY23" fmla="*/ 1650 h 226416"/>
                  <a:gd name="connsiteX24" fmla="*/ 49878 w 75260"/>
                  <a:gd name="connsiteY24" fmla="*/ 5965 h 226416"/>
                  <a:gd name="connsiteX25" fmla="*/ 53431 w 75260"/>
                  <a:gd name="connsiteY25" fmla="*/ 12057 h 226416"/>
                  <a:gd name="connsiteX26" fmla="*/ 54700 w 75260"/>
                  <a:gd name="connsiteY26" fmla="*/ 19164 h 226416"/>
                  <a:gd name="connsiteX27" fmla="*/ 53431 w 75260"/>
                  <a:gd name="connsiteY27" fmla="*/ 27794 h 226416"/>
                  <a:gd name="connsiteX28" fmla="*/ 49497 w 75260"/>
                  <a:gd name="connsiteY28" fmla="*/ 34648 h 226416"/>
                  <a:gd name="connsiteX29" fmla="*/ 42897 w 75260"/>
                  <a:gd name="connsiteY29" fmla="*/ 39344 h 226416"/>
                  <a:gd name="connsiteX30" fmla="*/ 33632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290"/>
                    </a:moveTo>
                    <a:lnTo>
                      <a:pt x="0" y="211187"/>
                    </a:lnTo>
                    <a:lnTo>
                      <a:pt x="22591" y="208903"/>
                    </a:lnTo>
                    <a:lnTo>
                      <a:pt x="22591" y="95060"/>
                    </a:lnTo>
                    <a:lnTo>
                      <a:pt x="3427" y="89094"/>
                    </a:lnTo>
                    <a:lnTo>
                      <a:pt x="3427" y="72722"/>
                    </a:lnTo>
                    <a:lnTo>
                      <a:pt x="45182" y="67138"/>
                    </a:lnTo>
                    <a:lnTo>
                      <a:pt x="45816" y="67138"/>
                    </a:lnTo>
                    <a:lnTo>
                      <a:pt x="53050" y="72596"/>
                    </a:lnTo>
                    <a:lnTo>
                      <a:pt x="53050" y="209156"/>
                    </a:lnTo>
                    <a:lnTo>
                      <a:pt x="75261" y="211314"/>
                    </a:lnTo>
                    <a:lnTo>
                      <a:pt x="75261" y="226417"/>
                    </a:lnTo>
                    <a:lnTo>
                      <a:pt x="0" y="226417"/>
                    </a:lnTo>
                    <a:close/>
                    <a:moveTo>
                      <a:pt x="33379" y="41121"/>
                    </a:moveTo>
                    <a:cubicBezTo>
                      <a:pt x="30713" y="41121"/>
                      <a:pt x="28302" y="40613"/>
                      <a:pt x="26145" y="39724"/>
                    </a:cubicBezTo>
                    <a:cubicBezTo>
                      <a:pt x="23987" y="38709"/>
                      <a:pt x="22083" y="37440"/>
                      <a:pt x="20560" y="35790"/>
                    </a:cubicBezTo>
                    <a:cubicBezTo>
                      <a:pt x="19037" y="34140"/>
                      <a:pt x="17895" y="32110"/>
                      <a:pt x="17007" y="29825"/>
                    </a:cubicBezTo>
                    <a:cubicBezTo>
                      <a:pt x="16245" y="27541"/>
                      <a:pt x="15737" y="25002"/>
                      <a:pt x="15737" y="22337"/>
                    </a:cubicBezTo>
                    <a:cubicBezTo>
                      <a:pt x="15737" y="19418"/>
                      <a:pt x="16118" y="16626"/>
                      <a:pt x="17007" y="13961"/>
                    </a:cubicBezTo>
                    <a:cubicBezTo>
                      <a:pt x="17895" y="11295"/>
                      <a:pt x="19164" y="9011"/>
                      <a:pt x="20814" y="6853"/>
                    </a:cubicBezTo>
                    <a:cubicBezTo>
                      <a:pt x="22464" y="4823"/>
                      <a:pt x="24621" y="3173"/>
                      <a:pt x="27160" y="1904"/>
                    </a:cubicBezTo>
                    <a:cubicBezTo>
                      <a:pt x="29698" y="635"/>
                      <a:pt x="32617" y="0"/>
                      <a:pt x="36044" y="0"/>
                    </a:cubicBezTo>
                    <a:lnTo>
                      <a:pt x="36171" y="0"/>
                    </a:lnTo>
                    <a:cubicBezTo>
                      <a:pt x="39217" y="0"/>
                      <a:pt x="41882" y="508"/>
                      <a:pt x="44166" y="1650"/>
                    </a:cubicBezTo>
                    <a:cubicBezTo>
                      <a:pt x="46451" y="2792"/>
                      <a:pt x="48355" y="4188"/>
                      <a:pt x="49878" y="5965"/>
                    </a:cubicBezTo>
                    <a:cubicBezTo>
                      <a:pt x="51401" y="7742"/>
                      <a:pt x="52543" y="9772"/>
                      <a:pt x="53431" y="12057"/>
                    </a:cubicBezTo>
                    <a:cubicBezTo>
                      <a:pt x="54193" y="14341"/>
                      <a:pt x="54700" y="16753"/>
                      <a:pt x="54700" y="19164"/>
                    </a:cubicBezTo>
                    <a:cubicBezTo>
                      <a:pt x="54700" y="22210"/>
                      <a:pt x="54320" y="25129"/>
                      <a:pt x="53431" y="27794"/>
                    </a:cubicBezTo>
                    <a:cubicBezTo>
                      <a:pt x="52543" y="30460"/>
                      <a:pt x="51274" y="32744"/>
                      <a:pt x="49497" y="34648"/>
                    </a:cubicBezTo>
                    <a:cubicBezTo>
                      <a:pt x="47720" y="36552"/>
                      <a:pt x="45563" y="38201"/>
                      <a:pt x="42897" y="39344"/>
                    </a:cubicBezTo>
                    <a:cubicBezTo>
                      <a:pt x="40232" y="40486"/>
                      <a:pt x="37186" y="40994"/>
                      <a:pt x="33632"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9" name="Freeform: Shape 31">
                <a:extLst>
                  <a:ext uri="{FF2B5EF4-FFF2-40B4-BE49-F238E27FC236}">
                    <a16:creationId xmlns:a16="http://schemas.microsoft.com/office/drawing/2014/main" id="{06AE2D0F-042E-44DB-67C2-78A7D91BB14C}"/>
                  </a:ext>
                </a:extLst>
              </p:cNvPr>
              <p:cNvSpPr/>
              <p:nvPr/>
            </p:nvSpPr>
            <p:spPr>
              <a:xfrm>
                <a:off x="3140920" y="1884694"/>
                <a:ext cx="143795" cy="162832"/>
              </a:xfrm>
              <a:custGeom>
                <a:avLst/>
                <a:gdLst>
                  <a:gd name="connsiteX0" fmla="*/ 0 w 143795"/>
                  <a:gd name="connsiteY0" fmla="*/ 81353 h 162832"/>
                  <a:gd name="connsiteX1" fmla="*/ 6346 w 143795"/>
                  <a:gd name="connsiteY1" fmla="*/ 46832 h 162832"/>
                  <a:gd name="connsiteX2" fmla="*/ 23099 w 143795"/>
                  <a:gd name="connsiteY2" fmla="*/ 21322 h 162832"/>
                  <a:gd name="connsiteX3" fmla="*/ 46832 w 143795"/>
                  <a:gd name="connsiteY3" fmla="*/ 5457 h 162832"/>
                  <a:gd name="connsiteX4" fmla="*/ 73738 w 143795"/>
                  <a:gd name="connsiteY4" fmla="*/ 0 h 162832"/>
                  <a:gd name="connsiteX5" fmla="*/ 105720 w 143795"/>
                  <a:gd name="connsiteY5" fmla="*/ 6346 h 162832"/>
                  <a:gd name="connsiteX6" fmla="*/ 127423 w 143795"/>
                  <a:gd name="connsiteY6" fmla="*/ 23733 h 162832"/>
                  <a:gd name="connsiteX7" fmla="*/ 139861 w 143795"/>
                  <a:gd name="connsiteY7" fmla="*/ 49751 h 162832"/>
                  <a:gd name="connsiteX8" fmla="*/ 143795 w 143795"/>
                  <a:gd name="connsiteY8" fmla="*/ 81607 h 162832"/>
                  <a:gd name="connsiteX9" fmla="*/ 137449 w 143795"/>
                  <a:gd name="connsiteY9" fmla="*/ 116381 h 162832"/>
                  <a:gd name="connsiteX10" fmla="*/ 120697 w 143795"/>
                  <a:gd name="connsiteY10" fmla="*/ 141891 h 162832"/>
                  <a:gd name="connsiteX11" fmla="*/ 97090 w 143795"/>
                  <a:gd name="connsiteY11" fmla="*/ 157502 h 162832"/>
                  <a:gd name="connsiteX12" fmla="*/ 70057 w 143795"/>
                  <a:gd name="connsiteY12" fmla="*/ 162832 h 162832"/>
                  <a:gd name="connsiteX13" fmla="*/ 38202 w 143795"/>
                  <a:gd name="connsiteY13" fmla="*/ 156487 h 162832"/>
                  <a:gd name="connsiteX14" fmla="*/ 16372 w 143795"/>
                  <a:gd name="connsiteY14" fmla="*/ 139099 h 162832"/>
                  <a:gd name="connsiteX15" fmla="*/ 3807 w 143795"/>
                  <a:gd name="connsiteY15" fmla="*/ 113082 h 162832"/>
                  <a:gd name="connsiteX16" fmla="*/ 0 w 143795"/>
                  <a:gd name="connsiteY16" fmla="*/ 81353 h 162832"/>
                  <a:gd name="connsiteX17" fmla="*/ 71834 w 143795"/>
                  <a:gd name="connsiteY17" fmla="*/ 146206 h 162832"/>
                  <a:gd name="connsiteX18" fmla="*/ 100644 w 143795"/>
                  <a:gd name="connsiteY18" fmla="*/ 130723 h 162832"/>
                  <a:gd name="connsiteX19" fmla="*/ 109909 w 143795"/>
                  <a:gd name="connsiteY19" fmla="*/ 84272 h 162832"/>
                  <a:gd name="connsiteX20" fmla="*/ 107878 w 143795"/>
                  <a:gd name="connsiteY20" fmla="*/ 57873 h 162832"/>
                  <a:gd name="connsiteX21" fmla="*/ 101279 w 143795"/>
                  <a:gd name="connsiteY21" fmla="*/ 36425 h 162832"/>
                  <a:gd name="connsiteX22" fmla="*/ 89602 w 143795"/>
                  <a:gd name="connsiteY22" fmla="*/ 22083 h 162832"/>
                  <a:gd name="connsiteX23" fmla="*/ 72088 w 143795"/>
                  <a:gd name="connsiteY23" fmla="*/ 16753 h 162832"/>
                  <a:gd name="connsiteX24" fmla="*/ 43278 w 143795"/>
                  <a:gd name="connsiteY24" fmla="*/ 32236 h 162832"/>
                  <a:gd name="connsiteX25" fmla="*/ 34013 w 143795"/>
                  <a:gd name="connsiteY25" fmla="*/ 78687 h 162832"/>
                  <a:gd name="connsiteX26" fmla="*/ 36171 w 143795"/>
                  <a:gd name="connsiteY26" fmla="*/ 105086 h 162832"/>
                  <a:gd name="connsiteX27" fmla="*/ 42771 w 143795"/>
                  <a:gd name="connsiteY27" fmla="*/ 126535 h 162832"/>
                  <a:gd name="connsiteX28" fmla="*/ 54447 w 143795"/>
                  <a:gd name="connsiteY28" fmla="*/ 141003 h 162832"/>
                  <a:gd name="connsiteX29" fmla="*/ 71834 w 143795"/>
                  <a:gd name="connsiteY29" fmla="*/ 146206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3795" h="162832">
                    <a:moveTo>
                      <a:pt x="0" y="81353"/>
                    </a:moveTo>
                    <a:cubicBezTo>
                      <a:pt x="0" y="68407"/>
                      <a:pt x="2158" y="56858"/>
                      <a:pt x="6346" y="46832"/>
                    </a:cubicBezTo>
                    <a:cubicBezTo>
                      <a:pt x="10534" y="36805"/>
                      <a:pt x="16118" y="28302"/>
                      <a:pt x="23099" y="21322"/>
                    </a:cubicBezTo>
                    <a:cubicBezTo>
                      <a:pt x="30079" y="14341"/>
                      <a:pt x="37948" y="9138"/>
                      <a:pt x="46832" y="5457"/>
                    </a:cubicBezTo>
                    <a:cubicBezTo>
                      <a:pt x="55716" y="1904"/>
                      <a:pt x="64600" y="0"/>
                      <a:pt x="73738" y="0"/>
                    </a:cubicBezTo>
                    <a:cubicBezTo>
                      <a:pt x="86302" y="0"/>
                      <a:pt x="96963" y="2158"/>
                      <a:pt x="105720" y="6346"/>
                    </a:cubicBezTo>
                    <a:cubicBezTo>
                      <a:pt x="114604" y="10534"/>
                      <a:pt x="121839" y="16372"/>
                      <a:pt x="127423" y="23733"/>
                    </a:cubicBezTo>
                    <a:cubicBezTo>
                      <a:pt x="133134" y="31094"/>
                      <a:pt x="137196" y="39851"/>
                      <a:pt x="139861" y="49751"/>
                    </a:cubicBezTo>
                    <a:cubicBezTo>
                      <a:pt x="142526" y="59650"/>
                      <a:pt x="143795" y="70311"/>
                      <a:pt x="143795" y="81607"/>
                    </a:cubicBezTo>
                    <a:cubicBezTo>
                      <a:pt x="143795" y="94679"/>
                      <a:pt x="141637" y="106228"/>
                      <a:pt x="137449" y="116381"/>
                    </a:cubicBezTo>
                    <a:cubicBezTo>
                      <a:pt x="133261" y="126535"/>
                      <a:pt x="127677" y="135038"/>
                      <a:pt x="120697" y="141891"/>
                    </a:cubicBezTo>
                    <a:cubicBezTo>
                      <a:pt x="113843" y="148745"/>
                      <a:pt x="105974" y="153948"/>
                      <a:pt x="97090" y="157502"/>
                    </a:cubicBezTo>
                    <a:cubicBezTo>
                      <a:pt x="88206" y="161055"/>
                      <a:pt x="79195" y="162832"/>
                      <a:pt x="70057" y="162832"/>
                    </a:cubicBezTo>
                    <a:cubicBezTo>
                      <a:pt x="57620" y="162832"/>
                      <a:pt x="46959" y="160675"/>
                      <a:pt x="38202" y="156487"/>
                    </a:cubicBezTo>
                    <a:cubicBezTo>
                      <a:pt x="29318" y="152298"/>
                      <a:pt x="22083" y="146460"/>
                      <a:pt x="16372" y="139099"/>
                    </a:cubicBezTo>
                    <a:cubicBezTo>
                      <a:pt x="10661" y="131738"/>
                      <a:pt x="6473" y="122981"/>
                      <a:pt x="3807" y="113082"/>
                    </a:cubicBezTo>
                    <a:cubicBezTo>
                      <a:pt x="1396" y="103309"/>
                      <a:pt x="0" y="92648"/>
                      <a:pt x="0" y="81353"/>
                    </a:cubicBezTo>
                    <a:close/>
                    <a:moveTo>
                      <a:pt x="71834" y="146206"/>
                    </a:moveTo>
                    <a:cubicBezTo>
                      <a:pt x="84906" y="146206"/>
                      <a:pt x="94425" y="141003"/>
                      <a:pt x="100644" y="130723"/>
                    </a:cubicBezTo>
                    <a:cubicBezTo>
                      <a:pt x="106736" y="120443"/>
                      <a:pt x="109909" y="104959"/>
                      <a:pt x="109909" y="84272"/>
                    </a:cubicBezTo>
                    <a:cubicBezTo>
                      <a:pt x="109909" y="74880"/>
                      <a:pt x="109274" y="66123"/>
                      <a:pt x="107878" y="57873"/>
                    </a:cubicBezTo>
                    <a:cubicBezTo>
                      <a:pt x="106482" y="49624"/>
                      <a:pt x="104324" y="42517"/>
                      <a:pt x="101279" y="36425"/>
                    </a:cubicBezTo>
                    <a:cubicBezTo>
                      <a:pt x="98232" y="30333"/>
                      <a:pt x="94425" y="25637"/>
                      <a:pt x="89602" y="22083"/>
                    </a:cubicBezTo>
                    <a:cubicBezTo>
                      <a:pt x="84779" y="18530"/>
                      <a:pt x="78941" y="16753"/>
                      <a:pt x="72088" y="16753"/>
                    </a:cubicBezTo>
                    <a:cubicBezTo>
                      <a:pt x="59016" y="16753"/>
                      <a:pt x="49370" y="21956"/>
                      <a:pt x="43278" y="32236"/>
                    </a:cubicBezTo>
                    <a:cubicBezTo>
                      <a:pt x="37059" y="42517"/>
                      <a:pt x="34013" y="58000"/>
                      <a:pt x="34013" y="78687"/>
                    </a:cubicBezTo>
                    <a:cubicBezTo>
                      <a:pt x="34013" y="88079"/>
                      <a:pt x="34775" y="96836"/>
                      <a:pt x="36171" y="105086"/>
                    </a:cubicBezTo>
                    <a:cubicBezTo>
                      <a:pt x="37567" y="113208"/>
                      <a:pt x="39725" y="120443"/>
                      <a:pt x="42771" y="126535"/>
                    </a:cubicBezTo>
                    <a:cubicBezTo>
                      <a:pt x="45816" y="132626"/>
                      <a:pt x="49751" y="137449"/>
                      <a:pt x="54447" y="141003"/>
                    </a:cubicBezTo>
                    <a:cubicBezTo>
                      <a:pt x="59270" y="144430"/>
                      <a:pt x="65108" y="146206"/>
                      <a:pt x="71834" y="146206"/>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0" name="Freeform: Shape 32">
                <a:extLst>
                  <a:ext uri="{FF2B5EF4-FFF2-40B4-BE49-F238E27FC236}">
                    <a16:creationId xmlns:a16="http://schemas.microsoft.com/office/drawing/2014/main" id="{FA9F895F-FDF7-1E73-5677-659958BC9706}"/>
                  </a:ext>
                </a:extLst>
              </p:cNvPr>
              <p:cNvSpPr/>
              <p:nvPr/>
            </p:nvSpPr>
            <p:spPr>
              <a:xfrm>
                <a:off x="3309844" y="1885455"/>
                <a:ext cx="167274" cy="159278"/>
              </a:xfrm>
              <a:custGeom>
                <a:avLst/>
                <a:gdLst>
                  <a:gd name="connsiteX0" fmla="*/ 888 w 167274"/>
                  <a:gd name="connsiteY0" fmla="*/ 159152 h 159278"/>
                  <a:gd name="connsiteX1" fmla="*/ 888 w 167274"/>
                  <a:gd name="connsiteY1" fmla="*/ 144049 h 159278"/>
                  <a:gd name="connsiteX2" fmla="*/ 19164 w 167274"/>
                  <a:gd name="connsiteY2" fmla="*/ 141764 h 159278"/>
                  <a:gd name="connsiteX3" fmla="*/ 19164 w 167274"/>
                  <a:gd name="connsiteY3" fmla="*/ 27921 h 159278"/>
                  <a:gd name="connsiteX4" fmla="*/ 0 w 167274"/>
                  <a:gd name="connsiteY4" fmla="*/ 21956 h 159278"/>
                  <a:gd name="connsiteX5" fmla="*/ 0 w 167274"/>
                  <a:gd name="connsiteY5" fmla="*/ 5584 h 159278"/>
                  <a:gd name="connsiteX6" fmla="*/ 38963 w 167274"/>
                  <a:gd name="connsiteY6" fmla="*/ 0 h 159278"/>
                  <a:gd name="connsiteX7" fmla="*/ 39597 w 167274"/>
                  <a:gd name="connsiteY7" fmla="*/ 0 h 159278"/>
                  <a:gd name="connsiteX8" fmla="*/ 46324 w 167274"/>
                  <a:gd name="connsiteY8" fmla="*/ 5457 h 159278"/>
                  <a:gd name="connsiteX9" fmla="*/ 46324 w 167274"/>
                  <a:gd name="connsiteY9" fmla="*/ 16118 h 159278"/>
                  <a:gd name="connsiteX10" fmla="*/ 46070 w 167274"/>
                  <a:gd name="connsiteY10" fmla="*/ 21956 h 159278"/>
                  <a:gd name="connsiteX11" fmla="*/ 57239 w 167274"/>
                  <a:gd name="connsiteY11" fmla="*/ 13961 h 159278"/>
                  <a:gd name="connsiteX12" fmla="*/ 71453 w 167274"/>
                  <a:gd name="connsiteY12" fmla="*/ 6980 h 159278"/>
                  <a:gd name="connsiteX13" fmla="*/ 86937 w 167274"/>
                  <a:gd name="connsiteY13" fmla="*/ 2031 h 159278"/>
                  <a:gd name="connsiteX14" fmla="*/ 102167 w 167274"/>
                  <a:gd name="connsiteY14" fmla="*/ 127 h 159278"/>
                  <a:gd name="connsiteX15" fmla="*/ 124504 w 167274"/>
                  <a:gd name="connsiteY15" fmla="*/ 3807 h 159278"/>
                  <a:gd name="connsiteX16" fmla="*/ 138211 w 167274"/>
                  <a:gd name="connsiteY16" fmla="*/ 15484 h 159278"/>
                  <a:gd name="connsiteX17" fmla="*/ 145064 w 167274"/>
                  <a:gd name="connsiteY17" fmla="*/ 35663 h 159278"/>
                  <a:gd name="connsiteX18" fmla="*/ 146968 w 167274"/>
                  <a:gd name="connsiteY18" fmla="*/ 65108 h 159278"/>
                  <a:gd name="connsiteX19" fmla="*/ 146968 w 167274"/>
                  <a:gd name="connsiteY19" fmla="*/ 141891 h 159278"/>
                  <a:gd name="connsiteX20" fmla="*/ 167274 w 167274"/>
                  <a:gd name="connsiteY20" fmla="*/ 144176 h 159278"/>
                  <a:gd name="connsiteX21" fmla="*/ 167274 w 167274"/>
                  <a:gd name="connsiteY21" fmla="*/ 159279 h 159278"/>
                  <a:gd name="connsiteX22" fmla="*/ 98486 w 167274"/>
                  <a:gd name="connsiteY22" fmla="*/ 159279 h 159278"/>
                  <a:gd name="connsiteX23" fmla="*/ 98486 w 167274"/>
                  <a:gd name="connsiteY23" fmla="*/ 144176 h 159278"/>
                  <a:gd name="connsiteX24" fmla="*/ 116508 w 167274"/>
                  <a:gd name="connsiteY24" fmla="*/ 141891 h 159278"/>
                  <a:gd name="connsiteX25" fmla="*/ 116508 w 167274"/>
                  <a:gd name="connsiteY25" fmla="*/ 64981 h 159278"/>
                  <a:gd name="connsiteX26" fmla="*/ 115620 w 167274"/>
                  <a:gd name="connsiteY26" fmla="*/ 45816 h 159278"/>
                  <a:gd name="connsiteX27" fmla="*/ 111685 w 167274"/>
                  <a:gd name="connsiteY27" fmla="*/ 32110 h 159278"/>
                  <a:gd name="connsiteX28" fmla="*/ 103309 w 167274"/>
                  <a:gd name="connsiteY28" fmla="*/ 23860 h 159278"/>
                  <a:gd name="connsiteX29" fmla="*/ 88968 w 167274"/>
                  <a:gd name="connsiteY29" fmla="*/ 21068 h 159278"/>
                  <a:gd name="connsiteX30" fmla="*/ 68153 w 167274"/>
                  <a:gd name="connsiteY30" fmla="*/ 24875 h 159278"/>
                  <a:gd name="connsiteX31" fmla="*/ 49878 w 167274"/>
                  <a:gd name="connsiteY31" fmla="*/ 34394 h 159278"/>
                  <a:gd name="connsiteX32" fmla="*/ 49878 w 167274"/>
                  <a:gd name="connsiteY32" fmla="*/ 141764 h 159278"/>
                  <a:gd name="connsiteX33" fmla="*/ 69169 w 167274"/>
                  <a:gd name="connsiteY33" fmla="*/ 144049 h 159278"/>
                  <a:gd name="connsiteX34" fmla="*/ 69169 w 167274"/>
                  <a:gd name="connsiteY34" fmla="*/ 159152 h 159278"/>
                  <a:gd name="connsiteX35" fmla="*/ 888 w 167274"/>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274" h="159278">
                    <a:moveTo>
                      <a:pt x="888" y="159152"/>
                    </a:moveTo>
                    <a:lnTo>
                      <a:pt x="888" y="144049"/>
                    </a:lnTo>
                    <a:lnTo>
                      <a:pt x="19164" y="141764"/>
                    </a:lnTo>
                    <a:lnTo>
                      <a:pt x="19164" y="27921"/>
                    </a:lnTo>
                    <a:lnTo>
                      <a:pt x="0" y="21956"/>
                    </a:lnTo>
                    <a:lnTo>
                      <a:pt x="0" y="5584"/>
                    </a:lnTo>
                    <a:lnTo>
                      <a:pt x="38963" y="0"/>
                    </a:lnTo>
                    <a:lnTo>
                      <a:pt x="39597" y="0"/>
                    </a:lnTo>
                    <a:lnTo>
                      <a:pt x="46324" y="5457"/>
                    </a:lnTo>
                    <a:lnTo>
                      <a:pt x="46324" y="16118"/>
                    </a:lnTo>
                    <a:lnTo>
                      <a:pt x="46070" y="21956"/>
                    </a:lnTo>
                    <a:cubicBezTo>
                      <a:pt x="49116" y="19164"/>
                      <a:pt x="52797" y="16499"/>
                      <a:pt x="57239" y="13961"/>
                    </a:cubicBezTo>
                    <a:cubicBezTo>
                      <a:pt x="61681" y="11296"/>
                      <a:pt x="66377" y="9011"/>
                      <a:pt x="71453" y="6980"/>
                    </a:cubicBezTo>
                    <a:cubicBezTo>
                      <a:pt x="76530" y="4950"/>
                      <a:pt x="81606" y="3300"/>
                      <a:pt x="86937" y="2031"/>
                    </a:cubicBezTo>
                    <a:cubicBezTo>
                      <a:pt x="92267" y="762"/>
                      <a:pt x="97344" y="127"/>
                      <a:pt x="102167" y="127"/>
                    </a:cubicBezTo>
                    <a:cubicBezTo>
                      <a:pt x="111178" y="127"/>
                      <a:pt x="118666" y="1396"/>
                      <a:pt x="124504" y="3807"/>
                    </a:cubicBezTo>
                    <a:cubicBezTo>
                      <a:pt x="130342" y="6219"/>
                      <a:pt x="134911" y="10153"/>
                      <a:pt x="138211" y="15484"/>
                    </a:cubicBezTo>
                    <a:cubicBezTo>
                      <a:pt x="141510" y="20814"/>
                      <a:pt x="143795" y="27541"/>
                      <a:pt x="145064" y="35663"/>
                    </a:cubicBezTo>
                    <a:cubicBezTo>
                      <a:pt x="146333" y="43786"/>
                      <a:pt x="146968" y="53685"/>
                      <a:pt x="146968" y="65108"/>
                    </a:cubicBezTo>
                    <a:lnTo>
                      <a:pt x="146968" y="141891"/>
                    </a:lnTo>
                    <a:lnTo>
                      <a:pt x="167274" y="144176"/>
                    </a:lnTo>
                    <a:lnTo>
                      <a:pt x="167274" y="159279"/>
                    </a:lnTo>
                    <a:lnTo>
                      <a:pt x="98486" y="159279"/>
                    </a:lnTo>
                    <a:lnTo>
                      <a:pt x="98486" y="144176"/>
                    </a:lnTo>
                    <a:lnTo>
                      <a:pt x="116508" y="141891"/>
                    </a:lnTo>
                    <a:lnTo>
                      <a:pt x="116508" y="64981"/>
                    </a:lnTo>
                    <a:cubicBezTo>
                      <a:pt x="116508" y="57746"/>
                      <a:pt x="116254" y="51274"/>
                      <a:pt x="115620" y="45816"/>
                    </a:cubicBezTo>
                    <a:cubicBezTo>
                      <a:pt x="114985" y="40359"/>
                      <a:pt x="113716" y="35790"/>
                      <a:pt x="111685" y="32110"/>
                    </a:cubicBezTo>
                    <a:cubicBezTo>
                      <a:pt x="109655" y="28429"/>
                      <a:pt x="106863" y="25764"/>
                      <a:pt x="103309" y="23860"/>
                    </a:cubicBezTo>
                    <a:cubicBezTo>
                      <a:pt x="99628" y="22083"/>
                      <a:pt x="94806" y="21068"/>
                      <a:pt x="88968" y="21068"/>
                    </a:cubicBezTo>
                    <a:cubicBezTo>
                      <a:pt x="81987" y="21068"/>
                      <a:pt x="75134" y="22337"/>
                      <a:pt x="68153" y="24875"/>
                    </a:cubicBezTo>
                    <a:cubicBezTo>
                      <a:pt x="61173" y="27414"/>
                      <a:pt x="55081" y="30587"/>
                      <a:pt x="49878" y="34394"/>
                    </a:cubicBezTo>
                    <a:lnTo>
                      <a:pt x="49878" y="141764"/>
                    </a:lnTo>
                    <a:lnTo>
                      <a:pt x="69169" y="144049"/>
                    </a:lnTo>
                    <a:lnTo>
                      <a:pt x="69169" y="159152"/>
                    </a:lnTo>
                    <a:lnTo>
                      <a:pt x="888"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1" name="Freeform: Shape 33">
                <a:extLst>
                  <a:ext uri="{FF2B5EF4-FFF2-40B4-BE49-F238E27FC236}">
                    <a16:creationId xmlns:a16="http://schemas.microsoft.com/office/drawing/2014/main" id="{B7D3E252-E3C3-DD65-4C50-FDAC47EF069E}"/>
                  </a:ext>
                </a:extLst>
              </p:cNvPr>
              <p:cNvSpPr/>
              <p:nvPr/>
            </p:nvSpPr>
            <p:spPr>
              <a:xfrm>
                <a:off x="3496283" y="1885455"/>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40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6 w 137195"/>
                  <a:gd name="connsiteY27" fmla="*/ 143668 h 161943"/>
                  <a:gd name="connsiteX28" fmla="*/ 137196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5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90"/>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3"/>
                      <a:pt x="12945" y="16118"/>
                    </a:cubicBezTo>
                    <a:cubicBezTo>
                      <a:pt x="17260" y="13580"/>
                      <a:pt x="22464" y="11042"/>
                      <a:pt x="28429" y="8757"/>
                    </a:cubicBezTo>
                    <a:cubicBezTo>
                      <a:pt x="34394" y="6346"/>
                      <a:pt x="40867" y="4315"/>
                      <a:pt x="47720" y="2538"/>
                    </a:cubicBezTo>
                    <a:cubicBezTo>
                      <a:pt x="54574" y="762"/>
                      <a:pt x="61427" y="0"/>
                      <a:pt x="68280" y="0"/>
                    </a:cubicBezTo>
                    <a:cubicBezTo>
                      <a:pt x="77799" y="0"/>
                      <a:pt x="85922" y="1015"/>
                      <a:pt x="92521" y="2919"/>
                    </a:cubicBezTo>
                    <a:cubicBezTo>
                      <a:pt x="99121" y="4823"/>
                      <a:pt x="104451" y="7996"/>
                      <a:pt x="108640" y="12311"/>
                    </a:cubicBezTo>
                    <a:cubicBezTo>
                      <a:pt x="112701" y="16626"/>
                      <a:pt x="115620" y="22210"/>
                      <a:pt x="117524" y="29191"/>
                    </a:cubicBezTo>
                    <a:cubicBezTo>
                      <a:pt x="119300" y="36044"/>
                      <a:pt x="120189" y="44547"/>
                      <a:pt x="120189" y="54447"/>
                    </a:cubicBezTo>
                    <a:lnTo>
                      <a:pt x="120189" y="143668"/>
                    </a:lnTo>
                    <a:lnTo>
                      <a:pt x="137196" y="143668"/>
                    </a:lnTo>
                    <a:lnTo>
                      <a:pt x="137196" y="156994"/>
                    </a:lnTo>
                    <a:cubicBezTo>
                      <a:pt x="135419" y="157502"/>
                      <a:pt x="133388" y="158010"/>
                      <a:pt x="130977" y="158517"/>
                    </a:cubicBezTo>
                    <a:cubicBezTo>
                      <a:pt x="128565" y="159152"/>
                      <a:pt x="126027" y="159659"/>
                      <a:pt x="123362" y="160167"/>
                    </a:cubicBezTo>
                    <a:cubicBezTo>
                      <a:pt x="120697" y="160675"/>
                      <a:pt x="118031" y="161055"/>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8"/>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5"/>
                      <a:pt x="29444" y="159406"/>
                    </a:cubicBezTo>
                    <a:cubicBezTo>
                      <a:pt x="23733" y="157756"/>
                      <a:pt x="18784" y="155091"/>
                      <a:pt x="14341" y="151537"/>
                    </a:cubicBezTo>
                    <a:cubicBezTo>
                      <a:pt x="10026" y="147983"/>
                      <a:pt x="6600" y="143414"/>
                      <a:pt x="3935"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4"/>
                      <a:pt x="37694" y="97217"/>
                      <a:pt x="35917" y="101278"/>
                    </a:cubicBezTo>
                    <a:cubicBezTo>
                      <a:pt x="34140" y="105340"/>
                      <a:pt x="33252" y="109528"/>
                      <a:pt x="33252" y="113843"/>
                    </a:cubicBezTo>
                    <a:cubicBezTo>
                      <a:pt x="33252" y="118920"/>
                      <a:pt x="33887" y="123108"/>
                      <a:pt x="35282" y="126535"/>
                    </a:cubicBezTo>
                    <a:cubicBezTo>
                      <a:pt x="36552" y="129961"/>
                      <a:pt x="38455" y="132880"/>
                      <a:pt x="40740" y="135038"/>
                    </a:cubicBezTo>
                    <a:cubicBezTo>
                      <a:pt x="43024" y="137195"/>
                      <a:pt x="45816" y="138845"/>
                      <a:pt x="48989" y="139734"/>
                    </a:cubicBezTo>
                    <a:cubicBezTo>
                      <a:pt x="52035"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2" name="Freeform: Shape 34">
                <a:extLst>
                  <a:ext uri="{FF2B5EF4-FFF2-40B4-BE49-F238E27FC236}">
                    <a16:creationId xmlns:a16="http://schemas.microsoft.com/office/drawing/2014/main" id="{8BCD0BD8-80D9-8C7D-E9E4-9730FB41EA9F}"/>
                  </a:ext>
                </a:extLst>
              </p:cNvPr>
              <p:cNvSpPr/>
              <p:nvPr/>
            </p:nvSpPr>
            <p:spPr>
              <a:xfrm>
                <a:off x="3651246" y="1814763"/>
                <a:ext cx="76783" cy="229970"/>
              </a:xfrm>
              <a:custGeom>
                <a:avLst/>
                <a:gdLst>
                  <a:gd name="connsiteX0" fmla="*/ 0 w 76783"/>
                  <a:gd name="connsiteY0" fmla="*/ 229844 h 229970"/>
                  <a:gd name="connsiteX1" fmla="*/ 0 w 76783"/>
                  <a:gd name="connsiteY1" fmla="*/ 214741 h 229970"/>
                  <a:gd name="connsiteX2" fmla="*/ 22591 w 76783"/>
                  <a:gd name="connsiteY2" fmla="*/ 212456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0 w 76783"/>
                  <a:gd name="connsiteY8" fmla="*/ 4823 h 229970"/>
                  <a:gd name="connsiteX9" fmla="*/ 53050 w 76783"/>
                  <a:gd name="connsiteY9" fmla="*/ 212583 h 229970"/>
                  <a:gd name="connsiteX10" fmla="*/ 76784 w 76783"/>
                  <a:gd name="connsiteY10" fmla="*/ 214868 h 229970"/>
                  <a:gd name="connsiteX11" fmla="*/ 76784 w 76783"/>
                  <a:gd name="connsiteY11" fmla="*/ 229970 h 229970"/>
                  <a:gd name="connsiteX12" fmla="*/ 0 w 76783"/>
                  <a:gd name="connsiteY12" fmla="*/ 229970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741"/>
                    </a:lnTo>
                    <a:lnTo>
                      <a:pt x="22591" y="212456"/>
                    </a:lnTo>
                    <a:lnTo>
                      <a:pt x="22591" y="21576"/>
                    </a:lnTo>
                    <a:lnTo>
                      <a:pt x="0" y="19164"/>
                    </a:lnTo>
                    <a:lnTo>
                      <a:pt x="0" y="6219"/>
                    </a:lnTo>
                    <a:lnTo>
                      <a:pt x="45943" y="0"/>
                    </a:lnTo>
                    <a:lnTo>
                      <a:pt x="46197" y="0"/>
                    </a:lnTo>
                    <a:lnTo>
                      <a:pt x="53050" y="4823"/>
                    </a:lnTo>
                    <a:lnTo>
                      <a:pt x="53050" y="212583"/>
                    </a:lnTo>
                    <a:lnTo>
                      <a:pt x="76784" y="214868"/>
                    </a:lnTo>
                    <a:lnTo>
                      <a:pt x="76784" y="229970"/>
                    </a:lnTo>
                    <a:lnTo>
                      <a:pt x="0" y="229970"/>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3" name="Freeform: Shape 35">
                <a:extLst>
                  <a:ext uri="{FF2B5EF4-FFF2-40B4-BE49-F238E27FC236}">
                    <a16:creationId xmlns:a16="http://schemas.microsoft.com/office/drawing/2014/main" id="{77E91DD1-E91B-0609-5261-4F75836D5DF0}"/>
                  </a:ext>
                </a:extLst>
              </p:cNvPr>
              <p:cNvSpPr/>
              <p:nvPr/>
            </p:nvSpPr>
            <p:spPr>
              <a:xfrm>
                <a:off x="3837812" y="1814509"/>
                <a:ext cx="152171" cy="233143"/>
              </a:xfrm>
              <a:custGeom>
                <a:avLst/>
                <a:gdLst>
                  <a:gd name="connsiteX0" fmla="*/ 61173 w 152171"/>
                  <a:gd name="connsiteY0" fmla="*/ 233143 h 233143"/>
                  <a:gd name="connsiteX1" fmla="*/ 37948 w 152171"/>
                  <a:gd name="connsiteY1" fmla="*/ 228448 h 233143"/>
                  <a:gd name="connsiteX2" fmla="*/ 18403 w 152171"/>
                  <a:gd name="connsiteY2" fmla="*/ 214106 h 233143"/>
                  <a:gd name="connsiteX3" fmla="*/ 4950 w 152171"/>
                  <a:gd name="connsiteY3" fmla="*/ 189992 h 233143"/>
                  <a:gd name="connsiteX4" fmla="*/ 0 w 152171"/>
                  <a:gd name="connsiteY4" fmla="*/ 155725 h 233143"/>
                  <a:gd name="connsiteX5" fmla="*/ 5584 w 152171"/>
                  <a:gd name="connsiteY5" fmla="*/ 121966 h 233143"/>
                  <a:gd name="connsiteX6" fmla="*/ 21576 w 152171"/>
                  <a:gd name="connsiteY6" fmla="*/ 94679 h 233143"/>
                  <a:gd name="connsiteX7" fmla="*/ 46832 w 152171"/>
                  <a:gd name="connsiteY7" fmla="*/ 76530 h 233143"/>
                  <a:gd name="connsiteX8" fmla="*/ 80337 w 152171"/>
                  <a:gd name="connsiteY8" fmla="*/ 69930 h 233143"/>
                  <a:gd name="connsiteX9" fmla="*/ 93283 w 152171"/>
                  <a:gd name="connsiteY9" fmla="*/ 70565 h 233143"/>
                  <a:gd name="connsiteX10" fmla="*/ 105340 w 152171"/>
                  <a:gd name="connsiteY10" fmla="*/ 72342 h 233143"/>
                  <a:gd name="connsiteX11" fmla="*/ 105340 w 152171"/>
                  <a:gd name="connsiteY11" fmla="*/ 21322 h 233143"/>
                  <a:gd name="connsiteX12" fmla="*/ 78434 w 152171"/>
                  <a:gd name="connsiteY12" fmla="*/ 18784 h 233143"/>
                  <a:gd name="connsiteX13" fmla="*/ 78434 w 152171"/>
                  <a:gd name="connsiteY13" fmla="*/ 5838 h 233143"/>
                  <a:gd name="connsiteX14" fmla="*/ 128438 w 152171"/>
                  <a:gd name="connsiteY14" fmla="*/ 0 h 233143"/>
                  <a:gd name="connsiteX15" fmla="*/ 129073 w 152171"/>
                  <a:gd name="connsiteY15" fmla="*/ 0 h 233143"/>
                  <a:gd name="connsiteX16" fmla="*/ 135926 w 152171"/>
                  <a:gd name="connsiteY16" fmla="*/ 4823 h 233143"/>
                  <a:gd name="connsiteX17" fmla="*/ 135926 w 152171"/>
                  <a:gd name="connsiteY17" fmla="*/ 213472 h 233143"/>
                  <a:gd name="connsiteX18" fmla="*/ 152171 w 152171"/>
                  <a:gd name="connsiteY18" fmla="*/ 213472 h 233143"/>
                  <a:gd name="connsiteX19" fmla="*/ 152171 w 152171"/>
                  <a:gd name="connsiteY19" fmla="*/ 227940 h 233143"/>
                  <a:gd name="connsiteX20" fmla="*/ 138718 w 152171"/>
                  <a:gd name="connsiteY20" fmla="*/ 231240 h 233143"/>
                  <a:gd name="connsiteX21" fmla="*/ 122346 w 152171"/>
                  <a:gd name="connsiteY21" fmla="*/ 233016 h 233143"/>
                  <a:gd name="connsiteX22" fmla="*/ 115874 w 152171"/>
                  <a:gd name="connsiteY22" fmla="*/ 232509 h 233143"/>
                  <a:gd name="connsiteX23" fmla="*/ 111178 w 152171"/>
                  <a:gd name="connsiteY23" fmla="*/ 230478 h 233143"/>
                  <a:gd name="connsiteX24" fmla="*/ 108259 w 152171"/>
                  <a:gd name="connsiteY24" fmla="*/ 226036 h 233143"/>
                  <a:gd name="connsiteX25" fmla="*/ 107370 w 152171"/>
                  <a:gd name="connsiteY25" fmla="*/ 218548 h 233143"/>
                  <a:gd name="connsiteX26" fmla="*/ 107370 w 152171"/>
                  <a:gd name="connsiteY26" fmla="*/ 212583 h 233143"/>
                  <a:gd name="connsiteX27" fmla="*/ 99121 w 152171"/>
                  <a:gd name="connsiteY27" fmla="*/ 219944 h 233143"/>
                  <a:gd name="connsiteX28" fmla="*/ 88714 w 152171"/>
                  <a:gd name="connsiteY28" fmla="*/ 226544 h 233143"/>
                  <a:gd name="connsiteX29" fmla="*/ 76149 w 152171"/>
                  <a:gd name="connsiteY29" fmla="*/ 231240 h 233143"/>
                  <a:gd name="connsiteX30" fmla="*/ 61173 w 152171"/>
                  <a:gd name="connsiteY30" fmla="*/ 233143 h 233143"/>
                  <a:gd name="connsiteX31" fmla="*/ 73992 w 152171"/>
                  <a:gd name="connsiteY31" fmla="*/ 212202 h 233143"/>
                  <a:gd name="connsiteX32" fmla="*/ 84272 w 152171"/>
                  <a:gd name="connsiteY32" fmla="*/ 210806 h 233143"/>
                  <a:gd name="connsiteX33" fmla="*/ 93029 w 152171"/>
                  <a:gd name="connsiteY33" fmla="*/ 207380 h 233143"/>
                  <a:gd name="connsiteX34" fmla="*/ 100136 w 152171"/>
                  <a:gd name="connsiteY34" fmla="*/ 202811 h 233143"/>
                  <a:gd name="connsiteX35" fmla="*/ 105340 w 152171"/>
                  <a:gd name="connsiteY35" fmla="*/ 198115 h 233143"/>
                  <a:gd name="connsiteX36" fmla="*/ 105340 w 152171"/>
                  <a:gd name="connsiteY36" fmla="*/ 94552 h 233143"/>
                  <a:gd name="connsiteX37" fmla="*/ 101913 w 152171"/>
                  <a:gd name="connsiteY37" fmla="*/ 91379 h 233143"/>
                  <a:gd name="connsiteX38" fmla="*/ 95821 w 152171"/>
                  <a:gd name="connsiteY38" fmla="*/ 88587 h 233143"/>
                  <a:gd name="connsiteX39" fmla="*/ 87825 w 152171"/>
                  <a:gd name="connsiteY39" fmla="*/ 86683 h 233143"/>
                  <a:gd name="connsiteX40" fmla="*/ 78561 w 152171"/>
                  <a:gd name="connsiteY40" fmla="*/ 86049 h 233143"/>
                  <a:gd name="connsiteX41" fmla="*/ 61300 w 152171"/>
                  <a:gd name="connsiteY41" fmla="*/ 89475 h 233143"/>
                  <a:gd name="connsiteX42" fmla="*/ 47086 w 152171"/>
                  <a:gd name="connsiteY42" fmla="*/ 100644 h 233143"/>
                  <a:gd name="connsiteX43" fmla="*/ 37313 w 152171"/>
                  <a:gd name="connsiteY43" fmla="*/ 120823 h 233143"/>
                  <a:gd name="connsiteX44" fmla="*/ 33379 w 152171"/>
                  <a:gd name="connsiteY44" fmla="*/ 151029 h 233143"/>
                  <a:gd name="connsiteX45" fmla="*/ 36171 w 152171"/>
                  <a:gd name="connsiteY45" fmla="*/ 178570 h 233143"/>
                  <a:gd name="connsiteX46" fmla="*/ 44801 w 152171"/>
                  <a:gd name="connsiteY46" fmla="*/ 197607 h 233143"/>
                  <a:gd name="connsiteX47" fmla="*/ 57873 w 152171"/>
                  <a:gd name="connsiteY47" fmla="*/ 208649 h 233143"/>
                  <a:gd name="connsiteX48" fmla="*/ 73992 w 152171"/>
                  <a:gd name="connsiteY48" fmla="*/ 212202 h 23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2171" h="233143">
                    <a:moveTo>
                      <a:pt x="61173" y="233143"/>
                    </a:moveTo>
                    <a:cubicBezTo>
                      <a:pt x="53051" y="233143"/>
                      <a:pt x="45309" y="231620"/>
                      <a:pt x="37948" y="228448"/>
                    </a:cubicBezTo>
                    <a:cubicBezTo>
                      <a:pt x="30587" y="225275"/>
                      <a:pt x="24114" y="220579"/>
                      <a:pt x="18403" y="214106"/>
                    </a:cubicBezTo>
                    <a:cubicBezTo>
                      <a:pt x="12819" y="207760"/>
                      <a:pt x="8376" y="199638"/>
                      <a:pt x="4950" y="189992"/>
                    </a:cubicBezTo>
                    <a:cubicBezTo>
                      <a:pt x="1650" y="180347"/>
                      <a:pt x="0" y="168924"/>
                      <a:pt x="0" y="155725"/>
                    </a:cubicBezTo>
                    <a:cubicBezTo>
                      <a:pt x="0" y="143668"/>
                      <a:pt x="1904" y="132500"/>
                      <a:pt x="5584" y="121966"/>
                    </a:cubicBezTo>
                    <a:cubicBezTo>
                      <a:pt x="9265" y="111559"/>
                      <a:pt x="14595" y="102421"/>
                      <a:pt x="21576" y="94679"/>
                    </a:cubicBezTo>
                    <a:cubicBezTo>
                      <a:pt x="28556" y="86937"/>
                      <a:pt x="36932" y="80972"/>
                      <a:pt x="46832" y="76530"/>
                    </a:cubicBezTo>
                    <a:cubicBezTo>
                      <a:pt x="56731" y="72215"/>
                      <a:pt x="67900" y="69930"/>
                      <a:pt x="80337" y="69930"/>
                    </a:cubicBezTo>
                    <a:cubicBezTo>
                      <a:pt x="84779" y="69930"/>
                      <a:pt x="88968" y="70184"/>
                      <a:pt x="93283" y="70565"/>
                    </a:cubicBezTo>
                    <a:cubicBezTo>
                      <a:pt x="97471" y="71073"/>
                      <a:pt x="101532" y="71580"/>
                      <a:pt x="105340" y="72342"/>
                    </a:cubicBezTo>
                    <a:lnTo>
                      <a:pt x="105340" y="21322"/>
                    </a:lnTo>
                    <a:lnTo>
                      <a:pt x="78434" y="18784"/>
                    </a:lnTo>
                    <a:lnTo>
                      <a:pt x="78434" y="5838"/>
                    </a:lnTo>
                    <a:lnTo>
                      <a:pt x="128438" y="0"/>
                    </a:lnTo>
                    <a:lnTo>
                      <a:pt x="129073" y="0"/>
                    </a:lnTo>
                    <a:lnTo>
                      <a:pt x="135926" y="4823"/>
                    </a:lnTo>
                    <a:lnTo>
                      <a:pt x="135926" y="213472"/>
                    </a:lnTo>
                    <a:lnTo>
                      <a:pt x="152171" y="213472"/>
                    </a:lnTo>
                    <a:lnTo>
                      <a:pt x="152171" y="227940"/>
                    </a:lnTo>
                    <a:cubicBezTo>
                      <a:pt x="148364" y="228955"/>
                      <a:pt x="143922" y="230097"/>
                      <a:pt x="138718" y="231240"/>
                    </a:cubicBezTo>
                    <a:cubicBezTo>
                      <a:pt x="133515" y="232382"/>
                      <a:pt x="128057" y="233016"/>
                      <a:pt x="122346" y="233016"/>
                    </a:cubicBezTo>
                    <a:cubicBezTo>
                      <a:pt x="119808" y="233016"/>
                      <a:pt x="117777" y="232890"/>
                      <a:pt x="115874" y="232509"/>
                    </a:cubicBezTo>
                    <a:cubicBezTo>
                      <a:pt x="114097" y="232128"/>
                      <a:pt x="112447" y="231493"/>
                      <a:pt x="111178" y="230478"/>
                    </a:cubicBezTo>
                    <a:cubicBezTo>
                      <a:pt x="109909" y="229463"/>
                      <a:pt x="108893" y="227940"/>
                      <a:pt x="108259" y="226036"/>
                    </a:cubicBezTo>
                    <a:cubicBezTo>
                      <a:pt x="107624" y="224132"/>
                      <a:pt x="107370" y="221594"/>
                      <a:pt x="107370" y="218548"/>
                    </a:cubicBezTo>
                    <a:lnTo>
                      <a:pt x="107370" y="212583"/>
                    </a:lnTo>
                    <a:cubicBezTo>
                      <a:pt x="104959" y="214995"/>
                      <a:pt x="102294" y="217533"/>
                      <a:pt x="99121" y="219944"/>
                    </a:cubicBezTo>
                    <a:cubicBezTo>
                      <a:pt x="96075" y="222356"/>
                      <a:pt x="92521" y="224640"/>
                      <a:pt x="88714" y="226544"/>
                    </a:cubicBezTo>
                    <a:cubicBezTo>
                      <a:pt x="84906" y="228448"/>
                      <a:pt x="80718" y="229971"/>
                      <a:pt x="76149" y="231240"/>
                    </a:cubicBezTo>
                    <a:cubicBezTo>
                      <a:pt x="71580" y="232636"/>
                      <a:pt x="66631" y="233143"/>
                      <a:pt x="61173" y="233143"/>
                    </a:cubicBezTo>
                    <a:close/>
                    <a:moveTo>
                      <a:pt x="73992" y="212202"/>
                    </a:moveTo>
                    <a:cubicBezTo>
                      <a:pt x="77672" y="212202"/>
                      <a:pt x="81099" y="211695"/>
                      <a:pt x="84272" y="210806"/>
                    </a:cubicBezTo>
                    <a:cubicBezTo>
                      <a:pt x="87445" y="209918"/>
                      <a:pt x="90364" y="208776"/>
                      <a:pt x="93029" y="207380"/>
                    </a:cubicBezTo>
                    <a:cubicBezTo>
                      <a:pt x="95694" y="205984"/>
                      <a:pt x="98105" y="204461"/>
                      <a:pt x="100136" y="202811"/>
                    </a:cubicBezTo>
                    <a:cubicBezTo>
                      <a:pt x="102294" y="201161"/>
                      <a:pt x="103944" y="199638"/>
                      <a:pt x="105340" y="198115"/>
                    </a:cubicBezTo>
                    <a:lnTo>
                      <a:pt x="105340" y="94552"/>
                    </a:lnTo>
                    <a:cubicBezTo>
                      <a:pt x="104705" y="93410"/>
                      <a:pt x="103563" y="92394"/>
                      <a:pt x="101913" y="91379"/>
                    </a:cubicBezTo>
                    <a:cubicBezTo>
                      <a:pt x="100263" y="90364"/>
                      <a:pt x="98105" y="89348"/>
                      <a:pt x="95821" y="88587"/>
                    </a:cubicBezTo>
                    <a:cubicBezTo>
                      <a:pt x="93410" y="87825"/>
                      <a:pt x="90745" y="87191"/>
                      <a:pt x="87825" y="86683"/>
                    </a:cubicBezTo>
                    <a:cubicBezTo>
                      <a:pt x="84906" y="86175"/>
                      <a:pt x="81860" y="86049"/>
                      <a:pt x="78561" y="86049"/>
                    </a:cubicBezTo>
                    <a:cubicBezTo>
                      <a:pt x="72469" y="86049"/>
                      <a:pt x="66631" y="87191"/>
                      <a:pt x="61300" y="89475"/>
                    </a:cubicBezTo>
                    <a:cubicBezTo>
                      <a:pt x="55970" y="91760"/>
                      <a:pt x="51147" y="95567"/>
                      <a:pt x="47086" y="100644"/>
                    </a:cubicBezTo>
                    <a:cubicBezTo>
                      <a:pt x="43024" y="105847"/>
                      <a:pt x="39725" y="112447"/>
                      <a:pt x="37313" y="120823"/>
                    </a:cubicBezTo>
                    <a:cubicBezTo>
                      <a:pt x="34902" y="129073"/>
                      <a:pt x="33633" y="139099"/>
                      <a:pt x="33379" y="151029"/>
                    </a:cubicBezTo>
                    <a:cubicBezTo>
                      <a:pt x="33252" y="161690"/>
                      <a:pt x="34140" y="170828"/>
                      <a:pt x="36171" y="178570"/>
                    </a:cubicBezTo>
                    <a:cubicBezTo>
                      <a:pt x="38202" y="186312"/>
                      <a:pt x="41121" y="192657"/>
                      <a:pt x="44801" y="197607"/>
                    </a:cubicBezTo>
                    <a:cubicBezTo>
                      <a:pt x="48482" y="202684"/>
                      <a:pt x="52924" y="206364"/>
                      <a:pt x="57873" y="208649"/>
                    </a:cubicBezTo>
                    <a:cubicBezTo>
                      <a:pt x="62823" y="211060"/>
                      <a:pt x="68280" y="212202"/>
                      <a:pt x="73992" y="21220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4" name="Freeform: Shape 36">
                <a:extLst>
                  <a:ext uri="{FF2B5EF4-FFF2-40B4-BE49-F238E27FC236}">
                    <a16:creationId xmlns:a16="http://schemas.microsoft.com/office/drawing/2014/main" id="{44BEEFBB-3982-95A5-E5D6-2D04CD2D0FB5}"/>
                  </a:ext>
                </a:extLst>
              </p:cNvPr>
              <p:cNvSpPr/>
              <p:nvPr/>
            </p:nvSpPr>
            <p:spPr>
              <a:xfrm>
                <a:off x="4011686" y="1884821"/>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1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3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5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2"/>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1" y="117524"/>
                      <a:pt x="43278" y="123615"/>
                      <a:pt x="47466" y="128311"/>
                    </a:cubicBezTo>
                    <a:cubicBezTo>
                      <a:pt x="51655" y="133007"/>
                      <a:pt x="56604" y="136434"/>
                      <a:pt x="62062" y="138591"/>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2"/>
                      <a:pt x="116128" y="150014"/>
                    </a:cubicBezTo>
                    <a:cubicBezTo>
                      <a:pt x="112066" y="152425"/>
                      <a:pt x="107497" y="154710"/>
                      <a:pt x="102548" y="156487"/>
                    </a:cubicBezTo>
                    <a:cubicBezTo>
                      <a:pt x="97598" y="158390"/>
                      <a:pt x="92267" y="159913"/>
                      <a:pt x="86683" y="161056"/>
                    </a:cubicBezTo>
                    <a:cubicBezTo>
                      <a:pt x="80972" y="162325"/>
                      <a:pt x="75388" y="162832"/>
                      <a:pt x="69803" y="162832"/>
                    </a:cubicBezTo>
                    <a:close/>
                    <a:moveTo>
                      <a:pt x="66377" y="16372"/>
                    </a:moveTo>
                    <a:cubicBezTo>
                      <a:pt x="61808" y="16372"/>
                      <a:pt x="57620" y="17134"/>
                      <a:pt x="53685" y="18783"/>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5"/>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5" name="Freeform: Shape 37">
                <a:extLst>
                  <a:ext uri="{FF2B5EF4-FFF2-40B4-BE49-F238E27FC236}">
                    <a16:creationId xmlns:a16="http://schemas.microsoft.com/office/drawing/2014/main" id="{6DB3A068-6CC7-C664-130E-548BAB523CCB}"/>
                  </a:ext>
                </a:extLst>
              </p:cNvPr>
              <p:cNvSpPr/>
              <p:nvPr/>
            </p:nvSpPr>
            <p:spPr>
              <a:xfrm>
                <a:off x="2557491" y="2150835"/>
                <a:ext cx="137703" cy="213979"/>
              </a:xfrm>
              <a:custGeom>
                <a:avLst/>
                <a:gdLst>
                  <a:gd name="connsiteX0" fmla="*/ 63585 w 137703"/>
                  <a:gd name="connsiteY0" fmla="*/ 213979 h 213979"/>
                  <a:gd name="connsiteX1" fmla="*/ 41247 w 137703"/>
                  <a:gd name="connsiteY1" fmla="*/ 212075 h 213979"/>
                  <a:gd name="connsiteX2" fmla="*/ 22972 w 137703"/>
                  <a:gd name="connsiteY2" fmla="*/ 207887 h 213979"/>
                  <a:gd name="connsiteX3" fmla="*/ 9138 w 137703"/>
                  <a:gd name="connsiteY3" fmla="*/ 203445 h 213979"/>
                  <a:gd name="connsiteX4" fmla="*/ 0 w 137703"/>
                  <a:gd name="connsiteY4" fmla="*/ 201161 h 213979"/>
                  <a:gd name="connsiteX5" fmla="*/ 2284 w 137703"/>
                  <a:gd name="connsiteY5" fmla="*/ 150648 h 213979"/>
                  <a:gd name="connsiteX6" fmla="*/ 21195 w 137703"/>
                  <a:gd name="connsiteY6" fmla="*/ 150648 h 213979"/>
                  <a:gd name="connsiteX7" fmla="*/ 26906 w 137703"/>
                  <a:gd name="connsiteY7" fmla="*/ 184535 h 213979"/>
                  <a:gd name="connsiteX8" fmla="*/ 32998 w 137703"/>
                  <a:gd name="connsiteY8" fmla="*/ 189485 h 213979"/>
                  <a:gd name="connsiteX9" fmla="*/ 41755 w 137703"/>
                  <a:gd name="connsiteY9" fmla="*/ 193546 h 213979"/>
                  <a:gd name="connsiteX10" fmla="*/ 52416 w 137703"/>
                  <a:gd name="connsiteY10" fmla="*/ 196211 h 213979"/>
                  <a:gd name="connsiteX11" fmla="*/ 64346 w 137703"/>
                  <a:gd name="connsiteY11" fmla="*/ 197226 h 213979"/>
                  <a:gd name="connsiteX12" fmla="*/ 94806 w 137703"/>
                  <a:gd name="connsiteY12" fmla="*/ 188088 h 213979"/>
                  <a:gd name="connsiteX13" fmla="*/ 104578 w 137703"/>
                  <a:gd name="connsiteY13" fmla="*/ 163086 h 213979"/>
                  <a:gd name="connsiteX14" fmla="*/ 101405 w 137703"/>
                  <a:gd name="connsiteY14" fmla="*/ 148491 h 213979"/>
                  <a:gd name="connsiteX15" fmla="*/ 92141 w 137703"/>
                  <a:gd name="connsiteY15" fmla="*/ 136942 h 213979"/>
                  <a:gd name="connsiteX16" fmla="*/ 77418 w 137703"/>
                  <a:gd name="connsiteY16" fmla="*/ 127169 h 213979"/>
                  <a:gd name="connsiteX17" fmla="*/ 58127 w 137703"/>
                  <a:gd name="connsiteY17" fmla="*/ 117651 h 213979"/>
                  <a:gd name="connsiteX18" fmla="*/ 39978 w 137703"/>
                  <a:gd name="connsiteY18" fmla="*/ 108513 h 213979"/>
                  <a:gd name="connsiteX19" fmla="*/ 22083 w 137703"/>
                  <a:gd name="connsiteY19" fmla="*/ 95440 h 213979"/>
                  <a:gd name="connsiteX20" fmla="*/ 8376 w 137703"/>
                  <a:gd name="connsiteY20" fmla="*/ 77418 h 213979"/>
                  <a:gd name="connsiteX21" fmla="*/ 2919 w 137703"/>
                  <a:gd name="connsiteY21" fmla="*/ 53431 h 213979"/>
                  <a:gd name="connsiteX22" fmla="*/ 7742 w 137703"/>
                  <a:gd name="connsiteY22" fmla="*/ 31856 h 213979"/>
                  <a:gd name="connsiteX23" fmla="*/ 21449 w 137703"/>
                  <a:gd name="connsiteY23" fmla="*/ 14976 h 213979"/>
                  <a:gd name="connsiteX24" fmla="*/ 42644 w 137703"/>
                  <a:gd name="connsiteY24" fmla="*/ 3934 h 213979"/>
                  <a:gd name="connsiteX25" fmla="*/ 70184 w 137703"/>
                  <a:gd name="connsiteY25" fmla="*/ 0 h 213979"/>
                  <a:gd name="connsiteX26" fmla="*/ 88079 w 137703"/>
                  <a:gd name="connsiteY26" fmla="*/ 1396 h 213979"/>
                  <a:gd name="connsiteX27" fmla="*/ 103563 w 137703"/>
                  <a:gd name="connsiteY27" fmla="*/ 4442 h 213979"/>
                  <a:gd name="connsiteX28" fmla="*/ 116001 w 137703"/>
                  <a:gd name="connsiteY28" fmla="*/ 7869 h 213979"/>
                  <a:gd name="connsiteX29" fmla="*/ 124504 w 137703"/>
                  <a:gd name="connsiteY29" fmla="*/ 10153 h 213979"/>
                  <a:gd name="connsiteX30" fmla="*/ 122727 w 137703"/>
                  <a:gd name="connsiteY30" fmla="*/ 56604 h 213979"/>
                  <a:gd name="connsiteX31" fmla="*/ 104578 w 137703"/>
                  <a:gd name="connsiteY31" fmla="*/ 56604 h 213979"/>
                  <a:gd name="connsiteX32" fmla="*/ 97852 w 137703"/>
                  <a:gd name="connsiteY32" fmla="*/ 24495 h 213979"/>
                  <a:gd name="connsiteX33" fmla="*/ 93790 w 137703"/>
                  <a:gd name="connsiteY33" fmla="*/ 21703 h 213979"/>
                  <a:gd name="connsiteX34" fmla="*/ 87191 w 137703"/>
                  <a:gd name="connsiteY34" fmla="*/ 19164 h 213979"/>
                  <a:gd name="connsiteX35" fmla="*/ 78814 w 137703"/>
                  <a:gd name="connsiteY35" fmla="*/ 17260 h 213979"/>
                  <a:gd name="connsiteX36" fmla="*/ 69296 w 137703"/>
                  <a:gd name="connsiteY36" fmla="*/ 16499 h 213979"/>
                  <a:gd name="connsiteX37" fmla="*/ 41882 w 137703"/>
                  <a:gd name="connsiteY37" fmla="*/ 23733 h 213979"/>
                  <a:gd name="connsiteX38" fmla="*/ 33252 w 137703"/>
                  <a:gd name="connsiteY38" fmla="*/ 45816 h 213979"/>
                  <a:gd name="connsiteX39" fmla="*/ 36298 w 137703"/>
                  <a:gd name="connsiteY39" fmla="*/ 59650 h 213979"/>
                  <a:gd name="connsiteX40" fmla="*/ 45309 w 137703"/>
                  <a:gd name="connsiteY40" fmla="*/ 70565 h 213979"/>
                  <a:gd name="connsiteX41" fmla="*/ 59904 w 137703"/>
                  <a:gd name="connsiteY41" fmla="*/ 80337 h 213979"/>
                  <a:gd name="connsiteX42" fmla="*/ 79830 w 137703"/>
                  <a:gd name="connsiteY42" fmla="*/ 90744 h 213979"/>
                  <a:gd name="connsiteX43" fmla="*/ 100263 w 137703"/>
                  <a:gd name="connsiteY43" fmla="*/ 101659 h 213979"/>
                  <a:gd name="connsiteX44" fmla="*/ 118920 w 137703"/>
                  <a:gd name="connsiteY44" fmla="*/ 114858 h 213979"/>
                  <a:gd name="connsiteX45" fmla="*/ 132500 w 137703"/>
                  <a:gd name="connsiteY45" fmla="*/ 131738 h 213979"/>
                  <a:gd name="connsiteX46" fmla="*/ 137703 w 137703"/>
                  <a:gd name="connsiteY46" fmla="*/ 153821 h 213979"/>
                  <a:gd name="connsiteX47" fmla="*/ 132880 w 137703"/>
                  <a:gd name="connsiteY47" fmla="*/ 175397 h 213979"/>
                  <a:gd name="connsiteX48" fmla="*/ 118793 w 137703"/>
                  <a:gd name="connsiteY48" fmla="*/ 194688 h 213979"/>
                  <a:gd name="connsiteX49" fmla="*/ 95567 w 137703"/>
                  <a:gd name="connsiteY49" fmla="*/ 208522 h 213979"/>
                  <a:gd name="connsiteX50" fmla="*/ 63585 w 137703"/>
                  <a:gd name="connsiteY50" fmla="*/ 213979 h 21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7703" h="213979">
                    <a:moveTo>
                      <a:pt x="63585" y="213979"/>
                    </a:moveTo>
                    <a:cubicBezTo>
                      <a:pt x="55462" y="213979"/>
                      <a:pt x="47974" y="213345"/>
                      <a:pt x="41247" y="212075"/>
                    </a:cubicBezTo>
                    <a:cubicBezTo>
                      <a:pt x="34394" y="210806"/>
                      <a:pt x="28302" y="209410"/>
                      <a:pt x="22972" y="207887"/>
                    </a:cubicBezTo>
                    <a:cubicBezTo>
                      <a:pt x="17641" y="206364"/>
                      <a:pt x="12945" y="204841"/>
                      <a:pt x="9138" y="203445"/>
                    </a:cubicBezTo>
                    <a:cubicBezTo>
                      <a:pt x="5203" y="202049"/>
                      <a:pt x="2284" y="201288"/>
                      <a:pt x="0" y="201161"/>
                    </a:cubicBezTo>
                    <a:lnTo>
                      <a:pt x="2284" y="150648"/>
                    </a:lnTo>
                    <a:lnTo>
                      <a:pt x="21195" y="150648"/>
                    </a:lnTo>
                    <a:lnTo>
                      <a:pt x="26906" y="184535"/>
                    </a:lnTo>
                    <a:cubicBezTo>
                      <a:pt x="28429" y="186312"/>
                      <a:pt x="30460" y="187962"/>
                      <a:pt x="32998" y="189485"/>
                    </a:cubicBezTo>
                    <a:cubicBezTo>
                      <a:pt x="35536" y="191008"/>
                      <a:pt x="38455" y="192404"/>
                      <a:pt x="41755" y="193546"/>
                    </a:cubicBezTo>
                    <a:cubicBezTo>
                      <a:pt x="45055" y="194688"/>
                      <a:pt x="48609" y="195577"/>
                      <a:pt x="52416" y="196211"/>
                    </a:cubicBezTo>
                    <a:cubicBezTo>
                      <a:pt x="56223" y="196846"/>
                      <a:pt x="60158" y="197226"/>
                      <a:pt x="64346" y="197226"/>
                    </a:cubicBezTo>
                    <a:cubicBezTo>
                      <a:pt x="78053" y="197226"/>
                      <a:pt x="88206" y="194180"/>
                      <a:pt x="94806" y="188088"/>
                    </a:cubicBezTo>
                    <a:cubicBezTo>
                      <a:pt x="101278" y="181997"/>
                      <a:pt x="104578" y="173747"/>
                      <a:pt x="104578" y="163086"/>
                    </a:cubicBezTo>
                    <a:cubicBezTo>
                      <a:pt x="104578" y="157502"/>
                      <a:pt x="103436" y="152679"/>
                      <a:pt x="101405" y="148491"/>
                    </a:cubicBezTo>
                    <a:cubicBezTo>
                      <a:pt x="99248" y="144303"/>
                      <a:pt x="96202" y="140495"/>
                      <a:pt x="92141" y="136942"/>
                    </a:cubicBezTo>
                    <a:cubicBezTo>
                      <a:pt x="88079" y="133515"/>
                      <a:pt x="83130" y="130215"/>
                      <a:pt x="77418" y="127169"/>
                    </a:cubicBezTo>
                    <a:cubicBezTo>
                      <a:pt x="71707" y="124123"/>
                      <a:pt x="65234" y="120950"/>
                      <a:pt x="58127" y="117651"/>
                    </a:cubicBezTo>
                    <a:cubicBezTo>
                      <a:pt x="52416" y="115112"/>
                      <a:pt x="46451" y="112066"/>
                      <a:pt x="39978" y="108513"/>
                    </a:cubicBezTo>
                    <a:cubicBezTo>
                      <a:pt x="33506" y="104959"/>
                      <a:pt x="27541" y="100644"/>
                      <a:pt x="22083" y="95440"/>
                    </a:cubicBezTo>
                    <a:cubicBezTo>
                      <a:pt x="16626" y="90237"/>
                      <a:pt x="12057" y="84272"/>
                      <a:pt x="8376" y="77418"/>
                    </a:cubicBezTo>
                    <a:cubicBezTo>
                      <a:pt x="4696" y="70565"/>
                      <a:pt x="2919" y="62569"/>
                      <a:pt x="2919" y="53431"/>
                    </a:cubicBezTo>
                    <a:cubicBezTo>
                      <a:pt x="2919" y="45563"/>
                      <a:pt x="4569" y="38455"/>
                      <a:pt x="7742" y="31856"/>
                    </a:cubicBezTo>
                    <a:cubicBezTo>
                      <a:pt x="11042" y="25383"/>
                      <a:pt x="15484" y="19672"/>
                      <a:pt x="21449" y="14976"/>
                    </a:cubicBezTo>
                    <a:cubicBezTo>
                      <a:pt x="27287" y="10280"/>
                      <a:pt x="34394" y="6600"/>
                      <a:pt x="42644" y="3934"/>
                    </a:cubicBezTo>
                    <a:cubicBezTo>
                      <a:pt x="50893" y="1269"/>
                      <a:pt x="60031" y="0"/>
                      <a:pt x="70184" y="0"/>
                    </a:cubicBezTo>
                    <a:cubicBezTo>
                      <a:pt x="76530" y="0"/>
                      <a:pt x="82495" y="508"/>
                      <a:pt x="88079" y="1396"/>
                    </a:cubicBezTo>
                    <a:cubicBezTo>
                      <a:pt x="93790" y="2284"/>
                      <a:pt x="98867" y="3300"/>
                      <a:pt x="103563" y="4442"/>
                    </a:cubicBezTo>
                    <a:cubicBezTo>
                      <a:pt x="108259" y="5584"/>
                      <a:pt x="112447" y="6726"/>
                      <a:pt x="116001" y="7869"/>
                    </a:cubicBezTo>
                    <a:cubicBezTo>
                      <a:pt x="119554" y="9011"/>
                      <a:pt x="122346" y="9773"/>
                      <a:pt x="124504" y="10153"/>
                    </a:cubicBezTo>
                    <a:lnTo>
                      <a:pt x="122727" y="56604"/>
                    </a:lnTo>
                    <a:lnTo>
                      <a:pt x="104578" y="56604"/>
                    </a:lnTo>
                    <a:lnTo>
                      <a:pt x="97852" y="24495"/>
                    </a:lnTo>
                    <a:cubicBezTo>
                      <a:pt x="97090" y="23606"/>
                      <a:pt x="95694" y="22591"/>
                      <a:pt x="93790" y="21703"/>
                    </a:cubicBezTo>
                    <a:cubicBezTo>
                      <a:pt x="91887" y="20687"/>
                      <a:pt x="89729" y="19926"/>
                      <a:pt x="87191" y="19164"/>
                    </a:cubicBezTo>
                    <a:cubicBezTo>
                      <a:pt x="84652" y="18403"/>
                      <a:pt x="81860" y="17768"/>
                      <a:pt x="78814" y="17260"/>
                    </a:cubicBezTo>
                    <a:cubicBezTo>
                      <a:pt x="75768" y="16753"/>
                      <a:pt x="72469" y="16499"/>
                      <a:pt x="69296" y="16499"/>
                    </a:cubicBezTo>
                    <a:cubicBezTo>
                      <a:pt x="56731" y="16499"/>
                      <a:pt x="47593" y="18910"/>
                      <a:pt x="41882" y="23733"/>
                    </a:cubicBezTo>
                    <a:cubicBezTo>
                      <a:pt x="36044" y="28556"/>
                      <a:pt x="33252" y="35917"/>
                      <a:pt x="33252" y="45816"/>
                    </a:cubicBezTo>
                    <a:cubicBezTo>
                      <a:pt x="33252" y="51147"/>
                      <a:pt x="34267" y="55716"/>
                      <a:pt x="36298" y="59650"/>
                    </a:cubicBezTo>
                    <a:cubicBezTo>
                      <a:pt x="38328" y="63585"/>
                      <a:pt x="41374" y="67265"/>
                      <a:pt x="45309" y="70565"/>
                    </a:cubicBezTo>
                    <a:cubicBezTo>
                      <a:pt x="49243" y="73865"/>
                      <a:pt x="54066" y="77165"/>
                      <a:pt x="59904" y="80337"/>
                    </a:cubicBezTo>
                    <a:cubicBezTo>
                      <a:pt x="65742" y="83510"/>
                      <a:pt x="72342" y="87064"/>
                      <a:pt x="79830" y="90744"/>
                    </a:cubicBezTo>
                    <a:cubicBezTo>
                      <a:pt x="86556" y="94171"/>
                      <a:pt x="93410" y="97725"/>
                      <a:pt x="100263" y="101659"/>
                    </a:cubicBezTo>
                    <a:cubicBezTo>
                      <a:pt x="107117" y="105594"/>
                      <a:pt x="113335" y="109909"/>
                      <a:pt x="118920" y="114858"/>
                    </a:cubicBezTo>
                    <a:cubicBezTo>
                      <a:pt x="124504" y="119808"/>
                      <a:pt x="128946" y="125392"/>
                      <a:pt x="132500" y="131738"/>
                    </a:cubicBezTo>
                    <a:cubicBezTo>
                      <a:pt x="136053" y="138084"/>
                      <a:pt x="137703" y="145445"/>
                      <a:pt x="137703" y="153821"/>
                    </a:cubicBezTo>
                    <a:cubicBezTo>
                      <a:pt x="137703" y="161056"/>
                      <a:pt x="136053" y="168163"/>
                      <a:pt x="132880" y="175397"/>
                    </a:cubicBezTo>
                    <a:cubicBezTo>
                      <a:pt x="129707" y="182504"/>
                      <a:pt x="125012" y="188977"/>
                      <a:pt x="118793" y="194688"/>
                    </a:cubicBezTo>
                    <a:cubicBezTo>
                      <a:pt x="112574" y="200399"/>
                      <a:pt x="104832" y="204968"/>
                      <a:pt x="95567" y="208522"/>
                    </a:cubicBezTo>
                    <a:cubicBezTo>
                      <a:pt x="86429" y="212329"/>
                      <a:pt x="75768" y="213979"/>
                      <a:pt x="63585" y="213979"/>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6" name="Freeform: Shape 38">
                <a:extLst>
                  <a:ext uri="{FF2B5EF4-FFF2-40B4-BE49-F238E27FC236}">
                    <a16:creationId xmlns:a16="http://schemas.microsoft.com/office/drawing/2014/main" id="{70AE97D1-2F34-94E6-0B93-FCC519371F28}"/>
                  </a:ext>
                </a:extLst>
              </p:cNvPr>
              <p:cNvSpPr/>
              <p:nvPr/>
            </p:nvSpPr>
            <p:spPr>
              <a:xfrm>
                <a:off x="2717404"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1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7 w 137195"/>
                  <a:gd name="connsiteY52" fmla="*/ 0 h 242408"/>
                  <a:gd name="connsiteX53" fmla="*/ 36552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2" y="106482"/>
                      <a:pt x="31983" y="107751"/>
                    </a:cubicBezTo>
                    <a:cubicBezTo>
                      <a:pt x="27541" y="109020"/>
                      <a:pt x="23352" y="110543"/>
                      <a:pt x="19545" y="111939"/>
                    </a:cubicBezTo>
                    <a:cubicBezTo>
                      <a:pt x="15738" y="113462"/>
                      <a:pt x="12565" y="114858"/>
                      <a:pt x="10026" y="116128"/>
                    </a:cubicBezTo>
                    <a:lnTo>
                      <a:pt x="9899" y="116128"/>
                    </a:lnTo>
                    <a:lnTo>
                      <a:pt x="3681" y="102928"/>
                    </a:lnTo>
                    <a:cubicBezTo>
                      <a:pt x="5457" y="101278"/>
                      <a:pt x="8503" y="99248"/>
                      <a:pt x="12818" y="96583"/>
                    </a:cubicBezTo>
                    <a:cubicBezTo>
                      <a:pt x="17134"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4" y="239997"/>
                    </a:cubicBezTo>
                    <a:cubicBezTo>
                      <a:pt x="58508" y="241647"/>
                      <a:pt x="53178" y="242408"/>
                      <a:pt x="47466" y="242408"/>
                    </a:cubicBezTo>
                    <a:cubicBezTo>
                      <a:pt x="41121" y="242408"/>
                      <a:pt x="35156" y="241520"/>
                      <a:pt x="29444" y="239870"/>
                    </a:cubicBezTo>
                    <a:cubicBezTo>
                      <a:pt x="23733" y="238220"/>
                      <a:pt x="18783" y="235555"/>
                      <a:pt x="14341" y="232001"/>
                    </a:cubicBezTo>
                    <a:cubicBezTo>
                      <a:pt x="10026" y="228448"/>
                      <a:pt x="6473" y="223879"/>
                      <a:pt x="3934" y="218294"/>
                    </a:cubicBezTo>
                    <a:cubicBezTo>
                      <a:pt x="1396"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7" y="0"/>
                    </a:cubicBezTo>
                    <a:lnTo>
                      <a:pt x="36552" y="0"/>
                    </a:lnTo>
                    <a:cubicBezTo>
                      <a:pt x="36552" y="508"/>
                      <a:pt x="36552"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1"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6" y="218802"/>
                    </a:cubicBezTo>
                    <a:cubicBezTo>
                      <a:pt x="77038"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2"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7" name="Freeform: Shape 39">
                <a:extLst>
                  <a:ext uri="{FF2B5EF4-FFF2-40B4-BE49-F238E27FC236}">
                    <a16:creationId xmlns:a16="http://schemas.microsoft.com/office/drawing/2014/main" id="{F8948517-D9D0-4022-224A-80EDA3B1B659}"/>
                  </a:ext>
                </a:extLst>
              </p:cNvPr>
              <p:cNvSpPr/>
              <p:nvPr/>
            </p:nvSpPr>
            <p:spPr>
              <a:xfrm>
                <a:off x="2877190" y="2202616"/>
                <a:ext cx="167147" cy="159278"/>
              </a:xfrm>
              <a:custGeom>
                <a:avLst/>
                <a:gdLst>
                  <a:gd name="connsiteX0" fmla="*/ 761 w 167147"/>
                  <a:gd name="connsiteY0" fmla="*/ 159152 h 159278"/>
                  <a:gd name="connsiteX1" fmla="*/ 761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176 h 159278"/>
                  <a:gd name="connsiteX24" fmla="*/ 116381 w 167147"/>
                  <a:gd name="connsiteY24" fmla="*/ 141891 h 159278"/>
                  <a:gd name="connsiteX25" fmla="*/ 116381 w 167147"/>
                  <a:gd name="connsiteY25" fmla="*/ 64981 h 159278"/>
                  <a:gd name="connsiteX26" fmla="*/ 115493 w 167147"/>
                  <a:gd name="connsiteY26" fmla="*/ 45816 h 159278"/>
                  <a:gd name="connsiteX27" fmla="*/ 111559 w 167147"/>
                  <a:gd name="connsiteY27" fmla="*/ 32110 h 159278"/>
                  <a:gd name="connsiteX28" fmla="*/ 103182 w 167147"/>
                  <a:gd name="connsiteY28" fmla="*/ 23860 h 159278"/>
                  <a:gd name="connsiteX29" fmla="*/ 88841 w 167147"/>
                  <a:gd name="connsiteY29" fmla="*/ 21068 h 159278"/>
                  <a:gd name="connsiteX30" fmla="*/ 68027 w 167147"/>
                  <a:gd name="connsiteY30" fmla="*/ 24875 h 159278"/>
                  <a:gd name="connsiteX31" fmla="*/ 49751 w 167147"/>
                  <a:gd name="connsiteY31" fmla="*/ 34394 h 159278"/>
                  <a:gd name="connsiteX32" fmla="*/ 49751 w 167147"/>
                  <a:gd name="connsiteY32" fmla="*/ 141764 h 159278"/>
                  <a:gd name="connsiteX33" fmla="*/ 69042 w 167147"/>
                  <a:gd name="connsiteY33" fmla="*/ 144049 h 159278"/>
                  <a:gd name="connsiteX34" fmla="*/ 69042 w 167147"/>
                  <a:gd name="connsiteY34" fmla="*/ 159152 h 159278"/>
                  <a:gd name="connsiteX35" fmla="*/ 761 w 167147"/>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1" y="159152"/>
                    </a:moveTo>
                    <a:lnTo>
                      <a:pt x="761"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176"/>
                    </a:lnTo>
                    <a:lnTo>
                      <a:pt x="116381" y="141891"/>
                    </a:lnTo>
                    <a:lnTo>
                      <a:pt x="116381" y="64981"/>
                    </a:lnTo>
                    <a:cubicBezTo>
                      <a:pt x="116381" y="57746"/>
                      <a:pt x="116001" y="51274"/>
                      <a:pt x="115493" y="45816"/>
                    </a:cubicBezTo>
                    <a:cubicBezTo>
                      <a:pt x="114858" y="40359"/>
                      <a:pt x="113589" y="35790"/>
                      <a:pt x="111559" y="32110"/>
                    </a:cubicBezTo>
                    <a:cubicBezTo>
                      <a:pt x="109528" y="28429"/>
                      <a:pt x="106736" y="25764"/>
                      <a:pt x="103182" y="23860"/>
                    </a:cubicBezTo>
                    <a:cubicBezTo>
                      <a:pt x="99502" y="22083"/>
                      <a:pt x="94679" y="21068"/>
                      <a:pt x="88841" y="21068"/>
                    </a:cubicBezTo>
                    <a:cubicBezTo>
                      <a:pt x="81860" y="21068"/>
                      <a:pt x="75007" y="22337"/>
                      <a:pt x="68027" y="24875"/>
                    </a:cubicBezTo>
                    <a:cubicBezTo>
                      <a:pt x="61046" y="27414"/>
                      <a:pt x="54954" y="30587"/>
                      <a:pt x="49751" y="34394"/>
                    </a:cubicBezTo>
                    <a:lnTo>
                      <a:pt x="49751" y="141764"/>
                    </a:lnTo>
                    <a:lnTo>
                      <a:pt x="69042" y="144049"/>
                    </a:lnTo>
                    <a:lnTo>
                      <a:pt x="69042" y="159152"/>
                    </a:lnTo>
                    <a:lnTo>
                      <a:pt x="761"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8" name="Freeform: Shape 40">
                <a:extLst>
                  <a:ext uri="{FF2B5EF4-FFF2-40B4-BE49-F238E27FC236}">
                    <a16:creationId xmlns:a16="http://schemas.microsoft.com/office/drawing/2014/main" id="{9623C96A-36AD-709C-3E7F-F86D96C377AE}"/>
                  </a:ext>
                </a:extLst>
              </p:cNvPr>
              <p:cNvSpPr/>
              <p:nvPr/>
            </p:nvSpPr>
            <p:spPr>
              <a:xfrm>
                <a:off x="3063502" y="2122152"/>
                <a:ext cx="137195" cy="242408"/>
              </a:xfrm>
              <a:custGeom>
                <a:avLst/>
                <a:gdLst>
                  <a:gd name="connsiteX0" fmla="*/ 0 w 137195"/>
                  <a:gd name="connsiteY0" fmla="*/ 198496 h 242408"/>
                  <a:gd name="connsiteX1" fmla="*/ 3680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0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6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3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7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6 w 137195"/>
                  <a:gd name="connsiteY52" fmla="*/ 0 h 242408"/>
                  <a:gd name="connsiteX53" fmla="*/ 36551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5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0"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1" y="106482"/>
                      <a:pt x="31983" y="107751"/>
                    </a:cubicBezTo>
                    <a:cubicBezTo>
                      <a:pt x="27541" y="109020"/>
                      <a:pt x="23352" y="110543"/>
                      <a:pt x="19545" y="111939"/>
                    </a:cubicBezTo>
                    <a:cubicBezTo>
                      <a:pt x="15737" y="113462"/>
                      <a:pt x="12564" y="114858"/>
                      <a:pt x="10026" y="116128"/>
                    </a:cubicBezTo>
                    <a:lnTo>
                      <a:pt x="9899" y="116128"/>
                    </a:lnTo>
                    <a:lnTo>
                      <a:pt x="3680" y="102928"/>
                    </a:lnTo>
                    <a:cubicBezTo>
                      <a:pt x="5457" y="101278"/>
                      <a:pt x="8503" y="99248"/>
                      <a:pt x="12818" y="96583"/>
                    </a:cubicBezTo>
                    <a:cubicBezTo>
                      <a:pt x="17133"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6"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3" y="235936"/>
                    </a:cubicBezTo>
                    <a:cubicBezTo>
                      <a:pt x="93029" y="234032"/>
                      <a:pt x="92775" y="231367"/>
                      <a:pt x="92775" y="228194"/>
                    </a:cubicBezTo>
                    <a:lnTo>
                      <a:pt x="92775" y="223117"/>
                    </a:lnTo>
                    <a:cubicBezTo>
                      <a:pt x="91633" y="224259"/>
                      <a:pt x="89602" y="225782"/>
                      <a:pt x="86937" y="227940"/>
                    </a:cubicBezTo>
                    <a:cubicBezTo>
                      <a:pt x="84272" y="230097"/>
                      <a:pt x="80972" y="232255"/>
                      <a:pt x="77037" y="234413"/>
                    </a:cubicBezTo>
                    <a:cubicBezTo>
                      <a:pt x="73103" y="236570"/>
                      <a:pt x="68661" y="238474"/>
                      <a:pt x="63584" y="239997"/>
                    </a:cubicBezTo>
                    <a:cubicBezTo>
                      <a:pt x="58508" y="241647"/>
                      <a:pt x="53178" y="242408"/>
                      <a:pt x="47466" y="242408"/>
                    </a:cubicBezTo>
                    <a:cubicBezTo>
                      <a:pt x="41120" y="242408"/>
                      <a:pt x="35156" y="241520"/>
                      <a:pt x="29444" y="239870"/>
                    </a:cubicBezTo>
                    <a:cubicBezTo>
                      <a:pt x="23733" y="238220"/>
                      <a:pt x="18783" y="235555"/>
                      <a:pt x="14341" y="232001"/>
                    </a:cubicBezTo>
                    <a:cubicBezTo>
                      <a:pt x="10026" y="228448"/>
                      <a:pt x="6473" y="223879"/>
                      <a:pt x="3934" y="218294"/>
                    </a:cubicBezTo>
                    <a:cubicBezTo>
                      <a:pt x="1269"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6" y="0"/>
                    </a:cubicBezTo>
                    <a:lnTo>
                      <a:pt x="36551" y="0"/>
                    </a:lnTo>
                    <a:cubicBezTo>
                      <a:pt x="36551" y="508"/>
                      <a:pt x="36551"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0"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5" y="218802"/>
                    </a:cubicBezTo>
                    <a:cubicBezTo>
                      <a:pt x="77037"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1"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9" name="Freeform: Shape 41">
                <a:extLst>
                  <a:ext uri="{FF2B5EF4-FFF2-40B4-BE49-F238E27FC236}">
                    <a16:creationId xmlns:a16="http://schemas.microsoft.com/office/drawing/2014/main" id="{6447BD71-60FD-499F-A56E-014CE4352FDE}"/>
                  </a:ext>
                </a:extLst>
              </p:cNvPr>
              <p:cNvSpPr/>
              <p:nvPr/>
            </p:nvSpPr>
            <p:spPr>
              <a:xfrm>
                <a:off x="3219227" y="2168222"/>
                <a:ext cx="100516" cy="196845"/>
              </a:xfrm>
              <a:custGeom>
                <a:avLst/>
                <a:gdLst>
                  <a:gd name="connsiteX0" fmla="*/ 19799 w 100516"/>
                  <a:gd name="connsiteY0" fmla="*/ 164355 h 196845"/>
                  <a:gd name="connsiteX1" fmla="*/ 19799 w 100516"/>
                  <a:gd name="connsiteY1" fmla="*/ 57620 h 196845"/>
                  <a:gd name="connsiteX2" fmla="*/ 0 w 100516"/>
                  <a:gd name="connsiteY2" fmla="*/ 57620 h 196845"/>
                  <a:gd name="connsiteX3" fmla="*/ 0 w 100516"/>
                  <a:gd name="connsiteY3" fmla="*/ 44801 h 196845"/>
                  <a:gd name="connsiteX4" fmla="*/ 8376 w 100516"/>
                  <a:gd name="connsiteY4" fmla="*/ 41882 h 196845"/>
                  <a:gd name="connsiteX5" fmla="*/ 14468 w 100516"/>
                  <a:gd name="connsiteY5" fmla="*/ 39090 h 196845"/>
                  <a:gd name="connsiteX6" fmla="*/ 22083 w 100516"/>
                  <a:gd name="connsiteY6" fmla="*/ 28810 h 196845"/>
                  <a:gd name="connsiteX7" fmla="*/ 24875 w 100516"/>
                  <a:gd name="connsiteY7" fmla="*/ 22337 h 196845"/>
                  <a:gd name="connsiteX8" fmla="*/ 28048 w 100516"/>
                  <a:gd name="connsiteY8" fmla="*/ 14088 h 196845"/>
                  <a:gd name="connsiteX9" fmla="*/ 30967 w 100516"/>
                  <a:gd name="connsiteY9" fmla="*/ 5965 h 196845"/>
                  <a:gd name="connsiteX10" fmla="*/ 32871 w 100516"/>
                  <a:gd name="connsiteY10" fmla="*/ 0 h 196845"/>
                  <a:gd name="connsiteX11" fmla="*/ 50385 w 100516"/>
                  <a:gd name="connsiteY11" fmla="*/ 0 h 196845"/>
                  <a:gd name="connsiteX12" fmla="*/ 50385 w 100516"/>
                  <a:gd name="connsiteY12" fmla="*/ 37821 h 196845"/>
                  <a:gd name="connsiteX13" fmla="*/ 96202 w 100516"/>
                  <a:gd name="connsiteY13" fmla="*/ 37821 h 196845"/>
                  <a:gd name="connsiteX14" fmla="*/ 96202 w 100516"/>
                  <a:gd name="connsiteY14" fmla="*/ 57620 h 196845"/>
                  <a:gd name="connsiteX15" fmla="*/ 50385 w 100516"/>
                  <a:gd name="connsiteY15" fmla="*/ 57620 h 196845"/>
                  <a:gd name="connsiteX16" fmla="*/ 50385 w 100516"/>
                  <a:gd name="connsiteY16" fmla="*/ 139480 h 196845"/>
                  <a:gd name="connsiteX17" fmla="*/ 50766 w 100516"/>
                  <a:gd name="connsiteY17" fmla="*/ 158517 h 196845"/>
                  <a:gd name="connsiteX18" fmla="*/ 52670 w 100516"/>
                  <a:gd name="connsiteY18" fmla="*/ 168670 h 196845"/>
                  <a:gd name="connsiteX19" fmla="*/ 57366 w 100516"/>
                  <a:gd name="connsiteY19" fmla="*/ 172732 h 196845"/>
                  <a:gd name="connsiteX20" fmla="*/ 65996 w 100516"/>
                  <a:gd name="connsiteY20" fmla="*/ 173493 h 196845"/>
                  <a:gd name="connsiteX21" fmla="*/ 66123 w 100516"/>
                  <a:gd name="connsiteY21" fmla="*/ 173493 h 196845"/>
                  <a:gd name="connsiteX22" fmla="*/ 74372 w 100516"/>
                  <a:gd name="connsiteY22" fmla="*/ 172986 h 196845"/>
                  <a:gd name="connsiteX23" fmla="*/ 82749 w 100516"/>
                  <a:gd name="connsiteY23" fmla="*/ 171716 h 196845"/>
                  <a:gd name="connsiteX24" fmla="*/ 90237 w 100516"/>
                  <a:gd name="connsiteY24" fmla="*/ 170067 h 196845"/>
                  <a:gd name="connsiteX25" fmla="*/ 95694 w 100516"/>
                  <a:gd name="connsiteY25" fmla="*/ 168417 h 196845"/>
                  <a:gd name="connsiteX26" fmla="*/ 95821 w 100516"/>
                  <a:gd name="connsiteY26" fmla="*/ 168417 h 196845"/>
                  <a:gd name="connsiteX27" fmla="*/ 100517 w 100516"/>
                  <a:gd name="connsiteY27" fmla="*/ 181870 h 196845"/>
                  <a:gd name="connsiteX28" fmla="*/ 91506 w 100516"/>
                  <a:gd name="connsiteY28" fmla="*/ 186946 h 196845"/>
                  <a:gd name="connsiteX29" fmla="*/ 78941 w 100516"/>
                  <a:gd name="connsiteY29" fmla="*/ 191769 h 196845"/>
                  <a:gd name="connsiteX30" fmla="*/ 64981 w 100516"/>
                  <a:gd name="connsiteY30" fmla="*/ 195450 h 196845"/>
                  <a:gd name="connsiteX31" fmla="*/ 51274 w 100516"/>
                  <a:gd name="connsiteY31" fmla="*/ 196846 h 196845"/>
                  <a:gd name="connsiteX32" fmla="*/ 51020 w 100516"/>
                  <a:gd name="connsiteY32" fmla="*/ 196846 h 196845"/>
                  <a:gd name="connsiteX33" fmla="*/ 38075 w 100516"/>
                  <a:gd name="connsiteY33" fmla="*/ 195196 h 196845"/>
                  <a:gd name="connsiteX34" fmla="*/ 28302 w 100516"/>
                  <a:gd name="connsiteY34" fmla="*/ 189738 h 196845"/>
                  <a:gd name="connsiteX35" fmla="*/ 22083 w 100516"/>
                  <a:gd name="connsiteY35" fmla="*/ 179712 h 196845"/>
                  <a:gd name="connsiteX36" fmla="*/ 19799 w 100516"/>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516"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2" y="33633"/>
                      <a:pt x="22083" y="28810"/>
                    </a:cubicBezTo>
                    <a:cubicBezTo>
                      <a:pt x="22845" y="27160"/>
                      <a:pt x="23733" y="25002"/>
                      <a:pt x="24875" y="22337"/>
                    </a:cubicBezTo>
                    <a:cubicBezTo>
                      <a:pt x="26017" y="19672"/>
                      <a:pt x="27033" y="16880"/>
                      <a:pt x="28048" y="14088"/>
                    </a:cubicBezTo>
                    <a:cubicBezTo>
                      <a:pt x="29064" y="11295"/>
                      <a:pt x="30079" y="8630"/>
                      <a:pt x="30967" y="5965"/>
                    </a:cubicBezTo>
                    <a:cubicBezTo>
                      <a:pt x="31856" y="3427"/>
                      <a:pt x="32490" y="1396"/>
                      <a:pt x="32871" y="0"/>
                    </a:cubicBezTo>
                    <a:lnTo>
                      <a:pt x="50385" y="0"/>
                    </a:lnTo>
                    <a:lnTo>
                      <a:pt x="50385" y="37821"/>
                    </a:lnTo>
                    <a:lnTo>
                      <a:pt x="96202" y="37821"/>
                    </a:lnTo>
                    <a:lnTo>
                      <a:pt x="96202" y="57620"/>
                    </a:lnTo>
                    <a:lnTo>
                      <a:pt x="50385" y="57620"/>
                    </a:lnTo>
                    <a:lnTo>
                      <a:pt x="50385" y="139480"/>
                    </a:lnTo>
                    <a:cubicBezTo>
                      <a:pt x="50385" y="147602"/>
                      <a:pt x="50512" y="153948"/>
                      <a:pt x="50766" y="158517"/>
                    </a:cubicBezTo>
                    <a:cubicBezTo>
                      <a:pt x="51020" y="163086"/>
                      <a:pt x="51654" y="166513"/>
                      <a:pt x="52670" y="168670"/>
                    </a:cubicBezTo>
                    <a:cubicBezTo>
                      <a:pt x="53685" y="170828"/>
                      <a:pt x="55335" y="172224"/>
                      <a:pt x="57366" y="172732"/>
                    </a:cubicBezTo>
                    <a:cubicBezTo>
                      <a:pt x="59523" y="173239"/>
                      <a:pt x="62315" y="173493"/>
                      <a:pt x="65996" y="173493"/>
                    </a:cubicBezTo>
                    <a:lnTo>
                      <a:pt x="66123" y="173493"/>
                    </a:lnTo>
                    <a:cubicBezTo>
                      <a:pt x="68788" y="173493"/>
                      <a:pt x="71580" y="173366"/>
                      <a:pt x="74372" y="172986"/>
                    </a:cubicBezTo>
                    <a:cubicBezTo>
                      <a:pt x="77291" y="172605"/>
                      <a:pt x="80083" y="172224"/>
                      <a:pt x="82749" y="171716"/>
                    </a:cubicBezTo>
                    <a:cubicBezTo>
                      <a:pt x="85414" y="171209"/>
                      <a:pt x="87952" y="170701"/>
                      <a:pt x="90237" y="170067"/>
                    </a:cubicBezTo>
                    <a:cubicBezTo>
                      <a:pt x="92521" y="169432"/>
                      <a:pt x="94298" y="168924"/>
                      <a:pt x="95694" y="168417"/>
                    </a:cubicBezTo>
                    <a:lnTo>
                      <a:pt x="95821" y="168417"/>
                    </a:lnTo>
                    <a:lnTo>
                      <a:pt x="100517" y="181870"/>
                    </a:lnTo>
                    <a:cubicBezTo>
                      <a:pt x="98359" y="183520"/>
                      <a:pt x="95313" y="185169"/>
                      <a:pt x="91506" y="186946"/>
                    </a:cubicBezTo>
                    <a:cubicBezTo>
                      <a:pt x="87698" y="188723"/>
                      <a:pt x="83510" y="190373"/>
                      <a:pt x="78941" y="191769"/>
                    </a:cubicBezTo>
                    <a:cubicBezTo>
                      <a:pt x="74499" y="193292"/>
                      <a:pt x="69803" y="194434"/>
                      <a:pt x="64981" y="195450"/>
                    </a:cubicBezTo>
                    <a:cubicBezTo>
                      <a:pt x="60158" y="196465"/>
                      <a:pt x="55589" y="196846"/>
                      <a:pt x="51274"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0" name="Freeform: Shape 42">
                <a:extLst>
                  <a:ext uri="{FF2B5EF4-FFF2-40B4-BE49-F238E27FC236}">
                    <a16:creationId xmlns:a16="http://schemas.microsoft.com/office/drawing/2014/main" id="{56E9CAF0-588A-B3BC-1055-8D7212F691D3}"/>
                  </a:ext>
                </a:extLst>
              </p:cNvPr>
              <p:cNvSpPr/>
              <p:nvPr/>
            </p:nvSpPr>
            <p:spPr>
              <a:xfrm>
                <a:off x="3335481" y="2202616"/>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6"/>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89"/>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4"/>
                      <a:pt x="12945" y="16118"/>
                    </a:cubicBezTo>
                    <a:cubicBezTo>
                      <a:pt x="17260" y="13580"/>
                      <a:pt x="22464" y="11042"/>
                      <a:pt x="28429" y="8757"/>
                    </a:cubicBezTo>
                    <a:cubicBezTo>
                      <a:pt x="34394" y="6346"/>
                      <a:pt x="40867" y="4315"/>
                      <a:pt x="47720" y="2538"/>
                    </a:cubicBezTo>
                    <a:cubicBezTo>
                      <a:pt x="54574" y="761"/>
                      <a:pt x="61427" y="0"/>
                      <a:pt x="68280" y="0"/>
                    </a:cubicBezTo>
                    <a:cubicBezTo>
                      <a:pt x="77799" y="0"/>
                      <a:pt x="85922" y="1015"/>
                      <a:pt x="92521" y="2919"/>
                    </a:cubicBezTo>
                    <a:cubicBezTo>
                      <a:pt x="99121" y="4823"/>
                      <a:pt x="104451" y="7996"/>
                      <a:pt x="108639" y="12311"/>
                    </a:cubicBezTo>
                    <a:cubicBezTo>
                      <a:pt x="112701" y="16626"/>
                      <a:pt x="115620" y="22210"/>
                      <a:pt x="117524" y="29191"/>
                    </a:cubicBezTo>
                    <a:cubicBezTo>
                      <a:pt x="119300" y="36044"/>
                      <a:pt x="120189" y="44547"/>
                      <a:pt x="120189" y="54447"/>
                    </a:cubicBezTo>
                    <a:lnTo>
                      <a:pt x="120189" y="143668"/>
                    </a:lnTo>
                    <a:lnTo>
                      <a:pt x="137195" y="143668"/>
                    </a:lnTo>
                    <a:lnTo>
                      <a:pt x="137195" y="156994"/>
                    </a:lnTo>
                    <a:cubicBezTo>
                      <a:pt x="135419" y="157502"/>
                      <a:pt x="133388" y="158010"/>
                      <a:pt x="130977" y="158517"/>
                    </a:cubicBezTo>
                    <a:cubicBezTo>
                      <a:pt x="128565" y="159152"/>
                      <a:pt x="126027" y="159659"/>
                      <a:pt x="123362" y="160167"/>
                    </a:cubicBezTo>
                    <a:cubicBezTo>
                      <a:pt x="120697" y="160675"/>
                      <a:pt x="118031" y="161056"/>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7"/>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6"/>
                      <a:pt x="29444" y="159406"/>
                    </a:cubicBezTo>
                    <a:cubicBezTo>
                      <a:pt x="23733" y="157756"/>
                      <a:pt x="18784" y="155091"/>
                      <a:pt x="14341" y="151537"/>
                    </a:cubicBezTo>
                    <a:cubicBezTo>
                      <a:pt x="10026" y="147983"/>
                      <a:pt x="6600" y="143414"/>
                      <a:pt x="3934"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3"/>
                      <a:pt x="37694" y="97217"/>
                      <a:pt x="35917" y="101278"/>
                    </a:cubicBezTo>
                    <a:cubicBezTo>
                      <a:pt x="34140" y="105340"/>
                      <a:pt x="33252" y="109528"/>
                      <a:pt x="33252" y="113843"/>
                    </a:cubicBezTo>
                    <a:cubicBezTo>
                      <a:pt x="33252" y="118920"/>
                      <a:pt x="33886" y="123108"/>
                      <a:pt x="35282" y="126535"/>
                    </a:cubicBezTo>
                    <a:cubicBezTo>
                      <a:pt x="36552" y="129961"/>
                      <a:pt x="38455" y="132880"/>
                      <a:pt x="40740" y="135038"/>
                    </a:cubicBezTo>
                    <a:cubicBezTo>
                      <a:pt x="43024" y="137195"/>
                      <a:pt x="45816" y="138845"/>
                      <a:pt x="48989" y="139734"/>
                    </a:cubicBezTo>
                    <a:cubicBezTo>
                      <a:pt x="52162"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1" name="Freeform: Shape 43">
                <a:extLst>
                  <a:ext uri="{FF2B5EF4-FFF2-40B4-BE49-F238E27FC236}">
                    <a16:creationId xmlns:a16="http://schemas.microsoft.com/office/drawing/2014/main" id="{4A40A5BA-A644-CC00-BD1C-D4E1C69789DA}"/>
                  </a:ext>
                </a:extLst>
              </p:cNvPr>
              <p:cNvSpPr/>
              <p:nvPr/>
            </p:nvSpPr>
            <p:spPr>
              <a:xfrm>
                <a:off x="3491333" y="2168222"/>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749 w 100390"/>
                  <a:gd name="connsiteY7" fmla="*/ 22337 h 196845"/>
                  <a:gd name="connsiteX8" fmla="*/ 27922 w 100390"/>
                  <a:gd name="connsiteY8" fmla="*/ 14088 h 196845"/>
                  <a:gd name="connsiteX9" fmla="*/ 30841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7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749" y="22337"/>
                    </a:cubicBezTo>
                    <a:cubicBezTo>
                      <a:pt x="25891" y="19672"/>
                      <a:pt x="26906" y="16880"/>
                      <a:pt x="27922" y="14088"/>
                    </a:cubicBezTo>
                    <a:cubicBezTo>
                      <a:pt x="28937" y="11295"/>
                      <a:pt x="29952" y="8630"/>
                      <a:pt x="30841" y="5965"/>
                    </a:cubicBezTo>
                    <a:cubicBezTo>
                      <a:pt x="31729" y="3427"/>
                      <a:pt x="32363"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269"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5" y="170701"/>
                      <a:pt x="90110" y="170067"/>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2" name="Freeform: Shape 44">
                <a:extLst>
                  <a:ext uri="{FF2B5EF4-FFF2-40B4-BE49-F238E27FC236}">
                    <a16:creationId xmlns:a16="http://schemas.microsoft.com/office/drawing/2014/main" id="{C07335F5-E781-5483-9B60-F2B4D6B2AD5C}"/>
                  </a:ext>
                </a:extLst>
              </p:cNvPr>
              <p:cNvSpPr/>
              <p:nvPr/>
            </p:nvSpPr>
            <p:spPr>
              <a:xfrm>
                <a:off x="3607714" y="2201982"/>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2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4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6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3"/>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2" y="117524"/>
                      <a:pt x="43278" y="123616"/>
                      <a:pt x="47466" y="128311"/>
                    </a:cubicBezTo>
                    <a:cubicBezTo>
                      <a:pt x="51655" y="133007"/>
                      <a:pt x="56604" y="136434"/>
                      <a:pt x="62062" y="138592"/>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3"/>
                      <a:pt x="116128" y="150014"/>
                    </a:cubicBezTo>
                    <a:cubicBezTo>
                      <a:pt x="112066" y="152425"/>
                      <a:pt x="107497" y="154710"/>
                      <a:pt x="102548" y="156487"/>
                    </a:cubicBezTo>
                    <a:cubicBezTo>
                      <a:pt x="97598" y="158390"/>
                      <a:pt x="92267" y="159913"/>
                      <a:pt x="86683" y="161056"/>
                    </a:cubicBezTo>
                    <a:cubicBezTo>
                      <a:pt x="81099" y="162325"/>
                      <a:pt x="75388" y="162832"/>
                      <a:pt x="69803" y="162832"/>
                    </a:cubicBezTo>
                    <a:close/>
                    <a:moveTo>
                      <a:pt x="66377" y="16372"/>
                    </a:moveTo>
                    <a:cubicBezTo>
                      <a:pt x="61808" y="16372"/>
                      <a:pt x="57620" y="17134"/>
                      <a:pt x="53685" y="18784"/>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6"/>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3" name="Freeform: Shape 45">
                <a:extLst>
                  <a:ext uri="{FF2B5EF4-FFF2-40B4-BE49-F238E27FC236}">
                    <a16:creationId xmlns:a16="http://schemas.microsoft.com/office/drawing/2014/main" id="{4F7D02F4-915F-AE6C-FE22-C8EF63CA59DA}"/>
                  </a:ext>
                </a:extLst>
              </p:cNvPr>
              <p:cNvSpPr/>
              <p:nvPr/>
            </p:nvSpPr>
            <p:spPr>
              <a:xfrm>
                <a:off x="3851899" y="2151597"/>
                <a:ext cx="159532" cy="210298"/>
              </a:xfrm>
              <a:custGeom>
                <a:avLst/>
                <a:gdLst>
                  <a:gd name="connsiteX0" fmla="*/ 0 w 159532"/>
                  <a:gd name="connsiteY0" fmla="*/ 210172 h 210298"/>
                  <a:gd name="connsiteX1" fmla="*/ 0 w 159532"/>
                  <a:gd name="connsiteY1" fmla="*/ 195069 h 210298"/>
                  <a:gd name="connsiteX2" fmla="*/ 22972 w 159532"/>
                  <a:gd name="connsiteY2" fmla="*/ 191515 h 210298"/>
                  <a:gd name="connsiteX3" fmla="*/ 22972 w 159532"/>
                  <a:gd name="connsiteY3" fmla="*/ 20560 h 210298"/>
                  <a:gd name="connsiteX4" fmla="*/ 1650 w 159532"/>
                  <a:gd name="connsiteY4" fmla="*/ 16880 h 210298"/>
                  <a:gd name="connsiteX5" fmla="*/ 1650 w 159532"/>
                  <a:gd name="connsiteY5" fmla="*/ 1777 h 210298"/>
                  <a:gd name="connsiteX6" fmla="*/ 38709 w 159532"/>
                  <a:gd name="connsiteY6" fmla="*/ 1777 h 210298"/>
                  <a:gd name="connsiteX7" fmla="*/ 50512 w 159532"/>
                  <a:gd name="connsiteY7" fmla="*/ 1523 h 210298"/>
                  <a:gd name="connsiteX8" fmla="*/ 60539 w 159532"/>
                  <a:gd name="connsiteY8" fmla="*/ 888 h 210298"/>
                  <a:gd name="connsiteX9" fmla="*/ 71707 w 159532"/>
                  <a:gd name="connsiteY9" fmla="*/ 254 h 210298"/>
                  <a:gd name="connsiteX10" fmla="*/ 86810 w 159532"/>
                  <a:gd name="connsiteY10" fmla="*/ 0 h 210298"/>
                  <a:gd name="connsiteX11" fmla="*/ 121585 w 159532"/>
                  <a:gd name="connsiteY11" fmla="*/ 4061 h 210298"/>
                  <a:gd name="connsiteX12" fmla="*/ 144049 w 159532"/>
                  <a:gd name="connsiteY12" fmla="*/ 15737 h 210298"/>
                  <a:gd name="connsiteX13" fmla="*/ 155979 w 159532"/>
                  <a:gd name="connsiteY13" fmla="*/ 34394 h 210298"/>
                  <a:gd name="connsiteX14" fmla="*/ 159533 w 159532"/>
                  <a:gd name="connsiteY14" fmla="*/ 59523 h 210298"/>
                  <a:gd name="connsiteX15" fmla="*/ 153441 w 159532"/>
                  <a:gd name="connsiteY15" fmla="*/ 90491 h 210298"/>
                  <a:gd name="connsiteX16" fmla="*/ 136434 w 159532"/>
                  <a:gd name="connsiteY16" fmla="*/ 113335 h 210298"/>
                  <a:gd name="connsiteX17" fmla="*/ 110797 w 159532"/>
                  <a:gd name="connsiteY17" fmla="*/ 127550 h 210298"/>
                  <a:gd name="connsiteX18" fmla="*/ 78814 w 159532"/>
                  <a:gd name="connsiteY18" fmla="*/ 132373 h 210298"/>
                  <a:gd name="connsiteX19" fmla="*/ 70819 w 159532"/>
                  <a:gd name="connsiteY19" fmla="*/ 132246 h 210298"/>
                  <a:gd name="connsiteX20" fmla="*/ 63458 w 159532"/>
                  <a:gd name="connsiteY20" fmla="*/ 131992 h 210298"/>
                  <a:gd name="connsiteX21" fmla="*/ 57620 w 159532"/>
                  <a:gd name="connsiteY21" fmla="*/ 131611 h 210298"/>
                  <a:gd name="connsiteX22" fmla="*/ 54193 w 159532"/>
                  <a:gd name="connsiteY22" fmla="*/ 131230 h 210298"/>
                  <a:gd name="connsiteX23" fmla="*/ 54193 w 159532"/>
                  <a:gd name="connsiteY23" fmla="*/ 191515 h 210298"/>
                  <a:gd name="connsiteX24" fmla="*/ 90364 w 159532"/>
                  <a:gd name="connsiteY24" fmla="*/ 195196 h 210298"/>
                  <a:gd name="connsiteX25" fmla="*/ 90364 w 159532"/>
                  <a:gd name="connsiteY25" fmla="*/ 210299 h 210298"/>
                  <a:gd name="connsiteX26" fmla="*/ 0 w 159532"/>
                  <a:gd name="connsiteY26" fmla="*/ 210299 h 210298"/>
                  <a:gd name="connsiteX27" fmla="*/ 54193 w 159532"/>
                  <a:gd name="connsiteY27" fmla="*/ 114604 h 210298"/>
                  <a:gd name="connsiteX28" fmla="*/ 58381 w 159532"/>
                  <a:gd name="connsiteY28" fmla="*/ 115239 h 210298"/>
                  <a:gd name="connsiteX29" fmla="*/ 63458 w 159532"/>
                  <a:gd name="connsiteY29" fmla="*/ 115620 h 210298"/>
                  <a:gd name="connsiteX30" fmla="*/ 70057 w 159532"/>
                  <a:gd name="connsiteY30" fmla="*/ 115874 h 210298"/>
                  <a:gd name="connsiteX31" fmla="*/ 78941 w 159532"/>
                  <a:gd name="connsiteY31" fmla="*/ 116001 h 210298"/>
                  <a:gd name="connsiteX32" fmla="*/ 96456 w 159532"/>
                  <a:gd name="connsiteY32" fmla="*/ 113462 h 210298"/>
                  <a:gd name="connsiteX33" fmla="*/ 111685 w 159532"/>
                  <a:gd name="connsiteY33" fmla="*/ 104451 h 210298"/>
                  <a:gd name="connsiteX34" fmla="*/ 122473 w 159532"/>
                  <a:gd name="connsiteY34" fmla="*/ 87064 h 210298"/>
                  <a:gd name="connsiteX35" fmla="*/ 126535 w 159532"/>
                  <a:gd name="connsiteY35" fmla="*/ 59650 h 210298"/>
                  <a:gd name="connsiteX36" fmla="*/ 123488 w 159532"/>
                  <a:gd name="connsiteY36" fmla="*/ 39471 h 210298"/>
                  <a:gd name="connsiteX37" fmla="*/ 114351 w 159532"/>
                  <a:gd name="connsiteY37" fmla="*/ 25891 h 210298"/>
                  <a:gd name="connsiteX38" fmla="*/ 99248 w 159532"/>
                  <a:gd name="connsiteY38" fmla="*/ 18276 h 210298"/>
                  <a:gd name="connsiteX39" fmla="*/ 77926 w 159532"/>
                  <a:gd name="connsiteY39" fmla="*/ 15864 h 210298"/>
                  <a:gd name="connsiteX40" fmla="*/ 69677 w 159532"/>
                  <a:gd name="connsiteY40" fmla="*/ 16118 h 210298"/>
                  <a:gd name="connsiteX41" fmla="*/ 63712 w 159532"/>
                  <a:gd name="connsiteY41" fmla="*/ 16626 h 210298"/>
                  <a:gd name="connsiteX42" fmla="*/ 58889 w 159532"/>
                  <a:gd name="connsiteY42" fmla="*/ 17260 h 210298"/>
                  <a:gd name="connsiteX43" fmla="*/ 54193 w 159532"/>
                  <a:gd name="connsiteY43" fmla="*/ 17514 h 210298"/>
                  <a:gd name="connsiteX44" fmla="*/ 54193 w 159532"/>
                  <a:gd name="connsiteY44" fmla="*/ 114604 h 21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9532" h="210298">
                    <a:moveTo>
                      <a:pt x="0" y="210172"/>
                    </a:moveTo>
                    <a:lnTo>
                      <a:pt x="0" y="195069"/>
                    </a:lnTo>
                    <a:lnTo>
                      <a:pt x="22972" y="191515"/>
                    </a:lnTo>
                    <a:lnTo>
                      <a:pt x="22972" y="20560"/>
                    </a:lnTo>
                    <a:lnTo>
                      <a:pt x="1650" y="16880"/>
                    </a:lnTo>
                    <a:lnTo>
                      <a:pt x="1650" y="1777"/>
                    </a:lnTo>
                    <a:lnTo>
                      <a:pt x="38709" y="1777"/>
                    </a:lnTo>
                    <a:cubicBezTo>
                      <a:pt x="43278" y="1777"/>
                      <a:pt x="47212" y="1650"/>
                      <a:pt x="50512" y="1523"/>
                    </a:cubicBezTo>
                    <a:cubicBezTo>
                      <a:pt x="53812" y="1396"/>
                      <a:pt x="57112" y="1142"/>
                      <a:pt x="60539" y="888"/>
                    </a:cubicBezTo>
                    <a:cubicBezTo>
                      <a:pt x="63965" y="635"/>
                      <a:pt x="67646" y="381"/>
                      <a:pt x="71707" y="254"/>
                    </a:cubicBezTo>
                    <a:cubicBezTo>
                      <a:pt x="75768" y="127"/>
                      <a:pt x="80845" y="0"/>
                      <a:pt x="86810" y="0"/>
                    </a:cubicBezTo>
                    <a:cubicBezTo>
                      <a:pt x="100644" y="0"/>
                      <a:pt x="112320" y="1396"/>
                      <a:pt x="121585" y="4061"/>
                    </a:cubicBezTo>
                    <a:cubicBezTo>
                      <a:pt x="130977" y="6726"/>
                      <a:pt x="138465" y="10661"/>
                      <a:pt x="144049" y="15737"/>
                    </a:cubicBezTo>
                    <a:cubicBezTo>
                      <a:pt x="149633" y="20814"/>
                      <a:pt x="153694" y="27033"/>
                      <a:pt x="155979" y="34394"/>
                    </a:cubicBezTo>
                    <a:cubicBezTo>
                      <a:pt x="158390" y="41755"/>
                      <a:pt x="159533" y="50132"/>
                      <a:pt x="159533" y="59523"/>
                    </a:cubicBezTo>
                    <a:cubicBezTo>
                      <a:pt x="159533" y="71073"/>
                      <a:pt x="157502" y="81353"/>
                      <a:pt x="153441" y="90491"/>
                    </a:cubicBezTo>
                    <a:cubicBezTo>
                      <a:pt x="149379" y="99502"/>
                      <a:pt x="143668" y="107116"/>
                      <a:pt x="136434" y="113335"/>
                    </a:cubicBezTo>
                    <a:cubicBezTo>
                      <a:pt x="129200" y="119554"/>
                      <a:pt x="120569" y="124250"/>
                      <a:pt x="110797" y="127550"/>
                    </a:cubicBezTo>
                    <a:cubicBezTo>
                      <a:pt x="100898" y="130850"/>
                      <a:pt x="90237" y="132373"/>
                      <a:pt x="78814" y="132373"/>
                    </a:cubicBezTo>
                    <a:cubicBezTo>
                      <a:pt x="76149" y="132373"/>
                      <a:pt x="73484" y="132373"/>
                      <a:pt x="70819" y="132246"/>
                    </a:cubicBezTo>
                    <a:cubicBezTo>
                      <a:pt x="68153" y="132119"/>
                      <a:pt x="65742" y="132119"/>
                      <a:pt x="63458" y="131992"/>
                    </a:cubicBezTo>
                    <a:cubicBezTo>
                      <a:pt x="61173" y="131865"/>
                      <a:pt x="59269" y="131738"/>
                      <a:pt x="57620" y="131611"/>
                    </a:cubicBezTo>
                    <a:cubicBezTo>
                      <a:pt x="55970" y="131484"/>
                      <a:pt x="54827" y="131357"/>
                      <a:pt x="54193" y="131230"/>
                    </a:cubicBezTo>
                    <a:lnTo>
                      <a:pt x="54193" y="191515"/>
                    </a:lnTo>
                    <a:lnTo>
                      <a:pt x="90364" y="195196"/>
                    </a:lnTo>
                    <a:lnTo>
                      <a:pt x="90364" y="210299"/>
                    </a:lnTo>
                    <a:lnTo>
                      <a:pt x="0" y="210299"/>
                    </a:lnTo>
                    <a:close/>
                    <a:moveTo>
                      <a:pt x="54193" y="114604"/>
                    </a:moveTo>
                    <a:cubicBezTo>
                      <a:pt x="55589" y="114858"/>
                      <a:pt x="56985" y="115112"/>
                      <a:pt x="58381" y="115239"/>
                    </a:cubicBezTo>
                    <a:cubicBezTo>
                      <a:pt x="59777" y="115366"/>
                      <a:pt x="61554" y="115493"/>
                      <a:pt x="63458" y="115620"/>
                    </a:cubicBezTo>
                    <a:cubicBezTo>
                      <a:pt x="65361" y="115747"/>
                      <a:pt x="67646" y="115747"/>
                      <a:pt x="70057" y="115874"/>
                    </a:cubicBezTo>
                    <a:cubicBezTo>
                      <a:pt x="72596" y="115874"/>
                      <a:pt x="75515" y="116001"/>
                      <a:pt x="78941" y="116001"/>
                    </a:cubicBezTo>
                    <a:cubicBezTo>
                      <a:pt x="84906" y="116001"/>
                      <a:pt x="90871" y="115112"/>
                      <a:pt x="96456" y="113462"/>
                    </a:cubicBezTo>
                    <a:cubicBezTo>
                      <a:pt x="102040" y="111685"/>
                      <a:pt x="107117" y="108766"/>
                      <a:pt x="111685" y="104451"/>
                    </a:cubicBezTo>
                    <a:cubicBezTo>
                      <a:pt x="116128" y="100136"/>
                      <a:pt x="119681" y="94425"/>
                      <a:pt x="122473" y="87064"/>
                    </a:cubicBezTo>
                    <a:cubicBezTo>
                      <a:pt x="125138" y="79830"/>
                      <a:pt x="126535" y="70692"/>
                      <a:pt x="126535" y="59650"/>
                    </a:cubicBezTo>
                    <a:cubicBezTo>
                      <a:pt x="126535" y="51781"/>
                      <a:pt x="125519" y="45055"/>
                      <a:pt x="123488" y="39471"/>
                    </a:cubicBezTo>
                    <a:cubicBezTo>
                      <a:pt x="121458" y="33886"/>
                      <a:pt x="118412" y="29444"/>
                      <a:pt x="114351" y="25891"/>
                    </a:cubicBezTo>
                    <a:cubicBezTo>
                      <a:pt x="110289" y="22464"/>
                      <a:pt x="105340" y="19926"/>
                      <a:pt x="99248" y="18276"/>
                    </a:cubicBezTo>
                    <a:cubicBezTo>
                      <a:pt x="93156" y="16626"/>
                      <a:pt x="86049" y="15864"/>
                      <a:pt x="77926" y="15864"/>
                    </a:cubicBezTo>
                    <a:cubicBezTo>
                      <a:pt x="74626" y="15864"/>
                      <a:pt x="71834" y="15991"/>
                      <a:pt x="69677" y="16118"/>
                    </a:cubicBezTo>
                    <a:cubicBezTo>
                      <a:pt x="67392" y="16245"/>
                      <a:pt x="65488" y="16499"/>
                      <a:pt x="63712" y="16626"/>
                    </a:cubicBezTo>
                    <a:cubicBezTo>
                      <a:pt x="61935" y="16880"/>
                      <a:pt x="60412" y="17007"/>
                      <a:pt x="58889" y="17260"/>
                    </a:cubicBezTo>
                    <a:cubicBezTo>
                      <a:pt x="57366" y="17387"/>
                      <a:pt x="55843" y="17514"/>
                      <a:pt x="54193" y="17514"/>
                    </a:cubicBezTo>
                    <a:lnTo>
                      <a:pt x="54193" y="11460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4" name="Freeform: Shape 46">
                <a:extLst>
                  <a:ext uri="{FF2B5EF4-FFF2-40B4-BE49-F238E27FC236}">
                    <a16:creationId xmlns:a16="http://schemas.microsoft.com/office/drawing/2014/main" id="{7B2D2375-E826-2049-64FB-2C7920EB9201}"/>
                  </a:ext>
                </a:extLst>
              </p:cNvPr>
              <p:cNvSpPr/>
              <p:nvPr/>
            </p:nvSpPr>
            <p:spPr>
              <a:xfrm>
                <a:off x="4031231" y="2202363"/>
                <a:ext cx="155725" cy="162705"/>
              </a:xfrm>
              <a:custGeom>
                <a:avLst/>
                <a:gdLst>
                  <a:gd name="connsiteX0" fmla="*/ 129961 w 155725"/>
                  <a:gd name="connsiteY0" fmla="*/ 162705 h 162705"/>
                  <a:gd name="connsiteX1" fmla="*/ 116762 w 155725"/>
                  <a:gd name="connsiteY1" fmla="*/ 159533 h 162705"/>
                  <a:gd name="connsiteX2" fmla="*/ 112193 w 155725"/>
                  <a:gd name="connsiteY2" fmla="*/ 147729 h 162705"/>
                  <a:gd name="connsiteX3" fmla="*/ 112193 w 155725"/>
                  <a:gd name="connsiteY3" fmla="*/ 142145 h 162705"/>
                  <a:gd name="connsiteX4" fmla="*/ 103055 w 155725"/>
                  <a:gd name="connsiteY4" fmla="*/ 148999 h 162705"/>
                  <a:gd name="connsiteX5" fmla="*/ 91506 w 155725"/>
                  <a:gd name="connsiteY5" fmla="*/ 155598 h 162705"/>
                  <a:gd name="connsiteX6" fmla="*/ 78180 w 155725"/>
                  <a:gd name="connsiteY6" fmla="*/ 160548 h 162705"/>
                  <a:gd name="connsiteX7" fmla="*/ 63712 w 155725"/>
                  <a:gd name="connsiteY7" fmla="*/ 162452 h 162705"/>
                  <a:gd name="connsiteX8" fmla="*/ 41882 w 155725"/>
                  <a:gd name="connsiteY8" fmla="*/ 159152 h 162705"/>
                  <a:gd name="connsiteX9" fmla="*/ 26779 w 155725"/>
                  <a:gd name="connsiteY9" fmla="*/ 148618 h 162705"/>
                  <a:gd name="connsiteX10" fmla="*/ 18149 w 155725"/>
                  <a:gd name="connsiteY10" fmla="*/ 129834 h 162705"/>
                  <a:gd name="connsiteX11" fmla="*/ 15357 w 155725"/>
                  <a:gd name="connsiteY11" fmla="*/ 101786 h 162705"/>
                  <a:gd name="connsiteX12" fmla="*/ 15357 w 155725"/>
                  <a:gd name="connsiteY12" fmla="*/ 23352 h 162705"/>
                  <a:gd name="connsiteX13" fmla="*/ 0 w 155725"/>
                  <a:gd name="connsiteY13" fmla="*/ 17514 h 162705"/>
                  <a:gd name="connsiteX14" fmla="*/ 0 w 155725"/>
                  <a:gd name="connsiteY14" fmla="*/ 4315 h 162705"/>
                  <a:gd name="connsiteX15" fmla="*/ 39597 w 155725"/>
                  <a:gd name="connsiteY15" fmla="*/ 0 h 162705"/>
                  <a:gd name="connsiteX16" fmla="*/ 39724 w 155725"/>
                  <a:gd name="connsiteY16" fmla="*/ 0 h 162705"/>
                  <a:gd name="connsiteX17" fmla="*/ 45816 w 155725"/>
                  <a:gd name="connsiteY17" fmla="*/ 3807 h 162705"/>
                  <a:gd name="connsiteX18" fmla="*/ 45816 w 155725"/>
                  <a:gd name="connsiteY18" fmla="*/ 100136 h 162705"/>
                  <a:gd name="connsiteX19" fmla="*/ 46959 w 155725"/>
                  <a:gd name="connsiteY19" fmla="*/ 119300 h 162705"/>
                  <a:gd name="connsiteX20" fmla="*/ 51274 w 155725"/>
                  <a:gd name="connsiteY20" fmla="*/ 132119 h 162705"/>
                  <a:gd name="connsiteX21" fmla="*/ 59777 w 155725"/>
                  <a:gd name="connsiteY21" fmla="*/ 139226 h 162705"/>
                  <a:gd name="connsiteX22" fmla="*/ 73611 w 155725"/>
                  <a:gd name="connsiteY22" fmla="*/ 141384 h 162705"/>
                  <a:gd name="connsiteX23" fmla="*/ 84906 w 155725"/>
                  <a:gd name="connsiteY23" fmla="*/ 140114 h 162705"/>
                  <a:gd name="connsiteX24" fmla="*/ 94679 w 155725"/>
                  <a:gd name="connsiteY24" fmla="*/ 136942 h 162705"/>
                  <a:gd name="connsiteX25" fmla="*/ 102801 w 155725"/>
                  <a:gd name="connsiteY25" fmla="*/ 132880 h 162705"/>
                  <a:gd name="connsiteX26" fmla="*/ 108766 w 155725"/>
                  <a:gd name="connsiteY26" fmla="*/ 128946 h 162705"/>
                  <a:gd name="connsiteX27" fmla="*/ 108766 w 155725"/>
                  <a:gd name="connsiteY27" fmla="*/ 23352 h 162705"/>
                  <a:gd name="connsiteX28" fmla="*/ 89475 w 155725"/>
                  <a:gd name="connsiteY28" fmla="*/ 17514 h 162705"/>
                  <a:gd name="connsiteX29" fmla="*/ 89475 w 155725"/>
                  <a:gd name="connsiteY29" fmla="*/ 4188 h 162705"/>
                  <a:gd name="connsiteX30" fmla="*/ 131357 w 155725"/>
                  <a:gd name="connsiteY30" fmla="*/ 0 h 162705"/>
                  <a:gd name="connsiteX31" fmla="*/ 131611 w 155725"/>
                  <a:gd name="connsiteY31" fmla="*/ 0 h 162705"/>
                  <a:gd name="connsiteX32" fmla="*/ 139226 w 155725"/>
                  <a:gd name="connsiteY32" fmla="*/ 3807 h 162705"/>
                  <a:gd name="connsiteX33" fmla="*/ 139226 w 155725"/>
                  <a:gd name="connsiteY33" fmla="*/ 143668 h 162705"/>
                  <a:gd name="connsiteX34" fmla="*/ 155725 w 155725"/>
                  <a:gd name="connsiteY34" fmla="*/ 143668 h 162705"/>
                  <a:gd name="connsiteX35" fmla="*/ 155725 w 155725"/>
                  <a:gd name="connsiteY35" fmla="*/ 157375 h 162705"/>
                  <a:gd name="connsiteX36" fmla="*/ 144429 w 155725"/>
                  <a:gd name="connsiteY36" fmla="*/ 160675 h 162705"/>
                  <a:gd name="connsiteX37" fmla="*/ 129961 w 155725"/>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725" h="162705">
                    <a:moveTo>
                      <a:pt x="129961" y="162705"/>
                    </a:moveTo>
                    <a:cubicBezTo>
                      <a:pt x="124250" y="162705"/>
                      <a:pt x="119808" y="161690"/>
                      <a:pt x="116762" y="159533"/>
                    </a:cubicBezTo>
                    <a:cubicBezTo>
                      <a:pt x="113716" y="157375"/>
                      <a:pt x="112193" y="153567"/>
                      <a:pt x="112193" y="147729"/>
                    </a:cubicBezTo>
                    <a:lnTo>
                      <a:pt x="112193" y="142145"/>
                    </a:lnTo>
                    <a:cubicBezTo>
                      <a:pt x="109655" y="144303"/>
                      <a:pt x="106609" y="146587"/>
                      <a:pt x="103055" y="148999"/>
                    </a:cubicBezTo>
                    <a:cubicBezTo>
                      <a:pt x="99502" y="151410"/>
                      <a:pt x="95694" y="153567"/>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816" y="3807"/>
                    </a:lnTo>
                    <a:lnTo>
                      <a:pt x="45816" y="100136"/>
                    </a:lnTo>
                    <a:cubicBezTo>
                      <a:pt x="45816" y="107751"/>
                      <a:pt x="46197" y="114097"/>
                      <a:pt x="46959" y="119300"/>
                    </a:cubicBezTo>
                    <a:cubicBezTo>
                      <a:pt x="47720" y="124504"/>
                      <a:pt x="49116" y="128819"/>
                      <a:pt x="51274" y="132119"/>
                    </a:cubicBezTo>
                    <a:cubicBezTo>
                      <a:pt x="53431" y="135419"/>
                      <a:pt x="56223" y="137830"/>
                      <a:pt x="59777" y="139226"/>
                    </a:cubicBezTo>
                    <a:cubicBezTo>
                      <a:pt x="63331" y="140749"/>
                      <a:pt x="68027" y="141384"/>
                      <a:pt x="73611" y="141384"/>
                    </a:cubicBezTo>
                    <a:cubicBezTo>
                      <a:pt x="77672" y="141384"/>
                      <a:pt x="81353" y="141003"/>
                      <a:pt x="84906" y="140114"/>
                    </a:cubicBezTo>
                    <a:cubicBezTo>
                      <a:pt x="88460" y="139226"/>
                      <a:pt x="91633" y="138211"/>
                      <a:pt x="94679" y="136942"/>
                    </a:cubicBezTo>
                    <a:cubicBezTo>
                      <a:pt x="97725" y="135672"/>
                      <a:pt x="100390" y="134403"/>
                      <a:pt x="102801" y="132880"/>
                    </a:cubicBezTo>
                    <a:cubicBezTo>
                      <a:pt x="105213" y="131484"/>
                      <a:pt x="107117" y="130088"/>
                      <a:pt x="108766" y="128946"/>
                    </a:cubicBezTo>
                    <a:lnTo>
                      <a:pt x="108766" y="23352"/>
                    </a:lnTo>
                    <a:lnTo>
                      <a:pt x="89475" y="17514"/>
                    </a:lnTo>
                    <a:lnTo>
                      <a:pt x="89475" y="4188"/>
                    </a:lnTo>
                    <a:lnTo>
                      <a:pt x="131357" y="0"/>
                    </a:lnTo>
                    <a:lnTo>
                      <a:pt x="131611" y="0"/>
                    </a:lnTo>
                    <a:lnTo>
                      <a:pt x="139226" y="3807"/>
                    </a:lnTo>
                    <a:lnTo>
                      <a:pt x="139226" y="143668"/>
                    </a:lnTo>
                    <a:lnTo>
                      <a:pt x="155725" y="143668"/>
                    </a:lnTo>
                    <a:lnTo>
                      <a:pt x="155725" y="157375"/>
                    </a:lnTo>
                    <a:cubicBezTo>
                      <a:pt x="152552" y="158390"/>
                      <a:pt x="148745" y="159533"/>
                      <a:pt x="144429" y="160675"/>
                    </a:cubicBezTo>
                    <a:cubicBezTo>
                      <a:pt x="140368" y="162071"/>
                      <a:pt x="135419" y="162705"/>
                      <a:pt x="129961"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5" name="Freeform: Shape 47">
                <a:extLst>
                  <a:ext uri="{FF2B5EF4-FFF2-40B4-BE49-F238E27FC236}">
                    <a16:creationId xmlns:a16="http://schemas.microsoft.com/office/drawing/2014/main" id="{7EFB9879-55D3-815D-C4D1-5958994F5E2F}"/>
                  </a:ext>
                </a:extLst>
              </p:cNvPr>
              <p:cNvSpPr/>
              <p:nvPr/>
            </p:nvSpPr>
            <p:spPr>
              <a:xfrm>
                <a:off x="4197743" y="2131925"/>
                <a:ext cx="157882" cy="233270"/>
              </a:xfrm>
              <a:custGeom>
                <a:avLst/>
                <a:gdLst>
                  <a:gd name="connsiteX0" fmla="*/ 22464 w 157882"/>
                  <a:gd name="connsiteY0" fmla="*/ 222102 h 233270"/>
                  <a:gd name="connsiteX1" fmla="*/ 22464 w 157882"/>
                  <a:gd name="connsiteY1" fmla="*/ 21576 h 233270"/>
                  <a:gd name="connsiteX2" fmla="*/ 0 w 157882"/>
                  <a:gd name="connsiteY2" fmla="*/ 19164 h 233270"/>
                  <a:gd name="connsiteX3" fmla="*/ 0 w 157882"/>
                  <a:gd name="connsiteY3" fmla="*/ 6219 h 233270"/>
                  <a:gd name="connsiteX4" fmla="*/ 45563 w 157882"/>
                  <a:gd name="connsiteY4" fmla="*/ 0 h 233270"/>
                  <a:gd name="connsiteX5" fmla="*/ 46070 w 157882"/>
                  <a:gd name="connsiteY5" fmla="*/ 0 h 233270"/>
                  <a:gd name="connsiteX6" fmla="*/ 52924 w 157882"/>
                  <a:gd name="connsiteY6" fmla="*/ 4696 h 233270"/>
                  <a:gd name="connsiteX7" fmla="*/ 52924 w 157882"/>
                  <a:gd name="connsiteY7" fmla="*/ 88587 h 233270"/>
                  <a:gd name="connsiteX8" fmla="*/ 60919 w 157882"/>
                  <a:gd name="connsiteY8" fmla="*/ 81860 h 233270"/>
                  <a:gd name="connsiteX9" fmla="*/ 70819 w 157882"/>
                  <a:gd name="connsiteY9" fmla="*/ 75895 h 233270"/>
                  <a:gd name="connsiteX10" fmla="*/ 82749 w 157882"/>
                  <a:gd name="connsiteY10" fmla="*/ 71707 h 233270"/>
                  <a:gd name="connsiteX11" fmla="*/ 96836 w 157882"/>
                  <a:gd name="connsiteY11" fmla="*/ 70184 h 233270"/>
                  <a:gd name="connsiteX12" fmla="*/ 119681 w 157882"/>
                  <a:gd name="connsiteY12" fmla="*/ 74499 h 233270"/>
                  <a:gd name="connsiteX13" fmla="*/ 139226 w 157882"/>
                  <a:gd name="connsiteY13" fmla="*/ 88079 h 233270"/>
                  <a:gd name="connsiteX14" fmla="*/ 152806 w 157882"/>
                  <a:gd name="connsiteY14" fmla="*/ 111812 h 233270"/>
                  <a:gd name="connsiteX15" fmla="*/ 157882 w 157882"/>
                  <a:gd name="connsiteY15" fmla="*/ 146714 h 233270"/>
                  <a:gd name="connsiteX16" fmla="*/ 152298 w 157882"/>
                  <a:gd name="connsiteY16" fmla="*/ 180474 h 233270"/>
                  <a:gd name="connsiteX17" fmla="*/ 136307 w 157882"/>
                  <a:gd name="connsiteY17" fmla="*/ 208014 h 233270"/>
                  <a:gd name="connsiteX18" fmla="*/ 110924 w 157882"/>
                  <a:gd name="connsiteY18" fmla="*/ 226544 h 233270"/>
                  <a:gd name="connsiteX19" fmla="*/ 77418 w 157882"/>
                  <a:gd name="connsiteY19" fmla="*/ 233270 h 233270"/>
                  <a:gd name="connsiteX20" fmla="*/ 57746 w 157882"/>
                  <a:gd name="connsiteY20" fmla="*/ 232128 h 233270"/>
                  <a:gd name="connsiteX21" fmla="*/ 40867 w 157882"/>
                  <a:gd name="connsiteY21" fmla="*/ 229209 h 233270"/>
                  <a:gd name="connsiteX22" fmla="*/ 28556 w 157882"/>
                  <a:gd name="connsiteY22" fmla="*/ 225655 h 233270"/>
                  <a:gd name="connsiteX23" fmla="*/ 22464 w 157882"/>
                  <a:gd name="connsiteY23" fmla="*/ 222102 h 233270"/>
                  <a:gd name="connsiteX24" fmla="*/ 84018 w 157882"/>
                  <a:gd name="connsiteY24" fmla="*/ 90871 h 233270"/>
                  <a:gd name="connsiteX25" fmla="*/ 73738 w 157882"/>
                  <a:gd name="connsiteY25" fmla="*/ 92141 h 233270"/>
                  <a:gd name="connsiteX26" fmla="*/ 65108 w 157882"/>
                  <a:gd name="connsiteY26" fmla="*/ 95440 h 233270"/>
                  <a:gd name="connsiteX27" fmla="*/ 58127 w 157882"/>
                  <a:gd name="connsiteY27" fmla="*/ 100009 h 233270"/>
                  <a:gd name="connsiteX28" fmla="*/ 53051 w 157882"/>
                  <a:gd name="connsiteY28" fmla="*/ 104832 h 233270"/>
                  <a:gd name="connsiteX29" fmla="*/ 53051 w 157882"/>
                  <a:gd name="connsiteY29" fmla="*/ 207887 h 233270"/>
                  <a:gd name="connsiteX30" fmla="*/ 56477 w 157882"/>
                  <a:gd name="connsiteY30" fmla="*/ 211949 h 233270"/>
                  <a:gd name="connsiteX31" fmla="*/ 62442 w 157882"/>
                  <a:gd name="connsiteY31" fmla="*/ 214868 h 233270"/>
                  <a:gd name="connsiteX32" fmla="*/ 70438 w 157882"/>
                  <a:gd name="connsiteY32" fmla="*/ 216644 h 233270"/>
                  <a:gd name="connsiteX33" fmla="*/ 79703 w 157882"/>
                  <a:gd name="connsiteY33" fmla="*/ 217279 h 233270"/>
                  <a:gd name="connsiteX34" fmla="*/ 97598 w 157882"/>
                  <a:gd name="connsiteY34" fmla="*/ 213218 h 233270"/>
                  <a:gd name="connsiteX35" fmla="*/ 111685 w 157882"/>
                  <a:gd name="connsiteY35" fmla="*/ 200907 h 233270"/>
                  <a:gd name="connsiteX36" fmla="*/ 121077 w 157882"/>
                  <a:gd name="connsiteY36" fmla="*/ 180347 h 233270"/>
                  <a:gd name="connsiteX37" fmla="*/ 124758 w 157882"/>
                  <a:gd name="connsiteY37" fmla="*/ 151537 h 233270"/>
                  <a:gd name="connsiteX38" fmla="*/ 121966 w 157882"/>
                  <a:gd name="connsiteY38" fmla="*/ 124885 h 233270"/>
                  <a:gd name="connsiteX39" fmla="*/ 113462 w 157882"/>
                  <a:gd name="connsiteY39" fmla="*/ 105974 h 233270"/>
                  <a:gd name="connsiteX40" fmla="*/ 100517 w 157882"/>
                  <a:gd name="connsiteY40" fmla="*/ 94806 h 233270"/>
                  <a:gd name="connsiteX41" fmla="*/ 84018 w 157882"/>
                  <a:gd name="connsiteY41" fmla="*/ 90871 h 23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7882" h="233270">
                    <a:moveTo>
                      <a:pt x="22464" y="222102"/>
                    </a:moveTo>
                    <a:lnTo>
                      <a:pt x="22464" y="21576"/>
                    </a:lnTo>
                    <a:lnTo>
                      <a:pt x="0" y="19164"/>
                    </a:lnTo>
                    <a:lnTo>
                      <a:pt x="0" y="6219"/>
                    </a:lnTo>
                    <a:lnTo>
                      <a:pt x="45563" y="0"/>
                    </a:lnTo>
                    <a:lnTo>
                      <a:pt x="46070" y="0"/>
                    </a:lnTo>
                    <a:lnTo>
                      <a:pt x="52924" y="4696"/>
                    </a:lnTo>
                    <a:lnTo>
                      <a:pt x="52924" y="88587"/>
                    </a:lnTo>
                    <a:cubicBezTo>
                      <a:pt x="55335" y="86302"/>
                      <a:pt x="58000" y="84018"/>
                      <a:pt x="60919" y="81860"/>
                    </a:cubicBezTo>
                    <a:cubicBezTo>
                      <a:pt x="63838" y="79576"/>
                      <a:pt x="67138" y="77672"/>
                      <a:pt x="70819" y="75895"/>
                    </a:cubicBezTo>
                    <a:cubicBezTo>
                      <a:pt x="74372" y="74118"/>
                      <a:pt x="78434" y="72722"/>
                      <a:pt x="82749" y="71707"/>
                    </a:cubicBezTo>
                    <a:cubicBezTo>
                      <a:pt x="87064" y="70692"/>
                      <a:pt x="91760" y="70184"/>
                      <a:pt x="96836" y="70184"/>
                    </a:cubicBezTo>
                    <a:cubicBezTo>
                      <a:pt x="104705" y="70184"/>
                      <a:pt x="112320" y="71580"/>
                      <a:pt x="119681" y="74499"/>
                    </a:cubicBezTo>
                    <a:cubicBezTo>
                      <a:pt x="127042" y="77418"/>
                      <a:pt x="133642" y="81860"/>
                      <a:pt x="139226" y="88079"/>
                    </a:cubicBezTo>
                    <a:cubicBezTo>
                      <a:pt x="144937" y="94298"/>
                      <a:pt x="149379" y="102167"/>
                      <a:pt x="152806" y="111812"/>
                    </a:cubicBezTo>
                    <a:cubicBezTo>
                      <a:pt x="156233" y="121458"/>
                      <a:pt x="157882" y="133134"/>
                      <a:pt x="157882" y="146714"/>
                    </a:cubicBezTo>
                    <a:cubicBezTo>
                      <a:pt x="157882" y="158644"/>
                      <a:pt x="156106" y="169940"/>
                      <a:pt x="152298" y="180474"/>
                    </a:cubicBezTo>
                    <a:cubicBezTo>
                      <a:pt x="148618" y="191008"/>
                      <a:pt x="143287" y="200145"/>
                      <a:pt x="136307" y="208014"/>
                    </a:cubicBezTo>
                    <a:cubicBezTo>
                      <a:pt x="129327" y="215756"/>
                      <a:pt x="120950" y="221975"/>
                      <a:pt x="110924" y="226544"/>
                    </a:cubicBezTo>
                    <a:cubicBezTo>
                      <a:pt x="101025" y="231113"/>
                      <a:pt x="89856" y="233270"/>
                      <a:pt x="77418" y="233270"/>
                    </a:cubicBezTo>
                    <a:cubicBezTo>
                      <a:pt x="70565" y="233270"/>
                      <a:pt x="63965" y="232890"/>
                      <a:pt x="57746" y="232128"/>
                    </a:cubicBezTo>
                    <a:cubicBezTo>
                      <a:pt x="51528" y="231367"/>
                      <a:pt x="45816" y="230351"/>
                      <a:pt x="40867" y="229209"/>
                    </a:cubicBezTo>
                    <a:cubicBezTo>
                      <a:pt x="35917" y="228067"/>
                      <a:pt x="31856" y="226925"/>
                      <a:pt x="28556" y="225655"/>
                    </a:cubicBezTo>
                    <a:cubicBezTo>
                      <a:pt x="25510" y="224132"/>
                      <a:pt x="23352" y="222990"/>
                      <a:pt x="22464" y="222102"/>
                    </a:cubicBezTo>
                    <a:close/>
                    <a:moveTo>
                      <a:pt x="84018" y="90871"/>
                    </a:moveTo>
                    <a:cubicBezTo>
                      <a:pt x="80337" y="90871"/>
                      <a:pt x="76911" y="91252"/>
                      <a:pt x="73738" y="92141"/>
                    </a:cubicBezTo>
                    <a:cubicBezTo>
                      <a:pt x="70565" y="93029"/>
                      <a:pt x="67646" y="94171"/>
                      <a:pt x="65108" y="95440"/>
                    </a:cubicBezTo>
                    <a:cubicBezTo>
                      <a:pt x="62442" y="96836"/>
                      <a:pt x="60158" y="98359"/>
                      <a:pt x="58127" y="100009"/>
                    </a:cubicBezTo>
                    <a:cubicBezTo>
                      <a:pt x="56097" y="101659"/>
                      <a:pt x="54320" y="103309"/>
                      <a:pt x="53051" y="104832"/>
                    </a:cubicBezTo>
                    <a:lnTo>
                      <a:pt x="53051" y="207887"/>
                    </a:lnTo>
                    <a:cubicBezTo>
                      <a:pt x="53685" y="209410"/>
                      <a:pt x="54827" y="210806"/>
                      <a:pt x="56477" y="211949"/>
                    </a:cubicBezTo>
                    <a:cubicBezTo>
                      <a:pt x="58127" y="213091"/>
                      <a:pt x="60158" y="214106"/>
                      <a:pt x="62442" y="214868"/>
                    </a:cubicBezTo>
                    <a:cubicBezTo>
                      <a:pt x="64854" y="215629"/>
                      <a:pt x="67519" y="216264"/>
                      <a:pt x="70438" y="216644"/>
                    </a:cubicBezTo>
                    <a:cubicBezTo>
                      <a:pt x="73357" y="217025"/>
                      <a:pt x="76403" y="217279"/>
                      <a:pt x="79703" y="217279"/>
                    </a:cubicBezTo>
                    <a:cubicBezTo>
                      <a:pt x="86176" y="217279"/>
                      <a:pt x="92140" y="215883"/>
                      <a:pt x="97598" y="213218"/>
                    </a:cubicBezTo>
                    <a:cubicBezTo>
                      <a:pt x="103055" y="210426"/>
                      <a:pt x="107751" y="206364"/>
                      <a:pt x="111685" y="200907"/>
                    </a:cubicBezTo>
                    <a:cubicBezTo>
                      <a:pt x="115620" y="195450"/>
                      <a:pt x="118793" y="188596"/>
                      <a:pt x="121077" y="180347"/>
                    </a:cubicBezTo>
                    <a:cubicBezTo>
                      <a:pt x="123362" y="172097"/>
                      <a:pt x="124631" y="162578"/>
                      <a:pt x="124758" y="151537"/>
                    </a:cubicBezTo>
                    <a:cubicBezTo>
                      <a:pt x="124885" y="141257"/>
                      <a:pt x="123996" y="132373"/>
                      <a:pt x="121966" y="124885"/>
                    </a:cubicBezTo>
                    <a:cubicBezTo>
                      <a:pt x="119935" y="117270"/>
                      <a:pt x="117143" y="111051"/>
                      <a:pt x="113462" y="105974"/>
                    </a:cubicBezTo>
                    <a:cubicBezTo>
                      <a:pt x="109782" y="100898"/>
                      <a:pt x="105467" y="97217"/>
                      <a:pt x="100517" y="94806"/>
                    </a:cubicBezTo>
                    <a:cubicBezTo>
                      <a:pt x="95440" y="92141"/>
                      <a:pt x="89983" y="90871"/>
                      <a:pt x="84018" y="9087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6" name="Freeform: Shape 48">
                <a:extLst>
                  <a:ext uri="{FF2B5EF4-FFF2-40B4-BE49-F238E27FC236}">
                    <a16:creationId xmlns:a16="http://schemas.microsoft.com/office/drawing/2014/main" id="{1235D21A-D448-2E74-539B-64C98C05E784}"/>
                  </a:ext>
                </a:extLst>
              </p:cNvPr>
              <p:cNvSpPr/>
              <p:nvPr/>
            </p:nvSpPr>
            <p:spPr>
              <a:xfrm>
                <a:off x="4377202" y="2131925"/>
                <a:ext cx="76783" cy="229843"/>
              </a:xfrm>
              <a:custGeom>
                <a:avLst/>
                <a:gdLst>
                  <a:gd name="connsiteX0" fmla="*/ 0 w 76783"/>
                  <a:gd name="connsiteY0" fmla="*/ 229844 h 229843"/>
                  <a:gd name="connsiteX1" fmla="*/ 0 w 76783"/>
                  <a:gd name="connsiteY1" fmla="*/ 214741 h 229843"/>
                  <a:gd name="connsiteX2" fmla="*/ 22591 w 76783"/>
                  <a:gd name="connsiteY2" fmla="*/ 212456 h 229843"/>
                  <a:gd name="connsiteX3" fmla="*/ 22591 w 76783"/>
                  <a:gd name="connsiteY3" fmla="*/ 21576 h 229843"/>
                  <a:gd name="connsiteX4" fmla="*/ 0 w 76783"/>
                  <a:gd name="connsiteY4" fmla="*/ 19164 h 229843"/>
                  <a:gd name="connsiteX5" fmla="*/ 0 w 76783"/>
                  <a:gd name="connsiteY5" fmla="*/ 6219 h 229843"/>
                  <a:gd name="connsiteX6" fmla="*/ 45943 w 76783"/>
                  <a:gd name="connsiteY6" fmla="*/ 0 h 229843"/>
                  <a:gd name="connsiteX7" fmla="*/ 46197 w 76783"/>
                  <a:gd name="connsiteY7" fmla="*/ 0 h 229843"/>
                  <a:gd name="connsiteX8" fmla="*/ 53050 w 76783"/>
                  <a:gd name="connsiteY8" fmla="*/ 4823 h 229843"/>
                  <a:gd name="connsiteX9" fmla="*/ 53050 w 76783"/>
                  <a:gd name="connsiteY9" fmla="*/ 212456 h 229843"/>
                  <a:gd name="connsiteX10" fmla="*/ 76784 w 76783"/>
                  <a:gd name="connsiteY10" fmla="*/ 214741 h 229843"/>
                  <a:gd name="connsiteX11" fmla="*/ 76784 w 76783"/>
                  <a:gd name="connsiteY11" fmla="*/ 229844 h 229843"/>
                  <a:gd name="connsiteX12" fmla="*/ 0 w 76783"/>
                  <a:gd name="connsiteY12" fmla="*/ 229844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843">
                    <a:moveTo>
                      <a:pt x="0" y="229844"/>
                    </a:moveTo>
                    <a:lnTo>
                      <a:pt x="0" y="214741"/>
                    </a:lnTo>
                    <a:lnTo>
                      <a:pt x="22591" y="212456"/>
                    </a:lnTo>
                    <a:lnTo>
                      <a:pt x="22591" y="21576"/>
                    </a:lnTo>
                    <a:lnTo>
                      <a:pt x="0" y="19164"/>
                    </a:lnTo>
                    <a:lnTo>
                      <a:pt x="0" y="6219"/>
                    </a:lnTo>
                    <a:lnTo>
                      <a:pt x="45943" y="0"/>
                    </a:lnTo>
                    <a:lnTo>
                      <a:pt x="46197" y="0"/>
                    </a:lnTo>
                    <a:lnTo>
                      <a:pt x="53050" y="4823"/>
                    </a:lnTo>
                    <a:lnTo>
                      <a:pt x="53050" y="212456"/>
                    </a:lnTo>
                    <a:lnTo>
                      <a:pt x="76784" y="214741"/>
                    </a:lnTo>
                    <a:lnTo>
                      <a:pt x="76784" y="229844"/>
                    </a:lnTo>
                    <a:lnTo>
                      <a:pt x="0" y="22984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7" name="Freeform: Shape 49">
                <a:extLst>
                  <a:ext uri="{FF2B5EF4-FFF2-40B4-BE49-F238E27FC236}">
                    <a16:creationId xmlns:a16="http://schemas.microsoft.com/office/drawing/2014/main" id="{1B3A8742-036D-7535-9C4B-44E6E3528EAE}"/>
                  </a:ext>
                </a:extLst>
              </p:cNvPr>
              <p:cNvSpPr/>
              <p:nvPr/>
            </p:nvSpPr>
            <p:spPr>
              <a:xfrm>
                <a:off x="4471880" y="2135478"/>
                <a:ext cx="75261" cy="226416"/>
              </a:xfrm>
              <a:custGeom>
                <a:avLst/>
                <a:gdLst>
                  <a:gd name="connsiteX0" fmla="*/ 0 w 75261"/>
                  <a:gd name="connsiteY0" fmla="*/ 226290 h 226416"/>
                  <a:gd name="connsiteX1" fmla="*/ 0 w 75261"/>
                  <a:gd name="connsiteY1" fmla="*/ 211187 h 226416"/>
                  <a:gd name="connsiteX2" fmla="*/ 22591 w 75261"/>
                  <a:gd name="connsiteY2" fmla="*/ 208903 h 226416"/>
                  <a:gd name="connsiteX3" fmla="*/ 22591 w 75261"/>
                  <a:gd name="connsiteY3" fmla="*/ 95060 h 226416"/>
                  <a:gd name="connsiteX4" fmla="*/ 3427 w 75261"/>
                  <a:gd name="connsiteY4" fmla="*/ 89095 h 226416"/>
                  <a:gd name="connsiteX5" fmla="*/ 3427 w 75261"/>
                  <a:gd name="connsiteY5" fmla="*/ 72723 h 226416"/>
                  <a:gd name="connsiteX6" fmla="*/ 45182 w 75261"/>
                  <a:gd name="connsiteY6" fmla="*/ 67138 h 226416"/>
                  <a:gd name="connsiteX7" fmla="*/ 45817 w 75261"/>
                  <a:gd name="connsiteY7" fmla="*/ 67138 h 226416"/>
                  <a:gd name="connsiteX8" fmla="*/ 53051 w 75261"/>
                  <a:gd name="connsiteY8" fmla="*/ 72596 h 226416"/>
                  <a:gd name="connsiteX9" fmla="*/ 53051 w 75261"/>
                  <a:gd name="connsiteY9" fmla="*/ 209156 h 226416"/>
                  <a:gd name="connsiteX10" fmla="*/ 75261 w 75261"/>
                  <a:gd name="connsiteY10" fmla="*/ 211314 h 226416"/>
                  <a:gd name="connsiteX11" fmla="*/ 75261 w 75261"/>
                  <a:gd name="connsiteY11" fmla="*/ 226417 h 226416"/>
                  <a:gd name="connsiteX12" fmla="*/ 0 w 75261"/>
                  <a:gd name="connsiteY12" fmla="*/ 226417 h 226416"/>
                  <a:gd name="connsiteX13" fmla="*/ 33379 w 75261"/>
                  <a:gd name="connsiteY13" fmla="*/ 41121 h 226416"/>
                  <a:gd name="connsiteX14" fmla="*/ 26145 w 75261"/>
                  <a:gd name="connsiteY14" fmla="*/ 39724 h 226416"/>
                  <a:gd name="connsiteX15" fmla="*/ 20561 w 75261"/>
                  <a:gd name="connsiteY15" fmla="*/ 35790 h 226416"/>
                  <a:gd name="connsiteX16" fmla="*/ 17007 w 75261"/>
                  <a:gd name="connsiteY16" fmla="*/ 29825 h 226416"/>
                  <a:gd name="connsiteX17" fmla="*/ 15738 w 75261"/>
                  <a:gd name="connsiteY17" fmla="*/ 22337 h 226416"/>
                  <a:gd name="connsiteX18" fmla="*/ 17007 w 75261"/>
                  <a:gd name="connsiteY18" fmla="*/ 13961 h 226416"/>
                  <a:gd name="connsiteX19" fmla="*/ 20814 w 75261"/>
                  <a:gd name="connsiteY19" fmla="*/ 6853 h 226416"/>
                  <a:gd name="connsiteX20" fmla="*/ 27160 w 75261"/>
                  <a:gd name="connsiteY20" fmla="*/ 1904 h 226416"/>
                  <a:gd name="connsiteX21" fmla="*/ 36044 w 75261"/>
                  <a:gd name="connsiteY21" fmla="*/ 0 h 226416"/>
                  <a:gd name="connsiteX22" fmla="*/ 36171 w 75261"/>
                  <a:gd name="connsiteY22" fmla="*/ 0 h 226416"/>
                  <a:gd name="connsiteX23" fmla="*/ 44040 w 75261"/>
                  <a:gd name="connsiteY23" fmla="*/ 1650 h 226416"/>
                  <a:gd name="connsiteX24" fmla="*/ 49751 w 75261"/>
                  <a:gd name="connsiteY24" fmla="*/ 5965 h 226416"/>
                  <a:gd name="connsiteX25" fmla="*/ 53305 w 75261"/>
                  <a:gd name="connsiteY25" fmla="*/ 12057 h 226416"/>
                  <a:gd name="connsiteX26" fmla="*/ 54574 w 75261"/>
                  <a:gd name="connsiteY26" fmla="*/ 19164 h 226416"/>
                  <a:gd name="connsiteX27" fmla="*/ 53305 w 75261"/>
                  <a:gd name="connsiteY27" fmla="*/ 27794 h 226416"/>
                  <a:gd name="connsiteX28" fmla="*/ 49370 w 75261"/>
                  <a:gd name="connsiteY28" fmla="*/ 34648 h 226416"/>
                  <a:gd name="connsiteX29" fmla="*/ 42771 w 75261"/>
                  <a:gd name="connsiteY29" fmla="*/ 39344 h 226416"/>
                  <a:gd name="connsiteX30" fmla="*/ 33506 w 75261"/>
                  <a:gd name="connsiteY30" fmla="*/ 40994 h 226416"/>
                  <a:gd name="connsiteX31" fmla="*/ 33379 w 75261"/>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1" h="226416">
                    <a:moveTo>
                      <a:pt x="0" y="226290"/>
                    </a:moveTo>
                    <a:lnTo>
                      <a:pt x="0" y="211187"/>
                    </a:lnTo>
                    <a:lnTo>
                      <a:pt x="22591" y="208903"/>
                    </a:lnTo>
                    <a:lnTo>
                      <a:pt x="22591" y="95060"/>
                    </a:lnTo>
                    <a:lnTo>
                      <a:pt x="3427" y="89095"/>
                    </a:lnTo>
                    <a:lnTo>
                      <a:pt x="3427" y="72723"/>
                    </a:lnTo>
                    <a:lnTo>
                      <a:pt x="45182" y="67138"/>
                    </a:lnTo>
                    <a:lnTo>
                      <a:pt x="45817" y="67138"/>
                    </a:lnTo>
                    <a:lnTo>
                      <a:pt x="53051" y="72596"/>
                    </a:lnTo>
                    <a:lnTo>
                      <a:pt x="53051" y="209156"/>
                    </a:lnTo>
                    <a:lnTo>
                      <a:pt x="75261" y="211314"/>
                    </a:lnTo>
                    <a:lnTo>
                      <a:pt x="75261" y="226417"/>
                    </a:lnTo>
                    <a:lnTo>
                      <a:pt x="0" y="226417"/>
                    </a:lnTo>
                    <a:close/>
                    <a:moveTo>
                      <a:pt x="33379" y="41121"/>
                    </a:moveTo>
                    <a:cubicBezTo>
                      <a:pt x="30714" y="41121"/>
                      <a:pt x="28302" y="40613"/>
                      <a:pt x="26145" y="39724"/>
                    </a:cubicBezTo>
                    <a:cubicBezTo>
                      <a:pt x="23987" y="38709"/>
                      <a:pt x="22084" y="37440"/>
                      <a:pt x="20561"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3"/>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8" name="Freeform: Shape 50">
                <a:extLst>
                  <a:ext uri="{FF2B5EF4-FFF2-40B4-BE49-F238E27FC236}">
                    <a16:creationId xmlns:a16="http://schemas.microsoft.com/office/drawing/2014/main" id="{DE3C5011-10FE-4E1C-2E2B-936175BCB378}"/>
                  </a:ext>
                </a:extLst>
              </p:cNvPr>
              <p:cNvSpPr/>
              <p:nvPr/>
            </p:nvSpPr>
            <p:spPr>
              <a:xfrm>
                <a:off x="4568082" y="2201982"/>
                <a:ext cx="122473" cy="162959"/>
              </a:xfrm>
              <a:custGeom>
                <a:avLst/>
                <a:gdLst>
                  <a:gd name="connsiteX0" fmla="*/ 0 w 122473"/>
                  <a:gd name="connsiteY0" fmla="*/ 84145 h 162959"/>
                  <a:gd name="connsiteX1" fmla="*/ 5330 w 122473"/>
                  <a:gd name="connsiteY1" fmla="*/ 51781 h 162959"/>
                  <a:gd name="connsiteX2" fmla="*/ 20814 w 122473"/>
                  <a:gd name="connsiteY2" fmla="*/ 25002 h 162959"/>
                  <a:gd name="connsiteX3" fmla="*/ 45816 w 122473"/>
                  <a:gd name="connsiteY3" fmla="*/ 6727 h 162959"/>
                  <a:gd name="connsiteX4" fmla="*/ 79195 w 122473"/>
                  <a:gd name="connsiteY4" fmla="*/ 0 h 162959"/>
                  <a:gd name="connsiteX5" fmla="*/ 92394 w 122473"/>
                  <a:gd name="connsiteY5" fmla="*/ 888 h 162959"/>
                  <a:gd name="connsiteX6" fmla="*/ 104070 w 122473"/>
                  <a:gd name="connsiteY6" fmla="*/ 3046 h 162959"/>
                  <a:gd name="connsiteX7" fmla="*/ 113716 w 122473"/>
                  <a:gd name="connsiteY7" fmla="*/ 5838 h 162959"/>
                  <a:gd name="connsiteX8" fmla="*/ 120696 w 122473"/>
                  <a:gd name="connsiteY8" fmla="*/ 8630 h 162959"/>
                  <a:gd name="connsiteX9" fmla="*/ 119300 w 122473"/>
                  <a:gd name="connsiteY9" fmla="*/ 48862 h 162959"/>
                  <a:gd name="connsiteX10" fmla="*/ 100897 w 122473"/>
                  <a:gd name="connsiteY10" fmla="*/ 48862 h 162959"/>
                  <a:gd name="connsiteX11" fmla="*/ 94679 w 122473"/>
                  <a:gd name="connsiteY11" fmla="*/ 26145 h 162959"/>
                  <a:gd name="connsiteX12" fmla="*/ 85668 w 122473"/>
                  <a:gd name="connsiteY12" fmla="*/ 18910 h 162959"/>
                  <a:gd name="connsiteX13" fmla="*/ 72469 w 122473"/>
                  <a:gd name="connsiteY13" fmla="*/ 16372 h 162959"/>
                  <a:gd name="connsiteX14" fmla="*/ 57493 w 122473"/>
                  <a:gd name="connsiteY14" fmla="*/ 19926 h 162959"/>
                  <a:gd name="connsiteX15" fmla="*/ 44801 w 122473"/>
                  <a:gd name="connsiteY15" fmla="*/ 30714 h 162959"/>
                  <a:gd name="connsiteX16" fmla="*/ 35917 w 122473"/>
                  <a:gd name="connsiteY16" fmla="*/ 48609 h 162959"/>
                  <a:gd name="connsiteX17" fmla="*/ 32490 w 122473"/>
                  <a:gd name="connsiteY17" fmla="*/ 73738 h 162959"/>
                  <a:gd name="connsiteX18" fmla="*/ 36171 w 122473"/>
                  <a:gd name="connsiteY18" fmla="*/ 105213 h 162959"/>
                  <a:gd name="connsiteX19" fmla="*/ 46197 w 122473"/>
                  <a:gd name="connsiteY19" fmla="*/ 126408 h 162959"/>
                  <a:gd name="connsiteX20" fmla="*/ 60793 w 122473"/>
                  <a:gd name="connsiteY20" fmla="*/ 138211 h 162959"/>
                  <a:gd name="connsiteX21" fmla="*/ 78180 w 122473"/>
                  <a:gd name="connsiteY21" fmla="*/ 141891 h 162959"/>
                  <a:gd name="connsiteX22" fmla="*/ 90237 w 122473"/>
                  <a:gd name="connsiteY22" fmla="*/ 140749 h 162959"/>
                  <a:gd name="connsiteX23" fmla="*/ 100771 w 122473"/>
                  <a:gd name="connsiteY23" fmla="*/ 137830 h 162959"/>
                  <a:gd name="connsiteX24" fmla="*/ 109528 w 122473"/>
                  <a:gd name="connsiteY24" fmla="*/ 133769 h 162959"/>
                  <a:gd name="connsiteX25" fmla="*/ 116508 w 122473"/>
                  <a:gd name="connsiteY25" fmla="*/ 129327 h 162959"/>
                  <a:gd name="connsiteX26" fmla="*/ 122473 w 122473"/>
                  <a:gd name="connsiteY26" fmla="*/ 142526 h 162959"/>
                  <a:gd name="connsiteX27" fmla="*/ 113335 w 122473"/>
                  <a:gd name="connsiteY27" fmla="*/ 150014 h 162959"/>
                  <a:gd name="connsiteX28" fmla="*/ 101151 w 122473"/>
                  <a:gd name="connsiteY28" fmla="*/ 156487 h 162959"/>
                  <a:gd name="connsiteX29" fmla="*/ 86810 w 122473"/>
                  <a:gd name="connsiteY29" fmla="*/ 161182 h 162959"/>
                  <a:gd name="connsiteX30" fmla="*/ 71453 w 122473"/>
                  <a:gd name="connsiteY30" fmla="*/ 162959 h 162959"/>
                  <a:gd name="connsiteX31" fmla="*/ 40486 w 122473"/>
                  <a:gd name="connsiteY31" fmla="*/ 156867 h 162959"/>
                  <a:gd name="connsiteX32" fmla="*/ 18149 w 122473"/>
                  <a:gd name="connsiteY32" fmla="*/ 140241 h 162959"/>
                  <a:gd name="connsiteX33" fmla="*/ 4569 w 122473"/>
                  <a:gd name="connsiteY33" fmla="*/ 115239 h 162959"/>
                  <a:gd name="connsiteX34" fmla="*/ 0 w 122473"/>
                  <a:gd name="connsiteY34" fmla="*/ 84145 h 1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473" h="162959">
                    <a:moveTo>
                      <a:pt x="0" y="84145"/>
                    </a:moveTo>
                    <a:cubicBezTo>
                      <a:pt x="0" y="72723"/>
                      <a:pt x="1777" y="61935"/>
                      <a:pt x="5330" y="51781"/>
                    </a:cubicBezTo>
                    <a:cubicBezTo>
                      <a:pt x="8884" y="41628"/>
                      <a:pt x="14087" y="32617"/>
                      <a:pt x="20814" y="25002"/>
                    </a:cubicBezTo>
                    <a:cubicBezTo>
                      <a:pt x="27667" y="17260"/>
                      <a:pt x="35917" y="11169"/>
                      <a:pt x="45816" y="6727"/>
                    </a:cubicBezTo>
                    <a:cubicBezTo>
                      <a:pt x="55716" y="2158"/>
                      <a:pt x="66757" y="0"/>
                      <a:pt x="79195" y="0"/>
                    </a:cubicBezTo>
                    <a:cubicBezTo>
                      <a:pt x="83764" y="0"/>
                      <a:pt x="88206" y="254"/>
                      <a:pt x="92394" y="888"/>
                    </a:cubicBezTo>
                    <a:cubicBezTo>
                      <a:pt x="96582" y="1523"/>
                      <a:pt x="100517" y="2158"/>
                      <a:pt x="104070" y="3046"/>
                    </a:cubicBezTo>
                    <a:cubicBezTo>
                      <a:pt x="107624" y="3934"/>
                      <a:pt x="110924" y="4823"/>
                      <a:pt x="113716" y="5838"/>
                    </a:cubicBezTo>
                    <a:cubicBezTo>
                      <a:pt x="116508" y="6853"/>
                      <a:pt x="118920" y="7742"/>
                      <a:pt x="120696" y="8630"/>
                    </a:cubicBezTo>
                    <a:lnTo>
                      <a:pt x="119300" y="48862"/>
                    </a:lnTo>
                    <a:lnTo>
                      <a:pt x="100897" y="48862"/>
                    </a:lnTo>
                    <a:lnTo>
                      <a:pt x="94679" y="26145"/>
                    </a:lnTo>
                    <a:cubicBezTo>
                      <a:pt x="92267" y="23099"/>
                      <a:pt x="89348" y="20687"/>
                      <a:pt x="85668" y="18910"/>
                    </a:cubicBezTo>
                    <a:cubicBezTo>
                      <a:pt x="82114" y="17260"/>
                      <a:pt x="77672" y="16372"/>
                      <a:pt x="72469" y="16372"/>
                    </a:cubicBezTo>
                    <a:cubicBezTo>
                      <a:pt x="67265" y="16372"/>
                      <a:pt x="62315" y="17514"/>
                      <a:pt x="57493" y="19926"/>
                    </a:cubicBezTo>
                    <a:cubicBezTo>
                      <a:pt x="52797" y="22337"/>
                      <a:pt x="48482" y="25891"/>
                      <a:pt x="44801" y="30714"/>
                    </a:cubicBezTo>
                    <a:cubicBezTo>
                      <a:pt x="41120" y="35536"/>
                      <a:pt x="38201" y="41501"/>
                      <a:pt x="35917" y="48609"/>
                    </a:cubicBezTo>
                    <a:cubicBezTo>
                      <a:pt x="33632" y="55716"/>
                      <a:pt x="32490" y="64092"/>
                      <a:pt x="32490" y="73738"/>
                    </a:cubicBezTo>
                    <a:cubicBezTo>
                      <a:pt x="32363" y="86049"/>
                      <a:pt x="33632" y="96583"/>
                      <a:pt x="36171" y="105213"/>
                    </a:cubicBezTo>
                    <a:cubicBezTo>
                      <a:pt x="38709" y="113843"/>
                      <a:pt x="42009" y="120950"/>
                      <a:pt x="46197" y="126408"/>
                    </a:cubicBezTo>
                    <a:cubicBezTo>
                      <a:pt x="50385" y="131865"/>
                      <a:pt x="55208" y="135799"/>
                      <a:pt x="60793" y="138211"/>
                    </a:cubicBezTo>
                    <a:cubicBezTo>
                      <a:pt x="66376" y="140622"/>
                      <a:pt x="72088" y="141891"/>
                      <a:pt x="78180" y="141891"/>
                    </a:cubicBezTo>
                    <a:cubicBezTo>
                      <a:pt x="82495" y="141891"/>
                      <a:pt x="86556" y="141511"/>
                      <a:pt x="90237" y="140749"/>
                    </a:cubicBezTo>
                    <a:cubicBezTo>
                      <a:pt x="94044" y="139988"/>
                      <a:pt x="97471" y="139099"/>
                      <a:pt x="100771" y="137830"/>
                    </a:cubicBezTo>
                    <a:cubicBezTo>
                      <a:pt x="103944" y="136688"/>
                      <a:pt x="106862" y="135292"/>
                      <a:pt x="109528" y="133769"/>
                    </a:cubicBezTo>
                    <a:cubicBezTo>
                      <a:pt x="112193" y="132246"/>
                      <a:pt x="114477" y="130723"/>
                      <a:pt x="116508" y="129327"/>
                    </a:cubicBezTo>
                    <a:lnTo>
                      <a:pt x="122473" y="142526"/>
                    </a:lnTo>
                    <a:cubicBezTo>
                      <a:pt x="120062" y="145064"/>
                      <a:pt x="116889" y="147603"/>
                      <a:pt x="113335" y="150014"/>
                    </a:cubicBezTo>
                    <a:cubicBezTo>
                      <a:pt x="109655" y="152425"/>
                      <a:pt x="105594" y="154583"/>
                      <a:pt x="101151" y="156487"/>
                    </a:cubicBezTo>
                    <a:cubicBezTo>
                      <a:pt x="96582" y="158390"/>
                      <a:pt x="91887" y="159913"/>
                      <a:pt x="86810" y="161182"/>
                    </a:cubicBezTo>
                    <a:cubicBezTo>
                      <a:pt x="81733" y="162325"/>
                      <a:pt x="76657" y="162959"/>
                      <a:pt x="71453" y="162959"/>
                    </a:cubicBezTo>
                    <a:cubicBezTo>
                      <a:pt x="59650" y="162959"/>
                      <a:pt x="49370" y="160929"/>
                      <a:pt x="40486" y="156867"/>
                    </a:cubicBezTo>
                    <a:cubicBezTo>
                      <a:pt x="31602" y="152806"/>
                      <a:pt x="24114" y="147222"/>
                      <a:pt x="18149" y="140241"/>
                    </a:cubicBezTo>
                    <a:cubicBezTo>
                      <a:pt x="12184" y="133261"/>
                      <a:pt x="7615" y="124885"/>
                      <a:pt x="4569" y="115239"/>
                    </a:cubicBezTo>
                    <a:cubicBezTo>
                      <a:pt x="1650" y="105594"/>
                      <a:pt x="0" y="95186"/>
                      <a:pt x="0" y="8414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9" name="Freeform: Shape 51">
                <a:extLst>
                  <a:ext uri="{FF2B5EF4-FFF2-40B4-BE49-F238E27FC236}">
                    <a16:creationId xmlns:a16="http://schemas.microsoft.com/office/drawing/2014/main" id="{8380632F-1D80-8380-05CA-A63EC1429208}"/>
                  </a:ext>
                </a:extLst>
              </p:cNvPr>
              <p:cNvSpPr/>
              <p:nvPr/>
            </p:nvSpPr>
            <p:spPr>
              <a:xfrm>
                <a:off x="4709846"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20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808 w 137195"/>
                  <a:gd name="connsiteY17" fmla="*/ 102928 h 242408"/>
                  <a:gd name="connsiteX18" fmla="*/ 12946 w 137195"/>
                  <a:gd name="connsiteY18" fmla="*/ 96583 h 242408"/>
                  <a:gd name="connsiteX19" fmla="*/ 28429 w 137195"/>
                  <a:gd name="connsiteY19" fmla="*/ 89222 h 242408"/>
                  <a:gd name="connsiteX20" fmla="*/ 47720 w 137195"/>
                  <a:gd name="connsiteY20" fmla="*/ 83003 h 242408"/>
                  <a:gd name="connsiteX21" fmla="*/ 68280 w 137195"/>
                  <a:gd name="connsiteY21" fmla="*/ 80464 h 242408"/>
                  <a:gd name="connsiteX22" fmla="*/ 92521 w 137195"/>
                  <a:gd name="connsiteY22" fmla="*/ 83383 h 242408"/>
                  <a:gd name="connsiteX23" fmla="*/ 108639 w 137195"/>
                  <a:gd name="connsiteY23" fmla="*/ 92775 h 242408"/>
                  <a:gd name="connsiteX24" fmla="*/ 117524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5 w 137195"/>
                  <a:gd name="connsiteY40" fmla="*/ 239997 h 242408"/>
                  <a:gd name="connsiteX41" fmla="*/ 47467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742 w 137195"/>
                  <a:gd name="connsiteY46" fmla="*/ 54574 h 242408"/>
                  <a:gd name="connsiteX47" fmla="*/ 46324 w 137195"/>
                  <a:gd name="connsiteY47" fmla="*/ 50639 h 242408"/>
                  <a:gd name="connsiteX48" fmla="*/ 31856 w 137195"/>
                  <a:gd name="connsiteY48" fmla="*/ 40232 h 242408"/>
                  <a:gd name="connsiteX49" fmla="*/ 22718 w 137195"/>
                  <a:gd name="connsiteY49" fmla="*/ 25256 h 242408"/>
                  <a:gd name="connsiteX50" fmla="*/ 19545 w 137195"/>
                  <a:gd name="connsiteY50" fmla="*/ 7488 h 242408"/>
                  <a:gd name="connsiteX51" fmla="*/ 19545 w 137195"/>
                  <a:gd name="connsiteY51" fmla="*/ 3554 h 242408"/>
                  <a:gd name="connsiteX52" fmla="*/ 19926 w 137195"/>
                  <a:gd name="connsiteY52" fmla="*/ 0 h 242408"/>
                  <a:gd name="connsiteX53" fmla="*/ 36171 w 137195"/>
                  <a:gd name="connsiteY53" fmla="*/ 0 h 242408"/>
                  <a:gd name="connsiteX54" fmla="*/ 36171 w 137195"/>
                  <a:gd name="connsiteY54" fmla="*/ 2031 h 242408"/>
                  <a:gd name="connsiteX55" fmla="*/ 36552 w 137195"/>
                  <a:gd name="connsiteY55" fmla="*/ 4950 h 242408"/>
                  <a:gd name="connsiteX56" fmla="*/ 38709 w 137195"/>
                  <a:gd name="connsiteY56" fmla="*/ 12565 h 242408"/>
                  <a:gd name="connsiteX57" fmla="*/ 43659 w 137195"/>
                  <a:gd name="connsiteY57" fmla="*/ 20687 h 242408"/>
                  <a:gd name="connsiteX58" fmla="*/ 52289 w 137195"/>
                  <a:gd name="connsiteY58" fmla="*/ 27033 h 242408"/>
                  <a:gd name="connsiteX59" fmla="*/ 65869 w 137195"/>
                  <a:gd name="connsiteY59" fmla="*/ 29571 h 242408"/>
                  <a:gd name="connsiteX60" fmla="*/ 79195 w 137195"/>
                  <a:gd name="connsiteY60" fmla="*/ 27033 h 242408"/>
                  <a:gd name="connsiteX61" fmla="*/ 87698 w 137195"/>
                  <a:gd name="connsiteY61" fmla="*/ 20687 h 242408"/>
                  <a:gd name="connsiteX62" fmla="*/ 92394 w 137195"/>
                  <a:gd name="connsiteY62" fmla="*/ 12565 h 242408"/>
                  <a:gd name="connsiteX63" fmla="*/ 94425 w 137195"/>
                  <a:gd name="connsiteY63" fmla="*/ 4950 h 242408"/>
                  <a:gd name="connsiteX64" fmla="*/ 94806 w 137195"/>
                  <a:gd name="connsiteY64" fmla="*/ 0 h 242408"/>
                  <a:gd name="connsiteX65" fmla="*/ 110543 w 137195"/>
                  <a:gd name="connsiteY65" fmla="*/ 0 h 242408"/>
                  <a:gd name="connsiteX66" fmla="*/ 110797 w 137195"/>
                  <a:gd name="connsiteY66" fmla="*/ 3554 h 242408"/>
                  <a:gd name="connsiteX67" fmla="*/ 110924 w 137195"/>
                  <a:gd name="connsiteY67" fmla="*/ 7488 h 242408"/>
                  <a:gd name="connsiteX68" fmla="*/ 107751 w 137195"/>
                  <a:gd name="connsiteY68" fmla="*/ 25383 h 242408"/>
                  <a:gd name="connsiteX69" fmla="*/ 98613 w 137195"/>
                  <a:gd name="connsiteY69" fmla="*/ 40486 h 242408"/>
                  <a:gd name="connsiteX70" fmla="*/ 84272 w 137195"/>
                  <a:gd name="connsiteY70" fmla="*/ 50893 h 242408"/>
                  <a:gd name="connsiteX71" fmla="*/ 65742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125 w 137195"/>
                  <a:gd name="connsiteY81" fmla="*/ 194307 h 242408"/>
                  <a:gd name="connsiteX82" fmla="*/ 35156 w 137195"/>
                  <a:gd name="connsiteY82" fmla="*/ 206999 h 242408"/>
                  <a:gd name="connsiteX83" fmla="*/ 40613 w 137195"/>
                  <a:gd name="connsiteY83" fmla="*/ 215502 h 242408"/>
                  <a:gd name="connsiteX84" fmla="*/ 48862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3" y="117270"/>
                      <a:pt x="86303" y="113716"/>
                      <a:pt x="84145" y="110924"/>
                    </a:cubicBezTo>
                    <a:cubicBezTo>
                      <a:pt x="81860" y="108132"/>
                      <a:pt x="78941" y="106101"/>
                      <a:pt x="75134" y="104959"/>
                    </a:cubicBezTo>
                    <a:cubicBezTo>
                      <a:pt x="71327" y="103690"/>
                      <a:pt x="66631" y="103055"/>
                      <a:pt x="60920" y="103055"/>
                    </a:cubicBezTo>
                    <a:cubicBezTo>
                      <a:pt x="55970" y="103055"/>
                      <a:pt x="51020" y="103563"/>
                      <a:pt x="46197" y="104451"/>
                    </a:cubicBezTo>
                    <a:cubicBezTo>
                      <a:pt x="41247" y="105340"/>
                      <a:pt x="36552" y="106482"/>
                      <a:pt x="31983" y="107751"/>
                    </a:cubicBezTo>
                    <a:cubicBezTo>
                      <a:pt x="27414" y="109020"/>
                      <a:pt x="23352" y="110543"/>
                      <a:pt x="19545" y="111939"/>
                    </a:cubicBezTo>
                    <a:cubicBezTo>
                      <a:pt x="15738" y="113462"/>
                      <a:pt x="12565" y="114858"/>
                      <a:pt x="10026" y="116128"/>
                    </a:cubicBezTo>
                    <a:lnTo>
                      <a:pt x="9899" y="116128"/>
                    </a:lnTo>
                    <a:lnTo>
                      <a:pt x="3808" y="102928"/>
                    </a:lnTo>
                    <a:cubicBezTo>
                      <a:pt x="5584" y="101278"/>
                      <a:pt x="8631" y="99248"/>
                      <a:pt x="12946" y="96583"/>
                    </a:cubicBezTo>
                    <a:cubicBezTo>
                      <a:pt x="17388" y="94044"/>
                      <a:pt x="22464" y="91506"/>
                      <a:pt x="28429" y="89222"/>
                    </a:cubicBezTo>
                    <a:cubicBezTo>
                      <a:pt x="34394" y="86810"/>
                      <a:pt x="40867" y="84779"/>
                      <a:pt x="47720" y="83003"/>
                    </a:cubicBezTo>
                    <a:cubicBezTo>
                      <a:pt x="54574" y="81226"/>
                      <a:pt x="61427" y="80464"/>
                      <a:pt x="68280" y="80464"/>
                    </a:cubicBezTo>
                    <a:cubicBezTo>
                      <a:pt x="77799" y="80464"/>
                      <a:pt x="85922" y="81480"/>
                      <a:pt x="92521" y="83383"/>
                    </a:cubicBezTo>
                    <a:cubicBezTo>
                      <a:pt x="99121" y="85287"/>
                      <a:pt x="104451" y="88460"/>
                      <a:pt x="108639" y="92775"/>
                    </a:cubicBezTo>
                    <a:cubicBezTo>
                      <a:pt x="112828" y="97090"/>
                      <a:pt x="115747" y="102675"/>
                      <a:pt x="117524" y="109655"/>
                    </a:cubicBezTo>
                    <a:cubicBezTo>
                      <a:pt x="119301"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7" y="241139"/>
                      <a:pt x="118031" y="241520"/>
                      <a:pt x="115239" y="241901"/>
                    </a:cubicBezTo>
                    <a:cubicBezTo>
                      <a:pt x="112447"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5" y="239997"/>
                    </a:cubicBezTo>
                    <a:cubicBezTo>
                      <a:pt x="58508" y="241647"/>
                      <a:pt x="53178" y="242408"/>
                      <a:pt x="47467" y="242408"/>
                    </a:cubicBezTo>
                    <a:cubicBezTo>
                      <a:pt x="41121" y="242408"/>
                      <a:pt x="35156" y="241520"/>
                      <a:pt x="29444" y="239870"/>
                    </a:cubicBezTo>
                    <a:cubicBezTo>
                      <a:pt x="23733" y="238220"/>
                      <a:pt x="18784" y="235555"/>
                      <a:pt x="14341" y="232001"/>
                    </a:cubicBezTo>
                    <a:cubicBezTo>
                      <a:pt x="10026" y="228448"/>
                      <a:pt x="6600" y="223879"/>
                      <a:pt x="3934" y="218294"/>
                    </a:cubicBezTo>
                    <a:cubicBezTo>
                      <a:pt x="1269" y="212964"/>
                      <a:pt x="0" y="206237"/>
                      <a:pt x="0" y="198496"/>
                    </a:cubicBezTo>
                    <a:close/>
                    <a:moveTo>
                      <a:pt x="65742" y="54574"/>
                    </a:moveTo>
                    <a:cubicBezTo>
                      <a:pt x="58508" y="54574"/>
                      <a:pt x="52035" y="53304"/>
                      <a:pt x="46324" y="50639"/>
                    </a:cubicBezTo>
                    <a:cubicBezTo>
                      <a:pt x="40613" y="47974"/>
                      <a:pt x="35790" y="44547"/>
                      <a:pt x="31856" y="40232"/>
                    </a:cubicBezTo>
                    <a:cubicBezTo>
                      <a:pt x="27922" y="35917"/>
                      <a:pt x="24876" y="30967"/>
                      <a:pt x="22718" y="25256"/>
                    </a:cubicBezTo>
                    <a:cubicBezTo>
                      <a:pt x="20561" y="19545"/>
                      <a:pt x="19545" y="13707"/>
                      <a:pt x="19545" y="7488"/>
                    </a:cubicBezTo>
                    <a:cubicBezTo>
                      <a:pt x="19545" y="6219"/>
                      <a:pt x="19545" y="4823"/>
                      <a:pt x="19545" y="3554"/>
                    </a:cubicBezTo>
                    <a:cubicBezTo>
                      <a:pt x="19545" y="2158"/>
                      <a:pt x="19672" y="1015"/>
                      <a:pt x="19926" y="0"/>
                    </a:cubicBezTo>
                    <a:lnTo>
                      <a:pt x="36171" y="0"/>
                    </a:lnTo>
                    <a:cubicBezTo>
                      <a:pt x="36171" y="508"/>
                      <a:pt x="36171" y="1142"/>
                      <a:pt x="36171" y="2031"/>
                    </a:cubicBezTo>
                    <a:cubicBezTo>
                      <a:pt x="36171" y="2919"/>
                      <a:pt x="36298" y="3934"/>
                      <a:pt x="36552" y="4950"/>
                    </a:cubicBezTo>
                    <a:cubicBezTo>
                      <a:pt x="36932" y="7107"/>
                      <a:pt x="37567" y="9646"/>
                      <a:pt x="38709" y="12565"/>
                    </a:cubicBezTo>
                    <a:cubicBezTo>
                      <a:pt x="39725" y="15484"/>
                      <a:pt x="41374" y="18149"/>
                      <a:pt x="43659" y="20687"/>
                    </a:cubicBezTo>
                    <a:cubicBezTo>
                      <a:pt x="45944" y="23226"/>
                      <a:pt x="48735" y="25383"/>
                      <a:pt x="52289" y="27033"/>
                    </a:cubicBezTo>
                    <a:cubicBezTo>
                      <a:pt x="55843" y="28810"/>
                      <a:pt x="60412" y="29571"/>
                      <a:pt x="65869" y="29571"/>
                    </a:cubicBezTo>
                    <a:cubicBezTo>
                      <a:pt x="71200" y="29571"/>
                      <a:pt x="75768" y="28683"/>
                      <a:pt x="79195" y="27033"/>
                    </a:cubicBezTo>
                    <a:cubicBezTo>
                      <a:pt x="82749" y="25256"/>
                      <a:pt x="85541" y="23226"/>
                      <a:pt x="87698" y="20687"/>
                    </a:cubicBezTo>
                    <a:cubicBezTo>
                      <a:pt x="89856" y="18149"/>
                      <a:pt x="91379" y="15484"/>
                      <a:pt x="92394" y="12565"/>
                    </a:cubicBezTo>
                    <a:cubicBezTo>
                      <a:pt x="93410" y="9646"/>
                      <a:pt x="94044" y="7107"/>
                      <a:pt x="94425" y="4950"/>
                    </a:cubicBezTo>
                    <a:cubicBezTo>
                      <a:pt x="94679" y="2792"/>
                      <a:pt x="94806" y="1142"/>
                      <a:pt x="94806" y="0"/>
                    </a:cubicBezTo>
                    <a:lnTo>
                      <a:pt x="110543" y="0"/>
                    </a:lnTo>
                    <a:cubicBezTo>
                      <a:pt x="110670" y="1015"/>
                      <a:pt x="110670" y="2158"/>
                      <a:pt x="110797" y="3554"/>
                    </a:cubicBezTo>
                    <a:cubicBezTo>
                      <a:pt x="110924" y="4823"/>
                      <a:pt x="110924" y="6219"/>
                      <a:pt x="110924" y="7488"/>
                    </a:cubicBezTo>
                    <a:cubicBezTo>
                      <a:pt x="110924" y="13707"/>
                      <a:pt x="109782" y="19672"/>
                      <a:pt x="107751" y="25383"/>
                    </a:cubicBezTo>
                    <a:cubicBezTo>
                      <a:pt x="105594" y="31094"/>
                      <a:pt x="102548" y="36044"/>
                      <a:pt x="98613" y="40486"/>
                    </a:cubicBezTo>
                    <a:cubicBezTo>
                      <a:pt x="94679" y="44801"/>
                      <a:pt x="89983" y="48228"/>
                      <a:pt x="84272" y="50893"/>
                    </a:cubicBezTo>
                    <a:cubicBezTo>
                      <a:pt x="78815" y="53304"/>
                      <a:pt x="72596" y="54574"/>
                      <a:pt x="65742" y="54574"/>
                    </a:cubicBezTo>
                    <a:close/>
                    <a:moveTo>
                      <a:pt x="59143" y="221721"/>
                    </a:moveTo>
                    <a:cubicBezTo>
                      <a:pt x="61046" y="221721"/>
                      <a:pt x="63331" y="221467"/>
                      <a:pt x="65996" y="220960"/>
                    </a:cubicBezTo>
                    <a:cubicBezTo>
                      <a:pt x="68661" y="220452"/>
                      <a:pt x="71453" y="219690"/>
                      <a:pt x="74246" y="218802"/>
                    </a:cubicBezTo>
                    <a:cubicBezTo>
                      <a:pt x="77038" y="217914"/>
                      <a:pt x="79830" y="216771"/>
                      <a:pt x="82622" y="215375"/>
                    </a:cubicBezTo>
                    <a:cubicBezTo>
                      <a:pt x="85414" y="213979"/>
                      <a:pt x="87953"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125" y="189992"/>
                      <a:pt x="33125" y="194307"/>
                    </a:cubicBezTo>
                    <a:cubicBezTo>
                      <a:pt x="33125" y="199384"/>
                      <a:pt x="33760" y="203572"/>
                      <a:pt x="35156" y="206999"/>
                    </a:cubicBezTo>
                    <a:cubicBezTo>
                      <a:pt x="36425" y="210426"/>
                      <a:pt x="38329" y="213345"/>
                      <a:pt x="40613" y="215502"/>
                    </a:cubicBezTo>
                    <a:cubicBezTo>
                      <a:pt x="42897" y="217660"/>
                      <a:pt x="45690" y="219310"/>
                      <a:pt x="48862"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8" name="Graphic 4">
              <a:extLst>
                <a:ext uri="{FF2B5EF4-FFF2-40B4-BE49-F238E27FC236}">
                  <a16:creationId xmlns:a16="http://schemas.microsoft.com/office/drawing/2014/main" id="{6C08FD5B-91D3-DBDB-024D-56D26645F2E3}"/>
                </a:ext>
              </a:extLst>
            </p:cNvPr>
            <p:cNvGrpSpPr/>
            <p:nvPr/>
          </p:nvGrpSpPr>
          <p:grpSpPr>
            <a:xfrm>
              <a:off x="1105200" y="1162800"/>
              <a:ext cx="1058600" cy="1536944"/>
              <a:chOff x="1105200" y="1162800"/>
              <a:chExt cx="1058600" cy="1536944"/>
            </a:xfrm>
            <a:solidFill>
              <a:srgbClr val="FFFFFF"/>
            </a:solidFill>
          </p:grpSpPr>
          <p:grpSp>
            <p:nvGrpSpPr>
              <p:cNvPr id="9" name="Graphic 4">
                <a:extLst>
                  <a:ext uri="{FF2B5EF4-FFF2-40B4-BE49-F238E27FC236}">
                    <a16:creationId xmlns:a16="http://schemas.microsoft.com/office/drawing/2014/main" id="{DD0041A9-1AF4-DBCA-BFE1-D0536D6D9488}"/>
                  </a:ext>
                </a:extLst>
              </p:cNvPr>
              <p:cNvGrpSpPr/>
              <p:nvPr/>
            </p:nvGrpSpPr>
            <p:grpSpPr>
              <a:xfrm>
                <a:off x="1105200" y="1313956"/>
                <a:ext cx="1058600" cy="1385788"/>
                <a:chOff x="1105200" y="1313956"/>
                <a:chExt cx="1058600" cy="1385788"/>
              </a:xfrm>
              <a:solidFill>
                <a:srgbClr val="FFFFFF"/>
              </a:solidFill>
            </p:grpSpPr>
            <p:sp>
              <p:nvSpPr>
                <p:cNvPr id="11" name="Freeform: Shape 13">
                  <a:extLst>
                    <a:ext uri="{FF2B5EF4-FFF2-40B4-BE49-F238E27FC236}">
                      <a16:creationId xmlns:a16="http://schemas.microsoft.com/office/drawing/2014/main" id="{CBB6BD53-56FD-C522-94C4-9C9326E17398}"/>
                    </a:ext>
                  </a:extLst>
                </p:cNvPr>
                <p:cNvSpPr/>
                <p:nvPr/>
              </p:nvSpPr>
              <p:spPr>
                <a:xfrm>
                  <a:off x="1910477" y="1469554"/>
                  <a:ext cx="163720" cy="163720"/>
                </a:xfrm>
                <a:custGeom>
                  <a:avLst/>
                  <a:gdLst>
                    <a:gd name="connsiteX0" fmla="*/ 81860 w 163720"/>
                    <a:gd name="connsiteY0" fmla="*/ 163721 h 163720"/>
                    <a:gd name="connsiteX1" fmla="*/ 163721 w 163720"/>
                    <a:gd name="connsiteY1" fmla="*/ 81860 h 163720"/>
                    <a:gd name="connsiteX2" fmla="*/ 81860 w 163720"/>
                    <a:gd name="connsiteY2" fmla="*/ 0 h 163720"/>
                    <a:gd name="connsiteX3" fmla="*/ 0 w 163720"/>
                    <a:gd name="connsiteY3" fmla="*/ 81860 h 163720"/>
                    <a:gd name="connsiteX4" fmla="*/ 81860 w 163720"/>
                    <a:gd name="connsiteY4" fmla="*/ 163721 h 16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20" h="163720">
                      <a:moveTo>
                        <a:pt x="81860" y="163721"/>
                      </a:moveTo>
                      <a:cubicBezTo>
                        <a:pt x="127042" y="163721"/>
                        <a:pt x="163721" y="127042"/>
                        <a:pt x="163721" y="81860"/>
                      </a:cubicBezTo>
                      <a:cubicBezTo>
                        <a:pt x="163721" y="36679"/>
                        <a:pt x="127042" y="0"/>
                        <a:pt x="81860" y="0"/>
                      </a:cubicBezTo>
                      <a:cubicBezTo>
                        <a:pt x="36678" y="0"/>
                        <a:pt x="0" y="36679"/>
                        <a:pt x="0" y="81860"/>
                      </a:cubicBezTo>
                      <a:cubicBezTo>
                        <a:pt x="0" y="127042"/>
                        <a:pt x="36552" y="163721"/>
                        <a:pt x="81860" y="163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2" name="Freeform: Shape 14">
                  <a:extLst>
                    <a:ext uri="{FF2B5EF4-FFF2-40B4-BE49-F238E27FC236}">
                      <a16:creationId xmlns:a16="http://schemas.microsoft.com/office/drawing/2014/main" id="{5652CB7C-3554-1486-DA3D-27A534EEAE21}"/>
                    </a:ext>
                  </a:extLst>
                </p:cNvPr>
                <p:cNvSpPr/>
                <p:nvPr/>
              </p:nvSpPr>
              <p:spPr>
                <a:xfrm>
                  <a:off x="1687360" y="1432494"/>
                  <a:ext cx="172097" cy="172097"/>
                </a:xfrm>
                <a:custGeom>
                  <a:avLst/>
                  <a:gdLst>
                    <a:gd name="connsiteX0" fmla="*/ 86049 w 172097"/>
                    <a:gd name="connsiteY0" fmla="*/ 172097 h 172097"/>
                    <a:gd name="connsiteX1" fmla="*/ 172097 w 172097"/>
                    <a:gd name="connsiteY1" fmla="*/ 86049 h 172097"/>
                    <a:gd name="connsiteX2" fmla="*/ 86049 w 172097"/>
                    <a:gd name="connsiteY2" fmla="*/ 0 h 172097"/>
                    <a:gd name="connsiteX3" fmla="*/ 0 w 172097"/>
                    <a:gd name="connsiteY3" fmla="*/ 86049 h 172097"/>
                    <a:gd name="connsiteX4" fmla="*/ 86049 w 172097"/>
                    <a:gd name="connsiteY4" fmla="*/ 172097 h 17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97" h="172097">
                      <a:moveTo>
                        <a:pt x="86049" y="172097"/>
                      </a:moveTo>
                      <a:cubicBezTo>
                        <a:pt x="133642" y="172097"/>
                        <a:pt x="172097" y="133515"/>
                        <a:pt x="172097" y="86049"/>
                      </a:cubicBezTo>
                      <a:cubicBezTo>
                        <a:pt x="172097" y="38455"/>
                        <a:pt x="133515" y="0"/>
                        <a:pt x="86049" y="0"/>
                      </a:cubicBezTo>
                      <a:cubicBezTo>
                        <a:pt x="38455" y="0"/>
                        <a:pt x="0" y="38582"/>
                        <a:pt x="0" y="86049"/>
                      </a:cubicBezTo>
                      <a:cubicBezTo>
                        <a:pt x="0" y="133515"/>
                        <a:pt x="38455" y="172097"/>
                        <a:pt x="86049" y="17209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3" name="Freeform: Shape 15">
                  <a:extLst>
                    <a:ext uri="{FF2B5EF4-FFF2-40B4-BE49-F238E27FC236}">
                      <a16:creationId xmlns:a16="http://schemas.microsoft.com/office/drawing/2014/main" id="{F1F8135F-8FDB-B912-7F29-79470BD7ACB1}"/>
                    </a:ext>
                  </a:extLst>
                </p:cNvPr>
                <p:cNvSpPr/>
                <p:nvPr/>
              </p:nvSpPr>
              <p:spPr>
                <a:xfrm>
                  <a:off x="1105200" y="1313956"/>
                  <a:ext cx="1058600" cy="1385788"/>
                </a:xfrm>
                <a:custGeom>
                  <a:avLst/>
                  <a:gdLst>
                    <a:gd name="connsiteX0" fmla="*/ 529490 w 1058600"/>
                    <a:gd name="connsiteY0" fmla="*/ 0 h 1385788"/>
                    <a:gd name="connsiteX1" fmla="*/ 529490 w 1058600"/>
                    <a:gd name="connsiteY1" fmla="*/ 0 h 1385788"/>
                    <a:gd name="connsiteX2" fmla="*/ 529110 w 1058600"/>
                    <a:gd name="connsiteY2" fmla="*/ 0 h 1385788"/>
                    <a:gd name="connsiteX3" fmla="*/ 501061 w 1058600"/>
                    <a:gd name="connsiteY3" fmla="*/ 254 h 1385788"/>
                    <a:gd name="connsiteX4" fmla="*/ 477201 w 1058600"/>
                    <a:gd name="connsiteY4" fmla="*/ 761 h 1385788"/>
                    <a:gd name="connsiteX5" fmla="*/ 477074 w 1058600"/>
                    <a:gd name="connsiteY5" fmla="*/ 761 h 1385788"/>
                    <a:gd name="connsiteX6" fmla="*/ 0 w 1058600"/>
                    <a:gd name="connsiteY6" fmla="*/ 65361 h 1385788"/>
                    <a:gd name="connsiteX7" fmla="*/ 0 w 1058600"/>
                    <a:gd name="connsiteY7" fmla="*/ 849190 h 1385788"/>
                    <a:gd name="connsiteX8" fmla="*/ 156360 w 1058600"/>
                    <a:gd name="connsiteY8" fmla="*/ 1139572 h 1385788"/>
                    <a:gd name="connsiteX9" fmla="*/ 529364 w 1058600"/>
                    <a:gd name="connsiteY9" fmla="*/ 1385788 h 1385788"/>
                    <a:gd name="connsiteX10" fmla="*/ 902241 w 1058600"/>
                    <a:gd name="connsiteY10" fmla="*/ 1139572 h 1385788"/>
                    <a:gd name="connsiteX11" fmla="*/ 1058600 w 1058600"/>
                    <a:gd name="connsiteY11" fmla="*/ 849190 h 1385788"/>
                    <a:gd name="connsiteX12" fmla="*/ 1058600 w 1058600"/>
                    <a:gd name="connsiteY12" fmla="*/ 65361 h 1385788"/>
                    <a:gd name="connsiteX13" fmla="*/ 529490 w 1058600"/>
                    <a:gd name="connsiteY13" fmla="*/ 0 h 1385788"/>
                    <a:gd name="connsiteX14" fmla="*/ 390772 w 1058600"/>
                    <a:gd name="connsiteY14" fmla="*/ 118412 h 1385788"/>
                    <a:gd name="connsiteX15" fmla="*/ 476821 w 1058600"/>
                    <a:gd name="connsiteY15" fmla="*/ 204587 h 1385788"/>
                    <a:gd name="connsiteX16" fmla="*/ 390772 w 1058600"/>
                    <a:gd name="connsiteY16" fmla="*/ 290636 h 1385788"/>
                    <a:gd name="connsiteX17" fmla="*/ 304597 w 1058600"/>
                    <a:gd name="connsiteY17" fmla="*/ 204587 h 1385788"/>
                    <a:gd name="connsiteX18" fmla="*/ 390772 w 1058600"/>
                    <a:gd name="connsiteY18" fmla="*/ 118412 h 1385788"/>
                    <a:gd name="connsiteX19" fmla="*/ 159532 w 1058600"/>
                    <a:gd name="connsiteY19" fmla="*/ 155598 h 1385788"/>
                    <a:gd name="connsiteX20" fmla="*/ 241393 w 1058600"/>
                    <a:gd name="connsiteY20" fmla="*/ 237332 h 1385788"/>
                    <a:gd name="connsiteX21" fmla="*/ 159532 w 1058600"/>
                    <a:gd name="connsiteY21" fmla="*/ 319192 h 1385788"/>
                    <a:gd name="connsiteX22" fmla="*/ 77672 w 1058600"/>
                    <a:gd name="connsiteY22" fmla="*/ 237332 h 1385788"/>
                    <a:gd name="connsiteX23" fmla="*/ 159532 w 1058600"/>
                    <a:gd name="connsiteY23" fmla="*/ 155598 h 1385788"/>
                    <a:gd name="connsiteX24" fmla="*/ 1009357 w 1058600"/>
                    <a:gd name="connsiteY24" fmla="*/ 445346 h 1385788"/>
                    <a:gd name="connsiteX25" fmla="*/ 529490 w 1058600"/>
                    <a:gd name="connsiteY25" fmla="*/ 392041 h 1385788"/>
                    <a:gd name="connsiteX26" fmla="*/ 529364 w 1058600"/>
                    <a:gd name="connsiteY26" fmla="*/ 392041 h 1385788"/>
                    <a:gd name="connsiteX27" fmla="*/ 529364 w 1058600"/>
                    <a:gd name="connsiteY27" fmla="*/ 627723 h 1385788"/>
                    <a:gd name="connsiteX28" fmla="*/ 656533 w 1058600"/>
                    <a:gd name="connsiteY28" fmla="*/ 557793 h 1385788"/>
                    <a:gd name="connsiteX29" fmla="*/ 807562 w 1058600"/>
                    <a:gd name="connsiteY29" fmla="*/ 708949 h 1385788"/>
                    <a:gd name="connsiteX30" fmla="*/ 529364 w 1058600"/>
                    <a:gd name="connsiteY30" fmla="*/ 1056951 h 1385788"/>
                    <a:gd name="connsiteX31" fmla="*/ 529364 w 1058600"/>
                    <a:gd name="connsiteY31" fmla="*/ 1326772 h 1385788"/>
                    <a:gd name="connsiteX32" fmla="*/ 479867 w 1058600"/>
                    <a:gd name="connsiteY32" fmla="*/ 1293901 h 1385788"/>
                    <a:gd name="connsiteX33" fmla="*/ 183519 w 1058600"/>
                    <a:gd name="connsiteY33" fmla="*/ 1098198 h 1385788"/>
                    <a:gd name="connsiteX34" fmla="*/ 49497 w 1058600"/>
                    <a:gd name="connsiteY34" fmla="*/ 849190 h 1385788"/>
                    <a:gd name="connsiteX35" fmla="*/ 49497 w 1058600"/>
                    <a:gd name="connsiteY35" fmla="*/ 445346 h 1385788"/>
                    <a:gd name="connsiteX36" fmla="*/ 529237 w 1058600"/>
                    <a:gd name="connsiteY36" fmla="*/ 392168 h 1385788"/>
                    <a:gd name="connsiteX37" fmla="*/ 529490 w 1058600"/>
                    <a:gd name="connsiteY37" fmla="*/ 392168 h 1385788"/>
                    <a:gd name="connsiteX38" fmla="*/ 529490 w 1058600"/>
                    <a:gd name="connsiteY38" fmla="*/ 49497 h 1385788"/>
                    <a:gd name="connsiteX39" fmla="*/ 529617 w 1058600"/>
                    <a:gd name="connsiteY39" fmla="*/ 49497 h 1385788"/>
                    <a:gd name="connsiteX40" fmla="*/ 1009357 w 1058600"/>
                    <a:gd name="connsiteY40" fmla="*/ 103944 h 1385788"/>
                    <a:gd name="connsiteX41" fmla="*/ 1009357 w 1058600"/>
                    <a:gd name="connsiteY41" fmla="*/ 445346 h 13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8600" h="1385788">
                      <a:moveTo>
                        <a:pt x="529490" y="0"/>
                      </a:moveTo>
                      <a:cubicBezTo>
                        <a:pt x="529490" y="0"/>
                        <a:pt x="529490" y="0"/>
                        <a:pt x="529490" y="0"/>
                      </a:cubicBezTo>
                      <a:cubicBezTo>
                        <a:pt x="529237" y="0"/>
                        <a:pt x="529237" y="0"/>
                        <a:pt x="529110" y="0"/>
                      </a:cubicBezTo>
                      <a:cubicBezTo>
                        <a:pt x="519718" y="0"/>
                        <a:pt x="510326" y="127"/>
                        <a:pt x="501061" y="254"/>
                      </a:cubicBezTo>
                      <a:cubicBezTo>
                        <a:pt x="493066" y="381"/>
                        <a:pt x="485070" y="508"/>
                        <a:pt x="477201" y="761"/>
                      </a:cubicBezTo>
                      <a:cubicBezTo>
                        <a:pt x="477074" y="761"/>
                        <a:pt x="477074" y="761"/>
                        <a:pt x="477074" y="761"/>
                      </a:cubicBezTo>
                      <a:cubicBezTo>
                        <a:pt x="305866" y="4569"/>
                        <a:pt x="144176" y="27414"/>
                        <a:pt x="0" y="65361"/>
                      </a:cubicBezTo>
                      <a:lnTo>
                        <a:pt x="0" y="849190"/>
                      </a:lnTo>
                      <a:cubicBezTo>
                        <a:pt x="0" y="966079"/>
                        <a:pt x="58635" y="1075100"/>
                        <a:pt x="156360" y="1139572"/>
                      </a:cubicBezTo>
                      <a:lnTo>
                        <a:pt x="529364" y="1385788"/>
                      </a:lnTo>
                      <a:lnTo>
                        <a:pt x="902241" y="1139572"/>
                      </a:lnTo>
                      <a:cubicBezTo>
                        <a:pt x="999965" y="1075226"/>
                        <a:pt x="1058600" y="966206"/>
                        <a:pt x="1058600" y="849190"/>
                      </a:cubicBezTo>
                      <a:lnTo>
                        <a:pt x="1058600" y="65361"/>
                      </a:lnTo>
                      <a:cubicBezTo>
                        <a:pt x="900083" y="23606"/>
                        <a:pt x="720117" y="0"/>
                        <a:pt x="529490" y="0"/>
                      </a:cubicBezTo>
                      <a:close/>
                      <a:moveTo>
                        <a:pt x="390772" y="118412"/>
                      </a:moveTo>
                      <a:cubicBezTo>
                        <a:pt x="438238" y="118412"/>
                        <a:pt x="476821" y="156867"/>
                        <a:pt x="476821" y="204587"/>
                      </a:cubicBezTo>
                      <a:cubicBezTo>
                        <a:pt x="476821" y="252054"/>
                        <a:pt x="438238" y="290636"/>
                        <a:pt x="390772" y="290636"/>
                      </a:cubicBezTo>
                      <a:cubicBezTo>
                        <a:pt x="343179" y="290636"/>
                        <a:pt x="304597" y="252054"/>
                        <a:pt x="304597" y="204587"/>
                      </a:cubicBezTo>
                      <a:cubicBezTo>
                        <a:pt x="304597" y="156867"/>
                        <a:pt x="343179" y="118412"/>
                        <a:pt x="390772" y="118412"/>
                      </a:cubicBezTo>
                      <a:close/>
                      <a:moveTo>
                        <a:pt x="159532" y="155598"/>
                      </a:moveTo>
                      <a:cubicBezTo>
                        <a:pt x="204714" y="155598"/>
                        <a:pt x="241393" y="192150"/>
                        <a:pt x="241393" y="237332"/>
                      </a:cubicBezTo>
                      <a:cubicBezTo>
                        <a:pt x="241393" y="282513"/>
                        <a:pt x="204714" y="319192"/>
                        <a:pt x="159532" y="319192"/>
                      </a:cubicBezTo>
                      <a:cubicBezTo>
                        <a:pt x="114351" y="319192"/>
                        <a:pt x="77672" y="282513"/>
                        <a:pt x="77672" y="237332"/>
                      </a:cubicBezTo>
                      <a:cubicBezTo>
                        <a:pt x="77672" y="192277"/>
                        <a:pt x="114351" y="155598"/>
                        <a:pt x="159532" y="155598"/>
                      </a:cubicBezTo>
                      <a:close/>
                      <a:moveTo>
                        <a:pt x="1009357" y="445346"/>
                      </a:moveTo>
                      <a:cubicBezTo>
                        <a:pt x="863024" y="411206"/>
                        <a:pt x="700699" y="392041"/>
                        <a:pt x="529490" y="392041"/>
                      </a:cubicBezTo>
                      <a:cubicBezTo>
                        <a:pt x="529364" y="392041"/>
                        <a:pt x="529364" y="392041"/>
                        <a:pt x="529364" y="392041"/>
                      </a:cubicBezTo>
                      <a:lnTo>
                        <a:pt x="529364" y="627723"/>
                      </a:lnTo>
                      <a:cubicBezTo>
                        <a:pt x="556143" y="585714"/>
                        <a:pt x="603101" y="557793"/>
                        <a:pt x="656533" y="557793"/>
                      </a:cubicBezTo>
                      <a:cubicBezTo>
                        <a:pt x="739916" y="557793"/>
                        <a:pt x="807562" y="625439"/>
                        <a:pt x="807562" y="708949"/>
                      </a:cubicBezTo>
                      <a:cubicBezTo>
                        <a:pt x="807562" y="904906"/>
                        <a:pt x="529364" y="1056951"/>
                        <a:pt x="529364" y="1056951"/>
                      </a:cubicBezTo>
                      <a:lnTo>
                        <a:pt x="529364" y="1326772"/>
                      </a:lnTo>
                      <a:lnTo>
                        <a:pt x="479867" y="1293901"/>
                      </a:lnTo>
                      <a:lnTo>
                        <a:pt x="183519" y="1098198"/>
                      </a:lnTo>
                      <a:cubicBezTo>
                        <a:pt x="99628" y="1042990"/>
                        <a:pt x="49497" y="949834"/>
                        <a:pt x="49497" y="849190"/>
                      </a:cubicBezTo>
                      <a:lnTo>
                        <a:pt x="49497" y="445346"/>
                      </a:lnTo>
                      <a:cubicBezTo>
                        <a:pt x="195830" y="411206"/>
                        <a:pt x="358282" y="392168"/>
                        <a:pt x="529237" y="392168"/>
                      </a:cubicBezTo>
                      <a:cubicBezTo>
                        <a:pt x="529364" y="392168"/>
                        <a:pt x="529364" y="392168"/>
                        <a:pt x="529490" y="392168"/>
                      </a:cubicBezTo>
                      <a:lnTo>
                        <a:pt x="529490" y="49497"/>
                      </a:lnTo>
                      <a:lnTo>
                        <a:pt x="529617" y="49497"/>
                      </a:lnTo>
                      <a:cubicBezTo>
                        <a:pt x="695496" y="49497"/>
                        <a:pt x="860485" y="68280"/>
                        <a:pt x="1009357" y="103944"/>
                      </a:cubicBezTo>
                      <a:lnTo>
                        <a:pt x="1009357" y="445346"/>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4" name="Freeform: Shape 16">
                  <a:extLst>
                    <a:ext uri="{FF2B5EF4-FFF2-40B4-BE49-F238E27FC236}">
                      <a16:creationId xmlns:a16="http://schemas.microsoft.com/office/drawing/2014/main" id="{4E102178-4797-B116-3516-AF8FB9EDDFE2}"/>
                    </a:ext>
                  </a:extLst>
                </p:cNvPr>
                <p:cNvSpPr/>
                <p:nvPr/>
              </p:nvSpPr>
              <p:spPr>
                <a:xfrm>
                  <a:off x="1356365" y="1871748"/>
                  <a:ext cx="278325" cy="499157"/>
                </a:xfrm>
                <a:custGeom>
                  <a:avLst/>
                  <a:gdLst>
                    <a:gd name="connsiteX0" fmla="*/ 278325 w 278325"/>
                    <a:gd name="connsiteY0" fmla="*/ 70057 h 499157"/>
                    <a:gd name="connsiteX1" fmla="*/ 278325 w 278325"/>
                    <a:gd name="connsiteY1" fmla="*/ 499158 h 499157"/>
                    <a:gd name="connsiteX2" fmla="*/ 0 w 278325"/>
                    <a:gd name="connsiteY2" fmla="*/ 151156 h 499157"/>
                    <a:gd name="connsiteX3" fmla="*/ 151029 w 278325"/>
                    <a:gd name="connsiteY3" fmla="*/ 0 h 499157"/>
                    <a:gd name="connsiteX4" fmla="*/ 278325 w 278325"/>
                    <a:gd name="connsiteY4" fmla="*/ 70057 h 49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5" h="499157">
                      <a:moveTo>
                        <a:pt x="278325" y="70057"/>
                      </a:moveTo>
                      <a:lnTo>
                        <a:pt x="278325" y="499158"/>
                      </a:lnTo>
                      <a:cubicBezTo>
                        <a:pt x="278325" y="499158"/>
                        <a:pt x="0" y="347113"/>
                        <a:pt x="0" y="151156"/>
                      </a:cubicBezTo>
                      <a:cubicBezTo>
                        <a:pt x="0" y="67646"/>
                        <a:pt x="67646" y="0"/>
                        <a:pt x="151029" y="0"/>
                      </a:cubicBezTo>
                      <a:cubicBezTo>
                        <a:pt x="204587" y="127"/>
                        <a:pt x="251292" y="28048"/>
                        <a:pt x="278325" y="700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sp>
            <p:nvSpPr>
              <p:cNvPr id="10" name="Freeform: Shape 12">
                <a:extLst>
                  <a:ext uri="{FF2B5EF4-FFF2-40B4-BE49-F238E27FC236}">
                    <a16:creationId xmlns:a16="http://schemas.microsoft.com/office/drawing/2014/main" id="{34D160A2-0DFB-0E8A-45C8-814C4B3BF2F9}"/>
                  </a:ext>
                </a:extLst>
              </p:cNvPr>
              <p:cNvSpPr/>
              <p:nvPr/>
            </p:nvSpPr>
            <p:spPr>
              <a:xfrm>
                <a:off x="1366772" y="1162800"/>
                <a:ext cx="535582" cy="87444"/>
              </a:xfrm>
              <a:custGeom>
                <a:avLst/>
                <a:gdLst>
                  <a:gd name="connsiteX0" fmla="*/ 0 w 535582"/>
                  <a:gd name="connsiteY0" fmla="*/ 0 h 87444"/>
                  <a:gd name="connsiteX1" fmla="*/ 0 w 535582"/>
                  <a:gd name="connsiteY1" fmla="*/ 87445 h 87444"/>
                  <a:gd name="connsiteX2" fmla="*/ 535582 w 535582"/>
                  <a:gd name="connsiteY2" fmla="*/ 87445 h 87444"/>
                  <a:gd name="connsiteX3" fmla="*/ 535582 w 535582"/>
                  <a:gd name="connsiteY3" fmla="*/ 0 h 87444"/>
                  <a:gd name="connsiteX4" fmla="*/ 0 w 535582"/>
                  <a:gd name="connsiteY4" fmla="*/ 0 h 87444"/>
                  <a:gd name="connsiteX5" fmla="*/ 267918 w 535582"/>
                  <a:gd name="connsiteY5" fmla="*/ 58254 h 87444"/>
                  <a:gd name="connsiteX6" fmla="*/ 29190 w 535582"/>
                  <a:gd name="connsiteY6" fmla="*/ 58254 h 87444"/>
                  <a:gd name="connsiteX7" fmla="*/ 29190 w 535582"/>
                  <a:gd name="connsiteY7" fmla="*/ 29064 h 87444"/>
                  <a:gd name="connsiteX8" fmla="*/ 267918 w 535582"/>
                  <a:gd name="connsiteY8" fmla="*/ 29064 h 87444"/>
                  <a:gd name="connsiteX9" fmla="*/ 267918 w 535582"/>
                  <a:gd name="connsiteY9" fmla="*/ 58254 h 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582" h="87444">
                    <a:moveTo>
                      <a:pt x="0" y="0"/>
                    </a:moveTo>
                    <a:lnTo>
                      <a:pt x="0" y="87445"/>
                    </a:lnTo>
                    <a:lnTo>
                      <a:pt x="535582" y="87445"/>
                    </a:lnTo>
                    <a:lnTo>
                      <a:pt x="535582" y="0"/>
                    </a:lnTo>
                    <a:lnTo>
                      <a:pt x="0" y="0"/>
                    </a:lnTo>
                    <a:close/>
                    <a:moveTo>
                      <a:pt x="267918" y="58254"/>
                    </a:moveTo>
                    <a:lnTo>
                      <a:pt x="29190" y="58254"/>
                    </a:lnTo>
                    <a:lnTo>
                      <a:pt x="29190" y="29064"/>
                    </a:lnTo>
                    <a:lnTo>
                      <a:pt x="267918" y="29064"/>
                    </a:lnTo>
                    <a:lnTo>
                      <a:pt x="267918" y="5825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grpSp>
        <p:nvGrpSpPr>
          <p:cNvPr id="50" name="Graphic 4">
            <a:extLst>
              <a:ext uri="{FF2B5EF4-FFF2-40B4-BE49-F238E27FC236}">
                <a16:creationId xmlns:a16="http://schemas.microsoft.com/office/drawing/2014/main" id="{2B864442-0448-8A76-A3C4-0270BF686D67}"/>
              </a:ext>
            </a:extLst>
          </p:cNvPr>
          <p:cNvGrpSpPr>
            <a:grpSpLocks noChangeAspect="1"/>
          </p:cNvGrpSpPr>
          <p:nvPr userDrawn="1"/>
        </p:nvGrpSpPr>
        <p:grpSpPr>
          <a:xfrm>
            <a:off x="19238400" y="1393200"/>
            <a:ext cx="2638800" cy="1009161"/>
            <a:chOff x="11201400" y="6490494"/>
            <a:chExt cx="1980057" cy="757237"/>
          </a:xfrm>
          <a:solidFill>
            <a:srgbClr val="FFFFFF"/>
          </a:solidFill>
        </p:grpSpPr>
        <p:sp>
          <p:nvSpPr>
            <p:cNvPr id="51" name="Freeform: Shape 53">
              <a:extLst>
                <a:ext uri="{FF2B5EF4-FFF2-40B4-BE49-F238E27FC236}">
                  <a16:creationId xmlns:a16="http://schemas.microsoft.com/office/drawing/2014/main" id="{09A29429-814F-8EDC-77B3-C1BC16152139}"/>
                </a:ext>
              </a:extLst>
            </p:cNvPr>
            <p:cNvSpPr/>
            <p:nvPr/>
          </p:nvSpPr>
          <p:spPr>
            <a:xfrm>
              <a:off x="11201400" y="6509067"/>
              <a:ext cx="139065" cy="181832"/>
            </a:xfrm>
            <a:custGeom>
              <a:avLst/>
              <a:gdLst>
                <a:gd name="connsiteX0" fmla="*/ 20288 w 139065"/>
                <a:gd name="connsiteY0" fmla="*/ 15240 h 181832"/>
                <a:gd name="connsiteX1" fmla="*/ 476 w 139065"/>
                <a:gd name="connsiteY1" fmla="*/ 12287 h 181832"/>
                <a:gd name="connsiteX2" fmla="*/ 476 w 139065"/>
                <a:gd name="connsiteY2" fmla="*/ 0 h 181832"/>
                <a:gd name="connsiteX3" fmla="*/ 70676 w 139065"/>
                <a:gd name="connsiteY3" fmla="*/ 0 h 181832"/>
                <a:gd name="connsiteX4" fmla="*/ 70676 w 139065"/>
                <a:gd name="connsiteY4" fmla="*/ 12192 h 181832"/>
                <a:gd name="connsiteX5" fmla="*/ 46482 w 139065"/>
                <a:gd name="connsiteY5" fmla="*/ 15240 h 181832"/>
                <a:gd name="connsiteX6" fmla="*/ 46482 w 139065"/>
                <a:gd name="connsiteY6" fmla="*/ 167450 h 181832"/>
                <a:gd name="connsiteX7" fmla="*/ 109633 w 139065"/>
                <a:gd name="connsiteY7" fmla="*/ 165259 h 181832"/>
                <a:gd name="connsiteX8" fmla="*/ 124111 w 139065"/>
                <a:gd name="connsiteY8" fmla="*/ 124111 h 181832"/>
                <a:gd name="connsiteX9" fmla="*/ 139065 w 139065"/>
                <a:gd name="connsiteY9" fmla="*/ 126302 h 181832"/>
                <a:gd name="connsiteX10" fmla="*/ 130493 w 139065"/>
                <a:gd name="connsiteY10" fmla="*/ 181832 h 181832"/>
                <a:gd name="connsiteX11" fmla="*/ 0 w 139065"/>
                <a:gd name="connsiteY11" fmla="*/ 181832 h 181832"/>
                <a:gd name="connsiteX12" fmla="*/ 0 w 139065"/>
                <a:gd name="connsiteY12" fmla="*/ 169831 h 181832"/>
                <a:gd name="connsiteX13" fmla="*/ 20288 w 139065"/>
                <a:gd name="connsiteY13" fmla="*/ 167354 h 181832"/>
                <a:gd name="connsiteX14" fmla="*/ 20288 w 139065"/>
                <a:gd name="connsiteY14" fmla="*/ 15240 h 18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065" h="181832">
                  <a:moveTo>
                    <a:pt x="20288" y="15240"/>
                  </a:moveTo>
                  <a:lnTo>
                    <a:pt x="476" y="12287"/>
                  </a:lnTo>
                  <a:lnTo>
                    <a:pt x="476" y="0"/>
                  </a:lnTo>
                  <a:lnTo>
                    <a:pt x="70676" y="0"/>
                  </a:lnTo>
                  <a:lnTo>
                    <a:pt x="70676" y="12192"/>
                  </a:lnTo>
                  <a:lnTo>
                    <a:pt x="46482" y="15240"/>
                  </a:lnTo>
                  <a:lnTo>
                    <a:pt x="46482" y="167450"/>
                  </a:lnTo>
                  <a:lnTo>
                    <a:pt x="109633" y="165259"/>
                  </a:lnTo>
                  <a:lnTo>
                    <a:pt x="124111" y="124111"/>
                  </a:lnTo>
                  <a:lnTo>
                    <a:pt x="139065" y="126302"/>
                  </a:lnTo>
                  <a:lnTo>
                    <a:pt x="130493" y="181832"/>
                  </a:lnTo>
                  <a:lnTo>
                    <a:pt x="0" y="181832"/>
                  </a:lnTo>
                  <a:lnTo>
                    <a:pt x="0" y="169831"/>
                  </a:lnTo>
                  <a:lnTo>
                    <a:pt x="20288" y="167354"/>
                  </a:lnTo>
                  <a:lnTo>
                    <a:pt x="20288" y="15240"/>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2" name="Freeform: Shape 54">
              <a:extLst>
                <a:ext uri="{FF2B5EF4-FFF2-40B4-BE49-F238E27FC236}">
                  <a16:creationId xmlns:a16="http://schemas.microsoft.com/office/drawing/2014/main" id="{2CFE69E1-247B-2D96-3B9B-24E865A25496}"/>
                </a:ext>
              </a:extLst>
            </p:cNvPr>
            <p:cNvSpPr/>
            <p:nvPr/>
          </p:nvSpPr>
          <p:spPr>
            <a:xfrm>
              <a:off x="11355705" y="6552120"/>
              <a:ext cx="120205" cy="141541"/>
            </a:xfrm>
            <a:custGeom>
              <a:avLst/>
              <a:gdLst>
                <a:gd name="connsiteX0" fmla="*/ 23146 w 120205"/>
                <a:gd name="connsiteY0" fmla="*/ 68199 h 141541"/>
                <a:gd name="connsiteX1" fmla="*/ 81439 w 120205"/>
                <a:gd name="connsiteY1" fmla="*/ 56579 h 141541"/>
                <a:gd name="connsiteX2" fmla="*/ 81439 w 120205"/>
                <a:gd name="connsiteY2" fmla="*/ 49720 h 141541"/>
                <a:gd name="connsiteX3" fmla="*/ 78962 w 120205"/>
                <a:gd name="connsiteY3" fmla="*/ 31623 h 141541"/>
                <a:gd name="connsiteX4" fmla="*/ 70485 w 120205"/>
                <a:gd name="connsiteY4" fmla="*/ 21908 h 141541"/>
                <a:gd name="connsiteX5" fmla="*/ 53435 w 120205"/>
                <a:gd name="connsiteY5" fmla="*/ 18860 h 141541"/>
                <a:gd name="connsiteX6" fmla="*/ 31051 w 120205"/>
                <a:gd name="connsiteY6" fmla="*/ 22384 h 141541"/>
                <a:gd name="connsiteX7" fmla="*/ 11335 w 120205"/>
                <a:gd name="connsiteY7" fmla="*/ 31051 h 141541"/>
                <a:gd name="connsiteX8" fmla="*/ 5239 w 120205"/>
                <a:gd name="connsiteY8" fmla="*/ 18383 h 141541"/>
                <a:gd name="connsiteX9" fmla="*/ 16954 w 120205"/>
                <a:gd name="connsiteY9" fmla="*/ 11240 h 141541"/>
                <a:gd name="connsiteX10" fmla="*/ 36766 w 120205"/>
                <a:gd name="connsiteY10" fmla="*/ 3429 h 141541"/>
                <a:gd name="connsiteX11" fmla="*/ 59245 w 120205"/>
                <a:gd name="connsiteY11" fmla="*/ 0 h 141541"/>
                <a:gd name="connsiteX12" fmla="*/ 86773 w 120205"/>
                <a:gd name="connsiteY12" fmla="*/ 4763 h 141541"/>
                <a:gd name="connsiteX13" fmla="*/ 101346 w 120205"/>
                <a:gd name="connsiteY13" fmla="*/ 20098 h 141541"/>
                <a:gd name="connsiteX14" fmla="*/ 105727 w 120205"/>
                <a:gd name="connsiteY14" fmla="*/ 48292 h 141541"/>
                <a:gd name="connsiteX15" fmla="*/ 105727 w 120205"/>
                <a:gd name="connsiteY15" fmla="*/ 126873 h 141541"/>
                <a:gd name="connsiteX16" fmla="*/ 120205 w 120205"/>
                <a:gd name="connsiteY16" fmla="*/ 126873 h 141541"/>
                <a:gd name="connsiteX17" fmla="*/ 120205 w 120205"/>
                <a:gd name="connsiteY17" fmla="*/ 137636 h 141541"/>
                <a:gd name="connsiteX18" fmla="*/ 107823 w 120205"/>
                <a:gd name="connsiteY18" fmla="*/ 140113 h 141541"/>
                <a:gd name="connsiteX19" fmla="*/ 94774 w 120205"/>
                <a:gd name="connsiteY19" fmla="*/ 141351 h 141541"/>
                <a:gd name="connsiteX20" fmla="*/ 85439 w 120205"/>
                <a:gd name="connsiteY20" fmla="*/ 139256 h 141541"/>
                <a:gd name="connsiteX21" fmla="*/ 82963 w 120205"/>
                <a:gd name="connsiteY21" fmla="*/ 130111 h 141541"/>
                <a:gd name="connsiteX22" fmla="*/ 82963 w 120205"/>
                <a:gd name="connsiteY22" fmla="*/ 122015 h 141541"/>
                <a:gd name="connsiteX23" fmla="*/ 64960 w 120205"/>
                <a:gd name="connsiteY23" fmla="*/ 135446 h 141541"/>
                <a:gd name="connsiteX24" fmla="*/ 40862 w 120205"/>
                <a:gd name="connsiteY24" fmla="*/ 141542 h 141541"/>
                <a:gd name="connsiteX25" fmla="*/ 11620 w 120205"/>
                <a:gd name="connsiteY25" fmla="*/ 131350 h 141541"/>
                <a:gd name="connsiteX26" fmla="*/ 0 w 120205"/>
                <a:gd name="connsiteY26" fmla="*/ 102108 h 141541"/>
                <a:gd name="connsiteX27" fmla="*/ 23146 w 120205"/>
                <a:gd name="connsiteY27" fmla="*/ 68199 h 141541"/>
                <a:gd name="connsiteX28" fmla="*/ 66199 w 120205"/>
                <a:gd name="connsiteY28" fmla="*/ 120968 h 141541"/>
                <a:gd name="connsiteX29" fmla="*/ 81343 w 120205"/>
                <a:gd name="connsiteY29" fmla="*/ 111633 h 141541"/>
                <a:gd name="connsiteX30" fmla="*/ 81343 w 120205"/>
                <a:gd name="connsiteY30" fmla="*/ 69533 h 141541"/>
                <a:gd name="connsiteX31" fmla="*/ 41053 w 120205"/>
                <a:gd name="connsiteY31" fmla="*/ 77724 h 141541"/>
                <a:gd name="connsiteX32" fmla="*/ 27432 w 120205"/>
                <a:gd name="connsiteY32" fmla="*/ 99155 h 141541"/>
                <a:gd name="connsiteX33" fmla="*/ 33909 w 120205"/>
                <a:gd name="connsiteY33" fmla="*/ 118586 h 141541"/>
                <a:gd name="connsiteX34" fmla="*/ 51435 w 120205"/>
                <a:gd name="connsiteY34" fmla="*/ 124873 h 141541"/>
                <a:gd name="connsiteX35" fmla="*/ 66199 w 120205"/>
                <a:gd name="connsiteY35" fmla="*/ 120968 h 14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541">
                  <a:moveTo>
                    <a:pt x="23146" y="68199"/>
                  </a:moveTo>
                  <a:cubicBezTo>
                    <a:pt x="38481" y="60960"/>
                    <a:pt x="57912" y="57055"/>
                    <a:pt x="81439" y="56579"/>
                  </a:cubicBezTo>
                  <a:lnTo>
                    <a:pt x="81439" y="49720"/>
                  </a:lnTo>
                  <a:cubicBezTo>
                    <a:pt x="81439" y="42005"/>
                    <a:pt x="80581" y="36005"/>
                    <a:pt x="78962" y="31623"/>
                  </a:cubicBezTo>
                  <a:cubicBezTo>
                    <a:pt x="77343" y="27242"/>
                    <a:pt x="74486" y="24003"/>
                    <a:pt x="70485" y="21908"/>
                  </a:cubicBezTo>
                  <a:cubicBezTo>
                    <a:pt x="66484" y="19907"/>
                    <a:pt x="60769" y="18860"/>
                    <a:pt x="53435" y="18860"/>
                  </a:cubicBezTo>
                  <a:cubicBezTo>
                    <a:pt x="45148" y="18860"/>
                    <a:pt x="37624" y="20003"/>
                    <a:pt x="31051" y="22384"/>
                  </a:cubicBezTo>
                  <a:cubicBezTo>
                    <a:pt x="24479" y="24765"/>
                    <a:pt x="17907" y="27623"/>
                    <a:pt x="11335" y="31051"/>
                  </a:cubicBezTo>
                  <a:lnTo>
                    <a:pt x="5239" y="18383"/>
                  </a:lnTo>
                  <a:cubicBezTo>
                    <a:pt x="7334" y="16574"/>
                    <a:pt x="11239" y="14192"/>
                    <a:pt x="16954" y="11240"/>
                  </a:cubicBezTo>
                  <a:cubicBezTo>
                    <a:pt x="22669" y="8287"/>
                    <a:pt x="29242" y="5715"/>
                    <a:pt x="36766" y="3429"/>
                  </a:cubicBezTo>
                  <a:cubicBezTo>
                    <a:pt x="44291" y="1143"/>
                    <a:pt x="51816" y="0"/>
                    <a:pt x="59245" y="0"/>
                  </a:cubicBezTo>
                  <a:cubicBezTo>
                    <a:pt x="70866" y="0"/>
                    <a:pt x="80010" y="1619"/>
                    <a:pt x="86773" y="4763"/>
                  </a:cubicBezTo>
                  <a:cubicBezTo>
                    <a:pt x="93536" y="7906"/>
                    <a:pt x="98393" y="13049"/>
                    <a:pt x="101346" y="20098"/>
                  </a:cubicBezTo>
                  <a:cubicBezTo>
                    <a:pt x="104299" y="27146"/>
                    <a:pt x="105727" y="36481"/>
                    <a:pt x="105727" y="48292"/>
                  </a:cubicBezTo>
                  <a:lnTo>
                    <a:pt x="105727" y="126873"/>
                  </a:lnTo>
                  <a:lnTo>
                    <a:pt x="120205" y="126873"/>
                  </a:lnTo>
                  <a:lnTo>
                    <a:pt x="120205" y="137636"/>
                  </a:lnTo>
                  <a:cubicBezTo>
                    <a:pt x="116967" y="138494"/>
                    <a:pt x="112776" y="139256"/>
                    <a:pt x="107823" y="140113"/>
                  </a:cubicBezTo>
                  <a:cubicBezTo>
                    <a:pt x="102870" y="140970"/>
                    <a:pt x="98489" y="141351"/>
                    <a:pt x="94774" y="141351"/>
                  </a:cubicBezTo>
                  <a:cubicBezTo>
                    <a:pt x="90202" y="141351"/>
                    <a:pt x="87058" y="140684"/>
                    <a:pt x="85439" y="139256"/>
                  </a:cubicBezTo>
                  <a:cubicBezTo>
                    <a:pt x="83820" y="137827"/>
                    <a:pt x="82963" y="134779"/>
                    <a:pt x="82963" y="130111"/>
                  </a:cubicBezTo>
                  <a:lnTo>
                    <a:pt x="82963" y="122015"/>
                  </a:lnTo>
                  <a:cubicBezTo>
                    <a:pt x="78105" y="126873"/>
                    <a:pt x="72104" y="131445"/>
                    <a:pt x="64960" y="135446"/>
                  </a:cubicBezTo>
                  <a:cubicBezTo>
                    <a:pt x="57912" y="139541"/>
                    <a:pt x="49816" y="141542"/>
                    <a:pt x="40862" y="141542"/>
                  </a:cubicBezTo>
                  <a:cubicBezTo>
                    <a:pt x="29146" y="141542"/>
                    <a:pt x="19336" y="138113"/>
                    <a:pt x="11620" y="131350"/>
                  </a:cubicBezTo>
                  <a:cubicBezTo>
                    <a:pt x="3905" y="124587"/>
                    <a:pt x="0" y="114872"/>
                    <a:pt x="0" y="102108"/>
                  </a:cubicBezTo>
                  <a:cubicBezTo>
                    <a:pt x="95" y="86773"/>
                    <a:pt x="7810" y="75438"/>
                    <a:pt x="23146" y="68199"/>
                  </a:cubicBezTo>
                  <a:close/>
                  <a:moveTo>
                    <a:pt x="66199" y="120968"/>
                  </a:moveTo>
                  <a:cubicBezTo>
                    <a:pt x="71723" y="118396"/>
                    <a:pt x="76771" y="115253"/>
                    <a:pt x="81343" y="111633"/>
                  </a:cubicBezTo>
                  <a:lnTo>
                    <a:pt x="81343" y="69533"/>
                  </a:lnTo>
                  <a:cubicBezTo>
                    <a:pt x="63532" y="69533"/>
                    <a:pt x="50101" y="72295"/>
                    <a:pt x="41053" y="77724"/>
                  </a:cubicBezTo>
                  <a:cubicBezTo>
                    <a:pt x="32004" y="83153"/>
                    <a:pt x="27432" y="90297"/>
                    <a:pt x="27432" y="99155"/>
                  </a:cubicBezTo>
                  <a:cubicBezTo>
                    <a:pt x="27432" y="108014"/>
                    <a:pt x="29623" y="114491"/>
                    <a:pt x="33909" y="118586"/>
                  </a:cubicBezTo>
                  <a:cubicBezTo>
                    <a:pt x="38195" y="122682"/>
                    <a:pt x="44101" y="124873"/>
                    <a:pt x="51435" y="124873"/>
                  </a:cubicBezTo>
                  <a:cubicBezTo>
                    <a:pt x="55721" y="124873"/>
                    <a:pt x="60674" y="123539"/>
                    <a:pt x="66199" y="12096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3" name="Freeform: Shape 55">
              <a:extLst>
                <a:ext uri="{FF2B5EF4-FFF2-40B4-BE49-F238E27FC236}">
                  <a16:creationId xmlns:a16="http://schemas.microsoft.com/office/drawing/2014/main" id="{980B3830-7B90-B5CC-8CE0-8C385429B556}"/>
                </a:ext>
              </a:extLst>
            </p:cNvPr>
            <p:cNvSpPr/>
            <p:nvPr/>
          </p:nvSpPr>
          <p:spPr>
            <a:xfrm>
              <a:off x="11481625" y="6490494"/>
              <a:ext cx="138779" cy="203168"/>
            </a:xfrm>
            <a:custGeom>
              <a:avLst/>
              <a:gdLst>
                <a:gd name="connsiteX0" fmla="*/ 0 w 138779"/>
                <a:gd name="connsiteY0" fmla="*/ 4667 h 203168"/>
                <a:gd name="connsiteX1" fmla="*/ 39148 w 138779"/>
                <a:gd name="connsiteY1" fmla="*/ 0 h 203168"/>
                <a:gd name="connsiteX2" fmla="*/ 39624 w 138779"/>
                <a:gd name="connsiteY2" fmla="*/ 0 h 203168"/>
                <a:gd name="connsiteX3" fmla="*/ 45244 w 138779"/>
                <a:gd name="connsiteY3" fmla="*/ 3715 h 203168"/>
                <a:gd name="connsiteX4" fmla="*/ 45244 w 138779"/>
                <a:gd name="connsiteY4" fmla="*/ 77343 h 203168"/>
                <a:gd name="connsiteX5" fmla="*/ 62770 w 138779"/>
                <a:gd name="connsiteY5" fmla="*/ 65627 h 203168"/>
                <a:gd name="connsiteX6" fmla="*/ 85439 w 138779"/>
                <a:gd name="connsiteY6" fmla="*/ 60960 h 203168"/>
                <a:gd name="connsiteX7" fmla="*/ 112205 w 138779"/>
                <a:gd name="connsiteY7" fmla="*/ 68104 h 203168"/>
                <a:gd name="connsiteX8" fmla="*/ 131540 w 138779"/>
                <a:gd name="connsiteY8" fmla="*/ 90107 h 203168"/>
                <a:gd name="connsiteX9" fmla="*/ 138779 w 138779"/>
                <a:gd name="connsiteY9" fmla="*/ 127826 h 203168"/>
                <a:gd name="connsiteX10" fmla="*/ 130112 w 138779"/>
                <a:gd name="connsiteY10" fmla="*/ 166021 h 203168"/>
                <a:gd name="connsiteX11" fmla="*/ 105251 w 138779"/>
                <a:gd name="connsiteY11" fmla="*/ 193167 h 203168"/>
                <a:gd name="connsiteX12" fmla="*/ 67818 w 138779"/>
                <a:gd name="connsiteY12" fmla="*/ 203168 h 203168"/>
                <a:gd name="connsiteX13" fmla="*/ 36957 w 138779"/>
                <a:gd name="connsiteY13" fmla="*/ 199835 h 203168"/>
                <a:gd name="connsiteX14" fmla="*/ 20098 w 138779"/>
                <a:gd name="connsiteY14" fmla="*/ 193834 h 203168"/>
                <a:gd name="connsiteX15" fmla="*/ 20098 w 138779"/>
                <a:gd name="connsiteY15" fmla="*/ 17621 h 203168"/>
                <a:gd name="connsiteX16" fmla="*/ 0 w 138779"/>
                <a:gd name="connsiteY16" fmla="*/ 14954 h 203168"/>
                <a:gd name="connsiteX17" fmla="*/ 0 w 138779"/>
                <a:gd name="connsiteY17" fmla="*/ 4667 h 203168"/>
                <a:gd name="connsiteX18" fmla="*/ 58103 w 138779"/>
                <a:gd name="connsiteY18" fmla="*/ 82582 h 203168"/>
                <a:gd name="connsiteX19" fmla="*/ 45244 w 138779"/>
                <a:gd name="connsiteY19" fmla="*/ 92202 h 203168"/>
                <a:gd name="connsiteX20" fmla="*/ 45244 w 138779"/>
                <a:gd name="connsiteY20" fmla="*/ 182309 h 203168"/>
                <a:gd name="connsiteX21" fmla="*/ 53721 w 138779"/>
                <a:gd name="connsiteY21" fmla="*/ 187833 h 203168"/>
                <a:gd name="connsiteX22" fmla="*/ 69533 w 138779"/>
                <a:gd name="connsiteY22" fmla="*/ 189929 h 203168"/>
                <a:gd name="connsiteX23" fmla="*/ 99917 w 138779"/>
                <a:gd name="connsiteY23" fmla="*/ 174784 h 203168"/>
                <a:gd name="connsiteX24" fmla="*/ 111442 w 138779"/>
                <a:gd name="connsiteY24" fmla="*/ 130493 h 203168"/>
                <a:gd name="connsiteX25" fmla="*/ 101441 w 138779"/>
                <a:gd name="connsiteY25" fmla="*/ 91345 h 203168"/>
                <a:gd name="connsiteX26" fmla="*/ 75533 w 138779"/>
                <a:gd name="connsiteY26" fmla="*/ 78391 h 203168"/>
                <a:gd name="connsiteX27" fmla="*/ 58103 w 138779"/>
                <a:gd name="connsiteY27" fmla="*/ 82582 h 2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8779" h="203168">
                  <a:moveTo>
                    <a:pt x="0" y="4667"/>
                  </a:moveTo>
                  <a:lnTo>
                    <a:pt x="39148" y="0"/>
                  </a:lnTo>
                  <a:lnTo>
                    <a:pt x="39624" y="0"/>
                  </a:lnTo>
                  <a:lnTo>
                    <a:pt x="45244" y="3715"/>
                  </a:lnTo>
                  <a:lnTo>
                    <a:pt x="45244" y="77343"/>
                  </a:lnTo>
                  <a:cubicBezTo>
                    <a:pt x="50102" y="72581"/>
                    <a:pt x="56007" y="68675"/>
                    <a:pt x="62770" y="65627"/>
                  </a:cubicBezTo>
                  <a:cubicBezTo>
                    <a:pt x="69533" y="62579"/>
                    <a:pt x="77057" y="60960"/>
                    <a:pt x="85439" y="60960"/>
                  </a:cubicBezTo>
                  <a:cubicBezTo>
                    <a:pt x="95250" y="60960"/>
                    <a:pt x="104204" y="63341"/>
                    <a:pt x="112205" y="68104"/>
                  </a:cubicBezTo>
                  <a:cubicBezTo>
                    <a:pt x="120206" y="72866"/>
                    <a:pt x="126683" y="80201"/>
                    <a:pt x="131540" y="90107"/>
                  </a:cubicBezTo>
                  <a:cubicBezTo>
                    <a:pt x="136398" y="100013"/>
                    <a:pt x="138779" y="112586"/>
                    <a:pt x="138779" y="127826"/>
                  </a:cubicBezTo>
                  <a:cubicBezTo>
                    <a:pt x="138779" y="141827"/>
                    <a:pt x="135922" y="154591"/>
                    <a:pt x="130112" y="166021"/>
                  </a:cubicBezTo>
                  <a:cubicBezTo>
                    <a:pt x="124301" y="177451"/>
                    <a:pt x="116014" y="186500"/>
                    <a:pt x="105251" y="193167"/>
                  </a:cubicBezTo>
                  <a:cubicBezTo>
                    <a:pt x="94488" y="199835"/>
                    <a:pt x="82010" y="203168"/>
                    <a:pt x="67818" y="203168"/>
                  </a:cubicBezTo>
                  <a:cubicBezTo>
                    <a:pt x="56579" y="203168"/>
                    <a:pt x="46291" y="202025"/>
                    <a:pt x="36957" y="199835"/>
                  </a:cubicBezTo>
                  <a:cubicBezTo>
                    <a:pt x="27622" y="197644"/>
                    <a:pt x="22003" y="195644"/>
                    <a:pt x="20098" y="193834"/>
                  </a:cubicBezTo>
                  <a:lnTo>
                    <a:pt x="20098" y="17621"/>
                  </a:lnTo>
                  <a:lnTo>
                    <a:pt x="0" y="14954"/>
                  </a:lnTo>
                  <a:lnTo>
                    <a:pt x="0" y="4667"/>
                  </a:lnTo>
                  <a:close/>
                  <a:moveTo>
                    <a:pt x="58103" y="82582"/>
                  </a:moveTo>
                  <a:cubicBezTo>
                    <a:pt x="52768" y="85439"/>
                    <a:pt x="48482" y="88678"/>
                    <a:pt x="45244" y="92202"/>
                  </a:cubicBezTo>
                  <a:lnTo>
                    <a:pt x="45244" y="182309"/>
                  </a:lnTo>
                  <a:cubicBezTo>
                    <a:pt x="46196" y="184594"/>
                    <a:pt x="49054" y="186404"/>
                    <a:pt x="53721" y="187833"/>
                  </a:cubicBezTo>
                  <a:cubicBezTo>
                    <a:pt x="58388" y="189262"/>
                    <a:pt x="63627" y="189929"/>
                    <a:pt x="69533" y="189929"/>
                  </a:cubicBezTo>
                  <a:cubicBezTo>
                    <a:pt x="82106" y="189929"/>
                    <a:pt x="92202" y="184880"/>
                    <a:pt x="99917" y="174784"/>
                  </a:cubicBezTo>
                  <a:cubicBezTo>
                    <a:pt x="107633" y="164687"/>
                    <a:pt x="111442" y="149924"/>
                    <a:pt x="111442" y="130493"/>
                  </a:cubicBezTo>
                  <a:cubicBezTo>
                    <a:pt x="111442" y="113062"/>
                    <a:pt x="108109" y="100013"/>
                    <a:pt x="101441" y="91345"/>
                  </a:cubicBezTo>
                  <a:cubicBezTo>
                    <a:pt x="94774" y="82677"/>
                    <a:pt x="86106" y="78391"/>
                    <a:pt x="75533" y="78391"/>
                  </a:cubicBezTo>
                  <a:cubicBezTo>
                    <a:pt x="69152" y="78296"/>
                    <a:pt x="63437" y="79724"/>
                    <a:pt x="58103" y="82582"/>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4" name="Freeform: Shape 56">
              <a:extLst>
                <a:ext uri="{FF2B5EF4-FFF2-40B4-BE49-F238E27FC236}">
                  <a16:creationId xmlns:a16="http://schemas.microsoft.com/office/drawing/2014/main" id="{D0C2B2FA-2FDF-13F5-AA82-B52D48DC9242}"/>
                </a:ext>
              </a:extLst>
            </p:cNvPr>
            <p:cNvSpPr/>
            <p:nvPr/>
          </p:nvSpPr>
          <p:spPr>
            <a:xfrm>
              <a:off x="11641645" y="6551454"/>
              <a:ext cx="126491" cy="142112"/>
            </a:xfrm>
            <a:custGeom>
              <a:avLst/>
              <a:gdLst>
                <a:gd name="connsiteX0" fmla="*/ 9049 w 126491"/>
                <a:gd name="connsiteY0" fmla="*/ 33052 h 142112"/>
                <a:gd name="connsiteX1" fmla="*/ 32861 w 126491"/>
                <a:gd name="connsiteY1" fmla="*/ 8477 h 142112"/>
                <a:gd name="connsiteX2" fmla="*/ 64579 w 126491"/>
                <a:gd name="connsiteY2" fmla="*/ 0 h 142112"/>
                <a:gd name="connsiteX3" fmla="*/ 110966 w 126491"/>
                <a:gd name="connsiteY3" fmla="*/ 19526 h 142112"/>
                <a:gd name="connsiteX4" fmla="*/ 126492 w 126491"/>
                <a:gd name="connsiteY4" fmla="*/ 70961 h 142112"/>
                <a:gd name="connsiteX5" fmla="*/ 117443 w 126491"/>
                <a:gd name="connsiteY5" fmla="*/ 109347 h 142112"/>
                <a:gd name="connsiteX6" fmla="*/ 93631 w 126491"/>
                <a:gd name="connsiteY6" fmla="*/ 133826 h 142112"/>
                <a:gd name="connsiteX7" fmla="*/ 61913 w 126491"/>
                <a:gd name="connsiteY7" fmla="*/ 142113 h 142112"/>
                <a:gd name="connsiteX8" fmla="*/ 15526 w 126491"/>
                <a:gd name="connsiteY8" fmla="*/ 122492 h 142112"/>
                <a:gd name="connsiteX9" fmla="*/ 0 w 126491"/>
                <a:gd name="connsiteY9" fmla="*/ 71056 h 142112"/>
                <a:gd name="connsiteX10" fmla="*/ 9049 w 126491"/>
                <a:gd name="connsiteY10" fmla="*/ 33052 h 142112"/>
                <a:gd name="connsiteX11" fmla="*/ 89344 w 126491"/>
                <a:gd name="connsiteY11" fmla="*/ 114300 h 142112"/>
                <a:gd name="connsiteX12" fmla="*/ 98393 w 126491"/>
                <a:gd name="connsiteY12" fmla="*/ 72962 h 142112"/>
                <a:gd name="connsiteX13" fmla="*/ 90106 w 126491"/>
                <a:gd name="connsiteY13" fmla="*/ 29908 h 142112"/>
                <a:gd name="connsiteX14" fmla="*/ 63437 w 126491"/>
                <a:gd name="connsiteY14" fmla="*/ 14002 h 142112"/>
                <a:gd name="connsiteX15" fmla="*/ 37338 w 126491"/>
                <a:gd name="connsiteY15" fmla="*/ 27908 h 142112"/>
                <a:gd name="connsiteX16" fmla="*/ 28194 w 126491"/>
                <a:gd name="connsiteY16" fmla="*/ 69247 h 142112"/>
                <a:gd name="connsiteX17" fmla="*/ 36767 w 126491"/>
                <a:gd name="connsiteY17" fmla="*/ 112300 h 142112"/>
                <a:gd name="connsiteX18" fmla="*/ 63437 w 126491"/>
                <a:gd name="connsiteY18" fmla="*/ 128207 h 142112"/>
                <a:gd name="connsiteX19" fmla="*/ 89344 w 126491"/>
                <a:gd name="connsiteY19" fmla="*/ 114300 h 14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491" h="142112">
                  <a:moveTo>
                    <a:pt x="9049" y="33052"/>
                  </a:moveTo>
                  <a:cubicBezTo>
                    <a:pt x="15049" y="22288"/>
                    <a:pt x="23050" y="14097"/>
                    <a:pt x="32861" y="8477"/>
                  </a:cubicBezTo>
                  <a:cubicBezTo>
                    <a:pt x="42767" y="2857"/>
                    <a:pt x="53340" y="0"/>
                    <a:pt x="64579" y="0"/>
                  </a:cubicBezTo>
                  <a:cubicBezTo>
                    <a:pt x="85153" y="0"/>
                    <a:pt x="100584" y="6477"/>
                    <a:pt x="110966" y="19526"/>
                  </a:cubicBezTo>
                  <a:cubicBezTo>
                    <a:pt x="121348" y="32575"/>
                    <a:pt x="126492" y="49720"/>
                    <a:pt x="126492" y="70961"/>
                  </a:cubicBezTo>
                  <a:cubicBezTo>
                    <a:pt x="126492" y="85820"/>
                    <a:pt x="123444" y="98584"/>
                    <a:pt x="117443" y="109347"/>
                  </a:cubicBezTo>
                  <a:cubicBezTo>
                    <a:pt x="111442" y="120110"/>
                    <a:pt x="103442" y="128302"/>
                    <a:pt x="93631" y="133826"/>
                  </a:cubicBezTo>
                  <a:cubicBezTo>
                    <a:pt x="83725" y="139351"/>
                    <a:pt x="73152" y="142113"/>
                    <a:pt x="61913" y="142113"/>
                  </a:cubicBezTo>
                  <a:cubicBezTo>
                    <a:pt x="41339" y="142113"/>
                    <a:pt x="25908" y="135636"/>
                    <a:pt x="15526" y="122492"/>
                  </a:cubicBezTo>
                  <a:cubicBezTo>
                    <a:pt x="5143" y="109442"/>
                    <a:pt x="0" y="92297"/>
                    <a:pt x="0" y="71056"/>
                  </a:cubicBezTo>
                  <a:cubicBezTo>
                    <a:pt x="0" y="56483"/>
                    <a:pt x="3048" y="43815"/>
                    <a:pt x="9049" y="33052"/>
                  </a:cubicBezTo>
                  <a:close/>
                  <a:moveTo>
                    <a:pt x="89344" y="114300"/>
                  </a:moveTo>
                  <a:cubicBezTo>
                    <a:pt x="95345" y="104966"/>
                    <a:pt x="98393" y="91249"/>
                    <a:pt x="98393" y="72962"/>
                  </a:cubicBezTo>
                  <a:cubicBezTo>
                    <a:pt x="98393" y="54864"/>
                    <a:pt x="95631" y="40481"/>
                    <a:pt x="90106" y="29908"/>
                  </a:cubicBezTo>
                  <a:cubicBezTo>
                    <a:pt x="84582" y="19336"/>
                    <a:pt x="75628" y="14002"/>
                    <a:pt x="63437" y="14002"/>
                  </a:cubicBezTo>
                  <a:cubicBezTo>
                    <a:pt x="52197" y="14002"/>
                    <a:pt x="43529" y="18669"/>
                    <a:pt x="37338" y="27908"/>
                  </a:cubicBezTo>
                  <a:cubicBezTo>
                    <a:pt x="31147" y="37148"/>
                    <a:pt x="28194" y="50959"/>
                    <a:pt x="28194" y="69247"/>
                  </a:cubicBezTo>
                  <a:cubicBezTo>
                    <a:pt x="28194" y="87344"/>
                    <a:pt x="31051" y="101727"/>
                    <a:pt x="36767" y="112300"/>
                  </a:cubicBezTo>
                  <a:cubicBezTo>
                    <a:pt x="42481" y="122872"/>
                    <a:pt x="51340" y="128207"/>
                    <a:pt x="63437" y="128207"/>
                  </a:cubicBezTo>
                  <a:cubicBezTo>
                    <a:pt x="74676" y="128207"/>
                    <a:pt x="83344" y="123539"/>
                    <a:pt x="89344" y="114300"/>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5" name="Freeform: Shape 57">
              <a:extLst>
                <a:ext uri="{FF2B5EF4-FFF2-40B4-BE49-F238E27FC236}">
                  <a16:creationId xmlns:a16="http://schemas.microsoft.com/office/drawing/2014/main" id="{2F126D17-6ABC-9927-3789-796040793919}"/>
                </a:ext>
              </a:extLst>
            </p:cNvPr>
            <p:cNvSpPr/>
            <p:nvPr/>
          </p:nvSpPr>
          <p:spPr>
            <a:xfrm>
              <a:off x="11790807" y="6551358"/>
              <a:ext cx="95535" cy="139541"/>
            </a:xfrm>
            <a:custGeom>
              <a:avLst/>
              <a:gdLst>
                <a:gd name="connsiteX0" fmla="*/ 95 w 95535"/>
                <a:gd name="connsiteY0" fmla="*/ 127635 h 139541"/>
                <a:gd name="connsiteX1" fmla="*/ 18478 w 95535"/>
                <a:gd name="connsiteY1" fmla="*/ 126206 h 139541"/>
                <a:gd name="connsiteX2" fmla="*/ 18478 w 95535"/>
                <a:gd name="connsiteY2" fmla="*/ 22574 h 139541"/>
                <a:gd name="connsiteX3" fmla="*/ 857 w 95535"/>
                <a:gd name="connsiteY3" fmla="*/ 18193 h 139541"/>
                <a:gd name="connsiteX4" fmla="*/ 857 w 95535"/>
                <a:gd name="connsiteY4" fmla="*/ 4953 h 139541"/>
                <a:gd name="connsiteX5" fmla="*/ 34576 w 95535"/>
                <a:gd name="connsiteY5" fmla="*/ 571 h 139541"/>
                <a:gd name="connsiteX6" fmla="*/ 35052 w 95535"/>
                <a:gd name="connsiteY6" fmla="*/ 571 h 139541"/>
                <a:gd name="connsiteX7" fmla="*/ 40481 w 95535"/>
                <a:gd name="connsiteY7" fmla="*/ 4953 h 139541"/>
                <a:gd name="connsiteX8" fmla="*/ 40481 w 95535"/>
                <a:gd name="connsiteY8" fmla="*/ 9335 h 139541"/>
                <a:gd name="connsiteX9" fmla="*/ 39719 w 95535"/>
                <a:gd name="connsiteY9" fmla="*/ 28385 h 139541"/>
                <a:gd name="connsiteX10" fmla="*/ 40481 w 95535"/>
                <a:gd name="connsiteY10" fmla="*/ 28385 h 139541"/>
                <a:gd name="connsiteX11" fmla="*/ 49244 w 95535"/>
                <a:gd name="connsiteY11" fmla="*/ 17621 h 139541"/>
                <a:gd name="connsiteX12" fmla="*/ 65627 w 95535"/>
                <a:gd name="connsiteY12" fmla="*/ 5524 h 139541"/>
                <a:gd name="connsiteX13" fmla="*/ 87439 w 95535"/>
                <a:gd name="connsiteY13" fmla="*/ 0 h 139541"/>
                <a:gd name="connsiteX14" fmla="*/ 95536 w 95535"/>
                <a:gd name="connsiteY14" fmla="*/ 1238 h 139541"/>
                <a:gd name="connsiteX15" fmla="*/ 95536 w 95535"/>
                <a:gd name="connsiteY15" fmla="*/ 28670 h 139541"/>
                <a:gd name="connsiteX16" fmla="*/ 90011 w 95535"/>
                <a:gd name="connsiteY16" fmla="*/ 26384 h 139541"/>
                <a:gd name="connsiteX17" fmla="*/ 81534 w 95535"/>
                <a:gd name="connsiteY17" fmla="*/ 25241 h 139541"/>
                <a:gd name="connsiteX18" fmla="*/ 43815 w 95535"/>
                <a:gd name="connsiteY18" fmla="*/ 37719 h 139541"/>
                <a:gd name="connsiteX19" fmla="*/ 43815 w 95535"/>
                <a:gd name="connsiteY19" fmla="*/ 125825 h 139541"/>
                <a:gd name="connsiteX20" fmla="*/ 74866 w 95535"/>
                <a:gd name="connsiteY20" fmla="*/ 127826 h 139541"/>
                <a:gd name="connsiteX21" fmla="*/ 74866 w 95535"/>
                <a:gd name="connsiteY21" fmla="*/ 139541 h 139541"/>
                <a:gd name="connsiteX22" fmla="*/ 0 w 95535"/>
                <a:gd name="connsiteY22" fmla="*/ 139541 h 139541"/>
                <a:gd name="connsiteX23" fmla="*/ 0 w 95535"/>
                <a:gd name="connsiteY23" fmla="*/ 127635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535" h="139541">
                  <a:moveTo>
                    <a:pt x="95" y="127635"/>
                  </a:moveTo>
                  <a:lnTo>
                    <a:pt x="18478" y="126206"/>
                  </a:lnTo>
                  <a:lnTo>
                    <a:pt x="18478" y="22574"/>
                  </a:lnTo>
                  <a:lnTo>
                    <a:pt x="857" y="18193"/>
                  </a:lnTo>
                  <a:lnTo>
                    <a:pt x="857" y="4953"/>
                  </a:lnTo>
                  <a:lnTo>
                    <a:pt x="34576" y="571"/>
                  </a:lnTo>
                  <a:lnTo>
                    <a:pt x="35052" y="571"/>
                  </a:lnTo>
                  <a:lnTo>
                    <a:pt x="40481" y="4953"/>
                  </a:lnTo>
                  <a:lnTo>
                    <a:pt x="40481" y="9335"/>
                  </a:lnTo>
                  <a:lnTo>
                    <a:pt x="39719" y="28385"/>
                  </a:lnTo>
                  <a:lnTo>
                    <a:pt x="40481" y="28385"/>
                  </a:lnTo>
                  <a:cubicBezTo>
                    <a:pt x="42101" y="25622"/>
                    <a:pt x="45053" y="22003"/>
                    <a:pt x="49244" y="17621"/>
                  </a:cubicBezTo>
                  <a:cubicBezTo>
                    <a:pt x="53530" y="13240"/>
                    <a:pt x="58960" y="9144"/>
                    <a:pt x="65627" y="5524"/>
                  </a:cubicBezTo>
                  <a:cubicBezTo>
                    <a:pt x="72295" y="1810"/>
                    <a:pt x="79534" y="0"/>
                    <a:pt x="87439" y="0"/>
                  </a:cubicBezTo>
                  <a:cubicBezTo>
                    <a:pt x="90678" y="0"/>
                    <a:pt x="93345" y="381"/>
                    <a:pt x="95536" y="1238"/>
                  </a:cubicBezTo>
                  <a:lnTo>
                    <a:pt x="95536" y="28670"/>
                  </a:lnTo>
                  <a:cubicBezTo>
                    <a:pt x="94393" y="27813"/>
                    <a:pt x="92583" y="27051"/>
                    <a:pt x="90011" y="26384"/>
                  </a:cubicBezTo>
                  <a:cubicBezTo>
                    <a:pt x="87439" y="25718"/>
                    <a:pt x="84677" y="25241"/>
                    <a:pt x="81534" y="25241"/>
                  </a:cubicBezTo>
                  <a:cubicBezTo>
                    <a:pt x="68008" y="25241"/>
                    <a:pt x="55435" y="29432"/>
                    <a:pt x="43815" y="37719"/>
                  </a:cubicBezTo>
                  <a:lnTo>
                    <a:pt x="43815" y="125825"/>
                  </a:lnTo>
                  <a:lnTo>
                    <a:pt x="74866" y="127826"/>
                  </a:lnTo>
                  <a:lnTo>
                    <a:pt x="74866" y="139541"/>
                  </a:lnTo>
                  <a:lnTo>
                    <a:pt x="0" y="139541"/>
                  </a:lnTo>
                  <a:lnTo>
                    <a:pt x="0" y="127635"/>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6" name="Freeform: Shape 58">
              <a:extLst>
                <a:ext uri="{FF2B5EF4-FFF2-40B4-BE49-F238E27FC236}">
                  <a16:creationId xmlns:a16="http://schemas.microsoft.com/office/drawing/2014/main" id="{3BFAC420-D6A9-ABCC-36C7-B60E5BA41D1C}"/>
                </a:ext>
              </a:extLst>
            </p:cNvPr>
            <p:cNvSpPr/>
            <p:nvPr/>
          </p:nvSpPr>
          <p:spPr>
            <a:xfrm>
              <a:off x="11902344" y="6552120"/>
              <a:ext cx="120300" cy="141541"/>
            </a:xfrm>
            <a:custGeom>
              <a:avLst/>
              <a:gdLst>
                <a:gd name="connsiteX0" fmla="*/ 23241 w 120300"/>
                <a:gd name="connsiteY0" fmla="*/ 68199 h 141541"/>
                <a:gd name="connsiteX1" fmla="*/ 81534 w 120300"/>
                <a:gd name="connsiteY1" fmla="*/ 56579 h 141541"/>
                <a:gd name="connsiteX2" fmla="*/ 81534 w 120300"/>
                <a:gd name="connsiteY2" fmla="*/ 49720 h 141541"/>
                <a:gd name="connsiteX3" fmla="*/ 79058 w 120300"/>
                <a:gd name="connsiteY3" fmla="*/ 31623 h 141541"/>
                <a:gd name="connsiteX4" fmla="*/ 70580 w 120300"/>
                <a:gd name="connsiteY4" fmla="*/ 21908 h 141541"/>
                <a:gd name="connsiteX5" fmla="*/ 53531 w 120300"/>
                <a:gd name="connsiteY5" fmla="*/ 18860 h 141541"/>
                <a:gd name="connsiteX6" fmla="*/ 31147 w 120300"/>
                <a:gd name="connsiteY6" fmla="*/ 22384 h 141541"/>
                <a:gd name="connsiteX7" fmla="*/ 11430 w 120300"/>
                <a:gd name="connsiteY7" fmla="*/ 31051 h 141541"/>
                <a:gd name="connsiteX8" fmla="*/ 5334 w 120300"/>
                <a:gd name="connsiteY8" fmla="*/ 18383 h 141541"/>
                <a:gd name="connsiteX9" fmla="*/ 17050 w 120300"/>
                <a:gd name="connsiteY9" fmla="*/ 11240 h 141541"/>
                <a:gd name="connsiteX10" fmla="*/ 36862 w 120300"/>
                <a:gd name="connsiteY10" fmla="*/ 3429 h 141541"/>
                <a:gd name="connsiteX11" fmla="*/ 59341 w 120300"/>
                <a:gd name="connsiteY11" fmla="*/ 0 h 141541"/>
                <a:gd name="connsiteX12" fmla="*/ 86868 w 120300"/>
                <a:gd name="connsiteY12" fmla="*/ 4763 h 141541"/>
                <a:gd name="connsiteX13" fmla="*/ 101441 w 120300"/>
                <a:gd name="connsiteY13" fmla="*/ 20098 h 141541"/>
                <a:gd name="connsiteX14" fmla="*/ 105823 w 120300"/>
                <a:gd name="connsiteY14" fmla="*/ 48292 h 141541"/>
                <a:gd name="connsiteX15" fmla="*/ 105823 w 120300"/>
                <a:gd name="connsiteY15" fmla="*/ 126873 h 141541"/>
                <a:gd name="connsiteX16" fmla="*/ 120301 w 120300"/>
                <a:gd name="connsiteY16" fmla="*/ 126873 h 141541"/>
                <a:gd name="connsiteX17" fmla="*/ 120301 w 120300"/>
                <a:gd name="connsiteY17" fmla="*/ 137636 h 141541"/>
                <a:gd name="connsiteX18" fmla="*/ 107918 w 120300"/>
                <a:gd name="connsiteY18" fmla="*/ 140113 h 141541"/>
                <a:gd name="connsiteX19" fmla="*/ 94774 w 120300"/>
                <a:gd name="connsiteY19" fmla="*/ 141351 h 141541"/>
                <a:gd name="connsiteX20" fmla="*/ 85439 w 120300"/>
                <a:gd name="connsiteY20" fmla="*/ 139256 h 141541"/>
                <a:gd name="connsiteX21" fmla="*/ 82963 w 120300"/>
                <a:gd name="connsiteY21" fmla="*/ 130111 h 141541"/>
                <a:gd name="connsiteX22" fmla="*/ 82963 w 120300"/>
                <a:gd name="connsiteY22" fmla="*/ 122015 h 141541"/>
                <a:gd name="connsiteX23" fmla="*/ 64961 w 120300"/>
                <a:gd name="connsiteY23" fmla="*/ 135446 h 141541"/>
                <a:gd name="connsiteX24" fmla="*/ 40862 w 120300"/>
                <a:gd name="connsiteY24" fmla="*/ 141542 h 141541"/>
                <a:gd name="connsiteX25" fmla="*/ 11621 w 120300"/>
                <a:gd name="connsiteY25" fmla="*/ 131350 h 141541"/>
                <a:gd name="connsiteX26" fmla="*/ 0 w 120300"/>
                <a:gd name="connsiteY26" fmla="*/ 102108 h 141541"/>
                <a:gd name="connsiteX27" fmla="*/ 23241 w 120300"/>
                <a:gd name="connsiteY27" fmla="*/ 68199 h 141541"/>
                <a:gd name="connsiteX28" fmla="*/ 66294 w 120300"/>
                <a:gd name="connsiteY28" fmla="*/ 120968 h 141541"/>
                <a:gd name="connsiteX29" fmla="*/ 81439 w 120300"/>
                <a:gd name="connsiteY29" fmla="*/ 111633 h 141541"/>
                <a:gd name="connsiteX30" fmla="*/ 81439 w 120300"/>
                <a:gd name="connsiteY30" fmla="*/ 69533 h 141541"/>
                <a:gd name="connsiteX31" fmla="*/ 41148 w 120300"/>
                <a:gd name="connsiteY31" fmla="*/ 77724 h 141541"/>
                <a:gd name="connsiteX32" fmla="*/ 27527 w 120300"/>
                <a:gd name="connsiteY32" fmla="*/ 99155 h 141541"/>
                <a:gd name="connsiteX33" fmla="*/ 34004 w 120300"/>
                <a:gd name="connsiteY33" fmla="*/ 118586 h 141541"/>
                <a:gd name="connsiteX34" fmla="*/ 51530 w 120300"/>
                <a:gd name="connsiteY34" fmla="*/ 124873 h 141541"/>
                <a:gd name="connsiteX35" fmla="*/ 66294 w 120300"/>
                <a:gd name="connsiteY35" fmla="*/ 120968 h 14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300" h="141541">
                  <a:moveTo>
                    <a:pt x="23241" y="68199"/>
                  </a:moveTo>
                  <a:cubicBezTo>
                    <a:pt x="38576" y="60960"/>
                    <a:pt x="58007" y="57055"/>
                    <a:pt x="81534" y="56579"/>
                  </a:cubicBezTo>
                  <a:lnTo>
                    <a:pt x="81534" y="49720"/>
                  </a:lnTo>
                  <a:cubicBezTo>
                    <a:pt x="81534" y="42005"/>
                    <a:pt x="80677" y="36005"/>
                    <a:pt x="79058" y="31623"/>
                  </a:cubicBezTo>
                  <a:cubicBezTo>
                    <a:pt x="77438" y="27242"/>
                    <a:pt x="74581" y="24003"/>
                    <a:pt x="70580" y="21908"/>
                  </a:cubicBezTo>
                  <a:cubicBezTo>
                    <a:pt x="66580" y="19907"/>
                    <a:pt x="60960" y="18860"/>
                    <a:pt x="53531" y="18860"/>
                  </a:cubicBezTo>
                  <a:cubicBezTo>
                    <a:pt x="45244" y="18860"/>
                    <a:pt x="37719" y="20003"/>
                    <a:pt x="31147" y="22384"/>
                  </a:cubicBezTo>
                  <a:cubicBezTo>
                    <a:pt x="24575" y="24765"/>
                    <a:pt x="18002" y="27623"/>
                    <a:pt x="11430" y="31051"/>
                  </a:cubicBezTo>
                  <a:lnTo>
                    <a:pt x="5334" y="18383"/>
                  </a:lnTo>
                  <a:cubicBezTo>
                    <a:pt x="7430" y="16574"/>
                    <a:pt x="11335" y="14192"/>
                    <a:pt x="17050" y="11240"/>
                  </a:cubicBezTo>
                  <a:cubicBezTo>
                    <a:pt x="22765" y="8287"/>
                    <a:pt x="29337" y="5715"/>
                    <a:pt x="36862" y="3429"/>
                  </a:cubicBezTo>
                  <a:cubicBezTo>
                    <a:pt x="44387" y="1143"/>
                    <a:pt x="51911" y="0"/>
                    <a:pt x="59341" y="0"/>
                  </a:cubicBezTo>
                  <a:cubicBezTo>
                    <a:pt x="70961" y="0"/>
                    <a:pt x="80105" y="1619"/>
                    <a:pt x="86868" y="4763"/>
                  </a:cubicBezTo>
                  <a:cubicBezTo>
                    <a:pt x="93631" y="7906"/>
                    <a:pt x="98489" y="13049"/>
                    <a:pt x="101441" y="20098"/>
                  </a:cubicBezTo>
                  <a:cubicBezTo>
                    <a:pt x="104394" y="27146"/>
                    <a:pt x="105823" y="36481"/>
                    <a:pt x="105823" y="48292"/>
                  </a:cubicBezTo>
                  <a:lnTo>
                    <a:pt x="105823" y="126873"/>
                  </a:lnTo>
                  <a:lnTo>
                    <a:pt x="120301" y="126873"/>
                  </a:lnTo>
                  <a:lnTo>
                    <a:pt x="120301" y="137636"/>
                  </a:lnTo>
                  <a:cubicBezTo>
                    <a:pt x="117062" y="138494"/>
                    <a:pt x="112871" y="139256"/>
                    <a:pt x="107918" y="140113"/>
                  </a:cubicBezTo>
                  <a:cubicBezTo>
                    <a:pt x="102965" y="140970"/>
                    <a:pt x="98584" y="141351"/>
                    <a:pt x="94774" y="141351"/>
                  </a:cubicBezTo>
                  <a:cubicBezTo>
                    <a:pt x="90202" y="141351"/>
                    <a:pt x="87154" y="140684"/>
                    <a:pt x="85439" y="139256"/>
                  </a:cubicBezTo>
                  <a:cubicBezTo>
                    <a:pt x="83820" y="137827"/>
                    <a:pt x="82963" y="134779"/>
                    <a:pt x="82963" y="130111"/>
                  </a:cubicBezTo>
                  <a:lnTo>
                    <a:pt x="82963" y="122015"/>
                  </a:lnTo>
                  <a:cubicBezTo>
                    <a:pt x="78105" y="126873"/>
                    <a:pt x="72104" y="131445"/>
                    <a:pt x="64961" y="135446"/>
                  </a:cubicBezTo>
                  <a:cubicBezTo>
                    <a:pt x="57817" y="139541"/>
                    <a:pt x="49816" y="141542"/>
                    <a:pt x="40862" y="141542"/>
                  </a:cubicBezTo>
                  <a:cubicBezTo>
                    <a:pt x="29147" y="141542"/>
                    <a:pt x="19336" y="138113"/>
                    <a:pt x="11621" y="131350"/>
                  </a:cubicBezTo>
                  <a:cubicBezTo>
                    <a:pt x="3905" y="124587"/>
                    <a:pt x="0" y="114872"/>
                    <a:pt x="0" y="102108"/>
                  </a:cubicBezTo>
                  <a:cubicBezTo>
                    <a:pt x="191" y="86773"/>
                    <a:pt x="7906" y="75438"/>
                    <a:pt x="23241" y="68199"/>
                  </a:cubicBezTo>
                  <a:close/>
                  <a:moveTo>
                    <a:pt x="66294" y="120968"/>
                  </a:moveTo>
                  <a:cubicBezTo>
                    <a:pt x="71819" y="118396"/>
                    <a:pt x="76867" y="115253"/>
                    <a:pt x="81439" y="111633"/>
                  </a:cubicBezTo>
                  <a:lnTo>
                    <a:pt x="81439" y="69533"/>
                  </a:lnTo>
                  <a:cubicBezTo>
                    <a:pt x="63627" y="69533"/>
                    <a:pt x="50197" y="72295"/>
                    <a:pt x="41148" y="77724"/>
                  </a:cubicBezTo>
                  <a:cubicBezTo>
                    <a:pt x="32099" y="83153"/>
                    <a:pt x="27527" y="90297"/>
                    <a:pt x="27527" y="99155"/>
                  </a:cubicBezTo>
                  <a:cubicBezTo>
                    <a:pt x="27527" y="108014"/>
                    <a:pt x="29718" y="114491"/>
                    <a:pt x="34004" y="118586"/>
                  </a:cubicBezTo>
                  <a:cubicBezTo>
                    <a:pt x="38291" y="122777"/>
                    <a:pt x="44196" y="124873"/>
                    <a:pt x="51530" y="124873"/>
                  </a:cubicBezTo>
                  <a:cubicBezTo>
                    <a:pt x="55817" y="124873"/>
                    <a:pt x="60770" y="123539"/>
                    <a:pt x="66294" y="12096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7" name="Freeform: Shape 59">
              <a:extLst>
                <a:ext uri="{FF2B5EF4-FFF2-40B4-BE49-F238E27FC236}">
                  <a16:creationId xmlns:a16="http://schemas.microsoft.com/office/drawing/2014/main" id="{7F683F93-4AC7-5289-17D5-D64305F3848A}"/>
                </a:ext>
              </a:extLst>
            </p:cNvPr>
            <p:cNvSpPr/>
            <p:nvPr/>
          </p:nvSpPr>
          <p:spPr>
            <a:xfrm>
              <a:off x="12036361" y="6519926"/>
              <a:ext cx="88201" cy="173736"/>
            </a:xfrm>
            <a:custGeom>
              <a:avLst/>
              <a:gdLst>
                <a:gd name="connsiteX0" fmla="*/ 24479 w 88201"/>
                <a:gd name="connsiteY0" fmla="*/ 167069 h 173736"/>
                <a:gd name="connsiteX1" fmla="*/ 17621 w 88201"/>
                <a:gd name="connsiteY1" fmla="*/ 145256 h 173736"/>
                <a:gd name="connsiteX2" fmla="*/ 17621 w 88201"/>
                <a:gd name="connsiteY2" fmla="*/ 51340 h 173736"/>
                <a:gd name="connsiteX3" fmla="*/ 0 w 88201"/>
                <a:gd name="connsiteY3" fmla="*/ 51340 h 173736"/>
                <a:gd name="connsiteX4" fmla="*/ 0 w 88201"/>
                <a:gd name="connsiteY4" fmla="*/ 40291 h 173736"/>
                <a:gd name="connsiteX5" fmla="*/ 6858 w 88201"/>
                <a:gd name="connsiteY5" fmla="*/ 38576 h 173736"/>
                <a:gd name="connsiteX6" fmla="*/ 14478 w 88201"/>
                <a:gd name="connsiteY6" fmla="*/ 35909 h 173736"/>
                <a:gd name="connsiteX7" fmla="*/ 20574 w 88201"/>
                <a:gd name="connsiteY7" fmla="*/ 27146 h 173736"/>
                <a:gd name="connsiteX8" fmla="*/ 25241 w 88201"/>
                <a:gd name="connsiteY8" fmla="*/ 12192 h 173736"/>
                <a:gd name="connsiteX9" fmla="*/ 28384 w 88201"/>
                <a:gd name="connsiteY9" fmla="*/ 0 h 173736"/>
                <a:gd name="connsiteX10" fmla="*/ 42863 w 88201"/>
                <a:gd name="connsiteY10" fmla="*/ 0 h 173736"/>
                <a:gd name="connsiteX11" fmla="*/ 43339 w 88201"/>
                <a:gd name="connsiteY11" fmla="*/ 35243 h 173736"/>
                <a:gd name="connsiteX12" fmla="*/ 84201 w 88201"/>
                <a:gd name="connsiteY12" fmla="*/ 35243 h 173736"/>
                <a:gd name="connsiteX13" fmla="*/ 84201 w 88201"/>
                <a:gd name="connsiteY13" fmla="*/ 51435 h 173736"/>
                <a:gd name="connsiteX14" fmla="*/ 43339 w 88201"/>
                <a:gd name="connsiteY14" fmla="*/ 51435 h 173736"/>
                <a:gd name="connsiteX15" fmla="*/ 43339 w 88201"/>
                <a:gd name="connsiteY15" fmla="*/ 126587 h 173736"/>
                <a:gd name="connsiteX16" fmla="*/ 44196 w 88201"/>
                <a:gd name="connsiteY16" fmla="*/ 146209 h 173736"/>
                <a:gd name="connsiteX17" fmla="*/ 47911 w 88201"/>
                <a:gd name="connsiteY17" fmla="*/ 153543 h 173736"/>
                <a:gd name="connsiteX18" fmla="*/ 57531 w 88201"/>
                <a:gd name="connsiteY18" fmla="*/ 155258 h 173736"/>
                <a:gd name="connsiteX19" fmla="*/ 72104 w 88201"/>
                <a:gd name="connsiteY19" fmla="*/ 153543 h 173736"/>
                <a:gd name="connsiteX20" fmla="*/ 84487 w 88201"/>
                <a:gd name="connsiteY20" fmla="*/ 149924 h 173736"/>
                <a:gd name="connsiteX21" fmla="*/ 88201 w 88201"/>
                <a:gd name="connsiteY21" fmla="*/ 160973 h 173736"/>
                <a:gd name="connsiteX22" fmla="*/ 69247 w 88201"/>
                <a:gd name="connsiteY22" fmla="*/ 169545 h 173736"/>
                <a:gd name="connsiteX23" fmla="*/ 45434 w 88201"/>
                <a:gd name="connsiteY23" fmla="*/ 173736 h 173736"/>
                <a:gd name="connsiteX24" fmla="*/ 24479 w 88201"/>
                <a:gd name="connsiteY24" fmla="*/ 167069 h 17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736">
                  <a:moveTo>
                    <a:pt x="24479" y="167069"/>
                  </a:moveTo>
                  <a:cubicBezTo>
                    <a:pt x="19907" y="162782"/>
                    <a:pt x="17621" y="155543"/>
                    <a:pt x="17621" y="145256"/>
                  </a:cubicBezTo>
                  <a:lnTo>
                    <a:pt x="17621" y="51340"/>
                  </a:lnTo>
                  <a:lnTo>
                    <a:pt x="0" y="51340"/>
                  </a:lnTo>
                  <a:lnTo>
                    <a:pt x="0" y="40291"/>
                  </a:lnTo>
                  <a:cubicBezTo>
                    <a:pt x="762" y="40100"/>
                    <a:pt x="3048" y="39529"/>
                    <a:pt x="6858" y="38576"/>
                  </a:cubicBezTo>
                  <a:cubicBezTo>
                    <a:pt x="10573" y="37624"/>
                    <a:pt x="13144" y="36671"/>
                    <a:pt x="14478" y="35909"/>
                  </a:cubicBezTo>
                  <a:cubicBezTo>
                    <a:pt x="17050" y="34481"/>
                    <a:pt x="19145" y="31528"/>
                    <a:pt x="20574" y="27146"/>
                  </a:cubicBezTo>
                  <a:cubicBezTo>
                    <a:pt x="21907" y="24003"/>
                    <a:pt x="23431" y="19050"/>
                    <a:pt x="25241" y="12192"/>
                  </a:cubicBezTo>
                  <a:cubicBezTo>
                    <a:pt x="27051" y="5334"/>
                    <a:pt x="28099" y="1238"/>
                    <a:pt x="28384" y="0"/>
                  </a:cubicBezTo>
                  <a:lnTo>
                    <a:pt x="42863" y="0"/>
                  </a:lnTo>
                  <a:lnTo>
                    <a:pt x="43339" y="35243"/>
                  </a:lnTo>
                  <a:lnTo>
                    <a:pt x="84201" y="35243"/>
                  </a:lnTo>
                  <a:lnTo>
                    <a:pt x="84201" y="51435"/>
                  </a:lnTo>
                  <a:lnTo>
                    <a:pt x="43339" y="51435"/>
                  </a:lnTo>
                  <a:lnTo>
                    <a:pt x="43339" y="126587"/>
                  </a:lnTo>
                  <a:cubicBezTo>
                    <a:pt x="43339" y="135922"/>
                    <a:pt x="43624" y="142399"/>
                    <a:pt x="44196" y="146209"/>
                  </a:cubicBezTo>
                  <a:cubicBezTo>
                    <a:pt x="44767" y="149924"/>
                    <a:pt x="46006" y="152400"/>
                    <a:pt x="47911" y="153543"/>
                  </a:cubicBezTo>
                  <a:cubicBezTo>
                    <a:pt x="49816" y="154686"/>
                    <a:pt x="53054" y="155258"/>
                    <a:pt x="57531" y="155258"/>
                  </a:cubicBezTo>
                  <a:cubicBezTo>
                    <a:pt x="61913" y="155258"/>
                    <a:pt x="66770" y="154686"/>
                    <a:pt x="72104" y="153543"/>
                  </a:cubicBezTo>
                  <a:cubicBezTo>
                    <a:pt x="77438" y="152400"/>
                    <a:pt x="81534" y="151162"/>
                    <a:pt x="84487" y="149924"/>
                  </a:cubicBezTo>
                  <a:lnTo>
                    <a:pt x="88201" y="160973"/>
                  </a:lnTo>
                  <a:cubicBezTo>
                    <a:pt x="84296" y="163925"/>
                    <a:pt x="77914" y="166783"/>
                    <a:pt x="69247" y="169545"/>
                  </a:cubicBezTo>
                  <a:cubicBezTo>
                    <a:pt x="60579" y="172307"/>
                    <a:pt x="52578" y="173736"/>
                    <a:pt x="45434" y="173736"/>
                  </a:cubicBezTo>
                  <a:cubicBezTo>
                    <a:pt x="36004" y="173450"/>
                    <a:pt x="29051" y="171355"/>
                    <a:pt x="24479" y="167069"/>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8" name="Freeform: Shape 60">
              <a:extLst>
                <a:ext uri="{FF2B5EF4-FFF2-40B4-BE49-F238E27FC236}">
                  <a16:creationId xmlns:a16="http://schemas.microsoft.com/office/drawing/2014/main" id="{6D36AAC3-E1FF-A0CA-40F6-0A7C94CF4E05}"/>
                </a:ext>
              </a:extLst>
            </p:cNvPr>
            <p:cNvSpPr/>
            <p:nvPr/>
          </p:nvSpPr>
          <p:spPr>
            <a:xfrm>
              <a:off x="12139422" y="6551454"/>
              <a:ext cx="126587" cy="142112"/>
            </a:xfrm>
            <a:custGeom>
              <a:avLst/>
              <a:gdLst>
                <a:gd name="connsiteX0" fmla="*/ 9049 w 126587"/>
                <a:gd name="connsiteY0" fmla="*/ 33052 h 142112"/>
                <a:gd name="connsiteX1" fmla="*/ 32956 w 126587"/>
                <a:gd name="connsiteY1" fmla="*/ 8477 h 142112"/>
                <a:gd name="connsiteX2" fmla="*/ 64675 w 126587"/>
                <a:gd name="connsiteY2" fmla="*/ 0 h 142112"/>
                <a:gd name="connsiteX3" fmla="*/ 111061 w 126587"/>
                <a:gd name="connsiteY3" fmla="*/ 19526 h 142112"/>
                <a:gd name="connsiteX4" fmla="*/ 126587 w 126587"/>
                <a:gd name="connsiteY4" fmla="*/ 70961 h 142112"/>
                <a:gd name="connsiteX5" fmla="*/ 117538 w 126587"/>
                <a:gd name="connsiteY5" fmla="*/ 109347 h 142112"/>
                <a:gd name="connsiteX6" fmla="*/ 93631 w 126587"/>
                <a:gd name="connsiteY6" fmla="*/ 133826 h 142112"/>
                <a:gd name="connsiteX7" fmla="*/ 61913 w 126587"/>
                <a:gd name="connsiteY7" fmla="*/ 142113 h 142112"/>
                <a:gd name="connsiteX8" fmla="*/ 15526 w 126587"/>
                <a:gd name="connsiteY8" fmla="*/ 122492 h 142112"/>
                <a:gd name="connsiteX9" fmla="*/ 0 w 126587"/>
                <a:gd name="connsiteY9" fmla="*/ 71056 h 142112"/>
                <a:gd name="connsiteX10" fmla="*/ 9049 w 126587"/>
                <a:gd name="connsiteY10" fmla="*/ 33052 h 142112"/>
                <a:gd name="connsiteX11" fmla="*/ 89344 w 126587"/>
                <a:gd name="connsiteY11" fmla="*/ 114300 h 142112"/>
                <a:gd name="connsiteX12" fmla="*/ 98393 w 126587"/>
                <a:gd name="connsiteY12" fmla="*/ 72962 h 142112"/>
                <a:gd name="connsiteX13" fmla="*/ 90106 w 126587"/>
                <a:gd name="connsiteY13" fmla="*/ 29908 h 142112"/>
                <a:gd name="connsiteX14" fmla="*/ 63436 w 126587"/>
                <a:gd name="connsiteY14" fmla="*/ 14002 h 142112"/>
                <a:gd name="connsiteX15" fmla="*/ 37338 w 126587"/>
                <a:gd name="connsiteY15" fmla="*/ 27908 h 142112"/>
                <a:gd name="connsiteX16" fmla="*/ 28194 w 126587"/>
                <a:gd name="connsiteY16" fmla="*/ 69247 h 142112"/>
                <a:gd name="connsiteX17" fmla="*/ 36766 w 126587"/>
                <a:gd name="connsiteY17" fmla="*/ 112300 h 142112"/>
                <a:gd name="connsiteX18" fmla="*/ 63436 w 126587"/>
                <a:gd name="connsiteY18" fmla="*/ 128207 h 142112"/>
                <a:gd name="connsiteX19" fmla="*/ 89344 w 126587"/>
                <a:gd name="connsiteY19" fmla="*/ 114300 h 14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587" h="142112">
                  <a:moveTo>
                    <a:pt x="9049" y="33052"/>
                  </a:moveTo>
                  <a:cubicBezTo>
                    <a:pt x="15049" y="22288"/>
                    <a:pt x="23050" y="14097"/>
                    <a:pt x="32956" y="8477"/>
                  </a:cubicBezTo>
                  <a:cubicBezTo>
                    <a:pt x="42863" y="2857"/>
                    <a:pt x="53340" y="0"/>
                    <a:pt x="64675" y="0"/>
                  </a:cubicBezTo>
                  <a:cubicBezTo>
                    <a:pt x="85249" y="0"/>
                    <a:pt x="100679" y="6477"/>
                    <a:pt x="111061" y="19526"/>
                  </a:cubicBezTo>
                  <a:cubicBezTo>
                    <a:pt x="121444" y="32575"/>
                    <a:pt x="126587" y="49720"/>
                    <a:pt x="126587" y="70961"/>
                  </a:cubicBezTo>
                  <a:cubicBezTo>
                    <a:pt x="126587" y="85820"/>
                    <a:pt x="123539" y="98584"/>
                    <a:pt x="117538" y="109347"/>
                  </a:cubicBezTo>
                  <a:cubicBezTo>
                    <a:pt x="111538" y="120110"/>
                    <a:pt x="103537" y="128302"/>
                    <a:pt x="93631" y="133826"/>
                  </a:cubicBezTo>
                  <a:cubicBezTo>
                    <a:pt x="83725" y="139351"/>
                    <a:pt x="73247" y="142113"/>
                    <a:pt x="61913" y="142113"/>
                  </a:cubicBezTo>
                  <a:cubicBezTo>
                    <a:pt x="41338" y="142113"/>
                    <a:pt x="25908" y="135636"/>
                    <a:pt x="15526" y="122492"/>
                  </a:cubicBezTo>
                  <a:cubicBezTo>
                    <a:pt x="5143" y="109442"/>
                    <a:pt x="0" y="92297"/>
                    <a:pt x="0" y="71056"/>
                  </a:cubicBezTo>
                  <a:cubicBezTo>
                    <a:pt x="0" y="56483"/>
                    <a:pt x="3048" y="43815"/>
                    <a:pt x="9049" y="33052"/>
                  </a:cubicBezTo>
                  <a:close/>
                  <a:moveTo>
                    <a:pt x="89344" y="114300"/>
                  </a:moveTo>
                  <a:cubicBezTo>
                    <a:pt x="95345" y="104966"/>
                    <a:pt x="98393" y="91249"/>
                    <a:pt x="98393" y="72962"/>
                  </a:cubicBezTo>
                  <a:cubicBezTo>
                    <a:pt x="98393" y="54864"/>
                    <a:pt x="95631" y="40481"/>
                    <a:pt x="90106" y="29908"/>
                  </a:cubicBezTo>
                  <a:cubicBezTo>
                    <a:pt x="84582" y="19336"/>
                    <a:pt x="75628" y="14002"/>
                    <a:pt x="63436" y="14002"/>
                  </a:cubicBezTo>
                  <a:cubicBezTo>
                    <a:pt x="52197" y="14002"/>
                    <a:pt x="43529" y="18669"/>
                    <a:pt x="37338" y="27908"/>
                  </a:cubicBezTo>
                  <a:cubicBezTo>
                    <a:pt x="31242" y="37243"/>
                    <a:pt x="28194" y="50959"/>
                    <a:pt x="28194" y="69247"/>
                  </a:cubicBezTo>
                  <a:cubicBezTo>
                    <a:pt x="28194" y="87344"/>
                    <a:pt x="31051" y="101727"/>
                    <a:pt x="36766" y="112300"/>
                  </a:cubicBezTo>
                  <a:cubicBezTo>
                    <a:pt x="42481" y="122872"/>
                    <a:pt x="51340" y="128207"/>
                    <a:pt x="63436" y="128207"/>
                  </a:cubicBezTo>
                  <a:cubicBezTo>
                    <a:pt x="74676" y="128207"/>
                    <a:pt x="83344" y="123539"/>
                    <a:pt x="89344" y="114300"/>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9" name="Freeform: Shape 61">
              <a:extLst>
                <a:ext uri="{FF2B5EF4-FFF2-40B4-BE49-F238E27FC236}">
                  <a16:creationId xmlns:a16="http://schemas.microsoft.com/office/drawing/2014/main" id="{FAB54F1F-BB30-6CF8-8A20-C42BC0463E42}"/>
                </a:ext>
              </a:extLst>
            </p:cNvPr>
            <p:cNvSpPr/>
            <p:nvPr/>
          </p:nvSpPr>
          <p:spPr>
            <a:xfrm>
              <a:off x="12288774" y="6551358"/>
              <a:ext cx="95535" cy="139541"/>
            </a:xfrm>
            <a:custGeom>
              <a:avLst/>
              <a:gdLst>
                <a:gd name="connsiteX0" fmla="*/ 0 w 95535"/>
                <a:gd name="connsiteY0" fmla="*/ 127635 h 139541"/>
                <a:gd name="connsiteX1" fmla="*/ 18383 w 95535"/>
                <a:gd name="connsiteY1" fmla="*/ 126206 h 139541"/>
                <a:gd name="connsiteX2" fmla="*/ 18383 w 95535"/>
                <a:gd name="connsiteY2" fmla="*/ 22574 h 139541"/>
                <a:gd name="connsiteX3" fmla="*/ 762 w 95535"/>
                <a:gd name="connsiteY3" fmla="*/ 18193 h 139541"/>
                <a:gd name="connsiteX4" fmla="*/ 762 w 95535"/>
                <a:gd name="connsiteY4" fmla="*/ 4953 h 139541"/>
                <a:gd name="connsiteX5" fmla="*/ 34576 w 95535"/>
                <a:gd name="connsiteY5" fmla="*/ 571 h 139541"/>
                <a:gd name="connsiteX6" fmla="*/ 35052 w 95535"/>
                <a:gd name="connsiteY6" fmla="*/ 571 h 139541"/>
                <a:gd name="connsiteX7" fmla="*/ 40481 w 95535"/>
                <a:gd name="connsiteY7" fmla="*/ 4953 h 139541"/>
                <a:gd name="connsiteX8" fmla="*/ 40481 w 95535"/>
                <a:gd name="connsiteY8" fmla="*/ 9335 h 139541"/>
                <a:gd name="connsiteX9" fmla="*/ 39719 w 95535"/>
                <a:gd name="connsiteY9" fmla="*/ 28385 h 139541"/>
                <a:gd name="connsiteX10" fmla="*/ 40481 w 95535"/>
                <a:gd name="connsiteY10" fmla="*/ 28385 h 139541"/>
                <a:gd name="connsiteX11" fmla="*/ 49244 w 95535"/>
                <a:gd name="connsiteY11" fmla="*/ 17621 h 139541"/>
                <a:gd name="connsiteX12" fmla="*/ 65627 w 95535"/>
                <a:gd name="connsiteY12" fmla="*/ 5524 h 139541"/>
                <a:gd name="connsiteX13" fmla="*/ 87439 w 95535"/>
                <a:gd name="connsiteY13" fmla="*/ 0 h 139541"/>
                <a:gd name="connsiteX14" fmla="*/ 95536 w 95535"/>
                <a:gd name="connsiteY14" fmla="*/ 1238 h 139541"/>
                <a:gd name="connsiteX15" fmla="*/ 95536 w 95535"/>
                <a:gd name="connsiteY15" fmla="*/ 28670 h 139541"/>
                <a:gd name="connsiteX16" fmla="*/ 90011 w 95535"/>
                <a:gd name="connsiteY16" fmla="*/ 26384 h 139541"/>
                <a:gd name="connsiteX17" fmla="*/ 81534 w 95535"/>
                <a:gd name="connsiteY17" fmla="*/ 25241 h 139541"/>
                <a:gd name="connsiteX18" fmla="*/ 43815 w 95535"/>
                <a:gd name="connsiteY18" fmla="*/ 37719 h 139541"/>
                <a:gd name="connsiteX19" fmla="*/ 43815 w 95535"/>
                <a:gd name="connsiteY19" fmla="*/ 125825 h 139541"/>
                <a:gd name="connsiteX20" fmla="*/ 74866 w 95535"/>
                <a:gd name="connsiteY20" fmla="*/ 127826 h 139541"/>
                <a:gd name="connsiteX21" fmla="*/ 74866 w 95535"/>
                <a:gd name="connsiteY21" fmla="*/ 139541 h 139541"/>
                <a:gd name="connsiteX22" fmla="*/ 0 w 95535"/>
                <a:gd name="connsiteY22" fmla="*/ 139541 h 139541"/>
                <a:gd name="connsiteX23" fmla="*/ 0 w 95535"/>
                <a:gd name="connsiteY23" fmla="*/ 127635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535" h="139541">
                  <a:moveTo>
                    <a:pt x="0" y="127635"/>
                  </a:moveTo>
                  <a:lnTo>
                    <a:pt x="18383" y="126206"/>
                  </a:lnTo>
                  <a:lnTo>
                    <a:pt x="18383" y="22574"/>
                  </a:lnTo>
                  <a:lnTo>
                    <a:pt x="762" y="18193"/>
                  </a:lnTo>
                  <a:lnTo>
                    <a:pt x="762" y="4953"/>
                  </a:lnTo>
                  <a:lnTo>
                    <a:pt x="34576" y="571"/>
                  </a:lnTo>
                  <a:lnTo>
                    <a:pt x="35052" y="571"/>
                  </a:lnTo>
                  <a:lnTo>
                    <a:pt x="40481" y="4953"/>
                  </a:lnTo>
                  <a:lnTo>
                    <a:pt x="40481" y="9335"/>
                  </a:lnTo>
                  <a:lnTo>
                    <a:pt x="39719" y="28385"/>
                  </a:lnTo>
                  <a:lnTo>
                    <a:pt x="40481" y="28385"/>
                  </a:lnTo>
                  <a:cubicBezTo>
                    <a:pt x="42100" y="25622"/>
                    <a:pt x="45053" y="22003"/>
                    <a:pt x="49244" y="17621"/>
                  </a:cubicBezTo>
                  <a:cubicBezTo>
                    <a:pt x="53435" y="13240"/>
                    <a:pt x="58960" y="9144"/>
                    <a:pt x="65627" y="5524"/>
                  </a:cubicBezTo>
                  <a:cubicBezTo>
                    <a:pt x="72295" y="1810"/>
                    <a:pt x="79534" y="0"/>
                    <a:pt x="87439" y="0"/>
                  </a:cubicBezTo>
                  <a:cubicBezTo>
                    <a:pt x="90678" y="0"/>
                    <a:pt x="93345" y="381"/>
                    <a:pt x="95536" y="1238"/>
                  </a:cubicBezTo>
                  <a:lnTo>
                    <a:pt x="95536" y="28670"/>
                  </a:lnTo>
                  <a:cubicBezTo>
                    <a:pt x="94393" y="27813"/>
                    <a:pt x="92583" y="27051"/>
                    <a:pt x="90011" y="26384"/>
                  </a:cubicBezTo>
                  <a:cubicBezTo>
                    <a:pt x="87439" y="25622"/>
                    <a:pt x="84677" y="25241"/>
                    <a:pt x="81534" y="25241"/>
                  </a:cubicBezTo>
                  <a:cubicBezTo>
                    <a:pt x="68008" y="25241"/>
                    <a:pt x="55435" y="29432"/>
                    <a:pt x="43815" y="37719"/>
                  </a:cubicBezTo>
                  <a:lnTo>
                    <a:pt x="43815" y="125825"/>
                  </a:lnTo>
                  <a:lnTo>
                    <a:pt x="74866" y="127826"/>
                  </a:lnTo>
                  <a:lnTo>
                    <a:pt x="74866" y="139541"/>
                  </a:lnTo>
                  <a:lnTo>
                    <a:pt x="0" y="139541"/>
                  </a:lnTo>
                  <a:lnTo>
                    <a:pt x="0" y="127635"/>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0" name="Freeform: Shape 62">
              <a:extLst>
                <a:ext uri="{FF2B5EF4-FFF2-40B4-BE49-F238E27FC236}">
                  <a16:creationId xmlns:a16="http://schemas.microsoft.com/office/drawing/2014/main" id="{EDD2DA84-6AD7-CE7B-EF2E-057F1379C3BC}"/>
                </a:ext>
              </a:extLst>
            </p:cNvPr>
            <p:cNvSpPr/>
            <p:nvPr/>
          </p:nvSpPr>
          <p:spPr>
            <a:xfrm>
              <a:off x="12398120" y="6552216"/>
              <a:ext cx="137541" cy="141446"/>
            </a:xfrm>
            <a:custGeom>
              <a:avLst/>
              <a:gdLst>
                <a:gd name="connsiteX0" fmla="*/ 103442 w 137541"/>
                <a:gd name="connsiteY0" fmla="*/ 138208 h 141446"/>
                <a:gd name="connsiteX1" fmla="*/ 100108 w 137541"/>
                <a:gd name="connsiteY1" fmla="*/ 129445 h 141446"/>
                <a:gd name="connsiteX2" fmla="*/ 100108 w 137541"/>
                <a:gd name="connsiteY2" fmla="*/ 121158 h 141446"/>
                <a:gd name="connsiteX3" fmla="*/ 79915 w 137541"/>
                <a:gd name="connsiteY3" fmla="*/ 135350 h 141446"/>
                <a:gd name="connsiteX4" fmla="*/ 55531 w 137541"/>
                <a:gd name="connsiteY4" fmla="*/ 141446 h 141446"/>
                <a:gd name="connsiteX5" fmla="*/ 23241 w 137541"/>
                <a:gd name="connsiteY5" fmla="*/ 129254 h 141446"/>
                <a:gd name="connsiteX6" fmla="*/ 13716 w 137541"/>
                <a:gd name="connsiteY6" fmla="*/ 88868 h 141446"/>
                <a:gd name="connsiteX7" fmla="*/ 13716 w 137541"/>
                <a:gd name="connsiteY7" fmla="*/ 17812 h 141446"/>
                <a:gd name="connsiteX8" fmla="*/ 0 w 137541"/>
                <a:gd name="connsiteY8" fmla="*/ 13907 h 141446"/>
                <a:gd name="connsiteX9" fmla="*/ 0 w 137541"/>
                <a:gd name="connsiteY9" fmla="*/ 3143 h 141446"/>
                <a:gd name="connsiteX10" fmla="*/ 34290 w 137541"/>
                <a:gd name="connsiteY10" fmla="*/ 0 h 141446"/>
                <a:gd name="connsiteX11" fmla="*/ 34576 w 137541"/>
                <a:gd name="connsiteY11" fmla="*/ 0 h 141446"/>
                <a:gd name="connsiteX12" fmla="*/ 39243 w 137541"/>
                <a:gd name="connsiteY12" fmla="*/ 2953 h 141446"/>
                <a:gd name="connsiteX13" fmla="*/ 39243 w 137541"/>
                <a:gd name="connsiteY13" fmla="*/ 86868 h 141446"/>
                <a:gd name="connsiteX14" fmla="*/ 41338 w 137541"/>
                <a:gd name="connsiteY14" fmla="*/ 109061 h 141446"/>
                <a:gd name="connsiteX15" fmla="*/ 48673 w 137541"/>
                <a:gd name="connsiteY15" fmla="*/ 120777 h 141446"/>
                <a:gd name="connsiteX16" fmla="*/ 64008 w 137541"/>
                <a:gd name="connsiteY16" fmla="*/ 124587 h 141446"/>
                <a:gd name="connsiteX17" fmla="*/ 82391 w 137541"/>
                <a:gd name="connsiteY17" fmla="*/ 120396 h 141446"/>
                <a:gd name="connsiteX18" fmla="*/ 97346 w 137541"/>
                <a:gd name="connsiteY18" fmla="*/ 110585 h 141446"/>
                <a:gd name="connsiteX19" fmla="*/ 97346 w 137541"/>
                <a:gd name="connsiteY19" fmla="*/ 17812 h 141446"/>
                <a:gd name="connsiteX20" fmla="*/ 79724 w 137541"/>
                <a:gd name="connsiteY20" fmla="*/ 13907 h 141446"/>
                <a:gd name="connsiteX21" fmla="*/ 79724 w 137541"/>
                <a:gd name="connsiteY21" fmla="*/ 3143 h 141446"/>
                <a:gd name="connsiteX22" fmla="*/ 116967 w 137541"/>
                <a:gd name="connsiteY22" fmla="*/ 0 h 141446"/>
                <a:gd name="connsiteX23" fmla="*/ 117253 w 137541"/>
                <a:gd name="connsiteY23" fmla="*/ 0 h 141446"/>
                <a:gd name="connsiteX24" fmla="*/ 122872 w 137541"/>
                <a:gd name="connsiteY24" fmla="*/ 2953 h 141446"/>
                <a:gd name="connsiteX25" fmla="*/ 122872 w 137541"/>
                <a:gd name="connsiteY25" fmla="*/ 126302 h 141446"/>
                <a:gd name="connsiteX26" fmla="*/ 137541 w 137541"/>
                <a:gd name="connsiteY26" fmla="*/ 126302 h 141446"/>
                <a:gd name="connsiteX27" fmla="*/ 137255 w 137541"/>
                <a:gd name="connsiteY27" fmla="*/ 137351 h 141446"/>
                <a:gd name="connsiteX28" fmla="*/ 125349 w 137541"/>
                <a:gd name="connsiteY28" fmla="*/ 140018 h 141446"/>
                <a:gd name="connsiteX29" fmla="*/ 113729 w 137541"/>
                <a:gd name="connsiteY29" fmla="*/ 140970 h 141446"/>
                <a:gd name="connsiteX30" fmla="*/ 103442 w 137541"/>
                <a:gd name="connsiteY30" fmla="*/ 138208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7541" h="141446">
                  <a:moveTo>
                    <a:pt x="103442" y="138208"/>
                  </a:moveTo>
                  <a:cubicBezTo>
                    <a:pt x="101251" y="136398"/>
                    <a:pt x="100108" y="133445"/>
                    <a:pt x="100108" y="129445"/>
                  </a:cubicBezTo>
                  <a:lnTo>
                    <a:pt x="100108" y="121158"/>
                  </a:lnTo>
                  <a:cubicBezTo>
                    <a:pt x="94679" y="126587"/>
                    <a:pt x="88011" y="131255"/>
                    <a:pt x="79915" y="135350"/>
                  </a:cubicBezTo>
                  <a:cubicBezTo>
                    <a:pt x="71818" y="139446"/>
                    <a:pt x="63722" y="141446"/>
                    <a:pt x="55531" y="141446"/>
                  </a:cubicBezTo>
                  <a:cubicBezTo>
                    <a:pt x="40386" y="141446"/>
                    <a:pt x="29623" y="137351"/>
                    <a:pt x="23241" y="129254"/>
                  </a:cubicBezTo>
                  <a:cubicBezTo>
                    <a:pt x="16859" y="121158"/>
                    <a:pt x="13716" y="107633"/>
                    <a:pt x="13716" y="88868"/>
                  </a:cubicBezTo>
                  <a:lnTo>
                    <a:pt x="13716" y="17812"/>
                  </a:lnTo>
                  <a:lnTo>
                    <a:pt x="0" y="13907"/>
                  </a:lnTo>
                  <a:lnTo>
                    <a:pt x="0" y="3143"/>
                  </a:lnTo>
                  <a:lnTo>
                    <a:pt x="34290" y="0"/>
                  </a:lnTo>
                  <a:lnTo>
                    <a:pt x="34576" y="0"/>
                  </a:lnTo>
                  <a:lnTo>
                    <a:pt x="39243" y="2953"/>
                  </a:lnTo>
                  <a:lnTo>
                    <a:pt x="39243" y="86868"/>
                  </a:lnTo>
                  <a:cubicBezTo>
                    <a:pt x="39243" y="96298"/>
                    <a:pt x="39910" y="103727"/>
                    <a:pt x="41338" y="109061"/>
                  </a:cubicBezTo>
                  <a:cubicBezTo>
                    <a:pt x="42672" y="114395"/>
                    <a:pt x="45149" y="118301"/>
                    <a:pt x="48673" y="120777"/>
                  </a:cubicBezTo>
                  <a:cubicBezTo>
                    <a:pt x="52197" y="123254"/>
                    <a:pt x="57245" y="124587"/>
                    <a:pt x="64008" y="124587"/>
                  </a:cubicBezTo>
                  <a:cubicBezTo>
                    <a:pt x="70485" y="124587"/>
                    <a:pt x="76676" y="123158"/>
                    <a:pt x="82391" y="120396"/>
                  </a:cubicBezTo>
                  <a:cubicBezTo>
                    <a:pt x="88106" y="117634"/>
                    <a:pt x="93059" y="114395"/>
                    <a:pt x="97346" y="110585"/>
                  </a:cubicBezTo>
                  <a:lnTo>
                    <a:pt x="97346" y="17812"/>
                  </a:lnTo>
                  <a:lnTo>
                    <a:pt x="79724" y="13907"/>
                  </a:lnTo>
                  <a:lnTo>
                    <a:pt x="79724" y="3143"/>
                  </a:lnTo>
                  <a:lnTo>
                    <a:pt x="116967" y="0"/>
                  </a:lnTo>
                  <a:lnTo>
                    <a:pt x="117253" y="0"/>
                  </a:lnTo>
                  <a:lnTo>
                    <a:pt x="122872" y="2953"/>
                  </a:lnTo>
                  <a:lnTo>
                    <a:pt x="122872" y="126302"/>
                  </a:lnTo>
                  <a:lnTo>
                    <a:pt x="137541" y="126302"/>
                  </a:lnTo>
                  <a:lnTo>
                    <a:pt x="137255" y="137351"/>
                  </a:lnTo>
                  <a:cubicBezTo>
                    <a:pt x="132683" y="138494"/>
                    <a:pt x="128778" y="139351"/>
                    <a:pt x="125349" y="140018"/>
                  </a:cubicBezTo>
                  <a:cubicBezTo>
                    <a:pt x="121920" y="140684"/>
                    <a:pt x="118110" y="140970"/>
                    <a:pt x="113729" y="140970"/>
                  </a:cubicBezTo>
                  <a:cubicBezTo>
                    <a:pt x="108966" y="140970"/>
                    <a:pt x="105632" y="140018"/>
                    <a:pt x="103442" y="13820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1" name="Freeform: Shape 1023">
              <a:extLst>
                <a:ext uri="{FF2B5EF4-FFF2-40B4-BE49-F238E27FC236}">
                  <a16:creationId xmlns:a16="http://schemas.microsoft.com/office/drawing/2014/main" id="{EA1ECD3E-76FF-2396-74DE-D8F6766A96AC}"/>
                </a:ext>
              </a:extLst>
            </p:cNvPr>
            <p:cNvSpPr/>
            <p:nvPr/>
          </p:nvSpPr>
          <p:spPr>
            <a:xfrm>
              <a:off x="12552997" y="6490494"/>
              <a:ext cx="66103" cy="200501"/>
            </a:xfrm>
            <a:custGeom>
              <a:avLst/>
              <a:gdLst>
                <a:gd name="connsiteX0" fmla="*/ 19907 w 66103"/>
                <a:gd name="connsiteY0" fmla="*/ 17907 h 200501"/>
                <a:gd name="connsiteX1" fmla="*/ 95 w 66103"/>
                <a:gd name="connsiteY1" fmla="*/ 15240 h 200501"/>
                <a:gd name="connsiteX2" fmla="*/ 95 w 66103"/>
                <a:gd name="connsiteY2" fmla="*/ 4763 h 200501"/>
                <a:gd name="connsiteX3" fmla="*/ 39433 w 66103"/>
                <a:gd name="connsiteY3" fmla="*/ 0 h 200501"/>
                <a:gd name="connsiteX4" fmla="*/ 39910 w 66103"/>
                <a:gd name="connsiteY4" fmla="*/ 0 h 200501"/>
                <a:gd name="connsiteX5" fmla="*/ 45339 w 66103"/>
                <a:gd name="connsiteY5" fmla="*/ 3715 h 200501"/>
                <a:gd name="connsiteX6" fmla="*/ 45339 w 66103"/>
                <a:gd name="connsiteY6" fmla="*/ 186500 h 200501"/>
                <a:gd name="connsiteX7" fmla="*/ 66104 w 66103"/>
                <a:gd name="connsiteY7" fmla="*/ 188500 h 200501"/>
                <a:gd name="connsiteX8" fmla="*/ 66104 w 66103"/>
                <a:gd name="connsiteY8" fmla="*/ 200501 h 200501"/>
                <a:gd name="connsiteX9" fmla="*/ 0 w 66103"/>
                <a:gd name="connsiteY9" fmla="*/ 200501 h 200501"/>
                <a:gd name="connsiteX10" fmla="*/ 0 w 66103"/>
                <a:gd name="connsiteY10" fmla="*/ 188500 h 200501"/>
                <a:gd name="connsiteX11" fmla="*/ 19812 w 66103"/>
                <a:gd name="connsiteY11" fmla="*/ 186309 h 200501"/>
                <a:gd name="connsiteX12" fmla="*/ 19812 w 66103"/>
                <a:gd name="connsiteY12" fmla="*/ 17907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501">
                  <a:moveTo>
                    <a:pt x="19907" y="17907"/>
                  </a:moveTo>
                  <a:lnTo>
                    <a:pt x="95" y="15240"/>
                  </a:lnTo>
                  <a:lnTo>
                    <a:pt x="95" y="4763"/>
                  </a:lnTo>
                  <a:lnTo>
                    <a:pt x="39433" y="0"/>
                  </a:lnTo>
                  <a:lnTo>
                    <a:pt x="39910" y="0"/>
                  </a:lnTo>
                  <a:lnTo>
                    <a:pt x="45339" y="3715"/>
                  </a:lnTo>
                  <a:lnTo>
                    <a:pt x="45339" y="186500"/>
                  </a:lnTo>
                  <a:lnTo>
                    <a:pt x="66104" y="188500"/>
                  </a:lnTo>
                  <a:lnTo>
                    <a:pt x="66104" y="200501"/>
                  </a:lnTo>
                  <a:lnTo>
                    <a:pt x="0" y="200501"/>
                  </a:lnTo>
                  <a:lnTo>
                    <a:pt x="0" y="188500"/>
                  </a:lnTo>
                  <a:lnTo>
                    <a:pt x="19812" y="186309"/>
                  </a:lnTo>
                  <a:lnTo>
                    <a:pt x="19812" y="17907"/>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2" name="Freeform: Shape 1024">
              <a:extLst>
                <a:ext uri="{FF2B5EF4-FFF2-40B4-BE49-F238E27FC236}">
                  <a16:creationId xmlns:a16="http://schemas.microsoft.com/office/drawing/2014/main" id="{2E8A01C8-1B28-EDA0-6571-744B6697EE6B}"/>
                </a:ext>
              </a:extLst>
            </p:cNvPr>
            <p:cNvSpPr/>
            <p:nvPr/>
          </p:nvSpPr>
          <p:spPr>
            <a:xfrm>
              <a:off x="11201876" y="6786054"/>
              <a:ext cx="177260" cy="181927"/>
            </a:xfrm>
            <a:custGeom>
              <a:avLst/>
              <a:gdLst>
                <a:gd name="connsiteX0" fmla="*/ 19621 w 177260"/>
                <a:gd name="connsiteY0" fmla="*/ 15240 h 181927"/>
                <a:gd name="connsiteX1" fmla="*/ 0 w 177260"/>
                <a:gd name="connsiteY1" fmla="*/ 12287 h 181927"/>
                <a:gd name="connsiteX2" fmla="*/ 0 w 177260"/>
                <a:gd name="connsiteY2" fmla="*/ 0 h 181927"/>
                <a:gd name="connsiteX3" fmla="*/ 45530 w 177260"/>
                <a:gd name="connsiteY3" fmla="*/ 0 h 181927"/>
                <a:gd name="connsiteX4" fmla="*/ 127064 w 177260"/>
                <a:gd name="connsiteY4" fmla="*/ 119443 h 181927"/>
                <a:gd name="connsiteX5" fmla="*/ 140780 w 177260"/>
                <a:gd name="connsiteY5" fmla="*/ 145352 h 181927"/>
                <a:gd name="connsiteX6" fmla="*/ 140780 w 177260"/>
                <a:gd name="connsiteY6" fmla="*/ 15240 h 181927"/>
                <a:gd name="connsiteX7" fmla="*/ 119539 w 177260"/>
                <a:gd name="connsiteY7" fmla="*/ 12287 h 181927"/>
                <a:gd name="connsiteX8" fmla="*/ 119539 w 177260"/>
                <a:gd name="connsiteY8" fmla="*/ 0 h 181927"/>
                <a:gd name="connsiteX9" fmla="*/ 177260 w 177260"/>
                <a:gd name="connsiteY9" fmla="*/ 0 h 181927"/>
                <a:gd name="connsiteX10" fmla="*/ 177260 w 177260"/>
                <a:gd name="connsiteY10" fmla="*/ 12287 h 181927"/>
                <a:gd name="connsiteX11" fmla="*/ 157639 w 177260"/>
                <a:gd name="connsiteY11" fmla="*/ 15240 h 181927"/>
                <a:gd name="connsiteX12" fmla="*/ 157639 w 177260"/>
                <a:gd name="connsiteY12" fmla="*/ 181928 h 181927"/>
                <a:gd name="connsiteX13" fmla="*/ 138303 w 177260"/>
                <a:gd name="connsiteY13" fmla="*/ 181928 h 181927"/>
                <a:gd name="connsiteX14" fmla="*/ 55055 w 177260"/>
                <a:gd name="connsiteY14" fmla="*/ 59722 h 181927"/>
                <a:gd name="connsiteX15" fmla="*/ 36195 w 177260"/>
                <a:gd name="connsiteY15" fmla="*/ 27432 h 181927"/>
                <a:gd name="connsiteX16" fmla="*/ 36195 w 177260"/>
                <a:gd name="connsiteY16" fmla="*/ 167450 h 181927"/>
                <a:gd name="connsiteX17" fmla="*/ 59436 w 177260"/>
                <a:gd name="connsiteY17" fmla="*/ 169926 h 181927"/>
                <a:gd name="connsiteX18" fmla="*/ 59436 w 177260"/>
                <a:gd name="connsiteY18" fmla="*/ 181928 h 181927"/>
                <a:gd name="connsiteX19" fmla="*/ 0 w 177260"/>
                <a:gd name="connsiteY19" fmla="*/ 181928 h 181927"/>
                <a:gd name="connsiteX20" fmla="*/ 0 w 177260"/>
                <a:gd name="connsiteY20" fmla="*/ 169926 h 181927"/>
                <a:gd name="connsiteX21" fmla="*/ 19621 w 177260"/>
                <a:gd name="connsiteY21" fmla="*/ 167259 h 181927"/>
                <a:gd name="connsiteX22" fmla="*/ 19621 w 177260"/>
                <a:gd name="connsiteY22" fmla="*/ 15240 h 1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260" h="181927">
                  <a:moveTo>
                    <a:pt x="19621" y="15240"/>
                  </a:moveTo>
                  <a:lnTo>
                    <a:pt x="0" y="12287"/>
                  </a:lnTo>
                  <a:lnTo>
                    <a:pt x="0" y="0"/>
                  </a:lnTo>
                  <a:lnTo>
                    <a:pt x="45530" y="0"/>
                  </a:lnTo>
                  <a:lnTo>
                    <a:pt x="127064" y="119443"/>
                  </a:lnTo>
                  <a:lnTo>
                    <a:pt x="140780" y="145352"/>
                  </a:lnTo>
                  <a:lnTo>
                    <a:pt x="140780" y="15240"/>
                  </a:lnTo>
                  <a:lnTo>
                    <a:pt x="119539" y="12287"/>
                  </a:lnTo>
                  <a:lnTo>
                    <a:pt x="119539" y="0"/>
                  </a:lnTo>
                  <a:lnTo>
                    <a:pt x="177260" y="0"/>
                  </a:lnTo>
                  <a:lnTo>
                    <a:pt x="177260" y="12287"/>
                  </a:lnTo>
                  <a:lnTo>
                    <a:pt x="157639" y="15240"/>
                  </a:lnTo>
                  <a:lnTo>
                    <a:pt x="157639" y="181928"/>
                  </a:lnTo>
                  <a:lnTo>
                    <a:pt x="138303" y="181928"/>
                  </a:lnTo>
                  <a:lnTo>
                    <a:pt x="55055" y="59722"/>
                  </a:lnTo>
                  <a:lnTo>
                    <a:pt x="36195" y="27432"/>
                  </a:lnTo>
                  <a:lnTo>
                    <a:pt x="36195" y="167450"/>
                  </a:lnTo>
                  <a:lnTo>
                    <a:pt x="59436" y="169926"/>
                  </a:lnTo>
                  <a:lnTo>
                    <a:pt x="59436" y="181928"/>
                  </a:lnTo>
                  <a:lnTo>
                    <a:pt x="0" y="181928"/>
                  </a:lnTo>
                  <a:lnTo>
                    <a:pt x="0" y="169926"/>
                  </a:lnTo>
                  <a:lnTo>
                    <a:pt x="19621" y="167259"/>
                  </a:lnTo>
                  <a:lnTo>
                    <a:pt x="19621" y="15240"/>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3" name="Freeform: Shape 1027">
              <a:extLst>
                <a:ext uri="{FF2B5EF4-FFF2-40B4-BE49-F238E27FC236}">
                  <a16:creationId xmlns:a16="http://schemas.microsoft.com/office/drawing/2014/main" id="{74EB4019-C1EC-575D-C27F-0BC4428441D8}"/>
                </a:ext>
              </a:extLst>
            </p:cNvPr>
            <p:cNvSpPr/>
            <p:nvPr/>
          </p:nvSpPr>
          <p:spPr>
            <a:xfrm>
              <a:off x="11396091" y="6829107"/>
              <a:ext cx="120205" cy="141541"/>
            </a:xfrm>
            <a:custGeom>
              <a:avLst/>
              <a:gdLst>
                <a:gd name="connsiteX0" fmla="*/ 23146 w 120205"/>
                <a:gd name="connsiteY0" fmla="*/ 68199 h 141541"/>
                <a:gd name="connsiteX1" fmla="*/ 81439 w 120205"/>
                <a:gd name="connsiteY1" fmla="*/ 56579 h 141541"/>
                <a:gd name="connsiteX2" fmla="*/ 81439 w 120205"/>
                <a:gd name="connsiteY2" fmla="*/ 49721 h 141541"/>
                <a:gd name="connsiteX3" fmla="*/ 78962 w 120205"/>
                <a:gd name="connsiteY3" fmla="*/ 31623 h 141541"/>
                <a:gd name="connsiteX4" fmla="*/ 70485 w 120205"/>
                <a:gd name="connsiteY4" fmla="*/ 22003 h 141541"/>
                <a:gd name="connsiteX5" fmla="*/ 53435 w 120205"/>
                <a:gd name="connsiteY5" fmla="*/ 18955 h 141541"/>
                <a:gd name="connsiteX6" fmla="*/ 31052 w 120205"/>
                <a:gd name="connsiteY6" fmla="*/ 22479 h 141541"/>
                <a:gd name="connsiteX7" fmla="*/ 11335 w 120205"/>
                <a:gd name="connsiteY7" fmla="*/ 31147 h 141541"/>
                <a:gd name="connsiteX8" fmla="*/ 5239 w 120205"/>
                <a:gd name="connsiteY8" fmla="*/ 18383 h 141541"/>
                <a:gd name="connsiteX9" fmla="*/ 16954 w 120205"/>
                <a:gd name="connsiteY9" fmla="*/ 11240 h 141541"/>
                <a:gd name="connsiteX10" fmla="*/ 36766 w 120205"/>
                <a:gd name="connsiteY10" fmla="*/ 3429 h 141541"/>
                <a:gd name="connsiteX11" fmla="*/ 59245 w 120205"/>
                <a:gd name="connsiteY11" fmla="*/ 0 h 141541"/>
                <a:gd name="connsiteX12" fmla="*/ 86773 w 120205"/>
                <a:gd name="connsiteY12" fmla="*/ 4763 h 141541"/>
                <a:gd name="connsiteX13" fmla="*/ 101346 w 120205"/>
                <a:gd name="connsiteY13" fmla="*/ 20098 h 141541"/>
                <a:gd name="connsiteX14" fmla="*/ 105728 w 120205"/>
                <a:gd name="connsiteY14" fmla="*/ 48197 h 141541"/>
                <a:gd name="connsiteX15" fmla="*/ 105728 w 120205"/>
                <a:gd name="connsiteY15" fmla="*/ 126778 h 141541"/>
                <a:gd name="connsiteX16" fmla="*/ 120206 w 120205"/>
                <a:gd name="connsiteY16" fmla="*/ 126778 h 141541"/>
                <a:gd name="connsiteX17" fmla="*/ 120206 w 120205"/>
                <a:gd name="connsiteY17" fmla="*/ 137636 h 141541"/>
                <a:gd name="connsiteX18" fmla="*/ 107823 w 120205"/>
                <a:gd name="connsiteY18" fmla="*/ 140113 h 141541"/>
                <a:gd name="connsiteX19" fmla="*/ 94774 w 120205"/>
                <a:gd name="connsiteY19" fmla="*/ 141351 h 141541"/>
                <a:gd name="connsiteX20" fmla="*/ 85439 w 120205"/>
                <a:gd name="connsiteY20" fmla="*/ 139255 h 141541"/>
                <a:gd name="connsiteX21" fmla="*/ 82963 w 120205"/>
                <a:gd name="connsiteY21" fmla="*/ 130112 h 141541"/>
                <a:gd name="connsiteX22" fmla="*/ 82963 w 120205"/>
                <a:gd name="connsiteY22" fmla="*/ 122015 h 141541"/>
                <a:gd name="connsiteX23" fmla="*/ 64960 w 120205"/>
                <a:gd name="connsiteY23" fmla="*/ 135446 h 141541"/>
                <a:gd name="connsiteX24" fmla="*/ 40862 w 120205"/>
                <a:gd name="connsiteY24" fmla="*/ 141542 h 141541"/>
                <a:gd name="connsiteX25" fmla="*/ 11620 w 120205"/>
                <a:gd name="connsiteY25" fmla="*/ 131350 h 141541"/>
                <a:gd name="connsiteX26" fmla="*/ 0 w 120205"/>
                <a:gd name="connsiteY26" fmla="*/ 102108 h 141541"/>
                <a:gd name="connsiteX27" fmla="*/ 23146 w 120205"/>
                <a:gd name="connsiteY27" fmla="*/ 68199 h 141541"/>
                <a:gd name="connsiteX28" fmla="*/ 66199 w 120205"/>
                <a:gd name="connsiteY28" fmla="*/ 120968 h 141541"/>
                <a:gd name="connsiteX29" fmla="*/ 81343 w 120205"/>
                <a:gd name="connsiteY29" fmla="*/ 111633 h 141541"/>
                <a:gd name="connsiteX30" fmla="*/ 81343 w 120205"/>
                <a:gd name="connsiteY30" fmla="*/ 69532 h 141541"/>
                <a:gd name="connsiteX31" fmla="*/ 41053 w 120205"/>
                <a:gd name="connsiteY31" fmla="*/ 77724 h 141541"/>
                <a:gd name="connsiteX32" fmla="*/ 27432 w 120205"/>
                <a:gd name="connsiteY32" fmla="*/ 99155 h 141541"/>
                <a:gd name="connsiteX33" fmla="*/ 33909 w 120205"/>
                <a:gd name="connsiteY33" fmla="*/ 118586 h 141541"/>
                <a:gd name="connsiteX34" fmla="*/ 51435 w 120205"/>
                <a:gd name="connsiteY34" fmla="*/ 124873 h 141541"/>
                <a:gd name="connsiteX35" fmla="*/ 66199 w 120205"/>
                <a:gd name="connsiteY35" fmla="*/ 120968 h 14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541">
                  <a:moveTo>
                    <a:pt x="23146" y="68199"/>
                  </a:moveTo>
                  <a:cubicBezTo>
                    <a:pt x="38481" y="60960"/>
                    <a:pt x="57912" y="57055"/>
                    <a:pt x="81439" y="56579"/>
                  </a:cubicBezTo>
                  <a:lnTo>
                    <a:pt x="81439" y="49721"/>
                  </a:lnTo>
                  <a:cubicBezTo>
                    <a:pt x="81439" y="42101"/>
                    <a:pt x="80581" y="36005"/>
                    <a:pt x="78962" y="31623"/>
                  </a:cubicBezTo>
                  <a:cubicBezTo>
                    <a:pt x="77343" y="27242"/>
                    <a:pt x="74486" y="24003"/>
                    <a:pt x="70485" y="22003"/>
                  </a:cubicBezTo>
                  <a:cubicBezTo>
                    <a:pt x="66484" y="20003"/>
                    <a:pt x="60865" y="18955"/>
                    <a:pt x="53435" y="18955"/>
                  </a:cubicBezTo>
                  <a:cubicBezTo>
                    <a:pt x="45148" y="18955"/>
                    <a:pt x="37624" y="20098"/>
                    <a:pt x="31052" y="22479"/>
                  </a:cubicBezTo>
                  <a:cubicBezTo>
                    <a:pt x="24479" y="24860"/>
                    <a:pt x="17907" y="27718"/>
                    <a:pt x="11335" y="31147"/>
                  </a:cubicBezTo>
                  <a:lnTo>
                    <a:pt x="5239" y="18383"/>
                  </a:lnTo>
                  <a:cubicBezTo>
                    <a:pt x="7334" y="16574"/>
                    <a:pt x="11240" y="14192"/>
                    <a:pt x="16954" y="11240"/>
                  </a:cubicBezTo>
                  <a:cubicBezTo>
                    <a:pt x="22669" y="8287"/>
                    <a:pt x="29242" y="5715"/>
                    <a:pt x="36766" y="3429"/>
                  </a:cubicBezTo>
                  <a:cubicBezTo>
                    <a:pt x="44291" y="1143"/>
                    <a:pt x="51816" y="0"/>
                    <a:pt x="59245" y="0"/>
                  </a:cubicBezTo>
                  <a:cubicBezTo>
                    <a:pt x="70866" y="0"/>
                    <a:pt x="80010" y="1619"/>
                    <a:pt x="86773" y="4763"/>
                  </a:cubicBezTo>
                  <a:cubicBezTo>
                    <a:pt x="93536" y="7906"/>
                    <a:pt x="98393" y="13049"/>
                    <a:pt x="101346" y="20098"/>
                  </a:cubicBezTo>
                  <a:cubicBezTo>
                    <a:pt x="104299" y="27146"/>
                    <a:pt x="105728" y="36481"/>
                    <a:pt x="105728" y="48197"/>
                  </a:cubicBezTo>
                  <a:lnTo>
                    <a:pt x="105728" y="126778"/>
                  </a:lnTo>
                  <a:lnTo>
                    <a:pt x="120206" y="126778"/>
                  </a:lnTo>
                  <a:lnTo>
                    <a:pt x="120206" y="137636"/>
                  </a:lnTo>
                  <a:cubicBezTo>
                    <a:pt x="116967" y="138494"/>
                    <a:pt x="112776" y="139255"/>
                    <a:pt x="107823" y="140113"/>
                  </a:cubicBezTo>
                  <a:cubicBezTo>
                    <a:pt x="102870" y="140875"/>
                    <a:pt x="98489" y="141351"/>
                    <a:pt x="94774" y="141351"/>
                  </a:cubicBezTo>
                  <a:cubicBezTo>
                    <a:pt x="90202" y="141351"/>
                    <a:pt x="87058" y="140684"/>
                    <a:pt x="85439" y="139255"/>
                  </a:cubicBezTo>
                  <a:cubicBezTo>
                    <a:pt x="83820" y="137827"/>
                    <a:pt x="82963" y="134779"/>
                    <a:pt x="82963" y="130112"/>
                  </a:cubicBezTo>
                  <a:lnTo>
                    <a:pt x="82963" y="122015"/>
                  </a:lnTo>
                  <a:cubicBezTo>
                    <a:pt x="78105" y="126873"/>
                    <a:pt x="72104" y="131445"/>
                    <a:pt x="64960" y="135446"/>
                  </a:cubicBezTo>
                  <a:cubicBezTo>
                    <a:pt x="57817" y="139446"/>
                    <a:pt x="49816" y="141542"/>
                    <a:pt x="40862" y="141542"/>
                  </a:cubicBezTo>
                  <a:cubicBezTo>
                    <a:pt x="29146" y="141542"/>
                    <a:pt x="19336" y="138113"/>
                    <a:pt x="11620" y="131350"/>
                  </a:cubicBezTo>
                  <a:cubicBezTo>
                    <a:pt x="3905" y="124587"/>
                    <a:pt x="0" y="114872"/>
                    <a:pt x="0" y="102108"/>
                  </a:cubicBezTo>
                  <a:cubicBezTo>
                    <a:pt x="95" y="86773"/>
                    <a:pt x="7810" y="75438"/>
                    <a:pt x="23146" y="68199"/>
                  </a:cubicBezTo>
                  <a:close/>
                  <a:moveTo>
                    <a:pt x="66199" y="120968"/>
                  </a:moveTo>
                  <a:cubicBezTo>
                    <a:pt x="71723" y="118396"/>
                    <a:pt x="76771" y="115253"/>
                    <a:pt x="81343" y="111633"/>
                  </a:cubicBezTo>
                  <a:lnTo>
                    <a:pt x="81343" y="69532"/>
                  </a:lnTo>
                  <a:cubicBezTo>
                    <a:pt x="63532" y="69532"/>
                    <a:pt x="50102" y="72295"/>
                    <a:pt x="41053" y="77724"/>
                  </a:cubicBezTo>
                  <a:cubicBezTo>
                    <a:pt x="32004" y="83153"/>
                    <a:pt x="27432" y="90297"/>
                    <a:pt x="27432" y="99155"/>
                  </a:cubicBezTo>
                  <a:cubicBezTo>
                    <a:pt x="27432" y="108014"/>
                    <a:pt x="29623" y="114491"/>
                    <a:pt x="33909" y="118586"/>
                  </a:cubicBezTo>
                  <a:cubicBezTo>
                    <a:pt x="38195" y="122777"/>
                    <a:pt x="44101" y="124873"/>
                    <a:pt x="51435" y="124873"/>
                  </a:cubicBezTo>
                  <a:cubicBezTo>
                    <a:pt x="55721" y="124873"/>
                    <a:pt x="60674" y="123539"/>
                    <a:pt x="66199" y="12096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4" name="Freeform: Shape 1028">
              <a:extLst>
                <a:ext uri="{FF2B5EF4-FFF2-40B4-BE49-F238E27FC236}">
                  <a16:creationId xmlns:a16="http://schemas.microsoft.com/office/drawing/2014/main" id="{55DF7022-CF3E-4598-8024-8BE1B1566376}"/>
                </a:ext>
              </a:extLst>
            </p:cNvPr>
            <p:cNvSpPr/>
            <p:nvPr/>
          </p:nvSpPr>
          <p:spPr>
            <a:xfrm>
              <a:off x="11530107" y="6796817"/>
              <a:ext cx="88011" cy="237743"/>
            </a:xfrm>
            <a:custGeom>
              <a:avLst/>
              <a:gdLst>
                <a:gd name="connsiteX0" fmla="*/ 24479 w 88011"/>
                <a:gd name="connsiteY0" fmla="*/ 167164 h 237743"/>
                <a:gd name="connsiteX1" fmla="*/ 17621 w 88011"/>
                <a:gd name="connsiteY1" fmla="*/ 145351 h 237743"/>
                <a:gd name="connsiteX2" fmla="*/ 17621 w 88011"/>
                <a:gd name="connsiteY2" fmla="*/ 51340 h 237743"/>
                <a:gd name="connsiteX3" fmla="*/ 0 w 88011"/>
                <a:gd name="connsiteY3" fmla="*/ 51340 h 237743"/>
                <a:gd name="connsiteX4" fmla="*/ 0 w 88011"/>
                <a:gd name="connsiteY4" fmla="*/ 40386 h 237743"/>
                <a:gd name="connsiteX5" fmla="*/ 6858 w 88011"/>
                <a:gd name="connsiteY5" fmla="*/ 38672 h 237743"/>
                <a:gd name="connsiteX6" fmla="*/ 14478 w 88011"/>
                <a:gd name="connsiteY6" fmla="*/ 36004 h 237743"/>
                <a:gd name="connsiteX7" fmla="*/ 20574 w 88011"/>
                <a:gd name="connsiteY7" fmla="*/ 27242 h 237743"/>
                <a:gd name="connsiteX8" fmla="*/ 25241 w 88011"/>
                <a:gd name="connsiteY8" fmla="*/ 12287 h 237743"/>
                <a:gd name="connsiteX9" fmla="*/ 28385 w 88011"/>
                <a:gd name="connsiteY9" fmla="*/ 0 h 237743"/>
                <a:gd name="connsiteX10" fmla="*/ 42767 w 88011"/>
                <a:gd name="connsiteY10" fmla="*/ 0 h 237743"/>
                <a:gd name="connsiteX11" fmla="*/ 43244 w 88011"/>
                <a:gd name="connsiteY11" fmla="*/ 35243 h 237743"/>
                <a:gd name="connsiteX12" fmla="*/ 84106 w 88011"/>
                <a:gd name="connsiteY12" fmla="*/ 35243 h 237743"/>
                <a:gd name="connsiteX13" fmla="*/ 84106 w 88011"/>
                <a:gd name="connsiteY13" fmla="*/ 51435 h 237743"/>
                <a:gd name="connsiteX14" fmla="*/ 43244 w 88011"/>
                <a:gd name="connsiteY14" fmla="*/ 51435 h 237743"/>
                <a:gd name="connsiteX15" fmla="*/ 43244 w 88011"/>
                <a:gd name="connsiteY15" fmla="*/ 126587 h 237743"/>
                <a:gd name="connsiteX16" fmla="*/ 44101 w 88011"/>
                <a:gd name="connsiteY16" fmla="*/ 146209 h 237743"/>
                <a:gd name="connsiteX17" fmla="*/ 47816 w 88011"/>
                <a:gd name="connsiteY17" fmla="*/ 153543 h 237743"/>
                <a:gd name="connsiteX18" fmla="*/ 57436 w 88011"/>
                <a:gd name="connsiteY18" fmla="*/ 155258 h 237743"/>
                <a:gd name="connsiteX19" fmla="*/ 72009 w 88011"/>
                <a:gd name="connsiteY19" fmla="*/ 153543 h 237743"/>
                <a:gd name="connsiteX20" fmla="*/ 84392 w 88011"/>
                <a:gd name="connsiteY20" fmla="*/ 149828 h 237743"/>
                <a:gd name="connsiteX21" fmla="*/ 88011 w 88011"/>
                <a:gd name="connsiteY21" fmla="*/ 160877 h 237743"/>
                <a:gd name="connsiteX22" fmla="*/ 69056 w 88011"/>
                <a:gd name="connsiteY22" fmla="*/ 169450 h 237743"/>
                <a:gd name="connsiteX23" fmla="*/ 45244 w 88011"/>
                <a:gd name="connsiteY23" fmla="*/ 173641 h 237743"/>
                <a:gd name="connsiteX24" fmla="*/ 24479 w 88011"/>
                <a:gd name="connsiteY24" fmla="*/ 167164 h 237743"/>
                <a:gd name="connsiteX25" fmla="*/ 62103 w 88011"/>
                <a:gd name="connsiteY25" fmla="*/ 220313 h 237743"/>
                <a:gd name="connsiteX26" fmla="*/ 53816 w 88011"/>
                <a:gd name="connsiteY26" fmla="*/ 232315 h 237743"/>
                <a:gd name="connsiteX27" fmla="*/ 46768 w 88011"/>
                <a:gd name="connsiteY27" fmla="*/ 237744 h 237743"/>
                <a:gd name="connsiteX28" fmla="*/ 46482 w 88011"/>
                <a:gd name="connsiteY28" fmla="*/ 237744 h 237743"/>
                <a:gd name="connsiteX29" fmla="*/ 38195 w 88011"/>
                <a:gd name="connsiteY29" fmla="*/ 233363 h 237743"/>
                <a:gd name="connsiteX30" fmla="*/ 37910 w 88011"/>
                <a:gd name="connsiteY30" fmla="*/ 231934 h 237743"/>
                <a:gd name="connsiteX31" fmla="*/ 43529 w 88011"/>
                <a:gd name="connsiteY31" fmla="*/ 225362 h 237743"/>
                <a:gd name="connsiteX32" fmla="*/ 45720 w 88011"/>
                <a:gd name="connsiteY32" fmla="*/ 215075 h 237743"/>
                <a:gd name="connsiteX33" fmla="*/ 44387 w 88011"/>
                <a:gd name="connsiteY33" fmla="*/ 209931 h 237743"/>
                <a:gd name="connsiteX34" fmla="*/ 40577 w 88011"/>
                <a:gd name="connsiteY34" fmla="*/ 206312 h 237743"/>
                <a:gd name="connsiteX35" fmla="*/ 35719 w 88011"/>
                <a:gd name="connsiteY35" fmla="*/ 196501 h 237743"/>
                <a:gd name="connsiteX36" fmla="*/ 39910 w 88011"/>
                <a:gd name="connsiteY36" fmla="*/ 187452 h 237743"/>
                <a:gd name="connsiteX37" fmla="*/ 48673 w 88011"/>
                <a:gd name="connsiteY37" fmla="*/ 184785 h 237743"/>
                <a:gd name="connsiteX38" fmla="*/ 49625 w 88011"/>
                <a:gd name="connsiteY38" fmla="*/ 184785 h 237743"/>
                <a:gd name="connsiteX39" fmla="*/ 61341 w 88011"/>
                <a:gd name="connsiteY39" fmla="*/ 189928 h 237743"/>
                <a:gd name="connsiteX40" fmla="*/ 65723 w 88011"/>
                <a:gd name="connsiteY40" fmla="*/ 204406 h 237743"/>
                <a:gd name="connsiteX41" fmla="*/ 62103 w 88011"/>
                <a:gd name="connsiteY41" fmla="*/ 220313 h 23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8011" h="237743">
                  <a:moveTo>
                    <a:pt x="24479" y="167164"/>
                  </a:moveTo>
                  <a:cubicBezTo>
                    <a:pt x="19907" y="162877"/>
                    <a:pt x="17621" y="155639"/>
                    <a:pt x="17621" y="145351"/>
                  </a:cubicBezTo>
                  <a:lnTo>
                    <a:pt x="17621" y="51340"/>
                  </a:lnTo>
                  <a:lnTo>
                    <a:pt x="0" y="51340"/>
                  </a:lnTo>
                  <a:lnTo>
                    <a:pt x="0" y="40386"/>
                  </a:lnTo>
                  <a:cubicBezTo>
                    <a:pt x="857" y="40196"/>
                    <a:pt x="3143" y="39624"/>
                    <a:pt x="6858" y="38672"/>
                  </a:cubicBezTo>
                  <a:cubicBezTo>
                    <a:pt x="10573" y="37719"/>
                    <a:pt x="13145" y="36767"/>
                    <a:pt x="14478" y="36004"/>
                  </a:cubicBezTo>
                  <a:cubicBezTo>
                    <a:pt x="17050" y="34576"/>
                    <a:pt x="19145" y="31623"/>
                    <a:pt x="20574" y="27242"/>
                  </a:cubicBezTo>
                  <a:cubicBezTo>
                    <a:pt x="21908" y="24098"/>
                    <a:pt x="23432" y="19145"/>
                    <a:pt x="25241" y="12287"/>
                  </a:cubicBezTo>
                  <a:cubicBezTo>
                    <a:pt x="27051" y="5429"/>
                    <a:pt x="28099" y="1333"/>
                    <a:pt x="28385" y="0"/>
                  </a:cubicBezTo>
                  <a:lnTo>
                    <a:pt x="42767" y="0"/>
                  </a:lnTo>
                  <a:lnTo>
                    <a:pt x="43244" y="35243"/>
                  </a:lnTo>
                  <a:lnTo>
                    <a:pt x="84106" y="35243"/>
                  </a:lnTo>
                  <a:lnTo>
                    <a:pt x="84106" y="51435"/>
                  </a:lnTo>
                  <a:lnTo>
                    <a:pt x="43244" y="51435"/>
                  </a:lnTo>
                  <a:lnTo>
                    <a:pt x="43244" y="126587"/>
                  </a:lnTo>
                  <a:cubicBezTo>
                    <a:pt x="43244" y="135922"/>
                    <a:pt x="43529" y="142399"/>
                    <a:pt x="44101" y="146209"/>
                  </a:cubicBezTo>
                  <a:cubicBezTo>
                    <a:pt x="44672" y="149924"/>
                    <a:pt x="45911" y="152400"/>
                    <a:pt x="47816" y="153543"/>
                  </a:cubicBezTo>
                  <a:cubicBezTo>
                    <a:pt x="49721" y="154686"/>
                    <a:pt x="52959" y="155258"/>
                    <a:pt x="57436" y="155258"/>
                  </a:cubicBezTo>
                  <a:cubicBezTo>
                    <a:pt x="61817" y="155258"/>
                    <a:pt x="66675" y="154686"/>
                    <a:pt x="72009" y="153543"/>
                  </a:cubicBezTo>
                  <a:cubicBezTo>
                    <a:pt x="77343" y="152400"/>
                    <a:pt x="81439" y="151162"/>
                    <a:pt x="84392" y="149828"/>
                  </a:cubicBezTo>
                  <a:lnTo>
                    <a:pt x="88011" y="160877"/>
                  </a:lnTo>
                  <a:cubicBezTo>
                    <a:pt x="84106" y="163830"/>
                    <a:pt x="77724" y="166688"/>
                    <a:pt x="69056" y="169450"/>
                  </a:cubicBezTo>
                  <a:cubicBezTo>
                    <a:pt x="60293" y="172212"/>
                    <a:pt x="52388" y="173641"/>
                    <a:pt x="45244" y="173641"/>
                  </a:cubicBezTo>
                  <a:cubicBezTo>
                    <a:pt x="35909" y="173546"/>
                    <a:pt x="28956" y="171450"/>
                    <a:pt x="24479" y="167164"/>
                  </a:cubicBezTo>
                  <a:close/>
                  <a:moveTo>
                    <a:pt x="62103" y="220313"/>
                  </a:moveTo>
                  <a:cubicBezTo>
                    <a:pt x="59627" y="225171"/>
                    <a:pt x="56864" y="229172"/>
                    <a:pt x="53816" y="232315"/>
                  </a:cubicBezTo>
                  <a:cubicBezTo>
                    <a:pt x="50673" y="235458"/>
                    <a:pt x="48387" y="237173"/>
                    <a:pt x="46768" y="237744"/>
                  </a:cubicBezTo>
                  <a:lnTo>
                    <a:pt x="46482" y="237744"/>
                  </a:lnTo>
                  <a:lnTo>
                    <a:pt x="38195" y="233363"/>
                  </a:lnTo>
                  <a:lnTo>
                    <a:pt x="37910" y="231934"/>
                  </a:lnTo>
                  <a:cubicBezTo>
                    <a:pt x="40196" y="230791"/>
                    <a:pt x="42101" y="228600"/>
                    <a:pt x="43529" y="225362"/>
                  </a:cubicBezTo>
                  <a:cubicBezTo>
                    <a:pt x="44958" y="222123"/>
                    <a:pt x="45720" y="218694"/>
                    <a:pt x="45720" y="215075"/>
                  </a:cubicBezTo>
                  <a:cubicBezTo>
                    <a:pt x="45720" y="212979"/>
                    <a:pt x="45244" y="211265"/>
                    <a:pt x="44387" y="209931"/>
                  </a:cubicBezTo>
                  <a:cubicBezTo>
                    <a:pt x="43529" y="208598"/>
                    <a:pt x="42196" y="207359"/>
                    <a:pt x="40577" y="206312"/>
                  </a:cubicBezTo>
                  <a:cubicBezTo>
                    <a:pt x="37338" y="204026"/>
                    <a:pt x="35719" y="200787"/>
                    <a:pt x="35719" y="196501"/>
                  </a:cubicBezTo>
                  <a:cubicBezTo>
                    <a:pt x="35719" y="192215"/>
                    <a:pt x="37052" y="189262"/>
                    <a:pt x="39910" y="187452"/>
                  </a:cubicBezTo>
                  <a:cubicBezTo>
                    <a:pt x="42672" y="185642"/>
                    <a:pt x="45625" y="184785"/>
                    <a:pt x="48673" y="184785"/>
                  </a:cubicBezTo>
                  <a:lnTo>
                    <a:pt x="49625" y="184785"/>
                  </a:lnTo>
                  <a:cubicBezTo>
                    <a:pt x="54483" y="184785"/>
                    <a:pt x="58388" y="186500"/>
                    <a:pt x="61341" y="189928"/>
                  </a:cubicBezTo>
                  <a:cubicBezTo>
                    <a:pt x="64294" y="193358"/>
                    <a:pt x="65723" y="198120"/>
                    <a:pt x="65723" y="204406"/>
                  </a:cubicBezTo>
                  <a:cubicBezTo>
                    <a:pt x="65818" y="210026"/>
                    <a:pt x="64580" y="215360"/>
                    <a:pt x="62103" y="220313"/>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5" name="Freeform: Shape 1029">
              <a:extLst>
                <a:ext uri="{FF2B5EF4-FFF2-40B4-BE49-F238E27FC236}">
                  <a16:creationId xmlns:a16="http://schemas.microsoft.com/office/drawing/2014/main" id="{5AAD9DB5-1104-0022-EBB6-3C3CC68D5FB9}"/>
                </a:ext>
              </a:extLst>
            </p:cNvPr>
            <p:cNvSpPr/>
            <p:nvPr/>
          </p:nvSpPr>
          <p:spPr>
            <a:xfrm>
              <a:off x="11632311" y="6773862"/>
              <a:ext cx="64865" cy="194119"/>
            </a:xfrm>
            <a:custGeom>
              <a:avLst/>
              <a:gdLst>
                <a:gd name="connsiteX0" fmla="*/ 19907 w 64865"/>
                <a:gd name="connsiteY0" fmla="*/ 77057 h 194119"/>
                <a:gd name="connsiteX1" fmla="*/ 1333 w 64865"/>
                <a:gd name="connsiteY1" fmla="*/ 72676 h 194119"/>
                <a:gd name="connsiteX2" fmla="*/ 1333 w 64865"/>
                <a:gd name="connsiteY2" fmla="*/ 59722 h 194119"/>
                <a:gd name="connsiteX3" fmla="*/ 39243 w 64865"/>
                <a:gd name="connsiteY3" fmla="*/ 55054 h 194119"/>
                <a:gd name="connsiteX4" fmla="*/ 39719 w 64865"/>
                <a:gd name="connsiteY4" fmla="*/ 55054 h 194119"/>
                <a:gd name="connsiteX5" fmla="*/ 45339 w 64865"/>
                <a:gd name="connsiteY5" fmla="*/ 59436 h 194119"/>
                <a:gd name="connsiteX6" fmla="*/ 45339 w 64865"/>
                <a:gd name="connsiteY6" fmla="*/ 180118 h 194119"/>
                <a:gd name="connsiteX7" fmla="*/ 64865 w 64865"/>
                <a:gd name="connsiteY7" fmla="*/ 182118 h 194119"/>
                <a:gd name="connsiteX8" fmla="*/ 64865 w 64865"/>
                <a:gd name="connsiteY8" fmla="*/ 194120 h 194119"/>
                <a:gd name="connsiteX9" fmla="*/ 0 w 64865"/>
                <a:gd name="connsiteY9" fmla="*/ 194120 h 194119"/>
                <a:gd name="connsiteX10" fmla="*/ 0 w 64865"/>
                <a:gd name="connsiteY10" fmla="*/ 182118 h 194119"/>
                <a:gd name="connsiteX11" fmla="*/ 19812 w 64865"/>
                <a:gd name="connsiteY11" fmla="*/ 179927 h 194119"/>
                <a:gd name="connsiteX12" fmla="*/ 19812 w 64865"/>
                <a:gd name="connsiteY12" fmla="*/ 77057 h 194119"/>
                <a:gd name="connsiteX13" fmla="*/ 17907 w 64865"/>
                <a:gd name="connsiteY13" fmla="*/ 29337 h 194119"/>
                <a:gd name="connsiteX14" fmla="*/ 14002 w 64865"/>
                <a:gd name="connsiteY14" fmla="*/ 18097 h 194119"/>
                <a:gd name="connsiteX15" fmla="*/ 18764 w 64865"/>
                <a:gd name="connsiteY15" fmla="*/ 5144 h 194119"/>
                <a:gd name="connsiteX16" fmla="*/ 31814 w 64865"/>
                <a:gd name="connsiteY16" fmla="*/ 0 h 194119"/>
                <a:gd name="connsiteX17" fmla="*/ 44101 w 64865"/>
                <a:gd name="connsiteY17" fmla="*/ 4381 h 194119"/>
                <a:gd name="connsiteX18" fmla="*/ 48006 w 64865"/>
                <a:gd name="connsiteY18" fmla="*/ 15621 h 194119"/>
                <a:gd name="connsiteX19" fmla="*/ 43243 w 64865"/>
                <a:gd name="connsiteY19" fmla="*/ 28861 h 194119"/>
                <a:gd name="connsiteX20" fmla="*/ 29908 w 64865"/>
                <a:gd name="connsiteY20" fmla="*/ 33719 h 194119"/>
                <a:gd name="connsiteX21" fmla="*/ 29623 w 64865"/>
                <a:gd name="connsiteY21" fmla="*/ 33719 h 194119"/>
                <a:gd name="connsiteX22" fmla="*/ 17907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907" y="77057"/>
                  </a:moveTo>
                  <a:lnTo>
                    <a:pt x="1333" y="72676"/>
                  </a:lnTo>
                  <a:lnTo>
                    <a:pt x="1333" y="59722"/>
                  </a:lnTo>
                  <a:lnTo>
                    <a:pt x="39243" y="55054"/>
                  </a:lnTo>
                  <a:lnTo>
                    <a:pt x="39719" y="55054"/>
                  </a:lnTo>
                  <a:lnTo>
                    <a:pt x="45339" y="59436"/>
                  </a:lnTo>
                  <a:lnTo>
                    <a:pt x="45339" y="180118"/>
                  </a:lnTo>
                  <a:lnTo>
                    <a:pt x="64865" y="182118"/>
                  </a:lnTo>
                  <a:lnTo>
                    <a:pt x="64865" y="194120"/>
                  </a:lnTo>
                  <a:lnTo>
                    <a:pt x="0" y="194120"/>
                  </a:lnTo>
                  <a:lnTo>
                    <a:pt x="0" y="182118"/>
                  </a:lnTo>
                  <a:lnTo>
                    <a:pt x="19812" y="179927"/>
                  </a:lnTo>
                  <a:lnTo>
                    <a:pt x="19812" y="77057"/>
                  </a:lnTo>
                  <a:close/>
                  <a:moveTo>
                    <a:pt x="17907" y="29337"/>
                  </a:moveTo>
                  <a:cubicBezTo>
                    <a:pt x="15335" y="26384"/>
                    <a:pt x="14002" y="22670"/>
                    <a:pt x="14002" y="18097"/>
                  </a:cubicBezTo>
                  <a:cubicBezTo>
                    <a:pt x="14002" y="12859"/>
                    <a:pt x="15621" y="8572"/>
                    <a:pt x="18764" y="5144"/>
                  </a:cubicBezTo>
                  <a:cubicBezTo>
                    <a:pt x="21907" y="1715"/>
                    <a:pt x="26289" y="0"/>
                    <a:pt x="31814" y="0"/>
                  </a:cubicBezTo>
                  <a:cubicBezTo>
                    <a:pt x="37338" y="0"/>
                    <a:pt x="41434" y="1429"/>
                    <a:pt x="44101" y="4381"/>
                  </a:cubicBezTo>
                  <a:cubicBezTo>
                    <a:pt x="46672" y="7334"/>
                    <a:pt x="48006" y="11049"/>
                    <a:pt x="48006" y="15621"/>
                  </a:cubicBezTo>
                  <a:cubicBezTo>
                    <a:pt x="48006" y="21145"/>
                    <a:pt x="46387" y="25527"/>
                    <a:pt x="43243" y="28861"/>
                  </a:cubicBezTo>
                  <a:cubicBezTo>
                    <a:pt x="40100" y="32099"/>
                    <a:pt x="35623" y="33719"/>
                    <a:pt x="29908" y="33719"/>
                  </a:cubicBezTo>
                  <a:lnTo>
                    <a:pt x="29623" y="33719"/>
                  </a:lnTo>
                  <a:cubicBezTo>
                    <a:pt x="24479" y="33719"/>
                    <a:pt x="20574" y="32290"/>
                    <a:pt x="17907" y="29337"/>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6" name="Freeform: Shape 1030">
              <a:extLst>
                <a:ext uri="{FF2B5EF4-FFF2-40B4-BE49-F238E27FC236}">
                  <a16:creationId xmlns:a16="http://schemas.microsoft.com/office/drawing/2014/main" id="{E4C6F9DD-CBCA-67FD-9CC7-C394EE1E2734}"/>
                </a:ext>
              </a:extLst>
            </p:cNvPr>
            <p:cNvSpPr/>
            <p:nvPr/>
          </p:nvSpPr>
          <p:spPr>
            <a:xfrm>
              <a:off x="11714607" y="6828440"/>
              <a:ext cx="126587" cy="142208"/>
            </a:xfrm>
            <a:custGeom>
              <a:avLst/>
              <a:gdLst>
                <a:gd name="connsiteX0" fmla="*/ 9049 w 126587"/>
                <a:gd name="connsiteY0" fmla="*/ 33052 h 142208"/>
                <a:gd name="connsiteX1" fmla="*/ 32956 w 126587"/>
                <a:gd name="connsiteY1" fmla="*/ 8477 h 142208"/>
                <a:gd name="connsiteX2" fmla="*/ 64675 w 126587"/>
                <a:gd name="connsiteY2" fmla="*/ 0 h 142208"/>
                <a:gd name="connsiteX3" fmla="*/ 111062 w 126587"/>
                <a:gd name="connsiteY3" fmla="*/ 19622 h 142208"/>
                <a:gd name="connsiteX4" fmla="*/ 126587 w 126587"/>
                <a:gd name="connsiteY4" fmla="*/ 71056 h 142208"/>
                <a:gd name="connsiteX5" fmla="*/ 117539 w 126587"/>
                <a:gd name="connsiteY5" fmla="*/ 109442 h 142208"/>
                <a:gd name="connsiteX6" fmla="*/ 93631 w 126587"/>
                <a:gd name="connsiteY6" fmla="*/ 133922 h 142208"/>
                <a:gd name="connsiteX7" fmla="*/ 61913 w 126587"/>
                <a:gd name="connsiteY7" fmla="*/ 142208 h 142208"/>
                <a:gd name="connsiteX8" fmla="*/ 15526 w 126587"/>
                <a:gd name="connsiteY8" fmla="*/ 122587 h 142208"/>
                <a:gd name="connsiteX9" fmla="*/ 0 w 126587"/>
                <a:gd name="connsiteY9" fmla="*/ 71152 h 142208"/>
                <a:gd name="connsiteX10" fmla="*/ 9049 w 126587"/>
                <a:gd name="connsiteY10" fmla="*/ 33052 h 142208"/>
                <a:gd name="connsiteX11" fmla="*/ 89344 w 126587"/>
                <a:gd name="connsiteY11" fmla="*/ 114300 h 142208"/>
                <a:gd name="connsiteX12" fmla="*/ 98393 w 126587"/>
                <a:gd name="connsiteY12" fmla="*/ 72962 h 142208"/>
                <a:gd name="connsiteX13" fmla="*/ 90106 w 126587"/>
                <a:gd name="connsiteY13" fmla="*/ 29908 h 142208"/>
                <a:gd name="connsiteX14" fmla="*/ 63437 w 126587"/>
                <a:gd name="connsiteY14" fmla="*/ 14002 h 142208"/>
                <a:gd name="connsiteX15" fmla="*/ 37338 w 126587"/>
                <a:gd name="connsiteY15" fmla="*/ 27908 h 142208"/>
                <a:gd name="connsiteX16" fmla="*/ 28194 w 126587"/>
                <a:gd name="connsiteY16" fmla="*/ 69247 h 142208"/>
                <a:gd name="connsiteX17" fmla="*/ 36767 w 126587"/>
                <a:gd name="connsiteY17" fmla="*/ 112300 h 142208"/>
                <a:gd name="connsiteX18" fmla="*/ 63437 w 126587"/>
                <a:gd name="connsiteY18" fmla="*/ 128206 h 142208"/>
                <a:gd name="connsiteX19" fmla="*/ 89344 w 126587"/>
                <a:gd name="connsiteY19" fmla="*/ 114300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587" h="142208">
                  <a:moveTo>
                    <a:pt x="9049" y="33052"/>
                  </a:moveTo>
                  <a:cubicBezTo>
                    <a:pt x="15049" y="22289"/>
                    <a:pt x="23050" y="14097"/>
                    <a:pt x="32956" y="8477"/>
                  </a:cubicBezTo>
                  <a:cubicBezTo>
                    <a:pt x="42863" y="2857"/>
                    <a:pt x="53340" y="0"/>
                    <a:pt x="64675" y="0"/>
                  </a:cubicBezTo>
                  <a:cubicBezTo>
                    <a:pt x="85249" y="0"/>
                    <a:pt x="100679" y="6572"/>
                    <a:pt x="111062" y="19622"/>
                  </a:cubicBezTo>
                  <a:cubicBezTo>
                    <a:pt x="121444" y="32671"/>
                    <a:pt x="126587" y="49816"/>
                    <a:pt x="126587" y="71056"/>
                  </a:cubicBezTo>
                  <a:cubicBezTo>
                    <a:pt x="126587" y="85916"/>
                    <a:pt x="123539" y="98679"/>
                    <a:pt x="117539" y="109442"/>
                  </a:cubicBezTo>
                  <a:cubicBezTo>
                    <a:pt x="111538" y="120205"/>
                    <a:pt x="103537" y="128397"/>
                    <a:pt x="93631" y="133922"/>
                  </a:cubicBezTo>
                  <a:cubicBezTo>
                    <a:pt x="83725" y="139446"/>
                    <a:pt x="73247" y="142208"/>
                    <a:pt x="61913" y="142208"/>
                  </a:cubicBezTo>
                  <a:cubicBezTo>
                    <a:pt x="41339" y="142208"/>
                    <a:pt x="25908" y="135636"/>
                    <a:pt x="15526" y="122587"/>
                  </a:cubicBezTo>
                  <a:cubicBezTo>
                    <a:pt x="5143" y="109538"/>
                    <a:pt x="0" y="92393"/>
                    <a:pt x="0" y="71152"/>
                  </a:cubicBezTo>
                  <a:cubicBezTo>
                    <a:pt x="0" y="56483"/>
                    <a:pt x="3048" y="43815"/>
                    <a:pt x="9049" y="33052"/>
                  </a:cubicBezTo>
                  <a:close/>
                  <a:moveTo>
                    <a:pt x="89344" y="114300"/>
                  </a:moveTo>
                  <a:cubicBezTo>
                    <a:pt x="95345" y="104966"/>
                    <a:pt x="98393" y="91250"/>
                    <a:pt x="98393" y="72962"/>
                  </a:cubicBezTo>
                  <a:cubicBezTo>
                    <a:pt x="98393" y="54864"/>
                    <a:pt x="95631" y="40481"/>
                    <a:pt x="90106" y="29908"/>
                  </a:cubicBezTo>
                  <a:cubicBezTo>
                    <a:pt x="84582" y="19336"/>
                    <a:pt x="75628" y="14002"/>
                    <a:pt x="63437" y="14002"/>
                  </a:cubicBezTo>
                  <a:cubicBezTo>
                    <a:pt x="52197" y="14002"/>
                    <a:pt x="43529" y="18669"/>
                    <a:pt x="37338" y="27908"/>
                  </a:cubicBezTo>
                  <a:cubicBezTo>
                    <a:pt x="31242" y="37243"/>
                    <a:pt x="28194" y="50959"/>
                    <a:pt x="28194" y="69247"/>
                  </a:cubicBezTo>
                  <a:cubicBezTo>
                    <a:pt x="28194" y="87344"/>
                    <a:pt x="31051" y="101727"/>
                    <a:pt x="36767" y="112300"/>
                  </a:cubicBezTo>
                  <a:cubicBezTo>
                    <a:pt x="42481" y="122873"/>
                    <a:pt x="51340" y="128206"/>
                    <a:pt x="63437" y="128206"/>
                  </a:cubicBezTo>
                  <a:cubicBezTo>
                    <a:pt x="74676" y="128206"/>
                    <a:pt x="83248" y="123539"/>
                    <a:pt x="89344" y="114300"/>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7" name="Freeform: Shape 1031">
              <a:extLst>
                <a:ext uri="{FF2B5EF4-FFF2-40B4-BE49-F238E27FC236}">
                  <a16:creationId xmlns:a16="http://schemas.microsoft.com/office/drawing/2014/main" id="{CFC776F2-3260-3CDC-D658-EC8586656EF3}"/>
                </a:ext>
              </a:extLst>
            </p:cNvPr>
            <p:cNvSpPr/>
            <p:nvPr/>
          </p:nvSpPr>
          <p:spPr>
            <a:xfrm>
              <a:off x="11860434" y="6828917"/>
              <a:ext cx="147732" cy="138969"/>
            </a:xfrm>
            <a:custGeom>
              <a:avLst/>
              <a:gdLst>
                <a:gd name="connsiteX0" fmla="*/ 17621 w 147732"/>
                <a:gd name="connsiteY0" fmla="*/ 22003 h 138969"/>
                <a:gd name="connsiteX1" fmla="*/ 0 w 147732"/>
                <a:gd name="connsiteY1" fmla="*/ 17621 h 138969"/>
                <a:gd name="connsiteX2" fmla="*/ 0 w 147732"/>
                <a:gd name="connsiteY2" fmla="*/ 4382 h 138969"/>
                <a:gd name="connsiteX3" fmla="*/ 34957 w 147732"/>
                <a:gd name="connsiteY3" fmla="*/ 0 h 138969"/>
                <a:gd name="connsiteX4" fmla="*/ 35719 w 147732"/>
                <a:gd name="connsiteY4" fmla="*/ 0 h 138969"/>
                <a:gd name="connsiteX5" fmla="*/ 40862 w 147732"/>
                <a:gd name="connsiteY5" fmla="*/ 4382 h 138969"/>
                <a:gd name="connsiteX6" fmla="*/ 40862 w 147732"/>
                <a:gd name="connsiteY6" fmla="*/ 14669 h 138969"/>
                <a:gd name="connsiteX7" fmla="*/ 40576 w 147732"/>
                <a:gd name="connsiteY7" fmla="*/ 20574 h 138969"/>
                <a:gd name="connsiteX8" fmla="*/ 63817 w 147732"/>
                <a:gd name="connsiteY8" fmla="*/ 6382 h 138969"/>
                <a:gd name="connsiteX9" fmla="*/ 91440 w 147732"/>
                <a:gd name="connsiteY9" fmla="*/ 0 h 138969"/>
                <a:gd name="connsiteX10" fmla="*/ 115252 w 147732"/>
                <a:gd name="connsiteY10" fmla="*/ 5906 h 138969"/>
                <a:gd name="connsiteX11" fmla="*/ 127159 w 147732"/>
                <a:gd name="connsiteY11" fmla="*/ 23908 h 138969"/>
                <a:gd name="connsiteX12" fmla="*/ 130588 w 147732"/>
                <a:gd name="connsiteY12" fmla="*/ 56579 h 138969"/>
                <a:gd name="connsiteX13" fmla="*/ 130588 w 147732"/>
                <a:gd name="connsiteY13" fmla="*/ 125063 h 138969"/>
                <a:gd name="connsiteX14" fmla="*/ 147733 w 147732"/>
                <a:gd name="connsiteY14" fmla="*/ 126778 h 138969"/>
                <a:gd name="connsiteX15" fmla="*/ 147733 w 147732"/>
                <a:gd name="connsiteY15" fmla="*/ 138970 h 138969"/>
                <a:gd name="connsiteX16" fmla="*/ 89725 w 147732"/>
                <a:gd name="connsiteY16" fmla="*/ 138970 h 138969"/>
                <a:gd name="connsiteX17" fmla="*/ 89725 w 147732"/>
                <a:gd name="connsiteY17" fmla="*/ 126968 h 138969"/>
                <a:gd name="connsiteX18" fmla="*/ 104870 w 147732"/>
                <a:gd name="connsiteY18" fmla="*/ 124968 h 138969"/>
                <a:gd name="connsiteX19" fmla="*/ 104870 w 147732"/>
                <a:gd name="connsiteY19" fmla="*/ 56198 h 138969"/>
                <a:gd name="connsiteX20" fmla="*/ 102870 w 147732"/>
                <a:gd name="connsiteY20" fmla="*/ 33528 h 138969"/>
                <a:gd name="connsiteX21" fmla="*/ 95536 w 147732"/>
                <a:gd name="connsiteY21" fmla="*/ 21336 h 138969"/>
                <a:gd name="connsiteX22" fmla="*/ 79915 w 147732"/>
                <a:gd name="connsiteY22" fmla="*/ 17335 h 138969"/>
                <a:gd name="connsiteX23" fmla="*/ 61055 w 147732"/>
                <a:gd name="connsiteY23" fmla="*/ 21717 h 138969"/>
                <a:gd name="connsiteX24" fmla="*/ 43148 w 147732"/>
                <a:gd name="connsiteY24" fmla="*/ 32004 h 138969"/>
                <a:gd name="connsiteX25" fmla="*/ 43148 w 147732"/>
                <a:gd name="connsiteY25" fmla="*/ 124778 h 138969"/>
                <a:gd name="connsiteX26" fmla="*/ 59817 w 147732"/>
                <a:gd name="connsiteY26" fmla="*/ 126968 h 138969"/>
                <a:gd name="connsiteX27" fmla="*/ 59817 w 147732"/>
                <a:gd name="connsiteY27" fmla="*/ 138970 h 138969"/>
                <a:gd name="connsiteX28" fmla="*/ 2096 w 147732"/>
                <a:gd name="connsiteY28" fmla="*/ 138970 h 138969"/>
                <a:gd name="connsiteX29" fmla="*/ 2096 w 147732"/>
                <a:gd name="connsiteY29" fmla="*/ 126968 h 138969"/>
                <a:gd name="connsiteX30" fmla="*/ 17526 w 147732"/>
                <a:gd name="connsiteY30" fmla="*/ 124778 h 138969"/>
                <a:gd name="connsiteX31" fmla="*/ 17526 w 147732"/>
                <a:gd name="connsiteY31" fmla="*/ 22003 h 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732" h="138969">
                  <a:moveTo>
                    <a:pt x="17621" y="22003"/>
                  </a:moveTo>
                  <a:lnTo>
                    <a:pt x="0" y="17621"/>
                  </a:lnTo>
                  <a:lnTo>
                    <a:pt x="0" y="4382"/>
                  </a:lnTo>
                  <a:lnTo>
                    <a:pt x="34957" y="0"/>
                  </a:lnTo>
                  <a:lnTo>
                    <a:pt x="35719" y="0"/>
                  </a:lnTo>
                  <a:lnTo>
                    <a:pt x="40862" y="4382"/>
                  </a:lnTo>
                  <a:lnTo>
                    <a:pt x="40862" y="14669"/>
                  </a:lnTo>
                  <a:lnTo>
                    <a:pt x="40576" y="20574"/>
                  </a:lnTo>
                  <a:cubicBezTo>
                    <a:pt x="46482" y="15335"/>
                    <a:pt x="54197" y="10668"/>
                    <a:pt x="63817" y="6382"/>
                  </a:cubicBezTo>
                  <a:cubicBezTo>
                    <a:pt x="73438" y="2096"/>
                    <a:pt x="82677" y="0"/>
                    <a:pt x="91440" y="0"/>
                  </a:cubicBezTo>
                  <a:cubicBezTo>
                    <a:pt x="101727" y="0"/>
                    <a:pt x="109633" y="2000"/>
                    <a:pt x="115252" y="5906"/>
                  </a:cubicBezTo>
                  <a:cubicBezTo>
                    <a:pt x="120872" y="9811"/>
                    <a:pt x="124873" y="15811"/>
                    <a:pt x="127159" y="23908"/>
                  </a:cubicBezTo>
                  <a:cubicBezTo>
                    <a:pt x="129445" y="32004"/>
                    <a:pt x="130588" y="42863"/>
                    <a:pt x="130588" y="56579"/>
                  </a:cubicBezTo>
                  <a:lnTo>
                    <a:pt x="130588" y="125063"/>
                  </a:lnTo>
                  <a:lnTo>
                    <a:pt x="147733" y="126778"/>
                  </a:lnTo>
                  <a:lnTo>
                    <a:pt x="147733" y="138970"/>
                  </a:lnTo>
                  <a:lnTo>
                    <a:pt x="89725" y="138970"/>
                  </a:lnTo>
                  <a:lnTo>
                    <a:pt x="89725" y="126968"/>
                  </a:lnTo>
                  <a:lnTo>
                    <a:pt x="104870" y="124968"/>
                  </a:lnTo>
                  <a:lnTo>
                    <a:pt x="104870" y="56198"/>
                  </a:lnTo>
                  <a:cubicBezTo>
                    <a:pt x="104870" y="46577"/>
                    <a:pt x="104203" y="39053"/>
                    <a:pt x="102870" y="33528"/>
                  </a:cubicBezTo>
                  <a:cubicBezTo>
                    <a:pt x="101536" y="28099"/>
                    <a:pt x="99155" y="24003"/>
                    <a:pt x="95536" y="21336"/>
                  </a:cubicBezTo>
                  <a:cubicBezTo>
                    <a:pt x="91916" y="18669"/>
                    <a:pt x="86773" y="17335"/>
                    <a:pt x="79915" y="17335"/>
                  </a:cubicBezTo>
                  <a:cubicBezTo>
                    <a:pt x="74009" y="17335"/>
                    <a:pt x="67723" y="18764"/>
                    <a:pt x="61055" y="21717"/>
                  </a:cubicBezTo>
                  <a:cubicBezTo>
                    <a:pt x="54388" y="24670"/>
                    <a:pt x="48387" y="28099"/>
                    <a:pt x="43148" y="32004"/>
                  </a:cubicBezTo>
                  <a:lnTo>
                    <a:pt x="43148" y="124778"/>
                  </a:lnTo>
                  <a:lnTo>
                    <a:pt x="59817" y="126968"/>
                  </a:lnTo>
                  <a:lnTo>
                    <a:pt x="59817" y="138970"/>
                  </a:lnTo>
                  <a:lnTo>
                    <a:pt x="2096" y="138970"/>
                  </a:lnTo>
                  <a:lnTo>
                    <a:pt x="2096" y="126968"/>
                  </a:lnTo>
                  <a:lnTo>
                    <a:pt x="17526" y="124778"/>
                  </a:lnTo>
                  <a:lnTo>
                    <a:pt x="17526" y="2200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8" name="Freeform: Shape 1032">
              <a:extLst>
                <a:ext uri="{FF2B5EF4-FFF2-40B4-BE49-F238E27FC236}">
                  <a16:creationId xmlns:a16="http://schemas.microsoft.com/office/drawing/2014/main" id="{CC8C1FFD-638B-1A3E-044A-CB1D68CDB1B7}"/>
                </a:ext>
              </a:extLst>
            </p:cNvPr>
            <p:cNvSpPr/>
            <p:nvPr/>
          </p:nvSpPr>
          <p:spPr>
            <a:xfrm>
              <a:off x="12025788" y="6829107"/>
              <a:ext cx="120205" cy="141541"/>
            </a:xfrm>
            <a:custGeom>
              <a:avLst/>
              <a:gdLst>
                <a:gd name="connsiteX0" fmla="*/ 23146 w 120205"/>
                <a:gd name="connsiteY0" fmla="*/ 68199 h 141541"/>
                <a:gd name="connsiteX1" fmla="*/ 81439 w 120205"/>
                <a:gd name="connsiteY1" fmla="*/ 56579 h 141541"/>
                <a:gd name="connsiteX2" fmla="*/ 81439 w 120205"/>
                <a:gd name="connsiteY2" fmla="*/ 49721 h 141541"/>
                <a:gd name="connsiteX3" fmla="*/ 78962 w 120205"/>
                <a:gd name="connsiteY3" fmla="*/ 31623 h 141541"/>
                <a:gd name="connsiteX4" fmla="*/ 70485 w 120205"/>
                <a:gd name="connsiteY4" fmla="*/ 22003 h 141541"/>
                <a:gd name="connsiteX5" fmla="*/ 53435 w 120205"/>
                <a:gd name="connsiteY5" fmla="*/ 18955 h 141541"/>
                <a:gd name="connsiteX6" fmla="*/ 31051 w 120205"/>
                <a:gd name="connsiteY6" fmla="*/ 22479 h 141541"/>
                <a:gd name="connsiteX7" fmla="*/ 11335 w 120205"/>
                <a:gd name="connsiteY7" fmla="*/ 31147 h 141541"/>
                <a:gd name="connsiteX8" fmla="*/ 5239 w 120205"/>
                <a:gd name="connsiteY8" fmla="*/ 18383 h 141541"/>
                <a:gd name="connsiteX9" fmla="*/ 16954 w 120205"/>
                <a:gd name="connsiteY9" fmla="*/ 11240 h 141541"/>
                <a:gd name="connsiteX10" fmla="*/ 36767 w 120205"/>
                <a:gd name="connsiteY10" fmla="*/ 3429 h 141541"/>
                <a:gd name="connsiteX11" fmla="*/ 59245 w 120205"/>
                <a:gd name="connsiteY11" fmla="*/ 0 h 141541"/>
                <a:gd name="connsiteX12" fmla="*/ 86773 w 120205"/>
                <a:gd name="connsiteY12" fmla="*/ 4763 h 141541"/>
                <a:gd name="connsiteX13" fmla="*/ 101346 w 120205"/>
                <a:gd name="connsiteY13" fmla="*/ 20098 h 141541"/>
                <a:gd name="connsiteX14" fmla="*/ 105727 w 120205"/>
                <a:gd name="connsiteY14" fmla="*/ 48197 h 141541"/>
                <a:gd name="connsiteX15" fmla="*/ 105727 w 120205"/>
                <a:gd name="connsiteY15" fmla="*/ 126778 h 141541"/>
                <a:gd name="connsiteX16" fmla="*/ 120205 w 120205"/>
                <a:gd name="connsiteY16" fmla="*/ 126778 h 141541"/>
                <a:gd name="connsiteX17" fmla="*/ 120205 w 120205"/>
                <a:gd name="connsiteY17" fmla="*/ 137636 h 141541"/>
                <a:gd name="connsiteX18" fmla="*/ 107823 w 120205"/>
                <a:gd name="connsiteY18" fmla="*/ 140113 h 141541"/>
                <a:gd name="connsiteX19" fmla="*/ 94774 w 120205"/>
                <a:gd name="connsiteY19" fmla="*/ 141351 h 141541"/>
                <a:gd name="connsiteX20" fmla="*/ 85439 w 120205"/>
                <a:gd name="connsiteY20" fmla="*/ 139255 h 141541"/>
                <a:gd name="connsiteX21" fmla="*/ 82963 w 120205"/>
                <a:gd name="connsiteY21" fmla="*/ 130112 h 141541"/>
                <a:gd name="connsiteX22" fmla="*/ 82963 w 120205"/>
                <a:gd name="connsiteY22" fmla="*/ 122015 h 141541"/>
                <a:gd name="connsiteX23" fmla="*/ 64960 w 120205"/>
                <a:gd name="connsiteY23" fmla="*/ 135446 h 141541"/>
                <a:gd name="connsiteX24" fmla="*/ 40862 w 120205"/>
                <a:gd name="connsiteY24" fmla="*/ 141542 h 141541"/>
                <a:gd name="connsiteX25" fmla="*/ 11620 w 120205"/>
                <a:gd name="connsiteY25" fmla="*/ 131350 h 141541"/>
                <a:gd name="connsiteX26" fmla="*/ 0 w 120205"/>
                <a:gd name="connsiteY26" fmla="*/ 102108 h 141541"/>
                <a:gd name="connsiteX27" fmla="*/ 23146 w 120205"/>
                <a:gd name="connsiteY27" fmla="*/ 68199 h 141541"/>
                <a:gd name="connsiteX28" fmla="*/ 66199 w 120205"/>
                <a:gd name="connsiteY28" fmla="*/ 120968 h 141541"/>
                <a:gd name="connsiteX29" fmla="*/ 81343 w 120205"/>
                <a:gd name="connsiteY29" fmla="*/ 111633 h 141541"/>
                <a:gd name="connsiteX30" fmla="*/ 81343 w 120205"/>
                <a:gd name="connsiteY30" fmla="*/ 69532 h 141541"/>
                <a:gd name="connsiteX31" fmla="*/ 41053 w 120205"/>
                <a:gd name="connsiteY31" fmla="*/ 77724 h 141541"/>
                <a:gd name="connsiteX32" fmla="*/ 27432 w 120205"/>
                <a:gd name="connsiteY32" fmla="*/ 99155 h 141541"/>
                <a:gd name="connsiteX33" fmla="*/ 33909 w 120205"/>
                <a:gd name="connsiteY33" fmla="*/ 118586 h 141541"/>
                <a:gd name="connsiteX34" fmla="*/ 51435 w 120205"/>
                <a:gd name="connsiteY34" fmla="*/ 124873 h 141541"/>
                <a:gd name="connsiteX35" fmla="*/ 66199 w 120205"/>
                <a:gd name="connsiteY35" fmla="*/ 120968 h 14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5" h="141541">
                  <a:moveTo>
                    <a:pt x="23146" y="68199"/>
                  </a:moveTo>
                  <a:cubicBezTo>
                    <a:pt x="38481" y="60960"/>
                    <a:pt x="57912" y="57055"/>
                    <a:pt x="81439" y="56579"/>
                  </a:cubicBezTo>
                  <a:lnTo>
                    <a:pt x="81439" y="49721"/>
                  </a:lnTo>
                  <a:cubicBezTo>
                    <a:pt x="81439" y="42101"/>
                    <a:pt x="80581" y="36005"/>
                    <a:pt x="78962" y="31623"/>
                  </a:cubicBezTo>
                  <a:cubicBezTo>
                    <a:pt x="77343" y="27242"/>
                    <a:pt x="74486" y="24003"/>
                    <a:pt x="70485" y="22003"/>
                  </a:cubicBezTo>
                  <a:cubicBezTo>
                    <a:pt x="66484" y="20003"/>
                    <a:pt x="60769" y="18955"/>
                    <a:pt x="53435" y="18955"/>
                  </a:cubicBezTo>
                  <a:cubicBezTo>
                    <a:pt x="45148" y="18955"/>
                    <a:pt x="37624" y="20098"/>
                    <a:pt x="31051" y="22479"/>
                  </a:cubicBezTo>
                  <a:cubicBezTo>
                    <a:pt x="24479" y="24860"/>
                    <a:pt x="17907" y="27718"/>
                    <a:pt x="11335" y="31147"/>
                  </a:cubicBezTo>
                  <a:lnTo>
                    <a:pt x="5239" y="18383"/>
                  </a:lnTo>
                  <a:cubicBezTo>
                    <a:pt x="7334" y="16574"/>
                    <a:pt x="11240" y="14192"/>
                    <a:pt x="16954" y="11240"/>
                  </a:cubicBezTo>
                  <a:cubicBezTo>
                    <a:pt x="22669" y="8287"/>
                    <a:pt x="29242" y="5715"/>
                    <a:pt x="36767" y="3429"/>
                  </a:cubicBezTo>
                  <a:cubicBezTo>
                    <a:pt x="44291" y="1143"/>
                    <a:pt x="51816" y="0"/>
                    <a:pt x="59245" y="0"/>
                  </a:cubicBezTo>
                  <a:cubicBezTo>
                    <a:pt x="70866" y="0"/>
                    <a:pt x="80010" y="1619"/>
                    <a:pt x="86773" y="4763"/>
                  </a:cubicBezTo>
                  <a:cubicBezTo>
                    <a:pt x="93536" y="7906"/>
                    <a:pt x="98393" y="13049"/>
                    <a:pt x="101346" y="20098"/>
                  </a:cubicBezTo>
                  <a:cubicBezTo>
                    <a:pt x="104299" y="27146"/>
                    <a:pt x="105727" y="36481"/>
                    <a:pt x="105727" y="48197"/>
                  </a:cubicBezTo>
                  <a:lnTo>
                    <a:pt x="105727" y="126778"/>
                  </a:lnTo>
                  <a:lnTo>
                    <a:pt x="120205" y="126778"/>
                  </a:lnTo>
                  <a:lnTo>
                    <a:pt x="120205" y="137636"/>
                  </a:lnTo>
                  <a:cubicBezTo>
                    <a:pt x="116967" y="138494"/>
                    <a:pt x="112776" y="139255"/>
                    <a:pt x="107823" y="140113"/>
                  </a:cubicBezTo>
                  <a:cubicBezTo>
                    <a:pt x="102870" y="140875"/>
                    <a:pt x="98488" y="141351"/>
                    <a:pt x="94774" y="141351"/>
                  </a:cubicBezTo>
                  <a:cubicBezTo>
                    <a:pt x="90202" y="141351"/>
                    <a:pt x="87058" y="140684"/>
                    <a:pt x="85439" y="139255"/>
                  </a:cubicBezTo>
                  <a:cubicBezTo>
                    <a:pt x="83820" y="137827"/>
                    <a:pt x="82963" y="134779"/>
                    <a:pt x="82963" y="130112"/>
                  </a:cubicBezTo>
                  <a:lnTo>
                    <a:pt x="82963" y="122015"/>
                  </a:lnTo>
                  <a:cubicBezTo>
                    <a:pt x="78105" y="126873"/>
                    <a:pt x="72104" y="131445"/>
                    <a:pt x="64960" y="135446"/>
                  </a:cubicBezTo>
                  <a:cubicBezTo>
                    <a:pt x="57912" y="139541"/>
                    <a:pt x="49816" y="141542"/>
                    <a:pt x="40862" y="141542"/>
                  </a:cubicBezTo>
                  <a:cubicBezTo>
                    <a:pt x="29146" y="141542"/>
                    <a:pt x="19336" y="138113"/>
                    <a:pt x="11620" y="131350"/>
                  </a:cubicBezTo>
                  <a:cubicBezTo>
                    <a:pt x="3905" y="124587"/>
                    <a:pt x="0" y="114872"/>
                    <a:pt x="0" y="102108"/>
                  </a:cubicBezTo>
                  <a:cubicBezTo>
                    <a:pt x="95" y="86773"/>
                    <a:pt x="7810" y="75438"/>
                    <a:pt x="23146" y="68199"/>
                  </a:cubicBezTo>
                  <a:close/>
                  <a:moveTo>
                    <a:pt x="66199" y="120968"/>
                  </a:moveTo>
                  <a:cubicBezTo>
                    <a:pt x="71723" y="118396"/>
                    <a:pt x="76771" y="115253"/>
                    <a:pt x="81343" y="111633"/>
                  </a:cubicBezTo>
                  <a:lnTo>
                    <a:pt x="81343" y="69532"/>
                  </a:lnTo>
                  <a:cubicBezTo>
                    <a:pt x="63532" y="69532"/>
                    <a:pt x="50101" y="72295"/>
                    <a:pt x="41053" y="77724"/>
                  </a:cubicBezTo>
                  <a:cubicBezTo>
                    <a:pt x="32004" y="83153"/>
                    <a:pt x="27432" y="90297"/>
                    <a:pt x="27432" y="99155"/>
                  </a:cubicBezTo>
                  <a:cubicBezTo>
                    <a:pt x="27432" y="108014"/>
                    <a:pt x="29623" y="114491"/>
                    <a:pt x="33909" y="118586"/>
                  </a:cubicBezTo>
                  <a:cubicBezTo>
                    <a:pt x="38195" y="122777"/>
                    <a:pt x="44101" y="124873"/>
                    <a:pt x="51435" y="124873"/>
                  </a:cubicBezTo>
                  <a:cubicBezTo>
                    <a:pt x="55721" y="124873"/>
                    <a:pt x="60674" y="123539"/>
                    <a:pt x="66199" y="120968"/>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9" name="Freeform: Shape 1033">
              <a:extLst>
                <a:ext uri="{FF2B5EF4-FFF2-40B4-BE49-F238E27FC236}">
                  <a16:creationId xmlns:a16="http://schemas.microsoft.com/office/drawing/2014/main" id="{32AB567C-6A81-F544-B876-F199524AD456}"/>
                </a:ext>
              </a:extLst>
            </p:cNvPr>
            <p:cNvSpPr/>
            <p:nvPr/>
          </p:nvSpPr>
          <p:spPr>
            <a:xfrm>
              <a:off x="12161234" y="6767576"/>
              <a:ext cx="66103" cy="200406"/>
            </a:xfrm>
            <a:custGeom>
              <a:avLst/>
              <a:gdLst>
                <a:gd name="connsiteX0" fmla="*/ 19812 w 66103"/>
                <a:gd name="connsiteY0" fmla="*/ 17812 h 200406"/>
                <a:gd name="connsiteX1" fmla="*/ 0 w 66103"/>
                <a:gd name="connsiteY1" fmla="*/ 15145 h 200406"/>
                <a:gd name="connsiteX2" fmla="*/ 0 w 66103"/>
                <a:gd name="connsiteY2" fmla="*/ 4667 h 200406"/>
                <a:gd name="connsiteX3" fmla="*/ 39434 w 66103"/>
                <a:gd name="connsiteY3" fmla="*/ 0 h 200406"/>
                <a:gd name="connsiteX4" fmla="*/ 39910 w 66103"/>
                <a:gd name="connsiteY4" fmla="*/ 0 h 200406"/>
                <a:gd name="connsiteX5" fmla="*/ 45339 w 66103"/>
                <a:gd name="connsiteY5" fmla="*/ 3619 h 200406"/>
                <a:gd name="connsiteX6" fmla="*/ 45339 w 66103"/>
                <a:gd name="connsiteY6" fmla="*/ 186404 h 200406"/>
                <a:gd name="connsiteX7" fmla="*/ 66104 w 66103"/>
                <a:gd name="connsiteY7" fmla="*/ 188404 h 200406"/>
                <a:gd name="connsiteX8" fmla="*/ 66104 w 66103"/>
                <a:gd name="connsiteY8" fmla="*/ 200406 h 200406"/>
                <a:gd name="connsiteX9" fmla="*/ 0 w 66103"/>
                <a:gd name="connsiteY9" fmla="*/ 200406 h 200406"/>
                <a:gd name="connsiteX10" fmla="*/ 0 w 66103"/>
                <a:gd name="connsiteY10" fmla="*/ 188404 h 200406"/>
                <a:gd name="connsiteX11" fmla="*/ 19812 w 66103"/>
                <a:gd name="connsiteY11" fmla="*/ 186214 h 200406"/>
                <a:gd name="connsiteX12" fmla="*/ 19812 w 66103"/>
                <a:gd name="connsiteY12" fmla="*/ 17812 h 2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406">
                  <a:moveTo>
                    <a:pt x="19812" y="17812"/>
                  </a:moveTo>
                  <a:lnTo>
                    <a:pt x="0" y="15145"/>
                  </a:lnTo>
                  <a:lnTo>
                    <a:pt x="0" y="4667"/>
                  </a:lnTo>
                  <a:lnTo>
                    <a:pt x="39434" y="0"/>
                  </a:lnTo>
                  <a:lnTo>
                    <a:pt x="39910" y="0"/>
                  </a:lnTo>
                  <a:lnTo>
                    <a:pt x="45339" y="3619"/>
                  </a:lnTo>
                  <a:lnTo>
                    <a:pt x="45339" y="186404"/>
                  </a:lnTo>
                  <a:lnTo>
                    <a:pt x="66104" y="188404"/>
                  </a:lnTo>
                  <a:lnTo>
                    <a:pt x="66104" y="200406"/>
                  </a:lnTo>
                  <a:lnTo>
                    <a:pt x="0" y="200406"/>
                  </a:lnTo>
                  <a:lnTo>
                    <a:pt x="0" y="188404"/>
                  </a:lnTo>
                  <a:lnTo>
                    <a:pt x="19812" y="186214"/>
                  </a:lnTo>
                  <a:lnTo>
                    <a:pt x="19812" y="17812"/>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0" name="Freeform: Shape 1034">
              <a:extLst>
                <a:ext uri="{FF2B5EF4-FFF2-40B4-BE49-F238E27FC236}">
                  <a16:creationId xmlns:a16="http://schemas.microsoft.com/office/drawing/2014/main" id="{5102D5F2-BA01-223C-27BC-9160704BA3BB}"/>
                </a:ext>
              </a:extLst>
            </p:cNvPr>
            <p:cNvSpPr/>
            <p:nvPr/>
          </p:nvSpPr>
          <p:spPr>
            <a:xfrm>
              <a:off x="12301918" y="6767385"/>
              <a:ext cx="133064" cy="203170"/>
            </a:xfrm>
            <a:custGeom>
              <a:avLst/>
              <a:gdLst>
                <a:gd name="connsiteX0" fmla="*/ 26670 w 133064"/>
                <a:gd name="connsiteY0" fmla="*/ 195834 h 203170"/>
                <a:gd name="connsiteX1" fmla="*/ 7239 w 133064"/>
                <a:gd name="connsiteY1" fmla="*/ 173355 h 203170"/>
                <a:gd name="connsiteX2" fmla="*/ 0 w 133064"/>
                <a:gd name="connsiteY2" fmla="*/ 135922 h 203170"/>
                <a:gd name="connsiteX3" fmla="*/ 8573 w 133064"/>
                <a:gd name="connsiteY3" fmla="*/ 98012 h 203170"/>
                <a:gd name="connsiteX4" fmla="*/ 33147 w 133064"/>
                <a:gd name="connsiteY4" fmla="*/ 70961 h 203170"/>
                <a:gd name="connsiteX5" fmla="*/ 70961 w 133064"/>
                <a:gd name="connsiteY5" fmla="*/ 61055 h 203170"/>
                <a:gd name="connsiteX6" fmla="*/ 93726 w 133064"/>
                <a:gd name="connsiteY6" fmla="*/ 63722 h 203170"/>
                <a:gd name="connsiteX7" fmla="*/ 93726 w 133064"/>
                <a:gd name="connsiteY7" fmla="*/ 17907 h 203170"/>
                <a:gd name="connsiteX8" fmla="*/ 68771 w 133064"/>
                <a:gd name="connsiteY8" fmla="*/ 14954 h 203170"/>
                <a:gd name="connsiteX9" fmla="*/ 68771 w 133064"/>
                <a:gd name="connsiteY9" fmla="*/ 4382 h 203170"/>
                <a:gd name="connsiteX10" fmla="*/ 112776 w 133064"/>
                <a:gd name="connsiteY10" fmla="*/ 0 h 203170"/>
                <a:gd name="connsiteX11" fmla="*/ 113538 w 133064"/>
                <a:gd name="connsiteY11" fmla="*/ 0 h 203170"/>
                <a:gd name="connsiteX12" fmla="*/ 118872 w 133064"/>
                <a:gd name="connsiteY12" fmla="*/ 3905 h 203170"/>
                <a:gd name="connsiteX13" fmla="*/ 118872 w 133064"/>
                <a:gd name="connsiteY13" fmla="*/ 187928 h 203170"/>
                <a:gd name="connsiteX14" fmla="*/ 133064 w 133064"/>
                <a:gd name="connsiteY14" fmla="*/ 187928 h 203170"/>
                <a:gd name="connsiteX15" fmla="*/ 133064 w 133064"/>
                <a:gd name="connsiteY15" fmla="*/ 199358 h 203170"/>
                <a:gd name="connsiteX16" fmla="*/ 119444 w 133064"/>
                <a:gd name="connsiteY16" fmla="*/ 202025 h 203170"/>
                <a:gd name="connsiteX17" fmla="*/ 107347 w 133064"/>
                <a:gd name="connsiteY17" fmla="*/ 202978 h 203170"/>
                <a:gd name="connsiteX18" fmla="*/ 98298 w 133064"/>
                <a:gd name="connsiteY18" fmla="*/ 200787 h 203170"/>
                <a:gd name="connsiteX19" fmla="*/ 95631 w 133064"/>
                <a:gd name="connsiteY19" fmla="*/ 191452 h 203170"/>
                <a:gd name="connsiteX20" fmla="*/ 95631 w 133064"/>
                <a:gd name="connsiteY20" fmla="*/ 183642 h 203170"/>
                <a:gd name="connsiteX21" fmla="*/ 77629 w 133064"/>
                <a:gd name="connsiteY21" fmla="*/ 197549 h 203170"/>
                <a:gd name="connsiteX22" fmla="*/ 53531 w 133064"/>
                <a:gd name="connsiteY22" fmla="*/ 203168 h 203170"/>
                <a:gd name="connsiteX23" fmla="*/ 26670 w 133064"/>
                <a:gd name="connsiteY23" fmla="*/ 195834 h 203170"/>
                <a:gd name="connsiteX24" fmla="*/ 81248 w 133064"/>
                <a:gd name="connsiteY24" fmla="*/ 181547 h 203170"/>
                <a:gd name="connsiteX25" fmla="*/ 93726 w 133064"/>
                <a:gd name="connsiteY25" fmla="*/ 171641 h 203170"/>
                <a:gd name="connsiteX26" fmla="*/ 93726 w 133064"/>
                <a:gd name="connsiteY26" fmla="*/ 82105 h 203170"/>
                <a:gd name="connsiteX27" fmla="*/ 84582 w 133064"/>
                <a:gd name="connsiteY27" fmla="*/ 76867 h 203170"/>
                <a:gd name="connsiteX28" fmla="*/ 69247 w 133064"/>
                <a:gd name="connsiteY28" fmla="*/ 74581 h 203170"/>
                <a:gd name="connsiteX29" fmla="*/ 38767 w 133064"/>
                <a:gd name="connsiteY29" fmla="*/ 89154 h 203170"/>
                <a:gd name="connsiteX30" fmla="*/ 27337 w 133064"/>
                <a:gd name="connsiteY30" fmla="*/ 134017 h 203170"/>
                <a:gd name="connsiteX31" fmla="*/ 37338 w 133064"/>
                <a:gd name="connsiteY31" fmla="*/ 173165 h 203170"/>
                <a:gd name="connsiteX32" fmla="*/ 63246 w 133064"/>
                <a:gd name="connsiteY32" fmla="*/ 185928 h 203170"/>
                <a:gd name="connsiteX33" fmla="*/ 81248 w 133064"/>
                <a:gd name="connsiteY33" fmla="*/ 181547 h 20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3064" h="203170">
                  <a:moveTo>
                    <a:pt x="26670" y="195834"/>
                  </a:moveTo>
                  <a:cubicBezTo>
                    <a:pt x="18479" y="190976"/>
                    <a:pt x="12002" y="183452"/>
                    <a:pt x="7239" y="173355"/>
                  </a:cubicBezTo>
                  <a:cubicBezTo>
                    <a:pt x="2477" y="163259"/>
                    <a:pt x="0" y="150781"/>
                    <a:pt x="0" y="135922"/>
                  </a:cubicBezTo>
                  <a:cubicBezTo>
                    <a:pt x="0" y="122015"/>
                    <a:pt x="2857" y="109442"/>
                    <a:pt x="8573" y="98012"/>
                  </a:cubicBezTo>
                  <a:cubicBezTo>
                    <a:pt x="14288" y="86582"/>
                    <a:pt x="22479" y="77533"/>
                    <a:pt x="33147" y="70961"/>
                  </a:cubicBezTo>
                  <a:cubicBezTo>
                    <a:pt x="43815" y="64389"/>
                    <a:pt x="56483" y="61055"/>
                    <a:pt x="70961" y="61055"/>
                  </a:cubicBezTo>
                  <a:cubicBezTo>
                    <a:pt x="79248" y="61055"/>
                    <a:pt x="86868" y="61913"/>
                    <a:pt x="93726" y="63722"/>
                  </a:cubicBezTo>
                  <a:lnTo>
                    <a:pt x="93726" y="17907"/>
                  </a:lnTo>
                  <a:lnTo>
                    <a:pt x="68771" y="14954"/>
                  </a:lnTo>
                  <a:lnTo>
                    <a:pt x="68771" y="4382"/>
                  </a:lnTo>
                  <a:lnTo>
                    <a:pt x="112776" y="0"/>
                  </a:lnTo>
                  <a:lnTo>
                    <a:pt x="113538" y="0"/>
                  </a:lnTo>
                  <a:lnTo>
                    <a:pt x="118872" y="3905"/>
                  </a:lnTo>
                  <a:lnTo>
                    <a:pt x="118872" y="187928"/>
                  </a:lnTo>
                  <a:lnTo>
                    <a:pt x="133064" y="187928"/>
                  </a:lnTo>
                  <a:lnTo>
                    <a:pt x="133064" y="199358"/>
                  </a:lnTo>
                  <a:cubicBezTo>
                    <a:pt x="127826" y="200501"/>
                    <a:pt x="123349" y="201359"/>
                    <a:pt x="119444" y="202025"/>
                  </a:cubicBezTo>
                  <a:cubicBezTo>
                    <a:pt x="115538" y="202692"/>
                    <a:pt x="111538" y="202978"/>
                    <a:pt x="107347" y="202978"/>
                  </a:cubicBezTo>
                  <a:cubicBezTo>
                    <a:pt x="103061" y="202978"/>
                    <a:pt x="100108" y="202216"/>
                    <a:pt x="98298" y="200787"/>
                  </a:cubicBezTo>
                  <a:cubicBezTo>
                    <a:pt x="96488" y="199358"/>
                    <a:pt x="95631" y="196215"/>
                    <a:pt x="95631" y="191452"/>
                  </a:cubicBezTo>
                  <a:lnTo>
                    <a:pt x="95631" y="183642"/>
                  </a:lnTo>
                  <a:cubicBezTo>
                    <a:pt x="91059" y="189167"/>
                    <a:pt x="85058" y="193834"/>
                    <a:pt x="77629" y="197549"/>
                  </a:cubicBezTo>
                  <a:cubicBezTo>
                    <a:pt x="70199" y="201263"/>
                    <a:pt x="62198" y="203168"/>
                    <a:pt x="53531" y="203168"/>
                  </a:cubicBezTo>
                  <a:cubicBezTo>
                    <a:pt x="43815" y="203264"/>
                    <a:pt x="34861" y="200787"/>
                    <a:pt x="26670" y="195834"/>
                  </a:cubicBezTo>
                  <a:close/>
                  <a:moveTo>
                    <a:pt x="81248" y="181547"/>
                  </a:moveTo>
                  <a:cubicBezTo>
                    <a:pt x="86773" y="178689"/>
                    <a:pt x="90964" y="175355"/>
                    <a:pt x="93726" y="171641"/>
                  </a:cubicBezTo>
                  <a:lnTo>
                    <a:pt x="93726" y="82105"/>
                  </a:lnTo>
                  <a:cubicBezTo>
                    <a:pt x="92392" y="80105"/>
                    <a:pt x="89344" y="78391"/>
                    <a:pt x="84582" y="76867"/>
                  </a:cubicBezTo>
                  <a:cubicBezTo>
                    <a:pt x="79724" y="75343"/>
                    <a:pt x="74676" y="74581"/>
                    <a:pt x="69247" y="74581"/>
                  </a:cubicBezTo>
                  <a:cubicBezTo>
                    <a:pt x="56483" y="74581"/>
                    <a:pt x="46387" y="79439"/>
                    <a:pt x="38767" y="89154"/>
                  </a:cubicBezTo>
                  <a:cubicBezTo>
                    <a:pt x="31147" y="98870"/>
                    <a:pt x="27337" y="113824"/>
                    <a:pt x="27337" y="134017"/>
                  </a:cubicBezTo>
                  <a:cubicBezTo>
                    <a:pt x="27337" y="151638"/>
                    <a:pt x="30671" y="164687"/>
                    <a:pt x="37338" y="173165"/>
                  </a:cubicBezTo>
                  <a:cubicBezTo>
                    <a:pt x="44006" y="181642"/>
                    <a:pt x="52673" y="185928"/>
                    <a:pt x="63246" y="185928"/>
                  </a:cubicBezTo>
                  <a:cubicBezTo>
                    <a:pt x="69818" y="185833"/>
                    <a:pt x="75724" y="184404"/>
                    <a:pt x="81248" y="181547"/>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1" name="Freeform: Shape 1035">
              <a:extLst>
                <a:ext uri="{FF2B5EF4-FFF2-40B4-BE49-F238E27FC236}">
                  <a16:creationId xmlns:a16="http://schemas.microsoft.com/office/drawing/2014/main" id="{5926FC16-990F-3F31-221D-538834801489}"/>
                </a:ext>
              </a:extLst>
            </p:cNvPr>
            <p:cNvSpPr/>
            <p:nvPr/>
          </p:nvSpPr>
          <p:spPr>
            <a:xfrm>
              <a:off x="12454223" y="6828536"/>
              <a:ext cx="112585" cy="142208"/>
            </a:xfrm>
            <a:custGeom>
              <a:avLst/>
              <a:gdLst>
                <a:gd name="connsiteX0" fmla="*/ 15526 w 112585"/>
                <a:gd name="connsiteY0" fmla="*/ 122777 h 142208"/>
                <a:gd name="connsiteX1" fmla="*/ 0 w 112585"/>
                <a:gd name="connsiteY1" fmla="*/ 71152 h 142208"/>
                <a:gd name="connsiteX2" fmla="*/ 8096 w 112585"/>
                <a:gd name="connsiteY2" fmla="*/ 33718 h 142208"/>
                <a:gd name="connsiteX3" fmla="*/ 30766 w 112585"/>
                <a:gd name="connsiteY3" fmla="*/ 8763 h 142208"/>
                <a:gd name="connsiteX4" fmla="*/ 63913 w 112585"/>
                <a:gd name="connsiteY4" fmla="*/ 0 h 142208"/>
                <a:gd name="connsiteX5" fmla="*/ 99250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09 w 112585"/>
                <a:gd name="connsiteY9" fmla="*/ 110490 h 142208"/>
                <a:gd name="connsiteX10" fmla="*/ 68485 w 112585"/>
                <a:gd name="connsiteY10" fmla="*/ 125254 h 142208"/>
                <a:gd name="connsiteX11" fmla="*/ 88963 w 112585"/>
                <a:gd name="connsiteY11" fmla="*/ 121729 h 142208"/>
                <a:gd name="connsiteX12" fmla="*/ 105442 w 112585"/>
                <a:gd name="connsiteY12" fmla="*/ 113252 h 142208"/>
                <a:gd name="connsiteX13" fmla="*/ 110109 w 112585"/>
                <a:gd name="connsiteY13" fmla="*/ 124015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765 w 112585"/>
                <a:gd name="connsiteY22" fmla="*/ 58483 h 142208"/>
                <a:gd name="connsiteX23" fmla="*/ 85630 w 112585"/>
                <a:gd name="connsiteY23" fmla="*/ 58483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4" y="109918"/>
                    <a:pt x="0" y="92678"/>
                    <a:pt x="0" y="71152"/>
                  </a:cubicBezTo>
                  <a:cubicBezTo>
                    <a:pt x="0" y="56959"/>
                    <a:pt x="2667" y="44482"/>
                    <a:pt x="8096" y="33718"/>
                  </a:cubicBezTo>
                  <a:cubicBezTo>
                    <a:pt x="13525" y="22955"/>
                    <a:pt x="21050" y="14668"/>
                    <a:pt x="30766" y="8763"/>
                  </a:cubicBezTo>
                  <a:cubicBezTo>
                    <a:pt x="40481" y="2857"/>
                    <a:pt x="51530" y="0"/>
                    <a:pt x="63913" y="0"/>
                  </a:cubicBezTo>
                  <a:cubicBezTo>
                    <a:pt x="79058" y="0"/>
                    <a:pt x="90869" y="4191"/>
                    <a:pt x="99250" y="12573"/>
                  </a:cubicBezTo>
                  <a:cubicBezTo>
                    <a:pt x="107633" y="20955"/>
                    <a:pt x="112109" y="33052"/>
                    <a:pt x="112586" y="48673"/>
                  </a:cubicBezTo>
                  <a:cubicBezTo>
                    <a:pt x="112586" y="58579"/>
                    <a:pt x="112014" y="66199"/>
                    <a:pt x="110871" y="71438"/>
                  </a:cubicBezTo>
                  <a:lnTo>
                    <a:pt x="26670" y="71438"/>
                  </a:lnTo>
                  <a:cubicBezTo>
                    <a:pt x="26956" y="87630"/>
                    <a:pt x="30766" y="100584"/>
                    <a:pt x="37909" y="110490"/>
                  </a:cubicBezTo>
                  <a:cubicBezTo>
                    <a:pt x="45053" y="120396"/>
                    <a:pt x="55245" y="125254"/>
                    <a:pt x="68485" y="125254"/>
                  </a:cubicBezTo>
                  <a:cubicBezTo>
                    <a:pt x="74962" y="125254"/>
                    <a:pt x="81820" y="124111"/>
                    <a:pt x="88963" y="121729"/>
                  </a:cubicBezTo>
                  <a:cubicBezTo>
                    <a:pt x="96107" y="119348"/>
                    <a:pt x="101537" y="116586"/>
                    <a:pt x="105442" y="113252"/>
                  </a:cubicBezTo>
                  <a:lnTo>
                    <a:pt x="110109" y="124015"/>
                  </a:lnTo>
                  <a:cubicBezTo>
                    <a:pt x="105346" y="128873"/>
                    <a:pt x="98393" y="133160"/>
                    <a:pt x="89059" y="136779"/>
                  </a:cubicBezTo>
                  <a:cubicBezTo>
                    <a:pt x="79724" y="140398"/>
                    <a:pt x="70295" y="142208"/>
                    <a:pt x="60674" y="142208"/>
                  </a:cubicBezTo>
                  <a:cubicBezTo>
                    <a:pt x="40862" y="142113"/>
                    <a:pt x="25813" y="135636"/>
                    <a:pt x="15526" y="122777"/>
                  </a:cubicBezTo>
                  <a:close/>
                  <a:moveTo>
                    <a:pt x="85630" y="58388"/>
                  </a:moveTo>
                  <a:cubicBezTo>
                    <a:pt x="86106" y="54959"/>
                    <a:pt x="86392" y="51435"/>
                    <a:pt x="86392" y="47911"/>
                  </a:cubicBezTo>
                  <a:cubicBezTo>
                    <a:pt x="86201" y="37338"/>
                    <a:pt x="84011" y="28956"/>
                    <a:pt x="79629" y="22860"/>
                  </a:cubicBezTo>
                  <a:cubicBezTo>
                    <a:pt x="75343" y="16764"/>
                    <a:pt x="68485" y="13716"/>
                    <a:pt x="59150" y="13716"/>
                  </a:cubicBezTo>
                  <a:cubicBezTo>
                    <a:pt x="49721" y="13716"/>
                    <a:pt x="42100" y="17145"/>
                    <a:pt x="36481" y="24003"/>
                  </a:cubicBezTo>
                  <a:cubicBezTo>
                    <a:pt x="30861" y="30861"/>
                    <a:pt x="27622" y="42386"/>
                    <a:pt x="26765" y="58483"/>
                  </a:cubicBezTo>
                  <a:lnTo>
                    <a:pt x="85630" y="5848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2" name="Freeform: Shape 1036">
              <a:extLst>
                <a:ext uri="{FF2B5EF4-FFF2-40B4-BE49-F238E27FC236}">
                  <a16:creationId xmlns:a16="http://schemas.microsoft.com/office/drawing/2014/main" id="{6E151CAC-5AD3-4822-6B82-BC0A279ADC97}"/>
                </a:ext>
              </a:extLst>
            </p:cNvPr>
            <p:cNvSpPr/>
            <p:nvPr/>
          </p:nvSpPr>
          <p:spPr>
            <a:xfrm>
              <a:off x="11204829" y="7061041"/>
              <a:ext cx="120967" cy="186594"/>
            </a:xfrm>
            <a:custGeom>
              <a:avLst/>
              <a:gdLst>
                <a:gd name="connsiteX0" fmla="*/ 33052 w 120967"/>
                <a:gd name="connsiteY0" fmla="*/ 184309 h 186594"/>
                <a:gd name="connsiteX1" fmla="*/ 11049 w 120967"/>
                <a:gd name="connsiteY1" fmla="*/ 178403 h 186594"/>
                <a:gd name="connsiteX2" fmla="*/ 0 w 120967"/>
                <a:gd name="connsiteY2" fmla="*/ 175450 h 186594"/>
                <a:gd name="connsiteX3" fmla="*/ 2000 w 120967"/>
                <a:gd name="connsiteY3" fmla="*/ 131159 h 186594"/>
                <a:gd name="connsiteX4" fmla="*/ 17621 w 120967"/>
                <a:gd name="connsiteY4" fmla="*/ 131159 h 186594"/>
                <a:gd name="connsiteX5" fmla="*/ 21812 w 120967"/>
                <a:gd name="connsiteY5" fmla="*/ 162973 h 186594"/>
                <a:gd name="connsiteX6" fmla="*/ 35433 w 120967"/>
                <a:gd name="connsiteY6" fmla="*/ 169926 h 186594"/>
                <a:gd name="connsiteX7" fmla="*/ 56102 w 120967"/>
                <a:gd name="connsiteY7" fmla="*/ 172974 h 186594"/>
                <a:gd name="connsiteX8" fmla="*/ 84392 w 120967"/>
                <a:gd name="connsiteY8" fmla="*/ 164687 h 186594"/>
                <a:gd name="connsiteX9" fmla="*/ 94012 w 120967"/>
                <a:gd name="connsiteY9" fmla="*/ 141637 h 186594"/>
                <a:gd name="connsiteX10" fmla="*/ 88773 w 120967"/>
                <a:gd name="connsiteY10" fmla="*/ 125254 h 186594"/>
                <a:gd name="connsiteX11" fmla="*/ 74867 w 120967"/>
                <a:gd name="connsiteY11" fmla="*/ 113538 h 186594"/>
                <a:gd name="connsiteX12" fmla="*/ 50959 w 120967"/>
                <a:gd name="connsiteY12" fmla="*/ 102013 h 186594"/>
                <a:gd name="connsiteX13" fmla="*/ 27146 w 120967"/>
                <a:gd name="connsiteY13" fmla="*/ 89535 h 186594"/>
                <a:gd name="connsiteX14" fmla="*/ 9525 w 120967"/>
                <a:gd name="connsiteY14" fmla="*/ 72485 h 186594"/>
                <a:gd name="connsiteX15" fmla="*/ 2095 w 120967"/>
                <a:gd name="connsiteY15" fmla="*/ 46958 h 186594"/>
                <a:gd name="connsiteX16" fmla="*/ 9335 w 120967"/>
                <a:gd name="connsiteY16" fmla="*/ 22860 h 186594"/>
                <a:gd name="connsiteX17" fmla="*/ 30099 w 120967"/>
                <a:gd name="connsiteY17" fmla="*/ 6096 h 186594"/>
                <a:gd name="connsiteX18" fmla="*/ 61817 w 120967"/>
                <a:gd name="connsiteY18" fmla="*/ 0 h 186594"/>
                <a:gd name="connsiteX19" fmla="*/ 81724 w 120967"/>
                <a:gd name="connsiteY19" fmla="*/ 1715 h 186594"/>
                <a:gd name="connsiteX20" fmla="*/ 101441 w 120967"/>
                <a:gd name="connsiteY20" fmla="*/ 6382 h 186594"/>
                <a:gd name="connsiteX21" fmla="*/ 109728 w 120967"/>
                <a:gd name="connsiteY21" fmla="*/ 8572 h 186594"/>
                <a:gd name="connsiteX22" fmla="*/ 108299 w 120967"/>
                <a:gd name="connsiteY22" fmla="*/ 49721 h 186594"/>
                <a:gd name="connsiteX23" fmla="*/ 93345 w 120967"/>
                <a:gd name="connsiteY23" fmla="*/ 49721 h 186594"/>
                <a:gd name="connsiteX24" fmla="*/ 88487 w 120967"/>
                <a:gd name="connsiteY24" fmla="*/ 19621 h 186594"/>
                <a:gd name="connsiteX25" fmla="*/ 78296 w 120967"/>
                <a:gd name="connsiteY25" fmla="*/ 14954 h 186594"/>
                <a:gd name="connsiteX26" fmla="*/ 61532 w 120967"/>
                <a:gd name="connsiteY26" fmla="*/ 12764 h 186594"/>
                <a:gd name="connsiteX27" fmla="*/ 35909 w 120967"/>
                <a:gd name="connsiteY27" fmla="*/ 19907 h 186594"/>
                <a:gd name="connsiteX28" fmla="*/ 27242 w 120967"/>
                <a:gd name="connsiteY28" fmla="*/ 40481 h 186594"/>
                <a:gd name="connsiteX29" fmla="*/ 32480 w 120967"/>
                <a:gd name="connsiteY29" fmla="*/ 56864 h 186594"/>
                <a:gd name="connsiteX30" fmla="*/ 45625 w 120967"/>
                <a:gd name="connsiteY30" fmla="*/ 68104 h 186594"/>
                <a:gd name="connsiteX31" fmla="*/ 70580 w 120967"/>
                <a:gd name="connsiteY31" fmla="*/ 80867 h 186594"/>
                <a:gd name="connsiteX32" fmla="*/ 96488 w 120967"/>
                <a:gd name="connsiteY32" fmla="*/ 94583 h 186594"/>
                <a:gd name="connsiteX33" fmla="*/ 113729 w 120967"/>
                <a:gd name="connsiteY33" fmla="*/ 110585 h 186594"/>
                <a:gd name="connsiteX34" fmla="*/ 120968 w 120967"/>
                <a:gd name="connsiteY34" fmla="*/ 134207 h 186594"/>
                <a:gd name="connsiteX35" fmla="*/ 113729 w 120967"/>
                <a:gd name="connsiteY35" fmla="*/ 159163 h 186594"/>
                <a:gd name="connsiteX36" fmla="*/ 91726 w 120967"/>
                <a:gd name="connsiteY36" fmla="*/ 178879 h 186594"/>
                <a:gd name="connsiteX37" fmla="*/ 55912 w 120967"/>
                <a:gd name="connsiteY37" fmla="*/ 186595 h 186594"/>
                <a:gd name="connsiteX38" fmla="*/ 33052 w 120967"/>
                <a:gd name="connsiteY38" fmla="*/ 184309 h 1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0967" h="186594">
                  <a:moveTo>
                    <a:pt x="33052" y="184309"/>
                  </a:moveTo>
                  <a:cubicBezTo>
                    <a:pt x="26384" y="182880"/>
                    <a:pt x="19050" y="180880"/>
                    <a:pt x="11049" y="178403"/>
                  </a:cubicBezTo>
                  <a:cubicBezTo>
                    <a:pt x="6191" y="176594"/>
                    <a:pt x="2477" y="175641"/>
                    <a:pt x="0" y="175450"/>
                  </a:cubicBezTo>
                  <a:lnTo>
                    <a:pt x="2000" y="131159"/>
                  </a:lnTo>
                  <a:lnTo>
                    <a:pt x="17621" y="131159"/>
                  </a:lnTo>
                  <a:lnTo>
                    <a:pt x="21812" y="162973"/>
                  </a:lnTo>
                  <a:cubicBezTo>
                    <a:pt x="24575" y="165544"/>
                    <a:pt x="29147" y="167926"/>
                    <a:pt x="35433" y="169926"/>
                  </a:cubicBezTo>
                  <a:cubicBezTo>
                    <a:pt x="41719" y="171926"/>
                    <a:pt x="48578" y="172974"/>
                    <a:pt x="56102" y="172974"/>
                  </a:cubicBezTo>
                  <a:cubicBezTo>
                    <a:pt x="68485" y="172974"/>
                    <a:pt x="77915" y="170212"/>
                    <a:pt x="84392" y="164687"/>
                  </a:cubicBezTo>
                  <a:cubicBezTo>
                    <a:pt x="90869" y="159163"/>
                    <a:pt x="94012" y="151448"/>
                    <a:pt x="94012" y="141637"/>
                  </a:cubicBezTo>
                  <a:cubicBezTo>
                    <a:pt x="94012" y="135255"/>
                    <a:pt x="92297" y="129826"/>
                    <a:pt x="88773" y="125254"/>
                  </a:cubicBezTo>
                  <a:cubicBezTo>
                    <a:pt x="85249" y="120682"/>
                    <a:pt x="80582" y="116777"/>
                    <a:pt x="74867" y="113538"/>
                  </a:cubicBezTo>
                  <a:cubicBezTo>
                    <a:pt x="69056" y="110300"/>
                    <a:pt x="61151" y="106394"/>
                    <a:pt x="50959" y="102013"/>
                  </a:cubicBezTo>
                  <a:cubicBezTo>
                    <a:pt x="41815" y="97917"/>
                    <a:pt x="33909" y="93726"/>
                    <a:pt x="27146" y="89535"/>
                  </a:cubicBezTo>
                  <a:cubicBezTo>
                    <a:pt x="20384" y="85344"/>
                    <a:pt x="14478" y="79629"/>
                    <a:pt x="9525" y="72485"/>
                  </a:cubicBezTo>
                  <a:cubicBezTo>
                    <a:pt x="4572" y="65342"/>
                    <a:pt x="2095" y="56864"/>
                    <a:pt x="2095" y="46958"/>
                  </a:cubicBezTo>
                  <a:cubicBezTo>
                    <a:pt x="2095" y="38005"/>
                    <a:pt x="4477" y="29908"/>
                    <a:pt x="9335" y="22860"/>
                  </a:cubicBezTo>
                  <a:cubicBezTo>
                    <a:pt x="14192" y="15716"/>
                    <a:pt x="21050" y="10192"/>
                    <a:pt x="30099" y="6096"/>
                  </a:cubicBezTo>
                  <a:cubicBezTo>
                    <a:pt x="39148" y="2000"/>
                    <a:pt x="49721" y="0"/>
                    <a:pt x="61817" y="0"/>
                  </a:cubicBezTo>
                  <a:cubicBezTo>
                    <a:pt x="69342" y="0"/>
                    <a:pt x="76010" y="571"/>
                    <a:pt x="81724" y="1715"/>
                  </a:cubicBezTo>
                  <a:cubicBezTo>
                    <a:pt x="87535" y="2857"/>
                    <a:pt x="94107" y="4381"/>
                    <a:pt x="101441" y="6382"/>
                  </a:cubicBezTo>
                  <a:cubicBezTo>
                    <a:pt x="104680" y="7525"/>
                    <a:pt x="107442" y="8287"/>
                    <a:pt x="109728" y="8572"/>
                  </a:cubicBezTo>
                  <a:lnTo>
                    <a:pt x="108299" y="49721"/>
                  </a:lnTo>
                  <a:lnTo>
                    <a:pt x="93345" y="49721"/>
                  </a:lnTo>
                  <a:lnTo>
                    <a:pt x="88487" y="19621"/>
                  </a:lnTo>
                  <a:cubicBezTo>
                    <a:pt x="86868" y="18002"/>
                    <a:pt x="83439" y="16478"/>
                    <a:pt x="78296" y="14954"/>
                  </a:cubicBezTo>
                  <a:cubicBezTo>
                    <a:pt x="73152" y="13430"/>
                    <a:pt x="67532" y="12764"/>
                    <a:pt x="61532" y="12764"/>
                  </a:cubicBezTo>
                  <a:cubicBezTo>
                    <a:pt x="50292" y="12764"/>
                    <a:pt x="41719" y="15145"/>
                    <a:pt x="35909" y="19907"/>
                  </a:cubicBezTo>
                  <a:cubicBezTo>
                    <a:pt x="30099" y="24670"/>
                    <a:pt x="27242" y="31528"/>
                    <a:pt x="27242" y="40481"/>
                  </a:cubicBezTo>
                  <a:cubicBezTo>
                    <a:pt x="27242" y="46958"/>
                    <a:pt x="28956" y="52483"/>
                    <a:pt x="32480" y="56864"/>
                  </a:cubicBezTo>
                  <a:cubicBezTo>
                    <a:pt x="36005" y="61246"/>
                    <a:pt x="40386" y="65056"/>
                    <a:pt x="45625" y="68104"/>
                  </a:cubicBezTo>
                  <a:cubicBezTo>
                    <a:pt x="50864" y="71247"/>
                    <a:pt x="59150" y="75438"/>
                    <a:pt x="70580" y="80867"/>
                  </a:cubicBezTo>
                  <a:cubicBezTo>
                    <a:pt x="81153" y="85915"/>
                    <a:pt x="89821" y="90488"/>
                    <a:pt x="96488" y="94583"/>
                  </a:cubicBezTo>
                  <a:cubicBezTo>
                    <a:pt x="103156" y="98679"/>
                    <a:pt x="108966" y="104013"/>
                    <a:pt x="113729" y="110585"/>
                  </a:cubicBezTo>
                  <a:cubicBezTo>
                    <a:pt x="118491" y="117157"/>
                    <a:pt x="120968" y="125063"/>
                    <a:pt x="120968" y="134207"/>
                  </a:cubicBezTo>
                  <a:cubicBezTo>
                    <a:pt x="120968" y="142875"/>
                    <a:pt x="118586" y="151162"/>
                    <a:pt x="113729" y="159163"/>
                  </a:cubicBezTo>
                  <a:cubicBezTo>
                    <a:pt x="108966" y="167164"/>
                    <a:pt x="101537" y="173736"/>
                    <a:pt x="91726" y="178879"/>
                  </a:cubicBezTo>
                  <a:cubicBezTo>
                    <a:pt x="81820" y="184023"/>
                    <a:pt x="69914" y="186595"/>
                    <a:pt x="55912" y="186595"/>
                  </a:cubicBezTo>
                  <a:cubicBezTo>
                    <a:pt x="47339" y="186595"/>
                    <a:pt x="39719" y="185833"/>
                    <a:pt x="33052" y="184309"/>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3" name="Freeform: Shape 1037">
              <a:extLst>
                <a:ext uri="{FF2B5EF4-FFF2-40B4-BE49-F238E27FC236}">
                  <a16:creationId xmlns:a16="http://schemas.microsoft.com/office/drawing/2014/main" id="{35158EBB-22BD-9308-511F-5E729456D508}"/>
                </a:ext>
              </a:extLst>
            </p:cNvPr>
            <p:cNvSpPr/>
            <p:nvPr/>
          </p:nvSpPr>
          <p:spPr>
            <a:xfrm>
              <a:off x="11345894" y="7036085"/>
              <a:ext cx="120205" cy="211455"/>
            </a:xfrm>
            <a:custGeom>
              <a:avLst/>
              <a:gdLst>
                <a:gd name="connsiteX0" fmla="*/ 23146 w 120205"/>
                <a:gd name="connsiteY0" fmla="*/ 138208 h 211455"/>
                <a:gd name="connsiteX1" fmla="*/ 81439 w 120205"/>
                <a:gd name="connsiteY1" fmla="*/ 126587 h 211455"/>
                <a:gd name="connsiteX2" fmla="*/ 81439 w 120205"/>
                <a:gd name="connsiteY2" fmla="*/ 119729 h 211455"/>
                <a:gd name="connsiteX3" fmla="*/ 78962 w 120205"/>
                <a:gd name="connsiteY3" fmla="*/ 101632 h 211455"/>
                <a:gd name="connsiteX4" fmla="*/ 70485 w 120205"/>
                <a:gd name="connsiteY4" fmla="*/ 91916 h 211455"/>
                <a:gd name="connsiteX5" fmla="*/ 53435 w 120205"/>
                <a:gd name="connsiteY5" fmla="*/ 88868 h 211455"/>
                <a:gd name="connsiteX6" fmla="*/ 31052 w 120205"/>
                <a:gd name="connsiteY6" fmla="*/ 92393 h 211455"/>
                <a:gd name="connsiteX7" fmla="*/ 11335 w 120205"/>
                <a:gd name="connsiteY7" fmla="*/ 101060 h 211455"/>
                <a:gd name="connsiteX8" fmla="*/ 5239 w 120205"/>
                <a:gd name="connsiteY8" fmla="*/ 88297 h 211455"/>
                <a:gd name="connsiteX9" fmla="*/ 16955 w 120205"/>
                <a:gd name="connsiteY9" fmla="*/ 81153 h 211455"/>
                <a:gd name="connsiteX10" fmla="*/ 36767 w 120205"/>
                <a:gd name="connsiteY10" fmla="*/ 73343 h 211455"/>
                <a:gd name="connsiteX11" fmla="*/ 59245 w 120205"/>
                <a:gd name="connsiteY11" fmla="*/ 69914 h 211455"/>
                <a:gd name="connsiteX12" fmla="*/ 86773 w 120205"/>
                <a:gd name="connsiteY12" fmla="*/ 74676 h 211455"/>
                <a:gd name="connsiteX13" fmla="*/ 101346 w 120205"/>
                <a:gd name="connsiteY13" fmla="*/ 90011 h 211455"/>
                <a:gd name="connsiteX14" fmla="*/ 105728 w 120205"/>
                <a:gd name="connsiteY14" fmla="*/ 118205 h 211455"/>
                <a:gd name="connsiteX15" fmla="*/ 105728 w 120205"/>
                <a:gd name="connsiteY15" fmla="*/ 196787 h 211455"/>
                <a:gd name="connsiteX16" fmla="*/ 120206 w 120205"/>
                <a:gd name="connsiteY16" fmla="*/ 196787 h 211455"/>
                <a:gd name="connsiteX17" fmla="*/ 120206 w 120205"/>
                <a:gd name="connsiteY17" fmla="*/ 207550 h 211455"/>
                <a:gd name="connsiteX18" fmla="*/ 107823 w 120205"/>
                <a:gd name="connsiteY18" fmla="*/ 210026 h 211455"/>
                <a:gd name="connsiteX19" fmla="*/ 94774 w 120205"/>
                <a:gd name="connsiteY19" fmla="*/ 211265 h 211455"/>
                <a:gd name="connsiteX20" fmla="*/ 85439 w 120205"/>
                <a:gd name="connsiteY20" fmla="*/ 209169 h 211455"/>
                <a:gd name="connsiteX21" fmla="*/ 82963 w 120205"/>
                <a:gd name="connsiteY21" fmla="*/ 200025 h 211455"/>
                <a:gd name="connsiteX22" fmla="*/ 82963 w 120205"/>
                <a:gd name="connsiteY22" fmla="*/ 191929 h 211455"/>
                <a:gd name="connsiteX23" fmla="*/ 64960 w 120205"/>
                <a:gd name="connsiteY23" fmla="*/ 205359 h 211455"/>
                <a:gd name="connsiteX24" fmla="*/ 40862 w 120205"/>
                <a:gd name="connsiteY24" fmla="*/ 211455 h 211455"/>
                <a:gd name="connsiteX25" fmla="*/ 11620 w 120205"/>
                <a:gd name="connsiteY25" fmla="*/ 201263 h 211455"/>
                <a:gd name="connsiteX26" fmla="*/ 0 w 120205"/>
                <a:gd name="connsiteY26" fmla="*/ 172021 h 211455"/>
                <a:gd name="connsiteX27" fmla="*/ 23146 w 120205"/>
                <a:gd name="connsiteY27" fmla="*/ 138208 h 211455"/>
                <a:gd name="connsiteX28" fmla="*/ 34766 w 120205"/>
                <a:gd name="connsiteY28" fmla="*/ 42196 h 211455"/>
                <a:gd name="connsiteX29" fmla="*/ 20479 w 120205"/>
                <a:gd name="connsiteY29" fmla="*/ 27623 h 211455"/>
                <a:gd name="connsiteX30" fmla="*/ 15621 w 120205"/>
                <a:gd name="connsiteY30" fmla="*/ 7430 h 211455"/>
                <a:gd name="connsiteX31" fmla="*/ 16097 w 120205"/>
                <a:gd name="connsiteY31" fmla="*/ 95 h 211455"/>
                <a:gd name="connsiteX32" fmla="*/ 29051 w 120205"/>
                <a:gd name="connsiteY32" fmla="*/ 95 h 211455"/>
                <a:gd name="connsiteX33" fmla="*/ 29337 w 120205"/>
                <a:gd name="connsiteY33" fmla="*/ 4477 h 211455"/>
                <a:gd name="connsiteX34" fmla="*/ 36957 w 120205"/>
                <a:gd name="connsiteY34" fmla="*/ 20765 h 211455"/>
                <a:gd name="connsiteX35" fmla="*/ 56769 w 120205"/>
                <a:gd name="connsiteY35" fmla="*/ 27718 h 211455"/>
                <a:gd name="connsiteX36" fmla="*/ 76391 w 120205"/>
                <a:gd name="connsiteY36" fmla="*/ 20574 h 211455"/>
                <a:gd name="connsiteX37" fmla="*/ 83439 w 120205"/>
                <a:gd name="connsiteY37" fmla="*/ 4382 h 211455"/>
                <a:gd name="connsiteX38" fmla="*/ 83725 w 120205"/>
                <a:gd name="connsiteY38" fmla="*/ 0 h 211455"/>
                <a:gd name="connsiteX39" fmla="*/ 96488 w 120205"/>
                <a:gd name="connsiteY39" fmla="*/ 0 h 211455"/>
                <a:gd name="connsiteX40" fmla="*/ 96965 w 120205"/>
                <a:gd name="connsiteY40" fmla="*/ 7144 h 211455"/>
                <a:gd name="connsiteX41" fmla="*/ 91916 w 120205"/>
                <a:gd name="connsiteY41" fmla="*/ 27242 h 211455"/>
                <a:gd name="connsiteX42" fmla="*/ 77724 w 120205"/>
                <a:gd name="connsiteY42" fmla="*/ 42005 h 211455"/>
                <a:gd name="connsiteX43" fmla="*/ 56769 w 120205"/>
                <a:gd name="connsiteY43" fmla="*/ 47530 h 211455"/>
                <a:gd name="connsiteX44" fmla="*/ 34766 w 120205"/>
                <a:gd name="connsiteY44" fmla="*/ 42196 h 211455"/>
                <a:gd name="connsiteX45" fmla="*/ 66199 w 120205"/>
                <a:gd name="connsiteY45" fmla="*/ 190976 h 211455"/>
                <a:gd name="connsiteX46" fmla="*/ 81343 w 120205"/>
                <a:gd name="connsiteY46" fmla="*/ 181642 h 211455"/>
                <a:gd name="connsiteX47" fmla="*/ 81343 w 120205"/>
                <a:gd name="connsiteY47" fmla="*/ 139541 h 211455"/>
                <a:gd name="connsiteX48" fmla="*/ 41053 w 120205"/>
                <a:gd name="connsiteY48" fmla="*/ 147733 h 211455"/>
                <a:gd name="connsiteX49" fmla="*/ 27432 w 120205"/>
                <a:gd name="connsiteY49" fmla="*/ 169164 h 211455"/>
                <a:gd name="connsiteX50" fmla="*/ 33909 w 120205"/>
                <a:gd name="connsiteY50" fmla="*/ 188595 h 211455"/>
                <a:gd name="connsiteX51" fmla="*/ 51435 w 120205"/>
                <a:gd name="connsiteY51" fmla="*/ 194881 h 211455"/>
                <a:gd name="connsiteX52" fmla="*/ 66199 w 120205"/>
                <a:gd name="connsiteY52" fmla="*/ 190976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205" h="211455">
                  <a:moveTo>
                    <a:pt x="23146" y="138208"/>
                  </a:moveTo>
                  <a:cubicBezTo>
                    <a:pt x="38481" y="130969"/>
                    <a:pt x="57912" y="127064"/>
                    <a:pt x="81439" y="126587"/>
                  </a:cubicBezTo>
                  <a:lnTo>
                    <a:pt x="81439" y="119729"/>
                  </a:lnTo>
                  <a:cubicBezTo>
                    <a:pt x="81439" y="112014"/>
                    <a:pt x="80581" y="106013"/>
                    <a:pt x="78962" y="101632"/>
                  </a:cubicBezTo>
                  <a:cubicBezTo>
                    <a:pt x="77343" y="97250"/>
                    <a:pt x="74486" y="94012"/>
                    <a:pt x="70485" y="91916"/>
                  </a:cubicBezTo>
                  <a:cubicBezTo>
                    <a:pt x="66484" y="89916"/>
                    <a:pt x="60769" y="88868"/>
                    <a:pt x="53435" y="88868"/>
                  </a:cubicBezTo>
                  <a:cubicBezTo>
                    <a:pt x="45148" y="88868"/>
                    <a:pt x="37624" y="90011"/>
                    <a:pt x="31052" y="92393"/>
                  </a:cubicBezTo>
                  <a:cubicBezTo>
                    <a:pt x="24479" y="94774"/>
                    <a:pt x="17907" y="97631"/>
                    <a:pt x="11335" y="101060"/>
                  </a:cubicBezTo>
                  <a:lnTo>
                    <a:pt x="5239" y="88297"/>
                  </a:lnTo>
                  <a:cubicBezTo>
                    <a:pt x="7334" y="86487"/>
                    <a:pt x="11240" y="84106"/>
                    <a:pt x="16955" y="81153"/>
                  </a:cubicBezTo>
                  <a:cubicBezTo>
                    <a:pt x="22669" y="78200"/>
                    <a:pt x="29242" y="75629"/>
                    <a:pt x="36767" y="73343"/>
                  </a:cubicBezTo>
                  <a:cubicBezTo>
                    <a:pt x="44291" y="71056"/>
                    <a:pt x="51816" y="69914"/>
                    <a:pt x="59245" y="69914"/>
                  </a:cubicBezTo>
                  <a:cubicBezTo>
                    <a:pt x="70866" y="69914"/>
                    <a:pt x="80010" y="71533"/>
                    <a:pt x="86773" y="74676"/>
                  </a:cubicBezTo>
                  <a:cubicBezTo>
                    <a:pt x="93536" y="77819"/>
                    <a:pt x="98393" y="82963"/>
                    <a:pt x="101346" y="90011"/>
                  </a:cubicBezTo>
                  <a:cubicBezTo>
                    <a:pt x="104299" y="97060"/>
                    <a:pt x="105728" y="106394"/>
                    <a:pt x="105728" y="118205"/>
                  </a:cubicBezTo>
                  <a:lnTo>
                    <a:pt x="105728" y="196787"/>
                  </a:lnTo>
                  <a:lnTo>
                    <a:pt x="120206" y="196787"/>
                  </a:lnTo>
                  <a:lnTo>
                    <a:pt x="120206" y="207550"/>
                  </a:lnTo>
                  <a:cubicBezTo>
                    <a:pt x="116967" y="208407"/>
                    <a:pt x="112776" y="209169"/>
                    <a:pt x="107823" y="210026"/>
                  </a:cubicBezTo>
                  <a:cubicBezTo>
                    <a:pt x="102870" y="210884"/>
                    <a:pt x="98489" y="211265"/>
                    <a:pt x="94774" y="211265"/>
                  </a:cubicBezTo>
                  <a:cubicBezTo>
                    <a:pt x="90202" y="211265"/>
                    <a:pt x="87058" y="210598"/>
                    <a:pt x="85439" y="209169"/>
                  </a:cubicBezTo>
                  <a:cubicBezTo>
                    <a:pt x="83820" y="207740"/>
                    <a:pt x="82963" y="204692"/>
                    <a:pt x="82963" y="200025"/>
                  </a:cubicBezTo>
                  <a:lnTo>
                    <a:pt x="82963" y="191929"/>
                  </a:lnTo>
                  <a:cubicBezTo>
                    <a:pt x="78105" y="196787"/>
                    <a:pt x="72104" y="201359"/>
                    <a:pt x="64960" y="205359"/>
                  </a:cubicBezTo>
                  <a:cubicBezTo>
                    <a:pt x="57912" y="209455"/>
                    <a:pt x="49816" y="211455"/>
                    <a:pt x="40862" y="211455"/>
                  </a:cubicBezTo>
                  <a:cubicBezTo>
                    <a:pt x="29146" y="211455"/>
                    <a:pt x="19336" y="208026"/>
                    <a:pt x="11620" y="201263"/>
                  </a:cubicBezTo>
                  <a:cubicBezTo>
                    <a:pt x="3905" y="194500"/>
                    <a:pt x="0" y="184785"/>
                    <a:pt x="0" y="172021"/>
                  </a:cubicBezTo>
                  <a:cubicBezTo>
                    <a:pt x="95" y="156781"/>
                    <a:pt x="7810" y="145447"/>
                    <a:pt x="23146" y="138208"/>
                  </a:cubicBezTo>
                  <a:close/>
                  <a:moveTo>
                    <a:pt x="34766" y="42196"/>
                  </a:moveTo>
                  <a:cubicBezTo>
                    <a:pt x="28480" y="38576"/>
                    <a:pt x="23717" y="33719"/>
                    <a:pt x="20479" y="27623"/>
                  </a:cubicBezTo>
                  <a:cubicBezTo>
                    <a:pt x="17240" y="21527"/>
                    <a:pt x="15621" y="14764"/>
                    <a:pt x="15621" y="7430"/>
                  </a:cubicBezTo>
                  <a:cubicBezTo>
                    <a:pt x="15621" y="3810"/>
                    <a:pt x="15811" y="1429"/>
                    <a:pt x="16097" y="95"/>
                  </a:cubicBezTo>
                  <a:lnTo>
                    <a:pt x="29051" y="95"/>
                  </a:lnTo>
                  <a:cubicBezTo>
                    <a:pt x="29051" y="1905"/>
                    <a:pt x="29146" y="3334"/>
                    <a:pt x="29337" y="4477"/>
                  </a:cubicBezTo>
                  <a:cubicBezTo>
                    <a:pt x="30004" y="10668"/>
                    <a:pt x="32480" y="16097"/>
                    <a:pt x="36957" y="20765"/>
                  </a:cubicBezTo>
                  <a:cubicBezTo>
                    <a:pt x="41339" y="25432"/>
                    <a:pt x="48006" y="27718"/>
                    <a:pt x="56769" y="27718"/>
                  </a:cubicBezTo>
                  <a:cubicBezTo>
                    <a:pt x="65532" y="27718"/>
                    <a:pt x="72104" y="25336"/>
                    <a:pt x="76391" y="20574"/>
                  </a:cubicBezTo>
                  <a:cubicBezTo>
                    <a:pt x="80677" y="15811"/>
                    <a:pt x="82963" y="10478"/>
                    <a:pt x="83439" y="4382"/>
                  </a:cubicBezTo>
                  <a:cubicBezTo>
                    <a:pt x="83820" y="2096"/>
                    <a:pt x="83820" y="667"/>
                    <a:pt x="83725" y="0"/>
                  </a:cubicBezTo>
                  <a:lnTo>
                    <a:pt x="96488" y="0"/>
                  </a:lnTo>
                  <a:cubicBezTo>
                    <a:pt x="96774" y="2572"/>
                    <a:pt x="96965" y="4953"/>
                    <a:pt x="96965" y="7144"/>
                  </a:cubicBezTo>
                  <a:cubicBezTo>
                    <a:pt x="96965" y="14288"/>
                    <a:pt x="95250" y="21050"/>
                    <a:pt x="91916" y="27242"/>
                  </a:cubicBezTo>
                  <a:cubicBezTo>
                    <a:pt x="88582" y="33433"/>
                    <a:pt x="83820" y="38386"/>
                    <a:pt x="77724" y="42005"/>
                  </a:cubicBezTo>
                  <a:cubicBezTo>
                    <a:pt x="71628" y="45625"/>
                    <a:pt x="64580" y="47530"/>
                    <a:pt x="56769" y="47530"/>
                  </a:cubicBezTo>
                  <a:cubicBezTo>
                    <a:pt x="48387" y="47530"/>
                    <a:pt x="41053" y="45720"/>
                    <a:pt x="34766" y="42196"/>
                  </a:cubicBezTo>
                  <a:close/>
                  <a:moveTo>
                    <a:pt x="66199" y="190976"/>
                  </a:moveTo>
                  <a:cubicBezTo>
                    <a:pt x="71723" y="188404"/>
                    <a:pt x="76771" y="185261"/>
                    <a:pt x="81343" y="181642"/>
                  </a:cubicBezTo>
                  <a:lnTo>
                    <a:pt x="81343" y="139541"/>
                  </a:lnTo>
                  <a:cubicBezTo>
                    <a:pt x="63532" y="139541"/>
                    <a:pt x="50102" y="142304"/>
                    <a:pt x="41053" y="147733"/>
                  </a:cubicBezTo>
                  <a:cubicBezTo>
                    <a:pt x="32004" y="153162"/>
                    <a:pt x="27432" y="160306"/>
                    <a:pt x="27432" y="169164"/>
                  </a:cubicBezTo>
                  <a:cubicBezTo>
                    <a:pt x="27432" y="178022"/>
                    <a:pt x="29623" y="184499"/>
                    <a:pt x="33909" y="188595"/>
                  </a:cubicBezTo>
                  <a:cubicBezTo>
                    <a:pt x="38195" y="192691"/>
                    <a:pt x="44101" y="194881"/>
                    <a:pt x="51435" y="194881"/>
                  </a:cubicBezTo>
                  <a:cubicBezTo>
                    <a:pt x="55817" y="194881"/>
                    <a:pt x="60674" y="193548"/>
                    <a:pt x="66199" y="190976"/>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4" name="Freeform: Shape 1038">
              <a:extLst>
                <a:ext uri="{FF2B5EF4-FFF2-40B4-BE49-F238E27FC236}">
                  <a16:creationId xmlns:a16="http://schemas.microsoft.com/office/drawing/2014/main" id="{29644358-30C9-E760-682E-C482447EA052}"/>
                </a:ext>
              </a:extLst>
            </p:cNvPr>
            <p:cNvSpPr/>
            <p:nvPr/>
          </p:nvSpPr>
          <p:spPr>
            <a:xfrm>
              <a:off x="11480387" y="7105904"/>
              <a:ext cx="147732" cy="139064"/>
            </a:xfrm>
            <a:custGeom>
              <a:avLst/>
              <a:gdLst>
                <a:gd name="connsiteX0" fmla="*/ 17621 w 147732"/>
                <a:gd name="connsiteY0" fmla="*/ 22003 h 139064"/>
                <a:gd name="connsiteX1" fmla="*/ 0 w 147732"/>
                <a:gd name="connsiteY1" fmla="*/ 17621 h 139064"/>
                <a:gd name="connsiteX2" fmla="*/ 0 w 147732"/>
                <a:gd name="connsiteY2" fmla="*/ 4381 h 139064"/>
                <a:gd name="connsiteX3" fmla="*/ 34957 w 147732"/>
                <a:gd name="connsiteY3" fmla="*/ 0 h 139064"/>
                <a:gd name="connsiteX4" fmla="*/ 35719 w 147732"/>
                <a:gd name="connsiteY4" fmla="*/ 0 h 139064"/>
                <a:gd name="connsiteX5" fmla="*/ 40862 w 147732"/>
                <a:gd name="connsiteY5" fmla="*/ 4381 h 139064"/>
                <a:gd name="connsiteX6" fmla="*/ 40862 w 147732"/>
                <a:gd name="connsiteY6" fmla="*/ 14669 h 139064"/>
                <a:gd name="connsiteX7" fmla="*/ 40576 w 147732"/>
                <a:gd name="connsiteY7" fmla="*/ 20574 h 139064"/>
                <a:gd name="connsiteX8" fmla="*/ 63818 w 147732"/>
                <a:gd name="connsiteY8" fmla="*/ 6382 h 139064"/>
                <a:gd name="connsiteX9" fmla="*/ 91440 w 147732"/>
                <a:gd name="connsiteY9" fmla="*/ 0 h 139064"/>
                <a:gd name="connsiteX10" fmla="*/ 115252 w 147732"/>
                <a:gd name="connsiteY10" fmla="*/ 5906 h 139064"/>
                <a:gd name="connsiteX11" fmla="*/ 127159 w 147732"/>
                <a:gd name="connsiteY11" fmla="*/ 23908 h 139064"/>
                <a:gd name="connsiteX12" fmla="*/ 130588 w 147732"/>
                <a:gd name="connsiteY12" fmla="*/ 56579 h 139064"/>
                <a:gd name="connsiteX13" fmla="*/ 130588 w 147732"/>
                <a:gd name="connsiteY13" fmla="*/ 125063 h 139064"/>
                <a:gd name="connsiteX14" fmla="*/ 147733 w 147732"/>
                <a:gd name="connsiteY14" fmla="*/ 126778 h 139064"/>
                <a:gd name="connsiteX15" fmla="*/ 147733 w 147732"/>
                <a:gd name="connsiteY15" fmla="*/ 139065 h 139064"/>
                <a:gd name="connsiteX16" fmla="*/ 89725 w 147732"/>
                <a:gd name="connsiteY16" fmla="*/ 139065 h 139064"/>
                <a:gd name="connsiteX17" fmla="*/ 89725 w 147732"/>
                <a:gd name="connsiteY17" fmla="*/ 127063 h 139064"/>
                <a:gd name="connsiteX18" fmla="*/ 104870 w 147732"/>
                <a:gd name="connsiteY18" fmla="*/ 125063 h 139064"/>
                <a:gd name="connsiteX19" fmla="*/ 104870 w 147732"/>
                <a:gd name="connsiteY19" fmla="*/ 56293 h 139064"/>
                <a:gd name="connsiteX20" fmla="*/ 102870 w 147732"/>
                <a:gd name="connsiteY20" fmla="*/ 33623 h 139064"/>
                <a:gd name="connsiteX21" fmla="*/ 95536 w 147732"/>
                <a:gd name="connsiteY21" fmla="*/ 21336 h 139064"/>
                <a:gd name="connsiteX22" fmla="*/ 79915 w 147732"/>
                <a:gd name="connsiteY22" fmla="*/ 17335 h 139064"/>
                <a:gd name="connsiteX23" fmla="*/ 61055 w 147732"/>
                <a:gd name="connsiteY23" fmla="*/ 21717 h 139064"/>
                <a:gd name="connsiteX24" fmla="*/ 43148 w 147732"/>
                <a:gd name="connsiteY24" fmla="*/ 32004 h 139064"/>
                <a:gd name="connsiteX25" fmla="*/ 43148 w 147732"/>
                <a:gd name="connsiteY25" fmla="*/ 124777 h 139064"/>
                <a:gd name="connsiteX26" fmla="*/ 59817 w 147732"/>
                <a:gd name="connsiteY26" fmla="*/ 126968 h 139064"/>
                <a:gd name="connsiteX27" fmla="*/ 59817 w 147732"/>
                <a:gd name="connsiteY27" fmla="*/ 138970 h 139064"/>
                <a:gd name="connsiteX28" fmla="*/ 2095 w 147732"/>
                <a:gd name="connsiteY28" fmla="*/ 138970 h 139064"/>
                <a:gd name="connsiteX29" fmla="*/ 2095 w 147732"/>
                <a:gd name="connsiteY29" fmla="*/ 126968 h 139064"/>
                <a:gd name="connsiteX30" fmla="*/ 17526 w 147732"/>
                <a:gd name="connsiteY30" fmla="*/ 124777 h 139064"/>
                <a:gd name="connsiteX31" fmla="*/ 17526 w 147732"/>
                <a:gd name="connsiteY31" fmla="*/ 22003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732" h="139064">
                  <a:moveTo>
                    <a:pt x="17621" y="22003"/>
                  </a:moveTo>
                  <a:lnTo>
                    <a:pt x="0" y="17621"/>
                  </a:lnTo>
                  <a:lnTo>
                    <a:pt x="0" y="4381"/>
                  </a:lnTo>
                  <a:lnTo>
                    <a:pt x="34957" y="0"/>
                  </a:lnTo>
                  <a:lnTo>
                    <a:pt x="35719" y="0"/>
                  </a:lnTo>
                  <a:lnTo>
                    <a:pt x="40862" y="4381"/>
                  </a:lnTo>
                  <a:lnTo>
                    <a:pt x="40862" y="14669"/>
                  </a:lnTo>
                  <a:lnTo>
                    <a:pt x="40576" y="20574"/>
                  </a:lnTo>
                  <a:cubicBezTo>
                    <a:pt x="46482" y="15335"/>
                    <a:pt x="54197" y="10668"/>
                    <a:pt x="63818" y="6382"/>
                  </a:cubicBezTo>
                  <a:cubicBezTo>
                    <a:pt x="73438" y="2096"/>
                    <a:pt x="82677" y="0"/>
                    <a:pt x="91440" y="0"/>
                  </a:cubicBezTo>
                  <a:cubicBezTo>
                    <a:pt x="101727" y="0"/>
                    <a:pt x="109633" y="2000"/>
                    <a:pt x="115252" y="5906"/>
                  </a:cubicBezTo>
                  <a:cubicBezTo>
                    <a:pt x="120872" y="9811"/>
                    <a:pt x="124873" y="15811"/>
                    <a:pt x="127159" y="23908"/>
                  </a:cubicBezTo>
                  <a:cubicBezTo>
                    <a:pt x="129445" y="32004"/>
                    <a:pt x="130588" y="42863"/>
                    <a:pt x="130588" y="56579"/>
                  </a:cubicBezTo>
                  <a:lnTo>
                    <a:pt x="130588" y="125063"/>
                  </a:lnTo>
                  <a:lnTo>
                    <a:pt x="147733" y="126778"/>
                  </a:lnTo>
                  <a:lnTo>
                    <a:pt x="147733" y="139065"/>
                  </a:lnTo>
                  <a:lnTo>
                    <a:pt x="89725" y="139065"/>
                  </a:lnTo>
                  <a:lnTo>
                    <a:pt x="89725" y="127063"/>
                  </a:lnTo>
                  <a:lnTo>
                    <a:pt x="104870" y="125063"/>
                  </a:lnTo>
                  <a:lnTo>
                    <a:pt x="104870" y="56293"/>
                  </a:lnTo>
                  <a:cubicBezTo>
                    <a:pt x="104870" y="46673"/>
                    <a:pt x="104203" y="39148"/>
                    <a:pt x="102870" y="33623"/>
                  </a:cubicBezTo>
                  <a:cubicBezTo>
                    <a:pt x="101537" y="28099"/>
                    <a:pt x="99155" y="24098"/>
                    <a:pt x="95536" y="21336"/>
                  </a:cubicBezTo>
                  <a:cubicBezTo>
                    <a:pt x="91916" y="18669"/>
                    <a:pt x="86773" y="17335"/>
                    <a:pt x="79915" y="17335"/>
                  </a:cubicBezTo>
                  <a:cubicBezTo>
                    <a:pt x="74009" y="17335"/>
                    <a:pt x="67723" y="18764"/>
                    <a:pt x="61055" y="21717"/>
                  </a:cubicBezTo>
                  <a:cubicBezTo>
                    <a:pt x="54388" y="24670"/>
                    <a:pt x="48387" y="28099"/>
                    <a:pt x="43148" y="32004"/>
                  </a:cubicBezTo>
                  <a:lnTo>
                    <a:pt x="43148" y="124777"/>
                  </a:lnTo>
                  <a:lnTo>
                    <a:pt x="59817" y="126968"/>
                  </a:lnTo>
                  <a:lnTo>
                    <a:pt x="59817" y="138970"/>
                  </a:lnTo>
                  <a:lnTo>
                    <a:pt x="2095" y="138970"/>
                  </a:lnTo>
                  <a:lnTo>
                    <a:pt x="2095" y="126968"/>
                  </a:lnTo>
                  <a:lnTo>
                    <a:pt x="17526" y="124777"/>
                  </a:lnTo>
                  <a:lnTo>
                    <a:pt x="17526" y="22003"/>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5" name="Freeform: Shape 1039">
              <a:extLst>
                <a:ext uri="{FF2B5EF4-FFF2-40B4-BE49-F238E27FC236}">
                  <a16:creationId xmlns:a16="http://schemas.microsoft.com/office/drawing/2014/main" id="{59D7C2EE-6DFF-E021-081F-B6F871868BA1}"/>
                </a:ext>
              </a:extLst>
            </p:cNvPr>
            <p:cNvSpPr/>
            <p:nvPr/>
          </p:nvSpPr>
          <p:spPr>
            <a:xfrm>
              <a:off x="11645741" y="7036085"/>
              <a:ext cx="120110" cy="211455"/>
            </a:xfrm>
            <a:custGeom>
              <a:avLst/>
              <a:gdLst>
                <a:gd name="connsiteX0" fmla="*/ 23050 w 120110"/>
                <a:gd name="connsiteY0" fmla="*/ 138208 h 211455"/>
                <a:gd name="connsiteX1" fmla="*/ 81343 w 120110"/>
                <a:gd name="connsiteY1" fmla="*/ 126587 h 211455"/>
                <a:gd name="connsiteX2" fmla="*/ 81343 w 120110"/>
                <a:gd name="connsiteY2" fmla="*/ 119729 h 211455"/>
                <a:gd name="connsiteX3" fmla="*/ 78867 w 120110"/>
                <a:gd name="connsiteY3" fmla="*/ 101632 h 211455"/>
                <a:gd name="connsiteX4" fmla="*/ 70390 w 120110"/>
                <a:gd name="connsiteY4" fmla="*/ 91916 h 211455"/>
                <a:gd name="connsiteX5" fmla="*/ 53340 w 120110"/>
                <a:gd name="connsiteY5" fmla="*/ 88868 h 211455"/>
                <a:gd name="connsiteX6" fmla="*/ 30956 w 120110"/>
                <a:gd name="connsiteY6" fmla="*/ 92393 h 211455"/>
                <a:gd name="connsiteX7" fmla="*/ 11240 w 120110"/>
                <a:gd name="connsiteY7" fmla="*/ 101060 h 211455"/>
                <a:gd name="connsiteX8" fmla="*/ 5143 w 120110"/>
                <a:gd name="connsiteY8" fmla="*/ 88297 h 211455"/>
                <a:gd name="connsiteX9" fmla="*/ 16859 w 120110"/>
                <a:gd name="connsiteY9" fmla="*/ 81153 h 211455"/>
                <a:gd name="connsiteX10" fmla="*/ 36671 w 120110"/>
                <a:gd name="connsiteY10" fmla="*/ 73343 h 211455"/>
                <a:gd name="connsiteX11" fmla="*/ 59150 w 120110"/>
                <a:gd name="connsiteY11" fmla="*/ 69914 h 211455"/>
                <a:gd name="connsiteX12" fmla="*/ 86677 w 120110"/>
                <a:gd name="connsiteY12" fmla="*/ 74676 h 211455"/>
                <a:gd name="connsiteX13" fmla="*/ 101251 w 120110"/>
                <a:gd name="connsiteY13" fmla="*/ 90011 h 211455"/>
                <a:gd name="connsiteX14" fmla="*/ 105632 w 120110"/>
                <a:gd name="connsiteY14" fmla="*/ 118205 h 211455"/>
                <a:gd name="connsiteX15" fmla="*/ 105632 w 120110"/>
                <a:gd name="connsiteY15" fmla="*/ 196787 h 211455"/>
                <a:gd name="connsiteX16" fmla="*/ 120110 w 120110"/>
                <a:gd name="connsiteY16" fmla="*/ 196787 h 211455"/>
                <a:gd name="connsiteX17" fmla="*/ 120110 w 120110"/>
                <a:gd name="connsiteY17" fmla="*/ 207550 h 211455"/>
                <a:gd name="connsiteX18" fmla="*/ 107728 w 120110"/>
                <a:gd name="connsiteY18" fmla="*/ 210026 h 211455"/>
                <a:gd name="connsiteX19" fmla="*/ 94774 w 120110"/>
                <a:gd name="connsiteY19" fmla="*/ 211265 h 211455"/>
                <a:gd name="connsiteX20" fmla="*/ 85439 w 120110"/>
                <a:gd name="connsiteY20" fmla="*/ 209169 h 211455"/>
                <a:gd name="connsiteX21" fmla="*/ 82963 w 120110"/>
                <a:gd name="connsiteY21" fmla="*/ 200025 h 211455"/>
                <a:gd name="connsiteX22" fmla="*/ 82963 w 120110"/>
                <a:gd name="connsiteY22" fmla="*/ 191929 h 211455"/>
                <a:gd name="connsiteX23" fmla="*/ 64960 w 120110"/>
                <a:gd name="connsiteY23" fmla="*/ 205359 h 211455"/>
                <a:gd name="connsiteX24" fmla="*/ 40862 w 120110"/>
                <a:gd name="connsiteY24" fmla="*/ 211455 h 211455"/>
                <a:gd name="connsiteX25" fmla="*/ 11620 w 120110"/>
                <a:gd name="connsiteY25" fmla="*/ 201263 h 211455"/>
                <a:gd name="connsiteX26" fmla="*/ 0 w 120110"/>
                <a:gd name="connsiteY26" fmla="*/ 172021 h 211455"/>
                <a:gd name="connsiteX27" fmla="*/ 23050 w 120110"/>
                <a:gd name="connsiteY27" fmla="*/ 138208 h 211455"/>
                <a:gd name="connsiteX28" fmla="*/ 34671 w 120110"/>
                <a:gd name="connsiteY28" fmla="*/ 42196 h 211455"/>
                <a:gd name="connsiteX29" fmla="*/ 20383 w 120110"/>
                <a:gd name="connsiteY29" fmla="*/ 27623 h 211455"/>
                <a:gd name="connsiteX30" fmla="*/ 15526 w 120110"/>
                <a:gd name="connsiteY30" fmla="*/ 7430 h 211455"/>
                <a:gd name="connsiteX31" fmla="*/ 16002 w 120110"/>
                <a:gd name="connsiteY31" fmla="*/ 95 h 211455"/>
                <a:gd name="connsiteX32" fmla="*/ 28956 w 120110"/>
                <a:gd name="connsiteY32" fmla="*/ 95 h 211455"/>
                <a:gd name="connsiteX33" fmla="*/ 29242 w 120110"/>
                <a:gd name="connsiteY33" fmla="*/ 4477 h 211455"/>
                <a:gd name="connsiteX34" fmla="*/ 36862 w 120110"/>
                <a:gd name="connsiteY34" fmla="*/ 20765 h 211455"/>
                <a:gd name="connsiteX35" fmla="*/ 56674 w 120110"/>
                <a:gd name="connsiteY35" fmla="*/ 27718 h 211455"/>
                <a:gd name="connsiteX36" fmla="*/ 76295 w 120110"/>
                <a:gd name="connsiteY36" fmla="*/ 20574 h 211455"/>
                <a:gd name="connsiteX37" fmla="*/ 83344 w 120110"/>
                <a:gd name="connsiteY37" fmla="*/ 4382 h 211455"/>
                <a:gd name="connsiteX38" fmla="*/ 83629 w 120110"/>
                <a:gd name="connsiteY38" fmla="*/ 0 h 211455"/>
                <a:gd name="connsiteX39" fmla="*/ 96393 w 120110"/>
                <a:gd name="connsiteY39" fmla="*/ 0 h 211455"/>
                <a:gd name="connsiteX40" fmla="*/ 96869 w 120110"/>
                <a:gd name="connsiteY40" fmla="*/ 7144 h 211455"/>
                <a:gd name="connsiteX41" fmla="*/ 91821 w 120110"/>
                <a:gd name="connsiteY41" fmla="*/ 27242 h 211455"/>
                <a:gd name="connsiteX42" fmla="*/ 77629 w 120110"/>
                <a:gd name="connsiteY42" fmla="*/ 42005 h 211455"/>
                <a:gd name="connsiteX43" fmla="*/ 56674 w 120110"/>
                <a:gd name="connsiteY43" fmla="*/ 47530 h 211455"/>
                <a:gd name="connsiteX44" fmla="*/ 34671 w 120110"/>
                <a:gd name="connsiteY44" fmla="*/ 42196 h 211455"/>
                <a:gd name="connsiteX45" fmla="*/ 66199 w 120110"/>
                <a:gd name="connsiteY45" fmla="*/ 190976 h 211455"/>
                <a:gd name="connsiteX46" fmla="*/ 81343 w 120110"/>
                <a:gd name="connsiteY46" fmla="*/ 181642 h 211455"/>
                <a:gd name="connsiteX47" fmla="*/ 81343 w 120110"/>
                <a:gd name="connsiteY47" fmla="*/ 139541 h 211455"/>
                <a:gd name="connsiteX48" fmla="*/ 41053 w 120110"/>
                <a:gd name="connsiteY48" fmla="*/ 147733 h 211455"/>
                <a:gd name="connsiteX49" fmla="*/ 27432 w 120110"/>
                <a:gd name="connsiteY49" fmla="*/ 169164 h 211455"/>
                <a:gd name="connsiteX50" fmla="*/ 33909 w 120110"/>
                <a:gd name="connsiteY50" fmla="*/ 188595 h 211455"/>
                <a:gd name="connsiteX51" fmla="*/ 51435 w 120110"/>
                <a:gd name="connsiteY51" fmla="*/ 194881 h 211455"/>
                <a:gd name="connsiteX52" fmla="*/ 66199 w 120110"/>
                <a:gd name="connsiteY52" fmla="*/ 190976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110" h="211455">
                  <a:moveTo>
                    <a:pt x="23050" y="138208"/>
                  </a:moveTo>
                  <a:cubicBezTo>
                    <a:pt x="38386" y="130969"/>
                    <a:pt x="57817" y="127064"/>
                    <a:pt x="81343" y="126587"/>
                  </a:cubicBezTo>
                  <a:lnTo>
                    <a:pt x="81343" y="119729"/>
                  </a:lnTo>
                  <a:cubicBezTo>
                    <a:pt x="81343" y="112014"/>
                    <a:pt x="80486" y="106013"/>
                    <a:pt x="78867" y="101632"/>
                  </a:cubicBezTo>
                  <a:cubicBezTo>
                    <a:pt x="77248" y="97250"/>
                    <a:pt x="74390" y="94012"/>
                    <a:pt x="70390" y="91916"/>
                  </a:cubicBezTo>
                  <a:cubicBezTo>
                    <a:pt x="66389" y="89916"/>
                    <a:pt x="60674" y="88868"/>
                    <a:pt x="53340" y="88868"/>
                  </a:cubicBezTo>
                  <a:cubicBezTo>
                    <a:pt x="45053" y="88868"/>
                    <a:pt x="37528" y="90011"/>
                    <a:pt x="30956" y="92393"/>
                  </a:cubicBezTo>
                  <a:cubicBezTo>
                    <a:pt x="24384" y="94774"/>
                    <a:pt x="17812" y="97631"/>
                    <a:pt x="11240" y="101060"/>
                  </a:cubicBezTo>
                  <a:lnTo>
                    <a:pt x="5143" y="88297"/>
                  </a:lnTo>
                  <a:cubicBezTo>
                    <a:pt x="7239" y="86487"/>
                    <a:pt x="11144" y="84106"/>
                    <a:pt x="16859" y="81153"/>
                  </a:cubicBezTo>
                  <a:cubicBezTo>
                    <a:pt x="22574" y="78200"/>
                    <a:pt x="29146" y="75629"/>
                    <a:pt x="36671" y="73343"/>
                  </a:cubicBezTo>
                  <a:cubicBezTo>
                    <a:pt x="44196" y="71056"/>
                    <a:pt x="51721" y="69914"/>
                    <a:pt x="59150" y="69914"/>
                  </a:cubicBezTo>
                  <a:cubicBezTo>
                    <a:pt x="70771" y="69914"/>
                    <a:pt x="79915" y="71533"/>
                    <a:pt x="86677" y="74676"/>
                  </a:cubicBezTo>
                  <a:cubicBezTo>
                    <a:pt x="93440" y="77819"/>
                    <a:pt x="98298" y="82963"/>
                    <a:pt x="101251" y="90011"/>
                  </a:cubicBezTo>
                  <a:cubicBezTo>
                    <a:pt x="104203" y="97060"/>
                    <a:pt x="105632" y="106394"/>
                    <a:pt x="105632" y="118205"/>
                  </a:cubicBezTo>
                  <a:lnTo>
                    <a:pt x="105632" y="196787"/>
                  </a:lnTo>
                  <a:lnTo>
                    <a:pt x="120110" y="196787"/>
                  </a:lnTo>
                  <a:lnTo>
                    <a:pt x="120110" y="207550"/>
                  </a:lnTo>
                  <a:cubicBezTo>
                    <a:pt x="116872" y="208407"/>
                    <a:pt x="112681" y="209169"/>
                    <a:pt x="107728" y="210026"/>
                  </a:cubicBezTo>
                  <a:cubicBezTo>
                    <a:pt x="102775" y="210884"/>
                    <a:pt x="98584" y="211265"/>
                    <a:pt x="94774" y="211265"/>
                  </a:cubicBezTo>
                  <a:cubicBezTo>
                    <a:pt x="90202" y="211265"/>
                    <a:pt x="87058" y="210598"/>
                    <a:pt x="85439" y="209169"/>
                  </a:cubicBezTo>
                  <a:cubicBezTo>
                    <a:pt x="83820" y="207740"/>
                    <a:pt x="82963" y="204692"/>
                    <a:pt x="82963" y="200025"/>
                  </a:cubicBezTo>
                  <a:lnTo>
                    <a:pt x="82963" y="191929"/>
                  </a:lnTo>
                  <a:cubicBezTo>
                    <a:pt x="78105" y="196787"/>
                    <a:pt x="72104" y="201359"/>
                    <a:pt x="64960" y="205359"/>
                  </a:cubicBezTo>
                  <a:cubicBezTo>
                    <a:pt x="57912" y="209455"/>
                    <a:pt x="49816" y="211455"/>
                    <a:pt x="40862" y="211455"/>
                  </a:cubicBezTo>
                  <a:cubicBezTo>
                    <a:pt x="29146" y="211455"/>
                    <a:pt x="19336" y="208026"/>
                    <a:pt x="11620" y="201263"/>
                  </a:cubicBezTo>
                  <a:cubicBezTo>
                    <a:pt x="3905" y="194500"/>
                    <a:pt x="0" y="184785"/>
                    <a:pt x="0" y="172021"/>
                  </a:cubicBezTo>
                  <a:cubicBezTo>
                    <a:pt x="95" y="156781"/>
                    <a:pt x="7715" y="145447"/>
                    <a:pt x="23050" y="138208"/>
                  </a:cubicBezTo>
                  <a:close/>
                  <a:moveTo>
                    <a:pt x="34671" y="42196"/>
                  </a:moveTo>
                  <a:cubicBezTo>
                    <a:pt x="28384" y="38576"/>
                    <a:pt x="23622" y="33719"/>
                    <a:pt x="20383" y="27623"/>
                  </a:cubicBezTo>
                  <a:cubicBezTo>
                    <a:pt x="17145" y="21527"/>
                    <a:pt x="15526" y="14764"/>
                    <a:pt x="15526" y="7430"/>
                  </a:cubicBezTo>
                  <a:cubicBezTo>
                    <a:pt x="15526" y="3810"/>
                    <a:pt x="15716" y="1429"/>
                    <a:pt x="16002" y="95"/>
                  </a:cubicBezTo>
                  <a:lnTo>
                    <a:pt x="28956" y="95"/>
                  </a:lnTo>
                  <a:cubicBezTo>
                    <a:pt x="28956" y="1905"/>
                    <a:pt x="29051" y="3334"/>
                    <a:pt x="29242" y="4477"/>
                  </a:cubicBezTo>
                  <a:cubicBezTo>
                    <a:pt x="29908" y="10668"/>
                    <a:pt x="32385" y="16097"/>
                    <a:pt x="36862" y="20765"/>
                  </a:cubicBezTo>
                  <a:cubicBezTo>
                    <a:pt x="41243" y="25432"/>
                    <a:pt x="47911" y="27718"/>
                    <a:pt x="56674" y="27718"/>
                  </a:cubicBezTo>
                  <a:cubicBezTo>
                    <a:pt x="65437" y="27718"/>
                    <a:pt x="72009" y="25336"/>
                    <a:pt x="76295" y="20574"/>
                  </a:cubicBezTo>
                  <a:cubicBezTo>
                    <a:pt x="80581" y="15811"/>
                    <a:pt x="82867" y="10478"/>
                    <a:pt x="83344" y="4382"/>
                  </a:cubicBezTo>
                  <a:cubicBezTo>
                    <a:pt x="83725" y="2096"/>
                    <a:pt x="83725" y="667"/>
                    <a:pt x="83629" y="0"/>
                  </a:cubicBezTo>
                  <a:lnTo>
                    <a:pt x="96393" y="0"/>
                  </a:lnTo>
                  <a:cubicBezTo>
                    <a:pt x="96679" y="2572"/>
                    <a:pt x="96869" y="4953"/>
                    <a:pt x="96869" y="7144"/>
                  </a:cubicBezTo>
                  <a:cubicBezTo>
                    <a:pt x="96869" y="14288"/>
                    <a:pt x="95155" y="21050"/>
                    <a:pt x="91821" y="27242"/>
                  </a:cubicBezTo>
                  <a:cubicBezTo>
                    <a:pt x="88487" y="33433"/>
                    <a:pt x="83725" y="38386"/>
                    <a:pt x="77629" y="42005"/>
                  </a:cubicBezTo>
                  <a:cubicBezTo>
                    <a:pt x="71533" y="45625"/>
                    <a:pt x="64484" y="47530"/>
                    <a:pt x="56674" y="47530"/>
                  </a:cubicBezTo>
                  <a:cubicBezTo>
                    <a:pt x="48292" y="47530"/>
                    <a:pt x="40957" y="45720"/>
                    <a:pt x="34671" y="42196"/>
                  </a:cubicBezTo>
                  <a:close/>
                  <a:moveTo>
                    <a:pt x="66199" y="190976"/>
                  </a:moveTo>
                  <a:cubicBezTo>
                    <a:pt x="71723" y="188404"/>
                    <a:pt x="76771" y="185261"/>
                    <a:pt x="81343" y="181642"/>
                  </a:cubicBezTo>
                  <a:lnTo>
                    <a:pt x="81343" y="139541"/>
                  </a:lnTo>
                  <a:cubicBezTo>
                    <a:pt x="63532" y="139541"/>
                    <a:pt x="50101" y="142304"/>
                    <a:pt x="41053" y="147733"/>
                  </a:cubicBezTo>
                  <a:cubicBezTo>
                    <a:pt x="32004" y="153162"/>
                    <a:pt x="27432" y="160306"/>
                    <a:pt x="27432" y="169164"/>
                  </a:cubicBezTo>
                  <a:cubicBezTo>
                    <a:pt x="27432" y="178022"/>
                    <a:pt x="29623" y="184499"/>
                    <a:pt x="33909" y="188595"/>
                  </a:cubicBezTo>
                  <a:cubicBezTo>
                    <a:pt x="38195" y="192691"/>
                    <a:pt x="44101" y="194881"/>
                    <a:pt x="51435" y="194881"/>
                  </a:cubicBezTo>
                  <a:cubicBezTo>
                    <a:pt x="55721" y="194881"/>
                    <a:pt x="60579" y="193548"/>
                    <a:pt x="66199" y="190976"/>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6" name="Freeform: Shape 1040">
              <a:extLst>
                <a:ext uri="{FF2B5EF4-FFF2-40B4-BE49-F238E27FC236}">
                  <a16:creationId xmlns:a16="http://schemas.microsoft.com/office/drawing/2014/main" id="{B30BE369-E286-6EB6-7234-224D666FC2DF}"/>
                </a:ext>
              </a:extLst>
            </p:cNvPr>
            <p:cNvSpPr/>
            <p:nvPr/>
          </p:nvSpPr>
          <p:spPr>
            <a:xfrm>
              <a:off x="11779662" y="7073805"/>
              <a:ext cx="88106" cy="173736"/>
            </a:xfrm>
            <a:custGeom>
              <a:avLst/>
              <a:gdLst>
                <a:gd name="connsiteX0" fmla="*/ 24479 w 88106"/>
                <a:gd name="connsiteY0" fmla="*/ 167164 h 173736"/>
                <a:gd name="connsiteX1" fmla="*/ 17621 w 88106"/>
                <a:gd name="connsiteY1" fmla="*/ 145351 h 173736"/>
                <a:gd name="connsiteX2" fmla="*/ 17621 w 88106"/>
                <a:gd name="connsiteY2" fmla="*/ 51340 h 173736"/>
                <a:gd name="connsiteX3" fmla="*/ 0 w 88106"/>
                <a:gd name="connsiteY3" fmla="*/ 51340 h 173736"/>
                <a:gd name="connsiteX4" fmla="*/ 0 w 88106"/>
                <a:gd name="connsiteY4" fmla="*/ 40291 h 173736"/>
                <a:gd name="connsiteX5" fmla="*/ 6858 w 88106"/>
                <a:gd name="connsiteY5" fmla="*/ 38576 h 173736"/>
                <a:gd name="connsiteX6" fmla="*/ 14478 w 88106"/>
                <a:gd name="connsiteY6" fmla="*/ 35909 h 173736"/>
                <a:gd name="connsiteX7" fmla="*/ 20574 w 88106"/>
                <a:gd name="connsiteY7" fmla="*/ 27146 h 173736"/>
                <a:gd name="connsiteX8" fmla="*/ 25241 w 88106"/>
                <a:gd name="connsiteY8" fmla="*/ 12192 h 173736"/>
                <a:gd name="connsiteX9" fmla="*/ 28384 w 88106"/>
                <a:gd name="connsiteY9" fmla="*/ 0 h 173736"/>
                <a:gd name="connsiteX10" fmla="*/ 42863 w 88106"/>
                <a:gd name="connsiteY10" fmla="*/ 0 h 173736"/>
                <a:gd name="connsiteX11" fmla="*/ 43339 w 88106"/>
                <a:gd name="connsiteY11" fmla="*/ 35243 h 173736"/>
                <a:gd name="connsiteX12" fmla="*/ 84201 w 88106"/>
                <a:gd name="connsiteY12" fmla="*/ 35243 h 173736"/>
                <a:gd name="connsiteX13" fmla="*/ 84201 w 88106"/>
                <a:gd name="connsiteY13" fmla="*/ 51435 h 173736"/>
                <a:gd name="connsiteX14" fmla="*/ 43339 w 88106"/>
                <a:gd name="connsiteY14" fmla="*/ 51435 h 173736"/>
                <a:gd name="connsiteX15" fmla="*/ 43339 w 88106"/>
                <a:gd name="connsiteY15" fmla="*/ 126587 h 173736"/>
                <a:gd name="connsiteX16" fmla="*/ 44196 w 88106"/>
                <a:gd name="connsiteY16" fmla="*/ 146209 h 173736"/>
                <a:gd name="connsiteX17" fmla="*/ 47816 w 88106"/>
                <a:gd name="connsiteY17" fmla="*/ 153543 h 173736"/>
                <a:gd name="connsiteX18" fmla="*/ 57531 w 88106"/>
                <a:gd name="connsiteY18" fmla="*/ 155258 h 173736"/>
                <a:gd name="connsiteX19" fmla="*/ 72104 w 88106"/>
                <a:gd name="connsiteY19" fmla="*/ 153543 h 173736"/>
                <a:gd name="connsiteX20" fmla="*/ 84487 w 88106"/>
                <a:gd name="connsiteY20" fmla="*/ 149924 h 173736"/>
                <a:gd name="connsiteX21" fmla="*/ 88106 w 88106"/>
                <a:gd name="connsiteY21" fmla="*/ 160972 h 173736"/>
                <a:gd name="connsiteX22" fmla="*/ 69152 w 88106"/>
                <a:gd name="connsiteY22" fmla="*/ 169545 h 173736"/>
                <a:gd name="connsiteX23" fmla="*/ 45244 w 88106"/>
                <a:gd name="connsiteY23" fmla="*/ 173736 h 173736"/>
                <a:gd name="connsiteX24" fmla="*/ 24479 w 88106"/>
                <a:gd name="connsiteY24" fmla="*/ 167164 h 17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106" h="173736">
                  <a:moveTo>
                    <a:pt x="24479" y="167164"/>
                  </a:moveTo>
                  <a:cubicBezTo>
                    <a:pt x="19907" y="162877"/>
                    <a:pt x="17621" y="155639"/>
                    <a:pt x="17621" y="145351"/>
                  </a:cubicBezTo>
                  <a:lnTo>
                    <a:pt x="17621" y="51340"/>
                  </a:lnTo>
                  <a:lnTo>
                    <a:pt x="0" y="51340"/>
                  </a:lnTo>
                  <a:lnTo>
                    <a:pt x="0" y="40291"/>
                  </a:lnTo>
                  <a:cubicBezTo>
                    <a:pt x="857" y="40100"/>
                    <a:pt x="3143" y="39529"/>
                    <a:pt x="6858" y="38576"/>
                  </a:cubicBezTo>
                  <a:cubicBezTo>
                    <a:pt x="10573" y="37624"/>
                    <a:pt x="13145" y="36671"/>
                    <a:pt x="14478" y="35909"/>
                  </a:cubicBezTo>
                  <a:cubicBezTo>
                    <a:pt x="17050" y="34480"/>
                    <a:pt x="19145" y="31528"/>
                    <a:pt x="20574" y="27146"/>
                  </a:cubicBezTo>
                  <a:cubicBezTo>
                    <a:pt x="21907" y="24003"/>
                    <a:pt x="23431" y="19050"/>
                    <a:pt x="25241" y="12192"/>
                  </a:cubicBezTo>
                  <a:cubicBezTo>
                    <a:pt x="27051" y="5334"/>
                    <a:pt x="28099" y="1238"/>
                    <a:pt x="28384" y="0"/>
                  </a:cubicBezTo>
                  <a:lnTo>
                    <a:pt x="42863" y="0"/>
                  </a:lnTo>
                  <a:lnTo>
                    <a:pt x="43339" y="35243"/>
                  </a:lnTo>
                  <a:lnTo>
                    <a:pt x="84201" y="35243"/>
                  </a:lnTo>
                  <a:lnTo>
                    <a:pt x="84201" y="51435"/>
                  </a:lnTo>
                  <a:lnTo>
                    <a:pt x="43339" y="51435"/>
                  </a:lnTo>
                  <a:lnTo>
                    <a:pt x="43339" y="126587"/>
                  </a:lnTo>
                  <a:cubicBezTo>
                    <a:pt x="43339" y="135922"/>
                    <a:pt x="43625" y="142399"/>
                    <a:pt x="44196" y="146209"/>
                  </a:cubicBezTo>
                  <a:cubicBezTo>
                    <a:pt x="44768" y="149924"/>
                    <a:pt x="46006" y="152400"/>
                    <a:pt x="47816" y="153543"/>
                  </a:cubicBezTo>
                  <a:cubicBezTo>
                    <a:pt x="49721" y="154686"/>
                    <a:pt x="52959" y="155258"/>
                    <a:pt x="57531" y="155258"/>
                  </a:cubicBezTo>
                  <a:cubicBezTo>
                    <a:pt x="61913" y="155258"/>
                    <a:pt x="66770" y="154686"/>
                    <a:pt x="72104" y="153543"/>
                  </a:cubicBezTo>
                  <a:cubicBezTo>
                    <a:pt x="77438" y="152400"/>
                    <a:pt x="81534" y="151162"/>
                    <a:pt x="84487" y="149924"/>
                  </a:cubicBezTo>
                  <a:lnTo>
                    <a:pt x="88106" y="160972"/>
                  </a:lnTo>
                  <a:cubicBezTo>
                    <a:pt x="84201" y="163925"/>
                    <a:pt x="77915" y="166783"/>
                    <a:pt x="69152" y="169545"/>
                  </a:cubicBezTo>
                  <a:cubicBezTo>
                    <a:pt x="60389" y="172307"/>
                    <a:pt x="52483" y="173736"/>
                    <a:pt x="45244" y="173736"/>
                  </a:cubicBezTo>
                  <a:cubicBezTo>
                    <a:pt x="36004" y="173545"/>
                    <a:pt x="29051" y="171450"/>
                    <a:pt x="24479" y="167164"/>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7" name="Freeform: Shape 1041">
              <a:extLst>
                <a:ext uri="{FF2B5EF4-FFF2-40B4-BE49-F238E27FC236}">
                  <a16:creationId xmlns:a16="http://schemas.microsoft.com/office/drawing/2014/main" id="{447B5578-0511-8095-DFDE-3F5DA4685FCB}"/>
                </a:ext>
              </a:extLst>
            </p:cNvPr>
            <p:cNvSpPr/>
            <p:nvPr/>
          </p:nvSpPr>
          <p:spPr>
            <a:xfrm>
              <a:off x="11882532" y="7105999"/>
              <a:ext cx="120300" cy="141541"/>
            </a:xfrm>
            <a:custGeom>
              <a:avLst/>
              <a:gdLst>
                <a:gd name="connsiteX0" fmla="*/ 23241 w 120300"/>
                <a:gd name="connsiteY0" fmla="*/ 68294 h 141541"/>
                <a:gd name="connsiteX1" fmla="*/ 81534 w 120300"/>
                <a:gd name="connsiteY1" fmla="*/ 56674 h 141541"/>
                <a:gd name="connsiteX2" fmla="*/ 81534 w 120300"/>
                <a:gd name="connsiteY2" fmla="*/ 49816 h 141541"/>
                <a:gd name="connsiteX3" fmla="*/ 79057 w 120300"/>
                <a:gd name="connsiteY3" fmla="*/ 31718 h 141541"/>
                <a:gd name="connsiteX4" fmla="*/ 70580 w 120300"/>
                <a:gd name="connsiteY4" fmla="*/ 22003 h 141541"/>
                <a:gd name="connsiteX5" fmla="*/ 53530 w 120300"/>
                <a:gd name="connsiteY5" fmla="*/ 18955 h 141541"/>
                <a:gd name="connsiteX6" fmla="*/ 31147 w 120300"/>
                <a:gd name="connsiteY6" fmla="*/ 22479 h 141541"/>
                <a:gd name="connsiteX7" fmla="*/ 11430 w 120300"/>
                <a:gd name="connsiteY7" fmla="*/ 31147 h 141541"/>
                <a:gd name="connsiteX8" fmla="*/ 5334 w 120300"/>
                <a:gd name="connsiteY8" fmla="*/ 18383 h 141541"/>
                <a:gd name="connsiteX9" fmla="*/ 17050 w 120300"/>
                <a:gd name="connsiteY9" fmla="*/ 11240 h 141541"/>
                <a:gd name="connsiteX10" fmla="*/ 36862 w 120300"/>
                <a:gd name="connsiteY10" fmla="*/ 3429 h 141541"/>
                <a:gd name="connsiteX11" fmla="*/ 59341 w 120300"/>
                <a:gd name="connsiteY11" fmla="*/ 0 h 141541"/>
                <a:gd name="connsiteX12" fmla="*/ 86868 w 120300"/>
                <a:gd name="connsiteY12" fmla="*/ 4763 h 141541"/>
                <a:gd name="connsiteX13" fmla="*/ 101441 w 120300"/>
                <a:gd name="connsiteY13" fmla="*/ 20098 h 141541"/>
                <a:gd name="connsiteX14" fmla="*/ 105823 w 120300"/>
                <a:gd name="connsiteY14" fmla="*/ 48292 h 141541"/>
                <a:gd name="connsiteX15" fmla="*/ 105823 w 120300"/>
                <a:gd name="connsiteY15" fmla="*/ 126873 h 141541"/>
                <a:gd name="connsiteX16" fmla="*/ 120301 w 120300"/>
                <a:gd name="connsiteY16" fmla="*/ 126873 h 141541"/>
                <a:gd name="connsiteX17" fmla="*/ 120301 w 120300"/>
                <a:gd name="connsiteY17" fmla="*/ 137636 h 141541"/>
                <a:gd name="connsiteX18" fmla="*/ 107918 w 120300"/>
                <a:gd name="connsiteY18" fmla="*/ 140113 h 141541"/>
                <a:gd name="connsiteX19" fmla="*/ 94774 w 120300"/>
                <a:gd name="connsiteY19" fmla="*/ 141351 h 141541"/>
                <a:gd name="connsiteX20" fmla="*/ 85439 w 120300"/>
                <a:gd name="connsiteY20" fmla="*/ 139255 h 141541"/>
                <a:gd name="connsiteX21" fmla="*/ 82963 w 120300"/>
                <a:gd name="connsiteY21" fmla="*/ 130111 h 141541"/>
                <a:gd name="connsiteX22" fmla="*/ 82963 w 120300"/>
                <a:gd name="connsiteY22" fmla="*/ 122015 h 141541"/>
                <a:gd name="connsiteX23" fmla="*/ 64960 w 120300"/>
                <a:gd name="connsiteY23" fmla="*/ 135445 h 141541"/>
                <a:gd name="connsiteX24" fmla="*/ 40862 w 120300"/>
                <a:gd name="connsiteY24" fmla="*/ 141542 h 141541"/>
                <a:gd name="connsiteX25" fmla="*/ 11621 w 120300"/>
                <a:gd name="connsiteY25" fmla="*/ 131350 h 141541"/>
                <a:gd name="connsiteX26" fmla="*/ 0 w 120300"/>
                <a:gd name="connsiteY26" fmla="*/ 102108 h 141541"/>
                <a:gd name="connsiteX27" fmla="*/ 23241 w 120300"/>
                <a:gd name="connsiteY27" fmla="*/ 68294 h 141541"/>
                <a:gd name="connsiteX28" fmla="*/ 66294 w 120300"/>
                <a:gd name="connsiteY28" fmla="*/ 121063 h 141541"/>
                <a:gd name="connsiteX29" fmla="*/ 81439 w 120300"/>
                <a:gd name="connsiteY29" fmla="*/ 111728 h 141541"/>
                <a:gd name="connsiteX30" fmla="*/ 81439 w 120300"/>
                <a:gd name="connsiteY30" fmla="*/ 69628 h 141541"/>
                <a:gd name="connsiteX31" fmla="*/ 41148 w 120300"/>
                <a:gd name="connsiteY31" fmla="*/ 77819 h 141541"/>
                <a:gd name="connsiteX32" fmla="*/ 27527 w 120300"/>
                <a:gd name="connsiteY32" fmla="*/ 99250 h 141541"/>
                <a:gd name="connsiteX33" fmla="*/ 34004 w 120300"/>
                <a:gd name="connsiteY33" fmla="*/ 118681 h 141541"/>
                <a:gd name="connsiteX34" fmla="*/ 51530 w 120300"/>
                <a:gd name="connsiteY34" fmla="*/ 124968 h 141541"/>
                <a:gd name="connsiteX35" fmla="*/ 66294 w 120300"/>
                <a:gd name="connsiteY35" fmla="*/ 121063 h 14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300" h="141541">
                  <a:moveTo>
                    <a:pt x="23241" y="68294"/>
                  </a:moveTo>
                  <a:cubicBezTo>
                    <a:pt x="38576" y="61055"/>
                    <a:pt x="58007" y="57150"/>
                    <a:pt x="81534" y="56674"/>
                  </a:cubicBezTo>
                  <a:lnTo>
                    <a:pt x="81534" y="49816"/>
                  </a:lnTo>
                  <a:cubicBezTo>
                    <a:pt x="81534" y="42100"/>
                    <a:pt x="80677" y="36100"/>
                    <a:pt x="79057" y="31718"/>
                  </a:cubicBezTo>
                  <a:cubicBezTo>
                    <a:pt x="77438" y="27337"/>
                    <a:pt x="74581" y="24098"/>
                    <a:pt x="70580" y="22003"/>
                  </a:cubicBezTo>
                  <a:cubicBezTo>
                    <a:pt x="66580" y="20002"/>
                    <a:pt x="60865" y="18955"/>
                    <a:pt x="53530" y="18955"/>
                  </a:cubicBezTo>
                  <a:cubicBezTo>
                    <a:pt x="45244" y="18955"/>
                    <a:pt x="37719" y="20098"/>
                    <a:pt x="31147" y="22479"/>
                  </a:cubicBezTo>
                  <a:cubicBezTo>
                    <a:pt x="24574" y="24860"/>
                    <a:pt x="18002" y="27718"/>
                    <a:pt x="11430" y="31147"/>
                  </a:cubicBezTo>
                  <a:lnTo>
                    <a:pt x="5334" y="18383"/>
                  </a:lnTo>
                  <a:cubicBezTo>
                    <a:pt x="7429" y="16573"/>
                    <a:pt x="11335" y="14192"/>
                    <a:pt x="17050" y="11240"/>
                  </a:cubicBezTo>
                  <a:cubicBezTo>
                    <a:pt x="22765" y="8287"/>
                    <a:pt x="29337" y="5715"/>
                    <a:pt x="36862" y="3429"/>
                  </a:cubicBezTo>
                  <a:cubicBezTo>
                    <a:pt x="44386" y="1143"/>
                    <a:pt x="51911" y="0"/>
                    <a:pt x="59341" y="0"/>
                  </a:cubicBezTo>
                  <a:cubicBezTo>
                    <a:pt x="70961" y="0"/>
                    <a:pt x="80105" y="1619"/>
                    <a:pt x="86868" y="4763"/>
                  </a:cubicBezTo>
                  <a:cubicBezTo>
                    <a:pt x="93631" y="7906"/>
                    <a:pt x="98488" y="13049"/>
                    <a:pt x="101441" y="20098"/>
                  </a:cubicBezTo>
                  <a:cubicBezTo>
                    <a:pt x="104394" y="27146"/>
                    <a:pt x="105823" y="36481"/>
                    <a:pt x="105823" y="48292"/>
                  </a:cubicBezTo>
                  <a:lnTo>
                    <a:pt x="105823" y="126873"/>
                  </a:lnTo>
                  <a:lnTo>
                    <a:pt x="120301" y="126873"/>
                  </a:lnTo>
                  <a:lnTo>
                    <a:pt x="120301" y="137636"/>
                  </a:lnTo>
                  <a:cubicBezTo>
                    <a:pt x="117062" y="138494"/>
                    <a:pt x="112871" y="139255"/>
                    <a:pt x="107918" y="140113"/>
                  </a:cubicBezTo>
                  <a:cubicBezTo>
                    <a:pt x="102965" y="140970"/>
                    <a:pt x="98584" y="141351"/>
                    <a:pt x="94774" y="141351"/>
                  </a:cubicBezTo>
                  <a:cubicBezTo>
                    <a:pt x="90202" y="141351"/>
                    <a:pt x="87058" y="140684"/>
                    <a:pt x="85439" y="139255"/>
                  </a:cubicBezTo>
                  <a:cubicBezTo>
                    <a:pt x="83820" y="137827"/>
                    <a:pt x="82963" y="134779"/>
                    <a:pt x="82963" y="130111"/>
                  </a:cubicBezTo>
                  <a:lnTo>
                    <a:pt x="82963" y="122015"/>
                  </a:lnTo>
                  <a:cubicBezTo>
                    <a:pt x="78105" y="126873"/>
                    <a:pt x="72104" y="131445"/>
                    <a:pt x="64960" y="135445"/>
                  </a:cubicBezTo>
                  <a:cubicBezTo>
                    <a:pt x="57817" y="139541"/>
                    <a:pt x="49816" y="141542"/>
                    <a:pt x="40862" y="141542"/>
                  </a:cubicBezTo>
                  <a:cubicBezTo>
                    <a:pt x="29146" y="141542"/>
                    <a:pt x="19336" y="138113"/>
                    <a:pt x="11621" y="131350"/>
                  </a:cubicBezTo>
                  <a:cubicBezTo>
                    <a:pt x="3905" y="124587"/>
                    <a:pt x="0" y="114871"/>
                    <a:pt x="0" y="102108"/>
                  </a:cubicBezTo>
                  <a:cubicBezTo>
                    <a:pt x="190" y="86868"/>
                    <a:pt x="7906" y="75533"/>
                    <a:pt x="23241" y="68294"/>
                  </a:cubicBezTo>
                  <a:close/>
                  <a:moveTo>
                    <a:pt x="66294" y="121063"/>
                  </a:moveTo>
                  <a:cubicBezTo>
                    <a:pt x="71819" y="118491"/>
                    <a:pt x="76867" y="115348"/>
                    <a:pt x="81439" y="111728"/>
                  </a:cubicBezTo>
                  <a:lnTo>
                    <a:pt x="81439" y="69628"/>
                  </a:lnTo>
                  <a:cubicBezTo>
                    <a:pt x="63627" y="69628"/>
                    <a:pt x="50197" y="72390"/>
                    <a:pt x="41148" y="77819"/>
                  </a:cubicBezTo>
                  <a:cubicBezTo>
                    <a:pt x="32099" y="83248"/>
                    <a:pt x="27527" y="90392"/>
                    <a:pt x="27527" y="99250"/>
                  </a:cubicBezTo>
                  <a:cubicBezTo>
                    <a:pt x="27527" y="108109"/>
                    <a:pt x="29718" y="114586"/>
                    <a:pt x="34004" y="118681"/>
                  </a:cubicBezTo>
                  <a:cubicBezTo>
                    <a:pt x="38290" y="122872"/>
                    <a:pt x="44196" y="124968"/>
                    <a:pt x="51530" y="124968"/>
                  </a:cubicBezTo>
                  <a:cubicBezTo>
                    <a:pt x="55817" y="124968"/>
                    <a:pt x="60769" y="123634"/>
                    <a:pt x="66294" y="121063"/>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8" name="Freeform: Shape 1042">
              <a:extLst>
                <a:ext uri="{FF2B5EF4-FFF2-40B4-BE49-F238E27FC236}">
                  <a16:creationId xmlns:a16="http://schemas.microsoft.com/office/drawing/2014/main" id="{6E690373-3C1F-664F-00DE-96668A5E654D}"/>
                </a:ext>
              </a:extLst>
            </p:cNvPr>
            <p:cNvSpPr/>
            <p:nvPr/>
          </p:nvSpPr>
          <p:spPr>
            <a:xfrm>
              <a:off x="12016549" y="7073805"/>
              <a:ext cx="88201" cy="173736"/>
            </a:xfrm>
            <a:custGeom>
              <a:avLst/>
              <a:gdLst>
                <a:gd name="connsiteX0" fmla="*/ 24479 w 88201"/>
                <a:gd name="connsiteY0" fmla="*/ 167164 h 173736"/>
                <a:gd name="connsiteX1" fmla="*/ 17621 w 88201"/>
                <a:gd name="connsiteY1" fmla="*/ 145351 h 173736"/>
                <a:gd name="connsiteX2" fmla="*/ 17621 w 88201"/>
                <a:gd name="connsiteY2" fmla="*/ 51340 h 173736"/>
                <a:gd name="connsiteX3" fmla="*/ 0 w 88201"/>
                <a:gd name="connsiteY3" fmla="*/ 51340 h 173736"/>
                <a:gd name="connsiteX4" fmla="*/ 0 w 88201"/>
                <a:gd name="connsiteY4" fmla="*/ 40291 h 173736"/>
                <a:gd name="connsiteX5" fmla="*/ 6858 w 88201"/>
                <a:gd name="connsiteY5" fmla="*/ 38576 h 173736"/>
                <a:gd name="connsiteX6" fmla="*/ 14478 w 88201"/>
                <a:gd name="connsiteY6" fmla="*/ 35909 h 173736"/>
                <a:gd name="connsiteX7" fmla="*/ 20574 w 88201"/>
                <a:gd name="connsiteY7" fmla="*/ 27146 h 173736"/>
                <a:gd name="connsiteX8" fmla="*/ 25241 w 88201"/>
                <a:gd name="connsiteY8" fmla="*/ 12192 h 173736"/>
                <a:gd name="connsiteX9" fmla="*/ 28384 w 88201"/>
                <a:gd name="connsiteY9" fmla="*/ 0 h 173736"/>
                <a:gd name="connsiteX10" fmla="*/ 42863 w 88201"/>
                <a:gd name="connsiteY10" fmla="*/ 0 h 173736"/>
                <a:gd name="connsiteX11" fmla="*/ 43339 w 88201"/>
                <a:gd name="connsiteY11" fmla="*/ 35243 h 173736"/>
                <a:gd name="connsiteX12" fmla="*/ 84201 w 88201"/>
                <a:gd name="connsiteY12" fmla="*/ 35243 h 173736"/>
                <a:gd name="connsiteX13" fmla="*/ 84201 w 88201"/>
                <a:gd name="connsiteY13" fmla="*/ 51435 h 173736"/>
                <a:gd name="connsiteX14" fmla="*/ 43339 w 88201"/>
                <a:gd name="connsiteY14" fmla="*/ 51435 h 173736"/>
                <a:gd name="connsiteX15" fmla="*/ 43339 w 88201"/>
                <a:gd name="connsiteY15" fmla="*/ 126587 h 173736"/>
                <a:gd name="connsiteX16" fmla="*/ 44196 w 88201"/>
                <a:gd name="connsiteY16" fmla="*/ 146209 h 173736"/>
                <a:gd name="connsiteX17" fmla="*/ 47911 w 88201"/>
                <a:gd name="connsiteY17" fmla="*/ 153543 h 173736"/>
                <a:gd name="connsiteX18" fmla="*/ 57531 w 88201"/>
                <a:gd name="connsiteY18" fmla="*/ 155258 h 173736"/>
                <a:gd name="connsiteX19" fmla="*/ 72104 w 88201"/>
                <a:gd name="connsiteY19" fmla="*/ 153543 h 173736"/>
                <a:gd name="connsiteX20" fmla="*/ 84487 w 88201"/>
                <a:gd name="connsiteY20" fmla="*/ 149924 h 173736"/>
                <a:gd name="connsiteX21" fmla="*/ 88201 w 88201"/>
                <a:gd name="connsiteY21" fmla="*/ 160972 h 173736"/>
                <a:gd name="connsiteX22" fmla="*/ 69247 w 88201"/>
                <a:gd name="connsiteY22" fmla="*/ 169545 h 173736"/>
                <a:gd name="connsiteX23" fmla="*/ 45339 w 88201"/>
                <a:gd name="connsiteY23" fmla="*/ 173736 h 173736"/>
                <a:gd name="connsiteX24" fmla="*/ 24479 w 88201"/>
                <a:gd name="connsiteY24" fmla="*/ 167164 h 17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01" h="173736">
                  <a:moveTo>
                    <a:pt x="24479" y="167164"/>
                  </a:moveTo>
                  <a:cubicBezTo>
                    <a:pt x="19907" y="162877"/>
                    <a:pt x="17621" y="155639"/>
                    <a:pt x="17621" y="145351"/>
                  </a:cubicBezTo>
                  <a:lnTo>
                    <a:pt x="17621" y="51340"/>
                  </a:lnTo>
                  <a:lnTo>
                    <a:pt x="0" y="51340"/>
                  </a:lnTo>
                  <a:lnTo>
                    <a:pt x="0" y="40291"/>
                  </a:lnTo>
                  <a:cubicBezTo>
                    <a:pt x="762" y="40100"/>
                    <a:pt x="3143" y="39529"/>
                    <a:pt x="6858" y="38576"/>
                  </a:cubicBezTo>
                  <a:cubicBezTo>
                    <a:pt x="10573" y="37624"/>
                    <a:pt x="13144" y="36671"/>
                    <a:pt x="14478" y="35909"/>
                  </a:cubicBezTo>
                  <a:cubicBezTo>
                    <a:pt x="17050" y="34480"/>
                    <a:pt x="19145" y="31528"/>
                    <a:pt x="20574" y="27146"/>
                  </a:cubicBezTo>
                  <a:cubicBezTo>
                    <a:pt x="21907" y="24003"/>
                    <a:pt x="23431" y="19050"/>
                    <a:pt x="25241" y="12192"/>
                  </a:cubicBezTo>
                  <a:cubicBezTo>
                    <a:pt x="27051" y="5334"/>
                    <a:pt x="28099" y="1238"/>
                    <a:pt x="28384" y="0"/>
                  </a:cubicBezTo>
                  <a:lnTo>
                    <a:pt x="42863" y="0"/>
                  </a:lnTo>
                  <a:lnTo>
                    <a:pt x="43339" y="35243"/>
                  </a:lnTo>
                  <a:lnTo>
                    <a:pt x="84201" y="35243"/>
                  </a:lnTo>
                  <a:lnTo>
                    <a:pt x="84201" y="51435"/>
                  </a:lnTo>
                  <a:lnTo>
                    <a:pt x="43339" y="51435"/>
                  </a:lnTo>
                  <a:lnTo>
                    <a:pt x="43339" y="126587"/>
                  </a:lnTo>
                  <a:cubicBezTo>
                    <a:pt x="43339" y="135922"/>
                    <a:pt x="43625" y="142399"/>
                    <a:pt x="44196" y="146209"/>
                  </a:cubicBezTo>
                  <a:cubicBezTo>
                    <a:pt x="44767" y="149924"/>
                    <a:pt x="46006" y="152400"/>
                    <a:pt x="47911" y="153543"/>
                  </a:cubicBezTo>
                  <a:cubicBezTo>
                    <a:pt x="49816" y="154686"/>
                    <a:pt x="53054" y="155258"/>
                    <a:pt x="57531" y="155258"/>
                  </a:cubicBezTo>
                  <a:cubicBezTo>
                    <a:pt x="61913" y="155258"/>
                    <a:pt x="66770" y="154686"/>
                    <a:pt x="72104" y="153543"/>
                  </a:cubicBezTo>
                  <a:cubicBezTo>
                    <a:pt x="77438" y="152400"/>
                    <a:pt x="81534" y="151162"/>
                    <a:pt x="84487" y="149924"/>
                  </a:cubicBezTo>
                  <a:lnTo>
                    <a:pt x="88201" y="160972"/>
                  </a:lnTo>
                  <a:cubicBezTo>
                    <a:pt x="84296" y="163925"/>
                    <a:pt x="77915" y="166783"/>
                    <a:pt x="69247" y="169545"/>
                  </a:cubicBezTo>
                  <a:cubicBezTo>
                    <a:pt x="60579" y="172307"/>
                    <a:pt x="52578" y="173736"/>
                    <a:pt x="45339" y="173736"/>
                  </a:cubicBezTo>
                  <a:cubicBezTo>
                    <a:pt x="36004" y="173545"/>
                    <a:pt x="29051" y="171450"/>
                    <a:pt x="24479" y="167164"/>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9" name="Freeform: Shape 1043">
              <a:extLst>
                <a:ext uri="{FF2B5EF4-FFF2-40B4-BE49-F238E27FC236}">
                  <a16:creationId xmlns:a16="http://schemas.microsoft.com/office/drawing/2014/main" id="{C413CC64-5B66-0995-C00C-AF58041D58F3}"/>
                </a:ext>
              </a:extLst>
            </p:cNvPr>
            <p:cNvSpPr/>
            <p:nvPr/>
          </p:nvSpPr>
          <p:spPr>
            <a:xfrm>
              <a:off x="12119133" y="7105523"/>
              <a:ext cx="112585" cy="142208"/>
            </a:xfrm>
            <a:custGeom>
              <a:avLst/>
              <a:gdLst>
                <a:gd name="connsiteX0" fmla="*/ 15526 w 112585"/>
                <a:gd name="connsiteY0" fmla="*/ 122777 h 142208"/>
                <a:gd name="connsiteX1" fmla="*/ 0 w 112585"/>
                <a:gd name="connsiteY1" fmla="*/ 71152 h 142208"/>
                <a:gd name="connsiteX2" fmla="*/ 8096 w 112585"/>
                <a:gd name="connsiteY2" fmla="*/ 33719 h 142208"/>
                <a:gd name="connsiteX3" fmla="*/ 30766 w 112585"/>
                <a:gd name="connsiteY3" fmla="*/ 8763 h 142208"/>
                <a:gd name="connsiteX4" fmla="*/ 63913 w 112585"/>
                <a:gd name="connsiteY4" fmla="*/ 0 h 142208"/>
                <a:gd name="connsiteX5" fmla="*/ 99250 w 112585"/>
                <a:gd name="connsiteY5" fmla="*/ 12573 h 142208"/>
                <a:gd name="connsiteX6" fmla="*/ 112586 w 112585"/>
                <a:gd name="connsiteY6" fmla="*/ 48673 h 142208"/>
                <a:gd name="connsiteX7" fmla="*/ 110871 w 112585"/>
                <a:gd name="connsiteY7" fmla="*/ 71438 h 142208"/>
                <a:gd name="connsiteX8" fmla="*/ 26670 w 112585"/>
                <a:gd name="connsiteY8" fmla="*/ 71438 h 142208"/>
                <a:gd name="connsiteX9" fmla="*/ 37910 w 112585"/>
                <a:gd name="connsiteY9" fmla="*/ 110490 h 142208"/>
                <a:gd name="connsiteX10" fmla="*/ 68485 w 112585"/>
                <a:gd name="connsiteY10" fmla="*/ 125254 h 142208"/>
                <a:gd name="connsiteX11" fmla="*/ 88964 w 112585"/>
                <a:gd name="connsiteY11" fmla="*/ 121729 h 142208"/>
                <a:gd name="connsiteX12" fmla="*/ 105442 w 112585"/>
                <a:gd name="connsiteY12" fmla="*/ 113252 h 142208"/>
                <a:gd name="connsiteX13" fmla="*/ 110109 w 112585"/>
                <a:gd name="connsiteY13" fmla="*/ 124015 h 142208"/>
                <a:gd name="connsiteX14" fmla="*/ 89059 w 112585"/>
                <a:gd name="connsiteY14" fmla="*/ 136779 h 142208"/>
                <a:gd name="connsiteX15" fmla="*/ 60674 w 112585"/>
                <a:gd name="connsiteY15" fmla="*/ 142208 h 142208"/>
                <a:gd name="connsiteX16" fmla="*/ 15526 w 112585"/>
                <a:gd name="connsiteY16" fmla="*/ 122777 h 142208"/>
                <a:gd name="connsiteX17" fmla="*/ 85630 w 112585"/>
                <a:gd name="connsiteY17" fmla="*/ 58388 h 142208"/>
                <a:gd name="connsiteX18" fmla="*/ 86392 w 112585"/>
                <a:gd name="connsiteY18" fmla="*/ 47911 h 142208"/>
                <a:gd name="connsiteX19" fmla="*/ 79629 w 112585"/>
                <a:gd name="connsiteY19" fmla="*/ 22860 h 142208"/>
                <a:gd name="connsiteX20" fmla="*/ 59150 w 112585"/>
                <a:gd name="connsiteY20" fmla="*/ 13716 h 142208"/>
                <a:gd name="connsiteX21" fmla="*/ 36481 w 112585"/>
                <a:gd name="connsiteY21" fmla="*/ 24003 h 142208"/>
                <a:gd name="connsiteX22" fmla="*/ 26956 w 112585"/>
                <a:gd name="connsiteY22" fmla="*/ 58388 h 142208"/>
                <a:gd name="connsiteX23" fmla="*/ 85630 w 112585"/>
                <a:gd name="connsiteY23" fmla="*/ 58388 h 14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585" h="142208">
                  <a:moveTo>
                    <a:pt x="15526" y="122777"/>
                  </a:moveTo>
                  <a:cubicBezTo>
                    <a:pt x="5144" y="109919"/>
                    <a:pt x="0" y="92678"/>
                    <a:pt x="0" y="71152"/>
                  </a:cubicBezTo>
                  <a:cubicBezTo>
                    <a:pt x="0" y="56960"/>
                    <a:pt x="2667" y="44482"/>
                    <a:pt x="8096" y="33719"/>
                  </a:cubicBezTo>
                  <a:cubicBezTo>
                    <a:pt x="13430" y="22955"/>
                    <a:pt x="21050" y="14669"/>
                    <a:pt x="30766" y="8763"/>
                  </a:cubicBezTo>
                  <a:cubicBezTo>
                    <a:pt x="40481" y="2858"/>
                    <a:pt x="51530" y="0"/>
                    <a:pt x="63913" y="0"/>
                  </a:cubicBezTo>
                  <a:cubicBezTo>
                    <a:pt x="79058" y="0"/>
                    <a:pt x="90869" y="4191"/>
                    <a:pt x="99250" y="12573"/>
                  </a:cubicBezTo>
                  <a:cubicBezTo>
                    <a:pt x="107633" y="20955"/>
                    <a:pt x="112109" y="33052"/>
                    <a:pt x="112586" y="48673"/>
                  </a:cubicBezTo>
                  <a:cubicBezTo>
                    <a:pt x="112586" y="58674"/>
                    <a:pt x="112014" y="66199"/>
                    <a:pt x="110871" y="71438"/>
                  </a:cubicBezTo>
                  <a:lnTo>
                    <a:pt x="26670" y="71438"/>
                  </a:lnTo>
                  <a:cubicBezTo>
                    <a:pt x="26956" y="87630"/>
                    <a:pt x="30766" y="100584"/>
                    <a:pt x="37910" y="110490"/>
                  </a:cubicBezTo>
                  <a:cubicBezTo>
                    <a:pt x="45053" y="120396"/>
                    <a:pt x="55245" y="125254"/>
                    <a:pt x="68485" y="125254"/>
                  </a:cubicBezTo>
                  <a:cubicBezTo>
                    <a:pt x="75057" y="125254"/>
                    <a:pt x="81820" y="124111"/>
                    <a:pt x="88964" y="121729"/>
                  </a:cubicBezTo>
                  <a:cubicBezTo>
                    <a:pt x="96012" y="119348"/>
                    <a:pt x="101537" y="116586"/>
                    <a:pt x="105442" y="113252"/>
                  </a:cubicBezTo>
                  <a:lnTo>
                    <a:pt x="110109" y="124015"/>
                  </a:lnTo>
                  <a:cubicBezTo>
                    <a:pt x="105347" y="128873"/>
                    <a:pt x="98393" y="133160"/>
                    <a:pt x="89059" y="136779"/>
                  </a:cubicBezTo>
                  <a:cubicBezTo>
                    <a:pt x="79724" y="140398"/>
                    <a:pt x="70295" y="142208"/>
                    <a:pt x="60674" y="142208"/>
                  </a:cubicBezTo>
                  <a:cubicBezTo>
                    <a:pt x="40958" y="142113"/>
                    <a:pt x="25908" y="135636"/>
                    <a:pt x="15526" y="122777"/>
                  </a:cubicBezTo>
                  <a:close/>
                  <a:moveTo>
                    <a:pt x="85630" y="58388"/>
                  </a:moveTo>
                  <a:cubicBezTo>
                    <a:pt x="86106" y="54959"/>
                    <a:pt x="86392" y="51435"/>
                    <a:pt x="86392" y="47911"/>
                  </a:cubicBezTo>
                  <a:cubicBezTo>
                    <a:pt x="86201" y="37338"/>
                    <a:pt x="84011" y="28956"/>
                    <a:pt x="79629" y="22860"/>
                  </a:cubicBezTo>
                  <a:cubicBezTo>
                    <a:pt x="75248" y="16764"/>
                    <a:pt x="68485" y="13716"/>
                    <a:pt x="59150" y="13716"/>
                  </a:cubicBezTo>
                  <a:cubicBezTo>
                    <a:pt x="49721" y="13716"/>
                    <a:pt x="42100" y="17145"/>
                    <a:pt x="36481" y="24003"/>
                  </a:cubicBezTo>
                  <a:cubicBezTo>
                    <a:pt x="30861" y="30861"/>
                    <a:pt x="27718" y="42196"/>
                    <a:pt x="26956" y="58388"/>
                  </a:cubicBezTo>
                  <a:lnTo>
                    <a:pt x="85630" y="58388"/>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0" name="Freeform: Shape 1044">
              <a:extLst>
                <a:ext uri="{FF2B5EF4-FFF2-40B4-BE49-F238E27FC236}">
                  <a16:creationId xmlns:a16="http://schemas.microsoft.com/office/drawing/2014/main" id="{6CDE27A6-AC06-5B9E-CB1F-EC159E5BC699}"/>
                </a:ext>
              </a:extLst>
            </p:cNvPr>
            <p:cNvSpPr/>
            <p:nvPr/>
          </p:nvSpPr>
          <p:spPr>
            <a:xfrm>
              <a:off x="12311538" y="7061422"/>
              <a:ext cx="140970" cy="183546"/>
            </a:xfrm>
            <a:custGeom>
              <a:avLst/>
              <a:gdLst>
                <a:gd name="connsiteX0" fmla="*/ 20288 w 140970"/>
                <a:gd name="connsiteY0" fmla="*/ 16859 h 183546"/>
                <a:gd name="connsiteX1" fmla="*/ 1238 w 140970"/>
                <a:gd name="connsiteY1" fmla="*/ 13907 h 183546"/>
                <a:gd name="connsiteX2" fmla="*/ 1238 w 140970"/>
                <a:gd name="connsiteY2" fmla="*/ 1715 h 183546"/>
                <a:gd name="connsiteX3" fmla="*/ 33814 w 140970"/>
                <a:gd name="connsiteY3" fmla="*/ 1715 h 183546"/>
                <a:gd name="connsiteX4" fmla="*/ 51149 w 140970"/>
                <a:gd name="connsiteY4" fmla="*/ 953 h 183546"/>
                <a:gd name="connsiteX5" fmla="*/ 76105 w 140970"/>
                <a:gd name="connsiteY5" fmla="*/ 0 h 183546"/>
                <a:gd name="connsiteX6" fmla="*/ 126301 w 140970"/>
                <a:gd name="connsiteY6" fmla="*/ 13240 h 183546"/>
                <a:gd name="connsiteX7" fmla="*/ 140970 w 140970"/>
                <a:gd name="connsiteY7" fmla="*/ 52388 h 183546"/>
                <a:gd name="connsiteX8" fmla="*/ 131921 w 140970"/>
                <a:gd name="connsiteY8" fmla="*/ 86392 h 183546"/>
                <a:gd name="connsiteX9" fmla="*/ 106870 w 140970"/>
                <a:gd name="connsiteY9" fmla="*/ 108395 h 183546"/>
                <a:gd name="connsiteX10" fmla="*/ 70009 w 140970"/>
                <a:gd name="connsiteY10" fmla="*/ 116015 h 183546"/>
                <a:gd name="connsiteX11" fmla="*/ 55531 w 140970"/>
                <a:gd name="connsiteY11" fmla="*/ 115634 h 183546"/>
                <a:gd name="connsiteX12" fmla="*/ 46482 w 140970"/>
                <a:gd name="connsiteY12" fmla="*/ 115062 h 183546"/>
                <a:gd name="connsiteX13" fmla="*/ 46482 w 140970"/>
                <a:gd name="connsiteY13" fmla="*/ 168878 h 183546"/>
                <a:gd name="connsiteX14" fmla="*/ 80010 w 140970"/>
                <a:gd name="connsiteY14" fmla="*/ 171545 h 183546"/>
                <a:gd name="connsiteX15" fmla="*/ 80010 w 140970"/>
                <a:gd name="connsiteY15" fmla="*/ 183547 h 183546"/>
                <a:gd name="connsiteX16" fmla="*/ 0 w 140970"/>
                <a:gd name="connsiteY16" fmla="*/ 183547 h 183546"/>
                <a:gd name="connsiteX17" fmla="*/ 0 w 140970"/>
                <a:gd name="connsiteY17" fmla="*/ 171545 h 183546"/>
                <a:gd name="connsiteX18" fmla="*/ 20288 w 140970"/>
                <a:gd name="connsiteY18" fmla="*/ 169069 h 183546"/>
                <a:gd name="connsiteX19" fmla="*/ 20288 w 140970"/>
                <a:gd name="connsiteY19" fmla="*/ 16859 h 183546"/>
                <a:gd name="connsiteX20" fmla="*/ 69913 w 140970"/>
                <a:gd name="connsiteY20" fmla="*/ 102680 h 183546"/>
                <a:gd name="connsiteX21" fmla="*/ 101346 w 140970"/>
                <a:gd name="connsiteY21" fmla="*/ 90964 h 183546"/>
                <a:gd name="connsiteX22" fmla="*/ 113443 w 140970"/>
                <a:gd name="connsiteY22" fmla="*/ 52578 h 183546"/>
                <a:gd name="connsiteX23" fmla="*/ 102870 w 140970"/>
                <a:gd name="connsiteY23" fmla="*/ 22384 h 183546"/>
                <a:gd name="connsiteX24" fmla="*/ 70104 w 140970"/>
                <a:gd name="connsiteY24" fmla="*/ 13240 h 183546"/>
                <a:gd name="connsiteX25" fmla="*/ 53435 w 140970"/>
                <a:gd name="connsiteY25" fmla="*/ 14192 h 183546"/>
                <a:gd name="connsiteX26" fmla="*/ 46292 w 140970"/>
                <a:gd name="connsiteY26" fmla="*/ 14669 h 183546"/>
                <a:gd name="connsiteX27" fmla="*/ 46292 w 140970"/>
                <a:gd name="connsiteY27" fmla="*/ 101537 h 183546"/>
                <a:gd name="connsiteX28" fmla="*/ 69913 w 140970"/>
                <a:gd name="connsiteY28" fmla="*/ 102680 h 18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0970" h="183546">
                  <a:moveTo>
                    <a:pt x="20288" y="16859"/>
                  </a:moveTo>
                  <a:lnTo>
                    <a:pt x="1238" y="13907"/>
                  </a:lnTo>
                  <a:lnTo>
                    <a:pt x="1238" y="1715"/>
                  </a:lnTo>
                  <a:lnTo>
                    <a:pt x="33814" y="1715"/>
                  </a:lnTo>
                  <a:cubicBezTo>
                    <a:pt x="39719" y="1715"/>
                    <a:pt x="45434" y="1429"/>
                    <a:pt x="51149" y="953"/>
                  </a:cubicBezTo>
                  <a:cubicBezTo>
                    <a:pt x="60007" y="286"/>
                    <a:pt x="68294" y="0"/>
                    <a:pt x="76105" y="0"/>
                  </a:cubicBezTo>
                  <a:cubicBezTo>
                    <a:pt x="99727" y="191"/>
                    <a:pt x="116491" y="4572"/>
                    <a:pt x="126301" y="13240"/>
                  </a:cubicBezTo>
                  <a:cubicBezTo>
                    <a:pt x="136112" y="21908"/>
                    <a:pt x="140970" y="34957"/>
                    <a:pt x="140970" y="52388"/>
                  </a:cubicBezTo>
                  <a:cubicBezTo>
                    <a:pt x="140970" y="65437"/>
                    <a:pt x="137922" y="76772"/>
                    <a:pt x="131921" y="86392"/>
                  </a:cubicBezTo>
                  <a:cubicBezTo>
                    <a:pt x="125921" y="96012"/>
                    <a:pt x="117538" y="103346"/>
                    <a:pt x="106870" y="108395"/>
                  </a:cubicBezTo>
                  <a:cubicBezTo>
                    <a:pt x="96202" y="113443"/>
                    <a:pt x="83915" y="116015"/>
                    <a:pt x="70009" y="116015"/>
                  </a:cubicBezTo>
                  <a:cubicBezTo>
                    <a:pt x="65246" y="116015"/>
                    <a:pt x="60484" y="115919"/>
                    <a:pt x="55531" y="115634"/>
                  </a:cubicBezTo>
                  <a:cubicBezTo>
                    <a:pt x="50673" y="115348"/>
                    <a:pt x="47625" y="115157"/>
                    <a:pt x="46482" y="115062"/>
                  </a:cubicBezTo>
                  <a:lnTo>
                    <a:pt x="46482" y="168878"/>
                  </a:lnTo>
                  <a:lnTo>
                    <a:pt x="80010" y="171545"/>
                  </a:lnTo>
                  <a:lnTo>
                    <a:pt x="80010" y="183547"/>
                  </a:lnTo>
                  <a:lnTo>
                    <a:pt x="0" y="183547"/>
                  </a:lnTo>
                  <a:lnTo>
                    <a:pt x="0" y="171545"/>
                  </a:lnTo>
                  <a:lnTo>
                    <a:pt x="20288" y="169069"/>
                  </a:lnTo>
                  <a:lnTo>
                    <a:pt x="20288" y="16859"/>
                  </a:lnTo>
                  <a:close/>
                  <a:moveTo>
                    <a:pt x="69913" y="102680"/>
                  </a:moveTo>
                  <a:cubicBezTo>
                    <a:pt x="82772" y="102680"/>
                    <a:pt x="93250" y="98774"/>
                    <a:pt x="101346" y="90964"/>
                  </a:cubicBezTo>
                  <a:cubicBezTo>
                    <a:pt x="109442" y="83153"/>
                    <a:pt x="113443" y="70295"/>
                    <a:pt x="113443" y="52578"/>
                  </a:cubicBezTo>
                  <a:cubicBezTo>
                    <a:pt x="113443" y="38576"/>
                    <a:pt x="109918" y="28480"/>
                    <a:pt x="102870" y="22384"/>
                  </a:cubicBezTo>
                  <a:cubicBezTo>
                    <a:pt x="95821" y="16288"/>
                    <a:pt x="84963" y="13240"/>
                    <a:pt x="70104" y="13240"/>
                  </a:cubicBezTo>
                  <a:cubicBezTo>
                    <a:pt x="64865" y="13240"/>
                    <a:pt x="59341" y="13621"/>
                    <a:pt x="53435" y="14192"/>
                  </a:cubicBezTo>
                  <a:cubicBezTo>
                    <a:pt x="49816" y="14478"/>
                    <a:pt x="47434" y="14669"/>
                    <a:pt x="46292" y="14669"/>
                  </a:cubicBezTo>
                  <a:lnTo>
                    <a:pt x="46292" y="101537"/>
                  </a:lnTo>
                  <a:cubicBezTo>
                    <a:pt x="51054" y="102299"/>
                    <a:pt x="58865" y="102680"/>
                    <a:pt x="69913" y="102680"/>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1" name="Freeform: Shape 1045">
              <a:extLst>
                <a:ext uri="{FF2B5EF4-FFF2-40B4-BE49-F238E27FC236}">
                  <a16:creationId xmlns:a16="http://schemas.microsoft.com/office/drawing/2014/main" id="{9AAC5BF9-3D21-7C31-A7F5-46F8E12CD507}"/>
                </a:ext>
              </a:extLst>
            </p:cNvPr>
            <p:cNvSpPr/>
            <p:nvPr/>
          </p:nvSpPr>
          <p:spPr>
            <a:xfrm>
              <a:off x="12467367" y="7106285"/>
              <a:ext cx="137541" cy="141350"/>
            </a:xfrm>
            <a:custGeom>
              <a:avLst/>
              <a:gdLst>
                <a:gd name="connsiteX0" fmla="*/ 103442 w 137541"/>
                <a:gd name="connsiteY0" fmla="*/ 138113 h 141350"/>
                <a:gd name="connsiteX1" fmla="*/ 100108 w 137541"/>
                <a:gd name="connsiteY1" fmla="*/ 129350 h 141350"/>
                <a:gd name="connsiteX2" fmla="*/ 100108 w 137541"/>
                <a:gd name="connsiteY2" fmla="*/ 121063 h 141350"/>
                <a:gd name="connsiteX3" fmla="*/ 79915 w 137541"/>
                <a:gd name="connsiteY3" fmla="*/ 135255 h 141350"/>
                <a:gd name="connsiteX4" fmla="*/ 55531 w 137541"/>
                <a:gd name="connsiteY4" fmla="*/ 141351 h 141350"/>
                <a:gd name="connsiteX5" fmla="*/ 23241 w 137541"/>
                <a:gd name="connsiteY5" fmla="*/ 129159 h 141350"/>
                <a:gd name="connsiteX6" fmla="*/ 13716 w 137541"/>
                <a:gd name="connsiteY6" fmla="*/ 88773 h 141350"/>
                <a:gd name="connsiteX7" fmla="*/ 13716 w 137541"/>
                <a:gd name="connsiteY7" fmla="*/ 17812 h 141350"/>
                <a:gd name="connsiteX8" fmla="*/ 0 w 137541"/>
                <a:gd name="connsiteY8" fmla="*/ 13906 h 141350"/>
                <a:gd name="connsiteX9" fmla="*/ 0 w 137541"/>
                <a:gd name="connsiteY9" fmla="*/ 3143 h 141350"/>
                <a:gd name="connsiteX10" fmla="*/ 34290 w 137541"/>
                <a:gd name="connsiteY10" fmla="*/ 0 h 141350"/>
                <a:gd name="connsiteX11" fmla="*/ 34576 w 137541"/>
                <a:gd name="connsiteY11" fmla="*/ 0 h 141350"/>
                <a:gd name="connsiteX12" fmla="*/ 39243 w 137541"/>
                <a:gd name="connsiteY12" fmla="*/ 2953 h 141350"/>
                <a:gd name="connsiteX13" fmla="*/ 39243 w 137541"/>
                <a:gd name="connsiteY13" fmla="*/ 86868 h 141350"/>
                <a:gd name="connsiteX14" fmla="*/ 41338 w 137541"/>
                <a:gd name="connsiteY14" fmla="*/ 109061 h 141350"/>
                <a:gd name="connsiteX15" fmla="*/ 48673 w 137541"/>
                <a:gd name="connsiteY15" fmla="*/ 120777 h 141350"/>
                <a:gd name="connsiteX16" fmla="*/ 64008 w 137541"/>
                <a:gd name="connsiteY16" fmla="*/ 124587 h 141350"/>
                <a:gd name="connsiteX17" fmla="*/ 82391 w 137541"/>
                <a:gd name="connsiteY17" fmla="*/ 120396 h 141350"/>
                <a:gd name="connsiteX18" fmla="*/ 97346 w 137541"/>
                <a:gd name="connsiteY18" fmla="*/ 110585 h 141350"/>
                <a:gd name="connsiteX19" fmla="*/ 97346 w 137541"/>
                <a:gd name="connsiteY19" fmla="*/ 17812 h 141350"/>
                <a:gd name="connsiteX20" fmla="*/ 79724 w 137541"/>
                <a:gd name="connsiteY20" fmla="*/ 13906 h 141350"/>
                <a:gd name="connsiteX21" fmla="*/ 79724 w 137541"/>
                <a:gd name="connsiteY21" fmla="*/ 3143 h 141350"/>
                <a:gd name="connsiteX22" fmla="*/ 116967 w 137541"/>
                <a:gd name="connsiteY22" fmla="*/ 0 h 141350"/>
                <a:gd name="connsiteX23" fmla="*/ 117253 w 137541"/>
                <a:gd name="connsiteY23" fmla="*/ 0 h 141350"/>
                <a:gd name="connsiteX24" fmla="*/ 122872 w 137541"/>
                <a:gd name="connsiteY24" fmla="*/ 2953 h 141350"/>
                <a:gd name="connsiteX25" fmla="*/ 122872 w 137541"/>
                <a:gd name="connsiteY25" fmla="*/ 126302 h 141350"/>
                <a:gd name="connsiteX26" fmla="*/ 137541 w 137541"/>
                <a:gd name="connsiteY26" fmla="*/ 126302 h 141350"/>
                <a:gd name="connsiteX27" fmla="*/ 137255 w 137541"/>
                <a:gd name="connsiteY27" fmla="*/ 137350 h 141350"/>
                <a:gd name="connsiteX28" fmla="*/ 125349 w 137541"/>
                <a:gd name="connsiteY28" fmla="*/ 140017 h 141350"/>
                <a:gd name="connsiteX29" fmla="*/ 113729 w 137541"/>
                <a:gd name="connsiteY29" fmla="*/ 140970 h 141350"/>
                <a:gd name="connsiteX30" fmla="*/ 103442 w 137541"/>
                <a:gd name="connsiteY30" fmla="*/ 138113 h 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7541" h="141350">
                  <a:moveTo>
                    <a:pt x="103442" y="138113"/>
                  </a:moveTo>
                  <a:cubicBezTo>
                    <a:pt x="101251" y="136303"/>
                    <a:pt x="100108" y="133350"/>
                    <a:pt x="100108" y="129350"/>
                  </a:cubicBezTo>
                  <a:lnTo>
                    <a:pt x="100108" y="121063"/>
                  </a:lnTo>
                  <a:cubicBezTo>
                    <a:pt x="94774" y="126492"/>
                    <a:pt x="88011" y="131159"/>
                    <a:pt x="79915" y="135255"/>
                  </a:cubicBezTo>
                  <a:cubicBezTo>
                    <a:pt x="71818" y="139351"/>
                    <a:pt x="63722" y="141351"/>
                    <a:pt x="55531" y="141351"/>
                  </a:cubicBezTo>
                  <a:cubicBezTo>
                    <a:pt x="40386" y="141351"/>
                    <a:pt x="29623" y="137255"/>
                    <a:pt x="23241" y="129159"/>
                  </a:cubicBezTo>
                  <a:cubicBezTo>
                    <a:pt x="16859" y="120967"/>
                    <a:pt x="13716" y="107537"/>
                    <a:pt x="13716" y="88773"/>
                  </a:cubicBezTo>
                  <a:lnTo>
                    <a:pt x="13716" y="17812"/>
                  </a:lnTo>
                  <a:lnTo>
                    <a:pt x="0" y="13906"/>
                  </a:lnTo>
                  <a:lnTo>
                    <a:pt x="0" y="3143"/>
                  </a:lnTo>
                  <a:lnTo>
                    <a:pt x="34290" y="0"/>
                  </a:lnTo>
                  <a:lnTo>
                    <a:pt x="34576" y="0"/>
                  </a:lnTo>
                  <a:lnTo>
                    <a:pt x="39243" y="2953"/>
                  </a:lnTo>
                  <a:lnTo>
                    <a:pt x="39243" y="86868"/>
                  </a:lnTo>
                  <a:cubicBezTo>
                    <a:pt x="39243" y="96298"/>
                    <a:pt x="39910" y="103727"/>
                    <a:pt x="41338" y="109061"/>
                  </a:cubicBezTo>
                  <a:cubicBezTo>
                    <a:pt x="42767" y="114395"/>
                    <a:pt x="45148" y="118300"/>
                    <a:pt x="48673" y="120777"/>
                  </a:cubicBezTo>
                  <a:cubicBezTo>
                    <a:pt x="52197" y="123349"/>
                    <a:pt x="57245" y="124587"/>
                    <a:pt x="64008" y="124587"/>
                  </a:cubicBezTo>
                  <a:cubicBezTo>
                    <a:pt x="70580" y="124587"/>
                    <a:pt x="76676" y="123158"/>
                    <a:pt x="82391" y="120396"/>
                  </a:cubicBezTo>
                  <a:cubicBezTo>
                    <a:pt x="88106" y="117634"/>
                    <a:pt x="93059" y="114395"/>
                    <a:pt x="97346" y="110585"/>
                  </a:cubicBezTo>
                  <a:lnTo>
                    <a:pt x="97346" y="17812"/>
                  </a:lnTo>
                  <a:lnTo>
                    <a:pt x="79724" y="13906"/>
                  </a:lnTo>
                  <a:lnTo>
                    <a:pt x="79724" y="3143"/>
                  </a:lnTo>
                  <a:lnTo>
                    <a:pt x="116967" y="0"/>
                  </a:lnTo>
                  <a:lnTo>
                    <a:pt x="117253" y="0"/>
                  </a:lnTo>
                  <a:lnTo>
                    <a:pt x="122872" y="2953"/>
                  </a:lnTo>
                  <a:lnTo>
                    <a:pt x="122872" y="126302"/>
                  </a:lnTo>
                  <a:lnTo>
                    <a:pt x="137541" y="126302"/>
                  </a:lnTo>
                  <a:lnTo>
                    <a:pt x="137255" y="137350"/>
                  </a:lnTo>
                  <a:cubicBezTo>
                    <a:pt x="132683" y="138494"/>
                    <a:pt x="128683" y="139351"/>
                    <a:pt x="125349" y="140017"/>
                  </a:cubicBezTo>
                  <a:cubicBezTo>
                    <a:pt x="122015" y="140684"/>
                    <a:pt x="118110" y="140970"/>
                    <a:pt x="113729" y="140970"/>
                  </a:cubicBezTo>
                  <a:cubicBezTo>
                    <a:pt x="109061" y="140779"/>
                    <a:pt x="105632" y="139922"/>
                    <a:pt x="103442" y="138113"/>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2" name="Freeform: Shape 1046">
              <a:extLst>
                <a:ext uri="{FF2B5EF4-FFF2-40B4-BE49-F238E27FC236}">
                  <a16:creationId xmlns:a16="http://schemas.microsoft.com/office/drawing/2014/main" id="{5BE3C62D-C1E0-D08F-9CDC-862188A0D438}"/>
                </a:ext>
              </a:extLst>
            </p:cNvPr>
            <p:cNvSpPr/>
            <p:nvPr/>
          </p:nvSpPr>
          <p:spPr>
            <a:xfrm>
              <a:off x="12612814" y="7044467"/>
              <a:ext cx="138779" cy="203168"/>
            </a:xfrm>
            <a:custGeom>
              <a:avLst/>
              <a:gdLst>
                <a:gd name="connsiteX0" fmla="*/ 0 w 138779"/>
                <a:gd name="connsiteY0" fmla="*/ 4667 h 203168"/>
                <a:gd name="connsiteX1" fmla="*/ 39148 w 138779"/>
                <a:gd name="connsiteY1" fmla="*/ 0 h 203168"/>
                <a:gd name="connsiteX2" fmla="*/ 39624 w 138779"/>
                <a:gd name="connsiteY2" fmla="*/ 0 h 203168"/>
                <a:gd name="connsiteX3" fmla="*/ 45244 w 138779"/>
                <a:gd name="connsiteY3" fmla="*/ 3715 h 203168"/>
                <a:gd name="connsiteX4" fmla="*/ 45244 w 138779"/>
                <a:gd name="connsiteY4" fmla="*/ 77343 h 203168"/>
                <a:gd name="connsiteX5" fmla="*/ 62770 w 138779"/>
                <a:gd name="connsiteY5" fmla="*/ 65627 h 203168"/>
                <a:gd name="connsiteX6" fmla="*/ 85439 w 138779"/>
                <a:gd name="connsiteY6" fmla="*/ 60960 h 203168"/>
                <a:gd name="connsiteX7" fmla="*/ 112205 w 138779"/>
                <a:gd name="connsiteY7" fmla="*/ 68104 h 203168"/>
                <a:gd name="connsiteX8" fmla="*/ 131540 w 138779"/>
                <a:gd name="connsiteY8" fmla="*/ 90107 h 203168"/>
                <a:gd name="connsiteX9" fmla="*/ 138779 w 138779"/>
                <a:gd name="connsiteY9" fmla="*/ 127826 h 203168"/>
                <a:gd name="connsiteX10" fmla="*/ 130112 w 138779"/>
                <a:gd name="connsiteY10" fmla="*/ 166021 h 203168"/>
                <a:gd name="connsiteX11" fmla="*/ 105251 w 138779"/>
                <a:gd name="connsiteY11" fmla="*/ 193167 h 203168"/>
                <a:gd name="connsiteX12" fmla="*/ 67818 w 138779"/>
                <a:gd name="connsiteY12" fmla="*/ 203168 h 203168"/>
                <a:gd name="connsiteX13" fmla="*/ 36957 w 138779"/>
                <a:gd name="connsiteY13" fmla="*/ 199835 h 203168"/>
                <a:gd name="connsiteX14" fmla="*/ 20098 w 138779"/>
                <a:gd name="connsiteY14" fmla="*/ 193834 h 203168"/>
                <a:gd name="connsiteX15" fmla="*/ 20098 w 138779"/>
                <a:gd name="connsiteY15" fmla="*/ 17621 h 203168"/>
                <a:gd name="connsiteX16" fmla="*/ 0 w 138779"/>
                <a:gd name="connsiteY16" fmla="*/ 14954 h 203168"/>
                <a:gd name="connsiteX17" fmla="*/ 0 w 138779"/>
                <a:gd name="connsiteY17" fmla="*/ 4667 h 203168"/>
                <a:gd name="connsiteX18" fmla="*/ 58103 w 138779"/>
                <a:gd name="connsiteY18" fmla="*/ 82582 h 203168"/>
                <a:gd name="connsiteX19" fmla="*/ 45244 w 138779"/>
                <a:gd name="connsiteY19" fmla="*/ 92202 h 203168"/>
                <a:gd name="connsiteX20" fmla="*/ 45244 w 138779"/>
                <a:gd name="connsiteY20" fmla="*/ 182309 h 203168"/>
                <a:gd name="connsiteX21" fmla="*/ 53721 w 138779"/>
                <a:gd name="connsiteY21" fmla="*/ 187833 h 203168"/>
                <a:gd name="connsiteX22" fmla="*/ 69533 w 138779"/>
                <a:gd name="connsiteY22" fmla="*/ 189928 h 203168"/>
                <a:gd name="connsiteX23" fmla="*/ 99917 w 138779"/>
                <a:gd name="connsiteY23" fmla="*/ 174784 h 203168"/>
                <a:gd name="connsiteX24" fmla="*/ 111443 w 138779"/>
                <a:gd name="connsiteY24" fmla="*/ 130493 h 203168"/>
                <a:gd name="connsiteX25" fmla="*/ 101441 w 138779"/>
                <a:gd name="connsiteY25" fmla="*/ 91345 h 203168"/>
                <a:gd name="connsiteX26" fmla="*/ 75533 w 138779"/>
                <a:gd name="connsiteY26" fmla="*/ 78391 h 203168"/>
                <a:gd name="connsiteX27" fmla="*/ 58103 w 138779"/>
                <a:gd name="connsiteY27" fmla="*/ 82582 h 2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8779" h="203168">
                  <a:moveTo>
                    <a:pt x="0" y="4667"/>
                  </a:moveTo>
                  <a:lnTo>
                    <a:pt x="39148" y="0"/>
                  </a:lnTo>
                  <a:lnTo>
                    <a:pt x="39624" y="0"/>
                  </a:lnTo>
                  <a:lnTo>
                    <a:pt x="45244" y="3715"/>
                  </a:lnTo>
                  <a:lnTo>
                    <a:pt x="45244" y="77343"/>
                  </a:lnTo>
                  <a:cubicBezTo>
                    <a:pt x="50102" y="72580"/>
                    <a:pt x="56007" y="68675"/>
                    <a:pt x="62770" y="65627"/>
                  </a:cubicBezTo>
                  <a:cubicBezTo>
                    <a:pt x="69533" y="62579"/>
                    <a:pt x="77057" y="60960"/>
                    <a:pt x="85439" y="60960"/>
                  </a:cubicBezTo>
                  <a:cubicBezTo>
                    <a:pt x="95250" y="60960"/>
                    <a:pt x="104108" y="63341"/>
                    <a:pt x="112205" y="68104"/>
                  </a:cubicBezTo>
                  <a:cubicBezTo>
                    <a:pt x="120301" y="72866"/>
                    <a:pt x="126683" y="80201"/>
                    <a:pt x="131540" y="90107"/>
                  </a:cubicBezTo>
                  <a:cubicBezTo>
                    <a:pt x="136303" y="100013"/>
                    <a:pt x="138779" y="112586"/>
                    <a:pt x="138779" y="127826"/>
                  </a:cubicBezTo>
                  <a:cubicBezTo>
                    <a:pt x="138779" y="141827"/>
                    <a:pt x="135922" y="154591"/>
                    <a:pt x="130112" y="166021"/>
                  </a:cubicBezTo>
                  <a:cubicBezTo>
                    <a:pt x="124301" y="177451"/>
                    <a:pt x="116015" y="186499"/>
                    <a:pt x="105251" y="193167"/>
                  </a:cubicBezTo>
                  <a:cubicBezTo>
                    <a:pt x="94488" y="199835"/>
                    <a:pt x="82010" y="203168"/>
                    <a:pt x="67818" y="203168"/>
                  </a:cubicBezTo>
                  <a:cubicBezTo>
                    <a:pt x="56579" y="203168"/>
                    <a:pt x="46292" y="202025"/>
                    <a:pt x="36957" y="199835"/>
                  </a:cubicBezTo>
                  <a:cubicBezTo>
                    <a:pt x="27623" y="197644"/>
                    <a:pt x="22003" y="195643"/>
                    <a:pt x="20098" y="193834"/>
                  </a:cubicBezTo>
                  <a:lnTo>
                    <a:pt x="20098" y="17621"/>
                  </a:lnTo>
                  <a:lnTo>
                    <a:pt x="0" y="14954"/>
                  </a:lnTo>
                  <a:lnTo>
                    <a:pt x="0" y="4667"/>
                  </a:lnTo>
                  <a:close/>
                  <a:moveTo>
                    <a:pt x="58103" y="82582"/>
                  </a:moveTo>
                  <a:cubicBezTo>
                    <a:pt x="52769" y="85439"/>
                    <a:pt x="48482" y="88678"/>
                    <a:pt x="45244" y="92202"/>
                  </a:cubicBezTo>
                  <a:lnTo>
                    <a:pt x="45244" y="182309"/>
                  </a:lnTo>
                  <a:cubicBezTo>
                    <a:pt x="46196" y="184595"/>
                    <a:pt x="49054" y="186404"/>
                    <a:pt x="53721" y="187833"/>
                  </a:cubicBezTo>
                  <a:cubicBezTo>
                    <a:pt x="58388" y="189262"/>
                    <a:pt x="63627" y="189928"/>
                    <a:pt x="69533" y="189928"/>
                  </a:cubicBezTo>
                  <a:cubicBezTo>
                    <a:pt x="82106" y="189928"/>
                    <a:pt x="92202" y="184880"/>
                    <a:pt x="99917" y="174784"/>
                  </a:cubicBezTo>
                  <a:cubicBezTo>
                    <a:pt x="107537" y="164687"/>
                    <a:pt x="111443" y="149924"/>
                    <a:pt x="111443" y="130493"/>
                  </a:cubicBezTo>
                  <a:cubicBezTo>
                    <a:pt x="111443" y="113062"/>
                    <a:pt x="108109" y="100013"/>
                    <a:pt x="101441" y="91345"/>
                  </a:cubicBezTo>
                  <a:cubicBezTo>
                    <a:pt x="94774" y="82677"/>
                    <a:pt x="86106" y="78391"/>
                    <a:pt x="75533" y="78391"/>
                  </a:cubicBezTo>
                  <a:cubicBezTo>
                    <a:pt x="69152" y="78295"/>
                    <a:pt x="63341" y="79724"/>
                    <a:pt x="58103" y="82582"/>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3" name="Freeform: Shape 1047">
              <a:extLst>
                <a:ext uri="{FF2B5EF4-FFF2-40B4-BE49-F238E27FC236}">
                  <a16:creationId xmlns:a16="http://schemas.microsoft.com/office/drawing/2014/main" id="{40A8D6D9-F5A2-2B24-F9BA-F8B85A4B5C54}"/>
                </a:ext>
              </a:extLst>
            </p:cNvPr>
            <p:cNvSpPr/>
            <p:nvPr/>
          </p:nvSpPr>
          <p:spPr>
            <a:xfrm>
              <a:off x="12770834" y="7044563"/>
              <a:ext cx="66103" cy="200501"/>
            </a:xfrm>
            <a:custGeom>
              <a:avLst/>
              <a:gdLst>
                <a:gd name="connsiteX0" fmla="*/ 19812 w 66103"/>
                <a:gd name="connsiteY0" fmla="*/ 17812 h 200501"/>
                <a:gd name="connsiteX1" fmla="*/ 0 w 66103"/>
                <a:gd name="connsiteY1" fmla="*/ 15145 h 200501"/>
                <a:gd name="connsiteX2" fmla="*/ 0 w 66103"/>
                <a:gd name="connsiteY2" fmla="*/ 4667 h 200501"/>
                <a:gd name="connsiteX3" fmla="*/ 39433 w 66103"/>
                <a:gd name="connsiteY3" fmla="*/ 0 h 200501"/>
                <a:gd name="connsiteX4" fmla="*/ 39910 w 66103"/>
                <a:gd name="connsiteY4" fmla="*/ 0 h 200501"/>
                <a:gd name="connsiteX5" fmla="*/ 45339 w 66103"/>
                <a:gd name="connsiteY5" fmla="*/ 3715 h 200501"/>
                <a:gd name="connsiteX6" fmla="*/ 45339 w 66103"/>
                <a:gd name="connsiteY6" fmla="*/ 186500 h 200501"/>
                <a:gd name="connsiteX7" fmla="*/ 66104 w 66103"/>
                <a:gd name="connsiteY7" fmla="*/ 188500 h 200501"/>
                <a:gd name="connsiteX8" fmla="*/ 66104 w 66103"/>
                <a:gd name="connsiteY8" fmla="*/ 200501 h 200501"/>
                <a:gd name="connsiteX9" fmla="*/ 0 w 66103"/>
                <a:gd name="connsiteY9" fmla="*/ 200501 h 200501"/>
                <a:gd name="connsiteX10" fmla="*/ 0 w 66103"/>
                <a:gd name="connsiteY10" fmla="*/ 188500 h 200501"/>
                <a:gd name="connsiteX11" fmla="*/ 19812 w 66103"/>
                <a:gd name="connsiteY11" fmla="*/ 186309 h 200501"/>
                <a:gd name="connsiteX12" fmla="*/ 19812 w 66103"/>
                <a:gd name="connsiteY12" fmla="*/ 17812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03" h="200501">
                  <a:moveTo>
                    <a:pt x="19812" y="17812"/>
                  </a:moveTo>
                  <a:lnTo>
                    <a:pt x="0" y="15145"/>
                  </a:lnTo>
                  <a:lnTo>
                    <a:pt x="0" y="4667"/>
                  </a:lnTo>
                  <a:lnTo>
                    <a:pt x="39433" y="0"/>
                  </a:lnTo>
                  <a:lnTo>
                    <a:pt x="39910" y="0"/>
                  </a:lnTo>
                  <a:lnTo>
                    <a:pt x="45339" y="3715"/>
                  </a:lnTo>
                  <a:lnTo>
                    <a:pt x="45339" y="186500"/>
                  </a:lnTo>
                  <a:lnTo>
                    <a:pt x="66104" y="188500"/>
                  </a:lnTo>
                  <a:lnTo>
                    <a:pt x="66104" y="200501"/>
                  </a:lnTo>
                  <a:lnTo>
                    <a:pt x="0" y="200501"/>
                  </a:lnTo>
                  <a:lnTo>
                    <a:pt x="0" y="188500"/>
                  </a:lnTo>
                  <a:lnTo>
                    <a:pt x="19812" y="186309"/>
                  </a:lnTo>
                  <a:lnTo>
                    <a:pt x="19812" y="17812"/>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4" name="Freeform: Shape 1048">
              <a:extLst>
                <a:ext uri="{FF2B5EF4-FFF2-40B4-BE49-F238E27FC236}">
                  <a16:creationId xmlns:a16="http://schemas.microsoft.com/office/drawing/2014/main" id="{64CEC893-5AE9-1F0A-8759-02BDBC3F6424}"/>
                </a:ext>
              </a:extLst>
            </p:cNvPr>
            <p:cNvSpPr/>
            <p:nvPr/>
          </p:nvSpPr>
          <p:spPr>
            <a:xfrm>
              <a:off x="12853606" y="7050849"/>
              <a:ext cx="64865" cy="194119"/>
            </a:xfrm>
            <a:custGeom>
              <a:avLst/>
              <a:gdLst>
                <a:gd name="connsiteX0" fmla="*/ 19812 w 64865"/>
                <a:gd name="connsiteY0" fmla="*/ 77057 h 194119"/>
                <a:gd name="connsiteX1" fmla="*/ 1238 w 64865"/>
                <a:gd name="connsiteY1" fmla="*/ 72676 h 194119"/>
                <a:gd name="connsiteX2" fmla="*/ 1238 w 64865"/>
                <a:gd name="connsiteY2" fmla="*/ 59722 h 194119"/>
                <a:gd name="connsiteX3" fmla="*/ 39148 w 64865"/>
                <a:gd name="connsiteY3" fmla="*/ 55054 h 194119"/>
                <a:gd name="connsiteX4" fmla="*/ 39624 w 64865"/>
                <a:gd name="connsiteY4" fmla="*/ 55054 h 194119"/>
                <a:gd name="connsiteX5" fmla="*/ 45244 w 64865"/>
                <a:gd name="connsiteY5" fmla="*/ 59436 h 194119"/>
                <a:gd name="connsiteX6" fmla="*/ 45244 w 64865"/>
                <a:gd name="connsiteY6" fmla="*/ 180118 h 194119"/>
                <a:gd name="connsiteX7" fmla="*/ 64865 w 64865"/>
                <a:gd name="connsiteY7" fmla="*/ 182118 h 194119"/>
                <a:gd name="connsiteX8" fmla="*/ 64865 w 64865"/>
                <a:gd name="connsiteY8" fmla="*/ 194119 h 194119"/>
                <a:gd name="connsiteX9" fmla="*/ 0 w 64865"/>
                <a:gd name="connsiteY9" fmla="*/ 194119 h 194119"/>
                <a:gd name="connsiteX10" fmla="*/ 0 w 64865"/>
                <a:gd name="connsiteY10" fmla="*/ 182118 h 194119"/>
                <a:gd name="connsiteX11" fmla="*/ 19812 w 64865"/>
                <a:gd name="connsiteY11" fmla="*/ 179927 h 194119"/>
                <a:gd name="connsiteX12" fmla="*/ 19812 w 64865"/>
                <a:gd name="connsiteY12" fmla="*/ 77057 h 194119"/>
                <a:gd name="connsiteX13" fmla="*/ 17812 w 64865"/>
                <a:gd name="connsiteY13" fmla="*/ 29337 h 194119"/>
                <a:gd name="connsiteX14" fmla="*/ 13906 w 64865"/>
                <a:gd name="connsiteY14" fmla="*/ 18097 h 194119"/>
                <a:gd name="connsiteX15" fmla="*/ 18669 w 64865"/>
                <a:gd name="connsiteY15" fmla="*/ 5143 h 194119"/>
                <a:gd name="connsiteX16" fmla="*/ 31813 w 64865"/>
                <a:gd name="connsiteY16" fmla="*/ 0 h 194119"/>
                <a:gd name="connsiteX17" fmla="*/ 44005 w 64865"/>
                <a:gd name="connsiteY17" fmla="*/ 4381 h 194119"/>
                <a:gd name="connsiteX18" fmla="*/ 47911 w 64865"/>
                <a:gd name="connsiteY18" fmla="*/ 15621 h 194119"/>
                <a:gd name="connsiteX19" fmla="*/ 43148 w 64865"/>
                <a:gd name="connsiteY19" fmla="*/ 28861 h 194119"/>
                <a:gd name="connsiteX20" fmla="*/ 29813 w 64865"/>
                <a:gd name="connsiteY20" fmla="*/ 33718 h 194119"/>
                <a:gd name="connsiteX21" fmla="*/ 29527 w 64865"/>
                <a:gd name="connsiteY21" fmla="*/ 33718 h 194119"/>
                <a:gd name="connsiteX22" fmla="*/ 17812 w 64865"/>
                <a:gd name="connsiteY22" fmla="*/ 29337 h 1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65" h="194119">
                  <a:moveTo>
                    <a:pt x="19812" y="77057"/>
                  </a:moveTo>
                  <a:lnTo>
                    <a:pt x="1238" y="72676"/>
                  </a:lnTo>
                  <a:lnTo>
                    <a:pt x="1238" y="59722"/>
                  </a:lnTo>
                  <a:lnTo>
                    <a:pt x="39148" y="55054"/>
                  </a:lnTo>
                  <a:lnTo>
                    <a:pt x="39624" y="55054"/>
                  </a:lnTo>
                  <a:lnTo>
                    <a:pt x="45244" y="59436"/>
                  </a:lnTo>
                  <a:lnTo>
                    <a:pt x="45244" y="180118"/>
                  </a:lnTo>
                  <a:lnTo>
                    <a:pt x="64865" y="182118"/>
                  </a:lnTo>
                  <a:lnTo>
                    <a:pt x="64865" y="194119"/>
                  </a:lnTo>
                  <a:lnTo>
                    <a:pt x="0" y="194119"/>
                  </a:lnTo>
                  <a:lnTo>
                    <a:pt x="0" y="182118"/>
                  </a:lnTo>
                  <a:lnTo>
                    <a:pt x="19812" y="179927"/>
                  </a:lnTo>
                  <a:lnTo>
                    <a:pt x="19812" y="77057"/>
                  </a:lnTo>
                  <a:close/>
                  <a:moveTo>
                    <a:pt x="17812" y="29337"/>
                  </a:moveTo>
                  <a:cubicBezTo>
                    <a:pt x="15240" y="26384"/>
                    <a:pt x="13906" y="22669"/>
                    <a:pt x="13906" y="18097"/>
                  </a:cubicBezTo>
                  <a:cubicBezTo>
                    <a:pt x="13906" y="12859"/>
                    <a:pt x="15526" y="8572"/>
                    <a:pt x="18669" y="5143"/>
                  </a:cubicBezTo>
                  <a:cubicBezTo>
                    <a:pt x="21812" y="1714"/>
                    <a:pt x="26194" y="0"/>
                    <a:pt x="31813" y="0"/>
                  </a:cubicBezTo>
                  <a:cubicBezTo>
                    <a:pt x="37338" y="0"/>
                    <a:pt x="41434" y="1429"/>
                    <a:pt x="44005" y="4381"/>
                  </a:cubicBezTo>
                  <a:cubicBezTo>
                    <a:pt x="46577" y="7334"/>
                    <a:pt x="47911" y="11049"/>
                    <a:pt x="47911" y="15621"/>
                  </a:cubicBezTo>
                  <a:cubicBezTo>
                    <a:pt x="47911" y="21145"/>
                    <a:pt x="46292" y="25527"/>
                    <a:pt x="43148" y="28861"/>
                  </a:cubicBezTo>
                  <a:cubicBezTo>
                    <a:pt x="40005" y="32194"/>
                    <a:pt x="35528" y="33718"/>
                    <a:pt x="29813" y="33718"/>
                  </a:cubicBezTo>
                  <a:lnTo>
                    <a:pt x="29527" y="33718"/>
                  </a:lnTo>
                  <a:cubicBezTo>
                    <a:pt x="24384" y="33718"/>
                    <a:pt x="20479" y="32290"/>
                    <a:pt x="17812" y="29337"/>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5" name="Freeform: Shape 1049">
              <a:extLst>
                <a:ext uri="{FF2B5EF4-FFF2-40B4-BE49-F238E27FC236}">
                  <a16:creationId xmlns:a16="http://schemas.microsoft.com/office/drawing/2014/main" id="{AADE70F0-C5DC-3DFC-18D6-C698238C6917}"/>
                </a:ext>
              </a:extLst>
            </p:cNvPr>
            <p:cNvSpPr/>
            <p:nvPr/>
          </p:nvSpPr>
          <p:spPr>
            <a:xfrm>
              <a:off x="12932947" y="7105427"/>
              <a:ext cx="107158" cy="142303"/>
            </a:xfrm>
            <a:custGeom>
              <a:avLst/>
              <a:gdLst>
                <a:gd name="connsiteX0" fmla="*/ 7908 w 107158"/>
                <a:gd name="connsiteY0" fmla="*/ 35719 h 142303"/>
                <a:gd name="connsiteX1" fmla="*/ 31435 w 107158"/>
                <a:gd name="connsiteY1" fmla="*/ 9620 h 142303"/>
                <a:gd name="connsiteX2" fmla="*/ 68773 w 107158"/>
                <a:gd name="connsiteY2" fmla="*/ 0 h 142303"/>
                <a:gd name="connsiteX3" fmla="*/ 86871 w 107158"/>
                <a:gd name="connsiteY3" fmla="*/ 2000 h 142303"/>
                <a:gd name="connsiteX4" fmla="*/ 104968 w 107158"/>
                <a:gd name="connsiteY4" fmla="*/ 7429 h 142303"/>
                <a:gd name="connsiteX5" fmla="*/ 104016 w 107158"/>
                <a:gd name="connsiteY5" fmla="*/ 45149 h 142303"/>
                <a:gd name="connsiteX6" fmla="*/ 88109 w 107158"/>
                <a:gd name="connsiteY6" fmla="*/ 45149 h 142303"/>
                <a:gd name="connsiteX7" fmla="*/ 82680 w 107158"/>
                <a:gd name="connsiteY7" fmla="*/ 20193 h 142303"/>
                <a:gd name="connsiteX8" fmla="*/ 64106 w 107158"/>
                <a:gd name="connsiteY8" fmla="*/ 13335 h 142303"/>
                <a:gd name="connsiteX9" fmla="*/ 37055 w 107158"/>
                <a:gd name="connsiteY9" fmla="*/ 27146 h 142303"/>
                <a:gd name="connsiteX10" fmla="*/ 27149 w 107158"/>
                <a:gd name="connsiteY10" fmla="*/ 66389 h 142303"/>
                <a:gd name="connsiteX11" fmla="*/ 38293 w 107158"/>
                <a:gd name="connsiteY11" fmla="*/ 110300 h 142303"/>
                <a:gd name="connsiteX12" fmla="*/ 67249 w 107158"/>
                <a:gd name="connsiteY12" fmla="*/ 125349 h 142303"/>
                <a:gd name="connsiteX13" fmla="*/ 86680 w 107158"/>
                <a:gd name="connsiteY13" fmla="*/ 122206 h 142303"/>
                <a:gd name="connsiteX14" fmla="*/ 102492 w 107158"/>
                <a:gd name="connsiteY14" fmla="*/ 114586 h 142303"/>
                <a:gd name="connsiteX15" fmla="*/ 107159 w 107158"/>
                <a:gd name="connsiteY15" fmla="*/ 124397 h 142303"/>
                <a:gd name="connsiteX16" fmla="*/ 87728 w 107158"/>
                <a:gd name="connsiteY16" fmla="*/ 136779 h 142303"/>
                <a:gd name="connsiteX17" fmla="*/ 61629 w 107158"/>
                <a:gd name="connsiteY17" fmla="*/ 142304 h 142303"/>
                <a:gd name="connsiteX18" fmla="*/ 27720 w 107158"/>
                <a:gd name="connsiteY18" fmla="*/ 133255 h 142303"/>
                <a:gd name="connsiteX19" fmla="*/ 6956 w 107158"/>
                <a:gd name="connsiteY19" fmla="*/ 108395 h 142303"/>
                <a:gd name="connsiteX20" fmla="*/ 2 w 107158"/>
                <a:gd name="connsiteY20" fmla="*/ 72581 h 142303"/>
                <a:gd name="connsiteX21" fmla="*/ 7908 w 107158"/>
                <a:gd name="connsiteY21" fmla="*/ 35719 h 14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8" h="142303">
                  <a:moveTo>
                    <a:pt x="7908" y="35719"/>
                  </a:moveTo>
                  <a:cubicBezTo>
                    <a:pt x="13242" y="24765"/>
                    <a:pt x="21053" y="16097"/>
                    <a:pt x="31435" y="9620"/>
                  </a:cubicBezTo>
                  <a:cubicBezTo>
                    <a:pt x="41817" y="3143"/>
                    <a:pt x="54200" y="0"/>
                    <a:pt x="68773" y="0"/>
                  </a:cubicBezTo>
                  <a:cubicBezTo>
                    <a:pt x="75822" y="0"/>
                    <a:pt x="81822" y="667"/>
                    <a:pt x="86871" y="2000"/>
                  </a:cubicBezTo>
                  <a:cubicBezTo>
                    <a:pt x="91919" y="3334"/>
                    <a:pt x="97920" y="5144"/>
                    <a:pt x="104968" y="7429"/>
                  </a:cubicBezTo>
                  <a:lnTo>
                    <a:pt x="104016" y="45149"/>
                  </a:lnTo>
                  <a:lnTo>
                    <a:pt x="88109" y="45149"/>
                  </a:lnTo>
                  <a:lnTo>
                    <a:pt x="82680" y="20193"/>
                  </a:lnTo>
                  <a:cubicBezTo>
                    <a:pt x="81727" y="15621"/>
                    <a:pt x="75536" y="13335"/>
                    <a:pt x="64106" y="13335"/>
                  </a:cubicBezTo>
                  <a:cubicBezTo>
                    <a:pt x="52676" y="13335"/>
                    <a:pt x="43627" y="17907"/>
                    <a:pt x="37055" y="27146"/>
                  </a:cubicBezTo>
                  <a:cubicBezTo>
                    <a:pt x="30483" y="36385"/>
                    <a:pt x="27149" y="49435"/>
                    <a:pt x="27149" y="66389"/>
                  </a:cubicBezTo>
                  <a:cubicBezTo>
                    <a:pt x="27149" y="85630"/>
                    <a:pt x="30864" y="100298"/>
                    <a:pt x="38293" y="110300"/>
                  </a:cubicBezTo>
                  <a:cubicBezTo>
                    <a:pt x="45722" y="120301"/>
                    <a:pt x="55343" y="125349"/>
                    <a:pt x="67249" y="125349"/>
                  </a:cubicBezTo>
                  <a:cubicBezTo>
                    <a:pt x="74107" y="125349"/>
                    <a:pt x="80584" y="124301"/>
                    <a:pt x="86680" y="122206"/>
                  </a:cubicBezTo>
                  <a:cubicBezTo>
                    <a:pt x="92776" y="120110"/>
                    <a:pt x="98015" y="117539"/>
                    <a:pt x="102492" y="114586"/>
                  </a:cubicBezTo>
                  <a:lnTo>
                    <a:pt x="107159" y="124397"/>
                  </a:lnTo>
                  <a:cubicBezTo>
                    <a:pt x="102777" y="128969"/>
                    <a:pt x="96300" y="133064"/>
                    <a:pt x="87728" y="136779"/>
                  </a:cubicBezTo>
                  <a:cubicBezTo>
                    <a:pt x="79155" y="140494"/>
                    <a:pt x="70488" y="142304"/>
                    <a:pt x="61629" y="142304"/>
                  </a:cubicBezTo>
                  <a:cubicBezTo>
                    <a:pt x="48294" y="142304"/>
                    <a:pt x="36960" y="139256"/>
                    <a:pt x="27720" y="133255"/>
                  </a:cubicBezTo>
                  <a:cubicBezTo>
                    <a:pt x="18481" y="127254"/>
                    <a:pt x="11528" y="118967"/>
                    <a:pt x="6956" y="108395"/>
                  </a:cubicBezTo>
                  <a:cubicBezTo>
                    <a:pt x="2384" y="97822"/>
                    <a:pt x="2" y="85916"/>
                    <a:pt x="2" y="72581"/>
                  </a:cubicBezTo>
                  <a:cubicBezTo>
                    <a:pt x="-93" y="58865"/>
                    <a:pt x="2574" y="46673"/>
                    <a:pt x="7908" y="35719"/>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6" name="Freeform: Shape 1050">
              <a:extLst>
                <a:ext uri="{FF2B5EF4-FFF2-40B4-BE49-F238E27FC236}">
                  <a16:creationId xmlns:a16="http://schemas.microsoft.com/office/drawing/2014/main" id="{9B936D12-7624-7ABD-7166-A066BDBAD8B9}"/>
                </a:ext>
              </a:extLst>
            </p:cNvPr>
            <p:cNvSpPr/>
            <p:nvPr/>
          </p:nvSpPr>
          <p:spPr>
            <a:xfrm>
              <a:off x="13061251" y="7036085"/>
              <a:ext cx="120205" cy="211455"/>
            </a:xfrm>
            <a:custGeom>
              <a:avLst/>
              <a:gdLst>
                <a:gd name="connsiteX0" fmla="*/ 23146 w 120205"/>
                <a:gd name="connsiteY0" fmla="*/ 138208 h 211455"/>
                <a:gd name="connsiteX1" fmla="*/ 81439 w 120205"/>
                <a:gd name="connsiteY1" fmla="*/ 126587 h 211455"/>
                <a:gd name="connsiteX2" fmla="*/ 81439 w 120205"/>
                <a:gd name="connsiteY2" fmla="*/ 119729 h 211455"/>
                <a:gd name="connsiteX3" fmla="*/ 78962 w 120205"/>
                <a:gd name="connsiteY3" fmla="*/ 101632 h 211455"/>
                <a:gd name="connsiteX4" fmla="*/ 70485 w 120205"/>
                <a:gd name="connsiteY4" fmla="*/ 91916 h 211455"/>
                <a:gd name="connsiteX5" fmla="*/ 53435 w 120205"/>
                <a:gd name="connsiteY5" fmla="*/ 88868 h 211455"/>
                <a:gd name="connsiteX6" fmla="*/ 31052 w 120205"/>
                <a:gd name="connsiteY6" fmla="*/ 92393 h 211455"/>
                <a:gd name="connsiteX7" fmla="*/ 11335 w 120205"/>
                <a:gd name="connsiteY7" fmla="*/ 101060 h 211455"/>
                <a:gd name="connsiteX8" fmla="*/ 5239 w 120205"/>
                <a:gd name="connsiteY8" fmla="*/ 88297 h 211455"/>
                <a:gd name="connsiteX9" fmla="*/ 16954 w 120205"/>
                <a:gd name="connsiteY9" fmla="*/ 81153 h 211455"/>
                <a:gd name="connsiteX10" fmla="*/ 36767 w 120205"/>
                <a:gd name="connsiteY10" fmla="*/ 73343 h 211455"/>
                <a:gd name="connsiteX11" fmla="*/ 59246 w 120205"/>
                <a:gd name="connsiteY11" fmla="*/ 69914 h 211455"/>
                <a:gd name="connsiteX12" fmla="*/ 86773 w 120205"/>
                <a:gd name="connsiteY12" fmla="*/ 74676 h 211455"/>
                <a:gd name="connsiteX13" fmla="*/ 101346 w 120205"/>
                <a:gd name="connsiteY13" fmla="*/ 90011 h 211455"/>
                <a:gd name="connsiteX14" fmla="*/ 105728 w 120205"/>
                <a:gd name="connsiteY14" fmla="*/ 118205 h 211455"/>
                <a:gd name="connsiteX15" fmla="*/ 105728 w 120205"/>
                <a:gd name="connsiteY15" fmla="*/ 196787 h 211455"/>
                <a:gd name="connsiteX16" fmla="*/ 120206 w 120205"/>
                <a:gd name="connsiteY16" fmla="*/ 196787 h 211455"/>
                <a:gd name="connsiteX17" fmla="*/ 120206 w 120205"/>
                <a:gd name="connsiteY17" fmla="*/ 207550 h 211455"/>
                <a:gd name="connsiteX18" fmla="*/ 107823 w 120205"/>
                <a:gd name="connsiteY18" fmla="*/ 210026 h 211455"/>
                <a:gd name="connsiteX19" fmla="*/ 94774 w 120205"/>
                <a:gd name="connsiteY19" fmla="*/ 211265 h 211455"/>
                <a:gd name="connsiteX20" fmla="*/ 85439 w 120205"/>
                <a:gd name="connsiteY20" fmla="*/ 209169 h 211455"/>
                <a:gd name="connsiteX21" fmla="*/ 82963 w 120205"/>
                <a:gd name="connsiteY21" fmla="*/ 200025 h 211455"/>
                <a:gd name="connsiteX22" fmla="*/ 82963 w 120205"/>
                <a:gd name="connsiteY22" fmla="*/ 191929 h 211455"/>
                <a:gd name="connsiteX23" fmla="*/ 64961 w 120205"/>
                <a:gd name="connsiteY23" fmla="*/ 205359 h 211455"/>
                <a:gd name="connsiteX24" fmla="*/ 40862 w 120205"/>
                <a:gd name="connsiteY24" fmla="*/ 211455 h 211455"/>
                <a:gd name="connsiteX25" fmla="*/ 11621 w 120205"/>
                <a:gd name="connsiteY25" fmla="*/ 201263 h 211455"/>
                <a:gd name="connsiteX26" fmla="*/ 0 w 120205"/>
                <a:gd name="connsiteY26" fmla="*/ 172021 h 211455"/>
                <a:gd name="connsiteX27" fmla="*/ 23146 w 120205"/>
                <a:gd name="connsiteY27" fmla="*/ 138208 h 211455"/>
                <a:gd name="connsiteX28" fmla="*/ 34766 w 120205"/>
                <a:gd name="connsiteY28" fmla="*/ 42196 h 211455"/>
                <a:gd name="connsiteX29" fmla="*/ 20479 w 120205"/>
                <a:gd name="connsiteY29" fmla="*/ 27623 h 211455"/>
                <a:gd name="connsiteX30" fmla="*/ 15621 w 120205"/>
                <a:gd name="connsiteY30" fmla="*/ 7430 h 211455"/>
                <a:gd name="connsiteX31" fmla="*/ 16097 w 120205"/>
                <a:gd name="connsiteY31" fmla="*/ 95 h 211455"/>
                <a:gd name="connsiteX32" fmla="*/ 29051 w 120205"/>
                <a:gd name="connsiteY32" fmla="*/ 95 h 211455"/>
                <a:gd name="connsiteX33" fmla="*/ 29337 w 120205"/>
                <a:gd name="connsiteY33" fmla="*/ 4477 h 211455"/>
                <a:gd name="connsiteX34" fmla="*/ 36957 w 120205"/>
                <a:gd name="connsiteY34" fmla="*/ 20765 h 211455"/>
                <a:gd name="connsiteX35" fmla="*/ 56769 w 120205"/>
                <a:gd name="connsiteY35" fmla="*/ 27718 h 211455"/>
                <a:gd name="connsiteX36" fmla="*/ 76391 w 120205"/>
                <a:gd name="connsiteY36" fmla="*/ 20574 h 211455"/>
                <a:gd name="connsiteX37" fmla="*/ 83534 w 120205"/>
                <a:gd name="connsiteY37" fmla="*/ 4382 h 211455"/>
                <a:gd name="connsiteX38" fmla="*/ 83820 w 120205"/>
                <a:gd name="connsiteY38" fmla="*/ 0 h 211455"/>
                <a:gd name="connsiteX39" fmla="*/ 96583 w 120205"/>
                <a:gd name="connsiteY39" fmla="*/ 0 h 211455"/>
                <a:gd name="connsiteX40" fmla="*/ 97060 w 120205"/>
                <a:gd name="connsiteY40" fmla="*/ 7144 h 211455"/>
                <a:gd name="connsiteX41" fmla="*/ 92012 w 120205"/>
                <a:gd name="connsiteY41" fmla="*/ 27242 h 211455"/>
                <a:gd name="connsiteX42" fmla="*/ 77819 w 120205"/>
                <a:gd name="connsiteY42" fmla="*/ 42005 h 211455"/>
                <a:gd name="connsiteX43" fmla="*/ 56864 w 120205"/>
                <a:gd name="connsiteY43" fmla="*/ 47530 h 211455"/>
                <a:gd name="connsiteX44" fmla="*/ 34766 w 120205"/>
                <a:gd name="connsiteY44" fmla="*/ 42196 h 211455"/>
                <a:gd name="connsiteX45" fmla="*/ 66199 w 120205"/>
                <a:gd name="connsiteY45" fmla="*/ 190976 h 211455"/>
                <a:gd name="connsiteX46" fmla="*/ 81344 w 120205"/>
                <a:gd name="connsiteY46" fmla="*/ 181642 h 211455"/>
                <a:gd name="connsiteX47" fmla="*/ 81344 w 120205"/>
                <a:gd name="connsiteY47" fmla="*/ 139541 h 211455"/>
                <a:gd name="connsiteX48" fmla="*/ 41053 w 120205"/>
                <a:gd name="connsiteY48" fmla="*/ 147733 h 211455"/>
                <a:gd name="connsiteX49" fmla="*/ 27432 w 120205"/>
                <a:gd name="connsiteY49" fmla="*/ 169164 h 211455"/>
                <a:gd name="connsiteX50" fmla="*/ 33909 w 120205"/>
                <a:gd name="connsiteY50" fmla="*/ 188595 h 211455"/>
                <a:gd name="connsiteX51" fmla="*/ 51435 w 120205"/>
                <a:gd name="connsiteY51" fmla="*/ 194881 h 211455"/>
                <a:gd name="connsiteX52" fmla="*/ 66199 w 120205"/>
                <a:gd name="connsiteY52" fmla="*/ 190976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205" h="211455">
                  <a:moveTo>
                    <a:pt x="23146" y="138208"/>
                  </a:moveTo>
                  <a:cubicBezTo>
                    <a:pt x="38481" y="130969"/>
                    <a:pt x="57912" y="127064"/>
                    <a:pt x="81439" y="126587"/>
                  </a:cubicBezTo>
                  <a:lnTo>
                    <a:pt x="81439" y="119729"/>
                  </a:lnTo>
                  <a:cubicBezTo>
                    <a:pt x="81439" y="112014"/>
                    <a:pt x="80582" y="106013"/>
                    <a:pt x="78962" y="101632"/>
                  </a:cubicBezTo>
                  <a:cubicBezTo>
                    <a:pt x="77343" y="97250"/>
                    <a:pt x="74486" y="94012"/>
                    <a:pt x="70485" y="91916"/>
                  </a:cubicBezTo>
                  <a:cubicBezTo>
                    <a:pt x="66485" y="89916"/>
                    <a:pt x="60865" y="88868"/>
                    <a:pt x="53435" y="88868"/>
                  </a:cubicBezTo>
                  <a:cubicBezTo>
                    <a:pt x="45149" y="88868"/>
                    <a:pt x="37624" y="90011"/>
                    <a:pt x="31052" y="92393"/>
                  </a:cubicBezTo>
                  <a:cubicBezTo>
                    <a:pt x="24479" y="94774"/>
                    <a:pt x="17907" y="97631"/>
                    <a:pt x="11335" y="101060"/>
                  </a:cubicBezTo>
                  <a:lnTo>
                    <a:pt x="5239" y="88297"/>
                  </a:lnTo>
                  <a:cubicBezTo>
                    <a:pt x="7334" y="86487"/>
                    <a:pt x="11240" y="84106"/>
                    <a:pt x="16954" y="81153"/>
                  </a:cubicBezTo>
                  <a:cubicBezTo>
                    <a:pt x="22670" y="78200"/>
                    <a:pt x="29242" y="75629"/>
                    <a:pt x="36767" y="73343"/>
                  </a:cubicBezTo>
                  <a:cubicBezTo>
                    <a:pt x="44291" y="71056"/>
                    <a:pt x="51816" y="69914"/>
                    <a:pt x="59246" y="69914"/>
                  </a:cubicBezTo>
                  <a:cubicBezTo>
                    <a:pt x="70866" y="69914"/>
                    <a:pt x="80010" y="71533"/>
                    <a:pt x="86773" y="74676"/>
                  </a:cubicBezTo>
                  <a:cubicBezTo>
                    <a:pt x="93536" y="77819"/>
                    <a:pt x="98393" y="82963"/>
                    <a:pt x="101346" y="90011"/>
                  </a:cubicBezTo>
                  <a:cubicBezTo>
                    <a:pt x="104299" y="97060"/>
                    <a:pt x="105728" y="106394"/>
                    <a:pt x="105728" y="118205"/>
                  </a:cubicBezTo>
                  <a:lnTo>
                    <a:pt x="105728" y="196787"/>
                  </a:lnTo>
                  <a:lnTo>
                    <a:pt x="120206" y="196787"/>
                  </a:lnTo>
                  <a:lnTo>
                    <a:pt x="120206" y="207550"/>
                  </a:lnTo>
                  <a:cubicBezTo>
                    <a:pt x="116967" y="208407"/>
                    <a:pt x="112776" y="209169"/>
                    <a:pt x="107823" y="210026"/>
                  </a:cubicBezTo>
                  <a:cubicBezTo>
                    <a:pt x="102870" y="210884"/>
                    <a:pt x="98489" y="211265"/>
                    <a:pt x="94774" y="211265"/>
                  </a:cubicBezTo>
                  <a:cubicBezTo>
                    <a:pt x="90202" y="211265"/>
                    <a:pt x="87058" y="210598"/>
                    <a:pt x="85439" y="209169"/>
                  </a:cubicBezTo>
                  <a:cubicBezTo>
                    <a:pt x="83820" y="207740"/>
                    <a:pt x="82963" y="204692"/>
                    <a:pt x="82963" y="200025"/>
                  </a:cubicBezTo>
                  <a:lnTo>
                    <a:pt x="82963" y="191929"/>
                  </a:lnTo>
                  <a:cubicBezTo>
                    <a:pt x="78105" y="196787"/>
                    <a:pt x="72104" y="201359"/>
                    <a:pt x="64961" y="205359"/>
                  </a:cubicBezTo>
                  <a:cubicBezTo>
                    <a:pt x="57817" y="209455"/>
                    <a:pt x="49816" y="211455"/>
                    <a:pt x="40862" y="211455"/>
                  </a:cubicBezTo>
                  <a:cubicBezTo>
                    <a:pt x="29147" y="211455"/>
                    <a:pt x="19336" y="208026"/>
                    <a:pt x="11621" y="201263"/>
                  </a:cubicBezTo>
                  <a:cubicBezTo>
                    <a:pt x="3905" y="194500"/>
                    <a:pt x="0" y="184785"/>
                    <a:pt x="0" y="172021"/>
                  </a:cubicBezTo>
                  <a:cubicBezTo>
                    <a:pt x="95" y="156781"/>
                    <a:pt x="7811" y="145447"/>
                    <a:pt x="23146" y="138208"/>
                  </a:cubicBezTo>
                  <a:close/>
                  <a:moveTo>
                    <a:pt x="34766" y="42196"/>
                  </a:moveTo>
                  <a:cubicBezTo>
                    <a:pt x="28480" y="38576"/>
                    <a:pt x="23717" y="33719"/>
                    <a:pt x="20479" y="27623"/>
                  </a:cubicBezTo>
                  <a:cubicBezTo>
                    <a:pt x="17240" y="21527"/>
                    <a:pt x="15621" y="14764"/>
                    <a:pt x="15621" y="7430"/>
                  </a:cubicBezTo>
                  <a:cubicBezTo>
                    <a:pt x="15621" y="3810"/>
                    <a:pt x="15812" y="1429"/>
                    <a:pt x="16097" y="95"/>
                  </a:cubicBezTo>
                  <a:lnTo>
                    <a:pt x="29051" y="95"/>
                  </a:lnTo>
                  <a:cubicBezTo>
                    <a:pt x="29051" y="1905"/>
                    <a:pt x="29147" y="3334"/>
                    <a:pt x="29337" y="4477"/>
                  </a:cubicBezTo>
                  <a:cubicBezTo>
                    <a:pt x="30004" y="10668"/>
                    <a:pt x="32480" y="16097"/>
                    <a:pt x="36957" y="20765"/>
                  </a:cubicBezTo>
                  <a:cubicBezTo>
                    <a:pt x="41434" y="25432"/>
                    <a:pt x="48006" y="27718"/>
                    <a:pt x="56769" y="27718"/>
                  </a:cubicBezTo>
                  <a:cubicBezTo>
                    <a:pt x="65627" y="27718"/>
                    <a:pt x="72104" y="25336"/>
                    <a:pt x="76391" y="20574"/>
                  </a:cubicBezTo>
                  <a:cubicBezTo>
                    <a:pt x="80677" y="15811"/>
                    <a:pt x="82963" y="10478"/>
                    <a:pt x="83534" y="4382"/>
                  </a:cubicBezTo>
                  <a:cubicBezTo>
                    <a:pt x="83820" y="2096"/>
                    <a:pt x="83915" y="667"/>
                    <a:pt x="83820" y="0"/>
                  </a:cubicBezTo>
                  <a:lnTo>
                    <a:pt x="96583" y="0"/>
                  </a:lnTo>
                  <a:cubicBezTo>
                    <a:pt x="96965" y="2572"/>
                    <a:pt x="97060" y="4953"/>
                    <a:pt x="97060" y="7144"/>
                  </a:cubicBezTo>
                  <a:cubicBezTo>
                    <a:pt x="97060" y="14288"/>
                    <a:pt x="95345" y="21050"/>
                    <a:pt x="92012" y="27242"/>
                  </a:cubicBezTo>
                  <a:cubicBezTo>
                    <a:pt x="88678" y="33433"/>
                    <a:pt x="83915" y="38386"/>
                    <a:pt x="77819" y="42005"/>
                  </a:cubicBezTo>
                  <a:cubicBezTo>
                    <a:pt x="71723" y="45625"/>
                    <a:pt x="64675" y="47530"/>
                    <a:pt x="56864" y="47530"/>
                  </a:cubicBezTo>
                  <a:cubicBezTo>
                    <a:pt x="48292" y="47530"/>
                    <a:pt x="41053" y="45720"/>
                    <a:pt x="34766" y="42196"/>
                  </a:cubicBezTo>
                  <a:close/>
                  <a:moveTo>
                    <a:pt x="66199" y="190976"/>
                  </a:moveTo>
                  <a:cubicBezTo>
                    <a:pt x="71723" y="188404"/>
                    <a:pt x="76772" y="185261"/>
                    <a:pt x="81344" y="181642"/>
                  </a:cubicBezTo>
                  <a:lnTo>
                    <a:pt x="81344" y="139541"/>
                  </a:lnTo>
                  <a:cubicBezTo>
                    <a:pt x="63532" y="139541"/>
                    <a:pt x="50102" y="142304"/>
                    <a:pt x="41053" y="147733"/>
                  </a:cubicBezTo>
                  <a:cubicBezTo>
                    <a:pt x="32004" y="153162"/>
                    <a:pt x="27432" y="160306"/>
                    <a:pt x="27432" y="169164"/>
                  </a:cubicBezTo>
                  <a:cubicBezTo>
                    <a:pt x="27432" y="178022"/>
                    <a:pt x="29623" y="184499"/>
                    <a:pt x="33909" y="188595"/>
                  </a:cubicBezTo>
                  <a:cubicBezTo>
                    <a:pt x="38195" y="192786"/>
                    <a:pt x="44101" y="194881"/>
                    <a:pt x="51435" y="194881"/>
                  </a:cubicBezTo>
                  <a:cubicBezTo>
                    <a:pt x="55721" y="194881"/>
                    <a:pt x="60674" y="193548"/>
                    <a:pt x="66199" y="190976"/>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87" name="Graphic 152">
            <a:extLst>
              <a:ext uri="{FF2B5EF4-FFF2-40B4-BE49-F238E27FC236}">
                <a16:creationId xmlns:a16="http://schemas.microsoft.com/office/drawing/2014/main" id="{BA714A95-B751-85DD-8FF7-443BC55AF514}"/>
              </a:ext>
            </a:extLst>
          </p:cNvPr>
          <p:cNvGrpSpPr>
            <a:grpSpLocks noChangeAspect="1"/>
          </p:cNvGrpSpPr>
          <p:nvPr userDrawn="1"/>
        </p:nvGrpSpPr>
        <p:grpSpPr bwMode="auto">
          <a:xfrm>
            <a:off x="4381500" y="8812213"/>
            <a:ext cx="3146425" cy="3632200"/>
            <a:chOff x="11010900" y="5504656"/>
            <a:chExt cx="2359628" cy="2724721"/>
          </a:xfrm>
        </p:grpSpPr>
        <p:sp>
          <p:nvSpPr>
            <p:cNvPr id="88" name="Freeform: Shape 1052">
              <a:extLst>
                <a:ext uri="{FF2B5EF4-FFF2-40B4-BE49-F238E27FC236}">
                  <a16:creationId xmlns:a16="http://schemas.microsoft.com/office/drawing/2014/main" id="{FCD3C196-9D97-73CB-9BF4-69B9520DE8B0}"/>
                </a:ext>
              </a:extLst>
            </p:cNvPr>
            <p:cNvSpPr/>
            <p:nvPr/>
          </p:nvSpPr>
          <p:spPr>
            <a:xfrm>
              <a:off x="11010900" y="5504656"/>
              <a:ext cx="1179814" cy="2724721"/>
            </a:xfrm>
            <a:custGeom>
              <a:avLst/>
              <a:gdLst>
                <a:gd name="connsiteX0" fmla="*/ 1179862 w 1179861"/>
                <a:gd name="connsiteY0" fmla="*/ 0 h 2724721"/>
                <a:gd name="connsiteX1" fmla="*/ 144685 w 1179861"/>
                <a:gd name="connsiteY1" fmla="*/ 597599 h 2724721"/>
                <a:gd name="connsiteX2" fmla="*/ 0 w 1179861"/>
                <a:gd name="connsiteY2" fmla="*/ 848297 h 2724721"/>
                <a:gd name="connsiteX3" fmla="*/ 0 w 1179861"/>
                <a:gd name="connsiteY3" fmla="*/ 1876425 h 2724721"/>
                <a:gd name="connsiteX4" fmla="*/ 144685 w 1179861"/>
                <a:gd name="connsiteY4" fmla="*/ 2127123 h 2724721"/>
                <a:gd name="connsiteX5" fmla="*/ 1179767 w 1179861"/>
                <a:gd name="connsiteY5" fmla="*/ 2724722 h 2724721"/>
                <a:gd name="connsiteX6" fmla="*/ 1179767 w 1179861"/>
                <a:gd name="connsiteY6" fmla="*/ 0 h 272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861" h="2724721">
                  <a:moveTo>
                    <a:pt x="1179862" y="0"/>
                  </a:moveTo>
                  <a:lnTo>
                    <a:pt x="144685" y="597599"/>
                  </a:lnTo>
                  <a:cubicBezTo>
                    <a:pt x="55150" y="649319"/>
                    <a:pt x="0" y="744855"/>
                    <a:pt x="0" y="848297"/>
                  </a:cubicBezTo>
                  <a:lnTo>
                    <a:pt x="0" y="1876425"/>
                  </a:lnTo>
                  <a:cubicBezTo>
                    <a:pt x="0" y="1979867"/>
                    <a:pt x="55150" y="2075402"/>
                    <a:pt x="144685" y="2127123"/>
                  </a:cubicBezTo>
                  <a:lnTo>
                    <a:pt x="1179767" y="2724722"/>
                  </a:lnTo>
                  <a:lnTo>
                    <a:pt x="1179767" y="0"/>
                  </a:lnTo>
                  <a:close/>
                </a:path>
              </a:pathLst>
            </a:custGeom>
            <a:solidFill>
              <a:schemeClr val="accent4"/>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9" name="Freeform: Shape 93">
              <a:extLst>
                <a:ext uri="{FF2B5EF4-FFF2-40B4-BE49-F238E27FC236}">
                  <a16:creationId xmlns:a16="http://schemas.microsoft.com/office/drawing/2014/main" id="{5C4A9025-0073-AC63-4056-4AAEC538BBED}"/>
                </a:ext>
              </a:extLst>
            </p:cNvPr>
            <p:cNvSpPr>
              <a:spLocks/>
            </p:cNvSpPr>
            <p:nvPr/>
          </p:nvSpPr>
          <p:spPr bwMode="auto">
            <a:xfrm>
              <a:off x="12190761" y="5504656"/>
              <a:ext cx="1179766" cy="2724721"/>
            </a:xfrm>
            <a:custGeom>
              <a:avLst/>
              <a:gdLst>
                <a:gd name="T0" fmla="*/ 0 w 1179766"/>
                <a:gd name="T1" fmla="*/ 0 h 2724721"/>
                <a:gd name="T2" fmla="*/ 1035082 w 1179766"/>
                <a:gd name="T3" fmla="*/ 597599 h 2724721"/>
                <a:gd name="T4" fmla="*/ 1179766 w 1179766"/>
                <a:gd name="T5" fmla="*/ 848297 h 2724721"/>
                <a:gd name="T6" fmla="*/ 1179766 w 1179766"/>
                <a:gd name="T7" fmla="*/ 1876425 h 2724721"/>
                <a:gd name="T8" fmla="*/ 1035082 w 1179766"/>
                <a:gd name="T9" fmla="*/ 2127123 h 2724721"/>
                <a:gd name="T10" fmla="*/ 0 w 1179766"/>
                <a:gd name="T11" fmla="*/ 2724722 h 2724721"/>
                <a:gd name="T12" fmla="*/ 0 w 1179766"/>
                <a:gd name="T13" fmla="*/ 0 h 27247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9766" h="2724721">
                  <a:moveTo>
                    <a:pt x="0" y="0"/>
                  </a:moveTo>
                  <a:lnTo>
                    <a:pt x="1035082" y="597599"/>
                  </a:lnTo>
                  <a:cubicBezTo>
                    <a:pt x="1124617" y="649319"/>
                    <a:pt x="1179766" y="744855"/>
                    <a:pt x="1179766" y="848297"/>
                  </a:cubicBezTo>
                  <a:lnTo>
                    <a:pt x="1179766" y="1876425"/>
                  </a:lnTo>
                  <a:cubicBezTo>
                    <a:pt x="1179766" y="1979867"/>
                    <a:pt x="1124617" y="2075402"/>
                    <a:pt x="1035082" y="2127123"/>
                  </a:cubicBezTo>
                  <a:lnTo>
                    <a:pt x="0" y="2724722"/>
                  </a:lnTo>
                  <a:lnTo>
                    <a:pt x="0" y="0"/>
                  </a:lnTo>
                  <a:close/>
                </a:path>
              </a:pathLst>
            </a:custGeom>
            <a:solidFill>
              <a:schemeClr val="tx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o-RO"/>
            </a:p>
          </p:txBody>
        </p:sp>
      </p:grpSp>
    </p:spTree>
    <p:extLst>
      <p:ext uri="{BB962C8B-B14F-4D97-AF65-F5344CB8AC3E}">
        <p14:creationId xmlns:p14="http://schemas.microsoft.com/office/powerpoint/2010/main" val="3998604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apitol">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D50B2B5C-A55D-32E6-D81B-8EB9606F8A3A}"/>
              </a:ext>
            </a:extLst>
          </p:cNvPr>
          <p:cNvSpPr/>
          <p:nvPr userDrawn="1"/>
        </p:nvSpPr>
        <p:spPr>
          <a:xfrm>
            <a:off x="-3175" y="-19050"/>
            <a:ext cx="1530350" cy="1375251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srgbClr val="FFFFFF"/>
              </a:solidFill>
            </a:endParaRPr>
          </a:p>
        </p:txBody>
      </p:sp>
      <p:grpSp>
        <p:nvGrpSpPr>
          <p:cNvPr id="4" name="Graphic 7">
            <a:extLst>
              <a:ext uri="{FF2B5EF4-FFF2-40B4-BE49-F238E27FC236}">
                <a16:creationId xmlns:a16="http://schemas.microsoft.com/office/drawing/2014/main" id="{84CBBF27-56E9-32CF-9BE4-97030F189389}"/>
              </a:ext>
            </a:extLst>
          </p:cNvPr>
          <p:cNvGrpSpPr>
            <a:grpSpLocks/>
          </p:cNvGrpSpPr>
          <p:nvPr/>
        </p:nvGrpSpPr>
        <p:grpSpPr bwMode="auto">
          <a:xfrm>
            <a:off x="1011238" y="885825"/>
            <a:ext cx="1030287" cy="1495425"/>
            <a:chOff x="1011092" y="885600"/>
            <a:chExt cx="1030668" cy="1496004"/>
          </a:xfrm>
        </p:grpSpPr>
        <p:grpSp>
          <p:nvGrpSpPr>
            <p:cNvPr id="5" name="Graphic 7">
              <a:extLst>
                <a:ext uri="{FF2B5EF4-FFF2-40B4-BE49-F238E27FC236}">
                  <a16:creationId xmlns:a16="http://schemas.microsoft.com/office/drawing/2014/main" id="{73C81D75-3D09-9F35-9AA2-1370FD050C0B}"/>
                </a:ext>
              </a:extLst>
            </p:cNvPr>
            <p:cNvGrpSpPr>
              <a:grpSpLocks/>
            </p:cNvGrpSpPr>
            <p:nvPr/>
          </p:nvGrpSpPr>
          <p:grpSpPr bwMode="auto">
            <a:xfrm>
              <a:off x="1011092" y="1032729"/>
              <a:ext cx="515270" cy="1348875"/>
              <a:chOff x="1011092" y="1032729"/>
              <a:chExt cx="515270" cy="1348875"/>
            </a:xfrm>
          </p:grpSpPr>
          <p:sp>
            <p:nvSpPr>
              <p:cNvPr id="18" name="Freeform: Shape 20">
                <a:extLst>
                  <a:ext uri="{FF2B5EF4-FFF2-40B4-BE49-F238E27FC236}">
                    <a16:creationId xmlns:a16="http://schemas.microsoft.com/office/drawing/2014/main" id="{76CA5F31-3386-146C-C6D8-47FCB97844B1}"/>
                  </a:ext>
                </a:extLst>
              </p:cNvPr>
              <p:cNvSpPr>
                <a:spLocks/>
              </p:cNvSpPr>
              <p:nvPr/>
            </p:nvSpPr>
            <p:spPr bwMode="auto">
              <a:xfrm>
                <a:off x="1011092" y="1414373"/>
                <a:ext cx="515270" cy="967231"/>
              </a:xfrm>
              <a:custGeom>
                <a:avLst/>
                <a:gdLst>
                  <a:gd name="T0" fmla="*/ 515271 w 515270"/>
                  <a:gd name="T1" fmla="*/ 0 h 967231"/>
                  <a:gd name="T2" fmla="*/ 515271 w 515270"/>
                  <a:gd name="T3" fmla="*/ 967231 h 967231"/>
                  <a:gd name="T4" fmla="*/ 152225 w 515270"/>
                  <a:gd name="T5" fmla="*/ 727621 h 967231"/>
                  <a:gd name="T6" fmla="*/ 0 w 515270"/>
                  <a:gd name="T7" fmla="*/ 444955 h 967231"/>
                  <a:gd name="T8" fmla="*/ 0 w 515270"/>
                  <a:gd name="T9" fmla="*/ 63692 h 967231"/>
                  <a:gd name="T10" fmla="*/ 515143 w 515270"/>
                  <a:gd name="T11" fmla="*/ 0 h 967231"/>
                  <a:gd name="T12" fmla="*/ 515271 w 515270"/>
                  <a:gd name="T13" fmla="*/ 0 h 9672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5270" h="967231">
                    <a:moveTo>
                      <a:pt x="515271" y="0"/>
                    </a:moveTo>
                    <a:lnTo>
                      <a:pt x="515271" y="967231"/>
                    </a:lnTo>
                    <a:lnTo>
                      <a:pt x="152225" y="727621"/>
                    </a:lnTo>
                    <a:cubicBezTo>
                      <a:pt x="57068" y="664948"/>
                      <a:pt x="0" y="558836"/>
                      <a:pt x="0" y="444955"/>
                    </a:cubicBezTo>
                    <a:lnTo>
                      <a:pt x="0" y="63692"/>
                    </a:lnTo>
                    <a:cubicBezTo>
                      <a:pt x="154517" y="22929"/>
                      <a:pt x="329671" y="0"/>
                      <a:pt x="515143" y="0"/>
                    </a:cubicBezTo>
                    <a:cubicBezTo>
                      <a:pt x="515271" y="0"/>
                      <a:pt x="515271" y="0"/>
                      <a:pt x="515271" y="0"/>
                    </a:cubicBez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9" name="Freeform: Shape 21">
                <a:extLst>
                  <a:ext uri="{FF2B5EF4-FFF2-40B4-BE49-F238E27FC236}">
                    <a16:creationId xmlns:a16="http://schemas.microsoft.com/office/drawing/2014/main" id="{CC044B74-2BC7-C610-9645-BAD0316B3B80}"/>
                  </a:ext>
                </a:extLst>
              </p:cNvPr>
              <p:cNvSpPr>
                <a:spLocks/>
              </p:cNvSpPr>
              <p:nvPr/>
            </p:nvSpPr>
            <p:spPr bwMode="auto">
              <a:xfrm>
                <a:off x="1011092" y="1032729"/>
                <a:ext cx="515270" cy="445336"/>
              </a:xfrm>
              <a:custGeom>
                <a:avLst/>
                <a:gdLst>
                  <a:gd name="T0" fmla="*/ 515143 w 515270"/>
                  <a:gd name="T1" fmla="*/ 0 h 445336"/>
                  <a:gd name="T2" fmla="*/ 0 w 515270"/>
                  <a:gd name="T3" fmla="*/ 63692 h 445336"/>
                  <a:gd name="T4" fmla="*/ 0 w 515270"/>
                  <a:gd name="T5" fmla="*/ 444954 h 445336"/>
                  <a:gd name="T6" fmla="*/ 0 w 515270"/>
                  <a:gd name="T7" fmla="*/ 445337 h 445336"/>
                  <a:gd name="T8" fmla="*/ 515143 w 515270"/>
                  <a:gd name="T9" fmla="*/ 381644 h 445336"/>
                  <a:gd name="T10" fmla="*/ 515271 w 515270"/>
                  <a:gd name="T11" fmla="*/ 381644 h 445336"/>
                  <a:gd name="T12" fmla="*/ 515271 w 515270"/>
                  <a:gd name="T13" fmla="*/ 0 h 445336"/>
                  <a:gd name="T14" fmla="*/ 515143 w 515270"/>
                  <a:gd name="T15" fmla="*/ 0 h 4453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5270" h="445336">
                    <a:moveTo>
                      <a:pt x="515143" y="0"/>
                    </a:moveTo>
                    <a:cubicBezTo>
                      <a:pt x="329671" y="0"/>
                      <a:pt x="154517" y="22929"/>
                      <a:pt x="0" y="63692"/>
                    </a:cubicBezTo>
                    <a:lnTo>
                      <a:pt x="0" y="444954"/>
                    </a:lnTo>
                    <a:cubicBezTo>
                      <a:pt x="0" y="445082"/>
                      <a:pt x="0" y="445209"/>
                      <a:pt x="0" y="445337"/>
                    </a:cubicBezTo>
                    <a:cubicBezTo>
                      <a:pt x="154517" y="404574"/>
                      <a:pt x="329671" y="381644"/>
                      <a:pt x="515143" y="381644"/>
                    </a:cubicBezTo>
                    <a:cubicBezTo>
                      <a:pt x="515271" y="381644"/>
                      <a:pt x="515271" y="381644"/>
                      <a:pt x="515271" y="381644"/>
                    </a:cubicBezTo>
                    <a:lnTo>
                      <a:pt x="515271" y="0"/>
                    </a:lnTo>
                    <a:cubicBezTo>
                      <a:pt x="515271" y="0"/>
                      <a:pt x="515271" y="0"/>
                      <a:pt x="515143" y="0"/>
                    </a:cubicBez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grpSp>
        <p:sp>
          <p:nvSpPr>
            <p:cNvPr id="6" name="Freeform: Shape 9">
              <a:extLst>
                <a:ext uri="{FF2B5EF4-FFF2-40B4-BE49-F238E27FC236}">
                  <a16:creationId xmlns:a16="http://schemas.microsoft.com/office/drawing/2014/main" id="{122753E7-AB46-1B83-BB6C-CE604D710F07}"/>
                </a:ext>
              </a:extLst>
            </p:cNvPr>
            <p:cNvSpPr>
              <a:spLocks/>
            </p:cNvSpPr>
            <p:nvPr/>
          </p:nvSpPr>
          <p:spPr bwMode="auto">
            <a:xfrm>
              <a:off x="1074656" y="1184316"/>
              <a:ext cx="159230" cy="159230"/>
            </a:xfrm>
            <a:custGeom>
              <a:avLst/>
              <a:gdLst>
                <a:gd name="T0" fmla="*/ 159231 w 159230"/>
                <a:gd name="T1" fmla="*/ 79615 h 159230"/>
                <a:gd name="T2" fmla="*/ 79615 w 159230"/>
                <a:gd name="T3" fmla="*/ 159231 h 159230"/>
                <a:gd name="T4" fmla="*/ 0 w 159230"/>
                <a:gd name="T5" fmla="*/ 79615 h 159230"/>
                <a:gd name="T6" fmla="*/ 79615 w 159230"/>
                <a:gd name="T7" fmla="*/ 0 h 159230"/>
                <a:gd name="T8" fmla="*/ 159231 w 159230"/>
                <a:gd name="T9" fmla="*/ 79615 h 15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230" h="159230">
                  <a:moveTo>
                    <a:pt x="159231" y="79615"/>
                  </a:moveTo>
                  <a:cubicBezTo>
                    <a:pt x="159231" y="123586"/>
                    <a:pt x="123586" y="159231"/>
                    <a:pt x="79615" y="159231"/>
                  </a:cubicBezTo>
                  <a:cubicBezTo>
                    <a:pt x="35645" y="159231"/>
                    <a:pt x="0" y="123586"/>
                    <a:pt x="0" y="79615"/>
                  </a:cubicBezTo>
                  <a:cubicBezTo>
                    <a:pt x="0" y="35645"/>
                    <a:pt x="35645" y="0"/>
                    <a:pt x="79615" y="0"/>
                  </a:cubicBezTo>
                  <a:cubicBezTo>
                    <a:pt x="123586" y="0"/>
                    <a:pt x="159231" y="35645"/>
                    <a:pt x="159231" y="79615"/>
                  </a:cubicBez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7" name="Freeform: Shape 10">
              <a:extLst>
                <a:ext uri="{FF2B5EF4-FFF2-40B4-BE49-F238E27FC236}">
                  <a16:creationId xmlns:a16="http://schemas.microsoft.com/office/drawing/2014/main" id="{54B2707E-FB01-4ACC-827B-9F406DCBD709}"/>
                </a:ext>
              </a:extLst>
            </p:cNvPr>
            <p:cNvSpPr>
              <a:spLocks/>
            </p:cNvSpPr>
            <p:nvPr/>
          </p:nvSpPr>
          <p:spPr bwMode="auto">
            <a:xfrm>
              <a:off x="1295541" y="1148012"/>
              <a:ext cx="167638" cy="167638"/>
            </a:xfrm>
            <a:custGeom>
              <a:avLst/>
              <a:gdLst>
                <a:gd name="T0" fmla="*/ 167638 w 167638"/>
                <a:gd name="T1" fmla="*/ 83819 h 167638"/>
                <a:gd name="T2" fmla="*/ 83819 w 167638"/>
                <a:gd name="T3" fmla="*/ 167638 h 167638"/>
                <a:gd name="T4" fmla="*/ 0 w 167638"/>
                <a:gd name="T5" fmla="*/ 83819 h 167638"/>
                <a:gd name="T6" fmla="*/ 83819 w 167638"/>
                <a:gd name="T7" fmla="*/ 0 h 167638"/>
                <a:gd name="T8" fmla="*/ 167638 w 167638"/>
                <a:gd name="T9" fmla="*/ 83819 h 1676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638" h="167638">
                  <a:moveTo>
                    <a:pt x="167638" y="83819"/>
                  </a:moveTo>
                  <a:cubicBezTo>
                    <a:pt x="167638" y="130111"/>
                    <a:pt x="130111" y="167638"/>
                    <a:pt x="83819" y="167638"/>
                  </a:cubicBezTo>
                  <a:cubicBezTo>
                    <a:pt x="37527" y="167638"/>
                    <a:pt x="0" y="130111"/>
                    <a:pt x="0" y="83819"/>
                  </a:cubicBezTo>
                  <a:cubicBezTo>
                    <a:pt x="0" y="37527"/>
                    <a:pt x="37527" y="0"/>
                    <a:pt x="83819" y="0"/>
                  </a:cubicBezTo>
                  <a:cubicBezTo>
                    <a:pt x="130111" y="0"/>
                    <a:pt x="167638" y="37527"/>
                    <a:pt x="167638" y="83819"/>
                  </a:cubicBez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grpSp>
          <p:nvGrpSpPr>
            <p:cNvPr id="8" name="Graphic 7">
              <a:extLst>
                <a:ext uri="{FF2B5EF4-FFF2-40B4-BE49-F238E27FC236}">
                  <a16:creationId xmlns:a16="http://schemas.microsoft.com/office/drawing/2014/main" id="{6B296CF9-5306-1EED-0228-62110728672B}"/>
                </a:ext>
              </a:extLst>
            </p:cNvPr>
            <p:cNvGrpSpPr>
              <a:grpSpLocks/>
            </p:cNvGrpSpPr>
            <p:nvPr/>
          </p:nvGrpSpPr>
          <p:grpSpPr bwMode="auto">
            <a:xfrm>
              <a:off x="1526362" y="1032729"/>
              <a:ext cx="515397" cy="1348875"/>
              <a:chOff x="1526362" y="1032729"/>
              <a:chExt cx="515397" cy="1348875"/>
            </a:xfrm>
          </p:grpSpPr>
          <p:sp>
            <p:nvSpPr>
              <p:cNvPr id="16" name="Freeform: Shape 18">
                <a:extLst>
                  <a:ext uri="{FF2B5EF4-FFF2-40B4-BE49-F238E27FC236}">
                    <a16:creationId xmlns:a16="http://schemas.microsoft.com/office/drawing/2014/main" id="{3136FE71-8FE4-AA79-9C57-5185EC00AB03}"/>
                  </a:ext>
                </a:extLst>
              </p:cNvPr>
              <p:cNvSpPr>
                <a:spLocks/>
              </p:cNvSpPr>
              <p:nvPr/>
            </p:nvSpPr>
            <p:spPr bwMode="auto">
              <a:xfrm>
                <a:off x="1526362" y="1414373"/>
                <a:ext cx="515397" cy="967231"/>
              </a:xfrm>
              <a:custGeom>
                <a:avLst/>
                <a:gdLst>
                  <a:gd name="T0" fmla="*/ 0 w 515397"/>
                  <a:gd name="T1" fmla="*/ 0 h 967231"/>
                  <a:gd name="T2" fmla="*/ 0 w 515397"/>
                  <a:gd name="T3" fmla="*/ 967231 h 967231"/>
                  <a:gd name="T4" fmla="*/ 363173 w 515397"/>
                  <a:gd name="T5" fmla="*/ 727621 h 967231"/>
                  <a:gd name="T6" fmla="*/ 515398 w 515397"/>
                  <a:gd name="T7" fmla="*/ 444955 h 967231"/>
                  <a:gd name="T8" fmla="*/ 515398 w 515397"/>
                  <a:gd name="T9" fmla="*/ 63692 h 967231"/>
                  <a:gd name="T10" fmla="*/ 255 w 515397"/>
                  <a:gd name="T11" fmla="*/ 0 h 967231"/>
                  <a:gd name="T12" fmla="*/ 0 w 515397"/>
                  <a:gd name="T13" fmla="*/ 0 h 9672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5397" h="967231">
                    <a:moveTo>
                      <a:pt x="0" y="0"/>
                    </a:moveTo>
                    <a:lnTo>
                      <a:pt x="0" y="967231"/>
                    </a:lnTo>
                    <a:lnTo>
                      <a:pt x="363173" y="727621"/>
                    </a:lnTo>
                    <a:cubicBezTo>
                      <a:pt x="458202" y="664948"/>
                      <a:pt x="515398" y="558836"/>
                      <a:pt x="515398" y="444955"/>
                    </a:cubicBezTo>
                    <a:lnTo>
                      <a:pt x="515398" y="63692"/>
                    </a:lnTo>
                    <a:cubicBezTo>
                      <a:pt x="360880" y="22929"/>
                      <a:pt x="185727" y="0"/>
                      <a:pt x="255" y="0"/>
                    </a:cubicBezTo>
                    <a:cubicBezTo>
                      <a:pt x="127" y="0"/>
                      <a:pt x="127" y="0"/>
                      <a:pt x="0" y="0"/>
                    </a:cubicBez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7" name="Freeform: Shape 19">
                <a:extLst>
                  <a:ext uri="{FF2B5EF4-FFF2-40B4-BE49-F238E27FC236}">
                    <a16:creationId xmlns:a16="http://schemas.microsoft.com/office/drawing/2014/main" id="{5B397F96-1989-2A77-EE01-A28DD7E537F7}"/>
                  </a:ext>
                </a:extLst>
              </p:cNvPr>
              <p:cNvSpPr>
                <a:spLocks/>
              </p:cNvSpPr>
              <p:nvPr/>
            </p:nvSpPr>
            <p:spPr bwMode="auto">
              <a:xfrm>
                <a:off x="1526362" y="1032729"/>
                <a:ext cx="515270" cy="445336"/>
              </a:xfrm>
              <a:custGeom>
                <a:avLst/>
                <a:gdLst>
                  <a:gd name="T0" fmla="*/ 127 w 515270"/>
                  <a:gd name="T1" fmla="*/ 0 h 445336"/>
                  <a:gd name="T2" fmla="*/ 515271 w 515270"/>
                  <a:gd name="T3" fmla="*/ 63692 h 445336"/>
                  <a:gd name="T4" fmla="*/ 515271 w 515270"/>
                  <a:gd name="T5" fmla="*/ 444954 h 445336"/>
                  <a:gd name="T6" fmla="*/ 515271 w 515270"/>
                  <a:gd name="T7" fmla="*/ 445337 h 445336"/>
                  <a:gd name="T8" fmla="*/ 127 w 515270"/>
                  <a:gd name="T9" fmla="*/ 381644 h 445336"/>
                  <a:gd name="T10" fmla="*/ 0 w 515270"/>
                  <a:gd name="T11" fmla="*/ 381644 h 445336"/>
                  <a:gd name="T12" fmla="*/ 0 w 515270"/>
                  <a:gd name="T13" fmla="*/ 0 h 445336"/>
                  <a:gd name="T14" fmla="*/ 127 w 515270"/>
                  <a:gd name="T15" fmla="*/ 0 h 4453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5270" h="445336">
                    <a:moveTo>
                      <a:pt x="127" y="0"/>
                    </a:moveTo>
                    <a:cubicBezTo>
                      <a:pt x="185599" y="0"/>
                      <a:pt x="360753" y="22929"/>
                      <a:pt x="515271" y="63692"/>
                    </a:cubicBezTo>
                    <a:lnTo>
                      <a:pt x="515271" y="444954"/>
                    </a:lnTo>
                    <a:cubicBezTo>
                      <a:pt x="515271" y="445082"/>
                      <a:pt x="515271" y="445209"/>
                      <a:pt x="515271" y="445337"/>
                    </a:cubicBezTo>
                    <a:cubicBezTo>
                      <a:pt x="360753" y="404574"/>
                      <a:pt x="185599" y="381644"/>
                      <a:pt x="127" y="381644"/>
                    </a:cubicBezTo>
                    <a:cubicBezTo>
                      <a:pt x="0" y="381644"/>
                      <a:pt x="0" y="381644"/>
                      <a:pt x="0" y="381644"/>
                    </a:cubicBezTo>
                    <a:lnTo>
                      <a:pt x="0" y="0"/>
                    </a:lnTo>
                    <a:cubicBezTo>
                      <a:pt x="127" y="0"/>
                      <a:pt x="127" y="0"/>
                      <a:pt x="127" y="0"/>
                    </a:cubicBez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grpSp>
        <p:sp>
          <p:nvSpPr>
            <p:cNvPr id="9" name="Freeform: Shape 12">
              <a:extLst>
                <a:ext uri="{FF2B5EF4-FFF2-40B4-BE49-F238E27FC236}">
                  <a16:creationId xmlns:a16="http://schemas.microsoft.com/office/drawing/2014/main" id="{7DC7AC48-10DC-9FC1-95DA-A269B3EC5B1C}"/>
                </a:ext>
              </a:extLst>
            </p:cNvPr>
            <p:cNvSpPr>
              <a:spLocks/>
            </p:cNvSpPr>
            <p:nvPr/>
          </p:nvSpPr>
          <p:spPr bwMode="auto">
            <a:xfrm>
              <a:off x="1819092" y="1184316"/>
              <a:ext cx="159230" cy="159230"/>
            </a:xfrm>
            <a:custGeom>
              <a:avLst/>
              <a:gdLst>
                <a:gd name="T0" fmla="*/ 159231 w 159230"/>
                <a:gd name="T1" fmla="*/ 79615 h 159230"/>
                <a:gd name="T2" fmla="*/ 79615 w 159230"/>
                <a:gd name="T3" fmla="*/ 159231 h 159230"/>
                <a:gd name="T4" fmla="*/ 0 w 159230"/>
                <a:gd name="T5" fmla="*/ 79615 h 159230"/>
                <a:gd name="T6" fmla="*/ 79615 w 159230"/>
                <a:gd name="T7" fmla="*/ 0 h 159230"/>
                <a:gd name="T8" fmla="*/ 159231 w 159230"/>
                <a:gd name="T9" fmla="*/ 79615 h 15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230" h="159230">
                  <a:moveTo>
                    <a:pt x="159231" y="79615"/>
                  </a:moveTo>
                  <a:cubicBezTo>
                    <a:pt x="159231" y="123586"/>
                    <a:pt x="123586" y="159231"/>
                    <a:pt x="79615" y="159231"/>
                  </a:cubicBezTo>
                  <a:cubicBezTo>
                    <a:pt x="35645" y="159231"/>
                    <a:pt x="0" y="123586"/>
                    <a:pt x="0" y="79615"/>
                  </a:cubicBezTo>
                  <a:cubicBezTo>
                    <a:pt x="0" y="35645"/>
                    <a:pt x="35645" y="0"/>
                    <a:pt x="79615" y="0"/>
                  </a:cubicBezTo>
                  <a:cubicBezTo>
                    <a:pt x="123586" y="0"/>
                    <a:pt x="159231" y="35645"/>
                    <a:pt x="159231" y="79615"/>
                  </a:cubicBez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1" name="Freeform: Shape 13">
              <a:extLst>
                <a:ext uri="{FF2B5EF4-FFF2-40B4-BE49-F238E27FC236}">
                  <a16:creationId xmlns:a16="http://schemas.microsoft.com/office/drawing/2014/main" id="{ACFFCBFA-EAF3-5B4F-D54C-ED86001DA9BF}"/>
                </a:ext>
              </a:extLst>
            </p:cNvPr>
            <p:cNvSpPr>
              <a:spLocks/>
            </p:cNvSpPr>
            <p:nvPr/>
          </p:nvSpPr>
          <p:spPr bwMode="auto">
            <a:xfrm>
              <a:off x="1589800" y="1148012"/>
              <a:ext cx="167638" cy="167638"/>
            </a:xfrm>
            <a:custGeom>
              <a:avLst/>
              <a:gdLst>
                <a:gd name="T0" fmla="*/ 167638 w 167638"/>
                <a:gd name="T1" fmla="*/ 83819 h 167638"/>
                <a:gd name="T2" fmla="*/ 83819 w 167638"/>
                <a:gd name="T3" fmla="*/ 167638 h 167638"/>
                <a:gd name="T4" fmla="*/ 0 w 167638"/>
                <a:gd name="T5" fmla="*/ 83819 h 167638"/>
                <a:gd name="T6" fmla="*/ 83819 w 167638"/>
                <a:gd name="T7" fmla="*/ 0 h 167638"/>
                <a:gd name="T8" fmla="*/ 167638 w 167638"/>
                <a:gd name="T9" fmla="*/ 83819 h 1676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638" h="167638">
                  <a:moveTo>
                    <a:pt x="167638" y="83819"/>
                  </a:moveTo>
                  <a:cubicBezTo>
                    <a:pt x="167638" y="130111"/>
                    <a:pt x="130111" y="167638"/>
                    <a:pt x="83819" y="167638"/>
                  </a:cubicBezTo>
                  <a:cubicBezTo>
                    <a:pt x="37527" y="167638"/>
                    <a:pt x="0" y="130111"/>
                    <a:pt x="0" y="83819"/>
                  </a:cubicBezTo>
                  <a:cubicBezTo>
                    <a:pt x="0" y="37527"/>
                    <a:pt x="37527" y="0"/>
                    <a:pt x="83819" y="0"/>
                  </a:cubicBezTo>
                  <a:cubicBezTo>
                    <a:pt x="130111" y="0"/>
                    <a:pt x="167638" y="37527"/>
                    <a:pt x="167638" y="83819"/>
                  </a:cubicBez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2" name="Freeform: Shape 14">
              <a:extLst>
                <a:ext uri="{FF2B5EF4-FFF2-40B4-BE49-F238E27FC236}">
                  <a16:creationId xmlns:a16="http://schemas.microsoft.com/office/drawing/2014/main" id="{42D1FC99-7935-76D0-9162-433209A04DDA}"/>
                </a:ext>
              </a:extLst>
            </p:cNvPr>
            <p:cNvSpPr>
              <a:spLocks/>
            </p:cNvSpPr>
            <p:nvPr/>
          </p:nvSpPr>
          <p:spPr bwMode="auto">
            <a:xfrm>
              <a:off x="1255542" y="1575897"/>
              <a:ext cx="270819" cy="485844"/>
            </a:xfrm>
            <a:custGeom>
              <a:avLst/>
              <a:gdLst>
                <a:gd name="T0" fmla="*/ 270820 w 270819"/>
                <a:gd name="T1" fmla="*/ 68023 h 485844"/>
                <a:gd name="T2" fmla="*/ 147002 w 270819"/>
                <a:gd name="T3" fmla="*/ 0 h 485844"/>
                <a:gd name="T4" fmla="*/ 0 w 270819"/>
                <a:gd name="T5" fmla="*/ 147002 h 485844"/>
                <a:gd name="T6" fmla="*/ 270820 w 270819"/>
                <a:gd name="T7" fmla="*/ 485845 h 485844"/>
                <a:gd name="T8" fmla="*/ 270820 w 270819"/>
                <a:gd name="T9" fmla="*/ 68023 h 4858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0819" h="485844">
                  <a:moveTo>
                    <a:pt x="270820" y="68023"/>
                  </a:moveTo>
                  <a:cubicBezTo>
                    <a:pt x="244706" y="27133"/>
                    <a:pt x="199102" y="0"/>
                    <a:pt x="147002" y="0"/>
                  </a:cubicBezTo>
                  <a:cubicBezTo>
                    <a:pt x="65858" y="0"/>
                    <a:pt x="0" y="65858"/>
                    <a:pt x="0" y="147002"/>
                  </a:cubicBezTo>
                  <a:cubicBezTo>
                    <a:pt x="0" y="337824"/>
                    <a:pt x="270820" y="485845"/>
                    <a:pt x="270820" y="485845"/>
                  </a:cubicBezTo>
                  <a:lnTo>
                    <a:pt x="270820" y="68023"/>
                  </a:ln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3" name="Freeform: Shape 15">
              <a:extLst>
                <a:ext uri="{FF2B5EF4-FFF2-40B4-BE49-F238E27FC236}">
                  <a16:creationId xmlns:a16="http://schemas.microsoft.com/office/drawing/2014/main" id="{45EA48F7-F834-93C3-5765-1A4C60A30B89}"/>
                </a:ext>
              </a:extLst>
            </p:cNvPr>
            <p:cNvSpPr>
              <a:spLocks/>
            </p:cNvSpPr>
            <p:nvPr/>
          </p:nvSpPr>
          <p:spPr bwMode="auto">
            <a:xfrm>
              <a:off x="1526362" y="1575897"/>
              <a:ext cx="270819" cy="485844"/>
            </a:xfrm>
            <a:custGeom>
              <a:avLst/>
              <a:gdLst>
                <a:gd name="T0" fmla="*/ 0 w 270819"/>
                <a:gd name="T1" fmla="*/ 68023 h 485844"/>
                <a:gd name="T2" fmla="*/ 123818 w 270819"/>
                <a:gd name="T3" fmla="*/ 0 h 485844"/>
                <a:gd name="T4" fmla="*/ 270820 w 270819"/>
                <a:gd name="T5" fmla="*/ 147002 h 485844"/>
                <a:gd name="T6" fmla="*/ 0 w 270819"/>
                <a:gd name="T7" fmla="*/ 485845 h 485844"/>
                <a:gd name="T8" fmla="*/ 0 w 270819"/>
                <a:gd name="T9" fmla="*/ 68023 h 4858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0819" h="485844">
                  <a:moveTo>
                    <a:pt x="0" y="68023"/>
                  </a:moveTo>
                  <a:cubicBezTo>
                    <a:pt x="26114" y="27133"/>
                    <a:pt x="71718" y="0"/>
                    <a:pt x="123818" y="0"/>
                  </a:cubicBezTo>
                  <a:cubicBezTo>
                    <a:pt x="204962" y="0"/>
                    <a:pt x="270820" y="65858"/>
                    <a:pt x="270820" y="147002"/>
                  </a:cubicBezTo>
                  <a:cubicBezTo>
                    <a:pt x="270820" y="337824"/>
                    <a:pt x="0" y="485845"/>
                    <a:pt x="0" y="485845"/>
                  </a:cubicBezTo>
                  <a:lnTo>
                    <a:pt x="0" y="68023"/>
                  </a:ln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4" name="Freeform: Shape 16">
              <a:extLst>
                <a:ext uri="{FF2B5EF4-FFF2-40B4-BE49-F238E27FC236}">
                  <a16:creationId xmlns:a16="http://schemas.microsoft.com/office/drawing/2014/main" id="{860CC0F7-F52B-1E9C-E8A3-8418AC203FC4}"/>
                </a:ext>
              </a:extLst>
            </p:cNvPr>
            <p:cNvSpPr>
              <a:spLocks/>
            </p:cNvSpPr>
            <p:nvPr/>
          </p:nvSpPr>
          <p:spPr bwMode="auto">
            <a:xfrm>
              <a:off x="1265733" y="885600"/>
              <a:ext cx="260756" cy="85092"/>
            </a:xfrm>
            <a:custGeom>
              <a:avLst/>
              <a:gdLst>
                <a:gd name="T0" fmla="*/ 0 w 260756"/>
                <a:gd name="T1" fmla="*/ 0 h 85092"/>
                <a:gd name="T2" fmla="*/ 260756 w 260756"/>
                <a:gd name="T3" fmla="*/ 0 h 85092"/>
                <a:gd name="T4" fmla="*/ 260756 w 260756"/>
                <a:gd name="T5" fmla="*/ 85093 h 85092"/>
                <a:gd name="T6" fmla="*/ 0 w 260756"/>
                <a:gd name="T7" fmla="*/ 85093 h 850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0756" h="85092">
                  <a:moveTo>
                    <a:pt x="0" y="0"/>
                  </a:moveTo>
                  <a:lnTo>
                    <a:pt x="260756" y="0"/>
                  </a:lnTo>
                  <a:lnTo>
                    <a:pt x="260756" y="85093"/>
                  </a:lnTo>
                  <a:lnTo>
                    <a:pt x="0" y="85093"/>
                  </a:lnTo>
                  <a:lnTo>
                    <a:pt x="0" y="0"/>
                  </a:ln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5" name="Freeform: Shape 17">
              <a:extLst>
                <a:ext uri="{FF2B5EF4-FFF2-40B4-BE49-F238E27FC236}">
                  <a16:creationId xmlns:a16="http://schemas.microsoft.com/office/drawing/2014/main" id="{0CD38785-D71C-26EB-E5B9-EDA5FDA9ADDE}"/>
                </a:ext>
              </a:extLst>
            </p:cNvPr>
            <p:cNvSpPr>
              <a:spLocks/>
            </p:cNvSpPr>
            <p:nvPr/>
          </p:nvSpPr>
          <p:spPr bwMode="auto">
            <a:xfrm>
              <a:off x="1526489" y="885600"/>
              <a:ext cx="260756" cy="85092"/>
            </a:xfrm>
            <a:custGeom>
              <a:avLst/>
              <a:gdLst>
                <a:gd name="T0" fmla="*/ 0 w 260756"/>
                <a:gd name="T1" fmla="*/ 0 h 85092"/>
                <a:gd name="T2" fmla="*/ 260756 w 260756"/>
                <a:gd name="T3" fmla="*/ 0 h 85092"/>
                <a:gd name="T4" fmla="*/ 260756 w 260756"/>
                <a:gd name="T5" fmla="*/ 85093 h 85092"/>
                <a:gd name="T6" fmla="*/ 0 w 260756"/>
                <a:gd name="T7" fmla="*/ 85093 h 850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0756" h="85092">
                  <a:moveTo>
                    <a:pt x="0" y="0"/>
                  </a:moveTo>
                  <a:lnTo>
                    <a:pt x="260756" y="0"/>
                  </a:lnTo>
                  <a:lnTo>
                    <a:pt x="260756" y="85093"/>
                  </a:lnTo>
                  <a:lnTo>
                    <a:pt x="0" y="85093"/>
                  </a:lnTo>
                  <a:lnTo>
                    <a:pt x="0" y="0"/>
                  </a:ln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grpSp>
      <p:sp>
        <p:nvSpPr>
          <p:cNvPr id="2" name="Title 1"/>
          <p:cNvSpPr>
            <a:spLocks noGrp="1"/>
          </p:cNvSpPr>
          <p:nvPr>
            <p:ph type="title"/>
          </p:nvPr>
        </p:nvSpPr>
        <p:spPr>
          <a:xfrm>
            <a:off x="2880000" y="9730800"/>
            <a:ext cx="13604830" cy="2834622"/>
          </a:xfrm>
        </p:spPr>
        <p:txBody>
          <a:bodyPr anchor="t">
            <a:noAutofit/>
          </a:bodyPr>
          <a:lstStyle>
            <a:lvl1pPr>
              <a:defRPr sz="6600" b="1">
                <a:solidFill>
                  <a:schemeClr val="tx2"/>
                </a:solidFill>
                <a:latin typeface="+mn-lt"/>
              </a:defRPr>
            </a:lvl1pPr>
          </a:lstStyle>
          <a:p>
            <a:endParaRPr lang="ro-RO"/>
          </a:p>
        </p:txBody>
      </p:sp>
      <p:sp>
        <p:nvSpPr>
          <p:cNvPr id="10" name="Text Placeholder 9"/>
          <p:cNvSpPr>
            <a:spLocks noGrp="1"/>
          </p:cNvSpPr>
          <p:nvPr>
            <p:ph type="body" sz="quarter" idx="13"/>
          </p:nvPr>
        </p:nvSpPr>
        <p:spPr>
          <a:xfrm>
            <a:off x="19026000" y="9020429"/>
            <a:ext cx="4516438" cy="3523130"/>
          </a:xfrm>
        </p:spPr>
        <p:txBody>
          <a:bodyPr>
            <a:noAutofit/>
          </a:bodyPr>
          <a:lstStyle>
            <a:lvl1pPr marL="0" indent="0">
              <a:buNone/>
              <a:defRPr sz="32800">
                <a:solidFill>
                  <a:schemeClr val="accent1"/>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20" name="Slide Number Placeholder 4">
            <a:extLst>
              <a:ext uri="{FF2B5EF4-FFF2-40B4-BE49-F238E27FC236}">
                <a16:creationId xmlns:a16="http://schemas.microsoft.com/office/drawing/2014/main" id="{165FE669-0B12-E327-9EBB-5EEAD7458759}"/>
              </a:ext>
            </a:extLst>
          </p:cNvPr>
          <p:cNvSpPr>
            <a:spLocks noGrp="1"/>
          </p:cNvSpPr>
          <p:nvPr>
            <p:ph type="sldNum" sz="quarter" idx="14"/>
          </p:nvPr>
        </p:nvSpPr>
        <p:spPr>
          <a:xfrm>
            <a:off x="-3175" y="12728575"/>
            <a:ext cx="1530350" cy="731838"/>
          </a:xfrm>
        </p:spPr>
        <p:txBody>
          <a:bodyPr/>
          <a:lstStyle>
            <a:lvl1pPr algn="ctr">
              <a:defRPr sz="2900" b="1">
                <a:solidFill>
                  <a:schemeClr val="bg1"/>
                </a:solidFill>
              </a:defRPr>
            </a:lvl1pPr>
          </a:lstStyle>
          <a:p>
            <a:fld id="{2B23B351-C96F-4978-BF50-8904C02F970E}" type="slidenum">
              <a:rPr lang="ro-RO" altLang="en-US"/>
              <a:pPr/>
              <a:t>‹#›</a:t>
            </a:fld>
            <a:endParaRPr lang="ro-RO" altLang="en-US"/>
          </a:p>
        </p:txBody>
      </p:sp>
    </p:spTree>
    <p:extLst>
      <p:ext uri="{BB962C8B-B14F-4D97-AF65-F5344CB8AC3E}">
        <p14:creationId xmlns:p14="http://schemas.microsoft.com/office/powerpoint/2010/main" val="63143954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ouă coloane">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FE60475A-1605-606B-D5C0-1312FA215929}"/>
              </a:ext>
            </a:extLst>
          </p:cNvPr>
          <p:cNvSpPr/>
          <p:nvPr userDrawn="1"/>
        </p:nvSpPr>
        <p:spPr>
          <a:xfrm>
            <a:off x="-3175" y="-19050"/>
            <a:ext cx="1530350" cy="1375251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srgbClr val="FFFFFF"/>
              </a:solidFill>
            </a:endParaRPr>
          </a:p>
        </p:txBody>
      </p:sp>
      <p:grpSp>
        <p:nvGrpSpPr>
          <p:cNvPr id="6" name="Graphic 8">
            <a:extLst>
              <a:ext uri="{FF2B5EF4-FFF2-40B4-BE49-F238E27FC236}">
                <a16:creationId xmlns:a16="http://schemas.microsoft.com/office/drawing/2014/main" id="{C069208B-DA7F-8102-1146-C0D87EE6D625}"/>
              </a:ext>
            </a:extLst>
          </p:cNvPr>
          <p:cNvGrpSpPr>
            <a:grpSpLocks/>
          </p:cNvGrpSpPr>
          <p:nvPr/>
        </p:nvGrpSpPr>
        <p:grpSpPr bwMode="auto">
          <a:xfrm>
            <a:off x="1011238" y="885825"/>
            <a:ext cx="1030287" cy="1495425"/>
            <a:chOff x="1011092" y="885600"/>
            <a:chExt cx="1030668" cy="1496004"/>
          </a:xfrm>
        </p:grpSpPr>
        <p:grpSp>
          <p:nvGrpSpPr>
            <p:cNvPr id="7" name="Graphic 8">
              <a:extLst>
                <a:ext uri="{FF2B5EF4-FFF2-40B4-BE49-F238E27FC236}">
                  <a16:creationId xmlns:a16="http://schemas.microsoft.com/office/drawing/2014/main" id="{7F8A1631-6081-BC60-14E5-6A36C1E61D78}"/>
                </a:ext>
              </a:extLst>
            </p:cNvPr>
            <p:cNvGrpSpPr>
              <a:grpSpLocks/>
            </p:cNvGrpSpPr>
            <p:nvPr/>
          </p:nvGrpSpPr>
          <p:grpSpPr bwMode="auto">
            <a:xfrm>
              <a:off x="1011092" y="1032729"/>
              <a:ext cx="515270" cy="1348875"/>
              <a:chOff x="1011092" y="1032729"/>
              <a:chExt cx="515270" cy="1348875"/>
            </a:xfrm>
          </p:grpSpPr>
          <p:sp>
            <p:nvSpPr>
              <p:cNvPr id="19" name="Freeform: Shape 20">
                <a:extLst>
                  <a:ext uri="{FF2B5EF4-FFF2-40B4-BE49-F238E27FC236}">
                    <a16:creationId xmlns:a16="http://schemas.microsoft.com/office/drawing/2014/main" id="{4F9ACE80-334E-D188-2629-34508909C2A3}"/>
                  </a:ext>
                </a:extLst>
              </p:cNvPr>
              <p:cNvSpPr>
                <a:spLocks/>
              </p:cNvSpPr>
              <p:nvPr/>
            </p:nvSpPr>
            <p:spPr bwMode="auto">
              <a:xfrm>
                <a:off x="1011092" y="1414373"/>
                <a:ext cx="515270" cy="967231"/>
              </a:xfrm>
              <a:custGeom>
                <a:avLst/>
                <a:gdLst>
                  <a:gd name="T0" fmla="*/ 515271 w 515270"/>
                  <a:gd name="T1" fmla="*/ 0 h 967231"/>
                  <a:gd name="T2" fmla="*/ 515271 w 515270"/>
                  <a:gd name="T3" fmla="*/ 967231 h 967231"/>
                  <a:gd name="T4" fmla="*/ 152225 w 515270"/>
                  <a:gd name="T5" fmla="*/ 727621 h 967231"/>
                  <a:gd name="T6" fmla="*/ 0 w 515270"/>
                  <a:gd name="T7" fmla="*/ 444955 h 967231"/>
                  <a:gd name="T8" fmla="*/ 0 w 515270"/>
                  <a:gd name="T9" fmla="*/ 63692 h 967231"/>
                  <a:gd name="T10" fmla="*/ 515143 w 515270"/>
                  <a:gd name="T11" fmla="*/ 0 h 967231"/>
                  <a:gd name="T12" fmla="*/ 515271 w 515270"/>
                  <a:gd name="T13" fmla="*/ 0 h 9672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5270" h="967231">
                    <a:moveTo>
                      <a:pt x="515271" y="0"/>
                    </a:moveTo>
                    <a:lnTo>
                      <a:pt x="515271" y="967231"/>
                    </a:lnTo>
                    <a:lnTo>
                      <a:pt x="152225" y="727621"/>
                    </a:lnTo>
                    <a:cubicBezTo>
                      <a:pt x="57068" y="664948"/>
                      <a:pt x="0" y="558836"/>
                      <a:pt x="0" y="444955"/>
                    </a:cubicBezTo>
                    <a:lnTo>
                      <a:pt x="0" y="63692"/>
                    </a:lnTo>
                    <a:cubicBezTo>
                      <a:pt x="154517" y="22929"/>
                      <a:pt x="329671" y="0"/>
                      <a:pt x="515143" y="0"/>
                    </a:cubicBezTo>
                    <a:cubicBezTo>
                      <a:pt x="515271" y="0"/>
                      <a:pt x="515271" y="0"/>
                      <a:pt x="515271" y="0"/>
                    </a:cubicBez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20" name="Freeform: Shape 21">
                <a:extLst>
                  <a:ext uri="{FF2B5EF4-FFF2-40B4-BE49-F238E27FC236}">
                    <a16:creationId xmlns:a16="http://schemas.microsoft.com/office/drawing/2014/main" id="{E00FE193-DD86-7094-5DED-B1BD8E92DE4F}"/>
                  </a:ext>
                </a:extLst>
              </p:cNvPr>
              <p:cNvSpPr>
                <a:spLocks/>
              </p:cNvSpPr>
              <p:nvPr/>
            </p:nvSpPr>
            <p:spPr bwMode="auto">
              <a:xfrm>
                <a:off x="1011092" y="1032729"/>
                <a:ext cx="515270" cy="445336"/>
              </a:xfrm>
              <a:custGeom>
                <a:avLst/>
                <a:gdLst>
                  <a:gd name="T0" fmla="*/ 515143 w 515270"/>
                  <a:gd name="T1" fmla="*/ 0 h 445336"/>
                  <a:gd name="T2" fmla="*/ 0 w 515270"/>
                  <a:gd name="T3" fmla="*/ 63692 h 445336"/>
                  <a:gd name="T4" fmla="*/ 0 w 515270"/>
                  <a:gd name="T5" fmla="*/ 444954 h 445336"/>
                  <a:gd name="T6" fmla="*/ 0 w 515270"/>
                  <a:gd name="T7" fmla="*/ 445337 h 445336"/>
                  <a:gd name="T8" fmla="*/ 515143 w 515270"/>
                  <a:gd name="T9" fmla="*/ 381644 h 445336"/>
                  <a:gd name="T10" fmla="*/ 515271 w 515270"/>
                  <a:gd name="T11" fmla="*/ 381644 h 445336"/>
                  <a:gd name="T12" fmla="*/ 515271 w 515270"/>
                  <a:gd name="T13" fmla="*/ 0 h 445336"/>
                  <a:gd name="T14" fmla="*/ 515143 w 515270"/>
                  <a:gd name="T15" fmla="*/ 0 h 4453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5270" h="445336">
                    <a:moveTo>
                      <a:pt x="515143" y="0"/>
                    </a:moveTo>
                    <a:cubicBezTo>
                      <a:pt x="329671" y="0"/>
                      <a:pt x="154517" y="22929"/>
                      <a:pt x="0" y="63692"/>
                    </a:cubicBezTo>
                    <a:lnTo>
                      <a:pt x="0" y="444954"/>
                    </a:lnTo>
                    <a:cubicBezTo>
                      <a:pt x="0" y="445082"/>
                      <a:pt x="0" y="445209"/>
                      <a:pt x="0" y="445337"/>
                    </a:cubicBezTo>
                    <a:cubicBezTo>
                      <a:pt x="154517" y="404574"/>
                      <a:pt x="329671" y="381644"/>
                      <a:pt x="515143" y="381644"/>
                    </a:cubicBezTo>
                    <a:cubicBezTo>
                      <a:pt x="515271" y="381644"/>
                      <a:pt x="515271" y="381644"/>
                      <a:pt x="515271" y="381644"/>
                    </a:cubicBezTo>
                    <a:lnTo>
                      <a:pt x="515271" y="0"/>
                    </a:lnTo>
                    <a:cubicBezTo>
                      <a:pt x="515271" y="0"/>
                      <a:pt x="515271" y="0"/>
                      <a:pt x="515143" y="0"/>
                    </a:cubicBez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grpSp>
        <p:sp>
          <p:nvSpPr>
            <p:cNvPr id="8" name="Freeform: Shape 9">
              <a:extLst>
                <a:ext uri="{FF2B5EF4-FFF2-40B4-BE49-F238E27FC236}">
                  <a16:creationId xmlns:a16="http://schemas.microsoft.com/office/drawing/2014/main" id="{A3881FFC-EB24-4065-ECDF-9D9C526B2F9C}"/>
                </a:ext>
              </a:extLst>
            </p:cNvPr>
            <p:cNvSpPr>
              <a:spLocks/>
            </p:cNvSpPr>
            <p:nvPr/>
          </p:nvSpPr>
          <p:spPr bwMode="auto">
            <a:xfrm>
              <a:off x="1074656" y="1184316"/>
              <a:ext cx="159230" cy="159230"/>
            </a:xfrm>
            <a:custGeom>
              <a:avLst/>
              <a:gdLst>
                <a:gd name="T0" fmla="*/ 159231 w 159230"/>
                <a:gd name="T1" fmla="*/ 79615 h 159230"/>
                <a:gd name="T2" fmla="*/ 79615 w 159230"/>
                <a:gd name="T3" fmla="*/ 159231 h 159230"/>
                <a:gd name="T4" fmla="*/ 0 w 159230"/>
                <a:gd name="T5" fmla="*/ 79615 h 159230"/>
                <a:gd name="T6" fmla="*/ 79615 w 159230"/>
                <a:gd name="T7" fmla="*/ 0 h 159230"/>
                <a:gd name="T8" fmla="*/ 159231 w 159230"/>
                <a:gd name="T9" fmla="*/ 79615 h 15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230" h="159230">
                  <a:moveTo>
                    <a:pt x="159231" y="79615"/>
                  </a:moveTo>
                  <a:cubicBezTo>
                    <a:pt x="159231" y="123586"/>
                    <a:pt x="123586" y="159231"/>
                    <a:pt x="79615" y="159231"/>
                  </a:cubicBezTo>
                  <a:cubicBezTo>
                    <a:pt x="35645" y="159231"/>
                    <a:pt x="0" y="123586"/>
                    <a:pt x="0" y="79615"/>
                  </a:cubicBezTo>
                  <a:cubicBezTo>
                    <a:pt x="0" y="35645"/>
                    <a:pt x="35645" y="0"/>
                    <a:pt x="79615" y="0"/>
                  </a:cubicBezTo>
                  <a:cubicBezTo>
                    <a:pt x="123586" y="0"/>
                    <a:pt x="159231" y="35645"/>
                    <a:pt x="159231" y="79615"/>
                  </a:cubicBez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9" name="Freeform: Shape 10">
              <a:extLst>
                <a:ext uri="{FF2B5EF4-FFF2-40B4-BE49-F238E27FC236}">
                  <a16:creationId xmlns:a16="http://schemas.microsoft.com/office/drawing/2014/main" id="{372DCA6A-8459-63F8-2B5E-88C6F5BF4567}"/>
                </a:ext>
              </a:extLst>
            </p:cNvPr>
            <p:cNvSpPr>
              <a:spLocks/>
            </p:cNvSpPr>
            <p:nvPr/>
          </p:nvSpPr>
          <p:spPr bwMode="auto">
            <a:xfrm>
              <a:off x="1295541" y="1148012"/>
              <a:ext cx="167638" cy="167638"/>
            </a:xfrm>
            <a:custGeom>
              <a:avLst/>
              <a:gdLst>
                <a:gd name="T0" fmla="*/ 167638 w 167638"/>
                <a:gd name="T1" fmla="*/ 83819 h 167638"/>
                <a:gd name="T2" fmla="*/ 83819 w 167638"/>
                <a:gd name="T3" fmla="*/ 167638 h 167638"/>
                <a:gd name="T4" fmla="*/ 0 w 167638"/>
                <a:gd name="T5" fmla="*/ 83819 h 167638"/>
                <a:gd name="T6" fmla="*/ 83819 w 167638"/>
                <a:gd name="T7" fmla="*/ 0 h 167638"/>
                <a:gd name="T8" fmla="*/ 167638 w 167638"/>
                <a:gd name="T9" fmla="*/ 83819 h 1676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638" h="167638">
                  <a:moveTo>
                    <a:pt x="167638" y="83819"/>
                  </a:moveTo>
                  <a:cubicBezTo>
                    <a:pt x="167638" y="130111"/>
                    <a:pt x="130111" y="167638"/>
                    <a:pt x="83819" y="167638"/>
                  </a:cubicBezTo>
                  <a:cubicBezTo>
                    <a:pt x="37527" y="167638"/>
                    <a:pt x="0" y="130111"/>
                    <a:pt x="0" y="83819"/>
                  </a:cubicBezTo>
                  <a:cubicBezTo>
                    <a:pt x="0" y="37527"/>
                    <a:pt x="37527" y="0"/>
                    <a:pt x="83819" y="0"/>
                  </a:cubicBezTo>
                  <a:cubicBezTo>
                    <a:pt x="130111" y="0"/>
                    <a:pt x="167638" y="37527"/>
                    <a:pt x="167638" y="83819"/>
                  </a:cubicBez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grpSp>
          <p:nvGrpSpPr>
            <p:cNvPr id="10" name="Graphic 8">
              <a:extLst>
                <a:ext uri="{FF2B5EF4-FFF2-40B4-BE49-F238E27FC236}">
                  <a16:creationId xmlns:a16="http://schemas.microsoft.com/office/drawing/2014/main" id="{72B06D40-683E-AB17-B7A8-42A3FCEC5D1B}"/>
                </a:ext>
              </a:extLst>
            </p:cNvPr>
            <p:cNvGrpSpPr>
              <a:grpSpLocks/>
            </p:cNvGrpSpPr>
            <p:nvPr/>
          </p:nvGrpSpPr>
          <p:grpSpPr bwMode="auto">
            <a:xfrm>
              <a:off x="1526362" y="1032729"/>
              <a:ext cx="515397" cy="1348875"/>
              <a:chOff x="1526362" y="1032729"/>
              <a:chExt cx="515397" cy="1348875"/>
            </a:xfrm>
          </p:grpSpPr>
          <p:sp>
            <p:nvSpPr>
              <p:cNvPr id="17" name="Freeform: Shape 18">
                <a:extLst>
                  <a:ext uri="{FF2B5EF4-FFF2-40B4-BE49-F238E27FC236}">
                    <a16:creationId xmlns:a16="http://schemas.microsoft.com/office/drawing/2014/main" id="{33B55438-1000-5A43-909F-3C53A069069A}"/>
                  </a:ext>
                </a:extLst>
              </p:cNvPr>
              <p:cNvSpPr>
                <a:spLocks/>
              </p:cNvSpPr>
              <p:nvPr/>
            </p:nvSpPr>
            <p:spPr bwMode="auto">
              <a:xfrm>
                <a:off x="1526362" y="1414373"/>
                <a:ext cx="515397" cy="967231"/>
              </a:xfrm>
              <a:custGeom>
                <a:avLst/>
                <a:gdLst>
                  <a:gd name="T0" fmla="*/ 0 w 515397"/>
                  <a:gd name="T1" fmla="*/ 0 h 967231"/>
                  <a:gd name="T2" fmla="*/ 0 w 515397"/>
                  <a:gd name="T3" fmla="*/ 967231 h 967231"/>
                  <a:gd name="T4" fmla="*/ 363173 w 515397"/>
                  <a:gd name="T5" fmla="*/ 727621 h 967231"/>
                  <a:gd name="T6" fmla="*/ 515398 w 515397"/>
                  <a:gd name="T7" fmla="*/ 444955 h 967231"/>
                  <a:gd name="T8" fmla="*/ 515398 w 515397"/>
                  <a:gd name="T9" fmla="*/ 63692 h 967231"/>
                  <a:gd name="T10" fmla="*/ 255 w 515397"/>
                  <a:gd name="T11" fmla="*/ 0 h 967231"/>
                  <a:gd name="T12" fmla="*/ 0 w 515397"/>
                  <a:gd name="T13" fmla="*/ 0 h 9672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5397" h="967231">
                    <a:moveTo>
                      <a:pt x="0" y="0"/>
                    </a:moveTo>
                    <a:lnTo>
                      <a:pt x="0" y="967231"/>
                    </a:lnTo>
                    <a:lnTo>
                      <a:pt x="363173" y="727621"/>
                    </a:lnTo>
                    <a:cubicBezTo>
                      <a:pt x="458202" y="664948"/>
                      <a:pt x="515398" y="558836"/>
                      <a:pt x="515398" y="444955"/>
                    </a:cubicBezTo>
                    <a:lnTo>
                      <a:pt x="515398" y="63692"/>
                    </a:lnTo>
                    <a:cubicBezTo>
                      <a:pt x="360880" y="22929"/>
                      <a:pt x="185727" y="0"/>
                      <a:pt x="255" y="0"/>
                    </a:cubicBezTo>
                    <a:cubicBezTo>
                      <a:pt x="127" y="0"/>
                      <a:pt x="127" y="0"/>
                      <a:pt x="0" y="0"/>
                    </a:cubicBez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8" name="Freeform: Shape 19">
                <a:extLst>
                  <a:ext uri="{FF2B5EF4-FFF2-40B4-BE49-F238E27FC236}">
                    <a16:creationId xmlns:a16="http://schemas.microsoft.com/office/drawing/2014/main" id="{B639EA78-F367-D240-198D-02A512E85C95}"/>
                  </a:ext>
                </a:extLst>
              </p:cNvPr>
              <p:cNvSpPr>
                <a:spLocks/>
              </p:cNvSpPr>
              <p:nvPr/>
            </p:nvSpPr>
            <p:spPr bwMode="auto">
              <a:xfrm>
                <a:off x="1526362" y="1032729"/>
                <a:ext cx="515270" cy="445336"/>
              </a:xfrm>
              <a:custGeom>
                <a:avLst/>
                <a:gdLst>
                  <a:gd name="T0" fmla="*/ 127 w 515270"/>
                  <a:gd name="T1" fmla="*/ 0 h 445336"/>
                  <a:gd name="T2" fmla="*/ 515271 w 515270"/>
                  <a:gd name="T3" fmla="*/ 63692 h 445336"/>
                  <a:gd name="T4" fmla="*/ 515271 w 515270"/>
                  <a:gd name="T5" fmla="*/ 444954 h 445336"/>
                  <a:gd name="T6" fmla="*/ 515271 w 515270"/>
                  <a:gd name="T7" fmla="*/ 445337 h 445336"/>
                  <a:gd name="T8" fmla="*/ 127 w 515270"/>
                  <a:gd name="T9" fmla="*/ 381644 h 445336"/>
                  <a:gd name="T10" fmla="*/ 0 w 515270"/>
                  <a:gd name="T11" fmla="*/ 381644 h 445336"/>
                  <a:gd name="T12" fmla="*/ 0 w 515270"/>
                  <a:gd name="T13" fmla="*/ 0 h 445336"/>
                  <a:gd name="T14" fmla="*/ 127 w 515270"/>
                  <a:gd name="T15" fmla="*/ 0 h 4453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5270" h="445336">
                    <a:moveTo>
                      <a:pt x="127" y="0"/>
                    </a:moveTo>
                    <a:cubicBezTo>
                      <a:pt x="185599" y="0"/>
                      <a:pt x="360753" y="22929"/>
                      <a:pt x="515271" y="63692"/>
                    </a:cubicBezTo>
                    <a:lnTo>
                      <a:pt x="515271" y="444954"/>
                    </a:lnTo>
                    <a:cubicBezTo>
                      <a:pt x="515271" y="445082"/>
                      <a:pt x="515271" y="445209"/>
                      <a:pt x="515271" y="445337"/>
                    </a:cubicBezTo>
                    <a:cubicBezTo>
                      <a:pt x="360753" y="404574"/>
                      <a:pt x="185599" y="381644"/>
                      <a:pt x="127" y="381644"/>
                    </a:cubicBezTo>
                    <a:cubicBezTo>
                      <a:pt x="0" y="381644"/>
                      <a:pt x="0" y="381644"/>
                      <a:pt x="0" y="381644"/>
                    </a:cubicBezTo>
                    <a:lnTo>
                      <a:pt x="0" y="0"/>
                    </a:lnTo>
                    <a:cubicBezTo>
                      <a:pt x="127" y="0"/>
                      <a:pt x="127" y="0"/>
                      <a:pt x="127" y="0"/>
                    </a:cubicBez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grpSp>
        <p:sp>
          <p:nvSpPr>
            <p:cNvPr id="11" name="Freeform: Shape 12">
              <a:extLst>
                <a:ext uri="{FF2B5EF4-FFF2-40B4-BE49-F238E27FC236}">
                  <a16:creationId xmlns:a16="http://schemas.microsoft.com/office/drawing/2014/main" id="{C69D3F27-7547-16C8-B745-C9BE015E4934}"/>
                </a:ext>
              </a:extLst>
            </p:cNvPr>
            <p:cNvSpPr>
              <a:spLocks/>
            </p:cNvSpPr>
            <p:nvPr/>
          </p:nvSpPr>
          <p:spPr bwMode="auto">
            <a:xfrm>
              <a:off x="1819092" y="1184316"/>
              <a:ext cx="159230" cy="159230"/>
            </a:xfrm>
            <a:custGeom>
              <a:avLst/>
              <a:gdLst>
                <a:gd name="T0" fmla="*/ 159231 w 159230"/>
                <a:gd name="T1" fmla="*/ 79615 h 159230"/>
                <a:gd name="T2" fmla="*/ 79615 w 159230"/>
                <a:gd name="T3" fmla="*/ 159231 h 159230"/>
                <a:gd name="T4" fmla="*/ 0 w 159230"/>
                <a:gd name="T5" fmla="*/ 79615 h 159230"/>
                <a:gd name="T6" fmla="*/ 79615 w 159230"/>
                <a:gd name="T7" fmla="*/ 0 h 159230"/>
                <a:gd name="T8" fmla="*/ 159231 w 159230"/>
                <a:gd name="T9" fmla="*/ 79615 h 15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230" h="159230">
                  <a:moveTo>
                    <a:pt x="159231" y="79615"/>
                  </a:moveTo>
                  <a:cubicBezTo>
                    <a:pt x="159231" y="123586"/>
                    <a:pt x="123586" y="159231"/>
                    <a:pt x="79615" y="159231"/>
                  </a:cubicBezTo>
                  <a:cubicBezTo>
                    <a:pt x="35645" y="159231"/>
                    <a:pt x="0" y="123586"/>
                    <a:pt x="0" y="79615"/>
                  </a:cubicBezTo>
                  <a:cubicBezTo>
                    <a:pt x="0" y="35645"/>
                    <a:pt x="35645" y="0"/>
                    <a:pt x="79615" y="0"/>
                  </a:cubicBezTo>
                  <a:cubicBezTo>
                    <a:pt x="123586" y="0"/>
                    <a:pt x="159231" y="35645"/>
                    <a:pt x="159231" y="79615"/>
                  </a:cubicBez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2" name="Freeform: Shape 13">
              <a:extLst>
                <a:ext uri="{FF2B5EF4-FFF2-40B4-BE49-F238E27FC236}">
                  <a16:creationId xmlns:a16="http://schemas.microsoft.com/office/drawing/2014/main" id="{7E068130-7C95-3D41-D78F-C50DBFEBCCDE}"/>
                </a:ext>
              </a:extLst>
            </p:cNvPr>
            <p:cNvSpPr>
              <a:spLocks/>
            </p:cNvSpPr>
            <p:nvPr/>
          </p:nvSpPr>
          <p:spPr bwMode="auto">
            <a:xfrm>
              <a:off x="1589800" y="1148012"/>
              <a:ext cx="167638" cy="167638"/>
            </a:xfrm>
            <a:custGeom>
              <a:avLst/>
              <a:gdLst>
                <a:gd name="T0" fmla="*/ 167638 w 167638"/>
                <a:gd name="T1" fmla="*/ 83819 h 167638"/>
                <a:gd name="T2" fmla="*/ 83819 w 167638"/>
                <a:gd name="T3" fmla="*/ 167638 h 167638"/>
                <a:gd name="T4" fmla="*/ 0 w 167638"/>
                <a:gd name="T5" fmla="*/ 83819 h 167638"/>
                <a:gd name="T6" fmla="*/ 83819 w 167638"/>
                <a:gd name="T7" fmla="*/ 0 h 167638"/>
                <a:gd name="T8" fmla="*/ 167638 w 167638"/>
                <a:gd name="T9" fmla="*/ 83819 h 1676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638" h="167638">
                  <a:moveTo>
                    <a:pt x="167638" y="83819"/>
                  </a:moveTo>
                  <a:cubicBezTo>
                    <a:pt x="167638" y="130111"/>
                    <a:pt x="130111" y="167638"/>
                    <a:pt x="83819" y="167638"/>
                  </a:cubicBezTo>
                  <a:cubicBezTo>
                    <a:pt x="37527" y="167638"/>
                    <a:pt x="0" y="130111"/>
                    <a:pt x="0" y="83819"/>
                  </a:cubicBezTo>
                  <a:cubicBezTo>
                    <a:pt x="0" y="37527"/>
                    <a:pt x="37527" y="0"/>
                    <a:pt x="83819" y="0"/>
                  </a:cubicBezTo>
                  <a:cubicBezTo>
                    <a:pt x="130111" y="0"/>
                    <a:pt x="167638" y="37527"/>
                    <a:pt x="167638" y="83819"/>
                  </a:cubicBez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3" name="Freeform: Shape 14">
              <a:extLst>
                <a:ext uri="{FF2B5EF4-FFF2-40B4-BE49-F238E27FC236}">
                  <a16:creationId xmlns:a16="http://schemas.microsoft.com/office/drawing/2014/main" id="{6A2D6082-5AD0-A2D1-C974-39CDDA8D91BD}"/>
                </a:ext>
              </a:extLst>
            </p:cNvPr>
            <p:cNvSpPr>
              <a:spLocks/>
            </p:cNvSpPr>
            <p:nvPr/>
          </p:nvSpPr>
          <p:spPr bwMode="auto">
            <a:xfrm>
              <a:off x="1255542" y="1575897"/>
              <a:ext cx="270819" cy="485844"/>
            </a:xfrm>
            <a:custGeom>
              <a:avLst/>
              <a:gdLst>
                <a:gd name="T0" fmla="*/ 270820 w 270819"/>
                <a:gd name="T1" fmla="*/ 68023 h 485844"/>
                <a:gd name="T2" fmla="*/ 147002 w 270819"/>
                <a:gd name="T3" fmla="*/ 0 h 485844"/>
                <a:gd name="T4" fmla="*/ 0 w 270819"/>
                <a:gd name="T5" fmla="*/ 147002 h 485844"/>
                <a:gd name="T6" fmla="*/ 270820 w 270819"/>
                <a:gd name="T7" fmla="*/ 485845 h 485844"/>
                <a:gd name="T8" fmla="*/ 270820 w 270819"/>
                <a:gd name="T9" fmla="*/ 68023 h 4858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0819" h="485844">
                  <a:moveTo>
                    <a:pt x="270820" y="68023"/>
                  </a:moveTo>
                  <a:cubicBezTo>
                    <a:pt x="244706" y="27133"/>
                    <a:pt x="199102" y="0"/>
                    <a:pt x="147002" y="0"/>
                  </a:cubicBezTo>
                  <a:cubicBezTo>
                    <a:pt x="65858" y="0"/>
                    <a:pt x="0" y="65858"/>
                    <a:pt x="0" y="147002"/>
                  </a:cubicBezTo>
                  <a:cubicBezTo>
                    <a:pt x="0" y="337824"/>
                    <a:pt x="270820" y="485845"/>
                    <a:pt x="270820" y="485845"/>
                  </a:cubicBezTo>
                  <a:lnTo>
                    <a:pt x="270820" y="68023"/>
                  </a:ln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4" name="Freeform: Shape 15">
              <a:extLst>
                <a:ext uri="{FF2B5EF4-FFF2-40B4-BE49-F238E27FC236}">
                  <a16:creationId xmlns:a16="http://schemas.microsoft.com/office/drawing/2014/main" id="{A570E56F-2A13-F1AF-26D5-29D5A8A7E546}"/>
                </a:ext>
              </a:extLst>
            </p:cNvPr>
            <p:cNvSpPr>
              <a:spLocks/>
            </p:cNvSpPr>
            <p:nvPr/>
          </p:nvSpPr>
          <p:spPr bwMode="auto">
            <a:xfrm>
              <a:off x="1526362" y="1575897"/>
              <a:ext cx="270819" cy="485844"/>
            </a:xfrm>
            <a:custGeom>
              <a:avLst/>
              <a:gdLst>
                <a:gd name="T0" fmla="*/ 0 w 270819"/>
                <a:gd name="T1" fmla="*/ 68023 h 485844"/>
                <a:gd name="T2" fmla="*/ 123818 w 270819"/>
                <a:gd name="T3" fmla="*/ 0 h 485844"/>
                <a:gd name="T4" fmla="*/ 270820 w 270819"/>
                <a:gd name="T5" fmla="*/ 147002 h 485844"/>
                <a:gd name="T6" fmla="*/ 0 w 270819"/>
                <a:gd name="T7" fmla="*/ 485845 h 485844"/>
                <a:gd name="T8" fmla="*/ 0 w 270819"/>
                <a:gd name="T9" fmla="*/ 68023 h 4858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0819" h="485844">
                  <a:moveTo>
                    <a:pt x="0" y="68023"/>
                  </a:moveTo>
                  <a:cubicBezTo>
                    <a:pt x="26114" y="27133"/>
                    <a:pt x="71718" y="0"/>
                    <a:pt x="123818" y="0"/>
                  </a:cubicBezTo>
                  <a:cubicBezTo>
                    <a:pt x="204962" y="0"/>
                    <a:pt x="270820" y="65858"/>
                    <a:pt x="270820" y="147002"/>
                  </a:cubicBezTo>
                  <a:cubicBezTo>
                    <a:pt x="270820" y="337824"/>
                    <a:pt x="0" y="485845"/>
                    <a:pt x="0" y="485845"/>
                  </a:cubicBezTo>
                  <a:lnTo>
                    <a:pt x="0" y="68023"/>
                  </a:ln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5" name="Freeform: Shape 16">
              <a:extLst>
                <a:ext uri="{FF2B5EF4-FFF2-40B4-BE49-F238E27FC236}">
                  <a16:creationId xmlns:a16="http://schemas.microsoft.com/office/drawing/2014/main" id="{64A5A4F0-DBA8-01A2-C2EC-08F3C27ED659}"/>
                </a:ext>
              </a:extLst>
            </p:cNvPr>
            <p:cNvSpPr>
              <a:spLocks/>
            </p:cNvSpPr>
            <p:nvPr/>
          </p:nvSpPr>
          <p:spPr bwMode="auto">
            <a:xfrm>
              <a:off x="1265733" y="885600"/>
              <a:ext cx="260756" cy="85092"/>
            </a:xfrm>
            <a:custGeom>
              <a:avLst/>
              <a:gdLst>
                <a:gd name="T0" fmla="*/ 0 w 260756"/>
                <a:gd name="T1" fmla="*/ 0 h 85092"/>
                <a:gd name="T2" fmla="*/ 260756 w 260756"/>
                <a:gd name="T3" fmla="*/ 0 h 85092"/>
                <a:gd name="T4" fmla="*/ 260756 w 260756"/>
                <a:gd name="T5" fmla="*/ 85093 h 85092"/>
                <a:gd name="T6" fmla="*/ 0 w 260756"/>
                <a:gd name="T7" fmla="*/ 85093 h 850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0756" h="85092">
                  <a:moveTo>
                    <a:pt x="0" y="0"/>
                  </a:moveTo>
                  <a:lnTo>
                    <a:pt x="260756" y="0"/>
                  </a:lnTo>
                  <a:lnTo>
                    <a:pt x="260756" y="85093"/>
                  </a:lnTo>
                  <a:lnTo>
                    <a:pt x="0" y="85093"/>
                  </a:lnTo>
                  <a:lnTo>
                    <a:pt x="0" y="0"/>
                  </a:ln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6" name="Freeform: Shape 17">
              <a:extLst>
                <a:ext uri="{FF2B5EF4-FFF2-40B4-BE49-F238E27FC236}">
                  <a16:creationId xmlns:a16="http://schemas.microsoft.com/office/drawing/2014/main" id="{CE6E4AB4-D5FE-3D11-EBF8-1C0C016519BC}"/>
                </a:ext>
              </a:extLst>
            </p:cNvPr>
            <p:cNvSpPr>
              <a:spLocks/>
            </p:cNvSpPr>
            <p:nvPr/>
          </p:nvSpPr>
          <p:spPr bwMode="auto">
            <a:xfrm>
              <a:off x="1526489" y="885600"/>
              <a:ext cx="260756" cy="85092"/>
            </a:xfrm>
            <a:custGeom>
              <a:avLst/>
              <a:gdLst>
                <a:gd name="T0" fmla="*/ 0 w 260756"/>
                <a:gd name="T1" fmla="*/ 0 h 85092"/>
                <a:gd name="T2" fmla="*/ 260756 w 260756"/>
                <a:gd name="T3" fmla="*/ 0 h 85092"/>
                <a:gd name="T4" fmla="*/ 260756 w 260756"/>
                <a:gd name="T5" fmla="*/ 85093 h 85092"/>
                <a:gd name="T6" fmla="*/ 0 w 260756"/>
                <a:gd name="T7" fmla="*/ 85093 h 850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0756" h="85092">
                  <a:moveTo>
                    <a:pt x="0" y="0"/>
                  </a:moveTo>
                  <a:lnTo>
                    <a:pt x="260756" y="0"/>
                  </a:lnTo>
                  <a:lnTo>
                    <a:pt x="260756" y="85093"/>
                  </a:lnTo>
                  <a:lnTo>
                    <a:pt x="0" y="85093"/>
                  </a:lnTo>
                  <a:lnTo>
                    <a:pt x="0" y="0"/>
                  </a:ln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grpSp>
      <p:sp>
        <p:nvSpPr>
          <p:cNvPr id="21" name="TextBox 20">
            <a:extLst>
              <a:ext uri="{FF2B5EF4-FFF2-40B4-BE49-F238E27FC236}">
                <a16:creationId xmlns:a16="http://schemas.microsoft.com/office/drawing/2014/main" id="{46AE4F0A-3EAE-FF65-119E-2730E0193FD4}"/>
              </a:ext>
            </a:extLst>
          </p:cNvPr>
          <p:cNvSpPr txBox="1">
            <a:spLocks noChangeArrowheads="1"/>
          </p:cNvSpPr>
          <p:nvPr userDrawn="1"/>
        </p:nvSpPr>
        <p:spPr bwMode="auto">
          <a:xfrm rot="10800000">
            <a:off x="23239413" y="11066463"/>
            <a:ext cx="584200" cy="1611312"/>
          </a:xfrm>
          <a:prstGeom prst="rect">
            <a:avLst/>
          </a:prstGeom>
          <a:noFill/>
          <a:ln>
            <a:noFill/>
          </a:ln>
        </p:spPr>
        <p:txBody>
          <a:bodyPr vert="eaVert"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2600" b="1">
                <a:solidFill>
                  <a:srgbClr val="EFEFEF"/>
                </a:solidFill>
              </a:rPr>
              <a:t>insp.gov.ro</a:t>
            </a:r>
          </a:p>
        </p:txBody>
      </p:sp>
      <p:sp>
        <p:nvSpPr>
          <p:cNvPr id="2" name="Title 1"/>
          <p:cNvSpPr>
            <a:spLocks noGrp="1"/>
          </p:cNvSpPr>
          <p:nvPr>
            <p:ph type="title"/>
          </p:nvPr>
        </p:nvSpPr>
        <p:spPr>
          <a:xfrm>
            <a:off x="2880000" y="1006674"/>
            <a:ext cx="9783170" cy="1502291"/>
          </a:xfrm>
        </p:spPr>
        <p:txBody>
          <a:bodyPr anchor="t">
            <a:noAutofit/>
          </a:bodyPr>
          <a:lstStyle>
            <a:lvl1pPr>
              <a:defRPr sz="3400" b="1">
                <a:solidFill>
                  <a:schemeClr val="tx2"/>
                </a:solidFill>
                <a:latin typeface="+mn-lt"/>
              </a:defRPr>
            </a:lvl1pPr>
          </a:lstStyle>
          <a:p>
            <a:endParaRPr lang="en-US" dirty="0"/>
          </a:p>
        </p:txBody>
      </p:sp>
      <p:sp>
        <p:nvSpPr>
          <p:cNvPr id="3" name="Content Placeholder 2"/>
          <p:cNvSpPr>
            <a:spLocks noGrp="1"/>
          </p:cNvSpPr>
          <p:nvPr>
            <p:ph sz="half" idx="1"/>
          </p:nvPr>
        </p:nvSpPr>
        <p:spPr>
          <a:xfrm>
            <a:off x="2880000" y="5875199"/>
            <a:ext cx="9783170" cy="6494455"/>
          </a:xfrm>
        </p:spPr>
        <p:txBody>
          <a:bodyPr>
            <a:normAutofit/>
          </a:bodyPr>
          <a:lstStyle>
            <a:lvl1pPr marL="0" indent="0">
              <a:buNone/>
              <a:defRPr sz="2800">
                <a:solidFill>
                  <a:schemeClr val="tx2"/>
                </a:solidFill>
              </a:defRPr>
            </a:lvl1pPr>
            <a:lvl2pPr marL="914400" indent="0">
              <a:buNone/>
              <a:defRPr sz="2800">
                <a:solidFill>
                  <a:schemeClr val="tx2"/>
                </a:solidFill>
              </a:defRPr>
            </a:lvl2pPr>
            <a:lvl3pPr marL="1828800" indent="0">
              <a:buNone/>
              <a:defRPr sz="2800">
                <a:solidFill>
                  <a:schemeClr val="tx2"/>
                </a:solidFill>
              </a:defRPr>
            </a:lvl3pPr>
            <a:lvl4pPr marL="2743200" indent="0">
              <a:buNone/>
              <a:defRPr sz="2800">
                <a:solidFill>
                  <a:schemeClr val="tx2"/>
                </a:solidFill>
              </a:defRPr>
            </a:lvl4pPr>
            <a:lvl5pPr marL="3657600" indent="0">
              <a:buNone/>
              <a:defRPr sz="28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924430" y="5875199"/>
            <a:ext cx="9783170" cy="6494456"/>
          </a:xfrm>
        </p:spPr>
        <p:txBody>
          <a:bodyPr>
            <a:normAutofit/>
          </a:bodyPr>
          <a:lstStyle>
            <a:lvl1pPr marL="0" indent="0">
              <a:buNone/>
              <a:defRPr sz="2800">
                <a:solidFill>
                  <a:schemeClr val="tx1"/>
                </a:solidFill>
              </a:defRPr>
            </a:lvl1pPr>
            <a:lvl2pPr marL="914400" indent="0">
              <a:buNone/>
              <a:defRPr sz="2800">
                <a:solidFill>
                  <a:schemeClr val="tx1"/>
                </a:solidFill>
              </a:defRPr>
            </a:lvl2pPr>
            <a:lvl3pPr marL="1828800" indent="0">
              <a:buNone/>
              <a:defRPr sz="2800">
                <a:solidFill>
                  <a:schemeClr val="tx1"/>
                </a:solidFill>
              </a:defRPr>
            </a:lvl3pPr>
            <a:lvl4pPr marL="2743200" indent="0">
              <a:buNone/>
              <a:defRPr sz="2800">
                <a:solidFill>
                  <a:schemeClr val="tx1"/>
                </a:solidFill>
              </a:defRPr>
            </a:lvl4pPr>
            <a:lvl5pPr marL="3657600" indent="0">
              <a:buNone/>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Slide Number Placeholder 6">
            <a:extLst>
              <a:ext uri="{FF2B5EF4-FFF2-40B4-BE49-F238E27FC236}">
                <a16:creationId xmlns:a16="http://schemas.microsoft.com/office/drawing/2014/main" id="{555EEBB2-86DF-85C3-53B0-684D3D8EC6B9}"/>
              </a:ext>
            </a:extLst>
          </p:cNvPr>
          <p:cNvSpPr>
            <a:spLocks noGrp="1"/>
          </p:cNvSpPr>
          <p:nvPr>
            <p:ph type="sldNum" sz="quarter" idx="10"/>
          </p:nvPr>
        </p:nvSpPr>
        <p:spPr>
          <a:xfrm>
            <a:off x="0" y="12728575"/>
            <a:ext cx="1527175" cy="731838"/>
          </a:xfrm>
        </p:spPr>
        <p:txBody>
          <a:bodyPr/>
          <a:lstStyle>
            <a:lvl1pPr algn="ctr">
              <a:defRPr sz="2900">
                <a:solidFill>
                  <a:schemeClr val="bg1"/>
                </a:solidFill>
              </a:defRPr>
            </a:lvl1pPr>
          </a:lstStyle>
          <a:p>
            <a:fld id="{EAF933BA-C5B2-4E05-BC43-917917FF31A4}" type="slidenum">
              <a:rPr lang="ro-RO" altLang="en-US"/>
              <a:pPr/>
              <a:t>‹#›</a:t>
            </a:fld>
            <a:endParaRPr lang="ro-RO" altLang="en-US"/>
          </a:p>
        </p:txBody>
      </p:sp>
    </p:spTree>
    <p:extLst>
      <p:ext uri="{BB962C8B-B14F-4D97-AF65-F5344CB8AC3E}">
        <p14:creationId xmlns:p14="http://schemas.microsoft.com/office/powerpoint/2010/main" val="80784241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to">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85622422-DF22-A84D-B67D-83AF85DE62A4}"/>
              </a:ext>
            </a:extLst>
          </p:cNvPr>
          <p:cNvSpPr/>
          <p:nvPr userDrawn="1"/>
        </p:nvSpPr>
        <p:spPr>
          <a:xfrm>
            <a:off x="-3175" y="-19050"/>
            <a:ext cx="1530350" cy="1375251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srgbClr val="FFFFFF"/>
              </a:solidFill>
            </a:endParaRPr>
          </a:p>
        </p:txBody>
      </p:sp>
      <p:grpSp>
        <p:nvGrpSpPr>
          <p:cNvPr id="5" name="Graphic 8">
            <a:extLst>
              <a:ext uri="{FF2B5EF4-FFF2-40B4-BE49-F238E27FC236}">
                <a16:creationId xmlns:a16="http://schemas.microsoft.com/office/drawing/2014/main" id="{3B47AF7D-DB4C-5CDE-AD30-2F96EF98949B}"/>
              </a:ext>
            </a:extLst>
          </p:cNvPr>
          <p:cNvGrpSpPr>
            <a:grpSpLocks/>
          </p:cNvGrpSpPr>
          <p:nvPr/>
        </p:nvGrpSpPr>
        <p:grpSpPr bwMode="auto">
          <a:xfrm>
            <a:off x="1011238" y="885825"/>
            <a:ext cx="1030287" cy="1495425"/>
            <a:chOff x="1011092" y="885600"/>
            <a:chExt cx="1030668" cy="1496004"/>
          </a:xfrm>
        </p:grpSpPr>
        <p:grpSp>
          <p:nvGrpSpPr>
            <p:cNvPr id="6" name="Graphic 8">
              <a:extLst>
                <a:ext uri="{FF2B5EF4-FFF2-40B4-BE49-F238E27FC236}">
                  <a16:creationId xmlns:a16="http://schemas.microsoft.com/office/drawing/2014/main" id="{CDDA10B5-E10F-8BE0-488F-FD8EFC471B91}"/>
                </a:ext>
              </a:extLst>
            </p:cNvPr>
            <p:cNvGrpSpPr>
              <a:grpSpLocks/>
            </p:cNvGrpSpPr>
            <p:nvPr/>
          </p:nvGrpSpPr>
          <p:grpSpPr bwMode="auto">
            <a:xfrm>
              <a:off x="1011092" y="1032729"/>
              <a:ext cx="515270" cy="1348875"/>
              <a:chOff x="1011092" y="1032729"/>
              <a:chExt cx="515270" cy="1348875"/>
            </a:xfrm>
          </p:grpSpPr>
          <p:sp>
            <p:nvSpPr>
              <p:cNvPr id="19" name="Freeform: Shape 20">
                <a:extLst>
                  <a:ext uri="{FF2B5EF4-FFF2-40B4-BE49-F238E27FC236}">
                    <a16:creationId xmlns:a16="http://schemas.microsoft.com/office/drawing/2014/main" id="{8EED5F41-69E1-C858-8BB2-821BB2DF78E3}"/>
                  </a:ext>
                </a:extLst>
              </p:cNvPr>
              <p:cNvSpPr>
                <a:spLocks/>
              </p:cNvSpPr>
              <p:nvPr/>
            </p:nvSpPr>
            <p:spPr bwMode="auto">
              <a:xfrm>
                <a:off x="1011092" y="1414373"/>
                <a:ext cx="515270" cy="967231"/>
              </a:xfrm>
              <a:custGeom>
                <a:avLst/>
                <a:gdLst>
                  <a:gd name="T0" fmla="*/ 515271 w 515270"/>
                  <a:gd name="T1" fmla="*/ 0 h 967231"/>
                  <a:gd name="T2" fmla="*/ 515271 w 515270"/>
                  <a:gd name="T3" fmla="*/ 967231 h 967231"/>
                  <a:gd name="T4" fmla="*/ 152225 w 515270"/>
                  <a:gd name="T5" fmla="*/ 727621 h 967231"/>
                  <a:gd name="T6" fmla="*/ 0 w 515270"/>
                  <a:gd name="T7" fmla="*/ 444955 h 967231"/>
                  <a:gd name="T8" fmla="*/ 0 w 515270"/>
                  <a:gd name="T9" fmla="*/ 63692 h 967231"/>
                  <a:gd name="T10" fmla="*/ 515143 w 515270"/>
                  <a:gd name="T11" fmla="*/ 0 h 967231"/>
                  <a:gd name="T12" fmla="*/ 515271 w 515270"/>
                  <a:gd name="T13" fmla="*/ 0 h 9672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5270" h="967231">
                    <a:moveTo>
                      <a:pt x="515271" y="0"/>
                    </a:moveTo>
                    <a:lnTo>
                      <a:pt x="515271" y="967231"/>
                    </a:lnTo>
                    <a:lnTo>
                      <a:pt x="152225" y="727621"/>
                    </a:lnTo>
                    <a:cubicBezTo>
                      <a:pt x="57068" y="664948"/>
                      <a:pt x="0" y="558836"/>
                      <a:pt x="0" y="444955"/>
                    </a:cubicBezTo>
                    <a:lnTo>
                      <a:pt x="0" y="63692"/>
                    </a:lnTo>
                    <a:cubicBezTo>
                      <a:pt x="154517" y="22929"/>
                      <a:pt x="329671" y="0"/>
                      <a:pt x="515143" y="0"/>
                    </a:cubicBezTo>
                    <a:cubicBezTo>
                      <a:pt x="515271" y="0"/>
                      <a:pt x="515271" y="0"/>
                      <a:pt x="515271" y="0"/>
                    </a:cubicBez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20" name="Freeform: Shape 21">
                <a:extLst>
                  <a:ext uri="{FF2B5EF4-FFF2-40B4-BE49-F238E27FC236}">
                    <a16:creationId xmlns:a16="http://schemas.microsoft.com/office/drawing/2014/main" id="{F45D07BE-2B92-8813-58F1-EA9F6866ABEF}"/>
                  </a:ext>
                </a:extLst>
              </p:cNvPr>
              <p:cNvSpPr>
                <a:spLocks/>
              </p:cNvSpPr>
              <p:nvPr/>
            </p:nvSpPr>
            <p:spPr bwMode="auto">
              <a:xfrm>
                <a:off x="1011092" y="1032729"/>
                <a:ext cx="515270" cy="445336"/>
              </a:xfrm>
              <a:custGeom>
                <a:avLst/>
                <a:gdLst>
                  <a:gd name="T0" fmla="*/ 515143 w 515270"/>
                  <a:gd name="T1" fmla="*/ 0 h 445336"/>
                  <a:gd name="T2" fmla="*/ 0 w 515270"/>
                  <a:gd name="T3" fmla="*/ 63692 h 445336"/>
                  <a:gd name="T4" fmla="*/ 0 w 515270"/>
                  <a:gd name="T5" fmla="*/ 444954 h 445336"/>
                  <a:gd name="T6" fmla="*/ 0 w 515270"/>
                  <a:gd name="T7" fmla="*/ 445337 h 445336"/>
                  <a:gd name="T8" fmla="*/ 515143 w 515270"/>
                  <a:gd name="T9" fmla="*/ 381644 h 445336"/>
                  <a:gd name="T10" fmla="*/ 515271 w 515270"/>
                  <a:gd name="T11" fmla="*/ 381644 h 445336"/>
                  <a:gd name="T12" fmla="*/ 515271 w 515270"/>
                  <a:gd name="T13" fmla="*/ 0 h 445336"/>
                  <a:gd name="T14" fmla="*/ 515143 w 515270"/>
                  <a:gd name="T15" fmla="*/ 0 h 4453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5270" h="445336">
                    <a:moveTo>
                      <a:pt x="515143" y="0"/>
                    </a:moveTo>
                    <a:cubicBezTo>
                      <a:pt x="329671" y="0"/>
                      <a:pt x="154517" y="22929"/>
                      <a:pt x="0" y="63692"/>
                    </a:cubicBezTo>
                    <a:lnTo>
                      <a:pt x="0" y="444954"/>
                    </a:lnTo>
                    <a:cubicBezTo>
                      <a:pt x="0" y="445082"/>
                      <a:pt x="0" y="445209"/>
                      <a:pt x="0" y="445337"/>
                    </a:cubicBezTo>
                    <a:cubicBezTo>
                      <a:pt x="154517" y="404574"/>
                      <a:pt x="329671" y="381644"/>
                      <a:pt x="515143" y="381644"/>
                    </a:cubicBezTo>
                    <a:cubicBezTo>
                      <a:pt x="515271" y="381644"/>
                      <a:pt x="515271" y="381644"/>
                      <a:pt x="515271" y="381644"/>
                    </a:cubicBezTo>
                    <a:lnTo>
                      <a:pt x="515271" y="0"/>
                    </a:lnTo>
                    <a:cubicBezTo>
                      <a:pt x="515271" y="0"/>
                      <a:pt x="515271" y="0"/>
                      <a:pt x="515143" y="0"/>
                    </a:cubicBez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grpSp>
        <p:sp>
          <p:nvSpPr>
            <p:cNvPr id="7" name="Freeform: Shape 9">
              <a:extLst>
                <a:ext uri="{FF2B5EF4-FFF2-40B4-BE49-F238E27FC236}">
                  <a16:creationId xmlns:a16="http://schemas.microsoft.com/office/drawing/2014/main" id="{77F34A17-D533-51E7-0491-10D7C6E3E6BA}"/>
                </a:ext>
              </a:extLst>
            </p:cNvPr>
            <p:cNvSpPr>
              <a:spLocks/>
            </p:cNvSpPr>
            <p:nvPr/>
          </p:nvSpPr>
          <p:spPr bwMode="auto">
            <a:xfrm>
              <a:off x="1074656" y="1184316"/>
              <a:ext cx="159230" cy="159230"/>
            </a:xfrm>
            <a:custGeom>
              <a:avLst/>
              <a:gdLst>
                <a:gd name="T0" fmla="*/ 159231 w 159230"/>
                <a:gd name="T1" fmla="*/ 79615 h 159230"/>
                <a:gd name="T2" fmla="*/ 79615 w 159230"/>
                <a:gd name="T3" fmla="*/ 159231 h 159230"/>
                <a:gd name="T4" fmla="*/ 0 w 159230"/>
                <a:gd name="T5" fmla="*/ 79615 h 159230"/>
                <a:gd name="T6" fmla="*/ 79615 w 159230"/>
                <a:gd name="T7" fmla="*/ 0 h 159230"/>
                <a:gd name="T8" fmla="*/ 159231 w 159230"/>
                <a:gd name="T9" fmla="*/ 79615 h 15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230" h="159230">
                  <a:moveTo>
                    <a:pt x="159231" y="79615"/>
                  </a:moveTo>
                  <a:cubicBezTo>
                    <a:pt x="159231" y="123586"/>
                    <a:pt x="123586" y="159231"/>
                    <a:pt x="79615" y="159231"/>
                  </a:cubicBezTo>
                  <a:cubicBezTo>
                    <a:pt x="35645" y="159231"/>
                    <a:pt x="0" y="123586"/>
                    <a:pt x="0" y="79615"/>
                  </a:cubicBezTo>
                  <a:cubicBezTo>
                    <a:pt x="0" y="35645"/>
                    <a:pt x="35645" y="0"/>
                    <a:pt x="79615" y="0"/>
                  </a:cubicBezTo>
                  <a:cubicBezTo>
                    <a:pt x="123586" y="0"/>
                    <a:pt x="159231" y="35645"/>
                    <a:pt x="159231" y="79615"/>
                  </a:cubicBez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8" name="Freeform: Shape 10">
              <a:extLst>
                <a:ext uri="{FF2B5EF4-FFF2-40B4-BE49-F238E27FC236}">
                  <a16:creationId xmlns:a16="http://schemas.microsoft.com/office/drawing/2014/main" id="{E3FD24C5-79A3-3BD1-AD3A-00CA6402AF1F}"/>
                </a:ext>
              </a:extLst>
            </p:cNvPr>
            <p:cNvSpPr>
              <a:spLocks/>
            </p:cNvSpPr>
            <p:nvPr/>
          </p:nvSpPr>
          <p:spPr bwMode="auto">
            <a:xfrm>
              <a:off x="1295541" y="1148012"/>
              <a:ext cx="167638" cy="167638"/>
            </a:xfrm>
            <a:custGeom>
              <a:avLst/>
              <a:gdLst>
                <a:gd name="T0" fmla="*/ 167638 w 167638"/>
                <a:gd name="T1" fmla="*/ 83819 h 167638"/>
                <a:gd name="T2" fmla="*/ 83819 w 167638"/>
                <a:gd name="T3" fmla="*/ 167638 h 167638"/>
                <a:gd name="T4" fmla="*/ 0 w 167638"/>
                <a:gd name="T5" fmla="*/ 83819 h 167638"/>
                <a:gd name="T6" fmla="*/ 83819 w 167638"/>
                <a:gd name="T7" fmla="*/ 0 h 167638"/>
                <a:gd name="T8" fmla="*/ 167638 w 167638"/>
                <a:gd name="T9" fmla="*/ 83819 h 1676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638" h="167638">
                  <a:moveTo>
                    <a:pt x="167638" y="83819"/>
                  </a:moveTo>
                  <a:cubicBezTo>
                    <a:pt x="167638" y="130111"/>
                    <a:pt x="130111" y="167638"/>
                    <a:pt x="83819" y="167638"/>
                  </a:cubicBezTo>
                  <a:cubicBezTo>
                    <a:pt x="37527" y="167638"/>
                    <a:pt x="0" y="130111"/>
                    <a:pt x="0" y="83819"/>
                  </a:cubicBezTo>
                  <a:cubicBezTo>
                    <a:pt x="0" y="37527"/>
                    <a:pt x="37527" y="0"/>
                    <a:pt x="83819" y="0"/>
                  </a:cubicBezTo>
                  <a:cubicBezTo>
                    <a:pt x="130111" y="0"/>
                    <a:pt x="167638" y="37527"/>
                    <a:pt x="167638" y="83819"/>
                  </a:cubicBez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grpSp>
          <p:nvGrpSpPr>
            <p:cNvPr id="10" name="Graphic 8">
              <a:extLst>
                <a:ext uri="{FF2B5EF4-FFF2-40B4-BE49-F238E27FC236}">
                  <a16:creationId xmlns:a16="http://schemas.microsoft.com/office/drawing/2014/main" id="{4B342D75-F025-7D19-3234-9B00E8099274}"/>
                </a:ext>
              </a:extLst>
            </p:cNvPr>
            <p:cNvGrpSpPr>
              <a:grpSpLocks/>
            </p:cNvGrpSpPr>
            <p:nvPr/>
          </p:nvGrpSpPr>
          <p:grpSpPr bwMode="auto">
            <a:xfrm>
              <a:off x="1526362" y="1032729"/>
              <a:ext cx="515397" cy="1348875"/>
              <a:chOff x="1526362" y="1032729"/>
              <a:chExt cx="515397" cy="1348875"/>
            </a:xfrm>
          </p:grpSpPr>
          <p:sp>
            <p:nvSpPr>
              <p:cNvPr id="17" name="Freeform: Shape 18">
                <a:extLst>
                  <a:ext uri="{FF2B5EF4-FFF2-40B4-BE49-F238E27FC236}">
                    <a16:creationId xmlns:a16="http://schemas.microsoft.com/office/drawing/2014/main" id="{F59DDB6C-4FB6-9C8B-1C1A-E37C376D29AC}"/>
                  </a:ext>
                </a:extLst>
              </p:cNvPr>
              <p:cNvSpPr>
                <a:spLocks/>
              </p:cNvSpPr>
              <p:nvPr/>
            </p:nvSpPr>
            <p:spPr bwMode="auto">
              <a:xfrm>
                <a:off x="1526362" y="1414373"/>
                <a:ext cx="515397" cy="967231"/>
              </a:xfrm>
              <a:custGeom>
                <a:avLst/>
                <a:gdLst>
                  <a:gd name="T0" fmla="*/ 0 w 515397"/>
                  <a:gd name="T1" fmla="*/ 0 h 967231"/>
                  <a:gd name="T2" fmla="*/ 0 w 515397"/>
                  <a:gd name="T3" fmla="*/ 967231 h 967231"/>
                  <a:gd name="T4" fmla="*/ 363173 w 515397"/>
                  <a:gd name="T5" fmla="*/ 727621 h 967231"/>
                  <a:gd name="T6" fmla="*/ 515398 w 515397"/>
                  <a:gd name="T7" fmla="*/ 444955 h 967231"/>
                  <a:gd name="T8" fmla="*/ 515398 w 515397"/>
                  <a:gd name="T9" fmla="*/ 63692 h 967231"/>
                  <a:gd name="T10" fmla="*/ 255 w 515397"/>
                  <a:gd name="T11" fmla="*/ 0 h 967231"/>
                  <a:gd name="T12" fmla="*/ 0 w 515397"/>
                  <a:gd name="T13" fmla="*/ 0 h 9672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5397" h="967231">
                    <a:moveTo>
                      <a:pt x="0" y="0"/>
                    </a:moveTo>
                    <a:lnTo>
                      <a:pt x="0" y="967231"/>
                    </a:lnTo>
                    <a:lnTo>
                      <a:pt x="363173" y="727621"/>
                    </a:lnTo>
                    <a:cubicBezTo>
                      <a:pt x="458202" y="664948"/>
                      <a:pt x="515398" y="558836"/>
                      <a:pt x="515398" y="444955"/>
                    </a:cubicBezTo>
                    <a:lnTo>
                      <a:pt x="515398" y="63692"/>
                    </a:lnTo>
                    <a:cubicBezTo>
                      <a:pt x="360880" y="22929"/>
                      <a:pt x="185727" y="0"/>
                      <a:pt x="255" y="0"/>
                    </a:cubicBezTo>
                    <a:cubicBezTo>
                      <a:pt x="127" y="0"/>
                      <a:pt x="127" y="0"/>
                      <a:pt x="0" y="0"/>
                    </a:cubicBez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8" name="Freeform: Shape 19">
                <a:extLst>
                  <a:ext uri="{FF2B5EF4-FFF2-40B4-BE49-F238E27FC236}">
                    <a16:creationId xmlns:a16="http://schemas.microsoft.com/office/drawing/2014/main" id="{A07AD036-7F27-709F-9C10-5EDF36CD6D5A}"/>
                  </a:ext>
                </a:extLst>
              </p:cNvPr>
              <p:cNvSpPr>
                <a:spLocks/>
              </p:cNvSpPr>
              <p:nvPr/>
            </p:nvSpPr>
            <p:spPr bwMode="auto">
              <a:xfrm>
                <a:off x="1526362" y="1032729"/>
                <a:ext cx="515270" cy="445336"/>
              </a:xfrm>
              <a:custGeom>
                <a:avLst/>
                <a:gdLst>
                  <a:gd name="T0" fmla="*/ 127 w 515270"/>
                  <a:gd name="T1" fmla="*/ 0 h 445336"/>
                  <a:gd name="T2" fmla="*/ 515271 w 515270"/>
                  <a:gd name="T3" fmla="*/ 63692 h 445336"/>
                  <a:gd name="T4" fmla="*/ 515271 w 515270"/>
                  <a:gd name="T5" fmla="*/ 444954 h 445336"/>
                  <a:gd name="T6" fmla="*/ 515271 w 515270"/>
                  <a:gd name="T7" fmla="*/ 445337 h 445336"/>
                  <a:gd name="T8" fmla="*/ 127 w 515270"/>
                  <a:gd name="T9" fmla="*/ 381644 h 445336"/>
                  <a:gd name="T10" fmla="*/ 0 w 515270"/>
                  <a:gd name="T11" fmla="*/ 381644 h 445336"/>
                  <a:gd name="T12" fmla="*/ 0 w 515270"/>
                  <a:gd name="T13" fmla="*/ 0 h 445336"/>
                  <a:gd name="T14" fmla="*/ 127 w 515270"/>
                  <a:gd name="T15" fmla="*/ 0 h 4453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5270" h="445336">
                    <a:moveTo>
                      <a:pt x="127" y="0"/>
                    </a:moveTo>
                    <a:cubicBezTo>
                      <a:pt x="185599" y="0"/>
                      <a:pt x="360753" y="22929"/>
                      <a:pt x="515271" y="63692"/>
                    </a:cubicBezTo>
                    <a:lnTo>
                      <a:pt x="515271" y="444954"/>
                    </a:lnTo>
                    <a:cubicBezTo>
                      <a:pt x="515271" y="445082"/>
                      <a:pt x="515271" y="445209"/>
                      <a:pt x="515271" y="445337"/>
                    </a:cubicBezTo>
                    <a:cubicBezTo>
                      <a:pt x="360753" y="404574"/>
                      <a:pt x="185599" y="381644"/>
                      <a:pt x="127" y="381644"/>
                    </a:cubicBezTo>
                    <a:cubicBezTo>
                      <a:pt x="0" y="381644"/>
                      <a:pt x="0" y="381644"/>
                      <a:pt x="0" y="381644"/>
                    </a:cubicBezTo>
                    <a:lnTo>
                      <a:pt x="0" y="0"/>
                    </a:lnTo>
                    <a:cubicBezTo>
                      <a:pt x="127" y="0"/>
                      <a:pt x="127" y="0"/>
                      <a:pt x="127" y="0"/>
                    </a:cubicBez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grpSp>
        <p:sp>
          <p:nvSpPr>
            <p:cNvPr id="11" name="Freeform: Shape 12">
              <a:extLst>
                <a:ext uri="{FF2B5EF4-FFF2-40B4-BE49-F238E27FC236}">
                  <a16:creationId xmlns:a16="http://schemas.microsoft.com/office/drawing/2014/main" id="{BC3125CD-FC4B-6FF5-B2F8-4CC988447FF1}"/>
                </a:ext>
              </a:extLst>
            </p:cNvPr>
            <p:cNvSpPr>
              <a:spLocks/>
            </p:cNvSpPr>
            <p:nvPr/>
          </p:nvSpPr>
          <p:spPr bwMode="auto">
            <a:xfrm>
              <a:off x="1819092" y="1184316"/>
              <a:ext cx="159230" cy="159230"/>
            </a:xfrm>
            <a:custGeom>
              <a:avLst/>
              <a:gdLst>
                <a:gd name="T0" fmla="*/ 159231 w 159230"/>
                <a:gd name="T1" fmla="*/ 79615 h 159230"/>
                <a:gd name="T2" fmla="*/ 79615 w 159230"/>
                <a:gd name="T3" fmla="*/ 159231 h 159230"/>
                <a:gd name="T4" fmla="*/ 0 w 159230"/>
                <a:gd name="T5" fmla="*/ 79615 h 159230"/>
                <a:gd name="T6" fmla="*/ 79615 w 159230"/>
                <a:gd name="T7" fmla="*/ 0 h 159230"/>
                <a:gd name="T8" fmla="*/ 159231 w 159230"/>
                <a:gd name="T9" fmla="*/ 79615 h 15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230" h="159230">
                  <a:moveTo>
                    <a:pt x="159231" y="79615"/>
                  </a:moveTo>
                  <a:cubicBezTo>
                    <a:pt x="159231" y="123586"/>
                    <a:pt x="123586" y="159231"/>
                    <a:pt x="79615" y="159231"/>
                  </a:cubicBezTo>
                  <a:cubicBezTo>
                    <a:pt x="35645" y="159231"/>
                    <a:pt x="0" y="123586"/>
                    <a:pt x="0" y="79615"/>
                  </a:cubicBezTo>
                  <a:cubicBezTo>
                    <a:pt x="0" y="35645"/>
                    <a:pt x="35645" y="0"/>
                    <a:pt x="79615" y="0"/>
                  </a:cubicBezTo>
                  <a:cubicBezTo>
                    <a:pt x="123586" y="0"/>
                    <a:pt x="159231" y="35645"/>
                    <a:pt x="159231" y="79615"/>
                  </a:cubicBez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2" name="Freeform: Shape 13">
              <a:extLst>
                <a:ext uri="{FF2B5EF4-FFF2-40B4-BE49-F238E27FC236}">
                  <a16:creationId xmlns:a16="http://schemas.microsoft.com/office/drawing/2014/main" id="{89E67B09-BFED-4B39-F584-862B53641F1F}"/>
                </a:ext>
              </a:extLst>
            </p:cNvPr>
            <p:cNvSpPr>
              <a:spLocks/>
            </p:cNvSpPr>
            <p:nvPr/>
          </p:nvSpPr>
          <p:spPr bwMode="auto">
            <a:xfrm>
              <a:off x="1589800" y="1148012"/>
              <a:ext cx="167638" cy="167638"/>
            </a:xfrm>
            <a:custGeom>
              <a:avLst/>
              <a:gdLst>
                <a:gd name="T0" fmla="*/ 167638 w 167638"/>
                <a:gd name="T1" fmla="*/ 83819 h 167638"/>
                <a:gd name="T2" fmla="*/ 83819 w 167638"/>
                <a:gd name="T3" fmla="*/ 167638 h 167638"/>
                <a:gd name="T4" fmla="*/ 0 w 167638"/>
                <a:gd name="T5" fmla="*/ 83819 h 167638"/>
                <a:gd name="T6" fmla="*/ 83819 w 167638"/>
                <a:gd name="T7" fmla="*/ 0 h 167638"/>
                <a:gd name="T8" fmla="*/ 167638 w 167638"/>
                <a:gd name="T9" fmla="*/ 83819 h 1676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638" h="167638">
                  <a:moveTo>
                    <a:pt x="167638" y="83819"/>
                  </a:moveTo>
                  <a:cubicBezTo>
                    <a:pt x="167638" y="130111"/>
                    <a:pt x="130111" y="167638"/>
                    <a:pt x="83819" y="167638"/>
                  </a:cubicBezTo>
                  <a:cubicBezTo>
                    <a:pt x="37527" y="167638"/>
                    <a:pt x="0" y="130111"/>
                    <a:pt x="0" y="83819"/>
                  </a:cubicBezTo>
                  <a:cubicBezTo>
                    <a:pt x="0" y="37527"/>
                    <a:pt x="37527" y="0"/>
                    <a:pt x="83819" y="0"/>
                  </a:cubicBezTo>
                  <a:cubicBezTo>
                    <a:pt x="130111" y="0"/>
                    <a:pt x="167638" y="37527"/>
                    <a:pt x="167638" y="83819"/>
                  </a:cubicBez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3" name="Freeform: Shape 14">
              <a:extLst>
                <a:ext uri="{FF2B5EF4-FFF2-40B4-BE49-F238E27FC236}">
                  <a16:creationId xmlns:a16="http://schemas.microsoft.com/office/drawing/2014/main" id="{A3F997D9-196B-9D75-FD6A-A7FEB01DD394}"/>
                </a:ext>
              </a:extLst>
            </p:cNvPr>
            <p:cNvSpPr>
              <a:spLocks/>
            </p:cNvSpPr>
            <p:nvPr/>
          </p:nvSpPr>
          <p:spPr bwMode="auto">
            <a:xfrm>
              <a:off x="1255542" y="1575897"/>
              <a:ext cx="270819" cy="485844"/>
            </a:xfrm>
            <a:custGeom>
              <a:avLst/>
              <a:gdLst>
                <a:gd name="T0" fmla="*/ 270820 w 270819"/>
                <a:gd name="T1" fmla="*/ 68023 h 485844"/>
                <a:gd name="T2" fmla="*/ 147002 w 270819"/>
                <a:gd name="T3" fmla="*/ 0 h 485844"/>
                <a:gd name="T4" fmla="*/ 0 w 270819"/>
                <a:gd name="T5" fmla="*/ 147002 h 485844"/>
                <a:gd name="T6" fmla="*/ 270820 w 270819"/>
                <a:gd name="T7" fmla="*/ 485845 h 485844"/>
                <a:gd name="T8" fmla="*/ 270820 w 270819"/>
                <a:gd name="T9" fmla="*/ 68023 h 4858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0819" h="485844">
                  <a:moveTo>
                    <a:pt x="270820" y="68023"/>
                  </a:moveTo>
                  <a:cubicBezTo>
                    <a:pt x="244706" y="27133"/>
                    <a:pt x="199102" y="0"/>
                    <a:pt x="147002" y="0"/>
                  </a:cubicBezTo>
                  <a:cubicBezTo>
                    <a:pt x="65858" y="0"/>
                    <a:pt x="0" y="65858"/>
                    <a:pt x="0" y="147002"/>
                  </a:cubicBezTo>
                  <a:cubicBezTo>
                    <a:pt x="0" y="337824"/>
                    <a:pt x="270820" y="485845"/>
                    <a:pt x="270820" y="485845"/>
                  </a:cubicBezTo>
                  <a:lnTo>
                    <a:pt x="270820" y="68023"/>
                  </a:ln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4" name="Freeform: Shape 15">
              <a:extLst>
                <a:ext uri="{FF2B5EF4-FFF2-40B4-BE49-F238E27FC236}">
                  <a16:creationId xmlns:a16="http://schemas.microsoft.com/office/drawing/2014/main" id="{2FF19CCF-7817-C8C6-5AD3-7664C2C7C369}"/>
                </a:ext>
              </a:extLst>
            </p:cNvPr>
            <p:cNvSpPr>
              <a:spLocks/>
            </p:cNvSpPr>
            <p:nvPr/>
          </p:nvSpPr>
          <p:spPr bwMode="auto">
            <a:xfrm>
              <a:off x="1526362" y="1575897"/>
              <a:ext cx="270819" cy="485844"/>
            </a:xfrm>
            <a:custGeom>
              <a:avLst/>
              <a:gdLst>
                <a:gd name="T0" fmla="*/ 0 w 270819"/>
                <a:gd name="T1" fmla="*/ 68023 h 485844"/>
                <a:gd name="T2" fmla="*/ 123818 w 270819"/>
                <a:gd name="T3" fmla="*/ 0 h 485844"/>
                <a:gd name="T4" fmla="*/ 270820 w 270819"/>
                <a:gd name="T5" fmla="*/ 147002 h 485844"/>
                <a:gd name="T6" fmla="*/ 0 w 270819"/>
                <a:gd name="T7" fmla="*/ 485845 h 485844"/>
                <a:gd name="T8" fmla="*/ 0 w 270819"/>
                <a:gd name="T9" fmla="*/ 68023 h 4858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0819" h="485844">
                  <a:moveTo>
                    <a:pt x="0" y="68023"/>
                  </a:moveTo>
                  <a:cubicBezTo>
                    <a:pt x="26114" y="27133"/>
                    <a:pt x="71718" y="0"/>
                    <a:pt x="123818" y="0"/>
                  </a:cubicBezTo>
                  <a:cubicBezTo>
                    <a:pt x="204962" y="0"/>
                    <a:pt x="270820" y="65858"/>
                    <a:pt x="270820" y="147002"/>
                  </a:cubicBezTo>
                  <a:cubicBezTo>
                    <a:pt x="270820" y="337824"/>
                    <a:pt x="0" y="485845"/>
                    <a:pt x="0" y="485845"/>
                  </a:cubicBezTo>
                  <a:lnTo>
                    <a:pt x="0" y="68023"/>
                  </a:ln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5" name="Freeform: Shape 16">
              <a:extLst>
                <a:ext uri="{FF2B5EF4-FFF2-40B4-BE49-F238E27FC236}">
                  <a16:creationId xmlns:a16="http://schemas.microsoft.com/office/drawing/2014/main" id="{BE656BDF-67EE-3968-0198-E365E27398DB}"/>
                </a:ext>
              </a:extLst>
            </p:cNvPr>
            <p:cNvSpPr>
              <a:spLocks/>
            </p:cNvSpPr>
            <p:nvPr/>
          </p:nvSpPr>
          <p:spPr bwMode="auto">
            <a:xfrm>
              <a:off x="1265733" y="885600"/>
              <a:ext cx="260756" cy="85092"/>
            </a:xfrm>
            <a:custGeom>
              <a:avLst/>
              <a:gdLst>
                <a:gd name="T0" fmla="*/ 0 w 260756"/>
                <a:gd name="T1" fmla="*/ 0 h 85092"/>
                <a:gd name="T2" fmla="*/ 260756 w 260756"/>
                <a:gd name="T3" fmla="*/ 0 h 85092"/>
                <a:gd name="T4" fmla="*/ 260756 w 260756"/>
                <a:gd name="T5" fmla="*/ 85093 h 85092"/>
                <a:gd name="T6" fmla="*/ 0 w 260756"/>
                <a:gd name="T7" fmla="*/ 85093 h 850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0756" h="85092">
                  <a:moveTo>
                    <a:pt x="0" y="0"/>
                  </a:moveTo>
                  <a:lnTo>
                    <a:pt x="260756" y="0"/>
                  </a:lnTo>
                  <a:lnTo>
                    <a:pt x="260756" y="85093"/>
                  </a:lnTo>
                  <a:lnTo>
                    <a:pt x="0" y="85093"/>
                  </a:lnTo>
                  <a:lnTo>
                    <a:pt x="0" y="0"/>
                  </a:lnTo>
                  <a:close/>
                </a:path>
              </a:pathLst>
            </a:custGeom>
            <a:solidFill>
              <a:srgbClr val="01B69B"/>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sp>
          <p:nvSpPr>
            <p:cNvPr id="16" name="Freeform: Shape 17">
              <a:extLst>
                <a:ext uri="{FF2B5EF4-FFF2-40B4-BE49-F238E27FC236}">
                  <a16:creationId xmlns:a16="http://schemas.microsoft.com/office/drawing/2014/main" id="{14F115AD-38D4-BC06-BD7B-ABE31FF45F56}"/>
                </a:ext>
              </a:extLst>
            </p:cNvPr>
            <p:cNvSpPr>
              <a:spLocks/>
            </p:cNvSpPr>
            <p:nvPr/>
          </p:nvSpPr>
          <p:spPr bwMode="auto">
            <a:xfrm>
              <a:off x="1526489" y="885600"/>
              <a:ext cx="260756" cy="85092"/>
            </a:xfrm>
            <a:custGeom>
              <a:avLst/>
              <a:gdLst>
                <a:gd name="T0" fmla="*/ 0 w 260756"/>
                <a:gd name="T1" fmla="*/ 0 h 85092"/>
                <a:gd name="T2" fmla="*/ 260756 w 260756"/>
                <a:gd name="T3" fmla="*/ 0 h 85092"/>
                <a:gd name="T4" fmla="*/ 260756 w 260756"/>
                <a:gd name="T5" fmla="*/ 85093 h 85092"/>
                <a:gd name="T6" fmla="*/ 0 w 260756"/>
                <a:gd name="T7" fmla="*/ 85093 h 850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0756" h="85092">
                  <a:moveTo>
                    <a:pt x="0" y="0"/>
                  </a:moveTo>
                  <a:lnTo>
                    <a:pt x="260756" y="0"/>
                  </a:lnTo>
                  <a:lnTo>
                    <a:pt x="260756" y="85093"/>
                  </a:lnTo>
                  <a:lnTo>
                    <a:pt x="0" y="85093"/>
                  </a:lnTo>
                  <a:lnTo>
                    <a:pt x="0" y="0"/>
                  </a:lnTo>
                  <a:close/>
                </a:path>
              </a:pathLst>
            </a:custGeom>
            <a:solidFill>
              <a:srgbClr val="262262"/>
            </a:solidFill>
            <a:ln>
              <a:noFill/>
            </a:ln>
            <a:extLst>
              <a:ext uri="{91240B29-F687-4F45-9708-019B960494DF}">
                <a14:hiddenLine xmlns:a14="http://schemas.microsoft.com/office/drawing/2010/main" w="12700" cap="flat">
                  <a:solidFill>
                    <a:srgbClr val="000000"/>
                  </a:solidFill>
                  <a:prstDash val="solid"/>
                  <a:miter lim="800000"/>
                  <a:headEnd/>
                  <a:tailEnd/>
                </a14:hiddenLine>
              </a:ext>
            </a:extLst>
          </p:spPr>
          <p:txBody>
            <a:bodyPr anchor="ctr"/>
            <a:lstStyle/>
            <a:p>
              <a:endParaRPr lang="ro-RO"/>
            </a:p>
          </p:txBody>
        </p:sp>
      </p:grpSp>
      <p:sp>
        <p:nvSpPr>
          <p:cNvPr id="21" name="TextBox 20">
            <a:extLst>
              <a:ext uri="{FF2B5EF4-FFF2-40B4-BE49-F238E27FC236}">
                <a16:creationId xmlns:a16="http://schemas.microsoft.com/office/drawing/2014/main" id="{FC2B5D0C-3516-906E-A0FC-098960681F89}"/>
              </a:ext>
            </a:extLst>
          </p:cNvPr>
          <p:cNvSpPr txBox="1">
            <a:spLocks noChangeArrowheads="1"/>
          </p:cNvSpPr>
          <p:nvPr userDrawn="1"/>
        </p:nvSpPr>
        <p:spPr bwMode="auto">
          <a:xfrm rot="10800000">
            <a:off x="23239413" y="11066463"/>
            <a:ext cx="584200" cy="1611312"/>
          </a:xfrm>
          <a:prstGeom prst="rect">
            <a:avLst/>
          </a:prstGeom>
          <a:noFill/>
          <a:ln>
            <a:noFill/>
          </a:ln>
        </p:spPr>
        <p:txBody>
          <a:bodyPr vert="eaVert"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2600" b="1">
                <a:solidFill>
                  <a:srgbClr val="EFEFEF"/>
                </a:solidFill>
              </a:rPr>
              <a:t>insp.gov.ro</a:t>
            </a:r>
          </a:p>
        </p:txBody>
      </p:sp>
      <p:sp>
        <p:nvSpPr>
          <p:cNvPr id="9" name="Picture Placeholder 8"/>
          <p:cNvSpPr>
            <a:spLocks noGrp="1"/>
          </p:cNvSpPr>
          <p:nvPr>
            <p:ph type="pic" sz="quarter" idx="13"/>
          </p:nvPr>
        </p:nvSpPr>
        <p:spPr>
          <a:xfrm>
            <a:off x="1463178" y="-19447"/>
            <a:ext cx="22920821" cy="13752909"/>
          </a:xfrm>
        </p:spPr>
        <p:txBody>
          <a:bodyPr rtlCol="0">
            <a:normAutofit/>
          </a:bodyPr>
          <a:lstStyle/>
          <a:p>
            <a:pPr lvl="0"/>
            <a:endParaRPr lang="ro-RO" noProof="0"/>
          </a:p>
        </p:txBody>
      </p:sp>
      <p:sp>
        <p:nvSpPr>
          <p:cNvPr id="2" name="Title 1"/>
          <p:cNvSpPr>
            <a:spLocks noGrp="1"/>
          </p:cNvSpPr>
          <p:nvPr>
            <p:ph type="title"/>
          </p:nvPr>
        </p:nvSpPr>
        <p:spPr>
          <a:xfrm>
            <a:off x="2880000" y="1006674"/>
            <a:ext cx="9783170" cy="1502291"/>
          </a:xfrm>
        </p:spPr>
        <p:txBody>
          <a:bodyPr anchor="t">
            <a:noAutofit/>
          </a:bodyPr>
          <a:lstStyle>
            <a:lvl1pPr>
              <a:defRPr sz="3400" b="1">
                <a:solidFill>
                  <a:schemeClr val="tx2"/>
                </a:solidFill>
                <a:latin typeface="+mn-lt"/>
              </a:defRPr>
            </a:lvl1pPr>
          </a:lstStyle>
          <a:p>
            <a:endParaRPr lang="en-US" dirty="0"/>
          </a:p>
        </p:txBody>
      </p:sp>
      <p:sp>
        <p:nvSpPr>
          <p:cNvPr id="3" name="Content Placeholder 2"/>
          <p:cNvSpPr>
            <a:spLocks noGrp="1"/>
          </p:cNvSpPr>
          <p:nvPr>
            <p:ph sz="half" idx="1"/>
          </p:nvPr>
        </p:nvSpPr>
        <p:spPr>
          <a:xfrm>
            <a:off x="2880000" y="9817201"/>
            <a:ext cx="5760000" cy="3426852"/>
          </a:xfrm>
        </p:spPr>
        <p:txBody>
          <a:bodyPr>
            <a:normAutofit/>
          </a:bodyPr>
          <a:lstStyle>
            <a:lvl1pPr marL="0" indent="0">
              <a:buNone/>
              <a:defRPr sz="2800">
                <a:solidFill>
                  <a:schemeClr val="tx1"/>
                </a:solidFill>
              </a:defRPr>
            </a:lvl1pPr>
            <a:lvl2pPr marL="914400" indent="0">
              <a:buNone/>
              <a:defRPr sz="2800">
                <a:solidFill>
                  <a:schemeClr val="tx1"/>
                </a:solidFill>
              </a:defRPr>
            </a:lvl2pPr>
            <a:lvl3pPr marL="1828800" indent="0">
              <a:buNone/>
              <a:defRPr sz="2800">
                <a:solidFill>
                  <a:schemeClr val="tx1"/>
                </a:solidFill>
              </a:defRPr>
            </a:lvl3pPr>
            <a:lvl4pPr marL="2743200" indent="0">
              <a:buNone/>
              <a:defRPr sz="2800">
                <a:solidFill>
                  <a:schemeClr val="tx1"/>
                </a:solidFill>
              </a:defRPr>
            </a:lvl4pPr>
            <a:lvl5pPr marL="3657600" indent="0">
              <a:buNone/>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Slide Number Placeholder 6">
            <a:extLst>
              <a:ext uri="{FF2B5EF4-FFF2-40B4-BE49-F238E27FC236}">
                <a16:creationId xmlns:a16="http://schemas.microsoft.com/office/drawing/2014/main" id="{398BB546-28A4-F05D-646A-CEA913732DD4}"/>
              </a:ext>
            </a:extLst>
          </p:cNvPr>
          <p:cNvSpPr>
            <a:spLocks noGrp="1"/>
          </p:cNvSpPr>
          <p:nvPr>
            <p:ph type="sldNum" sz="quarter" idx="14"/>
          </p:nvPr>
        </p:nvSpPr>
        <p:spPr>
          <a:xfrm>
            <a:off x="0" y="12728575"/>
            <a:ext cx="1527175" cy="731838"/>
          </a:xfrm>
        </p:spPr>
        <p:txBody>
          <a:bodyPr/>
          <a:lstStyle>
            <a:lvl1pPr algn="ctr">
              <a:defRPr sz="2900">
                <a:solidFill>
                  <a:schemeClr val="bg1"/>
                </a:solidFill>
              </a:defRPr>
            </a:lvl1pPr>
          </a:lstStyle>
          <a:p>
            <a:fld id="{713C110C-3035-4773-9676-79AA2BADDAD2}" type="slidenum">
              <a:rPr lang="ro-RO" altLang="en-US"/>
              <a:pPr/>
              <a:t>‹#›</a:t>
            </a:fld>
            <a:endParaRPr lang="ro-RO" altLang="en-US"/>
          </a:p>
        </p:txBody>
      </p:sp>
    </p:spTree>
    <p:extLst>
      <p:ext uri="{BB962C8B-B14F-4D97-AF65-F5344CB8AC3E}">
        <p14:creationId xmlns:p14="http://schemas.microsoft.com/office/powerpoint/2010/main" val="384410824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INSP Titlu">
    <p:bg>
      <p:bgPr>
        <a:solidFill>
          <a:schemeClr val="tx2"/>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FF787DD-2100-8DE4-B70D-F14850CA6E30}"/>
              </a:ext>
            </a:extLst>
          </p:cNvPr>
          <p:cNvSpPr/>
          <p:nvPr userDrawn="1"/>
        </p:nvSpPr>
        <p:spPr>
          <a:xfrm>
            <a:off x="0" y="0"/>
            <a:ext cx="5954713" cy="1373346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srgbClr val="FFFFFF"/>
              </a:solidFill>
            </a:endParaRPr>
          </a:p>
        </p:txBody>
      </p:sp>
      <p:grpSp>
        <p:nvGrpSpPr>
          <p:cNvPr id="5" name="Graphic 8">
            <a:extLst>
              <a:ext uri="{FF2B5EF4-FFF2-40B4-BE49-F238E27FC236}">
                <a16:creationId xmlns:a16="http://schemas.microsoft.com/office/drawing/2014/main" id="{4B7C5E61-CF7F-016F-4DD6-AC5A617BB28D}"/>
              </a:ext>
            </a:extLst>
          </p:cNvPr>
          <p:cNvGrpSpPr>
            <a:grpSpLocks/>
          </p:cNvGrpSpPr>
          <p:nvPr/>
        </p:nvGrpSpPr>
        <p:grpSpPr bwMode="auto">
          <a:xfrm>
            <a:off x="744538" y="892175"/>
            <a:ext cx="3832225" cy="1555750"/>
            <a:chOff x="745200" y="892800"/>
            <a:chExt cx="3830868" cy="1554621"/>
          </a:xfrm>
        </p:grpSpPr>
        <p:grpSp>
          <p:nvGrpSpPr>
            <p:cNvPr id="6" name="Graphic 8">
              <a:extLst>
                <a:ext uri="{FF2B5EF4-FFF2-40B4-BE49-F238E27FC236}">
                  <a16:creationId xmlns:a16="http://schemas.microsoft.com/office/drawing/2014/main" id="{D841BFCE-3264-B412-5B1C-80D93124B5C0}"/>
                </a:ext>
              </a:extLst>
            </p:cNvPr>
            <p:cNvGrpSpPr/>
            <p:nvPr/>
          </p:nvGrpSpPr>
          <p:grpSpPr>
            <a:xfrm>
              <a:off x="2199129" y="1172881"/>
              <a:ext cx="2376938" cy="909151"/>
              <a:chOff x="2199129" y="1172881"/>
              <a:chExt cx="2376938" cy="909151"/>
            </a:xfrm>
            <a:solidFill>
              <a:srgbClr val="262262"/>
            </a:solidFill>
          </p:grpSpPr>
          <p:sp>
            <p:nvSpPr>
              <p:cNvPr id="20" name="Freeform: Shape 20">
                <a:extLst>
                  <a:ext uri="{FF2B5EF4-FFF2-40B4-BE49-F238E27FC236}">
                    <a16:creationId xmlns:a16="http://schemas.microsoft.com/office/drawing/2014/main" id="{F30C2986-5662-4F70-5667-62B8D3830C7E}"/>
                  </a:ext>
                </a:extLst>
              </p:cNvPr>
              <p:cNvSpPr/>
              <p:nvPr/>
            </p:nvSpPr>
            <p:spPr>
              <a:xfrm>
                <a:off x="2200273" y="1195002"/>
                <a:ext cx="86452" cy="218420"/>
              </a:xfrm>
              <a:custGeom>
                <a:avLst/>
                <a:gdLst>
                  <a:gd name="connsiteX0" fmla="*/ 27334 w 86452"/>
                  <a:gd name="connsiteY0" fmla="*/ 18308 h 218420"/>
                  <a:gd name="connsiteX1" fmla="*/ 0 w 86452"/>
                  <a:gd name="connsiteY1" fmla="*/ 14748 h 218420"/>
                  <a:gd name="connsiteX2" fmla="*/ 0 w 86452"/>
                  <a:gd name="connsiteY2" fmla="*/ 0 h 218420"/>
                  <a:gd name="connsiteX3" fmla="*/ 86453 w 86452"/>
                  <a:gd name="connsiteY3" fmla="*/ 0 h 218420"/>
                  <a:gd name="connsiteX4" fmla="*/ 86453 w 86452"/>
                  <a:gd name="connsiteY4" fmla="*/ 14748 h 218420"/>
                  <a:gd name="connsiteX5" fmla="*/ 59118 w 86452"/>
                  <a:gd name="connsiteY5" fmla="*/ 18308 h 218420"/>
                  <a:gd name="connsiteX6" fmla="*/ 59118 w 86452"/>
                  <a:gd name="connsiteY6" fmla="*/ 201130 h 218420"/>
                  <a:gd name="connsiteX7" fmla="*/ 86453 w 86452"/>
                  <a:gd name="connsiteY7" fmla="*/ 204308 h 218420"/>
                  <a:gd name="connsiteX8" fmla="*/ 86453 w 86452"/>
                  <a:gd name="connsiteY8" fmla="*/ 218420 h 218420"/>
                  <a:gd name="connsiteX9" fmla="*/ 381 w 86452"/>
                  <a:gd name="connsiteY9" fmla="*/ 218420 h 218420"/>
                  <a:gd name="connsiteX10" fmla="*/ 381 w 86452"/>
                  <a:gd name="connsiteY10" fmla="*/ 204054 h 218420"/>
                  <a:gd name="connsiteX11" fmla="*/ 27461 w 86452"/>
                  <a:gd name="connsiteY11" fmla="*/ 201130 h 218420"/>
                  <a:gd name="connsiteX12" fmla="*/ 27461 w 86452"/>
                  <a:gd name="connsiteY12" fmla="*/ 18308 h 21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452" h="218420">
                    <a:moveTo>
                      <a:pt x="27334" y="18308"/>
                    </a:moveTo>
                    <a:lnTo>
                      <a:pt x="0" y="14748"/>
                    </a:lnTo>
                    <a:lnTo>
                      <a:pt x="0" y="0"/>
                    </a:lnTo>
                    <a:lnTo>
                      <a:pt x="86453" y="0"/>
                    </a:lnTo>
                    <a:lnTo>
                      <a:pt x="86453" y="14748"/>
                    </a:lnTo>
                    <a:lnTo>
                      <a:pt x="59118" y="18308"/>
                    </a:lnTo>
                    <a:lnTo>
                      <a:pt x="59118" y="201130"/>
                    </a:lnTo>
                    <a:lnTo>
                      <a:pt x="86453" y="204308"/>
                    </a:lnTo>
                    <a:lnTo>
                      <a:pt x="86453" y="218420"/>
                    </a:lnTo>
                    <a:lnTo>
                      <a:pt x="381" y="218420"/>
                    </a:lnTo>
                    <a:lnTo>
                      <a:pt x="381" y="204054"/>
                    </a:lnTo>
                    <a:lnTo>
                      <a:pt x="27461" y="201130"/>
                    </a:lnTo>
                    <a:lnTo>
                      <a:pt x="27461" y="18308"/>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1" name="Freeform: Shape 21">
                <a:extLst>
                  <a:ext uri="{FF2B5EF4-FFF2-40B4-BE49-F238E27FC236}">
                    <a16:creationId xmlns:a16="http://schemas.microsoft.com/office/drawing/2014/main" id="{CB87D558-0286-6BE6-95F2-040D0E6A7C23}"/>
                  </a:ext>
                </a:extLst>
              </p:cNvPr>
              <p:cNvSpPr/>
              <p:nvPr/>
            </p:nvSpPr>
            <p:spPr>
              <a:xfrm>
                <a:off x="2312535" y="1246365"/>
                <a:ext cx="177609" cy="167057"/>
              </a:xfrm>
              <a:custGeom>
                <a:avLst/>
                <a:gdLst>
                  <a:gd name="connsiteX0" fmla="*/ 21105 w 177609"/>
                  <a:gd name="connsiteY0" fmla="*/ 26571 h 167057"/>
                  <a:gd name="connsiteX1" fmla="*/ 0 w 177609"/>
                  <a:gd name="connsiteY1" fmla="*/ 21232 h 167057"/>
                  <a:gd name="connsiteX2" fmla="*/ 0 w 177609"/>
                  <a:gd name="connsiteY2" fmla="*/ 5340 h 167057"/>
                  <a:gd name="connsiteX3" fmla="*/ 42082 w 177609"/>
                  <a:gd name="connsiteY3" fmla="*/ 0 h 167057"/>
                  <a:gd name="connsiteX4" fmla="*/ 42972 w 177609"/>
                  <a:gd name="connsiteY4" fmla="*/ 0 h 167057"/>
                  <a:gd name="connsiteX5" fmla="*/ 49202 w 177609"/>
                  <a:gd name="connsiteY5" fmla="*/ 5340 h 167057"/>
                  <a:gd name="connsiteX6" fmla="*/ 49202 w 177609"/>
                  <a:gd name="connsiteY6" fmla="*/ 17672 h 167057"/>
                  <a:gd name="connsiteX7" fmla="*/ 48947 w 177609"/>
                  <a:gd name="connsiteY7" fmla="*/ 24792 h 167057"/>
                  <a:gd name="connsiteX8" fmla="*/ 76917 w 177609"/>
                  <a:gd name="connsiteY8" fmla="*/ 7755 h 167057"/>
                  <a:gd name="connsiteX9" fmla="*/ 110100 w 177609"/>
                  <a:gd name="connsiteY9" fmla="*/ 127 h 167057"/>
                  <a:gd name="connsiteX10" fmla="*/ 138706 w 177609"/>
                  <a:gd name="connsiteY10" fmla="*/ 7120 h 167057"/>
                  <a:gd name="connsiteX11" fmla="*/ 152945 w 177609"/>
                  <a:gd name="connsiteY11" fmla="*/ 28733 h 167057"/>
                  <a:gd name="connsiteX12" fmla="*/ 157013 w 177609"/>
                  <a:gd name="connsiteY12" fmla="*/ 68018 h 167057"/>
                  <a:gd name="connsiteX13" fmla="*/ 157013 w 177609"/>
                  <a:gd name="connsiteY13" fmla="*/ 150275 h 167057"/>
                  <a:gd name="connsiteX14" fmla="*/ 177609 w 177609"/>
                  <a:gd name="connsiteY14" fmla="*/ 152309 h 167057"/>
                  <a:gd name="connsiteX15" fmla="*/ 177609 w 177609"/>
                  <a:gd name="connsiteY15" fmla="*/ 167057 h 167057"/>
                  <a:gd name="connsiteX16" fmla="*/ 107939 w 177609"/>
                  <a:gd name="connsiteY16" fmla="*/ 167057 h 167057"/>
                  <a:gd name="connsiteX17" fmla="*/ 107939 w 177609"/>
                  <a:gd name="connsiteY17" fmla="*/ 152691 h 167057"/>
                  <a:gd name="connsiteX18" fmla="*/ 126119 w 177609"/>
                  <a:gd name="connsiteY18" fmla="*/ 150402 h 167057"/>
                  <a:gd name="connsiteX19" fmla="*/ 126119 w 177609"/>
                  <a:gd name="connsiteY19" fmla="*/ 67764 h 167057"/>
                  <a:gd name="connsiteX20" fmla="*/ 123831 w 177609"/>
                  <a:gd name="connsiteY20" fmla="*/ 40556 h 167057"/>
                  <a:gd name="connsiteX21" fmla="*/ 115058 w 177609"/>
                  <a:gd name="connsiteY21" fmla="*/ 25809 h 167057"/>
                  <a:gd name="connsiteX22" fmla="*/ 96242 w 177609"/>
                  <a:gd name="connsiteY22" fmla="*/ 20977 h 167057"/>
                  <a:gd name="connsiteX23" fmla="*/ 73612 w 177609"/>
                  <a:gd name="connsiteY23" fmla="*/ 26317 h 167057"/>
                  <a:gd name="connsiteX24" fmla="*/ 52126 w 177609"/>
                  <a:gd name="connsiteY24" fmla="*/ 38649 h 167057"/>
                  <a:gd name="connsiteX25" fmla="*/ 52126 w 177609"/>
                  <a:gd name="connsiteY25" fmla="*/ 150021 h 167057"/>
                  <a:gd name="connsiteX26" fmla="*/ 72086 w 177609"/>
                  <a:gd name="connsiteY26" fmla="*/ 152691 h 167057"/>
                  <a:gd name="connsiteX27" fmla="*/ 72086 w 177609"/>
                  <a:gd name="connsiteY27" fmla="*/ 167057 h 167057"/>
                  <a:gd name="connsiteX28" fmla="*/ 2670 w 177609"/>
                  <a:gd name="connsiteY28" fmla="*/ 167057 h 167057"/>
                  <a:gd name="connsiteX29" fmla="*/ 2670 w 177609"/>
                  <a:gd name="connsiteY29" fmla="*/ 152691 h 167057"/>
                  <a:gd name="connsiteX30" fmla="*/ 21232 w 177609"/>
                  <a:gd name="connsiteY30" fmla="*/ 150021 h 167057"/>
                  <a:gd name="connsiteX31" fmla="*/ 21232 w 177609"/>
                  <a:gd name="connsiteY31" fmla="*/ 26571 h 16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7609" h="167057">
                    <a:moveTo>
                      <a:pt x="21105" y="26571"/>
                    </a:moveTo>
                    <a:lnTo>
                      <a:pt x="0" y="21232"/>
                    </a:lnTo>
                    <a:lnTo>
                      <a:pt x="0" y="5340"/>
                    </a:lnTo>
                    <a:lnTo>
                      <a:pt x="42082" y="0"/>
                    </a:lnTo>
                    <a:lnTo>
                      <a:pt x="42972" y="0"/>
                    </a:lnTo>
                    <a:lnTo>
                      <a:pt x="49202" y="5340"/>
                    </a:lnTo>
                    <a:lnTo>
                      <a:pt x="49202" y="17672"/>
                    </a:lnTo>
                    <a:lnTo>
                      <a:pt x="48947" y="24792"/>
                    </a:lnTo>
                    <a:cubicBezTo>
                      <a:pt x="55940" y="18562"/>
                      <a:pt x="65348" y="12841"/>
                      <a:pt x="76917" y="7755"/>
                    </a:cubicBezTo>
                    <a:cubicBezTo>
                      <a:pt x="88487" y="2670"/>
                      <a:pt x="99548" y="127"/>
                      <a:pt x="110100" y="127"/>
                    </a:cubicBezTo>
                    <a:cubicBezTo>
                      <a:pt x="122432" y="127"/>
                      <a:pt x="131967" y="2543"/>
                      <a:pt x="138706" y="7120"/>
                    </a:cubicBezTo>
                    <a:cubicBezTo>
                      <a:pt x="145444" y="11824"/>
                      <a:pt x="150275" y="19070"/>
                      <a:pt x="152945" y="28733"/>
                    </a:cubicBezTo>
                    <a:cubicBezTo>
                      <a:pt x="155742" y="38395"/>
                      <a:pt x="157013" y="51490"/>
                      <a:pt x="157013" y="68018"/>
                    </a:cubicBezTo>
                    <a:lnTo>
                      <a:pt x="157013" y="150275"/>
                    </a:lnTo>
                    <a:lnTo>
                      <a:pt x="177609" y="152309"/>
                    </a:lnTo>
                    <a:lnTo>
                      <a:pt x="177609" y="167057"/>
                    </a:lnTo>
                    <a:lnTo>
                      <a:pt x="107939" y="167057"/>
                    </a:lnTo>
                    <a:lnTo>
                      <a:pt x="107939" y="152691"/>
                    </a:lnTo>
                    <a:lnTo>
                      <a:pt x="126119" y="150402"/>
                    </a:lnTo>
                    <a:lnTo>
                      <a:pt x="126119" y="67764"/>
                    </a:lnTo>
                    <a:cubicBezTo>
                      <a:pt x="126119" y="56194"/>
                      <a:pt x="125356" y="47168"/>
                      <a:pt x="123831" y="40556"/>
                    </a:cubicBezTo>
                    <a:cubicBezTo>
                      <a:pt x="122305" y="33945"/>
                      <a:pt x="119254" y="29114"/>
                      <a:pt x="115058" y="25809"/>
                    </a:cubicBezTo>
                    <a:cubicBezTo>
                      <a:pt x="110736" y="22630"/>
                      <a:pt x="104506" y="20977"/>
                      <a:pt x="96242" y="20977"/>
                    </a:cubicBezTo>
                    <a:cubicBezTo>
                      <a:pt x="89250" y="20977"/>
                      <a:pt x="81621" y="22757"/>
                      <a:pt x="73612" y="26317"/>
                    </a:cubicBezTo>
                    <a:cubicBezTo>
                      <a:pt x="65602" y="29877"/>
                      <a:pt x="58483" y="33945"/>
                      <a:pt x="52126" y="38649"/>
                    </a:cubicBezTo>
                    <a:lnTo>
                      <a:pt x="52126" y="150021"/>
                    </a:lnTo>
                    <a:lnTo>
                      <a:pt x="72086" y="152691"/>
                    </a:lnTo>
                    <a:lnTo>
                      <a:pt x="72086" y="167057"/>
                    </a:lnTo>
                    <a:lnTo>
                      <a:pt x="2670" y="167057"/>
                    </a:lnTo>
                    <a:lnTo>
                      <a:pt x="2670" y="152691"/>
                    </a:lnTo>
                    <a:lnTo>
                      <a:pt x="21232" y="150021"/>
                    </a:lnTo>
                    <a:lnTo>
                      <a:pt x="21232" y="26571"/>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2" name="Freeform: Shape 22">
                <a:extLst>
                  <a:ext uri="{FF2B5EF4-FFF2-40B4-BE49-F238E27FC236}">
                    <a16:creationId xmlns:a16="http://schemas.microsoft.com/office/drawing/2014/main" id="{D1927221-2751-BBF1-C6D4-F7C5B9DE7FD0}"/>
                  </a:ext>
                </a:extLst>
              </p:cNvPr>
              <p:cNvSpPr/>
              <p:nvPr/>
            </p:nvSpPr>
            <p:spPr>
              <a:xfrm>
                <a:off x="2513791" y="1246620"/>
                <a:ext cx="118999" cy="169853"/>
              </a:xfrm>
              <a:custGeom>
                <a:avLst/>
                <a:gdLst>
                  <a:gd name="connsiteX0" fmla="*/ 24664 w 118999"/>
                  <a:gd name="connsiteY0" fmla="*/ 143283 h 169853"/>
                  <a:gd name="connsiteX1" fmla="*/ 37124 w 118999"/>
                  <a:gd name="connsiteY1" fmla="*/ 151165 h 169853"/>
                  <a:gd name="connsiteX2" fmla="*/ 57211 w 118999"/>
                  <a:gd name="connsiteY2" fmla="*/ 154725 h 169853"/>
                  <a:gd name="connsiteX3" fmla="*/ 81876 w 118999"/>
                  <a:gd name="connsiteY3" fmla="*/ 148241 h 169853"/>
                  <a:gd name="connsiteX4" fmla="*/ 89758 w 118999"/>
                  <a:gd name="connsiteY4" fmla="*/ 130315 h 169853"/>
                  <a:gd name="connsiteX5" fmla="*/ 84800 w 118999"/>
                  <a:gd name="connsiteY5" fmla="*/ 116457 h 169853"/>
                  <a:gd name="connsiteX6" fmla="*/ 70815 w 118999"/>
                  <a:gd name="connsiteY6" fmla="*/ 106032 h 169853"/>
                  <a:gd name="connsiteX7" fmla="*/ 45133 w 118999"/>
                  <a:gd name="connsiteY7" fmla="*/ 94971 h 169853"/>
                  <a:gd name="connsiteX8" fmla="*/ 12078 w 118999"/>
                  <a:gd name="connsiteY8" fmla="*/ 74502 h 169853"/>
                  <a:gd name="connsiteX9" fmla="*/ 1653 w 118999"/>
                  <a:gd name="connsiteY9" fmla="*/ 43226 h 169853"/>
                  <a:gd name="connsiteX10" fmla="*/ 9408 w 118999"/>
                  <a:gd name="connsiteY10" fmla="*/ 20596 h 169853"/>
                  <a:gd name="connsiteX11" fmla="*/ 30894 w 118999"/>
                  <a:gd name="connsiteY11" fmla="*/ 5467 h 169853"/>
                  <a:gd name="connsiteX12" fmla="*/ 61280 w 118999"/>
                  <a:gd name="connsiteY12" fmla="*/ 0 h 169853"/>
                  <a:gd name="connsiteX13" fmla="*/ 84927 w 118999"/>
                  <a:gd name="connsiteY13" fmla="*/ 2034 h 169853"/>
                  <a:gd name="connsiteX14" fmla="*/ 101201 w 118999"/>
                  <a:gd name="connsiteY14" fmla="*/ 6103 h 169853"/>
                  <a:gd name="connsiteX15" fmla="*/ 109464 w 118999"/>
                  <a:gd name="connsiteY15" fmla="*/ 8772 h 169853"/>
                  <a:gd name="connsiteX16" fmla="*/ 109464 w 118999"/>
                  <a:gd name="connsiteY16" fmla="*/ 45260 h 169853"/>
                  <a:gd name="connsiteX17" fmla="*/ 91538 w 118999"/>
                  <a:gd name="connsiteY17" fmla="*/ 45260 h 169853"/>
                  <a:gd name="connsiteX18" fmla="*/ 85690 w 118999"/>
                  <a:gd name="connsiteY18" fmla="*/ 23520 h 169853"/>
                  <a:gd name="connsiteX19" fmla="*/ 76282 w 118999"/>
                  <a:gd name="connsiteY19" fmla="*/ 17545 h 169853"/>
                  <a:gd name="connsiteX20" fmla="*/ 59246 w 118999"/>
                  <a:gd name="connsiteY20" fmla="*/ 15002 h 169853"/>
                  <a:gd name="connsiteX21" fmla="*/ 37887 w 118999"/>
                  <a:gd name="connsiteY21" fmla="*/ 20850 h 169853"/>
                  <a:gd name="connsiteX22" fmla="*/ 29750 w 118999"/>
                  <a:gd name="connsiteY22" fmla="*/ 36742 h 169853"/>
                  <a:gd name="connsiteX23" fmla="*/ 34072 w 118999"/>
                  <a:gd name="connsiteY23" fmla="*/ 51236 h 169853"/>
                  <a:gd name="connsiteX24" fmla="*/ 44752 w 118999"/>
                  <a:gd name="connsiteY24" fmla="*/ 60517 h 169853"/>
                  <a:gd name="connsiteX25" fmla="*/ 62424 w 118999"/>
                  <a:gd name="connsiteY25" fmla="*/ 68781 h 169853"/>
                  <a:gd name="connsiteX26" fmla="*/ 68272 w 118999"/>
                  <a:gd name="connsiteY26" fmla="*/ 71069 h 169853"/>
                  <a:gd name="connsiteX27" fmla="*/ 94971 w 118999"/>
                  <a:gd name="connsiteY27" fmla="*/ 83401 h 169853"/>
                  <a:gd name="connsiteX28" fmla="*/ 112134 w 118999"/>
                  <a:gd name="connsiteY28" fmla="*/ 98785 h 169853"/>
                  <a:gd name="connsiteX29" fmla="*/ 119000 w 118999"/>
                  <a:gd name="connsiteY29" fmla="*/ 122178 h 169853"/>
                  <a:gd name="connsiteX30" fmla="*/ 102090 w 118999"/>
                  <a:gd name="connsiteY30" fmla="*/ 156886 h 169853"/>
                  <a:gd name="connsiteX31" fmla="*/ 55813 w 118999"/>
                  <a:gd name="connsiteY31" fmla="*/ 169854 h 169853"/>
                  <a:gd name="connsiteX32" fmla="*/ 25682 w 118999"/>
                  <a:gd name="connsiteY32" fmla="*/ 165913 h 169853"/>
                  <a:gd name="connsiteX33" fmla="*/ 0 w 118999"/>
                  <a:gd name="connsiteY33" fmla="*/ 157776 h 169853"/>
                  <a:gd name="connsiteX34" fmla="*/ 0 w 118999"/>
                  <a:gd name="connsiteY34" fmla="*/ 120398 h 169853"/>
                  <a:gd name="connsiteX35" fmla="*/ 19070 w 118999"/>
                  <a:gd name="connsiteY35" fmla="*/ 120398 h 169853"/>
                  <a:gd name="connsiteX36" fmla="*/ 24664 w 118999"/>
                  <a:gd name="connsiteY36" fmla="*/ 143283 h 1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8999" h="169853">
                    <a:moveTo>
                      <a:pt x="24664" y="143283"/>
                    </a:moveTo>
                    <a:cubicBezTo>
                      <a:pt x="26571" y="146207"/>
                      <a:pt x="30767" y="148877"/>
                      <a:pt x="37124" y="151165"/>
                    </a:cubicBezTo>
                    <a:cubicBezTo>
                      <a:pt x="43481" y="153453"/>
                      <a:pt x="50219" y="154725"/>
                      <a:pt x="57211" y="154725"/>
                    </a:cubicBezTo>
                    <a:cubicBezTo>
                      <a:pt x="68399" y="154725"/>
                      <a:pt x="76663" y="152564"/>
                      <a:pt x="81876" y="148241"/>
                    </a:cubicBezTo>
                    <a:cubicBezTo>
                      <a:pt x="87088" y="143918"/>
                      <a:pt x="89758" y="137943"/>
                      <a:pt x="89758" y="130315"/>
                    </a:cubicBezTo>
                    <a:cubicBezTo>
                      <a:pt x="89758" y="124975"/>
                      <a:pt x="88105" y="120398"/>
                      <a:pt x="84800" y="116457"/>
                    </a:cubicBezTo>
                    <a:cubicBezTo>
                      <a:pt x="81494" y="112516"/>
                      <a:pt x="76790" y="109083"/>
                      <a:pt x="70815" y="106032"/>
                    </a:cubicBezTo>
                    <a:cubicBezTo>
                      <a:pt x="64840" y="102980"/>
                      <a:pt x="56321" y="99293"/>
                      <a:pt x="45133" y="94971"/>
                    </a:cubicBezTo>
                    <a:cubicBezTo>
                      <a:pt x="30004" y="89250"/>
                      <a:pt x="19070" y="82511"/>
                      <a:pt x="12078" y="74502"/>
                    </a:cubicBezTo>
                    <a:cubicBezTo>
                      <a:pt x="5085" y="66492"/>
                      <a:pt x="1653" y="56194"/>
                      <a:pt x="1653" y="43226"/>
                    </a:cubicBezTo>
                    <a:cubicBezTo>
                      <a:pt x="1653" y="34581"/>
                      <a:pt x="4196" y="27080"/>
                      <a:pt x="9408" y="20596"/>
                    </a:cubicBezTo>
                    <a:cubicBezTo>
                      <a:pt x="14621" y="14112"/>
                      <a:pt x="21740" y="9154"/>
                      <a:pt x="30894" y="5467"/>
                    </a:cubicBezTo>
                    <a:cubicBezTo>
                      <a:pt x="40048" y="1907"/>
                      <a:pt x="50092" y="0"/>
                      <a:pt x="61280" y="0"/>
                    </a:cubicBezTo>
                    <a:cubicBezTo>
                      <a:pt x="70306" y="0"/>
                      <a:pt x="78189" y="636"/>
                      <a:pt x="84927" y="2034"/>
                    </a:cubicBezTo>
                    <a:cubicBezTo>
                      <a:pt x="91665" y="3433"/>
                      <a:pt x="97132" y="4831"/>
                      <a:pt x="101201" y="6103"/>
                    </a:cubicBezTo>
                    <a:cubicBezTo>
                      <a:pt x="105269" y="7374"/>
                      <a:pt x="108066" y="8391"/>
                      <a:pt x="109464" y="8772"/>
                    </a:cubicBezTo>
                    <a:lnTo>
                      <a:pt x="109464" y="45260"/>
                    </a:lnTo>
                    <a:lnTo>
                      <a:pt x="91538" y="45260"/>
                    </a:lnTo>
                    <a:lnTo>
                      <a:pt x="85690" y="23520"/>
                    </a:lnTo>
                    <a:cubicBezTo>
                      <a:pt x="84546" y="21105"/>
                      <a:pt x="81367" y="19198"/>
                      <a:pt x="76282" y="17545"/>
                    </a:cubicBezTo>
                    <a:cubicBezTo>
                      <a:pt x="71196" y="15892"/>
                      <a:pt x="65475" y="15002"/>
                      <a:pt x="59246" y="15002"/>
                    </a:cubicBezTo>
                    <a:cubicBezTo>
                      <a:pt x="50473" y="15002"/>
                      <a:pt x="43353" y="16909"/>
                      <a:pt x="37887" y="20850"/>
                    </a:cubicBezTo>
                    <a:cubicBezTo>
                      <a:pt x="32547" y="24792"/>
                      <a:pt x="29750" y="30004"/>
                      <a:pt x="29750" y="36742"/>
                    </a:cubicBezTo>
                    <a:cubicBezTo>
                      <a:pt x="29750" y="42591"/>
                      <a:pt x="31148" y="47422"/>
                      <a:pt x="34072" y="51236"/>
                    </a:cubicBezTo>
                    <a:cubicBezTo>
                      <a:pt x="36869" y="55050"/>
                      <a:pt x="40429" y="58101"/>
                      <a:pt x="44752" y="60517"/>
                    </a:cubicBezTo>
                    <a:cubicBezTo>
                      <a:pt x="49075" y="62932"/>
                      <a:pt x="54923" y="65602"/>
                      <a:pt x="62424" y="68781"/>
                    </a:cubicBezTo>
                    <a:lnTo>
                      <a:pt x="68272" y="71069"/>
                    </a:lnTo>
                    <a:cubicBezTo>
                      <a:pt x="79206" y="75392"/>
                      <a:pt x="88105" y="79460"/>
                      <a:pt x="94971" y="83401"/>
                    </a:cubicBezTo>
                    <a:cubicBezTo>
                      <a:pt x="101836" y="87343"/>
                      <a:pt x="107557" y="92428"/>
                      <a:pt x="112134" y="98785"/>
                    </a:cubicBezTo>
                    <a:cubicBezTo>
                      <a:pt x="116711" y="105142"/>
                      <a:pt x="119000" y="112897"/>
                      <a:pt x="119000" y="122178"/>
                    </a:cubicBezTo>
                    <a:cubicBezTo>
                      <a:pt x="119000" y="136671"/>
                      <a:pt x="113405" y="148241"/>
                      <a:pt x="102090" y="156886"/>
                    </a:cubicBezTo>
                    <a:cubicBezTo>
                      <a:pt x="90775" y="165531"/>
                      <a:pt x="75392" y="169854"/>
                      <a:pt x="55813" y="169854"/>
                    </a:cubicBezTo>
                    <a:cubicBezTo>
                      <a:pt x="46278" y="169854"/>
                      <a:pt x="36234" y="168583"/>
                      <a:pt x="25682" y="165913"/>
                    </a:cubicBezTo>
                    <a:cubicBezTo>
                      <a:pt x="15129" y="163243"/>
                      <a:pt x="6611" y="160573"/>
                      <a:pt x="0" y="157776"/>
                    </a:cubicBezTo>
                    <a:lnTo>
                      <a:pt x="0" y="120398"/>
                    </a:lnTo>
                    <a:lnTo>
                      <a:pt x="19070" y="120398"/>
                    </a:lnTo>
                    <a:lnTo>
                      <a:pt x="24664" y="143283"/>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3" name="Freeform: Shape 23">
                <a:extLst>
                  <a:ext uri="{FF2B5EF4-FFF2-40B4-BE49-F238E27FC236}">
                    <a16:creationId xmlns:a16="http://schemas.microsoft.com/office/drawing/2014/main" id="{E1983D5D-47CE-FD1D-B2C1-B89DEFD868F1}"/>
                  </a:ext>
                </a:extLst>
              </p:cNvPr>
              <p:cNvSpPr/>
              <p:nvPr/>
            </p:nvSpPr>
            <p:spPr>
              <a:xfrm>
                <a:off x="2655548" y="1207970"/>
                <a:ext cx="106031" cy="208376"/>
              </a:xfrm>
              <a:custGeom>
                <a:avLst/>
                <a:gdLst>
                  <a:gd name="connsiteX0" fmla="*/ 29369 w 106031"/>
                  <a:gd name="connsiteY0" fmla="*/ 200748 h 208376"/>
                  <a:gd name="connsiteX1" fmla="*/ 21105 w 106031"/>
                  <a:gd name="connsiteY1" fmla="*/ 174558 h 208376"/>
                  <a:gd name="connsiteX2" fmla="*/ 21105 w 106031"/>
                  <a:gd name="connsiteY2" fmla="*/ 61661 h 208376"/>
                  <a:gd name="connsiteX3" fmla="*/ 0 w 106031"/>
                  <a:gd name="connsiteY3" fmla="*/ 61661 h 208376"/>
                  <a:gd name="connsiteX4" fmla="*/ 0 w 106031"/>
                  <a:gd name="connsiteY4" fmla="*/ 48439 h 208376"/>
                  <a:gd name="connsiteX5" fmla="*/ 8264 w 106031"/>
                  <a:gd name="connsiteY5" fmla="*/ 46405 h 208376"/>
                  <a:gd name="connsiteX6" fmla="*/ 17418 w 106031"/>
                  <a:gd name="connsiteY6" fmla="*/ 43226 h 208376"/>
                  <a:gd name="connsiteX7" fmla="*/ 24792 w 106031"/>
                  <a:gd name="connsiteY7" fmla="*/ 32674 h 208376"/>
                  <a:gd name="connsiteX8" fmla="*/ 30386 w 106031"/>
                  <a:gd name="connsiteY8" fmla="*/ 14748 h 208376"/>
                  <a:gd name="connsiteX9" fmla="*/ 34200 w 106031"/>
                  <a:gd name="connsiteY9" fmla="*/ 0 h 208376"/>
                  <a:gd name="connsiteX10" fmla="*/ 51490 w 106031"/>
                  <a:gd name="connsiteY10" fmla="*/ 0 h 208376"/>
                  <a:gd name="connsiteX11" fmla="*/ 52126 w 106031"/>
                  <a:gd name="connsiteY11" fmla="*/ 42336 h 208376"/>
                  <a:gd name="connsiteX12" fmla="*/ 101201 w 106031"/>
                  <a:gd name="connsiteY12" fmla="*/ 42336 h 208376"/>
                  <a:gd name="connsiteX13" fmla="*/ 101201 w 106031"/>
                  <a:gd name="connsiteY13" fmla="*/ 61788 h 208376"/>
                  <a:gd name="connsiteX14" fmla="*/ 52126 w 106031"/>
                  <a:gd name="connsiteY14" fmla="*/ 61788 h 208376"/>
                  <a:gd name="connsiteX15" fmla="*/ 52126 w 106031"/>
                  <a:gd name="connsiteY15" fmla="*/ 152055 h 208376"/>
                  <a:gd name="connsiteX16" fmla="*/ 53143 w 106031"/>
                  <a:gd name="connsiteY16" fmla="*/ 175575 h 208376"/>
                  <a:gd name="connsiteX17" fmla="*/ 57593 w 106031"/>
                  <a:gd name="connsiteY17" fmla="*/ 184348 h 208376"/>
                  <a:gd name="connsiteX18" fmla="*/ 69162 w 106031"/>
                  <a:gd name="connsiteY18" fmla="*/ 186382 h 208376"/>
                  <a:gd name="connsiteX19" fmla="*/ 86707 w 106031"/>
                  <a:gd name="connsiteY19" fmla="*/ 184348 h 208376"/>
                  <a:gd name="connsiteX20" fmla="*/ 101582 w 106031"/>
                  <a:gd name="connsiteY20" fmla="*/ 179898 h 208376"/>
                  <a:gd name="connsiteX21" fmla="*/ 106032 w 106031"/>
                  <a:gd name="connsiteY21" fmla="*/ 193120 h 208376"/>
                  <a:gd name="connsiteX22" fmla="*/ 83274 w 106031"/>
                  <a:gd name="connsiteY22" fmla="*/ 203418 h 208376"/>
                  <a:gd name="connsiteX23" fmla="*/ 54669 w 106031"/>
                  <a:gd name="connsiteY23" fmla="*/ 208376 h 208376"/>
                  <a:gd name="connsiteX24" fmla="*/ 29369 w 106031"/>
                  <a:gd name="connsiteY24" fmla="*/ 200748 h 20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031" h="208376">
                    <a:moveTo>
                      <a:pt x="29369" y="200748"/>
                    </a:moveTo>
                    <a:cubicBezTo>
                      <a:pt x="23902" y="195663"/>
                      <a:pt x="21105" y="186890"/>
                      <a:pt x="21105" y="174558"/>
                    </a:cubicBezTo>
                    <a:lnTo>
                      <a:pt x="21105" y="61661"/>
                    </a:lnTo>
                    <a:lnTo>
                      <a:pt x="0" y="61661"/>
                    </a:lnTo>
                    <a:lnTo>
                      <a:pt x="0" y="48439"/>
                    </a:lnTo>
                    <a:cubicBezTo>
                      <a:pt x="1017" y="48185"/>
                      <a:pt x="3687" y="47549"/>
                      <a:pt x="8264" y="46405"/>
                    </a:cubicBezTo>
                    <a:cubicBezTo>
                      <a:pt x="12714" y="45260"/>
                      <a:pt x="15765" y="44116"/>
                      <a:pt x="17418" y="43226"/>
                    </a:cubicBezTo>
                    <a:cubicBezTo>
                      <a:pt x="20596" y="41446"/>
                      <a:pt x="23012" y="37887"/>
                      <a:pt x="24792" y="32674"/>
                    </a:cubicBezTo>
                    <a:cubicBezTo>
                      <a:pt x="26317" y="28987"/>
                      <a:pt x="28224" y="23012"/>
                      <a:pt x="30386" y="14748"/>
                    </a:cubicBezTo>
                    <a:cubicBezTo>
                      <a:pt x="32547" y="6484"/>
                      <a:pt x="33818" y="1653"/>
                      <a:pt x="34200" y="0"/>
                    </a:cubicBezTo>
                    <a:lnTo>
                      <a:pt x="51490" y="0"/>
                    </a:lnTo>
                    <a:lnTo>
                      <a:pt x="52126" y="42336"/>
                    </a:lnTo>
                    <a:lnTo>
                      <a:pt x="101201" y="42336"/>
                    </a:lnTo>
                    <a:lnTo>
                      <a:pt x="101201" y="61788"/>
                    </a:lnTo>
                    <a:lnTo>
                      <a:pt x="52126" y="61788"/>
                    </a:lnTo>
                    <a:lnTo>
                      <a:pt x="52126" y="152055"/>
                    </a:lnTo>
                    <a:cubicBezTo>
                      <a:pt x="52126" y="163243"/>
                      <a:pt x="52507" y="170998"/>
                      <a:pt x="53143" y="175575"/>
                    </a:cubicBezTo>
                    <a:cubicBezTo>
                      <a:pt x="53779" y="180025"/>
                      <a:pt x="55304" y="183076"/>
                      <a:pt x="57593" y="184348"/>
                    </a:cubicBezTo>
                    <a:cubicBezTo>
                      <a:pt x="59881" y="185746"/>
                      <a:pt x="63695" y="186382"/>
                      <a:pt x="69162" y="186382"/>
                    </a:cubicBezTo>
                    <a:cubicBezTo>
                      <a:pt x="74502" y="186382"/>
                      <a:pt x="80223" y="185746"/>
                      <a:pt x="86707" y="184348"/>
                    </a:cubicBezTo>
                    <a:cubicBezTo>
                      <a:pt x="93191" y="182949"/>
                      <a:pt x="98022" y="181551"/>
                      <a:pt x="101582" y="179898"/>
                    </a:cubicBezTo>
                    <a:lnTo>
                      <a:pt x="106032" y="193120"/>
                    </a:lnTo>
                    <a:cubicBezTo>
                      <a:pt x="101328" y="196680"/>
                      <a:pt x="93700" y="200112"/>
                      <a:pt x="83274" y="203418"/>
                    </a:cubicBezTo>
                    <a:cubicBezTo>
                      <a:pt x="72849" y="206723"/>
                      <a:pt x="63187" y="208376"/>
                      <a:pt x="54669" y="208376"/>
                    </a:cubicBezTo>
                    <a:cubicBezTo>
                      <a:pt x="43099" y="208376"/>
                      <a:pt x="34835" y="205834"/>
                      <a:pt x="29369" y="200748"/>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4" name="Freeform: Shape 24">
                <a:extLst>
                  <a:ext uri="{FF2B5EF4-FFF2-40B4-BE49-F238E27FC236}">
                    <a16:creationId xmlns:a16="http://schemas.microsoft.com/office/drawing/2014/main" id="{826625FE-1533-2EF3-F0E3-BE91EFD1E707}"/>
                  </a:ext>
                </a:extLst>
              </p:cNvPr>
              <p:cNvSpPr/>
              <p:nvPr/>
            </p:nvSpPr>
            <p:spPr>
              <a:xfrm>
                <a:off x="2778362" y="1180382"/>
                <a:ext cx="77807" cy="233040"/>
              </a:xfrm>
              <a:custGeom>
                <a:avLst/>
                <a:gdLst>
                  <a:gd name="connsiteX0" fmla="*/ 23774 w 77807"/>
                  <a:gd name="connsiteY0" fmla="*/ 92555 h 233040"/>
                  <a:gd name="connsiteX1" fmla="*/ 1399 w 77807"/>
                  <a:gd name="connsiteY1" fmla="*/ 87215 h 233040"/>
                  <a:gd name="connsiteX2" fmla="*/ 1399 w 77807"/>
                  <a:gd name="connsiteY2" fmla="*/ 71705 h 233040"/>
                  <a:gd name="connsiteX3" fmla="*/ 46913 w 77807"/>
                  <a:gd name="connsiteY3" fmla="*/ 66111 h 233040"/>
                  <a:gd name="connsiteX4" fmla="*/ 47549 w 77807"/>
                  <a:gd name="connsiteY4" fmla="*/ 66111 h 233040"/>
                  <a:gd name="connsiteX5" fmla="*/ 54287 w 77807"/>
                  <a:gd name="connsiteY5" fmla="*/ 71451 h 233040"/>
                  <a:gd name="connsiteX6" fmla="*/ 54287 w 77807"/>
                  <a:gd name="connsiteY6" fmla="*/ 216386 h 233040"/>
                  <a:gd name="connsiteX7" fmla="*/ 77807 w 77807"/>
                  <a:gd name="connsiteY7" fmla="*/ 218674 h 233040"/>
                  <a:gd name="connsiteX8" fmla="*/ 77807 w 77807"/>
                  <a:gd name="connsiteY8" fmla="*/ 233041 h 233040"/>
                  <a:gd name="connsiteX9" fmla="*/ 0 w 77807"/>
                  <a:gd name="connsiteY9" fmla="*/ 233041 h 233040"/>
                  <a:gd name="connsiteX10" fmla="*/ 0 w 77807"/>
                  <a:gd name="connsiteY10" fmla="*/ 218674 h 233040"/>
                  <a:gd name="connsiteX11" fmla="*/ 23774 w 77807"/>
                  <a:gd name="connsiteY11" fmla="*/ 216004 h 233040"/>
                  <a:gd name="connsiteX12" fmla="*/ 23774 w 77807"/>
                  <a:gd name="connsiteY12" fmla="*/ 92555 h 233040"/>
                  <a:gd name="connsiteX13" fmla="*/ 21359 w 77807"/>
                  <a:gd name="connsiteY13" fmla="*/ 35344 h 233040"/>
                  <a:gd name="connsiteX14" fmla="*/ 16655 w 77807"/>
                  <a:gd name="connsiteY14" fmla="*/ 21867 h 233040"/>
                  <a:gd name="connsiteX15" fmla="*/ 22376 w 77807"/>
                  <a:gd name="connsiteY15" fmla="*/ 6230 h 233040"/>
                  <a:gd name="connsiteX16" fmla="*/ 38141 w 77807"/>
                  <a:gd name="connsiteY16" fmla="*/ 0 h 233040"/>
                  <a:gd name="connsiteX17" fmla="*/ 52889 w 77807"/>
                  <a:gd name="connsiteY17" fmla="*/ 5340 h 233040"/>
                  <a:gd name="connsiteX18" fmla="*/ 57593 w 77807"/>
                  <a:gd name="connsiteY18" fmla="*/ 18816 h 233040"/>
                  <a:gd name="connsiteX19" fmla="*/ 51872 w 77807"/>
                  <a:gd name="connsiteY19" fmla="*/ 34708 h 233040"/>
                  <a:gd name="connsiteX20" fmla="*/ 35853 w 77807"/>
                  <a:gd name="connsiteY20" fmla="*/ 40556 h 233040"/>
                  <a:gd name="connsiteX21" fmla="*/ 35598 w 77807"/>
                  <a:gd name="connsiteY21" fmla="*/ 40556 h 233040"/>
                  <a:gd name="connsiteX22" fmla="*/ 21359 w 77807"/>
                  <a:gd name="connsiteY22" fmla="*/ 35344 h 23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807" h="233040">
                    <a:moveTo>
                      <a:pt x="23774" y="92555"/>
                    </a:moveTo>
                    <a:lnTo>
                      <a:pt x="1399" y="87215"/>
                    </a:lnTo>
                    <a:lnTo>
                      <a:pt x="1399" y="71705"/>
                    </a:lnTo>
                    <a:lnTo>
                      <a:pt x="46913" y="66111"/>
                    </a:lnTo>
                    <a:lnTo>
                      <a:pt x="47549" y="66111"/>
                    </a:lnTo>
                    <a:lnTo>
                      <a:pt x="54287" y="71451"/>
                    </a:lnTo>
                    <a:lnTo>
                      <a:pt x="54287" y="216386"/>
                    </a:lnTo>
                    <a:lnTo>
                      <a:pt x="77807" y="218674"/>
                    </a:lnTo>
                    <a:lnTo>
                      <a:pt x="77807" y="233041"/>
                    </a:lnTo>
                    <a:lnTo>
                      <a:pt x="0" y="233041"/>
                    </a:lnTo>
                    <a:lnTo>
                      <a:pt x="0" y="218674"/>
                    </a:lnTo>
                    <a:lnTo>
                      <a:pt x="23774" y="216004"/>
                    </a:lnTo>
                    <a:lnTo>
                      <a:pt x="23774" y="92555"/>
                    </a:lnTo>
                    <a:close/>
                    <a:moveTo>
                      <a:pt x="21359" y="35344"/>
                    </a:moveTo>
                    <a:cubicBezTo>
                      <a:pt x="18181" y="31784"/>
                      <a:pt x="16655" y="27334"/>
                      <a:pt x="16655" y="21867"/>
                    </a:cubicBezTo>
                    <a:cubicBezTo>
                      <a:pt x="16655" y="15638"/>
                      <a:pt x="18562" y="10425"/>
                      <a:pt x="22376" y="6230"/>
                    </a:cubicBezTo>
                    <a:cubicBezTo>
                      <a:pt x="26190" y="2161"/>
                      <a:pt x="31403" y="0"/>
                      <a:pt x="38141" y="0"/>
                    </a:cubicBezTo>
                    <a:cubicBezTo>
                      <a:pt x="44752" y="0"/>
                      <a:pt x="49710" y="1780"/>
                      <a:pt x="52889" y="5340"/>
                    </a:cubicBezTo>
                    <a:cubicBezTo>
                      <a:pt x="56067" y="8900"/>
                      <a:pt x="57593" y="13349"/>
                      <a:pt x="57593" y="18816"/>
                    </a:cubicBezTo>
                    <a:cubicBezTo>
                      <a:pt x="57593" y="25427"/>
                      <a:pt x="55686" y="30767"/>
                      <a:pt x="51872" y="34708"/>
                    </a:cubicBezTo>
                    <a:cubicBezTo>
                      <a:pt x="48057" y="38649"/>
                      <a:pt x="42718" y="40556"/>
                      <a:pt x="35853" y="40556"/>
                    </a:cubicBezTo>
                    <a:lnTo>
                      <a:pt x="35598" y="40556"/>
                    </a:lnTo>
                    <a:cubicBezTo>
                      <a:pt x="29241" y="40556"/>
                      <a:pt x="24537" y="38777"/>
                      <a:pt x="21359" y="35344"/>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5" name="Freeform: Shape 25">
                <a:extLst>
                  <a:ext uri="{FF2B5EF4-FFF2-40B4-BE49-F238E27FC236}">
                    <a16:creationId xmlns:a16="http://schemas.microsoft.com/office/drawing/2014/main" id="{A7056A05-069E-EE99-002E-790760766D99}"/>
                  </a:ext>
                </a:extLst>
              </p:cNvPr>
              <p:cNvSpPr/>
              <p:nvPr/>
            </p:nvSpPr>
            <p:spPr>
              <a:xfrm>
                <a:off x="2872951" y="1207970"/>
                <a:ext cx="106031" cy="208376"/>
              </a:xfrm>
              <a:custGeom>
                <a:avLst/>
                <a:gdLst>
                  <a:gd name="connsiteX0" fmla="*/ 29368 w 106031"/>
                  <a:gd name="connsiteY0" fmla="*/ 200748 h 208376"/>
                  <a:gd name="connsiteX1" fmla="*/ 21105 w 106031"/>
                  <a:gd name="connsiteY1" fmla="*/ 174558 h 208376"/>
                  <a:gd name="connsiteX2" fmla="*/ 21105 w 106031"/>
                  <a:gd name="connsiteY2" fmla="*/ 61661 h 208376"/>
                  <a:gd name="connsiteX3" fmla="*/ 0 w 106031"/>
                  <a:gd name="connsiteY3" fmla="*/ 61661 h 208376"/>
                  <a:gd name="connsiteX4" fmla="*/ 0 w 106031"/>
                  <a:gd name="connsiteY4" fmla="*/ 48439 h 208376"/>
                  <a:gd name="connsiteX5" fmla="*/ 8264 w 106031"/>
                  <a:gd name="connsiteY5" fmla="*/ 46405 h 208376"/>
                  <a:gd name="connsiteX6" fmla="*/ 17418 w 106031"/>
                  <a:gd name="connsiteY6" fmla="*/ 43226 h 208376"/>
                  <a:gd name="connsiteX7" fmla="*/ 24792 w 106031"/>
                  <a:gd name="connsiteY7" fmla="*/ 32674 h 208376"/>
                  <a:gd name="connsiteX8" fmla="*/ 30386 w 106031"/>
                  <a:gd name="connsiteY8" fmla="*/ 14748 h 208376"/>
                  <a:gd name="connsiteX9" fmla="*/ 34200 w 106031"/>
                  <a:gd name="connsiteY9" fmla="*/ 0 h 208376"/>
                  <a:gd name="connsiteX10" fmla="*/ 51490 w 106031"/>
                  <a:gd name="connsiteY10" fmla="*/ 0 h 208376"/>
                  <a:gd name="connsiteX11" fmla="*/ 52126 w 106031"/>
                  <a:gd name="connsiteY11" fmla="*/ 42336 h 208376"/>
                  <a:gd name="connsiteX12" fmla="*/ 101201 w 106031"/>
                  <a:gd name="connsiteY12" fmla="*/ 42336 h 208376"/>
                  <a:gd name="connsiteX13" fmla="*/ 101201 w 106031"/>
                  <a:gd name="connsiteY13" fmla="*/ 61788 h 208376"/>
                  <a:gd name="connsiteX14" fmla="*/ 52126 w 106031"/>
                  <a:gd name="connsiteY14" fmla="*/ 61788 h 208376"/>
                  <a:gd name="connsiteX15" fmla="*/ 52126 w 106031"/>
                  <a:gd name="connsiteY15" fmla="*/ 152055 h 208376"/>
                  <a:gd name="connsiteX16" fmla="*/ 53143 w 106031"/>
                  <a:gd name="connsiteY16" fmla="*/ 175575 h 208376"/>
                  <a:gd name="connsiteX17" fmla="*/ 57593 w 106031"/>
                  <a:gd name="connsiteY17" fmla="*/ 184348 h 208376"/>
                  <a:gd name="connsiteX18" fmla="*/ 69162 w 106031"/>
                  <a:gd name="connsiteY18" fmla="*/ 186382 h 208376"/>
                  <a:gd name="connsiteX19" fmla="*/ 86707 w 106031"/>
                  <a:gd name="connsiteY19" fmla="*/ 184348 h 208376"/>
                  <a:gd name="connsiteX20" fmla="*/ 101582 w 106031"/>
                  <a:gd name="connsiteY20" fmla="*/ 179898 h 208376"/>
                  <a:gd name="connsiteX21" fmla="*/ 106032 w 106031"/>
                  <a:gd name="connsiteY21" fmla="*/ 193120 h 208376"/>
                  <a:gd name="connsiteX22" fmla="*/ 83274 w 106031"/>
                  <a:gd name="connsiteY22" fmla="*/ 203418 h 208376"/>
                  <a:gd name="connsiteX23" fmla="*/ 54669 w 106031"/>
                  <a:gd name="connsiteY23" fmla="*/ 208376 h 208376"/>
                  <a:gd name="connsiteX24" fmla="*/ 29368 w 106031"/>
                  <a:gd name="connsiteY24" fmla="*/ 200748 h 20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031" h="208376">
                    <a:moveTo>
                      <a:pt x="29368" y="200748"/>
                    </a:moveTo>
                    <a:cubicBezTo>
                      <a:pt x="23902" y="195663"/>
                      <a:pt x="21105" y="186890"/>
                      <a:pt x="21105" y="174558"/>
                    </a:cubicBezTo>
                    <a:lnTo>
                      <a:pt x="21105" y="61661"/>
                    </a:lnTo>
                    <a:lnTo>
                      <a:pt x="0" y="61661"/>
                    </a:lnTo>
                    <a:lnTo>
                      <a:pt x="0" y="48439"/>
                    </a:lnTo>
                    <a:cubicBezTo>
                      <a:pt x="1017" y="48185"/>
                      <a:pt x="3687" y="47549"/>
                      <a:pt x="8264" y="46405"/>
                    </a:cubicBezTo>
                    <a:cubicBezTo>
                      <a:pt x="12714" y="45260"/>
                      <a:pt x="15765" y="44116"/>
                      <a:pt x="17418" y="43226"/>
                    </a:cubicBezTo>
                    <a:cubicBezTo>
                      <a:pt x="20596" y="41446"/>
                      <a:pt x="23012" y="37887"/>
                      <a:pt x="24792" y="32674"/>
                    </a:cubicBezTo>
                    <a:cubicBezTo>
                      <a:pt x="26317" y="28987"/>
                      <a:pt x="28224" y="23012"/>
                      <a:pt x="30386" y="14748"/>
                    </a:cubicBezTo>
                    <a:cubicBezTo>
                      <a:pt x="32547" y="6484"/>
                      <a:pt x="33818" y="1653"/>
                      <a:pt x="34200" y="0"/>
                    </a:cubicBezTo>
                    <a:lnTo>
                      <a:pt x="51490" y="0"/>
                    </a:lnTo>
                    <a:lnTo>
                      <a:pt x="52126" y="42336"/>
                    </a:lnTo>
                    <a:lnTo>
                      <a:pt x="101201" y="42336"/>
                    </a:lnTo>
                    <a:lnTo>
                      <a:pt x="101201" y="61788"/>
                    </a:lnTo>
                    <a:lnTo>
                      <a:pt x="52126" y="61788"/>
                    </a:lnTo>
                    <a:lnTo>
                      <a:pt x="52126" y="152055"/>
                    </a:lnTo>
                    <a:cubicBezTo>
                      <a:pt x="52126" y="163243"/>
                      <a:pt x="52507" y="170998"/>
                      <a:pt x="53143" y="175575"/>
                    </a:cubicBezTo>
                    <a:cubicBezTo>
                      <a:pt x="53779" y="180025"/>
                      <a:pt x="55304" y="183076"/>
                      <a:pt x="57593" y="184348"/>
                    </a:cubicBezTo>
                    <a:cubicBezTo>
                      <a:pt x="59881" y="185746"/>
                      <a:pt x="63695" y="186382"/>
                      <a:pt x="69162" y="186382"/>
                    </a:cubicBezTo>
                    <a:cubicBezTo>
                      <a:pt x="74502" y="186382"/>
                      <a:pt x="80223" y="185746"/>
                      <a:pt x="86707" y="184348"/>
                    </a:cubicBezTo>
                    <a:cubicBezTo>
                      <a:pt x="93191" y="182949"/>
                      <a:pt x="98022" y="181551"/>
                      <a:pt x="101582" y="179898"/>
                    </a:cubicBezTo>
                    <a:lnTo>
                      <a:pt x="106032" y="193120"/>
                    </a:lnTo>
                    <a:cubicBezTo>
                      <a:pt x="101328" y="196680"/>
                      <a:pt x="93699" y="200112"/>
                      <a:pt x="83274" y="203418"/>
                    </a:cubicBezTo>
                    <a:cubicBezTo>
                      <a:pt x="72849" y="206723"/>
                      <a:pt x="63187" y="208376"/>
                      <a:pt x="54669" y="208376"/>
                    </a:cubicBezTo>
                    <a:cubicBezTo>
                      <a:pt x="43226" y="208376"/>
                      <a:pt x="34835" y="205834"/>
                      <a:pt x="29368" y="200748"/>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6" name="Freeform: Shape 26">
                <a:extLst>
                  <a:ext uri="{FF2B5EF4-FFF2-40B4-BE49-F238E27FC236}">
                    <a16:creationId xmlns:a16="http://schemas.microsoft.com/office/drawing/2014/main" id="{3EFA2B74-A3D0-51D3-0BA3-D4F6830B444A}"/>
                  </a:ext>
                </a:extLst>
              </p:cNvPr>
              <p:cNvSpPr/>
              <p:nvPr/>
            </p:nvSpPr>
            <p:spPr>
              <a:xfrm>
                <a:off x="2994112" y="1246874"/>
                <a:ext cx="164768" cy="169853"/>
              </a:xfrm>
              <a:custGeom>
                <a:avLst/>
                <a:gdLst>
                  <a:gd name="connsiteX0" fmla="*/ 124085 w 164768"/>
                  <a:gd name="connsiteY0" fmla="*/ 166040 h 169853"/>
                  <a:gd name="connsiteX1" fmla="*/ 120144 w 164768"/>
                  <a:gd name="connsiteY1" fmla="*/ 155488 h 169853"/>
                  <a:gd name="connsiteX2" fmla="*/ 120144 w 164768"/>
                  <a:gd name="connsiteY2" fmla="*/ 145444 h 169853"/>
                  <a:gd name="connsiteX3" fmla="*/ 95861 w 164768"/>
                  <a:gd name="connsiteY3" fmla="*/ 162480 h 169853"/>
                  <a:gd name="connsiteX4" fmla="*/ 66619 w 164768"/>
                  <a:gd name="connsiteY4" fmla="*/ 169854 h 169853"/>
                  <a:gd name="connsiteX5" fmla="*/ 27843 w 164768"/>
                  <a:gd name="connsiteY5" fmla="*/ 155106 h 169853"/>
                  <a:gd name="connsiteX6" fmla="*/ 16400 w 164768"/>
                  <a:gd name="connsiteY6" fmla="*/ 106667 h 169853"/>
                  <a:gd name="connsiteX7" fmla="*/ 16400 w 164768"/>
                  <a:gd name="connsiteY7" fmla="*/ 21486 h 169853"/>
                  <a:gd name="connsiteX8" fmla="*/ 0 w 164768"/>
                  <a:gd name="connsiteY8" fmla="*/ 16782 h 169853"/>
                  <a:gd name="connsiteX9" fmla="*/ 0 w 164768"/>
                  <a:gd name="connsiteY9" fmla="*/ 3814 h 169853"/>
                  <a:gd name="connsiteX10" fmla="*/ 41192 w 164768"/>
                  <a:gd name="connsiteY10" fmla="*/ 0 h 169853"/>
                  <a:gd name="connsiteX11" fmla="*/ 41446 w 164768"/>
                  <a:gd name="connsiteY11" fmla="*/ 0 h 169853"/>
                  <a:gd name="connsiteX12" fmla="*/ 47040 w 164768"/>
                  <a:gd name="connsiteY12" fmla="*/ 3560 h 169853"/>
                  <a:gd name="connsiteX13" fmla="*/ 47040 w 164768"/>
                  <a:gd name="connsiteY13" fmla="*/ 104379 h 169853"/>
                  <a:gd name="connsiteX14" fmla="*/ 49583 w 164768"/>
                  <a:gd name="connsiteY14" fmla="*/ 130950 h 169853"/>
                  <a:gd name="connsiteX15" fmla="*/ 58355 w 164768"/>
                  <a:gd name="connsiteY15" fmla="*/ 145062 h 169853"/>
                  <a:gd name="connsiteX16" fmla="*/ 76790 w 164768"/>
                  <a:gd name="connsiteY16" fmla="*/ 149639 h 169853"/>
                  <a:gd name="connsiteX17" fmla="*/ 98785 w 164768"/>
                  <a:gd name="connsiteY17" fmla="*/ 144681 h 169853"/>
                  <a:gd name="connsiteX18" fmla="*/ 116711 w 164768"/>
                  <a:gd name="connsiteY18" fmla="*/ 132985 h 169853"/>
                  <a:gd name="connsiteX19" fmla="*/ 116711 w 164768"/>
                  <a:gd name="connsiteY19" fmla="*/ 21613 h 169853"/>
                  <a:gd name="connsiteX20" fmla="*/ 95479 w 164768"/>
                  <a:gd name="connsiteY20" fmla="*/ 16909 h 169853"/>
                  <a:gd name="connsiteX21" fmla="*/ 95479 w 164768"/>
                  <a:gd name="connsiteY21" fmla="*/ 3941 h 169853"/>
                  <a:gd name="connsiteX22" fmla="*/ 140104 w 164768"/>
                  <a:gd name="connsiteY22" fmla="*/ 127 h 169853"/>
                  <a:gd name="connsiteX23" fmla="*/ 140358 w 164768"/>
                  <a:gd name="connsiteY23" fmla="*/ 127 h 169853"/>
                  <a:gd name="connsiteX24" fmla="*/ 147097 w 164768"/>
                  <a:gd name="connsiteY24" fmla="*/ 3687 h 169853"/>
                  <a:gd name="connsiteX25" fmla="*/ 147097 w 164768"/>
                  <a:gd name="connsiteY25" fmla="*/ 151801 h 169853"/>
                  <a:gd name="connsiteX26" fmla="*/ 164769 w 164768"/>
                  <a:gd name="connsiteY26" fmla="*/ 151801 h 169853"/>
                  <a:gd name="connsiteX27" fmla="*/ 164514 w 164768"/>
                  <a:gd name="connsiteY27" fmla="*/ 165023 h 169853"/>
                  <a:gd name="connsiteX28" fmla="*/ 150275 w 164768"/>
                  <a:gd name="connsiteY28" fmla="*/ 168201 h 169853"/>
                  <a:gd name="connsiteX29" fmla="*/ 136290 w 164768"/>
                  <a:gd name="connsiteY29" fmla="*/ 169345 h 169853"/>
                  <a:gd name="connsiteX30" fmla="*/ 124085 w 164768"/>
                  <a:gd name="connsiteY30" fmla="*/ 166040 h 1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4768" h="169853">
                    <a:moveTo>
                      <a:pt x="124085" y="166040"/>
                    </a:moveTo>
                    <a:cubicBezTo>
                      <a:pt x="121415" y="163879"/>
                      <a:pt x="120144" y="160319"/>
                      <a:pt x="120144" y="155488"/>
                    </a:cubicBezTo>
                    <a:lnTo>
                      <a:pt x="120144" y="145444"/>
                    </a:lnTo>
                    <a:cubicBezTo>
                      <a:pt x="113660" y="151928"/>
                      <a:pt x="105650" y="157649"/>
                      <a:pt x="95861" y="162480"/>
                    </a:cubicBezTo>
                    <a:cubicBezTo>
                      <a:pt x="86198" y="167438"/>
                      <a:pt x="76409" y="169854"/>
                      <a:pt x="66619" y="169854"/>
                    </a:cubicBezTo>
                    <a:cubicBezTo>
                      <a:pt x="48439" y="169854"/>
                      <a:pt x="35471" y="164896"/>
                      <a:pt x="27843" y="155106"/>
                    </a:cubicBezTo>
                    <a:cubicBezTo>
                      <a:pt x="20215" y="145317"/>
                      <a:pt x="16400" y="129170"/>
                      <a:pt x="16400" y="106667"/>
                    </a:cubicBezTo>
                    <a:lnTo>
                      <a:pt x="16400" y="21486"/>
                    </a:lnTo>
                    <a:lnTo>
                      <a:pt x="0" y="16782"/>
                    </a:lnTo>
                    <a:lnTo>
                      <a:pt x="0" y="3814"/>
                    </a:lnTo>
                    <a:lnTo>
                      <a:pt x="41192" y="0"/>
                    </a:lnTo>
                    <a:lnTo>
                      <a:pt x="41446" y="0"/>
                    </a:lnTo>
                    <a:lnTo>
                      <a:pt x="47040" y="3560"/>
                    </a:lnTo>
                    <a:lnTo>
                      <a:pt x="47040" y="104379"/>
                    </a:lnTo>
                    <a:cubicBezTo>
                      <a:pt x="47040" y="115694"/>
                      <a:pt x="47930" y="124594"/>
                      <a:pt x="49583" y="130950"/>
                    </a:cubicBezTo>
                    <a:cubicBezTo>
                      <a:pt x="51236" y="137307"/>
                      <a:pt x="54160" y="142011"/>
                      <a:pt x="58355" y="145062"/>
                    </a:cubicBezTo>
                    <a:cubicBezTo>
                      <a:pt x="62551" y="148114"/>
                      <a:pt x="68653" y="149639"/>
                      <a:pt x="76790" y="149639"/>
                    </a:cubicBezTo>
                    <a:cubicBezTo>
                      <a:pt x="84673" y="149639"/>
                      <a:pt x="91919" y="147987"/>
                      <a:pt x="98785" y="144681"/>
                    </a:cubicBezTo>
                    <a:cubicBezTo>
                      <a:pt x="105650" y="141376"/>
                      <a:pt x="111626" y="137434"/>
                      <a:pt x="116711" y="132985"/>
                    </a:cubicBezTo>
                    <a:lnTo>
                      <a:pt x="116711" y="21613"/>
                    </a:lnTo>
                    <a:lnTo>
                      <a:pt x="95479" y="16909"/>
                    </a:lnTo>
                    <a:lnTo>
                      <a:pt x="95479" y="3941"/>
                    </a:lnTo>
                    <a:lnTo>
                      <a:pt x="140104" y="127"/>
                    </a:lnTo>
                    <a:lnTo>
                      <a:pt x="140358" y="127"/>
                    </a:lnTo>
                    <a:lnTo>
                      <a:pt x="147097" y="3687"/>
                    </a:lnTo>
                    <a:lnTo>
                      <a:pt x="147097" y="151801"/>
                    </a:lnTo>
                    <a:lnTo>
                      <a:pt x="164769" y="151801"/>
                    </a:lnTo>
                    <a:lnTo>
                      <a:pt x="164514" y="165023"/>
                    </a:lnTo>
                    <a:cubicBezTo>
                      <a:pt x="159047" y="166421"/>
                      <a:pt x="154216" y="167438"/>
                      <a:pt x="150275" y="168201"/>
                    </a:cubicBezTo>
                    <a:cubicBezTo>
                      <a:pt x="146207" y="168964"/>
                      <a:pt x="141630" y="169345"/>
                      <a:pt x="136290" y="169345"/>
                    </a:cubicBezTo>
                    <a:cubicBezTo>
                      <a:pt x="130696" y="169218"/>
                      <a:pt x="126628" y="168074"/>
                      <a:pt x="124085" y="166040"/>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7" name="Freeform: Shape 27">
                <a:extLst>
                  <a:ext uri="{FF2B5EF4-FFF2-40B4-BE49-F238E27FC236}">
                    <a16:creationId xmlns:a16="http://schemas.microsoft.com/office/drawing/2014/main" id="{8C94F498-C34C-ADDE-690D-0FA1F21507D1}"/>
                  </a:ext>
                </a:extLst>
              </p:cNvPr>
              <p:cNvSpPr/>
              <p:nvPr/>
            </p:nvSpPr>
            <p:spPr>
              <a:xfrm>
                <a:off x="3178205" y="1207970"/>
                <a:ext cx="106031" cy="208376"/>
              </a:xfrm>
              <a:custGeom>
                <a:avLst/>
                <a:gdLst>
                  <a:gd name="connsiteX0" fmla="*/ 29368 w 106031"/>
                  <a:gd name="connsiteY0" fmla="*/ 200748 h 208376"/>
                  <a:gd name="connsiteX1" fmla="*/ 21105 w 106031"/>
                  <a:gd name="connsiteY1" fmla="*/ 174558 h 208376"/>
                  <a:gd name="connsiteX2" fmla="*/ 21105 w 106031"/>
                  <a:gd name="connsiteY2" fmla="*/ 61661 h 208376"/>
                  <a:gd name="connsiteX3" fmla="*/ 0 w 106031"/>
                  <a:gd name="connsiteY3" fmla="*/ 61661 h 208376"/>
                  <a:gd name="connsiteX4" fmla="*/ 0 w 106031"/>
                  <a:gd name="connsiteY4" fmla="*/ 48439 h 208376"/>
                  <a:gd name="connsiteX5" fmla="*/ 8264 w 106031"/>
                  <a:gd name="connsiteY5" fmla="*/ 46405 h 208376"/>
                  <a:gd name="connsiteX6" fmla="*/ 17418 w 106031"/>
                  <a:gd name="connsiteY6" fmla="*/ 43226 h 208376"/>
                  <a:gd name="connsiteX7" fmla="*/ 24792 w 106031"/>
                  <a:gd name="connsiteY7" fmla="*/ 32674 h 208376"/>
                  <a:gd name="connsiteX8" fmla="*/ 30386 w 106031"/>
                  <a:gd name="connsiteY8" fmla="*/ 14748 h 208376"/>
                  <a:gd name="connsiteX9" fmla="*/ 34200 w 106031"/>
                  <a:gd name="connsiteY9" fmla="*/ 0 h 208376"/>
                  <a:gd name="connsiteX10" fmla="*/ 51490 w 106031"/>
                  <a:gd name="connsiteY10" fmla="*/ 0 h 208376"/>
                  <a:gd name="connsiteX11" fmla="*/ 52126 w 106031"/>
                  <a:gd name="connsiteY11" fmla="*/ 42336 h 208376"/>
                  <a:gd name="connsiteX12" fmla="*/ 101201 w 106031"/>
                  <a:gd name="connsiteY12" fmla="*/ 42336 h 208376"/>
                  <a:gd name="connsiteX13" fmla="*/ 101201 w 106031"/>
                  <a:gd name="connsiteY13" fmla="*/ 61788 h 208376"/>
                  <a:gd name="connsiteX14" fmla="*/ 52126 w 106031"/>
                  <a:gd name="connsiteY14" fmla="*/ 61788 h 208376"/>
                  <a:gd name="connsiteX15" fmla="*/ 52126 w 106031"/>
                  <a:gd name="connsiteY15" fmla="*/ 152055 h 208376"/>
                  <a:gd name="connsiteX16" fmla="*/ 53143 w 106031"/>
                  <a:gd name="connsiteY16" fmla="*/ 175575 h 208376"/>
                  <a:gd name="connsiteX17" fmla="*/ 57593 w 106031"/>
                  <a:gd name="connsiteY17" fmla="*/ 184348 h 208376"/>
                  <a:gd name="connsiteX18" fmla="*/ 69162 w 106031"/>
                  <a:gd name="connsiteY18" fmla="*/ 186382 h 208376"/>
                  <a:gd name="connsiteX19" fmla="*/ 86707 w 106031"/>
                  <a:gd name="connsiteY19" fmla="*/ 184348 h 208376"/>
                  <a:gd name="connsiteX20" fmla="*/ 101582 w 106031"/>
                  <a:gd name="connsiteY20" fmla="*/ 179898 h 208376"/>
                  <a:gd name="connsiteX21" fmla="*/ 106032 w 106031"/>
                  <a:gd name="connsiteY21" fmla="*/ 193120 h 208376"/>
                  <a:gd name="connsiteX22" fmla="*/ 83274 w 106031"/>
                  <a:gd name="connsiteY22" fmla="*/ 203418 h 208376"/>
                  <a:gd name="connsiteX23" fmla="*/ 54669 w 106031"/>
                  <a:gd name="connsiteY23" fmla="*/ 208376 h 208376"/>
                  <a:gd name="connsiteX24" fmla="*/ 29368 w 106031"/>
                  <a:gd name="connsiteY24" fmla="*/ 200748 h 20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031" h="208376">
                    <a:moveTo>
                      <a:pt x="29368" y="200748"/>
                    </a:moveTo>
                    <a:cubicBezTo>
                      <a:pt x="23902" y="195663"/>
                      <a:pt x="21105" y="186890"/>
                      <a:pt x="21105" y="174558"/>
                    </a:cubicBezTo>
                    <a:lnTo>
                      <a:pt x="21105" y="61661"/>
                    </a:lnTo>
                    <a:lnTo>
                      <a:pt x="0" y="61661"/>
                    </a:lnTo>
                    <a:lnTo>
                      <a:pt x="0" y="48439"/>
                    </a:lnTo>
                    <a:cubicBezTo>
                      <a:pt x="1017" y="48185"/>
                      <a:pt x="3687" y="47549"/>
                      <a:pt x="8264" y="46405"/>
                    </a:cubicBezTo>
                    <a:cubicBezTo>
                      <a:pt x="12714" y="45260"/>
                      <a:pt x="15765" y="44116"/>
                      <a:pt x="17418" y="43226"/>
                    </a:cubicBezTo>
                    <a:cubicBezTo>
                      <a:pt x="20596" y="41446"/>
                      <a:pt x="23012" y="37887"/>
                      <a:pt x="24792" y="32674"/>
                    </a:cubicBezTo>
                    <a:cubicBezTo>
                      <a:pt x="26317" y="28987"/>
                      <a:pt x="28224" y="23012"/>
                      <a:pt x="30386" y="14748"/>
                    </a:cubicBezTo>
                    <a:cubicBezTo>
                      <a:pt x="32547" y="6484"/>
                      <a:pt x="33818" y="1653"/>
                      <a:pt x="34200" y="0"/>
                    </a:cubicBezTo>
                    <a:lnTo>
                      <a:pt x="51490" y="0"/>
                    </a:lnTo>
                    <a:lnTo>
                      <a:pt x="52126" y="42336"/>
                    </a:lnTo>
                    <a:lnTo>
                      <a:pt x="101201" y="42336"/>
                    </a:lnTo>
                    <a:lnTo>
                      <a:pt x="101201" y="61788"/>
                    </a:lnTo>
                    <a:lnTo>
                      <a:pt x="52126" y="61788"/>
                    </a:lnTo>
                    <a:lnTo>
                      <a:pt x="52126" y="152055"/>
                    </a:lnTo>
                    <a:cubicBezTo>
                      <a:pt x="52126" y="163243"/>
                      <a:pt x="52507" y="170998"/>
                      <a:pt x="53143" y="175575"/>
                    </a:cubicBezTo>
                    <a:cubicBezTo>
                      <a:pt x="53779" y="180025"/>
                      <a:pt x="55304" y="183076"/>
                      <a:pt x="57593" y="184348"/>
                    </a:cubicBezTo>
                    <a:cubicBezTo>
                      <a:pt x="59881" y="185746"/>
                      <a:pt x="63695" y="186382"/>
                      <a:pt x="69162" y="186382"/>
                    </a:cubicBezTo>
                    <a:cubicBezTo>
                      <a:pt x="74502" y="186382"/>
                      <a:pt x="80223" y="185746"/>
                      <a:pt x="86707" y="184348"/>
                    </a:cubicBezTo>
                    <a:cubicBezTo>
                      <a:pt x="93191" y="182949"/>
                      <a:pt x="98022" y="181551"/>
                      <a:pt x="101582" y="179898"/>
                    </a:cubicBezTo>
                    <a:lnTo>
                      <a:pt x="106032" y="193120"/>
                    </a:lnTo>
                    <a:cubicBezTo>
                      <a:pt x="101328" y="196680"/>
                      <a:pt x="93700" y="200112"/>
                      <a:pt x="83274" y="203418"/>
                    </a:cubicBezTo>
                    <a:cubicBezTo>
                      <a:pt x="72849" y="206723"/>
                      <a:pt x="63187" y="208376"/>
                      <a:pt x="54669" y="208376"/>
                    </a:cubicBezTo>
                    <a:cubicBezTo>
                      <a:pt x="43226" y="208376"/>
                      <a:pt x="34962" y="205834"/>
                      <a:pt x="29368" y="200748"/>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8" name="Freeform: Shape 28">
                <a:extLst>
                  <a:ext uri="{FF2B5EF4-FFF2-40B4-BE49-F238E27FC236}">
                    <a16:creationId xmlns:a16="http://schemas.microsoft.com/office/drawing/2014/main" id="{30399BE4-C8EA-AFFE-E5B9-28B85ECFC57A}"/>
                  </a:ext>
                </a:extLst>
              </p:cNvPr>
              <p:cNvSpPr/>
              <p:nvPr/>
            </p:nvSpPr>
            <p:spPr>
              <a:xfrm>
                <a:off x="3299366" y="1246874"/>
                <a:ext cx="164768" cy="169853"/>
              </a:xfrm>
              <a:custGeom>
                <a:avLst/>
                <a:gdLst>
                  <a:gd name="connsiteX0" fmla="*/ 124085 w 164768"/>
                  <a:gd name="connsiteY0" fmla="*/ 166040 h 169853"/>
                  <a:gd name="connsiteX1" fmla="*/ 120144 w 164768"/>
                  <a:gd name="connsiteY1" fmla="*/ 155488 h 169853"/>
                  <a:gd name="connsiteX2" fmla="*/ 120144 w 164768"/>
                  <a:gd name="connsiteY2" fmla="*/ 145444 h 169853"/>
                  <a:gd name="connsiteX3" fmla="*/ 95861 w 164768"/>
                  <a:gd name="connsiteY3" fmla="*/ 162480 h 169853"/>
                  <a:gd name="connsiteX4" fmla="*/ 66619 w 164768"/>
                  <a:gd name="connsiteY4" fmla="*/ 169854 h 169853"/>
                  <a:gd name="connsiteX5" fmla="*/ 27843 w 164768"/>
                  <a:gd name="connsiteY5" fmla="*/ 155106 h 169853"/>
                  <a:gd name="connsiteX6" fmla="*/ 16401 w 164768"/>
                  <a:gd name="connsiteY6" fmla="*/ 106667 h 169853"/>
                  <a:gd name="connsiteX7" fmla="*/ 16401 w 164768"/>
                  <a:gd name="connsiteY7" fmla="*/ 21486 h 169853"/>
                  <a:gd name="connsiteX8" fmla="*/ 0 w 164768"/>
                  <a:gd name="connsiteY8" fmla="*/ 16782 h 169853"/>
                  <a:gd name="connsiteX9" fmla="*/ 0 w 164768"/>
                  <a:gd name="connsiteY9" fmla="*/ 3814 h 169853"/>
                  <a:gd name="connsiteX10" fmla="*/ 41192 w 164768"/>
                  <a:gd name="connsiteY10" fmla="*/ 0 h 169853"/>
                  <a:gd name="connsiteX11" fmla="*/ 41447 w 164768"/>
                  <a:gd name="connsiteY11" fmla="*/ 0 h 169853"/>
                  <a:gd name="connsiteX12" fmla="*/ 47041 w 164768"/>
                  <a:gd name="connsiteY12" fmla="*/ 3560 h 169853"/>
                  <a:gd name="connsiteX13" fmla="*/ 47041 w 164768"/>
                  <a:gd name="connsiteY13" fmla="*/ 104379 h 169853"/>
                  <a:gd name="connsiteX14" fmla="*/ 49583 w 164768"/>
                  <a:gd name="connsiteY14" fmla="*/ 130950 h 169853"/>
                  <a:gd name="connsiteX15" fmla="*/ 58356 w 164768"/>
                  <a:gd name="connsiteY15" fmla="*/ 145062 h 169853"/>
                  <a:gd name="connsiteX16" fmla="*/ 76790 w 164768"/>
                  <a:gd name="connsiteY16" fmla="*/ 149639 h 169853"/>
                  <a:gd name="connsiteX17" fmla="*/ 98785 w 164768"/>
                  <a:gd name="connsiteY17" fmla="*/ 144681 h 169853"/>
                  <a:gd name="connsiteX18" fmla="*/ 116711 w 164768"/>
                  <a:gd name="connsiteY18" fmla="*/ 132985 h 169853"/>
                  <a:gd name="connsiteX19" fmla="*/ 116711 w 164768"/>
                  <a:gd name="connsiteY19" fmla="*/ 21613 h 169853"/>
                  <a:gd name="connsiteX20" fmla="*/ 95479 w 164768"/>
                  <a:gd name="connsiteY20" fmla="*/ 16909 h 169853"/>
                  <a:gd name="connsiteX21" fmla="*/ 95479 w 164768"/>
                  <a:gd name="connsiteY21" fmla="*/ 3941 h 169853"/>
                  <a:gd name="connsiteX22" fmla="*/ 140104 w 164768"/>
                  <a:gd name="connsiteY22" fmla="*/ 127 h 169853"/>
                  <a:gd name="connsiteX23" fmla="*/ 140358 w 164768"/>
                  <a:gd name="connsiteY23" fmla="*/ 127 h 169853"/>
                  <a:gd name="connsiteX24" fmla="*/ 147097 w 164768"/>
                  <a:gd name="connsiteY24" fmla="*/ 3687 h 169853"/>
                  <a:gd name="connsiteX25" fmla="*/ 147097 w 164768"/>
                  <a:gd name="connsiteY25" fmla="*/ 151801 h 169853"/>
                  <a:gd name="connsiteX26" fmla="*/ 164769 w 164768"/>
                  <a:gd name="connsiteY26" fmla="*/ 151801 h 169853"/>
                  <a:gd name="connsiteX27" fmla="*/ 164514 w 164768"/>
                  <a:gd name="connsiteY27" fmla="*/ 165023 h 169853"/>
                  <a:gd name="connsiteX28" fmla="*/ 150275 w 164768"/>
                  <a:gd name="connsiteY28" fmla="*/ 168201 h 169853"/>
                  <a:gd name="connsiteX29" fmla="*/ 136290 w 164768"/>
                  <a:gd name="connsiteY29" fmla="*/ 169345 h 169853"/>
                  <a:gd name="connsiteX30" fmla="*/ 124085 w 164768"/>
                  <a:gd name="connsiteY30" fmla="*/ 166040 h 1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4768" h="169853">
                    <a:moveTo>
                      <a:pt x="124085" y="166040"/>
                    </a:moveTo>
                    <a:cubicBezTo>
                      <a:pt x="121415" y="163879"/>
                      <a:pt x="120144" y="160319"/>
                      <a:pt x="120144" y="155488"/>
                    </a:cubicBezTo>
                    <a:lnTo>
                      <a:pt x="120144" y="145444"/>
                    </a:lnTo>
                    <a:cubicBezTo>
                      <a:pt x="113660" y="151928"/>
                      <a:pt x="105650" y="157649"/>
                      <a:pt x="95861" y="162480"/>
                    </a:cubicBezTo>
                    <a:cubicBezTo>
                      <a:pt x="86198" y="167438"/>
                      <a:pt x="76409" y="169854"/>
                      <a:pt x="66619" y="169854"/>
                    </a:cubicBezTo>
                    <a:cubicBezTo>
                      <a:pt x="48439" y="169854"/>
                      <a:pt x="35471" y="164896"/>
                      <a:pt x="27843" y="155106"/>
                    </a:cubicBezTo>
                    <a:cubicBezTo>
                      <a:pt x="20215" y="145317"/>
                      <a:pt x="16401" y="129170"/>
                      <a:pt x="16401" y="106667"/>
                    </a:cubicBezTo>
                    <a:lnTo>
                      <a:pt x="16401" y="21486"/>
                    </a:lnTo>
                    <a:lnTo>
                      <a:pt x="0" y="16782"/>
                    </a:lnTo>
                    <a:lnTo>
                      <a:pt x="0" y="3814"/>
                    </a:lnTo>
                    <a:lnTo>
                      <a:pt x="41192" y="0"/>
                    </a:lnTo>
                    <a:lnTo>
                      <a:pt x="41447" y="0"/>
                    </a:lnTo>
                    <a:lnTo>
                      <a:pt x="47041" y="3560"/>
                    </a:lnTo>
                    <a:lnTo>
                      <a:pt x="47041" y="104379"/>
                    </a:lnTo>
                    <a:cubicBezTo>
                      <a:pt x="47041" y="115694"/>
                      <a:pt x="47930" y="124594"/>
                      <a:pt x="49583" y="130950"/>
                    </a:cubicBezTo>
                    <a:cubicBezTo>
                      <a:pt x="51236" y="137307"/>
                      <a:pt x="54160" y="142011"/>
                      <a:pt x="58356" y="145062"/>
                    </a:cubicBezTo>
                    <a:cubicBezTo>
                      <a:pt x="62551" y="148114"/>
                      <a:pt x="68654" y="149639"/>
                      <a:pt x="76790" y="149639"/>
                    </a:cubicBezTo>
                    <a:cubicBezTo>
                      <a:pt x="84673" y="149639"/>
                      <a:pt x="91920" y="147987"/>
                      <a:pt x="98785" y="144681"/>
                    </a:cubicBezTo>
                    <a:cubicBezTo>
                      <a:pt x="105650" y="141376"/>
                      <a:pt x="111626" y="137434"/>
                      <a:pt x="116711" y="132985"/>
                    </a:cubicBezTo>
                    <a:lnTo>
                      <a:pt x="116711" y="21613"/>
                    </a:lnTo>
                    <a:lnTo>
                      <a:pt x="95479" y="16909"/>
                    </a:lnTo>
                    <a:lnTo>
                      <a:pt x="95479" y="3941"/>
                    </a:lnTo>
                    <a:lnTo>
                      <a:pt x="140104" y="127"/>
                    </a:lnTo>
                    <a:lnTo>
                      <a:pt x="140358" y="127"/>
                    </a:lnTo>
                    <a:lnTo>
                      <a:pt x="147097" y="3687"/>
                    </a:lnTo>
                    <a:lnTo>
                      <a:pt x="147097" y="151801"/>
                    </a:lnTo>
                    <a:lnTo>
                      <a:pt x="164769" y="151801"/>
                    </a:lnTo>
                    <a:lnTo>
                      <a:pt x="164514" y="165023"/>
                    </a:lnTo>
                    <a:cubicBezTo>
                      <a:pt x="159048" y="166421"/>
                      <a:pt x="154216" y="167438"/>
                      <a:pt x="150275" y="168201"/>
                    </a:cubicBezTo>
                    <a:cubicBezTo>
                      <a:pt x="146207" y="168964"/>
                      <a:pt x="141630" y="169345"/>
                      <a:pt x="136290" y="169345"/>
                    </a:cubicBezTo>
                    <a:cubicBezTo>
                      <a:pt x="130823" y="169218"/>
                      <a:pt x="126755" y="168074"/>
                      <a:pt x="124085" y="166040"/>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9" name="Freeform: Shape 29">
                <a:extLst>
                  <a:ext uri="{FF2B5EF4-FFF2-40B4-BE49-F238E27FC236}">
                    <a16:creationId xmlns:a16="http://schemas.microsoft.com/office/drawing/2014/main" id="{BB8AAFFF-7C45-78B4-B156-CBEBC0F610A3}"/>
                  </a:ext>
                </a:extLst>
              </p:cNvPr>
              <p:cNvSpPr/>
              <p:nvPr/>
            </p:nvSpPr>
            <p:spPr>
              <a:xfrm>
                <a:off x="3485366" y="1172881"/>
                <a:ext cx="79333" cy="240668"/>
              </a:xfrm>
              <a:custGeom>
                <a:avLst/>
                <a:gdLst>
                  <a:gd name="connsiteX0" fmla="*/ 23774 w 79333"/>
                  <a:gd name="connsiteY0" fmla="*/ 21359 h 240668"/>
                  <a:gd name="connsiteX1" fmla="*/ 0 w 79333"/>
                  <a:gd name="connsiteY1" fmla="*/ 18180 h 240668"/>
                  <a:gd name="connsiteX2" fmla="*/ 0 w 79333"/>
                  <a:gd name="connsiteY2" fmla="*/ 5594 h 240668"/>
                  <a:gd name="connsiteX3" fmla="*/ 47295 w 79333"/>
                  <a:gd name="connsiteY3" fmla="*/ 0 h 240668"/>
                  <a:gd name="connsiteX4" fmla="*/ 47930 w 79333"/>
                  <a:gd name="connsiteY4" fmla="*/ 0 h 240668"/>
                  <a:gd name="connsiteX5" fmla="*/ 54414 w 79333"/>
                  <a:gd name="connsiteY5" fmla="*/ 4450 h 240668"/>
                  <a:gd name="connsiteX6" fmla="*/ 54414 w 79333"/>
                  <a:gd name="connsiteY6" fmla="*/ 224014 h 240668"/>
                  <a:gd name="connsiteX7" fmla="*/ 79333 w 79333"/>
                  <a:gd name="connsiteY7" fmla="*/ 226303 h 240668"/>
                  <a:gd name="connsiteX8" fmla="*/ 79333 w 79333"/>
                  <a:gd name="connsiteY8" fmla="*/ 240669 h 240668"/>
                  <a:gd name="connsiteX9" fmla="*/ 0 w 79333"/>
                  <a:gd name="connsiteY9" fmla="*/ 240669 h 240668"/>
                  <a:gd name="connsiteX10" fmla="*/ 0 w 79333"/>
                  <a:gd name="connsiteY10" fmla="*/ 226303 h 240668"/>
                  <a:gd name="connsiteX11" fmla="*/ 23774 w 79333"/>
                  <a:gd name="connsiteY11" fmla="*/ 223633 h 240668"/>
                  <a:gd name="connsiteX12" fmla="*/ 23774 w 79333"/>
                  <a:gd name="connsiteY12" fmla="*/ 21359 h 2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333" h="240668">
                    <a:moveTo>
                      <a:pt x="23774" y="21359"/>
                    </a:moveTo>
                    <a:lnTo>
                      <a:pt x="0" y="18180"/>
                    </a:lnTo>
                    <a:lnTo>
                      <a:pt x="0" y="5594"/>
                    </a:lnTo>
                    <a:lnTo>
                      <a:pt x="47295" y="0"/>
                    </a:lnTo>
                    <a:lnTo>
                      <a:pt x="47930" y="0"/>
                    </a:lnTo>
                    <a:lnTo>
                      <a:pt x="54414" y="4450"/>
                    </a:lnTo>
                    <a:lnTo>
                      <a:pt x="54414" y="224014"/>
                    </a:lnTo>
                    <a:lnTo>
                      <a:pt x="79333" y="226303"/>
                    </a:lnTo>
                    <a:lnTo>
                      <a:pt x="79333" y="240669"/>
                    </a:lnTo>
                    <a:lnTo>
                      <a:pt x="0" y="240669"/>
                    </a:lnTo>
                    <a:lnTo>
                      <a:pt x="0" y="226303"/>
                    </a:lnTo>
                    <a:lnTo>
                      <a:pt x="23774" y="223633"/>
                    </a:lnTo>
                    <a:lnTo>
                      <a:pt x="23774" y="21359"/>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0" name="Freeform: Shape 30">
                <a:extLst>
                  <a:ext uri="{FF2B5EF4-FFF2-40B4-BE49-F238E27FC236}">
                    <a16:creationId xmlns:a16="http://schemas.microsoft.com/office/drawing/2014/main" id="{C1029849-89FA-15DB-4709-6973051CFF60}"/>
                  </a:ext>
                </a:extLst>
              </p:cNvPr>
              <p:cNvSpPr/>
              <p:nvPr/>
            </p:nvSpPr>
            <p:spPr>
              <a:xfrm>
                <a:off x="2199129" y="1527464"/>
                <a:ext cx="212826" cy="218420"/>
              </a:xfrm>
              <a:custGeom>
                <a:avLst/>
                <a:gdLst>
                  <a:gd name="connsiteX0" fmla="*/ 23520 w 212826"/>
                  <a:gd name="connsiteY0" fmla="*/ 18435 h 218420"/>
                  <a:gd name="connsiteX1" fmla="*/ 0 w 212826"/>
                  <a:gd name="connsiteY1" fmla="*/ 14875 h 218420"/>
                  <a:gd name="connsiteX2" fmla="*/ 0 w 212826"/>
                  <a:gd name="connsiteY2" fmla="*/ 127 h 218420"/>
                  <a:gd name="connsiteX3" fmla="*/ 54669 w 212826"/>
                  <a:gd name="connsiteY3" fmla="*/ 127 h 218420"/>
                  <a:gd name="connsiteX4" fmla="*/ 152563 w 212826"/>
                  <a:gd name="connsiteY4" fmla="*/ 143537 h 218420"/>
                  <a:gd name="connsiteX5" fmla="*/ 168964 w 212826"/>
                  <a:gd name="connsiteY5" fmla="*/ 174685 h 218420"/>
                  <a:gd name="connsiteX6" fmla="*/ 168964 w 212826"/>
                  <a:gd name="connsiteY6" fmla="*/ 18308 h 218420"/>
                  <a:gd name="connsiteX7" fmla="*/ 143410 w 212826"/>
                  <a:gd name="connsiteY7" fmla="*/ 14748 h 218420"/>
                  <a:gd name="connsiteX8" fmla="*/ 143410 w 212826"/>
                  <a:gd name="connsiteY8" fmla="*/ 0 h 218420"/>
                  <a:gd name="connsiteX9" fmla="*/ 212826 w 212826"/>
                  <a:gd name="connsiteY9" fmla="*/ 0 h 218420"/>
                  <a:gd name="connsiteX10" fmla="*/ 212826 w 212826"/>
                  <a:gd name="connsiteY10" fmla="*/ 14748 h 218420"/>
                  <a:gd name="connsiteX11" fmla="*/ 189306 w 212826"/>
                  <a:gd name="connsiteY11" fmla="*/ 18308 h 218420"/>
                  <a:gd name="connsiteX12" fmla="*/ 189306 w 212826"/>
                  <a:gd name="connsiteY12" fmla="*/ 218420 h 218420"/>
                  <a:gd name="connsiteX13" fmla="*/ 166040 w 212826"/>
                  <a:gd name="connsiteY13" fmla="*/ 218420 h 218420"/>
                  <a:gd name="connsiteX14" fmla="*/ 66111 w 212826"/>
                  <a:gd name="connsiteY14" fmla="*/ 71832 h 218420"/>
                  <a:gd name="connsiteX15" fmla="*/ 43481 w 212826"/>
                  <a:gd name="connsiteY15" fmla="*/ 33055 h 218420"/>
                  <a:gd name="connsiteX16" fmla="*/ 43481 w 212826"/>
                  <a:gd name="connsiteY16" fmla="*/ 201130 h 218420"/>
                  <a:gd name="connsiteX17" fmla="*/ 71451 w 212826"/>
                  <a:gd name="connsiteY17" fmla="*/ 204054 h 218420"/>
                  <a:gd name="connsiteX18" fmla="*/ 71451 w 212826"/>
                  <a:gd name="connsiteY18" fmla="*/ 218420 h 218420"/>
                  <a:gd name="connsiteX19" fmla="*/ 0 w 212826"/>
                  <a:gd name="connsiteY19" fmla="*/ 218420 h 218420"/>
                  <a:gd name="connsiteX20" fmla="*/ 0 w 212826"/>
                  <a:gd name="connsiteY20" fmla="*/ 204054 h 218420"/>
                  <a:gd name="connsiteX21" fmla="*/ 23520 w 212826"/>
                  <a:gd name="connsiteY21" fmla="*/ 200875 h 218420"/>
                  <a:gd name="connsiteX22" fmla="*/ 23520 w 212826"/>
                  <a:gd name="connsiteY22" fmla="*/ 18435 h 21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826" h="218420">
                    <a:moveTo>
                      <a:pt x="23520" y="18435"/>
                    </a:moveTo>
                    <a:lnTo>
                      <a:pt x="0" y="14875"/>
                    </a:lnTo>
                    <a:lnTo>
                      <a:pt x="0" y="127"/>
                    </a:lnTo>
                    <a:lnTo>
                      <a:pt x="54669" y="127"/>
                    </a:lnTo>
                    <a:lnTo>
                      <a:pt x="152563" y="143537"/>
                    </a:lnTo>
                    <a:lnTo>
                      <a:pt x="168964" y="174685"/>
                    </a:lnTo>
                    <a:lnTo>
                      <a:pt x="168964" y="18308"/>
                    </a:lnTo>
                    <a:lnTo>
                      <a:pt x="143410" y="14748"/>
                    </a:lnTo>
                    <a:lnTo>
                      <a:pt x="143410" y="0"/>
                    </a:lnTo>
                    <a:lnTo>
                      <a:pt x="212826" y="0"/>
                    </a:lnTo>
                    <a:lnTo>
                      <a:pt x="212826" y="14748"/>
                    </a:lnTo>
                    <a:lnTo>
                      <a:pt x="189306" y="18308"/>
                    </a:lnTo>
                    <a:lnTo>
                      <a:pt x="189306" y="218420"/>
                    </a:lnTo>
                    <a:lnTo>
                      <a:pt x="166040" y="218420"/>
                    </a:lnTo>
                    <a:lnTo>
                      <a:pt x="66111" y="71832"/>
                    </a:lnTo>
                    <a:lnTo>
                      <a:pt x="43481" y="33055"/>
                    </a:lnTo>
                    <a:lnTo>
                      <a:pt x="43481" y="201130"/>
                    </a:lnTo>
                    <a:lnTo>
                      <a:pt x="71451" y="204054"/>
                    </a:lnTo>
                    <a:lnTo>
                      <a:pt x="71451" y="218420"/>
                    </a:lnTo>
                    <a:lnTo>
                      <a:pt x="0" y="218420"/>
                    </a:lnTo>
                    <a:lnTo>
                      <a:pt x="0" y="204054"/>
                    </a:lnTo>
                    <a:lnTo>
                      <a:pt x="23520" y="200875"/>
                    </a:lnTo>
                    <a:lnTo>
                      <a:pt x="23520" y="18435"/>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1" name="Freeform: Shape 31">
                <a:extLst>
                  <a:ext uri="{FF2B5EF4-FFF2-40B4-BE49-F238E27FC236}">
                    <a16:creationId xmlns:a16="http://schemas.microsoft.com/office/drawing/2014/main" id="{0D3EE2DE-7A37-4633-8A2D-774537819B82}"/>
                  </a:ext>
                </a:extLst>
              </p:cNvPr>
              <p:cNvSpPr/>
              <p:nvPr/>
            </p:nvSpPr>
            <p:spPr>
              <a:xfrm>
                <a:off x="2432170" y="1579462"/>
                <a:ext cx="144426" cy="169854"/>
              </a:xfrm>
              <a:custGeom>
                <a:avLst/>
                <a:gdLst>
                  <a:gd name="connsiteX0" fmla="*/ 27843 w 144426"/>
                  <a:gd name="connsiteY0" fmla="*/ 81749 h 169854"/>
                  <a:gd name="connsiteX1" fmla="*/ 97768 w 144426"/>
                  <a:gd name="connsiteY1" fmla="*/ 67764 h 169854"/>
                  <a:gd name="connsiteX2" fmla="*/ 97768 w 144426"/>
                  <a:gd name="connsiteY2" fmla="*/ 59627 h 169854"/>
                  <a:gd name="connsiteX3" fmla="*/ 94844 w 144426"/>
                  <a:gd name="connsiteY3" fmla="*/ 37887 h 169854"/>
                  <a:gd name="connsiteX4" fmla="*/ 84673 w 144426"/>
                  <a:gd name="connsiteY4" fmla="*/ 26317 h 169854"/>
                  <a:gd name="connsiteX5" fmla="*/ 64204 w 144426"/>
                  <a:gd name="connsiteY5" fmla="*/ 22630 h 169854"/>
                  <a:gd name="connsiteX6" fmla="*/ 37251 w 144426"/>
                  <a:gd name="connsiteY6" fmla="*/ 26826 h 169854"/>
                  <a:gd name="connsiteX7" fmla="*/ 13603 w 144426"/>
                  <a:gd name="connsiteY7" fmla="*/ 37251 h 169854"/>
                  <a:gd name="connsiteX8" fmla="*/ 6230 w 144426"/>
                  <a:gd name="connsiteY8" fmla="*/ 21995 h 169854"/>
                  <a:gd name="connsiteX9" fmla="*/ 20342 w 144426"/>
                  <a:gd name="connsiteY9" fmla="*/ 13476 h 169854"/>
                  <a:gd name="connsiteX10" fmla="*/ 44116 w 144426"/>
                  <a:gd name="connsiteY10" fmla="*/ 4068 h 169854"/>
                  <a:gd name="connsiteX11" fmla="*/ 71196 w 144426"/>
                  <a:gd name="connsiteY11" fmla="*/ 0 h 169854"/>
                  <a:gd name="connsiteX12" fmla="*/ 104252 w 144426"/>
                  <a:gd name="connsiteY12" fmla="*/ 5721 h 169854"/>
                  <a:gd name="connsiteX13" fmla="*/ 121797 w 144426"/>
                  <a:gd name="connsiteY13" fmla="*/ 24029 h 169854"/>
                  <a:gd name="connsiteX14" fmla="*/ 127136 w 144426"/>
                  <a:gd name="connsiteY14" fmla="*/ 57847 h 169854"/>
                  <a:gd name="connsiteX15" fmla="*/ 127136 w 144426"/>
                  <a:gd name="connsiteY15" fmla="*/ 152182 h 169854"/>
                  <a:gd name="connsiteX16" fmla="*/ 144427 w 144426"/>
                  <a:gd name="connsiteY16" fmla="*/ 152182 h 169854"/>
                  <a:gd name="connsiteX17" fmla="*/ 144427 w 144426"/>
                  <a:gd name="connsiteY17" fmla="*/ 165150 h 169854"/>
                  <a:gd name="connsiteX18" fmla="*/ 129552 w 144426"/>
                  <a:gd name="connsiteY18" fmla="*/ 168074 h 169854"/>
                  <a:gd name="connsiteX19" fmla="*/ 113787 w 144426"/>
                  <a:gd name="connsiteY19" fmla="*/ 169600 h 169854"/>
                  <a:gd name="connsiteX20" fmla="*/ 102599 w 144426"/>
                  <a:gd name="connsiteY20" fmla="*/ 167057 h 169854"/>
                  <a:gd name="connsiteX21" fmla="*/ 99675 w 144426"/>
                  <a:gd name="connsiteY21" fmla="*/ 155996 h 169854"/>
                  <a:gd name="connsiteX22" fmla="*/ 99675 w 144426"/>
                  <a:gd name="connsiteY22" fmla="*/ 146334 h 169854"/>
                  <a:gd name="connsiteX23" fmla="*/ 78062 w 144426"/>
                  <a:gd name="connsiteY23" fmla="*/ 162480 h 169854"/>
                  <a:gd name="connsiteX24" fmla="*/ 49075 w 144426"/>
                  <a:gd name="connsiteY24" fmla="*/ 169854 h 169854"/>
                  <a:gd name="connsiteX25" fmla="*/ 13985 w 144426"/>
                  <a:gd name="connsiteY25" fmla="*/ 157649 h 169854"/>
                  <a:gd name="connsiteX26" fmla="*/ 0 w 144426"/>
                  <a:gd name="connsiteY26" fmla="*/ 122559 h 169854"/>
                  <a:gd name="connsiteX27" fmla="*/ 27843 w 144426"/>
                  <a:gd name="connsiteY27" fmla="*/ 81749 h 169854"/>
                  <a:gd name="connsiteX28" fmla="*/ 79587 w 144426"/>
                  <a:gd name="connsiteY28" fmla="*/ 145062 h 169854"/>
                  <a:gd name="connsiteX29" fmla="*/ 97768 w 144426"/>
                  <a:gd name="connsiteY29" fmla="*/ 133874 h 169854"/>
                  <a:gd name="connsiteX30" fmla="*/ 97768 w 144426"/>
                  <a:gd name="connsiteY30" fmla="*/ 83274 h 169854"/>
                  <a:gd name="connsiteX31" fmla="*/ 49456 w 144426"/>
                  <a:gd name="connsiteY31" fmla="*/ 93064 h 169854"/>
                  <a:gd name="connsiteX32" fmla="*/ 33183 w 144426"/>
                  <a:gd name="connsiteY32" fmla="*/ 118745 h 169854"/>
                  <a:gd name="connsiteX33" fmla="*/ 40938 w 144426"/>
                  <a:gd name="connsiteY33" fmla="*/ 142138 h 169854"/>
                  <a:gd name="connsiteX34" fmla="*/ 61915 w 144426"/>
                  <a:gd name="connsiteY34" fmla="*/ 149639 h 169854"/>
                  <a:gd name="connsiteX35" fmla="*/ 79587 w 144426"/>
                  <a:gd name="connsiteY35" fmla="*/ 145062 h 16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4426" h="169854">
                    <a:moveTo>
                      <a:pt x="27843" y="81749"/>
                    </a:moveTo>
                    <a:cubicBezTo>
                      <a:pt x="46278" y="72976"/>
                      <a:pt x="69544" y="68399"/>
                      <a:pt x="97768" y="67764"/>
                    </a:cubicBezTo>
                    <a:lnTo>
                      <a:pt x="97768" y="59627"/>
                    </a:lnTo>
                    <a:cubicBezTo>
                      <a:pt x="97768" y="50473"/>
                      <a:pt x="96751" y="43226"/>
                      <a:pt x="94844" y="37887"/>
                    </a:cubicBezTo>
                    <a:cubicBezTo>
                      <a:pt x="92937" y="32547"/>
                      <a:pt x="89504" y="28733"/>
                      <a:pt x="84673" y="26317"/>
                    </a:cubicBezTo>
                    <a:cubicBezTo>
                      <a:pt x="79842" y="23902"/>
                      <a:pt x="73103" y="22630"/>
                      <a:pt x="64204" y="22630"/>
                    </a:cubicBezTo>
                    <a:cubicBezTo>
                      <a:pt x="54160" y="22630"/>
                      <a:pt x="45260" y="24029"/>
                      <a:pt x="37251" y="26826"/>
                    </a:cubicBezTo>
                    <a:cubicBezTo>
                      <a:pt x="29368" y="29623"/>
                      <a:pt x="21486" y="33183"/>
                      <a:pt x="13603" y="37251"/>
                    </a:cubicBezTo>
                    <a:lnTo>
                      <a:pt x="6230" y="21995"/>
                    </a:lnTo>
                    <a:cubicBezTo>
                      <a:pt x="8772" y="19833"/>
                      <a:pt x="13476" y="17036"/>
                      <a:pt x="20342" y="13476"/>
                    </a:cubicBezTo>
                    <a:cubicBezTo>
                      <a:pt x="27207" y="9917"/>
                      <a:pt x="35090" y="6865"/>
                      <a:pt x="44116" y="4068"/>
                    </a:cubicBezTo>
                    <a:cubicBezTo>
                      <a:pt x="53143" y="1271"/>
                      <a:pt x="62170" y="0"/>
                      <a:pt x="71196" y="0"/>
                    </a:cubicBezTo>
                    <a:cubicBezTo>
                      <a:pt x="85054" y="0"/>
                      <a:pt x="96115" y="1907"/>
                      <a:pt x="104252" y="5721"/>
                    </a:cubicBezTo>
                    <a:cubicBezTo>
                      <a:pt x="112388" y="9535"/>
                      <a:pt x="118237" y="15638"/>
                      <a:pt x="121797" y="24029"/>
                    </a:cubicBezTo>
                    <a:cubicBezTo>
                      <a:pt x="125356" y="32420"/>
                      <a:pt x="127136" y="43735"/>
                      <a:pt x="127136" y="57847"/>
                    </a:cubicBezTo>
                    <a:lnTo>
                      <a:pt x="127136" y="152182"/>
                    </a:lnTo>
                    <a:lnTo>
                      <a:pt x="144427" y="152182"/>
                    </a:lnTo>
                    <a:lnTo>
                      <a:pt x="144427" y="165150"/>
                    </a:lnTo>
                    <a:cubicBezTo>
                      <a:pt x="140486" y="166167"/>
                      <a:pt x="135527" y="167057"/>
                      <a:pt x="129552" y="168074"/>
                    </a:cubicBezTo>
                    <a:cubicBezTo>
                      <a:pt x="123576" y="169091"/>
                      <a:pt x="118364" y="169600"/>
                      <a:pt x="113787" y="169600"/>
                    </a:cubicBezTo>
                    <a:cubicBezTo>
                      <a:pt x="108320" y="169600"/>
                      <a:pt x="104633" y="168710"/>
                      <a:pt x="102599" y="167057"/>
                    </a:cubicBezTo>
                    <a:cubicBezTo>
                      <a:pt x="100692" y="165404"/>
                      <a:pt x="99675" y="161717"/>
                      <a:pt x="99675" y="155996"/>
                    </a:cubicBezTo>
                    <a:lnTo>
                      <a:pt x="99675" y="146334"/>
                    </a:lnTo>
                    <a:cubicBezTo>
                      <a:pt x="93827" y="152182"/>
                      <a:pt x="86580" y="157649"/>
                      <a:pt x="78062" y="162480"/>
                    </a:cubicBezTo>
                    <a:cubicBezTo>
                      <a:pt x="69544" y="167438"/>
                      <a:pt x="59881" y="169854"/>
                      <a:pt x="49075" y="169854"/>
                    </a:cubicBezTo>
                    <a:cubicBezTo>
                      <a:pt x="34962" y="169854"/>
                      <a:pt x="23266" y="165786"/>
                      <a:pt x="13985" y="157649"/>
                    </a:cubicBezTo>
                    <a:cubicBezTo>
                      <a:pt x="4704" y="149512"/>
                      <a:pt x="0" y="137816"/>
                      <a:pt x="0" y="122559"/>
                    </a:cubicBezTo>
                    <a:cubicBezTo>
                      <a:pt x="254" y="104125"/>
                      <a:pt x="9408" y="90521"/>
                      <a:pt x="27843" y="81749"/>
                    </a:cubicBezTo>
                    <a:close/>
                    <a:moveTo>
                      <a:pt x="79587" y="145062"/>
                    </a:moveTo>
                    <a:cubicBezTo>
                      <a:pt x="86198" y="141884"/>
                      <a:pt x="92301" y="138197"/>
                      <a:pt x="97768" y="133874"/>
                    </a:cubicBezTo>
                    <a:lnTo>
                      <a:pt x="97768" y="83274"/>
                    </a:lnTo>
                    <a:cubicBezTo>
                      <a:pt x="76409" y="83274"/>
                      <a:pt x="60262" y="86580"/>
                      <a:pt x="49456" y="93064"/>
                    </a:cubicBezTo>
                    <a:cubicBezTo>
                      <a:pt x="38522" y="99675"/>
                      <a:pt x="33183" y="108193"/>
                      <a:pt x="33183" y="118745"/>
                    </a:cubicBezTo>
                    <a:cubicBezTo>
                      <a:pt x="33183" y="129298"/>
                      <a:pt x="35725" y="137053"/>
                      <a:pt x="40938" y="142138"/>
                    </a:cubicBezTo>
                    <a:cubicBezTo>
                      <a:pt x="46151" y="147097"/>
                      <a:pt x="53143" y="149639"/>
                      <a:pt x="61915" y="149639"/>
                    </a:cubicBezTo>
                    <a:cubicBezTo>
                      <a:pt x="67128" y="149767"/>
                      <a:pt x="72976" y="148241"/>
                      <a:pt x="79587" y="145062"/>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2" name="Freeform: Shape 32">
                <a:extLst>
                  <a:ext uri="{FF2B5EF4-FFF2-40B4-BE49-F238E27FC236}">
                    <a16:creationId xmlns:a16="http://schemas.microsoft.com/office/drawing/2014/main" id="{C782F87F-7EC2-5ECC-F4BF-8C65F0F2C164}"/>
                  </a:ext>
                </a:extLst>
              </p:cNvPr>
              <p:cNvSpPr/>
              <p:nvPr/>
            </p:nvSpPr>
            <p:spPr>
              <a:xfrm>
                <a:off x="2593251" y="1540559"/>
                <a:ext cx="106031" cy="285420"/>
              </a:xfrm>
              <a:custGeom>
                <a:avLst/>
                <a:gdLst>
                  <a:gd name="connsiteX0" fmla="*/ 29368 w 106031"/>
                  <a:gd name="connsiteY0" fmla="*/ 200748 h 285420"/>
                  <a:gd name="connsiteX1" fmla="*/ 21105 w 106031"/>
                  <a:gd name="connsiteY1" fmla="*/ 174558 h 285420"/>
                  <a:gd name="connsiteX2" fmla="*/ 21105 w 106031"/>
                  <a:gd name="connsiteY2" fmla="*/ 61661 h 285420"/>
                  <a:gd name="connsiteX3" fmla="*/ 0 w 106031"/>
                  <a:gd name="connsiteY3" fmla="*/ 61661 h 285420"/>
                  <a:gd name="connsiteX4" fmla="*/ 0 w 106031"/>
                  <a:gd name="connsiteY4" fmla="*/ 48439 h 285420"/>
                  <a:gd name="connsiteX5" fmla="*/ 8264 w 106031"/>
                  <a:gd name="connsiteY5" fmla="*/ 46405 h 285420"/>
                  <a:gd name="connsiteX6" fmla="*/ 17418 w 106031"/>
                  <a:gd name="connsiteY6" fmla="*/ 43226 h 285420"/>
                  <a:gd name="connsiteX7" fmla="*/ 24792 w 106031"/>
                  <a:gd name="connsiteY7" fmla="*/ 32674 h 285420"/>
                  <a:gd name="connsiteX8" fmla="*/ 30386 w 106031"/>
                  <a:gd name="connsiteY8" fmla="*/ 14748 h 285420"/>
                  <a:gd name="connsiteX9" fmla="*/ 34200 w 106031"/>
                  <a:gd name="connsiteY9" fmla="*/ 0 h 285420"/>
                  <a:gd name="connsiteX10" fmla="*/ 51490 w 106031"/>
                  <a:gd name="connsiteY10" fmla="*/ 0 h 285420"/>
                  <a:gd name="connsiteX11" fmla="*/ 52126 w 106031"/>
                  <a:gd name="connsiteY11" fmla="*/ 42336 h 285420"/>
                  <a:gd name="connsiteX12" fmla="*/ 101201 w 106031"/>
                  <a:gd name="connsiteY12" fmla="*/ 42336 h 285420"/>
                  <a:gd name="connsiteX13" fmla="*/ 101201 w 106031"/>
                  <a:gd name="connsiteY13" fmla="*/ 61788 h 285420"/>
                  <a:gd name="connsiteX14" fmla="*/ 52126 w 106031"/>
                  <a:gd name="connsiteY14" fmla="*/ 61788 h 285420"/>
                  <a:gd name="connsiteX15" fmla="*/ 52126 w 106031"/>
                  <a:gd name="connsiteY15" fmla="*/ 152055 h 285420"/>
                  <a:gd name="connsiteX16" fmla="*/ 53143 w 106031"/>
                  <a:gd name="connsiteY16" fmla="*/ 175575 h 285420"/>
                  <a:gd name="connsiteX17" fmla="*/ 57593 w 106031"/>
                  <a:gd name="connsiteY17" fmla="*/ 184347 h 285420"/>
                  <a:gd name="connsiteX18" fmla="*/ 69162 w 106031"/>
                  <a:gd name="connsiteY18" fmla="*/ 186382 h 285420"/>
                  <a:gd name="connsiteX19" fmla="*/ 86707 w 106031"/>
                  <a:gd name="connsiteY19" fmla="*/ 184347 h 285420"/>
                  <a:gd name="connsiteX20" fmla="*/ 101582 w 106031"/>
                  <a:gd name="connsiteY20" fmla="*/ 179898 h 285420"/>
                  <a:gd name="connsiteX21" fmla="*/ 106032 w 106031"/>
                  <a:gd name="connsiteY21" fmla="*/ 193120 h 285420"/>
                  <a:gd name="connsiteX22" fmla="*/ 83274 w 106031"/>
                  <a:gd name="connsiteY22" fmla="*/ 203418 h 285420"/>
                  <a:gd name="connsiteX23" fmla="*/ 54669 w 106031"/>
                  <a:gd name="connsiteY23" fmla="*/ 208376 h 285420"/>
                  <a:gd name="connsiteX24" fmla="*/ 29368 w 106031"/>
                  <a:gd name="connsiteY24" fmla="*/ 200748 h 285420"/>
                  <a:gd name="connsiteX25" fmla="*/ 74502 w 106031"/>
                  <a:gd name="connsiteY25" fmla="*/ 264571 h 285420"/>
                  <a:gd name="connsiteX26" fmla="*/ 64458 w 106031"/>
                  <a:gd name="connsiteY26" fmla="*/ 278937 h 285420"/>
                  <a:gd name="connsiteX27" fmla="*/ 55940 w 106031"/>
                  <a:gd name="connsiteY27" fmla="*/ 285421 h 285420"/>
                  <a:gd name="connsiteX28" fmla="*/ 55686 w 106031"/>
                  <a:gd name="connsiteY28" fmla="*/ 285421 h 285420"/>
                  <a:gd name="connsiteX29" fmla="*/ 45642 w 106031"/>
                  <a:gd name="connsiteY29" fmla="*/ 280081 h 285420"/>
                  <a:gd name="connsiteX30" fmla="*/ 45388 w 106031"/>
                  <a:gd name="connsiteY30" fmla="*/ 278301 h 285420"/>
                  <a:gd name="connsiteX31" fmla="*/ 52126 w 106031"/>
                  <a:gd name="connsiteY31" fmla="*/ 270419 h 285420"/>
                  <a:gd name="connsiteX32" fmla="*/ 54796 w 106031"/>
                  <a:gd name="connsiteY32" fmla="*/ 258087 h 285420"/>
                  <a:gd name="connsiteX33" fmla="*/ 53143 w 106031"/>
                  <a:gd name="connsiteY33" fmla="*/ 251857 h 285420"/>
                  <a:gd name="connsiteX34" fmla="*/ 48566 w 106031"/>
                  <a:gd name="connsiteY34" fmla="*/ 247407 h 285420"/>
                  <a:gd name="connsiteX35" fmla="*/ 42718 w 106031"/>
                  <a:gd name="connsiteY35" fmla="*/ 235711 h 285420"/>
                  <a:gd name="connsiteX36" fmla="*/ 47676 w 106031"/>
                  <a:gd name="connsiteY36" fmla="*/ 224777 h 285420"/>
                  <a:gd name="connsiteX37" fmla="*/ 58228 w 106031"/>
                  <a:gd name="connsiteY37" fmla="*/ 221598 h 285420"/>
                  <a:gd name="connsiteX38" fmla="*/ 59373 w 106031"/>
                  <a:gd name="connsiteY38" fmla="*/ 221598 h 285420"/>
                  <a:gd name="connsiteX39" fmla="*/ 73485 w 106031"/>
                  <a:gd name="connsiteY39" fmla="*/ 227828 h 285420"/>
                  <a:gd name="connsiteX40" fmla="*/ 78824 w 106031"/>
                  <a:gd name="connsiteY40" fmla="*/ 245119 h 285420"/>
                  <a:gd name="connsiteX41" fmla="*/ 74502 w 106031"/>
                  <a:gd name="connsiteY41" fmla="*/ 264571 h 28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031" h="285420">
                    <a:moveTo>
                      <a:pt x="29368" y="200748"/>
                    </a:moveTo>
                    <a:cubicBezTo>
                      <a:pt x="23902" y="195663"/>
                      <a:pt x="21105" y="186890"/>
                      <a:pt x="21105" y="174558"/>
                    </a:cubicBezTo>
                    <a:lnTo>
                      <a:pt x="21105" y="61661"/>
                    </a:lnTo>
                    <a:lnTo>
                      <a:pt x="0" y="61661"/>
                    </a:lnTo>
                    <a:lnTo>
                      <a:pt x="0" y="48439"/>
                    </a:lnTo>
                    <a:cubicBezTo>
                      <a:pt x="1017" y="48185"/>
                      <a:pt x="3687" y="47549"/>
                      <a:pt x="8264" y="46405"/>
                    </a:cubicBezTo>
                    <a:cubicBezTo>
                      <a:pt x="12714" y="45260"/>
                      <a:pt x="15765" y="44116"/>
                      <a:pt x="17418" y="43226"/>
                    </a:cubicBezTo>
                    <a:cubicBezTo>
                      <a:pt x="20596" y="41446"/>
                      <a:pt x="23012" y="37887"/>
                      <a:pt x="24792" y="32674"/>
                    </a:cubicBezTo>
                    <a:cubicBezTo>
                      <a:pt x="26317" y="28987"/>
                      <a:pt x="28224" y="23012"/>
                      <a:pt x="30386" y="14748"/>
                    </a:cubicBezTo>
                    <a:cubicBezTo>
                      <a:pt x="32547" y="6484"/>
                      <a:pt x="33818" y="1653"/>
                      <a:pt x="34200" y="0"/>
                    </a:cubicBezTo>
                    <a:lnTo>
                      <a:pt x="51490" y="0"/>
                    </a:lnTo>
                    <a:lnTo>
                      <a:pt x="52126" y="42336"/>
                    </a:lnTo>
                    <a:lnTo>
                      <a:pt x="101201" y="42336"/>
                    </a:lnTo>
                    <a:lnTo>
                      <a:pt x="101201" y="61788"/>
                    </a:lnTo>
                    <a:lnTo>
                      <a:pt x="52126" y="61788"/>
                    </a:lnTo>
                    <a:lnTo>
                      <a:pt x="52126" y="152055"/>
                    </a:lnTo>
                    <a:cubicBezTo>
                      <a:pt x="52126" y="163243"/>
                      <a:pt x="52507" y="170998"/>
                      <a:pt x="53143" y="175575"/>
                    </a:cubicBezTo>
                    <a:cubicBezTo>
                      <a:pt x="53779" y="180025"/>
                      <a:pt x="55304" y="183076"/>
                      <a:pt x="57593" y="184347"/>
                    </a:cubicBezTo>
                    <a:cubicBezTo>
                      <a:pt x="59881" y="185746"/>
                      <a:pt x="63695" y="186382"/>
                      <a:pt x="69162" y="186382"/>
                    </a:cubicBezTo>
                    <a:cubicBezTo>
                      <a:pt x="74502" y="186382"/>
                      <a:pt x="80223" y="185746"/>
                      <a:pt x="86707" y="184347"/>
                    </a:cubicBezTo>
                    <a:cubicBezTo>
                      <a:pt x="93191" y="182949"/>
                      <a:pt x="98022" y="181551"/>
                      <a:pt x="101582" y="179898"/>
                    </a:cubicBezTo>
                    <a:lnTo>
                      <a:pt x="106032" y="193120"/>
                    </a:lnTo>
                    <a:cubicBezTo>
                      <a:pt x="101328" y="196680"/>
                      <a:pt x="93699" y="200112"/>
                      <a:pt x="83274" y="203418"/>
                    </a:cubicBezTo>
                    <a:cubicBezTo>
                      <a:pt x="72849" y="206723"/>
                      <a:pt x="63187" y="208376"/>
                      <a:pt x="54669" y="208376"/>
                    </a:cubicBezTo>
                    <a:cubicBezTo>
                      <a:pt x="43099" y="208376"/>
                      <a:pt x="34835" y="205834"/>
                      <a:pt x="29368" y="200748"/>
                    </a:cubicBezTo>
                    <a:close/>
                    <a:moveTo>
                      <a:pt x="74502" y="264571"/>
                    </a:moveTo>
                    <a:cubicBezTo>
                      <a:pt x="71578" y="270419"/>
                      <a:pt x="68272" y="275250"/>
                      <a:pt x="64458" y="278937"/>
                    </a:cubicBezTo>
                    <a:cubicBezTo>
                      <a:pt x="60771" y="282624"/>
                      <a:pt x="57847" y="284785"/>
                      <a:pt x="55940" y="285421"/>
                    </a:cubicBezTo>
                    <a:lnTo>
                      <a:pt x="55686" y="285421"/>
                    </a:lnTo>
                    <a:lnTo>
                      <a:pt x="45642" y="280081"/>
                    </a:lnTo>
                    <a:lnTo>
                      <a:pt x="45388" y="278301"/>
                    </a:lnTo>
                    <a:cubicBezTo>
                      <a:pt x="48185" y="276903"/>
                      <a:pt x="50346" y="274233"/>
                      <a:pt x="52126" y="270419"/>
                    </a:cubicBezTo>
                    <a:cubicBezTo>
                      <a:pt x="53906" y="266478"/>
                      <a:pt x="54796" y="262409"/>
                      <a:pt x="54796" y="258087"/>
                    </a:cubicBezTo>
                    <a:cubicBezTo>
                      <a:pt x="54796" y="255544"/>
                      <a:pt x="54287" y="253510"/>
                      <a:pt x="53143" y="251857"/>
                    </a:cubicBezTo>
                    <a:cubicBezTo>
                      <a:pt x="52126" y="250331"/>
                      <a:pt x="50473" y="248806"/>
                      <a:pt x="48566" y="247407"/>
                    </a:cubicBezTo>
                    <a:cubicBezTo>
                      <a:pt x="44625" y="244610"/>
                      <a:pt x="42718" y="240796"/>
                      <a:pt x="42718" y="235711"/>
                    </a:cubicBezTo>
                    <a:cubicBezTo>
                      <a:pt x="42718" y="230625"/>
                      <a:pt x="44371" y="226938"/>
                      <a:pt x="47676" y="224777"/>
                    </a:cubicBezTo>
                    <a:cubicBezTo>
                      <a:pt x="50982" y="222616"/>
                      <a:pt x="54541" y="221598"/>
                      <a:pt x="58228" y="221598"/>
                    </a:cubicBezTo>
                    <a:lnTo>
                      <a:pt x="59373" y="221598"/>
                    </a:lnTo>
                    <a:cubicBezTo>
                      <a:pt x="65221" y="221598"/>
                      <a:pt x="69925" y="223633"/>
                      <a:pt x="73485" y="227828"/>
                    </a:cubicBezTo>
                    <a:cubicBezTo>
                      <a:pt x="77045" y="231897"/>
                      <a:pt x="78824" y="237745"/>
                      <a:pt x="78824" y="245119"/>
                    </a:cubicBezTo>
                    <a:cubicBezTo>
                      <a:pt x="78952" y="252238"/>
                      <a:pt x="77553" y="258722"/>
                      <a:pt x="74502" y="264571"/>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3" name="Freeform: Shape 33">
                <a:extLst>
                  <a:ext uri="{FF2B5EF4-FFF2-40B4-BE49-F238E27FC236}">
                    <a16:creationId xmlns:a16="http://schemas.microsoft.com/office/drawing/2014/main" id="{8D4237E8-B9C3-8454-B59F-672A590A0055}"/>
                  </a:ext>
                </a:extLst>
              </p:cNvPr>
              <p:cNvSpPr/>
              <p:nvPr/>
            </p:nvSpPr>
            <p:spPr>
              <a:xfrm>
                <a:off x="2716065" y="1512970"/>
                <a:ext cx="77807" cy="233040"/>
              </a:xfrm>
              <a:custGeom>
                <a:avLst/>
                <a:gdLst>
                  <a:gd name="connsiteX0" fmla="*/ 23774 w 77807"/>
                  <a:gd name="connsiteY0" fmla="*/ 92555 h 233040"/>
                  <a:gd name="connsiteX1" fmla="*/ 1399 w 77807"/>
                  <a:gd name="connsiteY1" fmla="*/ 87215 h 233040"/>
                  <a:gd name="connsiteX2" fmla="*/ 1399 w 77807"/>
                  <a:gd name="connsiteY2" fmla="*/ 71705 h 233040"/>
                  <a:gd name="connsiteX3" fmla="*/ 46913 w 77807"/>
                  <a:gd name="connsiteY3" fmla="*/ 66111 h 233040"/>
                  <a:gd name="connsiteX4" fmla="*/ 47549 w 77807"/>
                  <a:gd name="connsiteY4" fmla="*/ 66111 h 233040"/>
                  <a:gd name="connsiteX5" fmla="*/ 54287 w 77807"/>
                  <a:gd name="connsiteY5" fmla="*/ 71451 h 233040"/>
                  <a:gd name="connsiteX6" fmla="*/ 54287 w 77807"/>
                  <a:gd name="connsiteY6" fmla="*/ 216386 h 233040"/>
                  <a:gd name="connsiteX7" fmla="*/ 77807 w 77807"/>
                  <a:gd name="connsiteY7" fmla="*/ 218674 h 233040"/>
                  <a:gd name="connsiteX8" fmla="*/ 77807 w 77807"/>
                  <a:gd name="connsiteY8" fmla="*/ 233041 h 233040"/>
                  <a:gd name="connsiteX9" fmla="*/ 0 w 77807"/>
                  <a:gd name="connsiteY9" fmla="*/ 233041 h 233040"/>
                  <a:gd name="connsiteX10" fmla="*/ 0 w 77807"/>
                  <a:gd name="connsiteY10" fmla="*/ 218674 h 233040"/>
                  <a:gd name="connsiteX11" fmla="*/ 23774 w 77807"/>
                  <a:gd name="connsiteY11" fmla="*/ 216004 h 233040"/>
                  <a:gd name="connsiteX12" fmla="*/ 23774 w 77807"/>
                  <a:gd name="connsiteY12" fmla="*/ 92555 h 233040"/>
                  <a:gd name="connsiteX13" fmla="*/ 21359 w 77807"/>
                  <a:gd name="connsiteY13" fmla="*/ 35344 h 233040"/>
                  <a:gd name="connsiteX14" fmla="*/ 16655 w 77807"/>
                  <a:gd name="connsiteY14" fmla="*/ 21867 h 233040"/>
                  <a:gd name="connsiteX15" fmla="*/ 22376 w 77807"/>
                  <a:gd name="connsiteY15" fmla="*/ 6230 h 233040"/>
                  <a:gd name="connsiteX16" fmla="*/ 38141 w 77807"/>
                  <a:gd name="connsiteY16" fmla="*/ 0 h 233040"/>
                  <a:gd name="connsiteX17" fmla="*/ 52889 w 77807"/>
                  <a:gd name="connsiteY17" fmla="*/ 5340 h 233040"/>
                  <a:gd name="connsiteX18" fmla="*/ 57593 w 77807"/>
                  <a:gd name="connsiteY18" fmla="*/ 18816 h 233040"/>
                  <a:gd name="connsiteX19" fmla="*/ 51872 w 77807"/>
                  <a:gd name="connsiteY19" fmla="*/ 34708 h 233040"/>
                  <a:gd name="connsiteX20" fmla="*/ 35852 w 77807"/>
                  <a:gd name="connsiteY20" fmla="*/ 40556 h 233040"/>
                  <a:gd name="connsiteX21" fmla="*/ 35598 w 77807"/>
                  <a:gd name="connsiteY21" fmla="*/ 40556 h 233040"/>
                  <a:gd name="connsiteX22" fmla="*/ 21359 w 77807"/>
                  <a:gd name="connsiteY22" fmla="*/ 35344 h 23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807" h="233040">
                    <a:moveTo>
                      <a:pt x="23774" y="92555"/>
                    </a:moveTo>
                    <a:lnTo>
                      <a:pt x="1399" y="87215"/>
                    </a:lnTo>
                    <a:lnTo>
                      <a:pt x="1399" y="71705"/>
                    </a:lnTo>
                    <a:lnTo>
                      <a:pt x="46913" y="66111"/>
                    </a:lnTo>
                    <a:lnTo>
                      <a:pt x="47549" y="66111"/>
                    </a:lnTo>
                    <a:lnTo>
                      <a:pt x="54287" y="71451"/>
                    </a:lnTo>
                    <a:lnTo>
                      <a:pt x="54287" y="216386"/>
                    </a:lnTo>
                    <a:lnTo>
                      <a:pt x="77807" y="218674"/>
                    </a:lnTo>
                    <a:lnTo>
                      <a:pt x="77807" y="233041"/>
                    </a:lnTo>
                    <a:lnTo>
                      <a:pt x="0" y="233041"/>
                    </a:lnTo>
                    <a:lnTo>
                      <a:pt x="0" y="218674"/>
                    </a:lnTo>
                    <a:lnTo>
                      <a:pt x="23774" y="216004"/>
                    </a:lnTo>
                    <a:lnTo>
                      <a:pt x="23774" y="92555"/>
                    </a:lnTo>
                    <a:close/>
                    <a:moveTo>
                      <a:pt x="21359" y="35344"/>
                    </a:moveTo>
                    <a:cubicBezTo>
                      <a:pt x="18180" y="31784"/>
                      <a:pt x="16655" y="27334"/>
                      <a:pt x="16655" y="21867"/>
                    </a:cubicBezTo>
                    <a:cubicBezTo>
                      <a:pt x="16655" y="15638"/>
                      <a:pt x="18562" y="10425"/>
                      <a:pt x="22376" y="6230"/>
                    </a:cubicBezTo>
                    <a:cubicBezTo>
                      <a:pt x="26190" y="2161"/>
                      <a:pt x="31403" y="0"/>
                      <a:pt x="38141" y="0"/>
                    </a:cubicBezTo>
                    <a:cubicBezTo>
                      <a:pt x="44752" y="0"/>
                      <a:pt x="49710" y="1780"/>
                      <a:pt x="52889" y="5340"/>
                    </a:cubicBezTo>
                    <a:cubicBezTo>
                      <a:pt x="56067" y="8900"/>
                      <a:pt x="57593" y="13349"/>
                      <a:pt x="57593" y="18816"/>
                    </a:cubicBezTo>
                    <a:cubicBezTo>
                      <a:pt x="57593" y="25427"/>
                      <a:pt x="55686" y="30767"/>
                      <a:pt x="51872" y="34708"/>
                    </a:cubicBezTo>
                    <a:cubicBezTo>
                      <a:pt x="48057" y="38649"/>
                      <a:pt x="42718" y="40556"/>
                      <a:pt x="35852" y="40556"/>
                    </a:cubicBezTo>
                    <a:lnTo>
                      <a:pt x="35598" y="40556"/>
                    </a:lnTo>
                    <a:cubicBezTo>
                      <a:pt x="29241" y="40556"/>
                      <a:pt x="24537" y="38777"/>
                      <a:pt x="21359" y="35344"/>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4" name="Freeform: Shape 34">
                <a:extLst>
                  <a:ext uri="{FF2B5EF4-FFF2-40B4-BE49-F238E27FC236}">
                    <a16:creationId xmlns:a16="http://schemas.microsoft.com/office/drawing/2014/main" id="{0FE28E30-E23A-CA0D-C215-F03F2D7E23C2}"/>
                  </a:ext>
                </a:extLst>
              </p:cNvPr>
              <p:cNvSpPr/>
              <p:nvPr/>
            </p:nvSpPr>
            <p:spPr>
              <a:xfrm>
                <a:off x="2814723" y="1578572"/>
                <a:ext cx="151927" cy="170744"/>
              </a:xfrm>
              <a:custGeom>
                <a:avLst/>
                <a:gdLst>
                  <a:gd name="connsiteX0" fmla="*/ 10934 w 151927"/>
                  <a:gd name="connsiteY0" fmla="*/ 39667 h 170744"/>
                  <a:gd name="connsiteX1" fmla="*/ 39539 w 151927"/>
                  <a:gd name="connsiteY1" fmla="*/ 10171 h 170744"/>
                  <a:gd name="connsiteX2" fmla="*/ 77553 w 151927"/>
                  <a:gd name="connsiteY2" fmla="*/ 0 h 170744"/>
                  <a:gd name="connsiteX3" fmla="*/ 133239 w 151927"/>
                  <a:gd name="connsiteY3" fmla="*/ 23520 h 170744"/>
                  <a:gd name="connsiteX4" fmla="*/ 151928 w 151927"/>
                  <a:gd name="connsiteY4" fmla="*/ 85181 h 170744"/>
                  <a:gd name="connsiteX5" fmla="*/ 140994 w 151927"/>
                  <a:gd name="connsiteY5" fmla="*/ 131332 h 170744"/>
                  <a:gd name="connsiteX6" fmla="*/ 112388 w 151927"/>
                  <a:gd name="connsiteY6" fmla="*/ 160700 h 170744"/>
                  <a:gd name="connsiteX7" fmla="*/ 74375 w 151927"/>
                  <a:gd name="connsiteY7" fmla="*/ 170744 h 170744"/>
                  <a:gd name="connsiteX8" fmla="*/ 18689 w 151927"/>
                  <a:gd name="connsiteY8" fmla="*/ 147224 h 170744"/>
                  <a:gd name="connsiteX9" fmla="*/ 0 w 151927"/>
                  <a:gd name="connsiteY9" fmla="*/ 85563 h 170744"/>
                  <a:gd name="connsiteX10" fmla="*/ 10934 w 151927"/>
                  <a:gd name="connsiteY10" fmla="*/ 39667 h 170744"/>
                  <a:gd name="connsiteX11" fmla="*/ 107303 w 151927"/>
                  <a:gd name="connsiteY11" fmla="*/ 137180 h 170744"/>
                  <a:gd name="connsiteX12" fmla="*/ 118237 w 151927"/>
                  <a:gd name="connsiteY12" fmla="*/ 87470 h 170744"/>
                  <a:gd name="connsiteX13" fmla="*/ 108193 w 151927"/>
                  <a:gd name="connsiteY13" fmla="*/ 35725 h 170744"/>
                  <a:gd name="connsiteX14" fmla="*/ 76155 w 151927"/>
                  <a:gd name="connsiteY14" fmla="*/ 16655 h 170744"/>
                  <a:gd name="connsiteX15" fmla="*/ 44879 w 151927"/>
                  <a:gd name="connsiteY15" fmla="*/ 33437 h 170744"/>
                  <a:gd name="connsiteX16" fmla="*/ 33818 w 151927"/>
                  <a:gd name="connsiteY16" fmla="*/ 83147 h 170744"/>
                  <a:gd name="connsiteX17" fmla="*/ 44116 w 151927"/>
                  <a:gd name="connsiteY17" fmla="*/ 134892 h 170744"/>
                  <a:gd name="connsiteX18" fmla="*/ 76155 w 151927"/>
                  <a:gd name="connsiteY18" fmla="*/ 153962 h 170744"/>
                  <a:gd name="connsiteX19" fmla="*/ 107303 w 151927"/>
                  <a:gd name="connsiteY19" fmla="*/ 137180 h 17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927" h="170744">
                    <a:moveTo>
                      <a:pt x="10934" y="39667"/>
                    </a:moveTo>
                    <a:cubicBezTo>
                      <a:pt x="18181" y="26699"/>
                      <a:pt x="27716" y="16909"/>
                      <a:pt x="39539" y="10171"/>
                    </a:cubicBezTo>
                    <a:cubicBezTo>
                      <a:pt x="51363" y="3433"/>
                      <a:pt x="64077" y="0"/>
                      <a:pt x="77553" y="0"/>
                    </a:cubicBezTo>
                    <a:cubicBezTo>
                      <a:pt x="102218" y="0"/>
                      <a:pt x="120779" y="7882"/>
                      <a:pt x="133239" y="23520"/>
                    </a:cubicBezTo>
                    <a:cubicBezTo>
                      <a:pt x="145698" y="39158"/>
                      <a:pt x="151928" y="59754"/>
                      <a:pt x="151928" y="85181"/>
                    </a:cubicBezTo>
                    <a:cubicBezTo>
                      <a:pt x="151928" y="102980"/>
                      <a:pt x="148241" y="118364"/>
                      <a:pt x="140994" y="131332"/>
                    </a:cubicBezTo>
                    <a:cubicBezTo>
                      <a:pt x="133747" y="144300"/>
                      <a:pt x="124212" y="154089"/>
                      <a:pt x="112388" y="160700"/>
                    </a:cubicBezTo>
                    <a:cubicBezTo>
                      <a:pt x="100565" y="167311"/>
                      <a:pt x="87851" y="170744"/>
                      <a:pt x="74375" y="170744"/>
                    </a:cubicBezTo>
                    <a:cubicBezTo>
                      <a:pt x="49710" y="170744"/>
                      <a:pt x="31148" y="162862"/>
                      <a:pt x="18689" y="147224"/>
                    </a:cubicBezTo>
                    <a:cubicBezTo>
                      <a:pt x="6230" y="131586"/>
                      <a:pt x="0" y="110990"/>
                      <a:pt x="0" y="85563"/>
                    </a:cubicBezTo>
                    <a:cubicBezTo>
                      <a:pt x="0" y="67891"/>
                      <a:pt x="3687" y="52507"/>
                      <a:pt x="10934" y="39667"/>
                    </a:cubicBezTo>
                    <a:close/>
                    <a:moveTo>
                      <a:pt x="107303" y="137180"/>
                    </a:moveTo>
                    <a:cubicBezTo>
                      <a:pt x="114550" y="125992"/>
                      <a:pt x="118237" y="109464"/>
                      <a:pt x="118237" y="87470"/>
                    </a:cubicBezTo>
                    <a:cubicBezTo>
                      <a:pt x="118237" y="65729"/>
                      <a:pt x="114931" y="48439"/>
                      <a:pt x="108193" y="35725"/>
                    </a:cubicBezTo>
                    <a:cubicBezTo>
                      <a:pt x="101582" y="23012"/>
                      <a:pt x="90902" y="16655"/>
                      <a:pt x="76155" y="16655"/>
                    </a:cubicBezTo>
                    <a:cubicBezTo>
                      <a:pt x="62678" y="16655"/>
                      <a:pt x="52253" y="22249"/>
                      <a:pt x="44879" y="33437"/>
                    </a:cubicBezTo>
                    <a:cubicBezTo>
                      <a:pt x="37505" y="44625"/>
                      <a:pt x="33818" y="61153"/>
                      <a:pt x="33818" y="83147"/>
                    </a:cubicBezTo>
                    <a:cubicBezTo>
                      <a:pt x="33818" y="104887"/>
                      <a:pt x="37251" y="122178"/>
                      <a:pt x="44116" y="134892"/>
                    </a:cubicBezTo>
                    <a:cubicBezTo>
                      <a:pt x="50982" y="147605"/>
                      <a:pt x="61661" y="153962"/>
                      <a:pt x="76155" y="153962"/>
                    </a:cubicBezTo>
                    <a:cubicBezTo>
                      <a:pt x="89631" y="153962"/>
                      <a:pt x="100056" y="148368"/>
                      <a:pt x="107303" y="137180"/>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5" name="Freeform: Shape 35">
                <a:extLst>
                  <a:ext uri="{FF2B5EF4-FFF2-40B4-BE49-F238E27FC236}">
                    <a16:creationId xmlns:a16="http://schemas.microsoft.com/office/drawing/2014/main" id="{EAD53D0D-1B4B-3ABB-BD1D-F8B9235E4540}"/>
                  </a:ext>
                </a:extLst>
              </p:cNvPr>
              <p:cNvSpPr/>
              <p:nvPr/>
            </p:nvSpPr>
            <p:spPr>
              <a:xfrm>
                <a:off x="2989916" y="1579081"/>
                <a:ext cx="177609" cy="167057"/>
              </a:xfrm>
              <a:custGeom>
                <a:avLst/>
                <a:gdLst>
                  <a:gd name="connsiteX0" fmla="*/ 21105 w 177609"/>
                  <a:gd name="connsiteY0" fmla="*/ 26444 h 167057"/>
                  <a:gd name="connsiteX1" fmla="*/ 0 w 177609"/>
                  <a:gd name="connsiteY1" fmla="*/ 21105 h 167057"/>
                  <a:gd name="connsiteX2" fmla="*/ 0 w 177609"/>
                  <a:gd name="connsiteY2" fmla="*/ 5340 h 167057"/>
                  <a:gd name="connsiteX3" fmla="*/ 42082 w 177609"/>
                  <a:gd name="connsiteY3" fmla="*/ 0 h 167057"/>
                  <a:gd name="connsiteX4" fmla="*/ 42972 w 177609"/>
                  <a:gd name="connsiteY4" fmla="*/ 0 h 167057"/>
                  <a:gd name="connsiteX5" fmla="*/ 49202 w 177609"/>
                  <a:gd name="connsiteY5" fmla="*/ 5340 h 167057"/>
                  <a:gd name="connsiteX6" fmla="*/ 49202 w 177609"/>
                  <a:gd name="connsiteY6" fmla="*/ 17672 h 167057"/>
                  <a:gd name="connsiteX7" fmla="*/ 48948 w 177609"/>
                  <a:gd name="connsiteY7" fmla="*/ 24792 h 167057"/>
                  <a:gd name="connsiteX8" fmla="*/ 76917 w 177609"/>
                  <a:gd name="connsiteY8" fmla="*/ 7755 h 167057"/>
                  <a:gd name="connsiteX9" fmla="*/ 110100 w 177609"/>
                  <a:gd name="connsiteY9" fmla="*/ 127 h 167057"/>
                  <a:gd name="connsiteX10" fmla="*/ 138706 w 177609"/>
                  <a:gd name="connsiteY10" fmla="*/ 7120 h 167057"/>
                  <a:gd name="connsiteX11" fmla="*/ 152945 w 177609"/>
                  <a:gd name="connsiteY11" fmla="*/ 28733 h 167057"/>
                  <a:gd name="connsiteX12" fmla="*/ 157013 w 177609"/>
                  <a:gd name="connsiteY12" fmla="*/ 68018 h 167057"/>
                  <a:gd name="connsiteX13" fmla="*/ 157013 w 177609"/>
                  <a:gd name="connsiteY13" fmla="*/ 150275 h 167057"/>
                  <a:gd name="connsiteX14" fmla="*/ 177609 w 177609"/>
                  <a:gd name="connsiteY14" fmla="*/ 152309 h 167057"/>
                  <a:gd name="connsiteX15" fmla="*/ 177609 w 177609"/>
                  <a:gd name="connsiteY15" fmla="*/ 167057 h 167057"/>
                  <a:gd name="connsiteX16" fmla="*/ 107939 w 177609"/>
                  <a:gd name="connsiteY16" fmla="*/ 167057 h 167057"/>
                  <a:gd name="connsiteX17" fmla="*/ 107939 w 177609"/>
                  <a:gd name="connsiteY17" fmla="*/ 152691 h 167057"/>
                  <a:gd name="connsiteX18" fmla="*/ 126119 w 177609"/>
                  <a:gd name="connsiteY18" fmla="*/ 150402 h 167057"/>
                  <a:gd name="connsiteX19" fmla="*/ 126119 w 177609"/>
                  <a:gd name="connsiteY19" fmla="*/ 67764 h 167057"/>
                  <a:gd name="connsiteX20" fmla="*/ 123831 w 177609"/>
                  <a:gd name="connsiteY20" fmla="*/ 40556 h 167057"/>
                  <a:gd name="connsiteX21" fmla="*/ 115058 w 177609"/>
                  <a:gd name="connsiteY21" fmla="*/ 25809 h 167057"/>
                  <a:gd name="connsiteX22" fmla="*/ 96242 w 177609"/>
                  <a:gd name="connsiteY22" fmla="*/ 20977 h 167057"/>
                  <a:gd name="connsiteX23" fmla="*/ 73612 w 177609"/>
                  <a:gd name="connsiteY23" fmla="*/ 26317 h 167057"/>
                  <a:gd name="connsiteX24" fmla="*/ 52126 w 177609"/>
                  <a:gd name="connsiteY24" fmla="*/ 38649 h 167057"/>
                  <a:gd name="connsiteX25" fmla="*/ 52126 w 177609"/>
                  <a:gd name="connsiteY25" fmla="*/ 150021 h 167057"/>
                  <a:gd name="connsiteX26" fmla="*/ 72086 w 177609"/>
                  <a:gd name="connsiteY26" fmla="*/ 152691 h 167057"/>
                  <a:gd name="connsiteX27" fmla="*/ 72086 w 177609"/>
                  <a:gd name="connsiteY27" fmla="*/ 167057 h 167057"/>
                  <a:gd name="connsiteX28" fmla="*/ 2670 w 177609"/>
                  <a:gd name="connsiteY28" fmla="*/ 167057 h 167057"/>
                  <a:gd name="connsiteX29" fmla="*/ 2670 w 177609"/>
                  <a:gd name="connsiteY29" fmla="*/ 152691 h 167057"/>
                  <a:gd name="connsiteX30" fmla="*/ 21232 w 177609"/>
                  <a:gd name="connsiteY30" fmla="*/ 150021 h 167057"/>
                  <a:gd name="connsiteX31" fmla="*/ 21232 w 177609"/>
                  <a:gd name="connsiteY31" fmla="*/ 26444 h 16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7609" h="167057">
                    <a:moveTo>
                      <a:pt x="21105" y="26444"/>
                    </a:moveTo>
                    <a:lnTo>
                      <a:pt x="0" y="21105"/>
                    </a:lnTo>
                    <a:lnTo>
                      <a:pt x="0" y="5340"/>
                    </a:lnTo>
                    <a:lnTo>
                      <a:pt x="42082" y="0"/>
                    </a:lnTo>
                    <a:lnTo>
                      <a:pt x="42972" y="0"/>
                    </a:lnTo>
                    <a:lnTo>
                      <a:pt x="49202" y="5340"/>
                    </a:lnTo>
                    <a:lnTo>
                      <a:pt x="49202" y="17672"/>
                    </a:lnTo>
                    <a:lnTo>
                      <a:pt x="48948" y="24792"/>
                    </a:lnTo>
                    <a:cubicBezTo>
                      <a:pt x="55940" y="18562"/>
                      <a:pt x="65348" y="12841"/>
                      <a:pt x="76917" y="7755"/>
                    </a:cubicBezTo>
                    <a:cubicBezTo>
                      <a:pt x="88487" y="2670"/>
                      <a:pt x="99548" y="127"/>
                      <a:pt x="110100" y="127"/>
                    </a:cubicBezTo>
                    <a:cubicBezTo>
                      <a:pt x="122432" y="127"/>
                      <a:pt x="131967" y="2543"/>
                      <a:pt x="138706" y="7120"/>
                    </a:cubicBezTo>
                    <a:cubicBezTo>
                      <a:pt x="145444" y="11824"/>
                      <a:pt x="150275" y="19070"/>
                      <a:pt x="152945" y="28733"/>
                    </a:cubicBezTo>
                    <a:cubicBezTo>
                      <a:pt x="155742" y="38395"/>
                      <a:pt x="157013" y="51490"/>
                      <a:pt x="157013" y="68018"/>
                    </a:cubicBezTo>
                    <a:lnTo>
                      <a:pt x="157013" y="150275"/>
                    </a:lnTo>
                    <a:lnTo>
                      <a:pt x="177609" y="152309"/>
                    </a:lnTo>
                    <a:lnTo>
                      <a:pt x="177609" y="167057"/>
                    </a:lnTo>
                    <a:lnTo>
                      <a:pt x="107939" y="167057"/>
                    </a:lnTo>
                    <a:lnTo>
                      <a:pt x="107939" y="152691"/>
                    </a:lnTo>
                    <a:lnTo>
                      <a:pt x="126119" y="150402"/>
                    </a:lnTo>
                    <a:lnTo>
                      <a:pt x="126119" y="67764"/>
                    </a:lnTo>
                    <a:cubicBezTo>
                      <a:pt x="126119" y="56194"/>
                      <a:pt x="125356" y="47168"/>
                      <a:pt x="123831" y="40556"/>
                    </a:cubicBezTo>
                    <a:cubicBezTo>
                      <a:pt x="122305" y="33945"/>
                      <a:pt x="119254" y="29114"/>
                      <a:pt x="115058" y="25809"/>
                    </a:cubicBezTo>
                    <a:cubicBezTo>
                      <a:pt x="110736" y="22630"/>
                      <a:pt x="104506" y="20977"/>
                      <a:pt x="96242" y="20977"/>
                    </a:cubicBezTo>
                    <a:cubicBezTo>
                      <a:pt x="89250" y="20977"/>
                      <a:pt x="81621" y="22757"/>
                      <a:pt x="73612" y="26317"/>
                    </a:cubicBezTo>
                    <a:cubicBezTo>
                      <a:pt x="65602" y="29877"/>
                      <a:pt x="58483" y="33945"/>
                      <a:pt x="52126" y="38649"/>
                    </a:cubicBezTo>
                    <a:lnTo>
                      <a:pt x="52126" y="150021"/>
                    </a:lnTo>
                    <a:lnTo>
                      <a:pt x="72086" y="152691"/>
                    </a:lnTo>
                    <a:lnTo>
                      <a:pt x="72086" y="167057"/>
                    </a:lnTo>
                    <a:lnTo>
                      <a:pt x="2670" y="167057"/>
                    </a:lnTo>
                    <a:lnTo>
                      <a:pt x="2670" y="152691"/>
                    </a:lnTo>
                    <a:lnTo>
                      <a:pt x="21232" y="150021"/>
                    </a:lnTo>
                    <a:lnTo>
                      <a:pt x="21232" y="26444"/>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6" name="Freeform: Shape 36">
                <a:extLst>
                  <a:ext uri="{FF2B5EF4-FFF2-40B4-BE49-F238E27FC236}">
                    <a16:creationId xmlns:a16="http://schemas.microsoft.com/office/drawing/2014/main" id="{69B4BEC9-419F-1AEE-7D01-A670C1E7E215}"/>
                  </a:ext>
                </a:extLst>
              </p:cNvPr>
              <p:cNvSpPr/>
              <p:nvPr/>
            </p:nvSpPr>
            <p:spPr>
              <a:xfrm>
                <a:off x="3188249" y="1579462"/>
                <a:ext cx="144426" cy="169854"/>
              </a:xfrm>
              <a:custGeom>
                <a:avLst/>
                <a:gdLst>
                  <a:gd name="connsiteX0" fmla="*/ 27843 w 144426"/>
                  <a:gd name="connsiteY0" fmla="*/ 81749 h 169854"/>
                  <a:gd name="connsiteX1" fmla="*/ 97768 w 144426"/>
                  <a:gd name="connsiteY1" fmla="*/ 67764 h 169854"/>
                  <a:gd name="connsiteX2" fmla="*/ 97768 w 144426"/>
                  <a:gd name="connsiteY2" fmla="*/ 59627 h 169854"/>
                  <a:gd name="connsiteX3" fmla="*/ 94844 w 144426"/>
                  <a:gd name="connsiteY3" fmla="*/ 37887 h 169854"/>
                  <a:gd name="connsiteX4" fmla="*/ 84673 w 144426"/>
                  <a:gd name="connsiteY4" fmla="*/ 26317 h 169854"/>
                  <a:gd name="connsiteX5" fmla="*/ 64204 w 144426"/>
                  <a:gd name="connsiteY5" fmla="*/ 22630 h 169854"/>
                  <a:gd name="connsiteX6" fmla="*/ 37251 w 144426"/>
                  <a:gd name="connsiteY6" fmla="*/ 26826 h 169854"/>
                  <a:gd name="connsiteX7" fmla="*/ 13603 w 144426"/>
                  <a:gd name="connsiteY7" fmla="*/ 37251 h 169854"/>
                  <a:gd name="connsiteX8" fmla="*/ 6230 w 144426"/>
                  <a:gd name="connsiteY8" fmla="*/ 21995 h 169854"/>
                  <a:gd name="connsiteX9" fmla="*/ 20342 w 144426"/>
                  <a:gd name="connsiteY9" fmla="*/ 13476 h 169854"/>
                  <a:gd name="connsiteX10" fmla="*/ 44116 w 144426"/>
                  <a:gd name="connsiteY10" fmla="*/ 4068 h 169854"/>
                  <a:gd name="connsiteX11" fmla="*/ 71196 w 144426"/>
                  <a:gd name="connsiteY11" fmla="*/ 0 h 169854"/>
                  <a:gd name="connsiteX12" fmla="*/ 104252 w 144426"/>
                  <a:gd name="connsiteY12" fmla="*/ 5721 h 169854"/>
                  <a:gd name="connsiteX13" fmla="*/ 121797 w 144426"/>
                  <a:gd name="connsiteY13" fmla="*/ 24029 h 169854"/>
                  <a:gd name="connsiteX14" fmla="*/ 127136 w 144426"/>
                  <a:gd name="connsiteY14" fmla="*/ 57847 h 169854"/>
                  <a:gd name="connsiteX15" fmla="*/ 127136 w 144426"/>
                  <a:gd name="connsiteY15" fmla="*/ 152182 h 169854"/>
                  <a:gd name="connsiteX16" fmla="*/ 144427 w 144426"/>
                  <a:gd name="connsiteY16" fmla="*/ 152182 h 169854"/>
                  <a:gd name="connsiteX17" fmla="*/ 144427 w 144426"/>
                  <a:gd name="connsiteY17" fmla="*/ 165150 h 169854"/>
                  <a:gd name="connsiteX18" fmla="*/ 129552 w 144426"/>
                  <a:gd name="connsiteY18" fmla="*/ 168074 h 169854"/>
                  <a:gd name="connsiteX19" fmla="*/ 113787 w 144426"/>
                  <a:gd name="connsiteY19" fmla="*/ 169600 h 169854"/>
                  <a:gd name="connsiteX20" fmla="*/ 102599 w 144426"/>
                  <a:gd name="connsiteY20" fmla="*/ 167057 h 169854"/>
                  <a:gd name="connsiteX21" fmla="*/ 99675 w 144426"/>
                  <a:gd name="connsiteY21" fmla="*/ 155996 h 169854"/>
                  <a:gd name="connsiteX22" fmla="*/ 99675 w 144426"/>
                  <a:gd name="connsiteY22" fmla="*/ 146334 h 169854"/>
                  <a:gd name="connsiteX23" fmla="*/ 78062 w 144426"/>
                  <a:gd name="connsiteY23" fmla="*/ 162480 h 169854"/>
                  <a:gd name="connsiteX24" fmla="*/ 49075 w 144426"/>
                  <a:gd name="connsiteY24" fmla="*/ 169854 h 169854"/>
                  <a:gd name="connsiteX25" fmla="*/ 13985 w 144426"/>
                  <a:gd name="connsiteY25" fmla="*/ 157649 h 169854"/>
                  <a:gd name="connsiteX26" fmla="*/ 0 w 144426"/>
                  <a:gd name="connsiteY26" fmla="*/ 122559 h 169854"/>
                  <a:gd name="connsiteX27" fmla="*/ 27843 w 144426"/>
                  <a:gd name="connsiteY27" fmla="*/ 81749 h 169854"/>
                  <a:gd name="connsiteX28" fmla="*/ 79587 w 144426"/>
                  <a:gd name="connsiteY28" fmla="*/ 145062 h 169854"/>
                  <a:gd name="connsiteX29" fmla="*/ 97768 w 144426"/>
                  <a:gd name="connsiteY29" fmla="*/ 133874 h 169854"/>
                  <a:gd name="connsiteX30" fmla="*/ 97768 w 144426"/>
                  <a:gd name="connsiteY30" fmla="*/ 83274 h 169854"/>
                  <a:gd name="connsiteX31" fmla="*/ 49456 w 144426"/>
                  <a:gd name="connsiteY31" fmla="*/ 93064 h 169854"/>
                  <a:gd name="connsiteX32" fmla="*/ 33183 w 144426"/>
                  <a:gd name="connsiteY32" fmla="*/ 118745 h 169854"/>
                  <a:gd name="connsiteX33" fmla="*/ 40938 w 144426"/>
                  <a:gd name="connsiteY33" fmla="*/ 142138 h 169854"/>
                  <a:gd name="connsiteX34" fmla="*/ 61915 w 144426"/>
                  <a:gd name="connsiteY34" fmla="*/ 149639 h 169854"/>
                  <a:gd name="connsiteX35" fmla="*/ 79587 w 144426"/>
                  <a:gd name="connsiteY35" fmla="*/ 145062 h 16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4426" h="169854">
                    <a:moveTo>
                      <a:pt x="27843" y="81749"/>
                    </a:moveTo>
                    <a:cubicBezTo>
                      <a:pt x="46278" y="72976"/>
                      <a:pt x="69544" y="68399"/>
                      <a:pt x="97768" y="67764"/>
                    </a:cubicBezTo>
                    <a:lnTo>
                      <a:pt x="97768" y="59627"/>
                    </a:lnTo>
                    <a:cubicBezTo>
                      <a:pt x="97768" y="50473"/>
                      <a:pt x="96751" y="43226"/>
                      <a:pt x="94844" y="37887"/>
                    </a:cubicBezTo>
                    <a:cubicBezTo>
                      <a:pt x="92937" y="32547"/>
                      <a:pt x="89504" y="28733"/>
                      <a:pt x="84673" y="26317"/>
                    </a:cubicBezTo>
                    <a:cubicBezTo>
                      <a:pt x="79842" y="23902"/>
                      <a:pt x="73103" y="22630"/>
                      <a:pt x="64204" y="22630"/>
                    </a:cubicBezTo>
                    <a:cubicBezTo>
                      <a:pt x="54160" y="22630"/>
                      <a:pt x="45260" y="24029"/>
                      <a:pt x="37251" y="26826"/>
                    </a:cubicBezTo>
                    <a:cubicBezTo>
                      <a:pt x="29368" y="29623"/>
                      <a:pt x="21486" y="33183"/>
                      <a:pt x="13603" y="37251"/>
                    </a:cubicBezTo>
                    <a:lnTo>
                      <a:pt x="6230" y="21995"/>
                    </a:lnTo>
                    <a:cubicBezTo>
                      <a:pt x="8772" y="19833"/>
                      <a:pt x="13476" y="17036"/>
                      <a:pt x="20342" y="13476"/>
                    </a:cubicBezTo>
                    <a:cubicBezTo>
                      <a:pt x="27207" y="9917"/>
                      <a:pt x="35090" y="6865"/>
                      <a:pt x="44116" y="4068"/>
                    </a:cubicBezTo>
                    <a:cubicBezTo>
                      <a:pt x="53143" y="1271"/>
                      <a:pt x="62170" y="0"/>
                      <a:pt x="71196" y="0"/>
                    </a:cubicBezTo>
                    <a:cubicBezTo>
                      <a:pt x="85054" y="0"/>
                      <a:pt x="96115" y="1907"/>
                      <a:pt x="104252" y="5721"/>
                    </a:cubicBezTo>
                    <a:cubicBezTo>
                      <a:pt x="112388" y="9535"/>
                      <a:pt x="118237" y="15638"/>
                      <a:pt x="121797" y="24029"/>
                    </a:cubicBezTo>
                    <a:cubicBezTo>
                      <a:pt x="125356" y="32420"/>
                      <a:pt x="127136" y="43735"/>
                      <a:pt x="127136" y="57847"/>
                    </a:cubicBezTo>
                    <a:lnTo>
                      <a:pt x="127136" y="152182"/>
                    </a:lnTo>
                    <a:lnTo>
                      <a:pt x="144427" y="152182"/>
                    </a:lnTo>
                    <a:lnTo>
                      <a:pt x="144427" y="165150"/>
                    </a:lnTo>
                    <a:cubicBezTo>
                      <a:pt x="140486" y="166167"/>
                      <a:pt x="135527" y="167057"/>
                      <a:pt x="129552" y="168074"/>
                    </a:cubicBezTo>
                    <a:cubicBezTo>
                      <a:pt x="123576" y="169091"/>
                      <a:pt x="118364" y="169600"/>
                      <a:pt x="113787" y="169600"/>
                    </a:cubicBezTo>
                    <a:cubicBezTo>
                      <a:pt x="108320" y="169600"/>
                      <a:pt x="104633" y="168710"/>
                      <a:pt x="102599" y="167057"/>
                    </a:cubicBezTo>
                    <a:cubicBezTo>
                      <a:pt x="100692" y="165404"/>
                      <a:pt x="99675" y="161717"/>
                      <a:pt x="99675" y="155996"/>
                    </a:cubicBezTo>
                    <a:lnTo>
                      <a:pt x="99675" y="146334"/>
                    </a:lnTo>
                    <a:cubicBezTo>
                      <a:pt x="93826" y="152182"/>
                      <a:pt x="86580" y="157649"/>
                      <a:pt x="78062" y="162480"/>
                    </a:cubicBezTo>
                    <a:cubicBezTo>
                      <a:pt x="69544" y="167438"/>
                      <a:pt x="59881" y="169854"/>
                      <a:pt x="49075" y="169854"/>
                    </a:cubicBezTo>
                    <a:cubicBezTo>
                      <a:pt x="34962" y="169854"/>
                      <a:pt x="23266" y="165786"/>
                      <a:pt x="13985" y="157649"/>
                    </a:cubicBezTo>
                    <a:cubicBezTo>
                      <a:pt x="4704" y="149512"/>
                      <a:pt x="0" y="137816"/>
                      <a:pt x="0" y="122559"/>
                    </a:cubicBezTo>
                    <a:cubicBezTo>
                      <a:pt x="254" y="104125"/>
                      <a:pt x="9535" y="90521"/>
                      <a:pt x="27843" y="81749"/>
                    </a:cubicBezTo>
                    <a:close/>
                    <a:moveTo>
                      <a:pt x="79587" y="145062"/>
                    </a:moveTo>
                    <a:cubicBezTo>
                      <a:pt x="86198" y="141884"/>
                      <a:pt x="92301" y="138197"/>
                      <a:pt x="97768" y="133874"/>
                    </a:cubicBezTo>
                    <a:lnTo>
                      <a:pt x="97768" y="83274"/>
                    </a:lnTo>
                    <a:cubicBezTo>
                      <a:pt x="76409" y="83274"/>
                      <a:pt x="60262" y="86580"/>
                      <a:pt x="49456" y="93064"/>
                    </a:cubicBezTo>
                    <a:cubicBezTo>
                      <a:pt x="38522" y="99675"/>
                      <a:pt x="33183" y="108193"/>
                      <a:pt x="33183" y="118745"/>
                    </a:cubicBezTo>
                    <a:cubicBezTo>
                      <a:pt x="33183" y="129298"/>
                      <a:pt x="35725" y="137053"/>
                      <a:pt x="40938" y="142138"/>
                    </a:cubicBezTo>
                    <a:cubicBezTo>
                      <a:pt x="46150" y="147097"/>
                      <a:pt x="53143" y="149639"/>
                      <a:pt x="61915" y="149639"/>
                    </a:cubicBezTo>
                    <a:cubicBezTo>
                      <a:pt x="67128" y="149767"/>
                      <a:pt x="72976" y="148241"/>
                      <a:pt x="79587" y="145062"/>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7" name="Freeform: Shape 37">
                <a:extLst>
                  <a:ext uri="{FF2B5EF4-FFF2-40B4-BE49-F238E27FC236}">
                    <a16:creationId xmlns:a16="http://schemas.microsoft.com/office/drawing/2014/main" id="{97F56852-7C4A-65BC-89DF-2640F51C3C94}"/>
                  </a:ext>
                </a:extLst>
              </p:cNvPr>
              <p:cNvSpPr/>
              <p:nvPr/>
            </p:nvSpPr>
            <p:spPr>
              <a:xfrm>
                <a:off x="3351110" y="1505469"/>
                <a:ext cx="79333" cy="240668"/>
              </a:xfrm>
              <a:custGeom>
                <a:avLst/>
                <a:gdLst>
                  <a:gd name="connsiteX0" fmla="*/ 23774 w 79333"/>
                  <a:gd name="connsiteY0" fmla="*/ 21359 h 240668"/>
                  <a:gd name="connsiteX1" fmla="*/ 0 w 79333"/>
                  <a:gd name="connsiteY1" fmla="*/ 18180 h 240668"/>
                  <a:gd name="connsiteX2" fmla="*/ 0 w 79333"/>
                  <a:gd name="connsiteY2" fmla="*/ 5594 h 240668"/>
                  <a:gd name="connsiteX3" fmla="*/ 47295 w 79333"/>
                  <a:gd name="connsiteY3" fmla="*/ 0 h 240668"/>
                  <a:gd name="connsiteX4" fmla="*/ 47930 w 79333"/>
                  <a:gd name="connsiteY4" fmla="*/ 0 h 240668"/>
                  <a:gd name="connsiteX5" fmla="*/ 54414 w 79333"/>
                  <a:gd name="connsiteY5" fmla="*/ 4450 h 240668"/>
                  <a:gd name="connsiteX6" fmla="*/ 54414 w 79333"/>
                  <a:gd name="connsiteY6" fmla="*/ 224014 h 240668"/>
                  <a:gd name="connsiteX7" fmla="*/ 79333 w 79333"/>
                  <a:gd name="connsiteY7" fmla="*/ 226302 h 240668"/>
                  <a:gd name="connsiteX8" fmla="*/ 79333 w 79333"/>
                  <a:gd name="connsiteY8" fmla="*/ 240669 h 240668"/>
                  <a:gd name="connsiteX9" fmla="*/ 0 w 79333"/>
                  <a:gd name="connsiteY9" fmla="*/ 240669 h 240668"/>
                  <a:gd name="connsiteX10" fmla="*/ 0 w 79333"/>
                  <a:gd name="connsiteY10" fmla="*/ 226302 h 240668"/>
                  <a:gd name="connsiteX11" fmla="*/ 23774 w 79333"/>
                  <a:gd name="connsiteY11" fmla="*/ 223633 h 240668"/>
                  <a:gd name="connsiteX12" fmla="*/ 23774 w 79333"/>
                  <a:gd name="connsiteY12" fmla="*/ 21359 h 2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333" h="240668">
                    <a:moveTo>
                      <a:pt x="23774" y="21359"/>
                    </a:moveTo>
                    <a:lnTo>
                      <a:pt x="0" y="18180"/>
                    </a:lnTo>
                    <a:lnTo>
                      <a:pt x="0" y="5594"/>
                    </a:lnTo>
                    <a:lnTo>
                      <a:pt x="47295" y="0"/>
                    </a:lnTo>
                    <a:lnTo>
                      <a:pt x="47930" y="0"/>
                    </a:lnTo>
                    <a:lnTo>
                      <a:pt x="54414" y="4450"/>
                    </a:lnTo>
                    <a:lnTo>
                      <a:pt x="54414" y="224014"/>
                    </a:lnTo>
                    <a:lnTo>
                      <a:pt x="79333" y="226302"/>
                    </a:lnTo>
                    <a:lnTo>
                      <a:pt x="79333" y="240669"/>
                    </a:lnTo>
                    <a:lnTo>
                      <a:pt x="0" y="240669"/>
                    </a:lnTo>
                    <a:lnTo>
                      <a:pt x="0" y="226302"/>
                    </a:lnTo>
                    <a:lnTo>
                      <a:pt x="23774" y="223633"/>
                    </a:lnTo>
                    <a:lnTo>
                      <a:pt x="23774" y="21359"/>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8" name="Freeform: Shape 38">
                <a:extLst>
                  <a:ext uri="{FF2B5EF4-FFF2-40B4-BE49-F238E27FC236}">
                    <a16:creationId xmlns:a16="http://schemas.microsoft.com/office/drawing/2014/main" id="{A1A9E691-C449-0C5C-CAAE-E737CBF864A8}"/>
                  </a:ext>
                </a:extLst>
              </p:cNvPr>
              <p:cNvSpPr/>
              <p:nvPr/>
            </p:nvSpPr>
            <p:spPr>
              <a:xfrm>
                <a:off x="3519947" y="1505342"/>
                <a:ext cx="159810" cy="243851"/>
              </a:xfrm>
              <a:custGeom>
                <a:avLst/>
                <a:gdLst>
                  <a:gd name="connsiteX0" fmla="*/ 32038 w 159810"/>
                  <a:gd name="connsiteY0" fmla="*/ 235075 h 243851"/>
                  <a:gd name="connsiteX1" fmla="*/ 8645 w 159810"/>
                  <a:gd name="connsiteY1" fmla="*/ 207995 h 243851"/>
                  <a:gd name="connsiteX2" fmla="*/ 0 w 159810"/>
                  <a:gd name="connsiteY2" fmla="*/ 162989 h 243851"/>
                  <a:gd name="connsiteX3" fmla="*/ 10298 w 159810"/>
                  <a:gd name="connsiteY3" fmla="*/ 117474 h 243851"/>
                  <a:gd name="connsiteX4" fmla="*/ 39794 w 159810"/>
                  <a:gd name="connsiteY4" fmla="*/ 85054 h 243851"/>
                  <a:gd name="connsiteX5" fmla="*/ 85181 w 159810"/>
                  <a:gd name="connsiteY5" fmla="*/ 73103 h 243851"/>
                  <a:gd name="connsiteX6" fmla="*/ 112516 w 159810"/>
                  <a:gd name="connsiteY6" fmla="*/ 76282 h 243851"/>
                  <a:gd name="connsiteX7" fmla="*/ 112516 w 159810"/>
                  <a:gd name="connsiteY7" fmla="*/ 21359 h 243851"/>
                  <a:gd name="connsiteX8" fmla="*/ 82511 w 159810"/>
                  <a:gd name="connsiteY8" fmla="*/ 17799 h 243851"/>
                  <a:gd name="connsiteX9" fmla="*/ 82511 w 159810"/>
                  <a:gd name="connsiteY9" fmla="*/ 5340 h 243851"/>
                  <a:gd name="connsiteX10" fmla="*/ 135400 w 159810"/>
                  <a:gd name="connsiteY10" fmla="*/ 0 h 243851"/>
                  <a:gd name="connsiteX11" fmla="*/ 136290 w 159810"/>
                  <a:gd name="connsiteY11" fmla="*/ 0 h 243851"/>
                  <a:gd name="connsiteX12" fmla="*/ 142774 w 159810"/>
                  <a:gd name="connsiteY12" fmla="*/ 4704 h 243851"/>
                  <a:gd name="connsiteX13" fmla="*/ 142774 w 159810"/>
                  <a:gd name="connsiteY13" fmla="*/ 225667 h 243851"/>
                  <a:gd name="connsiteX14" fmla="*/ 159810 w 159810"/>
                  <a:gd name="connsiteY14" fmla="*/ 225667 h 243851"/>
                  <a:gd name="connsiteX15" fmla="*/ 159810 w 159810"/>
                  <a:gd name="connsiteY15" fmla="*/ 239270 h 243851"/>
                  <a:gd name="connsiteX16" fmla="*/ 143537 w 159810"/>
                  <a:gd name="connsiteY16" fmla="*/ 242449 h 243851"/>
                  <a:gd name="connsiteX17" fmla="*/ 129043 w 159810"/>
                  <a:gd name="connsiteY17" fmla="*/ 243593 h 243851"/>
                  <a:gd name="connsiteX18" fmla="*/ 118109 w 159810"/>
                  <a:gd name="connsiteY18" fmla="*/ 240923 h 243851"/>
                  <a:gd name="connsiteX19" fmla="*/ 114931 w 159810"/>
                  <a:gd name="connsiteY19" fmla="*/ 229735 h 243851"/>
                  <a:gd name="connsiteX20" fmla="*/ 114931 w 159810"/>
                  <a:gd name="connsiteY20" fmla="*/ 220327 h 243851"/>
                  <a:gd name="connsiteX21" fmla="*/ 93318 w 159810"/>
                  <a:gd name="connsiteY21" fmla="*/ 237109 h 243851"/>
                  <a:gd name="connsiteX22" fmla="*/ 64331 w 159810"/>
                  <a:gd name="connsiteY22" fmla="*/ 243847 h 243851"/>
                  <a:gd name="connsiteX23" fmla="*/ 32038 w 159810"/>
                  <a:gd name="connsiteY23" fmla="*/ 235075 h 243851"/>
                  <a:gd name="connsiteX24" fmla="*/ 97641 w 159810"/>
                  <a:gd name="connsiteY24" fmla="*/ 217911 h 243851"/>
                  <a:gd name="connsiteX25" fmla="*/ 112643 w 159810"/>
                  <a:gd name="connsiteY25" fmla="*/ 205961 h 243851"/>
                  <a:gd name="connsiteX26" fmla="*/ 112643 w 159810"/>
                  <a:gd name="connsiteY26" fmla="*/ 98403 h 243851"/>
                  <a:gd name="connsiteX27" fmla="*/ 101582 w 159810"/>
                  <a:gd name="connsiteY27" fmla="*/ 92047 h 243851"/>
                  <a:gd name="connsiteX28" fmla="*/ 83147 w 159810"/>
                  <a:gd name="connsiteY28" fmla="*/ 89250 h 243851"/>
                  <a:gd name="connsiteX29" fmla="*/ 46532 w 159810"/>
                  <a:gd name="connsiteY29" fmla="*/ 106794 h 243851"/>
                  <a:gd name="connsiteX30" fmla="*/ 32801 w 159810"/>
                  <a:gd name="connsiteY30" fmla="*/ 160700 h 243851"/>
                  <a:gd name="connsiteX31" fmla="*/ 44879 w 159810"/>
                  <a:gd name="connsiteY31" fmla="*/ 207741 h 243851"/>
                  <a:gd name="connsiteX32" fmla="*/ 76027 w 159810"/>
                  <a:gd name="connsiteY32" fmla="*/ 222997 h 243851"/>
                  <a:gd name="connsiteX33" fmla="*/ 97641 w 159810"/>
                  <a:gd name="connsiteY33" fmla="*/ 217911 h 2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9810" h="243851">
                    <a:moveTo>
                      <a:pt x="32038" y="235075"/>
                    </a:moveTo>
                    <a:cubicBezTo>
                      <a:pt x="22249" y="229227"/>
                      <a:pt x="14494" y="220200"/>
                      <a:pt x="8645" y="207995"/>
                    </a:cubicBezTo>
                    <a:cubicBezTo>
                      <a:pt x="2924" y="195790"/>
                      <a:pt x="0" y="180915"/>
                      <a:pt x="0" y="162989"/>
                    </a:cubicBezTo>
                    <a:cubicBezTo>
                      <a:pt x="0" y="146334"/>
                      <a:pt x="3433" y="131205"/>
                      <a:pt x="10298" y="117474"/>
                    </a:cubicBezTo>
                    <a:cubicBezTo>
                      <a:pt x="17163" y="103743"/>
                      <a:pt x="26953" y="92937"/>
                      <a:pt x="39794" y="85054"/>
                    </a:cubicBezTo>
                    <a:cubicBezTo>
                      <a:pt x="52634" y="77172"/>
                      <a:pt x="67764" y="73103"/>
                      <a:pt x="85181" y="73103"/>
                    </a:cubicBezTo>
                    <a:cubicBezTo>
                      <a:pt x="95225" y="73103"/>
                      <a:pt x="104252" y="74120"/>
                      <a:pt x="112516" y="76282"/>
                    </a:cubicBezTo>
                    <a:lnTo>
                      <a:pt x="112516" y="21359"/>
                    </a:lnTo>
                    <a:lnTo>
                      <a:pt x="82511" y="17799"/>
                    </a:lnTo>
                    <a:lnTo>
                      <a:pt x="82511" y="5340"/>
                    </a:lnTo>
                    <a:lnTo>
                      <a:pt x="135400" y="0"/>
                    </a:lnTo>
                    <a:lnTo>
                      <a:pt x="136290" y="0"/>
                    </a:lnTo>
                    <a:lnTo>
                      <a:pt x="142774" y="4704"/>
                    </a:lnTo>
                    <a:lnTo>
                      <a:pt x="142774" y="225667"/>
                    </a:lnTo>
                    <a:lnTo>
                      <a:pt x="159810" y="225667"/>
                    </a:lnTo>
                    <a:lnTo>
                      <a:pt x="159810" y="239270"/>
                    </a:lnTo>
                    <a:cubicBezTo>
                      <a:pt x="153581" y="240669"/>
                      <a:pt x="148114" y="241686"/>
                      <a:pt x="143537" y="242449"/>
                    </a:cubicBezTo>
                    <a:cubicBezTo>
                      <a:pt x="138960" y="243212"/>
                      <a:pt x="134129" y="243593"/>
                      <a:pt x="129043" y="243593"/>
                    </a:cubicBezTo>
                    <a:cubicBezTo>
                      <a:pt x="123958" y="243593"/>
                      <a:pt x="120271" y="242703"/>
                      <a:pt x="118109" y="240923"/>
                    </a:cubicBezTo>
                    <a:cubicBezTo>
                      <a:pt x="115948" y="239143"/>
                      <a:pt x="114931" y="235456"/>
                      <a:pt x="114931" y="229735"/>
                    </a:cubicBezTo>
                    <a:lnTo>
                      <a:pt x="114931" y="220327"/>
                    </a:lnTo>
                    <a:cubicBezTo>
                      <a:pt x="109464" y="226938"/>
                      <a:pt x="102217" y="232532"/>
                      <a:pt x="93318" y="237109"/>
                    </a:cubicBezTo>
                    <a:cubicBezTo>
                      <a:pt x="84418" y="241686"/>
                      <a:pt x="74756" y="243847"/>
                      <a:pt x="64331" y="243847"/>
                    </a:cubicBezTo>
                    <a:cubicBezTo>
                      <a:pt x="52634" y="243974"/>
                      <a:pt x="41828" y="240923"/>
                      <a:pt x="32038" y="235075"/>
                    </a:cubicBezTo>
                    <a:close/>
                    <a:moveTo>
                      <a:pt x="97641" y="217911"/>
                    </a:moveTo>
                    <a:cubicBezTo>
                      <a:pt x="104252" y="214479"/>
                      <a:pt x="109337" y="210538"/>
                      <a:pt x="112643" y="205961"/>
                    </a:cubicBezTo>
                    <a:lnTo>
                      <a:pt x="112643" y="98403"/>
                    </a:lnTo>
                    <a:cubicBezTo>
                      <a:pt x="111117" y="95988"/>
                      <a:pt x="107430" y="93954"/>
                      <a:pt x="101582" y="92047"/>
                    </a:cubicBezTo>
                    <a:cubicBezTo>
                      <a:pt x="95734" y="90140"/>
                      <a:pt x="89631" y="89250"/>
                      <a:pt x="83147" y="89250"/>
                    </a:cubicBezTo>
                    <a:cubicBezTo>
                      <a:pt x="67891" y="89250"/>
                      <a:pt x="55686" y="95098"/>
                      <a:pt x="46532" y="106794"/>
                    </a:cubicBezTo>
                    <a:cubicBezTo>
                      <a:pt x="37378" y="118491"/>
                      <a:pt x="32801" y="136417"/>
                      <a:pt x="32801" y="160700"/>
                    </a:cubicBezTo>
                    <a:cubicBezTo>
                      <a:pt x="32801" y="181805"/>
                      <a:pt x="36869" y="197570"/>
                      <a:pt x="44879" y="207741"/>
                    </a:cubicBezTo>
                    <a:cubicBezTo>
                      <a:pt x="52889" y="217911"/>
                      <a:pt x="63314" y="222997"/>
                      <a:pt x="76027" y="222997"/>
                    </a:cubicBezTo>
                    <a:cubicBezTo>
                      <a:pt x="83783" y="222997"/>
                      <a:pt x="90902" y="221344"/>
                      <a:pt x="97641" y="217911"/>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9" name="Freeform: Shape 39">
                <a:extLst>
                  <a:ext uri="{FF2B5EF4-FFF2-40B4-BE49-F238E27FC236}">
                    <a16:creationId xmlns:a16="http://schemas.microsoft.com/office/drawing/2014/main" id="{409B881B-DDCB-5B4D-6B81-99E02FEEBB5C}"/>
                  </a:ext>
                </a:extLst>
              </p:cNvPr>
              <p:cNvSpPr/>
              <p:nvPr/>
            </p:nvSpPr>
            <p:spPr>
              <a:xfrm>
                <a:off x="3702769" y="1578445"/>
                <a:ext cx="135145" cy="170871"/>
              </a:xfrm>
              <a:custGeom>
                <a:avLst/>
                <a:gdLst>
                  <a:gd name="connsiteX0" fmla="*/ 18689 w 135145"/>
                  <a:gd name="connsiteY0" fmla="*/ 147605 h 170871"/>
                  <a:gd name="connsiteX1" fmla="*/ 0 w 135145"/>
                  <a:gd name="connsiteY1" fmla="*/ 85563 h 170871"/>
                  <a:gd name="connsiteX2" fmla="*/ 9662 w 135145"/>
                  <a:gd name="connsiteY2" fmla="*/ 40556 h 170871"/>
                  <a:gd name="connsiteX3" fmla="*/ 36869 w 135145"/>
                  <a:gd name="connsiteY3" fmla="*/ 10552 h 170871"/>
                  <a:gd name="connsiteX4" fmla="*/ 76663 w 135145"/>
                  <a:gd name="connsiteY4" fmla="*/ 0 h 170871"/>
                  <a:gd name="connsiteX5" fmla="*/ 119127 w 135145"/>
                  <a:gd name="connsiteY5" fmla="*/ 15129 h 170871"/>
                  <a:gd name="connsiteX6" fmla="*/ 135146 w 135145"/>
                  <a:gd name="connsiteY6" fmla="*/ 58483 h 170871"/>
                  <a:gd name="connsiteX7" fmla="*/ 133112 w 135145"/>
                  <a:gd name="connsiteY7" fmla="*/ 85817 h 170871"/>
                  <a:gd name="connsiteX8" fmla="*/ 32038 w 135145"/>
                  <a:gd name="connsiteY8" fmla="*/ 85817 h 170871"/>
                  <a:gd name="connsiteX9" fmla="*/ 45515 w 135145"/>
                  <a:gd name="connsiteY9" fmla="*/ 132730 h 170871"/>
                  <a:gd name="connsiteX10" fmla="*/ 82257 w 135145"/>
                  <a:gd name="connsiteY10" fmla="*/ 150529 h 170871"/>
                  <a:gd name="connsiteX11" fmla="*/ 106794 w 135145"/>
                  <a:gd name="connsiteY11" fmla="*/ 146334 h 170871"/>
                  <a:gd name="connsiteX12" fmla="*/ 126628 w 135145"/>
                  <a:gd name="connsiteY12" fmla="*/ 136163 h 170871"/>
                  <a:gd name="connsiteX13" fmla="*/ 132222 w 135145"/>
                  <a:gd name="connsiteY13" fmla="*/ 149131 h 170871"/>
                  <a:gd name="connsiteX14" fmla="*/ 106921 w 135145"/>
                  <a:gd name="connsiteY14" fmla="*/ 164387 h 170871"/>
                  <a:gd name="connsiteX15" fmla="*/ 72849 w 135145"/>
                  <a:gd name="connsiteY15" fmla="*/ 170871 h 170871"/>
                  <a:gd name="connsiteX16" fmla="*/ 18689 w 135145"/>
                  <a:gd name="connsiteY16" fmla="*/ 147605 h 170871"/>
                  <a:gd name="connsiteX17" fmla="*/ 102853 w 135145"/>
                  <a:gd name="connsiteY17" fmla="*/ 70306 h 170871"/>
                  <a:gd name="connsiteX18" fmla="*/ 103743 w 135145"/>
                  <a:gd name="connsiteY18" fmla="*/ 57720 h 170871"/>
                  <a:gd name="connsiteX19" fmla="*/ 95606 w 135145"/>
                  <a:gd name="connsiteY19" fmla="*/ 27589 h 170871"/>
                  <a:gd name="connsiteX20" fmla="*/ 71069 w 135145"/>
                  <a:gd name="connsiteY20" fmla="*/ 16528 h 170871"/>
                  <a:gd name="connsiteX21" fmla="*/ 43862 w 135145"/>
                  <a:gd name="connsiteY21" fmla="*/ 28860 h 170871"/>
                  <a:gd name="connsiteX22" fmla="*/ 32293 w 135145"/>
                  <a:gd name="connsiteY22" fmla="*/ 70306 h 170871"/>
                  <a:gd name="connsiteX23" fmla="*/ 102853 w 135145"/>
                  <a:gd name="connsiteY23" fmla="*/ 70306 h 17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5145" h="170871">
                    <a:moveTo>
                      <a:pt x="18689" y="147605"/>
                    </a:moveTo>
                    <a:cubicBezTo>
                      <a:pt x="6230" y="132095"/>
                      <a:pt x="0" y="111498"/>
                      <a:pt x="0" y="85563"/>
                    </a:cubicBezTo>
                    <a:cubicBezTo>
                      <a:pt x="0" y="68526"/>
                      <a:pt x="3178" y="53524"/>
                      <a:pt x="9662" y="40556"/>
                    </a:cubicBezTo>
                    <a:cubicBezTo>
                      <a:pt x="16146" y="27589"/>
                      <a:pt x="25173" y="17672"/>
                      <a:pt x="36869" y="10552"/>
                    </a:cubicBezTo>
                    <a:cubicBezTo>
                      <a:pt x="48566" y="3433"/>
                      <a:pt x="61788" y="0"/>
                      <a:pt x="76663" y="0"/>
                    </a:cubicBezTo>
                    <a:cubicBezTo>
                      <a:pt x="94844" y="0"/>
                      <a:pt x="109083" y="5085"/>
                      <a:pt x="119127" y="15129"/>
                    </a:cubicBezTo>
                    <a:cubicBezTo>
                      <a:pt x="129170" y="25173"/>
                      <a:pt x="134510" y="39666"/>
                      <a:pt x="135146" y="58483"/>
                    </a:cubicBezTo>
                    <a:cubicBezTo>
                      <a:pt x="135146" y="70433"/>
                      <a:pt x="134510" y="79587"/>
                      <a:pt x="133112" y="85817"/>
                    </a:cubicBezTo>
                    <a:lnTo>
                      <a:pt x="32038" y="85817"/>
                    </a:lnTo>
                    <a:cubicBezTo>
                      <a:pt x="32420" y="105269"/>
                      <a:pt x="36869" y="120779"/>
                      <a:pt x="45515" y="132730"/>
                    </a:cubicBezTo>
                    <a:cubicBezTo>
                      <a:pt x="54160" y="144554"/>
                      <a:pt x="66365" y="150529"/>
                      <a:pt x="82257" y="150529"/>
                    </a:cubicBezTo>
                    <a:cubicBezTo>
                      <a:pt x="90140" y="150529"/>
                      <a:pt x="98276" y="149131"/>
                      <a:pt x="106794" y="146334"/>
                    </a:cubicBezTo>
                    <a:cubicBezTo>
                      <a:pt x="115312" y="143537"/>
                      <a:pt x="121924" y="140104"/>
                      <a:pt x="126628" y="136163"/>
                    </a:cubicBezTo>
                    <a:lnTo>
                      <a:pt x="132222" y="149131"/>
                    </a:lnTo>
                    <a:cubicBezTo>
                      <a:pt x="126500" y="154979"/>
                      <a:pt x="118109" y="160064"/>
                      <a:pt x="106921" y="164387"/>
                    </a:cubicBezTo>
                    <a:cubicBezTo>
                      <a:pt x="95734" y="168710"/>
                      <a:pt x="84418" y="170871"/>
                      <a:pt x="72849" y="170871"/>
                    </a:cubicBezTo>
                    <a:cubicBezTo>
                      <a:pt x="49202" y="170871"/>
                      <a:pt x="31148" y="163116"/>
                      <a:pt x="18689" y="147605"/>
                    </a:cubicBezTo>
                    <a:close/>
                    <a:moveTo>
                      <a:pt x="102853" y="70306"/>
                    </a:moveTo>
                    <a:cubicBezTo>
                      <a:pt x="103489" y="66238"/>
                      <a:pt x="103743" y="62042"/>
                      <a:pt x="103743" y="57720"/>
                    </a:cubicBezTo>
                    <a:cubicBezTo>
                      <a:pt x="103489" y="45006"/>
                      <a:pt x="100819" y="34962"/>
                      <a:pt x="95606" y="27589"/>
                    </a:cubicBezTo>
                    <a:cubicBezTo>
                      <a:pt x="90394" y="20215"/>
                      <a:pt x="82257" y="16528"/>
                      <a:pt x="71069" y="16528"/>
                    </a:cubicBezTo>
                    <a:cubicBezTo>
                      <a:pt x="59754" y="16528"/>
                      <a:pt x="50600" y="20596"/>
                      <a:pt x="43862" y="28860"/>
                    </a:cubicBezTo>
                    <a:cubicBezTo>
                      <a:pt x="37124" y="37124"/>
                      <a:pt x="33183" y="50854"/>
                      <a:pt x="32293" y="70306"/>
                    </a:cubicBezTo>
                    <a:lnTo>
                      <a:pt x="102853" y="70306"/>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0" name="Freeform: Shape 40">
                <a:extLst>
                  <a:ext uri="{FF2B5EF4-FFF2-40B4-BE49-F238E27FC236}">
                    <a16:creationId xmlns:a16="http://schemas.microsoft.com/office/drawing/2014/main" id="{E11C8062-6795-DE4F-C934-CDD36685A609}"/>
                  </a:ext>
                </a:extLst>
              </p:cNvPr>
              <p:cNvSpPr/>
              <p:nvPr/>
            </p:nvSpPr>
            <p:spPr>
              <a:xfrm>
                <a:off x="2202689" y="1857764"/>
                <a:ext cx="145062" cy="223846"/>
              </a:xfrm>
              <a:custGeom>
                <a:avLst/>
                <a:gdLst>
                  <a:gd name="connsiteX0" fmla="*/ 39667 w 145062"/>
                  <a:gd name="connsiteY0" fmla="*/ 221471 h 223846"/>
                  <a:gd name="connsiteX1" fmla="*/ 13222 w 145062"/>
                  <a:gd name="connsiteY1" fmla="*/ 214479 h 223846"/>
                  <a:gd name="connsiteX2" fmla="*/ 0 w 145062"/>
                  <a:gd name="connsiteY2" fmla="*/ 210919 h 223846"/>
                  <a:gd name="connsiteX3" fmla="*/ 2416 w 145062"/>
                  <a:gd name="connsiteY3" fmla="*/ 157776 h 223846"/>
                  <a:gd name="connsiteX4" fmla="*/ 21232 w 145062"/>
                  <a:gd name="connsiteY4" fmla="*/ 157776 h 223846"/>
                  <a:gd name="connsiteX5" fmla="*/ 26190 w 145062"/>
                  <a:gd name="connsiteY5" fmla="*/ 195917 h 223846"/>
                  <a:gd name="connsiteX6" fmla="*/ 42464 w 145062"/>
                  <a:gd name="connsiteY6" fmla="*/ 204308 h 223846"/>
                  <a:gd name="connsiteX7" fmla="*/ 67255 w 145062"/>
                  <a:gd name="connsiteY7" fmla="*/ 207995 h 223846"/>
                  <a:gd name="connsiteX8" fmla="*/ 101200 w 145062"/>
                  <a:gd name="connsiteY8" fmla="*/ 197951 h 223846"/>
                  <a:gd name="connsiteX9" fmla="*/ 112770 w 145062"/>
                  <a:gd name="connsiteY9" fmla="*/ 170363 h 223846"/>
                  <a:gd name="connsiteX10" fmla="*/ 106413 w 145062"/>
                  <a:gd name="connsiteY10" fmla="*/ 150656 h 223846"/>
                  <a:gd name="connsiteX11" fmla="*/ 89631 w 145062"/>
                  <a:gd name="connsiteY11" fmla="*/ 136544 h 223846"/>
                  <a:gd name="connsiteX12" fmla="*/ 61025 w 145062"/>
                  <a:gd name="connsiteY12" fmla="*/ 122686 h 223846"/>
                  <a:gd name="connsiteX13" fmla="*/ 32420 w 145062"/>
                  <a:gd name="connsiteY13" fmla="*/ 107684 h 223846"/>
                  <a:gd name="connsiteX14" fmla="*/ 11315 w 145062"/>
                  <a:gd name="connsiteY14" fmla="*/ 87215 h 223846"/>
                  <a:gd name="connsiteX15" fmla="*/ 2288 w 145062"/>
                  <a:gd name="connsiteY15" fmla="*/ 56448 h 223846"/>
                  <a:gd name="connsiteX16" fmla="*/ 10934 w 145062"/>
                  <a:gd name="connsiteY16" fmla="*/ 27461 h 223846"/>
                  <a:gd name="connsiteX17" fmla="*/ 35852 w 145062"/>
                  <a:gd name="connsiteY17" fmla="*/ 7374 h 223846"/>
                  <a:gd name="connsiteX18" fmla="*/ 73866 w 145062"/>
                  <a:gd name="connsiteY18" fmla="*/ 0 h 223846"/>
                  <a:gd name="connsiteX19" fmla="*/ 97768 w 145062"/>
                  <a:gd name="connsiteY19" fmla="*/ 2034 h 223846"/>
                  <a:gd name="connsiteX20" fmla="*/ 121415 w 145062"/>
                  <a:gd name="connsiteY20" fmla="*/ 7628 h 223846"/>
                  <a:gd name="connsiteX21" fmla="*/ 131459 w 145062"/>
                  <a:gd name="connsiteY21" fmla="*/ 10298 h 223846"/>
                  <a:gd name="connsiteX22" fmla="*/ 129679 w 145062"/>
                  <a:gd name="connsiteY22" fmla="*/ 59627 h 223846"/>
                  <a:gd name="connsiteX23" fmla="*/ 111753 w 145062"/>
                  <a:gd name="connsiteY23" fmla="*/ 59627 h 223846"/>
                  <a:gd name="connsiteX24" fmla="*/ 105904 w 145062"/>
                  <a:gd name="connsiteY24" fmla="*/ 23520 h 223846"/>
                  <a:gd name="connsiteX25" fmla="*/ 93699 w 145062"/>
                  <a:gd name="connsiteY25" fmla="*/ 17926 h 223846"/>
                  <a:gd name="connsiteX26" fmla="*/ 73612 w 145062"/>
                  <a:gd name="connsiteY26" fmla="*/ 15256 h 223846"/>
                  <a:gd name="connsiteX27" fmla="*/ 42845 w 145062"/>
                  <a:gd name="connsiteY27" fmla="*/ 23774 h 223846"/>
                  <a:gd name="connsiteX28" fmla="*/ 32420 w 145062"/>
                  <a:gd name="connsiteY28" fmla="*/ 48439 h 223846"/>
                  <a:gd name="connsiteX29" fmla="*/ 38777 w 145062"/>
                  <a:gd name="connsiteY29" fmla="*/ 68145 h 223846"/>
                  <a:gd name="connsiteX30" fmla="*/ 54541 w 145062"/>
                  <a:gd name="connsiteY30" fmla="*/ 81621 h 223846"/>
                  <a:gd name="connsiteX31" fmla="*/ 84546 w 145062"/>
                  <a:gd name="connsiteY31" fmla="*/ 96878 h 223846"/>
                  <a:gd name="connsiteX32" fmla="*/ 115694 w 145062"/>
                  <a:gd name="connsiteY32" fmla="*/ 113278 h 223846"/>
                  <a:gd name="connsiteX33" fmla="*/ 136417 w 145062"/>
                  <a:gd name="connsiteY33" fmla="*/ 132476 h 223846"/>
                  <a:gd name="connsiteX34" fmla="*/ 145062 w 145062"/>
                  <a:gd name="connsiteY34" fmla="*/ 160827 h 223846"/>
                  <a:gd name="connsiteX35" fmla="*/ 136417 w 145062"/>
                  <a:gd name="connsiteY35" fmla="*/ 190832 h 223846"/>
                  <a:gd name="connsiteX36" fmla="*/ 109973 w 145062"/>
                  <a:gd name="connsiteY36" fmla="*/ 214479 h 223846"/>
                  <a:gd name="connsiteX37" fmla="*/ 66874 w 145062"/>
                  <a:gd name="connsiteY37" fmla="*/ 223760 h 223846"/>
                  <a:gd name="connsiteX38" fmla="*/ 39667 w 145062"/>
                  <a:gd name="connsiteY38" fmla="*/ 221471 h 2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5062" h="223846">
                    <a:moveTo>
                      <a:pt x="39667" y="221471"/>
                    </a:moveTo>
                    <a:cubicBezTo>
                      <a:pt x="31657" y="219691"/>
                      <a:pt x="22757" y="217403"/>
                      <a:pt x="13222" y="214479"/>
                    </a:cubicBezTo>
                    <a:cubicBezTo>
                      <a:pt x="7374" y="212317"/>
                      <a:pt x="2924" y="211173"/>
                      <a:pt x="0" y="210919"/>
                    </a:cubicBezTo>
                    <a:lnTo>
                      <a:pt x="2416" y="157776"/>
                    </a:lnTo>
                    <a:lnTo>
                      <a:pt x="21232" y="157776"/>
                    </a:lnTo>
                    <a:lnTo>
                      <a:pt x="26190" y="195917"/>
                    </a:lnTo>
                    <a:cubicBezTo>
                      <a:pt x="29496" y="199095"/>
                      <a:pt x="34962" y="201892"/>
                      <a:pt x="42464" y="204308"/>
                    </a:cubicBezTo>
                    <a:cubicBezTo>
                      <a:pt x="49965" y="206724"/>
                      <a:pt x="58228" y="207995"/>
                      <a:pt x="67255" y="207995"/>
                    </a:cubicBezTo>
                    <a:cubicBezTo>
                      <a:pt x="82130" y="207995"/>
                      <a:pt x="93445" y="204689"/>
                      <a:pt x="101200" y="197951"/>
                    </a:cubicBezTo>
                    <a:cubicBezTo>
                      <a:pt x="108956" y="191340"/>
                      <a:pt x="112770" y="182059"/>
                      <a:pt x="112770" y="170363"/>
                    </a:cubicBezTo>
                    <a:cubicBezTo>
                      <a:pt x="112770" y="162734"/>
                      <a:pt x="110608" y="156123"/>
                      <a:pt x="106413" y="150656"/>
                    </a:cubicBezTo>
                    <a:cubicBezTo>
                      <a:pt x="102218" y="145190"/>
                      <a:pt x="96624" y="140485"/>
                      <a:pt x="89631" y="136544"/>
                    </a:cubicBezTo>
                    <a:cubicBezTo>
                      <a:pt x="82639" y="132603"/>
                      <a:pt x="73103" y="128026"/>
                      <a:pt x="61025" y="122686"/>
                    </a:cubicBezTo>
                    <a:cubicBezTo>
                      <a:pt x="50092" y="117855"/>
                      <a:pt x="40429" y="112770"/>
                      <a:pt x="32420" y="107684"/>
                    </a:cubicBezTo>
                    <a:cubicBezTo>
                      <a:pt x="24283" y="102599"/>
                      <a:pt x="17291" y="95734"/>
                      <a:pt x="11315" y="87215"/>
                    </a:cubicBezTo>
                    <a:cubicBezTo>
                      <a:pt x="5340" y="78697"/>
                      <a:pt x="2288" y="68399"/>
                      <a:pt x="2288" y="56448"/>
                    </a:cubicBezTo>
                    <a:cubicBezTo>
                      <a:pt x="2288" y="45642"/>
                      <a:pt x="5213" y="35980"/>
                      <a:pt x="10934" y="27461"/>
                    </a:cubicBezTo>
                    <a:cubicBezTo>
                      <a:pt x="16655" y="18943"/>
                      <a:pt x="25046" y="12205"/>
                      <a:pt x="35852" y="7374"/>
                    </a:cubicBezTo>
                    <a:cubicBezTo>
                      <a:pt x="46659" y="2543"/>
                      <a:pt x="59373" y="0"/>
                      <a:pt x="73866" y="0"/>
                    </a:cubicBezTo>
                    <a:cubicBezTo>
                      <a:pt x="82893" y="0"/>
                      <a:pt x="90902" y="636"/>
                      <a:pt x="97768" y="2034"/>
                    </a:cubicBezTo>
                    <a:cubicBezTo>
                      <a:pt x="104633" y="3433"/>
                      <a:pt x="112643" y="5213"/>
                      <a:pt x="121415" y="7628"/>
                    </a:cubicBezTo>
                    <a:cubicBezTo>
                      <a:pt x="125356" y="9027"/>
                      <a:pt x="128662" y="9917"/>
                      <a:pt x="131459" y="10298"/>
                    </a:cubicBezTo>
                    <a:lnTo>
                      <a:pt x="129679" y="59627"/>
                    </a:lnTo>
                    <a:lnTo>
                      <a:pt x="111753" y="59627"/>
                    </a:lnTo>
                    <a:lnTo>
                      <a:pt x="105904" y="23520"/>
                    </a:lnTo>
                    <a:cubicBezTo>
                      <a:pt x="103997" y="21613"/>
                      <a:pt x="99929" y="19706"/>
                      <a:pt x="93699" y="17926"/>
                    </a:cubicBezTo>
                    <a:cubicBezTo>
                      <a:pt x="87470" y="16146"/>
                      <a:pt x="80859" y="15256"/>
                      <a:pt x="73612" y="15256"/>
                    </a:cubicBezTo>
                    <a:cubicBezTo>
                      <a:pt x="60135" y="15256"/>
                      <a:pt x="49837" y="18053"/>
                      <a:pt x="42845" y="23774"/>
                    </a:cubicBezTo>
                    <a:cubicBezTo>
                      <a:pt x="35852" y="29496"/>
                      <a:pt x="32420" y="37632"/>
                      <a:pt x="32420" y="48439"/>
                    </a:cubicBezTo>
                    <a:cubicBezTo>
                      <a:pt x="32420" y="56321"/>
                      <a:pt x="34581" y="62805"/>
                      <a:pt x="38777" y="68145"/>
                    </a:cubicBezTo>
                    <a:cubicBezTo>
                      <a:pt x="42972" y="73485"/>
                      <a:pt x="48185" y="77934"/>
                      <a:pt x="54541" y="81621"/>
                    </a:cubicBezTo>
                    <a:cubicBezTo>
                      <a:pt x="60771" y="85308"/>
                      <a:pt x="70815" y="90394"/>
                      <a:pt x="84546" y="96878"/>
                    </a:cubicBezTo>
                    <a:cubicBezTo>
                      <a:pt x="97259" y="102980"/>
                      <a:pt x="107684" y="108447"/>
                      <a:pt x="115694" y="113278"/>
                    </a:cubicBezTo>
                    <a:cubicBezTo>
                      <a:pt x="123704" y="118110"/>
                      <a:pt x="130569" y="124593"/>
                      <a:pt x="136417" y="132476"/>
                    </a:cubicBezTo>
                    <a:cubicBezTo>
                      <a:pt x="142138" y="140358"/>
                      <a:pt x="145062" y="149894"/>
                      <a:pt x="145062" y="160827"/>
                    </a:cubicBezTo>
                    <a:cubicBezTo>
                      <a:pt x="145062" y="171253"/>
                      <a:pt x="142138" y="181169"/>
                      <a:pt x="136417" y="190832"/>
                    </a:cubicBezTo>
                    <a:cubicBezTo>
                      <a:pt x="130569" y="200494"/>
                      <a:pt x="121797" y="208376"/>
                      <a:pt x="109973" y="214479"/>
                    </a:cubicBezTo>
                    <a:cubicBezTo>
                      <a:pt x="98149" y="220709"/>
                      <a:pt x="83783" y="223760"/>
                      <a:pt x="66874" y="223760"/>
                    </a:cubicBezTo>
                    <a:cubicBezTo>
                      <a:pt x="56703" y="224141"/>
                      <a:pt x="47676" y="223251"/>
                      <a:pt x="39667" y="221471"/>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1" name="Freeform: Shape 41">
                <a:extLst>
                  <a:ext uri="{FF2B5EF4-FFF2-40B4-BE49-F238E27FC236}">
                    <a16:creationId xmlns:a16="http://schemas.microsoft.com/office/drawing/2014/main" id="{19FD91E6-FE28-4DA2-E29A-468725C5B8A4}"/>
                  </a:ext>
                </a:extLst>
              </p:cNvPr>
              <p:cNvSpPr/>
              <p:nvPr/>
            </p:nvSpPr>
            <p:spPr>
              <a:xfrm>
                <a:off x="2371907" y="1827887"/>
                <a:ext cx="144426" cy="253890"/>
              </a:xfrm>
              <a:custGeom>
                <a:avLst/>
                <a:gdLst>
                  <a:gd name="connsiteX0" fmla="*/ 27843 w 144426"/>
                  <a:gd name="connsiteY0" fmla="*/ 165913 h 253890"/>
                  <a:gd name="connsiteX1" fmla="*/ 97768 w 144426"/>
                  <a:gd name="connsiteY1" fmla="*/ 151928 h 253890"/>
                  <a:gd name="connsiteX2" fmla="*/ 97768 w 144426"/>
                  <a:gd name="connsiteY2" fmla="*/ 143664 h 253890"/>
                  <a:gd name="connsiteX3" fmla="*/ 94844 w 144426"/>
                  <a:gd name="connsiteY3" fmla="*/ 121924 h 253890"/>
                  <a:gd name="connsiteX4" fmla="*/ 84673 w 144426"/>
                  <a:gd name="connsiteY4" fmla="*/ 110354 h 253890"/>
                  <a:gd name="connsiteX5" fmla="*/ 64204 w 144426"/>
                  <a:gd name="connsiteY5" fmla="*/ 106667 h 253890"/>
                  <a:gd name="connsiteX6" fmla="*/ 37251 w 144426"/>
                  <a:gd name="connsiteY6" fmla="*/ 110863 h 253890"/>
                  <a:gd name="connsiteX7" fmla="*/ 13604 w 144426"/>
                  <a:gd name="connsiteY7" fmla="*/ 121288 h 253890"/>
                  <a:gd name="connsiteX8" fmla="*/ 6230 w 144426"/>
                  <a:gd name="connsiteY8" fmla="*/ 106032 h 253890"/>
                  <a:gd name="connsiteX9" fmla="*/ 20342 w 144426"/>
                  <a:gd name="connsiteY9" fmla="*/ 97513 h 253890"/>
                  <a:gd name="connsiteX10" fmla="*/ 44116 w 144426"/>
                  <a:gd name="connsiteY10" fmla="*/ 88105 h 253890"/>
                  <a:gd name="connsiteX11" fmla="*/ 71196 w 144426"/>
                  <a:gd name="connsiteY11" fmla="*/ 84037 h 253890"/>
                  <a:gd name="connsiteX12" fmla="*/ 104252 w 144426"/>
                  <a:gd name="connsiteY12" fmla="*/ 89758 h 253890"/>
                  <a:gd name="connsiteX13" fmla="*/ 121797 w 144426"/>
                  <a:gd name="connsiteY13" fmla="*/ 108066 h 253890"/>
                  <a:gd name="connsiteX14" fmla="*/ 127136 w 144426"/>
                  <a:gd name="connsiteY14" fmla="*/ 141884 h 253890"/>
                  <a:gd name="connsiteX15" fmla="*/ 127136 w 144426"/>
                  <a:gd name="connsiteY15" fmla="*/ 236219 h 253890"/>
                  <a:gd name="connsiteX16" fmla="*/ 144427 w 144426"/>
                  <a:gd name="connsiteY16" fmla="*/ 236219 h 253890"/>
                  <a:gd name="connsiteX17" fmla="*/ 144427 w 144426"/>
                  <a:gd name="connsiteY17" fmla="*/ 249187 h 253890"/>
                  <a:gd name="connsiteX18" fmla="*/ 129552 w 144426"/>
                  <a:gd name="connsiteY18" fmla="*/ 252111 h 253890"/>
                  <a:gd name="connsiteX19" fmla="*/ 113787 w 144426"/>
                  <a:gd name="connsiteY19" fmla="*/ 253637 h 253890"/>
                  <a:gd name="connsiteX20" fmla="*/ 102599 w 144426"/>
                  <a:gd name="connsiteY20" fmla="*/ 251094 h 253890"/>
                  <a:gd name="connsiteX21" fmla="*/ 99675 w 144426"/>
                  <a:gd name="connsiteY21" fmla="*/ 240033 h 253890"/>
                  <a:gd name="connsiteX22" fmla="*/ 99675 w 144426"/>
                  <a:gd name="connsiteY22" fmla="*/ 230371 h 253890"/>
                  <a:gd name="connsiteX23" fmla="*/ 78062 w 144426"/>
                  <a:gd name="connsiteY23" fmla="*/ 246517 h 253890"/>
                  <a:gd name="connsiteX24" fmla="*/ 49075 w 144426"/>
                  <a:gd name="connsiteY24" fmla="*/ 253891 h 253890"/>
                  <a:gd name="connsiteX25" fmla="*/ 13985 w 144426"/>
                  <a:gd name="connsiteY25" fmla="*/ 241686 h 253890"/>
                  <a:gd name="connsiteX26" fmla="*/ 0 w 144426"/>
                  <a:gd name="connsiteY26" fmla="*/ 206596 h 253890"/>
                  <a:gd name="connsiteX27" fmla="*/ 27843 w 144426"/>
                  <a:gd name="connsiteY27" fmla="*/ 165913 h 253890"/>
                  <a:gd name="connsiteX28" fmla="*/ 41828 w 144426"/>
                  <a:gd name="connsiteY28" fmla="*/ 50600 h 253890"/>
                  <a:gd name="connsiteX29" fmla="*/ 24664 w 144426"/>
                  <a:gd name="connsiteY29" fmla="*/ 33055 h 253890"/>
                  <a:gd name="connsiteX30" fmla="*/ 18816 w 144426"/>
                  <a:gd name="connsiteY30" fmla="*/ 8772 h 253890"/>
                  <a:gd name="connsiteX31" fmla="*/ 19452 w 144426"/>
                  <a:gd name="connsiteY31" fmla="*/ 0 h 253890"/>
                  <a:gd name="connsiteX32" fmla="*/ 34962 w 144426"/>
                  <a:gd name="connsiteY32" fmla="*/ 0 h 253890"/>
                  <a:gd name="connsiteX33" fmla="*/ 35217 w 144426"/>
                  <a:gd name="connsiteY33" fmla="*/ 5340 h 253890"/>
                  <a:gd name="connsiteX34" fmla="*/ 44371 w 144426"/>
                  <a:gd name="connsiteY34" fmla="*/ 24919 h 253890"/>
                  <a:gd name="connsiteX35" fmla="*/ 68145 w 144426"/>
                  <a:gd name="connsiteY35" fmla="*/ 33310 h 253890"/>
                  <a:gd name="connsiteX36" fmla="*/ 91665 w 144426"/>
                  <a:gd name="connsiteY36" fmla="*/ 24792 h 253890"/>
                  <a:gd name="connsiteX37" fmla="*/ 100183 w 144426"/>
                  <a:gd name="connsiteY37" fmla="*/ 5340 h 253890"/>
                  <a:gd name="connsiteX38" fmla="*/ 100438 w 144426"/>
                  <a:gd name="connsiteY38" fmla="*/ 0 h 253890"/>
                  <a:gd name="connsiteX39" fmla="*/ 115694 w 144426"/>
                  <a:gd name="connsiteY39" fmla="*/ 0 h 253890"/>
                  <a:gd name="connsiteX40" fmla="*/ 116330 w 144426"/>
                  <a:gd name="connsiteY40" fmla="*/ 8518 h 253890"/>
                  <a:gd name="connsiteX41" fmla="*/ 110354 w 144426"/>
                  <a:gd name="connsiteY41" fmla="*/ 32674 h 253890"/>
                  <a:gd name="connsiteX42" fmla="*/ 93318 w 144426"/>
                  <a:gd name="connsiteY42" fmla="*/ 50473 h 253890"/>
                  <a:gd name="connsiteX43" fmla="*/ 68145 w 144426"/>
                  <a:gd name="connsiteY43" fmla="*/ 57084 h 253890"/>
                  <a:gd name="connsiteX44" fmla="*/ 41828 w 144426"/>
                  <a:gd name="connsiteY44" fmla="*/ 50600 h 253890"/>
                  <a:gd name="connsiteX45" fmla="*/ 79587 w 144426"/>
                  <a:gd name="connsiteY45" fmla="*/ 229227 h 253890"/>
                  <a:gd name="connsiteX46" fmla="*/ 97768 w 144426"/>
                  <a:gd name="connsiteY46" fmla="*/ 218039 h 253890"/>
                  <a:gd name="connsiteX47" fmla="*/ 97768 w 144426"/>
                  <a:gd name="connsiteY47" fmla="*/ 167438 h 253890"/>
                  <a:gd name="connsiteX48" fmla="*/ 49456 w 144426"/>
                  <a:gd name="connsiteY48" fmla="*/ 177228 h 253890"/>
                  <a:gd name="connsiteX49" fmla="*/ 33183 w 144426"/>
                  <a:gd name="connsiteY49" fmla="*/ 202909 h 253890"/>
                  <a:gd name="connsiteX50" fmla="*/ 40938 w 144426"/>
                  <a:gd name="connsiteY50" fmla="*/ 226302 h 253890"/>
                  <a:gd name="connsiteX51" fmla="*/ 61915 w 144426"/>
                  <a:gd name="connsiteY51" fmla="*/ 233804 h 253890"/>
                  <a:gd name="connsiteX52" fmla="*/ 79587 w 144426"/>
                  <a:gd name="connsiteY52" fmla="*/ 229227 h 25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4426" h="253890">
                    <a:moveTo>
                      <a:pt x="27843" y="165913"/>
                    </a:moveTo>
                    <a:cubicBezTo>
                      <a:pt x="46278" y="157140"/>
                      <a:pt x="69544" y="152563"/>
                      <a:pt x="97768" y="151928"/>
                    </a:cubicBezTo>
                    <a:lnTo>
                      <a:pt x="97768" y="143664"/>
                    </a:lnTo>
                    <a:cubicBezTo>
                      <a:pt x="97768" y="134510"/>
                      <a:pt x="96751" y="127263"/>
                      <a:pt x="94844" y="121924"/>
                    </a:cubicBezTo>
                    <a:cubicBezTo>
                      <a:pt x="92937" y="116584"/>
                      <a:pt x="89504" y="112770"/>
                      <a:pt x="84673" y="110354"/>
                    </a:cubicBezTo>
                    <a:cubicBezTo>
                      <a:pt x="79842" y="107939"/>
                      <a:pt x="73103" y="106667"/>
                      <a:pt x="64204" y="106667"/>
                    </a:cubicBezTo>
                    <a:cubicBezTo>
                      <a:pt x="54160" y="106667"/>
                      <a:pt x="45260" y="108066"/>
                      <a:pt x="37251" y="110863"/>
                    </a:cubicBezTo>
                    <a:cubicBezTo>
                      <a:pt x="29368" y="113660"/>
                      <a:pt x="21486" y="117220"/>
                      <a:pt x="13604" y="121288"/>
                    </a:cubicBezTo>
                    <a:lnTo>
                      <a:pt x="6230" y="106032"/>
                    </a:lnTo>
                    <a:cubicBezTo>
                      <a:pt x="8772" y="103870"/>
                      <a:pt x="13476" y="101073"/>
                      <a:pt x="20342" y="97513"/>
                    </a:cubicBezTo>
                    <a:cubicBezTo>
                      <a:pt x="27207" y="93954"/>
                      <a:pt x="35090" y="90902"/>
                      <a:pt x="44116" y="88105"/>
                    </a:cubicBezTo>
                    <a:cubicBezTo>
                      <a:pt x="53143" y="85308"/>
                      <a:pt x="62170" y="84037"/>
                      <a:pt x="71196" y="84037"/>
                    </a:cubicBezTo>
                    <a:cubicBezTo>
                      <a:pt x="85054" y="84037"/>
                      <a:pt x="96115" y="85944"/>
                      <a:pt x="104252" y="89758"/>
                    </a:cubicBezTo>
                    <a:cubicBezTo>
                      <a:pt x="112388" y="93572"/>
                      <a:pt x="118237" y="99675"/>
                      <a:pt x="121797" y="108066"/>
                    </a:cubicBezTo>
                    <a:cubicBezTo>
                      <a:pt x="125356" y="116457"/>
                      <a:pt x="127136" y="127772"/>
                      <a:pt x="127136" y="141884"/>
                    </a:cubicBezTo>
                    <a:lnTo>
                      <a:pt x="127136" y="236219"/>
                    </a:lnTo>
                    <a:lnTo>
                      <a:pt x="144427" y="236219"/>
                    </a:lnTo>
                    <a:lnTo>
                      <a:pt x="144427" y="249187"/>
                    </a:lnTo>
                    <a:cubicBezTo>
                      <a:pt x="140486" y="250204"/>
                      <a:pt x="135527" y="251094"/>
                      <a:pt x="129552" y="252111"/>
                    </a:cubicBezTo>
                    <a:cubicBezTo>
                      <a:pt x="123576" y="253128"/>
                      <a:pt x="118364" y="253637"/>
                      <a:pt x="113787" y="253637"/>
                    </a:cubicBezTo>
                    <a:cubicBezTo>
                      <a:pt x="108320" y="253637"/>
                      <a:pt x="104633" y="252747"/>
                      <a:pt x="102599" y="251094"/>
                    </a:cubicBezTo>
                    <a:cubicBezTo>
                      <a:pt x="100692" y="249441"/>
                      <a:pt x="99675" y="245754"/>
                      <a:pt x="99675" y="240033"/>
                    </a:cubicBezTo>
                    <a:lnTo>
                      <a:pt x="99675" y="230371"/>
                    </a:lnTo>
                    <a:cubicBezTo>
                      <a:pt x="93827" y="236219"/>
                      <a:pt x="86580" y="241686"/>
                      <a:pt x="78062" y="246517"/>
                    </a:cubicBezTo>
                    <a:cubicBezTo>
                      <a:pt x="69544" y="251475"/>
                      <a:pt x="59881" y="253891"/>
                      <a:pt x="49075" y="253891"/>
                    </a:cubicBezTo>
                    <a:cubicBezTo>
                      <a:pt x="34962" y="253891"/>
                      <a:pt x="23266" y="249823"/>
                      <a:pt x="13985" y="241686"/>
                    </a:cubicBezTo>
                    <a:cubicBezTo>
                      <a:pt x="4704" y="233549"/>
                      <a:pt x="0" y="221853"/>
                      <a:pt x="0" y="206596"/>
                    </a:cubicBezTo>
                    <a:cubicBezTo>
                      <a:pt x="254" y="188289"/>
                      <a:pt x="9535" y="174685"/>
                      <a:pt x="27843" y="165913"/>
                    </a:cubicBezTo>
                    <a:close/>
                    <a:moveTo>
                      <a:pt x="41828" y="50600"/>
                    </a:moveTo>
                    <a:cubicBezTo>
                      <a:pt x="34327" y="46278"/>
                      <a:pt x="28606" y="40429"/>
                      <a:pt x="24664" y="33055"/>
                    </a:cubicBezTo>
                    <a:cubicBezTo>
                      <a:pt x="20723" y="25681"/>
                      <a:pt x="18816" y="17672"/>
                      <a:pt x="18816" y="8772"/>
                    </a:cubicBezTo>
                    <a:cubicBezTo>
                      <a:pt x="18816" y="4450"/>
                      <a:pt x="19070" y="1526"/>
                      <a:pt x="19452" y="0"/>
                    </a:cubicBezTo>
                    <a:lnTo>
                      <a:pt x="34962" y="0"/>
                    </a:lnTo>
                    <a:cubicBezTo>
                      <a:pt x="34962" y="2161"/>
                      <a:pt x="35090" y="3941"/>
                      <a:pt x="35217" y="5340"/>
                    </a:cubicBezTo>
                    <a:cubicBezTo>
                      <a:pt x="35980" y="12841"/>
                      <a:pt x="39031" y="19325"/>
                      <a:pt x="44371" y="24919"/>
                    </a:cubicBezTo>
                    <a:cubicBezTo>
                      <a:pt x="49710" y="30513"/>
                      <a:pt x="57593" y="33310"/>
                      <a:pt x="68145" y="33310"/>
                    </a:cubicBezTo>
                    <a:cubicBezTo>
                      <a:pt x="78697" y="33310"/>
                      <a:pt x="86580" y="30513"/>
                      <a:pt x="91665" y="24792"/>
                    </a:cubicBezTo>
                    <a:cubicBezTo>
                      <a:pt x="96751" y="19070"/>
                      <a:pt x="99548" y="12586"/>
                      <a:pt x="100183" y="5340"/>
                    </a:cubicBezTo>
                    <a:cubicBezTo>
                      <a:pt x="100565" y="2543"/>
                      <a:pt x="100692" y="890"/>
                      <a:pt x="100438" y="0"/>
                    </a:cubicBezTo>
                    <a:lnTo>
                      <a:pt x="115694" y="0"/>
                    </a:lnTo>
                    <a:cubicBezTo>
                      <a:pt x="116075" y="3178"/>
                      <a:pt x="116330" y="5975"/>
                      <a:pt x="116330" y="8518"/>
                    </a:cubicBezTo>
                    <a:cubicBezTo>
                      <a:pt x="116330" y="17163"/>
                      <a:pt x="114296" y="25173"/>
                      <a:pt x="110354" y="32674"/>
                    </a:cubicBezTo>
                    <a:cubicBezTo>
                      <a:pt x="106286" y="40175"/>
                      <a:pt x="100692" y="46023"/>
                      <a:pt x="93318" y="50473"/>
                    </a:cubicBezTo>
                    <a:cubicBezTo>
                      <a:pt x="85944" y="54923"/>
                      <a:pt x="77553" y="57084"/>
                      <a:pt x="68145" y="57084"/>
                    </a:cubicBezTo>
                    <a:cubicBezTo>
                      <a:pt x="58228" y="57084"/>
                      <a:pt x="49456" y="54923"/>
                      <a:pt x="41828" y="50600"/>
                    </a:cubicBezTo>
                    <a:close/>
                    <a:moveTo>
                      <a:pt x="79587" y="229227"/>
                    </a:moveTo>
                    <a:cubicBezTo>
                      <a:pt x="86198" y="226048"/>
                      <a:pt x="92301" y="222361"/>
                      <a:pt x="97768" y="218039"/>
                    </a:cubicBezTo>
                    <a:lnTo>
                      <a:pt x="97768" y="167438"/>
                    </a:lnTo>
                    <a:cubicBezTo>
                      <a:pt x="76409" y="167438"/>
                      <a:pt x="60263" y="170744"/>
                      <a:pt x="49456" y="177228"/>
                    </a:cubicBezTo>
                    <a:cubicBezTo>
                      <a:pt x="38522" y="183839"/>
                      <a:pt x="33183" y="192357"/>
                      <a:pt x="33183" y="202909"/>
                    </a:cubicBezTo>
                    <a:cubicBezTo>
                      <a:pt x="33183" y="213462"/>
                      <a:pt x="35725" y="221217"/>
                      <a:pt x="40938" y="226302"/>
                    </a:cubicBezTo>
                    <a:cubicBezTo>
                      <a:pt x="46151" y="231261"/>
                      <a:pt x="53143" y="233804"/>
                      <a:pt x="61915" y="233804"/>
                    </a:cubicBezTo>
                    <a:cubicBezTo>
                      <a:pt x="67128" y="233931"/>
                      <a:pt x="72976" y="232405"/>
                      <a:pt x="79587" y="229227"/>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2" name="Freeform: Shape 42">
                <a:extLst>
                  <a:ext uri="{FF2B5EF4-FFF2-40B4-BE49-F238E27FC236}">
                    <a16:creationId xmlns:a16="http://schemas.microsoft.com/office/drawing/2014/main" id="{89BC25EC-C1C9-44B5-8C1E-74FAA8746C28}"/>
                  </a:ext>
                </a:extLst>
              </p:cNvPr>
              <p:cNvSpPr/>
              <p:nvPr/>
            </p:nvSpPr>
            <p:spPr>
              <a:xfrm>
                <a:off x="2533625" y="1911542"/>
                <a:ext cx="177609" cy="167056"/>
              </a:xfrm>
              <a:custGeom>
                <a:avLst/>
                <a:gdLst>
                  <a:gd name="connsiteX0" fmla="*/ 21105 w 177609"/>
                  <a:gd name="connsiteY0" fmla="*/ 26572 h 167056"/>
                  <a:gd name="connsiteX1" fmla="*/ 0 w 177609"/>
                  <a:gd name="connsiteY1" fmla="*/ 21232 h 167056"/>
                  <a:gd name="connsiteX2" fmla="*/ 0 w 177609"/>
                  <a:gd name="connsiteY2" fmla="*/ 5340 h 167056"/>
                  <a:gd name="connsiteX3" fmla="*/ 42082 w 177609"/>
                  <a:gd name="connsiteY3" fmla="*/ 0 h 167056"/>
                  <a:gd name="connsiteX4" fmla="*/ 42972 w 177609"/>
                  <a:gd name="connsiteY4" fmla="*/ 0 h 167056"/>
                  <a:gd name="connsiteX5" fmla="*/ 49202 w 177609"/>
                  <a:gd name="connsiteY5" fmla="*/ 5340 h 167056"/>
                  <a:gd name="connsiteX6" fmla="*/ 49202 w 177609"/>
                  <a:gd name="connsiteY6" fmla="*/ 17672 h 167056"/>
                  <a:gd name="connsiteX7" fmla="*/ 48948 w 177609"/>
                  <a:gd name="connsiteY7" fmla="*/ 24792 h 167056"/>
                  <a:gd name="connsiteX8" fmla="*/ 76917 w 177609"/>
                  <a:gd name="connsiteY8" fmla="*/ 7755 h 167056"/>
                  <a:gd name="connsiteX9" fmla="*/ 110100 w 177609"/>
                  <a:gd name="connsiteY9" fmla="*/ 127 h 167056"/>
                  <a:gd name="connsiteX10" fmla="*/ 138706 w 177609"/>
                  <a:gd name="connsiteY10" fmla="*/ 7120 h 167056"/>
                  <a:gd name="connsiteX11" fmla="*/ 152945 w 177609"/>
                  <a:gd name="connsiteY11" fmla="*/ 28733 h 167056"/>
                  <a:gd name="connsiteX12" fmla="*/ 157013 w 177609"/>
                  <a:gd name="connsiteY12" fmla="*/ 68018 h 167056"/>
                  <a:gd name="connsiteX13" fmla="*/ 157013 w 177609"/>
                  <a:gd name="connsiteY13" fmla="*/ 150275 h 167056"/>
                  <a:gd name="connsiteX14" fmla="*/ 177609 w 177609"/>
                  <a:gd name="connsiteY14" fmla="*/ 152309 h 167056"/>
                  <a:gd name="connsiteX15" fmla="*/ 177609 w 177609"/>
                  <a:gd name="connsiteY15" fmla="*/ 167057 h 167056"/>
                  <a:gd name="connsiteX16" fmla="*/ 107939 w 177609"/>
                  <a:gd name="connsiteY16" fmla="*/ 167057 h 167056"/>
                  <a:gd name="connsiteX17" fmla="*/ 107939 w 177609"/>
                  <a:gd name="connsiteY17" fmla="*/ 152691 h 167056"/>
                  <a:gd name="connsiteX18" fmla="*/ 126119 w 177609"/>
                  <a:gd name="connsiteY18" fmla="*/ 150402 h 167056"/>
                  <a:gd name="connsiteX19" fmla="*/ 126119 w 177609"/>
                  <a:gd name="connsiteY19" fmla="*/ 67764 h 167056"/>
                  <a:gd name="connsiteX20" fmla="*/ 123831 w 177609"/>
                  <a:gd name="connsiteY20" fmla="*/ 40556 h 167056"/>
                  <a:gd name="connsiteX21" fmla="*/ 115058 w 177609"/>
                  <a:gd name="connsiteY21" fmla="*/ 25809 h 167056"/>
                  <a:gd name="connsiteX22" fmla="*/ 96242 w 177609"/>
                  <a:gd name="connsiteY22" fmla="*/ 20977 h 167056"/>
                  <a:gd name="connsiteX23" fmla="*/ 73612 w 177609"/>
                  <a:gd name="connsiteY23" fmla="*/ 26317 h 167056"/>
                  <a:gd name="connsiteX24" fmla="*/ 52126 w 177609"/>
                  <a:gd name="connsiteY24" fmla="*/ 38649 h 167056"/>
                  <a:gd name="connsiteX25" fmla="*/ 52126 w 177609"/>
                  <a:gd name="connsiteY25" fmla="*/ 150021 h 167056"/>
                  <a:gd name="connsiteX26" fmla="*/ 72086 w 177609"/>
                  <a:gd name="connsiteY26" fmla="*/ 152691 h 167056"/>
                  <a:gd name="connsiteX27" fmla="*/ 72086 w 177609"/>
                  <a:gd name="connsiteY27" fmla="*/ 167057 h 167056"/>
                  <a:gd name="connsiteX28" fmla="*/ 2670 w 177609"/>
                  <a:gd name="connsiteY28" fmla="*/ 167057 h 167056"/>
                  <a:gd name="connsiteX29" fmla="*/ 2670 w 177609"/>
                  <a:gd name="connsiteY29" fmla="*/ 152691 h 167056"/>
                  <a:gd name="connsiteX30" fmla="*/ 21232 w 177609"/>
                  <a:gd name="connsiteY30" fmla="*/ 150021 h 167056"/>
                  <a:gd name="connsiteX31" fmla="*/ 21232 w 177609"/>
                  <a:gd name="connsiteY31" fmla="*/ 26572 h 16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7609" h="167056">
                    <a:moveTo>
                      <a:pt x="21105" y="26572"/>
                    </a:moveTo>
                    <a:lnTo>
                      <a:pt x="0" y="21232"/>
                    </a:lnTo>
                    <a:lnTo>
                      <a:pt x="0" y="5340"/>
                    </a:lnTo>
                    <a:lnTo>
                      <a:pt x="42082" y="0"/>
                    </a:lnTo>
                    <a:lnTo>
                      <a:pt x="42972" y="0"/>
                    </a:lnTo>
                    <a:lnTo>
                      <a:pt x="49202" y="5340"/>
                    </a:lnTo>
                    <a:lnTo>
                      <a:pt x="49202" y="17672"/>
                    </a:lnTo>
                    <a:lnTo>
                      <a:pt x="48948" y="24792"/>
                    </a:lnTo>
                    <a:cubicBezTo>
                      <a:pt x="55940" y="18562"/>
                      <a:pt x="65348" y="12841"/>
                      <a:pt x="76917" y="7755"/>
                    </a:cubicBezTo>
                    <a:cubicBezTo>
                      <a:pt x="88487" y="2670"/>
                      <a:pt x="99548" y="127"/>
                      <a:pt x="110100" y="127"/>
                    </a:cubicBezTo>
                    <a:cubicBezTo>
                      <a:pt x="122432" y="127"/>
                      <a:pt x="131967" y="2543"/>
                      <a:pt x="138706" y="7120"/>
                    </a:cubicBezTo>
                    <a:cubicBezTo>
                      <a:pt x="145444" y="11824"/>
                      <a:pt x="150275" y="19070"/>
                      <a:pt x="152945" y="28733"/>
                    </a:cubicBezTo>
                    <a:cubicBezTo>
                      <a:pt x="155742" y="38395"/>
                      <a:pt x="157013" y="51490"/>
                      <a:pt x="157013" y="68018"/>
                    </a:cubicBezTo>
                    <a:lnTo>
                      <a:pt x="157013" y="150275"/>
                    </a:lnTo>
                    <a:lnTo>
                      <a:pt x="177609" y="152309"/>
                    </a:lnTo>
                    <a:lnTo>
                      <a:pt x="177609" y="167057"/>
                    </a:lnTo>
                    <a:lnTo>
                      <a:pt x="107939" y="167057"/>
                    </a:lnTo>
                    <a:lnTo>
                      <a:pt x="107939" y="152691"/>
                    </a:lnTo>
                    <a:lnTo>
                      <a:pt x="126119" y="150402"/>
                    </a:lnTo>
                    <a:lnTo>
                      <a:pt x="126119" y="67764"/>
                    </a:lnTo>
                    <a:cubicBezTo>
                      <a:pt x="126119" y="56194"/>
                      <a:pt x="125356" y="47168"/>
                      <a:pt x="123831" y="40556"/>
                    </a:cubicBezTo>
                    <a:cubicBezTo>
                      <a:pt x="122305" y="33945"/>
                      <a:pt x="119254" y="29114"/>
                      <a:pt x="115058" y="25809"/>
                    </a:cubicBezTo>
                    <a:cubicBezTo>
                      <a:pt x="110736" y="22630"/>
                      <a:pt x="104506" y="20977"/>
                      <a:pt x="96242" y="20977"/>
                    </a:cubicBezTo>
                    <a:cubicBezTo>
                      <a:pt x="89250" y="20977"/>
                      <a:pt x="81621" y="22757"/>
                      <a:pt x="73612" y="26317"/>
                    </a:cubicBezTo>
                    <a:cubicBezTo>
                      <a:pt x="65602" y="29877"/>
                      <a:pt x="58483" y="33945"/>
                      <a:pt x="52126" y="38649"/>
                    </a:cubicBezTo>
                    <a:lnTo>
                      <a:pt x="52126" y="150021"/>
                    </a:lnTo>
                    <a:lnTo>
                      <a:pt x="72086" y="152691"/>
                    </a:lnTo>
                    <a:lnTo>
                      <a:pt x="72086" y="167057"/>
                    </a:lnTo>
                    <a:lnTo>
                      <a:pt x="2670" y="167057"/>
                    </a:lnTo>
                    <a:lnTo>
                      <a:pt x="2670" y="152691"/>
                    </a:lnTo>
                    <a:lnTo>
                      <a:pt x="21232" y="150021"/>
                    </a:lnTo>
                    <a:lnTo>
                      <a:pt x="21232" y="26572"/>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3" name="Freeform: Shape 43">
                <a:extLst>
                  <a:ext uri="{FF2B5EF4-FFF2-40B4-BE49-F238E27FC236}">
                    <a16:creationId xmlns:a16="http://schemas.microsoft.com/office/drawing/2014/main" id="{96A19401-5E37-687E-04FA-74EE274BA6A8}"/>
                  </a:ext>
                </a:extLst>
              </p:cNvPr>
              <p:cNvSpPr/>
              <p:nvPr/>
            </p:nvSpPr>
            <p:spPr>
              <a:xfrm>
                <a:off x="2731957" y="1827887"/>
                <a:ext cx="144426" cy="253890"/>
              </a:xfrm>
              <a:custGeom>
                <a:avLst/>
                <a:gdLst>
                  <a:gd name="connsiteX0" fmla="*/ 27843 w 144426"/>
                  <a:gd name="connsiteY0" fmla="*/ 165913 h 253890"/>
                  <a:gd name="connsiteX1" fmla="*/ 97768 w 144426"/>
                  <a:gd name="connsiteY1" fmla="*/ 151928 h 253890"/>
                  <a:gd name="connsiteX2" fmla="*/ 97768 w 144426"/>
                  <a:gd name="connsiteY2" fmla="*/ 143664 h 253890"/>
                  <a:gd name="connsiteX3" fmla="*/ 94844 w 144426"/>
                  <a:gd name="connsiteY3" fmla="*/ 121924 h 253890"/>
                  <a:gd name="connsiteX4" fmla="*/ 84673 w 144426"/>
                  <a:gd name="connsiteY4" fmla="*/ 110354 h 253890"/>
                  <a:gd name="connsiteX5" fmla="*/ 64204 w 144426"/>
                  <a:gd name="connsiteY5" fmla="*/ 106667 h 253890"/>
                  <a:gd name="connsiteX6" fmla="*/ 37251 w 144426"/>
                  <a:gd name="connsiteY6" fmla="*/ 110863 h 253890"/>
                  <a:gd name="connsiteX7" fmla="*/ 13603 w 144426"/>
                  <a:gd name="connsiteY7" fmla="*/ 121288 h 253890"/>
                  <a:gd name="connsiteX8" fmla="*/ 6230 w 144426"/>
                  <a:gd name="connsiteY8" fmla="*/ 106032 h 253890"/>
                  <a:gd name="connsiteX9" fmla="*/ 20342 w 144426"/>
                  <a:gd name="connsiteY9" fmla="*/ 97513 h 253890"/>
                  <a:gd name="connsiteX10" fmla="*/ 44116 w 144426"/>
                  <a:gd name="connsiteY10" fmla="*/ 88105 h 253890"/>
                  <a:gd name="connsiteX11" fmla="*/ 71196 w 144426"/>
                  <a:gd name="connsiteY11" fmla="*/ 84037 h 253890"/>
                  <a:gd name="connsiteX12" fmla="*/ 104252 w 144426"/>
                  <a:gd name="connsiteY12" fmla="*/ 89758 h 253890"/>
                  <a:gd name="connsiteX13" fmla="*/ 121797 w 144426"/>
                  <a:gd name="connsiteY13" fmla="*/ 108066 h 253890"/>
                  <a:gd name="connsiteX14" fmla="*/ 127136 w 144426"/>
                  <a:gd name="connsiteY14" fmla="*/ 141884 h 253890"/>
                  <a:gd name="connsiteX15" fmla="*/ 127136 w 144426"/>
                  <a:gd name="connsiteY15" fmla="*/ 236219 h 253890"/>
                  <a:gd name="connsiteX16" fmla="*/ 144427 w 144426"/>
                  <a:gd name="connsiteY16" fmla="*/ 236219 h 253890"/>
                  <a:gd name="connsiteX17" fmla="*/ 144427 w 144426"/>
                  <a:gd name="connsiteY17" fmla="*/ 249187 h 253890"/>
                  <a:gd name="connsiteX18" fmla="*/ 129552 w 144426"/>
                  <a:gd name="connsiteY18" fmla="*/ 252111 h 253890"/>
                  <a:gd name="connsiteX19" fmla="*/ 113787 w 144426"/>
                  <a:gd name="connsiteY19" fmla="*/ 253637 h 253890"/>
                  <a:gd name="connsiteX20" fmla="*/ 102599 w 144426"/>
                  <a:gd name="connsiteY20" fmla="*/ 251094 h 253890"/>
                  <a:gd name="connsiteX21" fmla="*/ 99675 w 144426"/>
                  <a:gd name="connsiteY21" fmla="*/ 240033 h 253890"/>
                  <a:gd name="connsiteX22" fmla="*/ 99675 w 144426"/>
                  <a:gd name="connsiteY22" fmla="*/ 230371 h 253890"/>
                  <a:gd name="connsiteX23" fmla="*/ 78062 w 144426"/>
                  <a:gd name="connsiteY23" fmla="*/ 246517 h 253890"/>
                  <a:gd name="connsiteX24" fmla="*/ 49075 w 144426"/>
                  <a:gd name="connsiteY24" fmla="*/ 253891 h 253890"/>
                  <a:gd name="connsiteX25" fmla="*/ 13985 w 144426"/>
                  <a:gd name="connsiteY25" fmla="*/ 241686 h 253890"/>
                  <a:gd name="connsiteX26" fmla="*/ 0 w 144426"/>
                  <a:gd name="connsiteY26" fmla="*/ 206596 h 253890"/>
                  <a:gd name="connsiteX27" fmla="*/ 27843 w 144426"/>
                  <a:gd name="connsiteY27" fmla="*/ 165913 h 253890"/>
                  <a:gd name="connsiteX28" fmla="*/ 41828 w 144426"/>
                  <a:gd name="connsiteY28" fmla="*/ 50600 h 253890"/>
                  <a:gd name="connsiteX29" fmla="*/ 24664 w 144426"/>
                  <a:gd name="connsiteY29" fmla="*/ 33055 h 253890"/>
                  <a:gd name="connsiteX30" fmla="*/ 18816 w 144426"/>
                  <a:gd name="connsiteY30" fmla="*/ 8772 h 253890"/>
                  <a:gd name="connsiteX31" fmla="*/ 19452 w 144426"/>
                  <a:gd name="connsiteY31" fmla="*/ 0 h 253890"/>
                  <a:gd name="connsiteX32" fmla="*/ 34962 w 144426"/>
                  <a:gd name="connsiteY32" fmla="*/ 0 h 253890"/>
                  <a:gd name="connsiteX33" fmla="*/ 35217 w 144426"/>
                  <a:gd name="connsiteY33" fmla="*/ 5340 h 253890"/>
                  <a:gd name="connsiteX34" fmla="*/ 44370 w 144426"/>
                  <a:gd name="connsiteY34" fmla="*/ 24919 h 253890"/>
                  <a:gd name="connsiteX35" fmla="*/ 68145 w 144426"/>
                  <a:gd name="connsiteY35" fmla="*/ 33310 h 253890"/>
                  <a:gd name="connsiteX36" fmla="*/ 91665 w 144426"/>
                  <a:gd name="connsiteY36" fmla="*/ 24792 h 253890"/>
                  <a:gd name="connsiteX37" fmla="*/ 100183 w 144426"/>
                  <a:gd name="connsiteY37" fmla="*/ 5340 h 253890"/>
                  <a:gd name="connsiteX38" fmla="*/ 100438 w 144426"/>
                  <a:gd name="connsiteY38" fmla="*/ 0 h 253890"/>
                  <a:gd name="connsiteX39" fmla="*/ 115694 w 144426"/>
                  <a:gd name="connsiteY39" fmla="*/ 0 h 253890"/>
                  <a:gd name="connsiteX40" fmla="*/ 116330 w 144426"/>
                  <a:gd name="connsiteY40" fmla="*/ 8518 h 253890"/>
                  <a:gd name="connsiteX41" fmla="*/ 110354 w 144426"/>
                  <a:gd name="connsiteY41" fmla="*/ 32674 h 253890"/>
                  <a:gd name="connsiteX42" fmla="*/ 93318 w 144426"/>
                  <a:gd name="connsiteY42" fmla="*/ 50473 h 253890"/>
                  <a:gd name="connsiteX43" fmla="*/ 68145 w 144426"/>
                  <a:gd name="connsiteY43" fmla="*/ 57084 h 253890"/>
                  <a:gd name="connsiteX44" fmla="*/ 41828 w 144426"/>
                  <a:gd name="connsiteY44" fmla="*/ 50600 h 253890"/>
                  <a:gd name="connsiteX45" fmla="*/ 79587 w 144426"/>
                  <a:gd name="connsiteY45" fmla="*/ 229227 h 253890"/>
                  <a:gd name="connsiteX46" fmla="*/ 97768 w 144426"/>
                  <a:gd name="connsiteY46" fmla="*/ 218039 h 253890"/>
                  <a:gd name="connsiteX47" fmla="*/ 97768 w 144426"/>
                  <a:gd name="connsiteY47" fmla="*/ 167438 h 253890"/>
                  <a:gd name="connsiteX48" fmla="*/ 49456 w 144426"/>
                  <a:gd name="connsiteY48" fmla="*/ 177228 h 253890"/>
                  <a:gd name="connsiteX49" fmla="*/ 33183 w 144426"/>
                  <a:gd name="connsiteY49" fmla="*/ 202909 h 253890"/>
                  <a:gd name="connsiteX50" fmla="*/ 40938 w 144426"/>
                  <a:gd name="connsiteY50" fmla="*/ 226302 h 253890"/>
                  <a:gd name="connsiteX51" fmla="*/ 61915 w 144426"/>
                  <a:gd name="connsiteY51" fmla="*/ 233804 h 253890"/>
                  <a:gd name="connsiteX52" fmla="*/ 79587 w 144426"/>
                  <a:gd name="connsiteY52" fmla="*/ 229227 h 25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4426" h="253890">
                    <a:moveTo>
                      <a:pt x="27843" y="165913"/>
                    </a:moveTo>
                    <a:cubicBezTo>
                      <a:pt x="46278" y="157140"/>
                      <a:pt x="69544" y="152563"/>
                      <a:pt x="97768" y="151928"/>
                    </a:cubicBezTo>
                    <a:lnTo>
                      <a:pt x="97768" y="143664"/>
                    </a:lnTo>
                    <a:cubicBezTo>
                      <a:pt x="97768" y="134510"/>
                      <a:pt x="96751" y="127263"/>
                      <a:pt x="94844" y="121924"/>
                    </a:cubicBezTo>
                    <a:cubicBezTo>
                      <a:pt x="92937" y="116584"/>
                      <a:pt x="89504" y="112770"/>
                      <a:pt x="84673" y="110354"/>
                    </a:cubicBezTo>
                    <a:cubicBezTo>
                      <a:pt x="79842" y="107939"/>
                      <a:pt x="73103" y="106667"/>
                      <a:pt x="64204" y="106667"/>
                    </a:cubicBezTo>
                    <a:cubicBezTo>
                      <a:pt x="54160" y="106667"/>
                      <a:pt x="45260" y="108066"/>
                      <a:pt x="37251" y="110863"/>
                    </a:cubicBezTo>
                    <a:cubicBezTo>
                      <a:pt x="29368" y="113660"/>
                      <a:pt x="21486" y="117220"/>
                      <a:pt x="13603" y="121288"/>
                    </a:cubicBezTo>
                    <a:lnTo>
                      <a:pt x="6230" y="106032"/>
                    </a:lnTo>
                    <a:cubicBezTo>
                      <a:pt x="8772" y="103870"/>
                      <a:pt x="13476" y="101073"/>
                      <a:pt x="20342" y="97513"/>
                    </a:cubicBezTo>
                    <a:cubicBezTo>
                      <a:pt x="27207" y="93954"/>
                      <a:pt x="35090" y="90902"/>
                      <a:pt x="44116" y="88105"/>
                    </a:cubicBezTo>
                    <a:cubicBezTo>
                      <a:pt x="53143" y="85308"/>
                      <a:pt x="62170" y="84037"/>
                      <a:pt x="71196" y="84037"/>
                    </a:cubicBezTo>
                    <a:cubicBezTo>
                      <a:pt x="85054" y="84037"/>
                      <a:pt x="96115" y="85944"/>
                      <a:pt x="104252" y="89758"/>
                    </a:cubicBezTo>
                    <a:cubicBezTo>
                      <a:pt x="112388" y="93572"/>
                      <a:pt x="118237" y="99675"/>
                      <a:pt x="121797" y="108066"/>
                    </a:cubicBezTo>
                    <a:cubicBezTo>
                      <a:pt x="125356" y="116457"/>
                      <a:pt x="127136" y="127772"/>
                      <a:pt x="127136" y="141884"/>
                    </a:cubicBezTo>
                    <a:lnTo>
                      <a:pt x="127136" y="236219"/>
                    </a:lnTo>
                    <a:lnTo>
                      <a:pt x="144427" y="236219"/>
                    </a:lnTo>
                    <a:lnTo>
                      <a:pt x="144427" y="249187"/>
                    </a:lnTo>
                    <a:cubicBezTo>
                      <a:pt x="140486" y="250204"/>
                      <a:pt x="135527" y="251094"/>
                      <a:pt x="129552" y="252111"/>
                    </a:cubicBezTo>
                    <a:cubicBezTo>
                      <a:pt x="123576" y="253128"/>
                      <a:pt x="118364" y="253637"/>
                      <a:pt x="113787" y="253637"/>
                    </a:cubicBezTo>
                    <a:cubicBezTo>
                      <a:pt x="108320" y="253637"/>
                      <a:pt x="104633" y="252747"/>
                      <a:pt x="102599" y="251094"/>
                    </a:cubicBezTo>
                    <a:cubicBezTo>
                      <a:pt x="100692" y="249441"/>
                      <a:pt x="99675" y="245754"/>
                      <a:pt x="99675" y="240033"/>
                    </a:cubicBezTo>
                    <a:lnTo>
                      <a:pt x="99675" y="230371"/>
                    </a:lnTo>
                    <a:cubicBezTo>
                      <a:pt x="93826" y="236219"/>
                      <a:pt x="86580" y="241686"/>
                      <a:pt x="78062" y="246517"/>
                    </a:cubicBezTo>
                    <a:cubicBezTo>
                      <a:pt x="69544" y="251475"/>
                      <a:pt x="59881" y="253891"/>
                      <a:pt x="49075" y="253891"/>
                    </a:cubicBezTo>
                    <a:cubicBezTo>
                      <a:pt x="34962" y="253891"/>
                      <a:pt x="23266" y="249823"/>
                      <a:pt x="13985" y="241686"/>
                    </a:cubicBezTo>
                    <a:cubicBezTo>
                      <a:pt x="4704" y="233549"/>
                      <a:pt x="0" y="221853"/>
                      <a:pt x="0" y="206596"/>
                    </a:cubicBezTo>
                    <a:cubicBezTo>
                      <a:pt x="254" y="188289"/>
                      <a:pt x="9408" y="174685"/>
                      <a:pt x="27843" y="165913"/>
                    </a:cubicBezTo>
                    <a:close/>
                    <a:moveTo>
                      <a:pt x="41828" y="50600"/>
                    </a:moveTo>
                    <a:cubicBezTo>
                      <a:pt x="34327" y="46278"/>
                      <a:pt x="28606" y="40429"/>
                      <a:pt x="24664" y="33055"/>
                    </a:cubicBezTo>
                    <a:cubicBezTo>
                      <a:pt x="20723" y="25681"/>
                      <a:pt x="18816" y="17672"/>
                      <a:pt x="18816" y="8772"/>
                    </a:cubicBezTo>
                    <a:cubicBezTo>
                      <a:pt x="18816" y="4450"/>
                      <a:pt x="19070" y="1526"/>
                      <a:pt x="19452" y="0"/>
                    </a:cubicBezTo>
                    <a:lnTo>
                      <a:pt x="34962" y="0"/>
                    </a:lnTo>
                    <a:cubicBezTo>
                      <a:pt x="34962" y="2161"/>
                      <a:pt x="35090" y="3941"/>
                      <a:pt x="35217" y="5340"/>
                    </a:cubicBezTo>
                    <a:cubicBezTo>
                      <a:pt x="35980" y="12841"/>
                      <a:pt x="39031" y="19325"/>
                      <a:pt x="44370" y="24919"/>
                    </a:cubicBezTo>
                    <a:cubicBezTo>
                      <a:pt x="49710" y="30513"/>
                      <a:pt x="57593" y="33310"/>
                      <a:pt x="68145" y="33310"/>
                    </a:cubicBezTo>
                    <a:cubicBezTo>
                      <a:pt x="78697" y="33310"/>
                      <a:pt x="86580" y="30513"/>
                      <a:pt x="91665" y="24792"/>
                    </a:cubicBezTo>
                    <a:cubicBezTo>
                      <a:pt x="96751" y="19070"/>
                      <a:pt x="99548" y="12586"/>
                      <a:pt x="100183" y="5340"/>
                    </a:cubicBezTo>
                    <a:cubicBezTo>
                      <a:pt x="100565" y="2543"/>
                      <a:pt x="100692" y="890"/>
                      <a:pt x="100438" y="0"/>
                    </a:cubicBezTo>
                    <a:lnTo>
                      <a:pt x="115694" y="0"/>
                    </a:lnTo>
                    <a:cubicBezTo>
                      <a:pt x="116075" y="3178"/>
                      <a:pt x="116330" y="5975"/>
                      <a:pt x="116330" y="8518"/>
                    </a:cubicBezTo>
                    <a:cubicBezTo>
                      <a:pt x="116330" y="17163"/>
                      <a:pt x="114295" y="25173"/>
                      <a:pt x="110354" y="32674"/>
                    </a:cubicBezTo>
                    <a:cubicBezTo>
                      <a:pt x="106286" y="40175"/>
                      <a:pt x="100692" y="46023"/>
                      <a:pt x="93318" y="50473"/>
                    </a:cubicBezTo>
                    <a:cubicBezTo>
                      <a:pt x="85944" y="54923"/>
                      <a:pt x="77553" y="57084"/>
                      <a:pt x="68145" y="57084"/>
                    </a:cubicBezTo>
                    <a:cubicBezTo>
                      <a:pt x="58101" y="57084"/>
                      <a:pt x="49329" y="54923"/>
                      <a:pt x="41828" y="50600"/>
                    </a:cubicBezTo>
                    <a:close/>
                    <a:moveTo>
                      <a:pt x="79587" y="229227"/>
                    </a:moveTo>
                    <a:cubicBezTo>
                      <a:pt x="86198" y="226048"/>
                      <a:pt x="92301" y="222361"/>
                      <a:pt x="97768" y="218039"/>
                    </a:cubicBezTo>
                    <a:lnTo>
                      <a:pt x="97768" y="167438"/>
                    </a:lnTo>
                    <a:cubicBezTo>
                      <a:pt x="76409" y="167438"/>
                      <a:pt x="60262" y="170744"/>
                      <a:pt x="49456" y="177228"/>
                    </a:cubicBezTo>
                    <a:cubicBezTo>
                      <a:pt x="38522" y="183839"/>
                      <a:pt x="33183" y="192357"/>
                      <a:pt x="33183" y="202909"/>
                    </a:cubicBezTo>
                    <a:cubicBezTo>
                      <a:pt x="33183" y="213462"/>
                      <a:pt x="35725" y="221217"/>
                      <a:pt x="40938" y="226302"/>
                    </a:cubicBezTo>
                    <a:cubicBezTo>
                      <a:pt x="46150" y="231261"/>
                      <a:pt x="53143" y="233804"/>
                      <a:pt x="61915" y="233804"/>
                    </a:cubicBezTo>
                    <a:cubicBezTo>
                      <a:pt x="67001" y="233931"/>
                      <a:pt x="72849" y="232405"/>
                      <a:pt x="79587" y="229227"/>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4" name="Freeform: Shape 44">
                <a:extLst>
                  <a:ext uri="{FF2B5EF4-FFF2-40B4-BE49-F238E27FC236}">
                    <a16:creationId xmlns:a16="http://schemas.microsoft.com/office/drawing/2014/main" id="{D4BD2320-80C9-56B9-7970-EA7297FB0A61}"/>
                  </a:ext>
                </a:extLst>
              </p:cNvPr>
              <p:cNvSpPr/>
              <p:nvPr/>
            </p:nvSpPr>
            <p:spPr>
              <a:xfrm>
                <a:off x="2892911" y="1873147"/>
                <a:ext cx="106031" cy="208376"/>
              </a:xfrm>
              <a:custGeom>
                <a:avLst/>
                <a:gdLst>
                  <a:gd name="connsiteX0" fmla="*/ 29369 w 106031"/>
                  <a:gd name="connsiteY0" fmla="*/ 200748 h 208376"/>
                  <a:gd name="connsiteX1" fmla="*/ 21105 w 106031"/>
                  <a:gd name="connsiteY1" fmla="*/ 174558 h 208376"/>
                  <a:gd name="connsiteX2" fmla="*/ 21105 w 106031"/>
                  <a:gd name="connsiteY2" fmla="*/ 61661 h 208376"/>
                  <a:gd name="connsiteX3" fmla="*/ 0 w 106031"/>
                  <a:gd name="connsiteY3" fmla="*/ 61661 h 208376"/>
                  <a:gd name="connsiteX4" fmla="*/ 0 w 106031"/>
                  <a:gd name="connsiteY4" fmla="*/ 48439 h 208376"/>
                  <a:gd name="connsiteX5" fmla="*/ 8264 w 106031"/>
                  <a:gd name="connsiteY5" fmla="*/ 46405 h 208376"/>
                  <a:gd name="connsiteX6" fmla="*/ 17418 w 106031"/>
                  <a:gd name="connsiteY6" fmla="*/ 43226 h 208376"/>
                  <a:gd name="connsiteX7" fmla="*/ 24792 w 106031"/>
                  <a:gd name="connsiteY7" fmla="*/ 32674 h 208376"/>
                  <a:gd name="connsiteX8" fmla="*/ 30386 w 106031"/>
                  <a:gd name="connsiteY8" fmla="*/ 14748 h 208376"/>
                  <a:gd name="connsiteX9" fmla="*/ 34200 w 106031"/>
                  <a:gd name="connsiteY9" fmla="*/ 0 h 208376"/>
                  <a:gd name="connsiteX10" fmla="*/ 51490 w 106031"/>
                  <a:gd name="connsiteY10" fmla="*/ 0 h 208376"/>
                  <a:gd name="connsiteX11" fmla="*/ 52126 w 106031"/>
                  <a:gd name="connsiteY11" fmla="*/ 42336 h 208376"/>
                  <a:gd name="connsiteX12" fmla="*/ 101201 w 106031"/>
                  <a:gd name="connsiteY12" fmla="*/ 42336 h 208376"/>
                  <a:gd name="connsiteX13" fmla="*/ 101201 w 106031"/>
                  <a:gd name="connsiteY13" fmla="*/ 61788 h 208376"/>
                  <a:gd name="connsiteX14" fmla="*/ 52126 w 106031"/>
                  <a:gd name="connsiteY14" fmla="*/ 61788 h 208376"/>
                  <a:gd name="connsiteX15" fmla="*/ 52126 w 106031"/>
                  <a:gd name="connsiteY15" fmla="*/ 152055 h 208376"/>
                  <a:gd name="connsiteX16" fmla="*/ 53143 w 106031"/>
                  <a:gd name="connsiteY16" fmla="*/ 175575 h 208376"/>
                  <a:gd name="connsiteX17" fmla="*/ 57593 w 106031"/>
                  <a:gd name="connsiteY17" fmla="*/ 184348 h 208376"/>
                  <a:gd name="connsiteX18" fmla="*/ 69162 w 106031"/>
                  <a:gd name="connsiteY18" fmla="*/ 186382 h 208376"/>
                  <a:gd name="connsiteX19" fmla="*/ 86707 w 106031"/>
                  <a:gd name="connsiteY19" fmla="*/ 184348 h 208376"/>
                  <a:gd name="connsiteX20" fmla="*/ 101582 w 106031"/>
                  <a:gd name="connsiteY20" fmla="*/ 179898 h 208376"/>
                  <a:gd name="connsiteX21" fmla="*/ 106032 w 106031"/>
                  <a:gd name="connsiteY21" fmla="*/ 193120 h 208376"/>
                  <a:gd name="connsiteX22" fmla="*/ 83274 w 106031"/>
                  <a:gd name="connsiteY22" fmla="*/ 203418 h 208376"/>
                  <a:gd name="connsiteX23" fmla="*/ 54669 w 106031"/>
                  <a:gd name="connsiteY23" fmla="*/ 208376 h 208376"/>
                  <a:gd name="connsiteX24" fmla="*/ 29369 w 106031"/>
                  <a:gd name="connsiteY24" fmla="*/ 200748 h 20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031" h="208376">
                    <a:moveTo>
                      <a:pt x="29369" y="200748"/>
                    </a:moveTo>
                    <a:cubicBezTo>
                      <a:pt x="23902" y="195663"/>
                      <a:pt x="21105" y="186890"/>
                      <a:pt x="21105" y="174558"/>
                    </a:cubicBezTo>
                    <a:lnTo>
                      <a:pt x="21105" y="61661"/>
                    </a:lnTo>
                    <a:lnTo>
                      <a:pt x="0" y="61661"/>
                    </a:lnTo>
                    <a:lnTo>
                      <a:pt x="0" y="48439"/>
                    </a:lnTo>
                    <a:cubicBezTo>
                      <a:pt x="1017" y="48185"/>
                      <a:pt x="3687" y="47549"/>
                      <a:pt x="8264" y="46405"/>
                    </a:cubicBezTo>
                    <a:cubicBezTo>
                      <a:pt x="12714" y="45260"/>
                      <a:pt x="15765" y="44116"/>
                      <a:pt x="17418" y="43226"/>
                    </a:cubicBezTo>
                    <a:cubicBezTo>
                      <a:pt x="20596" y="41446"/>
                      <a:pt x="23012" y="37887"/>
                      <a:pt x="24792" y="32674"/>
                    </a:cubicBezTo>
                    <a:cubicBezTo>
                      <a:pt x="26317" y="28987"/>
                      <a:pt x="28224" y="23012"/>
                      <a:pt x="30386" y="14748"/>
                    </a:cubicBezTo>
                    <a:cubicBezTo>
                      <a:pt x="32547" y="6484"/>
                      <a:pt x="33818" y="1653"/>
                      <a:pt x="34200" y="0"/>
                    </a:cubicBezTo>
                    <a:lnTo>
                      <a:pt x="51490" y="0"/>
                    </a:lnTo>
                    <a:lnTo>
                      <a:pt x="52126" y="42336"/>
                    </a:lnTo>
                    <a:lnTo>
                      <a:pt x="101201" y="42336"/>
                    </a:lnTo>
                    <a:lnTo>
                      <a:pt x="101201" y="61788"/>
                    </a:lnTo>
                    <a:lnTo>
                      <a:pt x="52126" y="61788"/>
                    </a:lnTo>
                    <a:lnTo>
                      <a:pt x="52126" y="152055"/>
                    </a:lnTo>
                    <a:cubicBezTo>
                      <a:pt x="52126" y="163243"/>
                      <a:pt x="52507" y="170998"/>
                      <a:pt x="53143" y="175575"/>
                    </a:cubicBezTo>
                    <a:cubicBezTo>
                      <a:pt x="53779" y="180025"/>
                      <a:pt x="55304" y="183076"/>
                      <a:pt x="57593" y="184348"/>
                    </a:cubicBezTo>
                    <a:cubicBezTo>
                      <a:pt x="59881" y="185746"/>
                      <a:pt x="63695" y="186382"/>
                      <a:pt x="69162" y="186382"/>
                    </a:cubicBezTo>
                    <a:cubicBezTo>
                      <a:pt x="74502" y="186382"/>
                      <a:pt x="80223" y="185746"/>
                      <a:pt x="86707" y="184348"/>
                    </a:cubicBezTo>
                    <a:cubicBezTo>
                      <a:pt x="93191" y="182949"/>
                      <a:pt x="98022" y="181551"/>
                      <a:pt x="101582" y="179898"/>
                    </a:cubicBezTo>
                    <a:lnTo>
                      <a:pt x="106032" y="193120"/>
                    </a:lnTo>
                    <a:cubicBezTo>
                      <a:pt x="101328" y="196680"/>
                      <a:pt x="93700" y="200112"/>
                      <a:pt x="83274" y="203418"/>
                    </a:cubicBezTo>
                    <a:cubicBezTo>
                      <a:pt x="72849" y="206724"/>
                      <a:pt x="63187" y="208376"/>
                      <a:pt x="54669" y="208376"/>
                    </a:cubicBezTo>
                    <a:cubicBezTo>
                      <a:pt x="43226" y="208376"/>
                      <a:pt x="34835" y="205834"/>
                      <a:pt x="29369" y="200748"/>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5" name="Freeform: Shape 45">
                <a:extLst>
                  <a:ext uri="{FF2B5EF4-FFF2-40B4-BE49-F238E27FC236}">
                    <a16:creationId xmlns:a16="http://schemas.microsoft.com/office/drawing/2014/main" id="{EEF5DE1A-F0C4-780E-2A23-B129E65F5E13}"/>
                  </a:ext>
                </a:extLst>
              </p:cNvPr>
              <p:cNvSpPr/>
              <p:nvPr/>
            </p:nvSpPr>
            <p:spPr>
              <a:xfrm>
                <a:off x="3016361" y="1911924"/>
                <a:ext cx="144426" cy="169853"/>
              </a:xfrm>
              <a:custGeom>
                <a:avLst/>
                <a:gdLst>
                  <a:gd name="connsiteX0" fmla="*/ 27843 w 144426"/>
                  <a:gd name="connsiteY0" fmla="*/ 81876 h 169853"/>
                  <a:gd name="connsiteX1" fmla="*/ 97768 w 144426"/>
                  <a:gd name="connsiteY1" fmla="*/ 67891 h 169853"/>
                  <a:gd name="connsiteX2" fmla="*/ 97768 w 144426"/>
                  <a:gd name="connsiteY2" fmla="*/ 59627 h 169853"/>
                  <a:gd name="connsiteX3" fmla="*/ 94844 w 144426"/>
                  <a:gd name="connsiteY3" fmla="*/ 37887 h 169853"/>
                  <a:gd name="connsiteX4" fmla="*/ 84673 w 144426"/>
                  <a:gd name="connsiteY4" fmla="*/ 26317 h 169853"/>
                  <a:gd name="connsiteX5" fmla="*/ 64204 w 144426"/>
                  <a:gd name="connsiteY5" fmla="*/ 22630 h 169853"/>
                  <a:gd name="connsiteX6" fmla="*/ 37251 w 144426"/>
                  <a:gd name="connsiteY6" fmla="*/ 26826 h 169853"/>
                  <a:gd name="connsiteX7" fmla="*/ 13604 w 144426"/>
                  <a:gd name="connsiteY7" fmla="*/ 37251 h 169853"/>
                  <a:gd name="connsiteX8" fmla="*/ 6230 w 144426"/>
                  <a:gd name="connsiteY8" fmla="*/ 21995 h 169853"/>
                  <a:gd name="connsiteX9" fmla="*/ 20342 w 144426"/>
                  <a:gd name="connsiteY9" fmla="*/ 13476 h 169853"/>
                  <a:gd name="connsiteX10" fmla="*/ 44116 w 144426"/>
                  <a:gd name="connsiteY10" fmla="*/ 4068 h 169853"/>
                  <a:gd name="connsiteX11" fmla="*/ 71196 w 144426"/>
                  <a:gd name="connsiteY11" fmla="*/ 0 h 169853"/>
                  <a:gd name="connsiteX12" fmla="*/ 104252 w 144426"/>
                  <a:gd name="connsiteY12" fmla="*/ 5721 h 169853"/>
                  <a:gd name="connsiteX13" fmla="*/ 121797 w 144426"/>
                  <a:gd name="connsiteY13" fmla="*/ 24029 h 169853"/>
                  <a:gd name="connsiteX14" fmla="*/ 127136 w 144426"/>
                  <a:gd name="connsiteY14" fmla="*/ 57847 h 169853"/>
                  <a:gd name="connsiteX15" fmla="*/ 127136 w 144426"/>
                  <a:gd name="connsiteY15" fmla="*/ 152182 h 169853"/>
                  <a:gd name="connsiteX16" fmla="*/ 144427 w 144426"/>
                  <a:gd name="connsiteY16" fmla="*/ 152182 h 169853"/>
                  <a:gd name="connsiteX17" fmla="*/ 144427 w 144426"/>
                  <a:gd name="connsiteY17" fmla="*/ 165150 h 169853"/>
                  <a:gd name="connsiteX18" fmla="*/ 129552 w 144426"/>
                  <a:gd name="connsiteY18" fmla="*/ 168074 h 169853"/>
                  <a:gd name="connsiteX19" fmla="*/ 113787 w 144426"/>
                  <a:gd name="connsiteY19" fmla="*/ 169600 h 169853"/>
                  <a:gd name="connsiteX20" fmla="*/ 102599 w 144426"/>
                  <a:gd name="connsiteY20" fmla="*/ 167057 h 169853"/>
                  <a:gd name="connsiteX21" fmla="*/ 99675 w 144426"/>
                  <a:gd name="connsiteY21" fmla="*/ 155996 h 169853"/>
                  <a:gd name="connsiteX22" fmla="*/ 99675 w 144426"/>
                  <a:gd name="connsiteY22" fmla="*/ 146334 h 169853"/>
                  <a:gd name="connsiteX23" fmla="*/ 78062 w 144426"/>
                  <a:gd name="connsiteY23" fmla="*/ 162480 h 169853"/>
                  <a:gd name="connsiteX24" fmla="*/ 49075 w 144426"/>
                  <a:gd name="connsiteY24" fmla="*/ 169854 h 169853"/>
                  <a:gd name="connsiteX25" fmla="*/ 13985 w 144426"/>
                  <a:gd name="connsiteY25" fmla="*/ 157649 h 169853"/>
                  <a:gd name="connsiteX26" fmla="*/ 0 w 144426"/>
                  <a:gd name="connsiteY26" fmla="*/ 122559 h 169853"/>
                  <a:gd name="connsiteX27" fmla="*/ 27843 w 144426"/>
                  <a:gd name="connsiteY27" fmla="*/ 81876 h 169853"/>
                  <a:gd name="connsiteX28" fmla="*/ 79587 w 144426"/>
                  <a:gd name="connsiteY28" fmla="*/ 145190 h 169853"/>
                  <a:gd name="connsiteX29" fmla="*/ 97768 w 144426"/>
                  <a:gd name="connsiteY29" fmla="*/ 134002 h 169853"/>
                  <a:gd name="connsiteX30" fmla="*/ 97768 w 144426"/>
                  <a:gd name="connsiteY30" fmla="*/ 83401 h 169853"/>
                  <a:gd name="connsiteX31" fmla="*/ 49456 w 144426"/>
                  <a:gd name="connsiteY31" fmla="*/ 93191 h 169853"/>
                  <a:gd name="connsiteX32" fmla="*/ 33183 w 144426"/>
                  <a:gd name="connsiteY32" fmla="*/ 118872 h 169853"/>
                  <a:gd name="connsiteX33" fmla="*/ 40938 w 144426"/>
                  <a:gd name="connsiteY33" fmla="*/ 142265 h 169853"/>
                  <a:gd name="connsiteX34" fmla="*/ 61915 w 144426"/>
                  <a:gd name="connsiteY34" fmla="*/ 149766 h 169853"/>
                  <a:gd name="connsiteX35" fmla="*/ 79587 w 144426"/>
                  <a:gd name="connsiteY35" fmla="*/ 145190 h 1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4426" h="169853">
                    <a:moveTo>
                      <a:pt x="27843" y="81876"/>
                    </a:moveTo>
                    <a:cubicBezTo>
                      <a:pt x="46278" y="73103"/>
                      <a:pt x="69544" y="68526"/>
                      <a:pt x="97768" y="67891"/>
                    </a:cubicBezTo>
                    <a:lnTo>
                      <a:pt x="97768" y="59627"/>
                    </a:lnTo>
                    <a:cubicBezTo>
                      <a:pt x="97768" y="50473"/>
                      <a:pt x="96751" y="43226"/>
                      <a:pt x="94844" y="37887"/>
                    </a:cubicBezTo>
                    <a:cubicBezTo>
                      <a:pt x="92937" y="32547"/>
                      <a:pt x="89504" y="28733"/>
                      <a:pt x="84673" y="26317"/>
                    </a:cubicBezTo>
                    <a:cubicBezTo>
                      <a:pt x="79842" y="23902"/>
                      <a:pt x="73103" y="22630"/>
                      <a:pt x="64204" y="22630"/>
                    </a:cubicBezTo>
                    <a:cubicBezTo>
                      <a:pt x="54160" y="22630"/>
                      <a:pt x="45260" y="24029"/>
                      <a:pt x="37251" y="26826"/>
                    </a:cubicBezTo>
                    <a:cubicBezTo>
                      <a:pt x="29368" y="29623"/>
                      <a:pt x="21486" y="33182"/>
                      <a:pt x="13604" y="37251"/>
                    </a:cubicBezTo>
                    <a:lnTo>
                      <a:pt x="6230" y="21995"/>
                    </a:lnTo>
                    <a:cubicBezTo>
                      <a:pt x="8772" y="19833"/>
                      <a:pt x="13476" y="17036"/>
                      <a:pt x="20342" y="13476"/>
                    </a:cubicBezTo>
                    <a:cubicBezTo>
                      <a:pt x="27207" y="9917"/>
                      <a:pt x="35090" y="6865"/>
                      <a:pt x="44116" y="4068"/>
                    </a:cubicBezTo>
                    <a:cubicBezTo>
                      <a:pt x="53143" y="1271"/>
                      <a:pt x="62170" y="0"/>
                      <a:pt x="71196" y="0"/>
                    </a:cubicBezTo>
                    <a:cubicBezTo>
                      <a:pt x="85054" y="0"/>
                      <a:pt x="96115" y="1907"/>
                      <a:pt x="104252" y="5721"/>
                    </a:cubicBezTo>
                    <a:cubicBezTo>
                      <a:pt x="112388" y="9535"/>
                      <a:pt x="118237" y="15638"/>
                      <a:pt x="121797" y="24029"/>
                    </a:cubicBezTo>
                    <a:cubicBezTo>
                      <a:pt x="125356" y="32420"/>
                      <a:pt x="127136" y="43735"/>
                      <a:pt x="127136" y="57847"/>
                    </a:cubicBezTo>
                    <a:lnTo>
                      <a:pt x="127136" y="152182"/>
                    </a:lnTo>
                    <a:lnTo>
                      <a:pt x="144427" y="152182"/>
                    </a:lnTo>
                    <a:lnTo>
                      <a:pt x="144427" y="165150"/>
                    </a:lnTo>
                    <a:cubicBezTo>
                      <a:pt x="140486" y="166167"/>
                      <a:pt x="135527" y="167057"/>
                      <a:pt x="129552" y="168074"/>
                    </a:cubicBezTo>
                    <a:cubicBezTo>
                      <a:pt x="123576" y="169091"/>
                      <a:pt x="118364" y="169600"/>
                      <a:pt x="113787" y="169600"/>
                    </a:cubicBezTo>
                    <a:cubicBezTo>
                      <a:pt x="108320" y="169600"/>
                      <a:pt x="104633" y="168710"/>
                      <a:pt x="102599" y="167057"/>
                    </a:cubicBezTo>
                    <a:cubicBezTo>
                      <a:pt x="100692" y="165404"/>
                      <a:pt x="99675" y="161717"/>
                      <a:pt x="99675" y="155996"/>
                    </a:cubicBezTo>
                    <a:lnTo>
                      <a:pt x="99675" y="146334"/>
                    </a:lnTo>
                    <a:cubicBezTo>
                      <a:pt x="93827" y="152182"/>
                      <a:pt x="86580" y="157649"/>
                      <a:pt x="78062" y="162480"/>
                    </a:cubicBezTo>
                    <a:cubicBezTo>
                      <a:pt x="69544" y="167438"/>
                      <a:pt x="59881" y="169854"/>
                      <a:pt x="49075" y="169854"/>
                    </a:cubicBezTo>
                    <a:cubicBezTo>
                      <a:pt x="34962" y="169854"/>
                      <a:pt x="23266" y="165786"/>
                      <a:pt x="13985" y="157649"/>
                    </a:cubicBezTo>
                    <a:cubicBezTo>
                      <a:pt x="4704" y="149512"/>
                      <a:pt x="0" y="137816"/>
                      <a:pt x="0" y="122559"/>
                    </a:cubicBezTo>
                    <a:cubicBezTo>
                      <a:pt x="254" y="104252"/>
                      <a:pt x="9408" y="90648"/>
                      <a:pt x="27843" y="81876"/>
                    </a:cubicBezTo>
                    <a:close/>
                    <a:moveTo>
                      <a:pt x="79587" y="145190"/>
                    </a:moveTo>
                    <a:cubicBezTo>
                      <a:pt x="86198" y="142011"/>
                      <a:pt x="92301" y="138324"/>
                      <a:pt x="97768" y="134002"/>
                    </a:cubicBezTo>
                    <a:lnTo>
                      <a:pt x="97768" y="83401"/>
                    </a:lnTo>
                    <a:cubicBezTo>
                      <a:pt x="76409" y="83401"/>
                      <a:pt x="60263" y="86707"/>
                      <a:pt x="49456" y="93191"/>
                    </a:cubicBezTo>
                    <a:cubicBezTo>
                      <a:pt x="38522" y="99802"/>
                      <a:pt x="33183" y="108320"/>
                      <a:pt x="33183" y="118872"/>
                    </a:cubicBezTo>
                    <a:cubicBezTo>
                      <a:pt x="33183" y="129425"/>
                      <a:pt x="35725" y="137180"/>
                      <a:pt x="40938" y="142265"/>
                    </a:cubicBezTo>
                    <a:cubicBezTo>
                      <a:pt x="46151" y="147224"/>
                      <a:pt x="53143" y="149766"/>
                      <a:pt x="61915" y="149766"/>
                    </a:cubicBezTo>
                    <a:cubicBezTo>
                      <a:pt x="67128" y="149894"/>
                      <a:pt x="72976" y="148368"/>
                      <a:pt x="79587" y="145190"/>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6" name="Freeform: Shape 46">
                <a:extLst>
                  <a:ext uri="{FF2B5EF4-FFF2-40B4-BE49-F238E27FC236}">
                    <a16:creationId xmlns:a16="http://schemas.microsoft.com/office/drawing/2014/main" id="{D711B4DF-A7E7-4E1D-ED65-940E26C95CD5}"/>
                  </a:ext>
                </a:extLst>
              </p:cNvPr>
              <p:cNvSpPr/>
              <p:nvPr/>
            </p:nvSpPr>
            <p:spPr>
              <a:xfrm>
                <a:off x="3177442" y="1873147"/>
                <a:ext cx="106031" cy="208376"/>
              </a:xfrm>
              <a:custGeom>
                <a:avLst/>
                <a:gdLst>
                  <a:gd name="connsiteX0" fmla="*/ 29368 w 106031"/>
                  <a:gd name="connsiteY0" fmla="*/ 200748 h 208376"/>
                  <a:gd name="connsiteX1" fmla="*/ 21105 w 106031"/>
                  <a:gd name="connsiteY1" fmla="*/ 174558 h 208376"/>
                  <a:gd name="connsiteX2" fmla="*/ 21105 w 106031"/>
                  <a:gd name="connsiteY2" fmla="*/ 61661 h 208376"/>
                  <a:gd name="connsiteX3" fmla="*/ 0 w 106031"/>
                  <a:gd name="connsiteY3" fmla="*/ 61661 h 208376"/>
                  <a:gd name="connsiteX4" fmla="*/ 0 w 106031"/>
                  <a:gd name="connsiteY4" fmla="*/ 48439 h 208376"/>
                  <a:gd name="connsiteX5" fmla="*/ 8264 w 106031"/>
                  <a:gd name="connsiteY5" fmla="*/ 46405 h 208376"/>
                  <a:gd name="connsiteX6" fmla="*/ 17418 w 106031"/>
                  <a:gd name="connsiteY6" fmla="*/ 43226 h 208376"/>
                  <a:gd name="connsiteX7" fmla="*/ 24792 w 106031"/>
                  <a:gd name="connsiteY7" fmla="*/ 32674 h 208376"/>
                  <a:gd name="connsiteX8" fmla="*/ 30386 w 106031"/>
                  <a:gd name="connsiteY8" fmla="*/ 14748 h 208376"/>
                  <a:gd name="connsiteX9" fmla="*/ 34200 w 106031"/>
                  <a:gd name="connsiteY9" fmla="*/ 0 h 208376"/>
                  <a:gd name="connsiteX10" fmla="*/ 51490 w 106031"/>
                  <a:gd name="connsiteY10" fmla="*/ 0 h 208376"/>
                  <a:gd name="connsiteX11" fmla="*/ 52126 w 106031"/>
                  <a:gd name="connsiteY11" fmla="*/ 42336 h 208376"/>
                  <a:gd name="connsiteX12" fmla="*/ 101201 w 106031"/>
                  <a:gd name="connsiteY12" fmla="*/ 42336 h 208376"/>
                  <a:gd name="connsiteX13" fmla="*/ 101201 w 106031"/>
                  <a:gd name="connsiteY13" fmla="*/ 61788 h 208376"/>
                  <a:gd name="connsiteX14" fmla="*/ 52126 w 106031"/>
                  <a:gd name="connsiteY14" fmla="*/ 61788 h 208376"/>
                  <a:gd name="connsiteX15" fmla="*/ 52126 w 106031"/>
                  <a:gd name="connsiteY15" fmla="*/ 152055 h 208376"/>
                  <a:gd name="connsiteX16" fmla="*/ 53143 w 106031"/>
                  <a:gd name="connsiteY16" fmla="*/ 175575 h 208376"/>
                  <a:gd name="connsiteX17" fmla="*/ 57593 w 106031"/>
                  <a:gd name="connsiteY17" fmla="*/ 184348 h 208376"/>
                  <a:gd name="connsiteX18" fmla="*/ 69162 w 106031"/>
                  <a:gd name="connsiteY18" fmla="*/ 186382 h 208376"/>
                  <a:gd name="connsiteX19" fmla="*/ 86707 w 106031"/>
                  <a:gd name="connsiteY19" fmla="*/ 184348 h 208376"/>
                  <a:gd name="connsiteX20" fmla="*/ 101582 w 106031"/>
                  <a:gd name="connsiteY20" fmla="*/ 179898 h 208376"/>
                  <a:gd name="connsiteX21" fmla="*/ 106032 w 106031"/>
                  <a:gd name="connsiteY21" fmla="*/ 193120 h 208376"/>
                  <a:gd name="connsiteX22" fmla="*/ 83274 w 106031"/>
                  <a:gd name="connsiteY22" fmla="*/ 203418 h 208376"/>
                  <a:gd name="connsiteX23" fmla="*/ 54669 w 106031"/>
                  <a:gd name="connsiteY23" fmla="*/ 208376 h 208376"/>
                  <a:gd name="connsiteX24" fmla="*/ 29368 w 106031"/>
                  <a:gd name="connsiteY24" fmla="*/ 200748 h 20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031" h="208376">
                    <a:moveTo>
                      <a:pt x="29368" y="200748"/>
                    </a:moveTo>
                    <a:cubicBezTo>
                      <a:pt x="23902" y="195663"/>
                      <a:pt x="21105" y="186890"/>
                      <a:pt x="21105" y="174558"/>
                    </a:cubicBezTo>
                    <a:lnTo>
                      <a:pt x="21105" y="61661"/>
                    </a:lnTo>
                    <a:lnTo>
                      <a:pt x="0" y="61661"/>
                    </a:lnTo>
                    <a:lnTo>
                      <a:pt x="0" y="48439"/>
                    </a:lnTo>
                    <a:cubicBezTo>
                      <a:pt x="1017" y="48185"/>
                      <a:pt x="3687" y="47549"/>
                      <a:pt x="8264" y="46405"/>
                    </a:cubicBezTo>
                    <a:cubicBezTo>
                      <a:pt x="12714" y="45260"/>
                      <a:pt x="15765" y="44116"/>
                      <a:pt x="17418" y="43226"/>
                    </a:cubicBezTo>
                    <a:cubicBezTo>
                      <a:pt x="20596" y="41446"/>
                      <a:pt x="23012" y="37887"/>
                      <a:pt x="24792" y="32674"/>
                    </a:cubicBezTo>
                    <a:cubicBezTo>
                      <a:pt x="26317" y="28987"/>
                      <a:pt x="28224" y="23012"/>
                      <a:pt x="30386" y="14748"/>
                    </a:cubicBezTo>
                    <a:cubicBezTo>
                      <a:pt x="32547" y="6484"/>
                      <a:pt x="33818" y="1653"/>
                      <a:pt x="34200" y="0"/>
                    </a:cubicBezTo>
                    <a:lnTo>
                      <a:pt x="51490" y="0"/>
                    </a:lnTo>
                    <a:lnTo>
                      <a:pt x="52126" y="42336"/>
                    </a:lnTo>
                    <a:lnTo>
                      <a:pt x="101201" y="42336"/>
                    </a:lnTo>
                    <a:lnTo>
                      <a:pt x="101201" y="61788"/>
                    </a:lnTo>
                    <a:lnTo>
                      <a:pt x="52126" y="61788"/>
                    </a:lnTo>
                    <a:lnTo>
                      <a:pt x="52126" y="152055"/>
                    </a:lnTo>
                    <a:cubicBezTo>
                      <a:pt x="52126" y="163243"/>
                      <a:pt x="52507" y="170998"/>
                      <a:pt x="53143" y="175575"/>
                    </a:cubicBezTo>
                    <a:cubicBezTo>
                      <a:pt x="53779" y="180025"/>
                      <a:pt x="55304" y="183076"/>
                      <a:pt x="57593" y="184348"/>
                    </a:cubicBezTo>
                    <a:cubicBezTo>
                      <a:pt x="59881" y="185746"/>
                      <a:pt x="63695" y="186382"/>
                      <a:pt x="69162" y="186382"/>
                    </a:cubicBezTo>
                    <a:cubicBezTo>
                      <a:pt x="74502" y="186382"/>
                      <a:pt x="80223" y="185746"/>
                      <a:pt x="86707" y="184348"/>
                    </a:cubicBezTo>
                    <a:cubicBezTo>
                      <a:pt x="93191" y="182949"/>
                      <a:pt x="98022" y="181551"/>
                      <a:pt x="101582" y="179898"/>
                    </a:cubicBezTo>
                    <a:lnTo>
                      <a:pt x="106032" y="193120"/>
                    </a:lnTo>
                    <a:cubicBezTo>
                      <a:pt x="101328" y="196680"/>
                      <a:pt x="93699" y="200112"/>
                      <a:pt x="83274" y="203418"/>
                    </a:cubicBezTo>
                    <a:cubicBezTo>
                      <a:pt x="72849" y="206724"/>
                      <a:pt x="63187" y="208376"/>
                      <a:pt x="54669" y="208376"/>
                    </a:cubicBezTo>
                    <a:cubicBezTo>
                      <a:pt x="43099" y="208376"/>
                      <a:pt x="34835" y="205834"/>
                      <a:pt x="29368" y="200748"/>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7" name="Freeform: Shape 47">
                <a:extLst>
                  <a:ext uri="{FF2B5EF4-FFF2-40B4-BE49-F238E27FC236}">
                    <a16:creationId xmlns:a16="http://schemas.microsoft.com/office/drawing/2014/main" id="{71289388-105B-3019-CDB6-2E54B58F041B}"/>
                  </a:ext>
                </a:extLst>
              </p:cNvPr>
              <p:cNvSpPr/>
              <p:nvPr/>
            </p:nvSpPr>
            <p:spPr>
              <a:xfrm>
                <a:off x="3300510" y="1911034"/>
                <a:ext cx="135145" cy="170871"/>
              </a:xfrm>
              <a:custGeom>
                <a:avLst/>
                <a:gdLst>
                  <a:gd name="connsiteX0" fmla="*/ 18689 w 135145"/>
                  <a:gd name="connsiteY0" fmla="*/ 147605 h 170871"/>
                  <a:gd name="connsiteX1" fmla="*/ 0 w 135145"/>
                  <a:gd name="connsiteY1" fmla="*/ 85563 h 170871"/>
                  <a:gd name="connsiteX2" fmla="*/ 9662 w 135145"/>
                  <a:gd name="connsiteY2" fmla="*/ 40556 h 170871"/>
                  <a:gd name="connsiteX3" fmla="*/ 36869 w 135145"/>
                  <a:gd name="connsiteY3" fmla="*/ 10552 h 170871"/>
                  <a:gd name="connsiteX4" fmla="*/ 76663 w 135145"/>
                  <a:gd name="connsiteY4" fmla="*/ 0 h 170871"/>
                  <a:gd name="connsiteX5" fmla="*/ 119127 w 135145"/>
                  <a:gd name="connsiteY5" fmla="*/ 15129 h 170871"/>
                  <a:gd name="connsiteX6" fmla="*/ 135146 w 135145"/>
                  <a:gd name="connsiteY6" fmla="*/ 58483 h 170871"/>
                  <a:gd name="connsiteX7" fmla="*/ 133112 w 135145"/>
                  <a:gd name="connsiteY7" fmla="*/ 85817 h 170871"/>
                  <a:gd name="connsiteX8" fmla="*/ 32038 w 135145"/>
                  <a:gd name="connsiteY8" fmla="*/ 85817 h 170871"/>
                  <a:gd name="connsiteX9" fmla="*/ 45515 w 135145"/>
                  <a:gd name="connsiteY9" fmla="*/ 132730 h 170871"/>
                  <a:gd name="connsiteX10" fmla="*/ 82257 w 135145"/>
                  <a:gd name="connsiteY10" fmla="*/ 150529 h 170871"/>
                  <a:gd name="connsiteX11" fmla="*/ 106794 w 135145"/>
                  <a:gd name="connsiteY11" fmla="*/ 146334 h 170871"/>
                  <a:gd name="connsiteX12" fmla="*/ 126628 w 135145"/>
                  <a:gd name="connsiteY12" fmla="*/ 136163 h 170871"/>
                  <a:gd name="connsiteX13" fmla="*/ 132222 w 135145"/>
                  <a:gd name="connsiteY13" fmla="*/ 149131 h 170871"/>
                  <a:gd name="connsiteX14" fmla="*/ 106921 w 135145"/>
                  <a:gd name="connsiteY14" fmla="*/ 164387 h 170871"/>
                  <a:gd name="connsiteX15" fmla="*/ 72849 w 135145"/>
                  <a:gd name="connsiteY15" fmla="*/ 170871 h 170871"/>
                  <a:gd name="connsiteX16" fmla="*/ 18689 w 135145"/>
                  <a:gd name="connsiteY16" fmla="*/ 147605 h 170871"/>
                  <a:gd name="connsiteX17" fmla="*/ 102853 w 135145"/>
                  <a:gd name="connsiteY17" fmla="*/ 70306 h 170871"/>
                  <a:gd name="connsiteX18" fmla="*/ 103743 w 135145"/>
                  <a:gd name="connsiteY18" fmla="*/ 57720 h 170871"/>
                  <a:gd name="connsiteX19" fmla="*/ 95606 w 135145"/>
                  <a:gd name="connsiteY19" fmla="*/ 27589 h 170871"/>
                  <a:gd name="connsiteX20" fmla="*/ 71069 w 135145"/>
                  <a:gd name="connsiteY20" fmla="*/ 16528 h 170871"/>
                  <a:gd name="connsiteX21" fmla="*/ 43862 w 135145"/>
                  <a:gd name="connsiteY21" fmla="*/ 28860 h 170871"/>
                  <a:gd name="connsiteX22" fmla="*/ 32293 w 135145"/>
                  <a:gd name="connsiteY22" fmla="*/ 70306 h 170871"/>
                  <a:gd name="connsiteX23" fmla="*/ 102853 w 135145"/>
                  <a:gd name="connsiteY23" fmla="*/ 70306 h 17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5145" h="170871">
                    <a:moveTo>
                      <a:pt x="18689" y="147605"/>
                    </a:moveTo>
                    <a:cubicBezTo>
                      <a:pt x="6230" y="132095"/>
                      <a:pt x="0" y="111499"/>
                      <a:pt x="0" y="85563"/>
                    </a:cubicBezTo>
                    <a:cubicBezTo>
                      <a:pt x="0" y="68527"/>
                      <a:pt x="3178" y="53524"/>
                      <a:pt x="9662" y="40556"/>
                    </a:cubicBezTo>
                    <a:cubicBezTo>
                      <a:pt x="16146" y="27589"/>
                      <a:pt x="25173" y="17672"/>
                      <a:pt x="36869" y="10552"/>
                    </a:cubicBezTo>
                    <a:cubicBezTo>
                      <a:pt x="48566" y="3433"/>
                      <a:pt x="61788" y="0"/>
                      <a:pt x="76663" y="0"/>
                    </a:cubicBezTo>
                    <a:cubicBezTo>
                      <a:pt x="94844" y="0"/>
                      <a:pt x="109083" y="5085"/>
                      <a:pt x="119127" y="15129"/>
                    </a:cubicBezTo>
                    <a:cubicBezTo>
                      <a:pt x="129170" y="25173"/>
                      <a:pt x="134510" y="39667"/>
                      <a:pt x="135146" y="58483"/>
                    </a:cubicBezTo>
                    <a:cubicBezTo>
                      <a:pt x="135146" y="70433"/>
                      <a:pt x="134510" y="79587"/>
                      <a:pt x="133112" y="85817"/>
                    </a:cubicBezTo>
                    <a:lnTo>
                      <a:pt x="32038" y="85817"/>
                    </a:lnTo>
                    <a:cubicBezTo>
                      <a:pt x="32420" y="105269"/>
                      <a:pt x="36869" y="120779"/>
                      <a:pt x="45515" y="132730"/>
                    </a:cubicBezTo>
                    <a:cubicBezTo>
                      <a:pt x="54160" y="144554"/>
                      <a:pt x="66365" y="150529"/>
                      <a:pt x="82257" y="150529"/>
                    </a:cubicBezTo>
                    <a:cubicBezTo>
                      <a:pt x="90140" y="150529"/>
                      <a:pt x="98276" y="149131"/>
                      <a:pt x="106794" y="146334"/>
                    </a:cubicBezTo>
                    <a:cubicBezTo>
                      <a:pt x="115312" y="143537"/>
                      <a:pt x="121924" y="140104"/>
                      <a:pt x="126628" y="136163"/>
                    </a:cubicBezTo>
                    <a:lnTo>
                      <a:pt x="132222" y="149131"/>
                    </a:lnTo>
                    <a:cubicBezTo>
                      <a:pt x="126500" y="154979"/>
                      <a:pt x="118109" y="160065"/>
                      <a:pt x="106921" y="164387"/>
                    </a:cubicBezTo>
                    <a:cubicBezTo>
                      <a:pt x="95734" y="168710"/>
                      <a:pt x="84418" y="170871"/>
                      <a:pt x="72849" y="170871"/>
                    </a:cubicBezTo>
                    <a:cubicBezTo>
                      <a:pt x="49202" y="170871"/>
                      <a:pt x="31021" y="163116"/>
                      <a:pt x="18689" y="147605"/>
                    </a:cubicBezTo>
                    <a:close/>
                    <a:moveTo>
                      <a:pt x="102853" y="70306"/>
                    </a:moveTo>
                    <a:cubicBezTo>
                      <a:pt x="103489" y="66238"/>
                      <a:pt x="103743" y="62043"/>
                      <a:pt x="103743" y="57720"/>
                    </a:cubicBezTo>
                    <a:cubicBezTo>
                      <a:pt x="103489" y="45006"/>
                      <a:pt x="100819" y="34962"/>
                      <a:pt x="95606" y="27589"/>
                    </a:cubicBezTo>
                    <a:cubicBezTo>
                      <a:pt x="90394" y="20215"/>
                      <a:pt x="82257" y="16528"/>
                      <a:pt x="71069" y="16528"/>
                    </a:cubicBezTo>
                    <a:cubicBezTo>
                      <a:pt x="59754" y="16528"/>
                      <a:pt x="50600" y="20596"/>
                      <a:pt x="43862" y="28860"/>
                    </a:cubicBezTo>
                    <a:cubicBezTo>
                      <a:pt x="37124" y="37124"/>
                      <a:pt x="33183" y="50854"/>
                      <a:pt x="32293" y="70306"/>
                    </a:cubicBezTo>
                    <a:lnTo>
                      <a:pt x="102853" y="70306"/>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8" name="Freeform: Shape 48">
                <a:extLst>
                  <a:ext uri="{FF2B5EF4-FFF2-40B4-BE49-F238E27FC236}">
                    <a16:creationId xmlns:a16="http://schemas.microsoft.com/office/drawing/2014/main" id="{039E0735-99B6-FAA6-607B-C0692B04F4AD}"/>
                  </a:ext>
                </a:extLst>
              </p:cNvPr>
              <p:cNvSpPr/>
              <p:nvPr/>
            </p:nvSpPr>
            <p:spPr>
              <a:xfrm>
                <a:off x="3531517" y="1858272"/>
                <a:ext cx="169218" cy="220454"/>
              </a:xfrm>
              <a:custGeom>
                <a:avLst/>
                <a:gdLst>
                  <a:gd name="connsiteX0" fmla="*/ 24283 w 169218"/>
                  <a:gd name="connsiteY0" fmla="*/ 20215 h 220454"/>
                  <a:gd name="connsiteX1" fmla="*/ 1399 w 169218"/>
                  <a:gd name="connsiteY1" fmla="*/ 16655 h 220454"/>
                  <a:gd name="connsiteX2" fmla="*/ 1399 w 169218"/>
                  <a:gd name="connsiteY2" fmla="*/ 2034 h 220454"/>
                  <a:gd name="connsiteX3" fmla="*/ 40429 w 169218"/>
                  <a:gd name="connsiteY3" fmla="*/ 2034 h 220454"/>
                  <a:gd name="connsiteX4" fmla="*/ 61280 w 169218"/>
                  <a:gd name="connsiteY4" fmla="*/ 1144 h 220454"/>
                  <a:gd name="connsiteX5" fmla="*/ 91284 w 169218"/>
                  <a:gd name="connsiteY5" fmla="*/ 0 h 220454"/>
                  <a:gd name="connsiteX6" fmla="*/ 151546 w 169218"/>
                  <a:gd name="connsiteY6" fmla="*/ 15892 h 220454"/>
                  <a:gd name="connsiteX7" fmla="*/ 169218 w 169218"/>
                  <a:gd name="connsiteY7" fmla="*/ 62932 h 220454"/>
                  <a:gd name="connsiteX8" fmla="*/ 158412 w 169218"/>
                  <a:gd name="connsiteY8" fmla="*/ 103743 h 220454"/>
                  <a:gd name="connsiteX9" fmla="*/ 128280 w 169218"/>
                  <a:gd name="connsiteY9" fmla="*/ 130187 h 220454"/>
                  <a:gd name="connsiteX10" fmla="*/ 84037 w 169218"/>
                  <a:gd name="connsiteY10" fmla="*/ 139341 h 220454"/>
                  <a:gd name="connsiteX11" fmla="*/ 66747 w 169218"/>
                  <a:gd name="connsiteY11" fmla="*/ 138960 h 220454"/>
                  <a:gd name="connsiteX12" fmla="*/ 55813 w 169218"/>
                  <a:gd name="connsiteY12" fmla="*/ 138197 h 220454"/>
                  <a:gd name="connsiteX13" fmla="*/ 55813 w 169218"/>
                  <a:gd name="connsiteY13" fmla="*/ 202909 h 220454"/>
                  <a:gd name="connsiteX14" fmla="*/ 96115 w 169218"/>
                  <a:gd name="connsiteY14" fmla="*/ 206088 h 220454"/>
                  <a:gd name="connsiteX15" fmla="*/ 96115 w 169218"/>
                  <a:gd name="connsiteY15" fmla="*/ 220454 h 220454"/>
                  <a:gd name="connsiteX16" fmla="*/ 0 w 169218"/>
                  <a:gd name="connsiteY16" fmla="*/ 220454 h 220454"/>
                  <a:gd name="connsiteX17" fmla="*/ 0 w 169218"/>
                  <a:gd name="connsiteY17" fmla="*/ 206088 h 220454"/>
                  <a:gd name="connsiteX18" fmla="*/ 24410 w 169218"/>
                  <a:gd name="connsiteY18" fmla="*/ 203164 h 220454"/>
                  <a:gd name="connsiteX19" fmla="*/ 24410 w 169218"/>
                  <a:gd name="connsiteY19" fmla="*/ 20215 h 220454"/>
                  <a:gd name="connsiteX20" fmla="*/ 84037 w 169218"/>
                  <a:gd name="connsiteY20" fmla="*/ 123322 h 220454"/>
                  <a:gd name="connsiteX21" fmla="*/ 121797 w 169218"/>
                  <a:gd name="connsiteY21" fmla="*/ 109210 h 220454"/>
                  <a:gd name="connsiteX22" fmla="*/ 136290 w 169218"/>
                  <a:gd name="connsiteY22" fmla="*/ 63060 h 220454"/>
                  <a:gd name="connsiteX23" fmla="*/ 123703 w 169218"/>
                  <a:gd name="connsiteY23" fmla="*/ 26826 h 220454"/>
                  <a:gd name="connsiteX24" fmla="*/ 84291 w 169218"/>
                  <a:gd name="connsiteY24" fmla="*/ 15765 h 220454"/>
                  <a:gd name="connsiteX25" fmla="*/ 64331 w 169218"/>
                  <a:gd name="connsiteY25" fmla="*/ 16909 h 220454"/>
                  <a:gd name="connsiteX26" fmla="*/ 55813 w 169218"/>
                  <a:gd name="connsiteY26" fmla="*/ 17545 h 220454"/>
                  <a:gd name="connsiteX27" fmla="*/ 55813 w 169218"/>
                  <a:gd name="connsiteY27" fmla="*/ 121924 h 220454"/>
                  <a:gd name="connsiteX28" fmla="*/ 84037 w 169218"/>
                  <a:gd name="connsiteY28" fmla="*/ 123322 h 22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9218" h="220454">
                    <a:moveTo>
                      <a:pt x="24283" y="20215"/>
                    </a:moveTo>
                    <a:lnTo>
                      <a:pt x="1399" y="16655"/>
                    </a:lnTo>
                    <a:lnTo>
                      <a:pt x="1399" y="2034"/>
                    </a:lnTo>
                    <a:lnTo>
                      <a:pt x="40429" y="2034"/>
                    </a:lnTo>
                    <a:cubicBezTo>
                      <a:pt x="47422" y="2034"/>
                      <a:pt x="54414" y="1780"/>
                      <a:pt x="61280" y="1144"/>
                    </a:cubicBezTo>
                    <a:cubicBezTo>
                      <a:pt x="71832" y="381"/>
                      <a:pt x="81876" y="0"/>
                      <a:pt x="91284" y="0"/>
                    </a:cubicBezTo>
                    <a:cubicBezTo>
                      <a:pt x="119635" y="254"/>
                      <a:pt x="139723" y="5467"/>
                      <a:pt x="151546" y="15892"/>
                    </a:cubicBezTo>
                    <a:cubicBezTo>
                      <a:pt x="163243" y="26317"/>
                      <a:pt x="169218" y="41955"/>
                      <a:pt x="169218" y="62932"/>
                    </a:cubicBezTo>
                    <a:cubicBezTo>
                      <a:pt x="169218" y="78570"/>
                      <a:pt x="165531" y="92174"/>
                      <a:pt x="158412" y="103743"/>
                    </a:cubicBezTo>
                    <a:cubicBezTo>
                      <a:pt x="151165" y="115313"/>
                      <a:pt x="141121" y="124085"/>
                      <a:pt x="128280" y="130187"/>
                    </a:cubicBezTo>
                    <a:cubicBezTo>
                      <a:pt x="115440" y="136290"/>
                      <a:pt x="100692" y="139341"/>
                      <a:pt x="84037" y="139341"/>
                    </a:cubicBezTo>
                    <a:cubicBezTo>
                      <a:pt x="78316" y="139341"/>
                      <a:pt x="72595" y="139214"/>
                      <a:pt x="66747" y="138960"/>
                    </a:cubicBezTo>
                    <a:cubicBezTo>
                      <a:pt x="60898" y="138706"/>
                      <a:pt x="57211" y="138451"/>
                      <a:pt x="55813" y="138197"/>
                    </a:cubicBezTo>
                    <a:lnTo>
                      <a:pt x="55813" y="202909"/>
                    </a:lnTo>
                    <a:lnTo>
                      <a:pt x="96115" y="206088"/>
                    </a:lnTo>
                    <a:lnTo>
                      <a:pt x="96115" y="220454"/>
                    </a:lnTo>
                    <a:lnTo>
                      <a:pt x="0" y="220454"/>
                    </a:lnTo>
                    <a:lnTo>
                      <a:pt x="0" y="206088"/>
                    </a:lnTo>
                    <a:lnTo>
                      <a:pt x="24410" y="203164"/>
                    </a:lnTo>
                    <a:lnTo>
                      <a:pt x="24410" y="20215"/>
                    </a:lnTo>
                    <a:close/>
                    <a:moveTo>
                      <a:pt x="84037" y="123322"/>
                    </a:moveTo>
                    <a:cubicBezTo>
                      <a:pt x="99548" y="123322"/>
                      <a:pt x="112134" y="118618"/>
                      <a:pt x="121797" y="109210"/>
                    </a:cubicBezTo>
                    <a:cubicBezTo>
                      <a:pt x="131459" y="99802"/>
                      <a:pt x="136290" y="84418"/>
                      <a:pt x="136290" y="63060"/>
                    </a:cubicBezTo>
                    <a:cubicBezTo>
                      <a:pt x="136290" y="46278"/>
                      <a:pt x="132095" y="34073"/>
                      <a:pt x="123703" y="26826"/>
                    </a:cubicBezTo>
                    <a:cubicBezTo>
                      <a:pt x="115312" y="19452"/>
                      <a:pt x="102090" y="15765"/>
                      <a:pt x="84291" y="15765"/>
                    </a:cubicBezTo>
                    <a:cubicBezTo>
                      <a:pt x="78062" y="15765"/>
                      <a:pt x="71323" y="16146"/>
                      <a:pt x="64331" y="16909"/>
                    </a:cubicBezTo>
                    <a:cubicBezTo>
                      <a:pt x="60008" y="17291"/>
                      <a:pt x="57211" y="17545"/>
                      <a:pt x="55813" y="17545"/>
                    </a:cubicBezTo>
                    <a:lnTo>
                      <a:pt x="55813" y="121924"/>
                    </a:lnTo>
                    <a:cubicBezTo>
                      <a:pt x="61280" y="122941"/>
                      <a:pt x="70688" y="123322"/>
                      <a:pt x="84037" y="123322"/>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9" name="Freeform: Shape 49">
                <a:extLst>
                  <a:ext uri="{FF2B5EF4-FFF2-40B4-BE49-F238E27FC236}">
                    <a16:creationId xmlns:a16="http://schemas.microsoft.com/office/drawing/2014/main" id="{1F5C2B21-7987-70EC-5C42-07CD6BA36B83}"/>
                  </a:ext>
                </a:extLst>
              </p:cNvPr>
              <p:cNvSpPr/>
              <p:nvPr/>
            </p:nvSpPr>
            <p:spPr>
              <a:xfrm>
                <a:off x="3718661" y="1911924"/>
                <a:ext cx="164768" cy="169853"/>
              </a:xfrm>
              <a:custGeom>
                <a:avLst/>
                <a:gdLst>
                  <a:gd name="connsiteX0" fmla="*/ 124085 w 164768"/>
                  <a:gd name="connsiteY0" fmla="*/ 166040 h 169853"/>
                  <a:gd name="connsiteX1" fmla="*/ 120144 w 164768"/>
                  <a:gd name="connsiteY1" fmla="*/ 155488 h 169853"/>
                  <a:gd name="connsiteX2" fmla="*/ 120144 w 164768"/>
                  <a:gd name="connsiteY2" fmla="*/ 145444 h 169853"/>
                  <a:gd name="connsiteX3" fmla="*/ 95861 w 164768"/>
                  <a:gd name="connsiteY3" fmla="*/ 162480 h 169853"/>
                  <a:gd name="connsiteX4" fmla="*/ 66619 w 164768"/>
                  <a:gd name="connsiteY4" fmla="*/ 169854 h 169853"/>
                  <a:gd name="connsiteX5" fmla="*/ 27843 w 164768"/>
                  <a:gd name="connsiteY5" fmla="*/ 155106 h 169853"/>
                  <a:gd name="connsiteX6" fmla="*/ 16400 w 164768"/>
                  <a:gd name="connsiteY6" fmla="*/ 106667 h 169853"/>
                  <a:gd name="connsiteX7" fmla="*/ 16400 w 164768"/>
                  <a:gd name="connsiteY7" fmla="*/ 21486 h 169853"/>
                  <a:gd name="connsiteX8" fmla="*/ 0 w 164768"/>
                  <a:gd name="connsiteY8" fmla="*/ 16782 h 169853"/>
                  <a:gd name="connsiteX9" fmla="*/ 0 w 164768"/>
                  <a:gd name="connsiteY9" fmla="*/ 3814 h 169853"/>
                  <a:gd name="connsiteX10" fmla="*/ 41192 w 164768"/>
                  <a:gd name="connsiteY10" fmla="*/ 0 h 169853"/>
                  <a:gd name="connsiteX11" fmla="*/ 41446 w 164768"/>
                  <a:gd name="connsiteY11" fmla="*/ 0 h 169853"/>
                  <a:gd name="connsiteX12" fmla="*/ 47040 w 164768"/>
                  <a:gd name="connsiteY12" fmla="*/ 3560 h 169853"/>
                  <a:gd name="connsiteX13" fmla="*/ 47040 w 164768"/>
                  <a:gd name="connsiteY13" fmla="*/ 104379 h 169853"/>
                  <a:gd name="connsiteX14" fmla="*/ 49583 w 164768"/>
                  <a:gd name="connsiteY14" fmla="*/ 130950 h 169853"/>
                  <a:gd name="connsiteX15" fmla="*/ 58355 w 164768"/>
                  <a:gd name="connsiteY15" fmla="*/ 145062 h 169853"/>
                  <a:gd name="connsiteX16" fmla="*/ 76790 w 164768"/>
                  <a:gd name="connsiteY16" fmla="*/ 149639 h 169853"/>
                  <a:gd name="connsiteX17" fmla="*/ 98785 w 164768"/>
                  <a:gd name="connsiteY17" fmla="*/ 144681 h 169853"/>
                  <a:gd name="connsiteX18" fmla="*/ 116711 w 164768"/>
                  <a:gd name="connsiteY18" fmla="*/ 132984 h 169853"/>
                  <a:gd name="connsiteX19" fmla="*/ 116711 w 164768"/>
                  <a:gd name="connsiteY19" fmla="*/ 21613 h 169853"/>
                  <a:gd name="connsiteX20" fmla="*/ 95479 w 164768"/>
                  <a:gd name="connsiteY20" fmla="*/ 16909 h 169853"/>
                  <a:gd name="connsiteX21" fmla="*/ 95479 w 164768"/>
                  <a:gd name="connsiteY21" fmla="*/ 3941 h 169853"/>
                  <a:gd name="connsiteX22" fmla="*/ 140104 w 164768"/>
                  <a:gd name="connsiteY22" fmla="*/ 127 h 169853"/>
                  <a:gd name="connsiteX23" fmla="*/ 140358 w 164768"/>
                  <a:gd name="connsiteY23" fmla="*/ 127 h 169853"/>
                  <a:gd name="connsiteX24" fmla="*/ 147097 w 164768"/>
                  <a:gd name="connsiteY24" fmla="*/ 3687 h 169853"/>
                  <a:gd name="connsiteX25" fmla="*/ 147097 w 164768"/>
                  <a:gd name="connsiteY25" fmla="*/ 151801 h 169853"/>
                  <a:gd name="connsiteX26" fmla="*/ 164768 w 164768"/>
                  <a:gd name="connsiteY26" fmla="*/ 151801 h 169853"/>
                  <a:gd name="connsiteX27" fmla="*/ 164514 w 164768"/>
                  <a:gd name="connsiteY27" fmla="*/ 165023 h 169853"/>
                  <a:gd name="connsiteX28" fmla="*/ 150275 w 164768"/>
                  <a:gd name="connsiteY28" fmla="*/ 168201 h 169853"/>
                  <a:gd name="connsiteX29" fmla="*/ 136290 w 164768"/>
                  <a:gd name="connsiteY29" fmla="*/ 169345 h 169853"/>
                  <a:gd name="connsiteX30" fmla="*/ 124085 w 164768"/>
                  <a:gd name="connsiteY30" fmla="*/ 166040 h 1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4768" h="169853">
                    <a:moveTo>
                      <a:pt x="124085" y="166040"/>
                    </a:moveTo>
                    <a:cubicBezTo>
                      <a:pt x="121415" y="163879"/>
                      <a:pt x="120144" y="160319"/>
                      <a:pt x="120144" y="155488"/>
                    </a:cubicBezTo>
                    <a:lnTo>
                      <a:pt x="120144" y="145444"/>
                    </a:lnTo>
                    <a:cubicBezTo>
                      <a:pt x="113660" y="151928"/>
                      <a:pt x="105650" y="157649"/>
                      <a:pt x="95861" y="162480"/>
                    </a:cubicBezTo>
                    <a:cubicBezTo>
                      <a:pt x="86198" y="167438"/>
                      <a:pt x="76409" y="169854"/>
                      <a:pt x="66619" y="169854"/>
                    </a:cubicBezTo>
                    <a:cubicBezTo>
                      <a:pt x="48439" y="169854"/>
                      <a:pt x="35471" y="164896"/>
                      <a:pt x="27843" y="155106"/>
                    </a:cubicBezTo>
                    <a:cubicBezTo>
                      <a:pt x="20215" y="145317"/>
                      <a:pt x="16400" y="129170"/>
                      <a:pt x="16400" y="106667"/>
                    </a:cubicBezTo>
                    <a:lnTo>
                      <a:pt x="16400" y="21486"/>
                    </a:lnTo>
                    <a:lnTo>
                      <a:pt x="0" y="16782"/>
                    </a:lnTo>
                    <a:lnTo>
                      <a:pt x="0" y="3814"/>
                    </a:lnTo>
                    <a:lnTo>
                      <a:pt x="41192" y="0"/>
                    </a:lnTo>
                    <a:lnTo>
                      <a:pt x="41446" y="0"/>
                    </a:lnTo>
                    <a:lnTo>
                      <a:pt x="47040" y="3560"/>
                    </a:lnTo>
                    <a:lnTo>
                      <a:pt x="47040" y="104379"/>
                    </a:lnTo>
                    <a:cubicBezTo>
                      <a:pt x="47040" y="115694"/>
                      <a:pt x="47930" y="124593"/>
                      <a:pt x="49583" y="130950"/>
                    </a:cubicBezTo>
                    <a:cubicBezTo>
                      <a:pt x="51236" y="137307"/>
                      <a:pt x="54160" y="142011"/>
                      <a:pt x="58355" y="145062"/>
                    </a:cubicBezTo>
                    <a:cubicBezTo>
                      <a:pt x="62551" y="148114"/>
                      <a:pt x="68653" y="149639"/>
                      <a:pt x="76790" y="149639"/>
                    </a:cubicBezTo>
                    <a:cubicBezTo>
                      <a:pt x="84673" y="149639"/>
                      <a:pt x="91919" y="147987"/>
                      <a:pt x="98785" y="144681"/>
                    </a:cubicBezTo>
                    <a:cubicBezTo>
                      <a:pt x="105650" y="141375"/>
                      <a:pt x="111626" y="137434"/>
                      <a:pt x="116711" y="132984"/>
                    </a:cubicBezTo>
                    <a:lnTo>
                      <a:pt x="116711" y="21613"/>
                    </a:lnTo>
                    <a:lnTo>
                      <a:pt x="95479" y="16909"/>
                    </a:lnTo>
                    <a:lnTo>
                      <a:pt x="95479" y="3941"/>
                    </a:lnTo>
                    <a:lnTo>
                      <a:pt x="140104" y="127"/>
                    </a:lnTo>
                    <a:lnTo>
                      <a:pt x="140358" y="127"/>
                    </a:lnTo>
                    <a:lnTo>
                      <a:pt x="147097" y="3687"/>
                    </a:lnTo>
                    <a:lnTo>
                      <a:pt x="147097" y="151801"/>
                    </a:lnTo>
                    <a:lnTo>
                      <a:pt x="164768" y="151801"/>
                    </a:lnTo>
                    <a:lnTo>
                      <a:pt x="164514" y="165023"/>
                    </a:lnTo>
                    <a:cubicBezTo>
                      <a:pt x="159047" y="166421"/>
                      <a:pt x="154216" y="167438"/>
                      <a:pt x="150275" y="168201"/>
                    </a:cubicBezTo>
                    <a:cubicBezTo>
                      <a:pt x="146207" y="168964"/>
                      <a:pt x="141630" y="169345"/>
                      <a:pt x="136290" y="169345"/>
                    </a:cubicBezTo>
                    <a:cubicBezTo>
                      <a:pt x="130823" y="169345"/>
                      <a:pt x="126755" y="168201"/>
                      <a:pt x="124085" y="166040"/>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0" name="Freeform: Shape 50">
                <a:extLst>
                  <a:ext uri="{FF2B5EF4-FFF2-40B4-BE49-F238E27FC236}">
                    <a16:creationId xmlns:a16="http://schemas.microsoft.com/office/drawing/2014/main" id="{708D8423-CB42-ED02-BED3-56DB8C14AFA6}"/>
                  </a:ext>
                </a:extLst>
              </p:cNvPr>
              <p:cNvSpPr/>
              <p:nvPr/>
            </p:nvSpPr>
            <p:spPr>
              <a:xfrm>
                <a:off x="3893219" y="1837930"/>
                <a:ext cx="166675" cy="244101"/>
              </a:xfrm>
              <a:custGeom>
                <a:avLst/>
                <a:gdLst>
                  <a:gd name="connsiteX0" fmla="*/ 0 w 166675"/>
                  <a:gd name="connsiteY0" fmla="*/ 5594 h 244101"/>
                  <a:gd name="connsiteX1" fmla="*/ 47040 w 166675"/>
                  <a:gd name="connsiteY1" fmla="*/ 0 h 244101"/>
                  <a:gd name="connsiteX2" fmla="*/ 47676 w 166675"/>
                  <a:gd name="connsiteY2" fmla="*/ 0 h 244101"/>
                  <a:gd name="connsiteX3" fmla="*/ 54414 w 166675"/>
                  <a:gd name="connsiteY3" fmla="*/ 4450 h 244101"/>
                  <a:gd name="connsiteX4" fmla="*/ 54414 w 166675"/>
                  <a:gd name="connsiteY4" fmla="*/ 92937 h 244101"/>
                  <a:gd name="connsiteX5" fmla="*/ 75392 w 166675"/>
                  <a:gd name="connsiteY5" fmla="*/ 78825 h 244101"/>
                  <a:gd name="connsiteX6" fmla="*/ 102599 w 166675"/>
                  <a:gd name="connsiteY6" fmla="*/ 73230 h 244101"/>
                  <a:gd name="connsiteX7" fmla="*/ 134764 w 166675"/>
                  <a:gd name="connsiteY7" fmla="*/ 81749 h 244101"/>
                  <a:gd name="connsiteX8" fmla="*/ 158030 w 166675"/>
                  <a:gd name="connsiteY8" fmla="*/ 108193 h 244101"/>
                  <a:gd name="connsiteX9" fmla="*/ 166676 w 166675"/>
                  <a:gd name="connsiteY9" fmla="*/ 153454 h 244101"/>
                  <a:gd name="connsiteX10" fmla="*/ 156250 w 166675"/>
                  <a:gd name="connsiteY10" fmla="*/ 199350 h 244101"/>
                  <a:gd name="connsiteX11" fmla="*/ 126373 w 166675"/>
                  <a:gd name="connsiteY11" fmla="*/ 232024 h 244101"/>
                  <a:gd name="connsiteX12" fmla="*/ 81367 w 166675"/>
                  <a:gd name="connsiteY12" fmla="*/ 244102 h 244101"/>
                  <a:gd name="connsiteX13" fmla="*/ 44371 w 166675"/>
                  <a:gd name="connsiteY13" fmla="*/ 240160 h 244101"/>
                  <a:gd name="connsiteX14" fmla="*/ 24156 w 166675"/>
                  <a:gd name="connsiteY14" fmla="*/ 232914 h 244101"/>
                  <a:gd name="connsiteX15" fmla="*/ 24156 w 166675"/>
                  <a:gd name="connsiteY15" fmla="*/ 21232 h 244101"/>
                  <a:gd name="connsiteX16" fmla="*/ 0 w 166675"/>
                  <a:gd name="connsiteY16" fmla="*/ 18053 h 244101"/>
                  <a:gd name="connsiteX17" fmla="*/ 0 w 166675"/>
                  <a:gd name="connsiteY17" fmla="*/ 5594 h 244101"/>
                  <a:gd name="connsiteX18" fmla="*/ 69798 w 166675"/>
                  <a:gd name="connsiteY18" fmla="*/ 99166 h 244101"/>
                  <a:gd name="connsiteX19" fmla="*/ 54414 w 166675"/>
                  <a:gd name="connsiteY19" fmla="*/ 110736 h 244101"/>
                  <a:gd name="connsiteX20" fmla="*/ 54414 w 166675"/>
                  <a:gd name="connsiteY20" fmla="*/ 218929 h 244101"/>
                  <a:gd name="connsiteX21" fmla="*/ 64585 w 166675"/>
                  <a:gd name="connsiteY21" fmla="*/ 225540 h 244101"/>
                  <a:gd name="connsiteX22" fmla="*/ 83528 w 166675"/>
                  <a:gd name="connsiteY22" fmla="*/ 228082 h 244101"/>
                  <a:gd name="connsiteX23" fmla="*/ 120016 w 166675"/>
                  <a:gd name="connsiteY23" fmla="*/ 209902 h 244101"/>
                  <a:gd name="connsiteX24" fmla="*/ 133875 w 166675"/>
                  <a:gd name="connsiteY24" fmla="*/ 156759 h 244101"/>
                  <a:gd name="connsiteX25" fmla="*/ 121797 w 166675"/>
                  <a:gd name="connsiteY25" fmla="*/ 109719 h 244101"/>
                  <a:gd name="connsiteX26" fmla="*/ 90648 w 166675"/>
                  <a:gd name="connsiteY26" fmla="*/ 94081 h 244101"/>
                  <a:gd name="connsiteX27" fmla="*/ 69798 w 166675"/>
                  <a:gd name="connsiteY27" fmla="*/ 99166 h 24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6675" h="244101">
                    <a:moveTo>
                      <a:pt x="0" y="5594"/>
                    </a:moveTo>
                    <a:lnTo>
                      <a:pt x="47040" y="0"/>
                    </a:lnTo>
                    <a:lnTo>
                      <a:pt x="47676" y="0"/>
                    </a:lnTo>
                    <a:lnTo>
                      <a:pt x="54414" y="4450"/>
                    </a:lnTo>
                    <a:lnTo>
                      <a:pt x="54414" y="92937"/>
                    </a:lnTo>
                    <a:cubicBezTo>
                      <a:pt x="60263" y="87215"/>
                      <a:pt x="67255" y="82511"/>
                      <a:pt x="75392" y="78825"/>
                    </a:cubicBezTo>
                    <a:cubicBezTo>
                      <a:pt x="83528" y="75138"/>
                      <a:pt x="92555" y="73230"/>
                      <a:pt x="102599" y="73230"/>
                    </a:cubicBezTo>
                    <a:cubicBezTo>
                      <a:pt x="114296" y="73230"/>
                      <a:pt x="125102" y="76028"/>
                      <a:pt x="134764" y="81749"/>
                    </a:cubicBezTo>
                    <a:cubicBezTo>
                      <a:pt x="144427" y="87470"/>
                      <a:pt x="152182" y="96242"/>
                      <a:pt x="158030" y="108193"/>
                    </a:cubicBezTo>
                    <a:cubicBezTo>
                      <a:pt x="163751" y="120144"/>
                      <a:pt x="166676" y="135273"/>
                      <a:pt x="166676" y="153454"/>
                    </a:cubicBezTo>
                    <a:cubicBezTo>
                      <a:pt x="166676" y="170363"/>
                      <a:pt x="163243" y="185619"/>
                      <a:pt x="156250" y="199350"/>
                    </a:cubicBezTo>
                    <a:cubicBezTo>
                      <a:pt x="149258" y="213080"/>
                      <a:pt x="139341" y="223887"/>
                      <a:pt x="126373" y="232024"/>
                    </a:cubicBezTo>
                    <a:cubicBezTo>
                      <a:pt x="113405" y="240033"/>
                      <a:pt x="98404" y="244102"/>
                      <a:pt x="81367" y="244102"/>
                    </a:cubicBezTo>
                    <a:cubicBezTo>
                      <a:pt x="67891" y="244102"/>
                      <a:pt x="55558" y="242830"/>
                      <a:pt x="44371" y="240160"/>
                    </a:cubicBezTo>
                    <a:cubicBezTo>
                      <a:pt x="33183" y="237490"/>
                      <a:pt x="26444" y="235075"/>
                      <a:pt x="24156" y="232914"/>
                    </a:cubicBezTo>
                    <a:lnTo>
                      <a:pt x="24156" y="21232"/>
                    </a:lnTo>
                    <a:lnTo>
                      <a:pt x="0" y="18053"/>
                    </a:lnTo>
                    <a:lnTo>
                      <a:pt x="0" y="5594"/>
                    </a:lnTo>
                    <a:close/>
                    <a:moveTo>
                      <a:pt x="69798" y="99166"/>
                    </a:moveTo>
                    <a:cubicBezTo>
                      <a:pt x="63441" y="102599"/>
                      <a:pt x="58228" y="106413"/>
                      <a:pt x="54414" y="110736"/>
                    </a:cubicBezTo>
                    <a:lnTo>
                      <a:pt x="54414" y="218929"/>
                    </a:lnTo>
                    <a:cubicBezTo>
                      <a:pt x="55558" y="221726"/>
                      <a:pt x="58991" y="223887"/>
                      <a:pt x="64585" y="225540"/>
                    </a:cubicBezTo>
                    <a:cubicBezTo>
                      <a:pt x="70179" y="227192"/>
                      <a:pt x="76536" y="228082"/>
                      <a:pt x="83528" y="228082"/>
                    </a:cubicBezTo>
                    <a:cubicBezTo>
                      <a:pt x="98658" y="228082"/>
                      <a:pt x="110736" y="221980"/>
                      <a:pt x="120016" y="209902"/>
                    </a:cubicBezTo>
                    <a:cubicBezTo>
                      <a:pt x="129170" y="197697"/>
                      <a:pt x="133875" y="180025"/>
                      <a:pt x="133875" y="156759"/>
                    </a:cubicBezTo>
                    <a:cubicBezTo>
                      <a:pt x="133875" y="135782"/>
                      <a:pt x="129806" y="120144"/>
                      <a:pt x="121797" y="109719"/>
                    </a:cubicBezTo>
                    <a:cubicBezTo>
                      <a:pt x="113787" y="99293"/>
                      <a:pt x="103362" y="94081"/>
                      <a:pt x="90648" y="94081"/>
                    </a:cubicBezTo>
                    <a:cubicBezTo>
                      <a:pt x="83020" y="94081"/>
                      <a:pt x="76155" y="95734"/>
                      <a:pt x="69798" y="99166"/>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1" name="Freeform: Shape 51">
                <a:extLst>
                  <a:ext uri="{FF2B5EF4-FFF2-40B4-BE49-F238E27FC236}">
                    <a16:creationId xmlns:a16="http://schemas.microsoft.com/office/drawing/2014/main" id="{F4750B5B-4985-2353-D615-BEBD2FBF3B3F}"/>
                  </a:ext>
                </a:extLst>
              </p:cNvPr>
              <p:cNvSpPr/>
              <p:nvPr/>
            </p:nvSpPr>
            <p:spPr>
              <a:xfrm>
                <a:off x="4083034" y="1838057"/>
                <a:ext cx="79332" cy="240668"/>
              </a:xfrm>
              <a:custGeom>
                <a:avLst/>
                <a:gdLst>
                  <a:gd name="connsiteX0" fmla="*/ 23774 w 79332"/>
                  <a:gd name="connsiteY0" fmla="*/ 21359 h 240668"/>
                  <a:gd name="connsiteX1" fmla="*/ 0 w 79332"/>
                  <a:gd name="connsiteY1" fmla="*/ 18180 h 240668"/>
                  <a:gd name="connsiteX2" fmla="*/ 0 w 79332"/>
                  <a:gd name="connsiteY2" fmla="*/ 5594 h 240668"/>
                  <a:gd name="connsiteX3" fmla="*/ 47295 w 79332"/>
                  <a:gd name="connsiteY3" fmla="*/ 0 h 240668"/>
                  <a:gd name="connsiteX4" fmla="*/ 47930 w 79332"/>
                  <a:gd name="connsiteY4" fmla="*/ 0 h 240668"/>
                  <a:gd name="connsiteX5" fmla="*/ 54414 w 79332"/>
                  <a:gd name="connsiteY5" fmla="*/ 4450 h 240668"/>
                  <a:gd name="connsiteX6" fmla="*/ 54414 w 79332"/>
                  <a:gd name="connsiteY6" fmla="*/ 224014 h 240668"/>
                  <a:gd name="connsiteX7" fmla="*/ 79333 w 79332"/>
                  <a:gd name="connsiteY7" fmla="*/ 226303 h 240668"/>
                  <a:gd name="connsiteX8" fmla="*/ 79333 w 79332"/>
                  <a:gd name="connsiteY8" fmla="*/ 240669 h 240668"/>
                  <a:gd name="connsiteX9" fmla="*/ 0 w 79332"/>
                  <a:gd name="connsiteY9" fmla="*/ 240669 h 240668"/>
                  <a:gd name="connsiteX10" fmla="*/ 0 w 79332"/>
                  <a:gd name="connsiteY10" fmla="*/ 226303 h 240668"/>
                  <a:gd name="connsiteX11" fmla="*/ 23774 w 79332"/>
                  <a:gd name="connsiteY11" fmla="*/ 223633 h 240668"/>
                  <a:gd name="connsiteX12" fmla="*/ 23774 w 79332"/>
                  <a:gd name="connsiteY12" fmla="*/ 21359 h 2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332" h="240668">
                    <a:moveTo>
                      <a:pt x="23774" y="21359"/>
                    </a:moveTo>
                    <a:lnTo>
                      <a:pt x="0" y="18180"/>
                    </a:lnTo>
                    <a:lnTo>
                      <a:pt x="0" y="5594"/>
                    </a:lnTo>
                    <a:lnTo>
                      <a:pt x="47295" y="0"/>
                    </a:lnTo>
                    <a:lnTo>
                      <a:pt x="47930" y="0"/>
                    </a:lnTo>
                    <a:lnTo>
                      <a:pt x="54414" y="4450"/>
                    </a:lnTo>
                    <a:lnTo>
                      <a:pt x="54414" y="224014"/>
                    </a:lnTo>
                    <a:lnTo>
                      <a:pt x="79333" y="226303"/>
                    </a:lnTo>
                    <a:lnTo>
                      <a:pt x="79333" y="240669"/>
                    </a:lnTo>
                    <a:lnTo>
                      <a:pt x="0" y="240669"/>
                    </a:lnTo>
                    <a:lnTo>
                      <a:pt x="0" y="226303"/>
                    </a:lnTo>
                    <a:lnTo>
                      <a:pt x="23774" y="223633"/>
                    </a:lnTo>
                    <a:lnTo>
                      <a:pt x="23774" y="21359"/>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2" name="Freeform: Shape 52">
                <a:extLst>
                  <a:ext uri="{FF2B5EF4-FFF2-40B4-BE49-F238E27FC236}">
                    <a16:creationId xmlns:a16="http://schemas.microsoft.com/office/drawing/2014/main" id="{BE1E91CB-2D64-1401-9AB3-24B2FE22D8C8}"/>
                  </a:ext>
                </a:extLst>
              </p:cNvPr>
              <p:cNvSpPr/>
              <p:nvPr/>
            </p:nvSpPr>
            <p:spPr>
              <a:xfrm>
                <a:off x="4182327" y="1845558"/>
                <a:ext cx="77807" cy="233040"/>
              </a:xfrm>
              <a:custGeom>
                <a:avLst/>
                <a:gdLst>
                  <a:gd name="connsiteX0" fmla="*/ 23774 w 77807"/>
                  <a:gd name="connsiteY0" fmla="*/ 92555 h 233040"/>
                  <a:gd name="connsiteX1" fmla="*/ 1398 w 77807"/>
                  <a:gd name="connsiteY1" fmla="*/ 87215 h 233040"/>
                  <a:gd name="connsiteX2" fmla="*/ 1398 w 77807"/>
                  <a:gd name="connsiteY2" fmla="*/ 71705 h 233040"/>
                  <a:gd name="connsiteX3" fmla="*/ 46913 w 77807"/>
                  <a:gd name="connsiteY3" fmla="*/ 66111 h 233040"/>
                  <a:gd name="connsiteX4" fmla="*/ 47549 w 77807"/>
                  <a:gd name="connsiteY4" fmla="*/ 66111 h 233040"/>
                  <a:gd name="connsiteX5" fmla="*/ 54287 w 77807"/>
                  <a:gd name="connsiteY5" fmla="*/ 71451 h 233040"/>
                  <a:gd name="connsiteX6" fmla="*/ 54287 w 77807"/>
                  <a:gd name="connsiteY6" fmla="*/ 216386 h 233040"/>
                  <a:gd name="connsiteX7" fmla="*/ 77807 w 77807"/>
                  <a:gd name="connsiteY7" fmla="*/ 218674 h 233040"/>
                  <a:gd name="connsiteX8" fmla="*/ 77807 w 77807"/>
                  <a:gd name="connsiteY8" fmla="*/ 233041 h 233040"/>
                  <a:gd name="connsiteX9" fmla="*/ 0 w 77807"/>
                  <a:gd name="connsiteY9" fmla="*/ 233041 h 233040"/>
                  <a:gd name="connsiteX10" fmla="*/ 0 w 77807"/>
                  <a:gd name="connsiteY10" fmla="*/ 218674 h 233040"/>
                  <a:gd name="connsiteX11" fmla="*/ 23774 w 77807"/>
                  <a:gd name="connsiteY11" fmla="*/ 216004 h 233040"/>
                  <a:gd name="connsiteX12" fmla="*/ 23774 w 77807"/>
                  <a:gd name="connsiteY12" fmla="*/ 92555 h 233040"/>
                  <a:gd name="connsiteX13" fmla="*/ 21486 w 77807"/>
                  <a:gd name="connsiteY13" fmla="*/ 35344 h 233040"/>
                  <a:gd name="connsiteX14" fmla="*/ 16782 w 77807"/>
                  <a:gd name="connsiteY14" fmla="*/ 21867 h 233040"/>
                  <a:gd name="connsiteX15" fmla="*/ 22503 w 77807"/>
                  <a:gd name="connsiteY15" fmla="*/ 6230 h 233040"/>
                  <a:gd name="connsiteX16" fmla="*/ 38268 w 77807"/>
                  <a:gd name="connsiteY16" fmla="*/ 0 h 233040"/>
                  <a:gd name="connsiteX17" fmla="*/ 53016 w 77807"/>
                  <a:gd name="connsiteY17" fmla="*/ 5340 h 233040"/>
                  <a:gd name="connsiteX18" fmla="*/ 57720 w 77807"/>
                  <a:gd name="connsiteY18" fmla="*/ 18816 h 233040"/>
                  <a:gd name="connsiteX19" fmla="*/ 51999 w 77807"/>
                  <a:gd name="connsiteY19" fmla="*/ 34708 h 233040"/>
                  <a:gd name="connsiteX20" fmla="*/ 35979 w 77807"/>
                  <a:gd name="connsiteY20" fmla="*/ 40556 h 233040"/>
                  <a:gd name="connsiteX21" fmla="*/ 35725 w 77807"/>
                  <a:gd name="connsiteY21" fmla="*/ 40556 h 233040"/>
                  <a:gd name="connsiteX22" fmla="*/ 21486 w 77807"/>
                  <a:gd name="connsiteY22" fmla="*/ 35344 h 23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807" h="233040">
                    <a:moveTo>
                      <a:pt x="23774" y="92555"/>
                    </a:moveTo>
                    <a:lnTo>
                      <a:pt x="1398" y="87215"/>
                    </a:lnTo>
                    <a:lnTo>
                      <a:pt x="1398" y="71705"/>
                    </a:lnTo>
                    <a:lnTo>
                      <a:pt x="46913" y="66111"/>
                    </a:lnTo>
                    <a:lnTo>
                      <a:pt x="47549" y="66111"/>
                    </a:lnTo>
                    <a:lnTo>
                      <a:pt x="54287" y="71451"/>
                    </a:lnTo>
                    <a:lnTo>
                      <a:pt x="54287" y="216386"/>
                    </a:lnTo>
                    <a:lnTo>
                      <a:pt x="77807" y="218674"/>
                    </a:lnTo>
                    <a:lnTo>
                      <a:pt x="77807" y="233041"/>
                    </a:lnTo>
                    <a:lnTo>
                      <a:pt x="0" y="233041"/>
                    </a:lnTo>
                    <a:lnTo>
                      <a:pt x="0" y="218674"/>
                    </a:lnTo>
                    <a:lnTo>
                      <a:pt x="23774" y="216004"/>
                    </a:lnTo>
                    <a:lnTo>
                      <a:pt x="23774" y="92555"/>
                    </a:lnTo>
                    <a:close/>
                    <a:moveTo>
                      <a:pt x="21486" y="35344"/>
                    </a:moveTo>
                    <a:cubicBezTo>
                      <a:pt x="18308" y="31784"/>
                      <a:pt x="16782" y="27334"/>
                      <a:pt x="16782" y="21867"/>
                    </a:cubicBezTo>
                    <a:cubicBezTo>
                      <a:pt x="16782" y="15638"/>
                      <a:pt x="18689" y="10425"/>
                      <a:pt x="22503" y="6230"/>
                    </a:cubicBezTo>
                    <a:cubicBezTo>
                      <a:pt x="26317" y="2161"/>
                      <a:pt x="31530" y="0"/>
                      <a:pt x="38268" y="0"/>
                    </a:cubicBezTo>
                    <a:cubicBezTo>
                      <a:pt x="44879" y="0"/>
                      <a:pt x="49837" y="1780"/>
                      <a:pt x="53016" y="5340"/>
                    </a:cubicBezTo>
                    <a:cubicBezTo>
                      <a:pt x="56194" y="8899"/>
                      <a:pt x="57720" y="13349"/>
                      <a:pt x="57720" y="18816"/>
                    </a:cubicBezTo>
                    <a:cubicBezTo>
                      <a:pt x="57720" y="25427"/>
                      <a:pt x="55813" y="30767"/>
                      <a:pt x="51999" y="34708"/>
                    </a:cubicBezTo>
                    <a:cubicBezTo>
                      <a:pt x="48185" y="38649"/>
                      <a:pt x="42845" y="40556"/>
                      <a:pt x="35979" y="40556"/>
                    </a:cubicBezTo>
                    <a:lnTo>
                      <a:pt x="35725" y="40556"/>
                    </a:lnTo>
                    <a:cubicBezTo>
                      <a:pt x="29368" y="40556"/>
                      <a:pt x="24664" y="38776"/>
                      <a:pt x="21486" y="35344"/>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3" name="Freeform: Shape 53">
                <a:extLst>
                  <a:ext uri="{FF2B5EF4-FFF2-40B4-BE49-F238E27FC236}">
                    <a16:creationId xmlns:a16="http://schemas.microsoft.com/office/drawing/2014/main" id="{F6F11F96-F278-00D5-CC28-FF7C1109B02D}"/>
                  </a:ext>
                </a:extLst>
              </p:cNvPr>
              <p:cNvSpPr/>
              <p:nvPr/>
            </p:nvSpPr>
            <p:spPr>
              <a:xfrm>
                <a:off x="4277552" y="1911161"/>
                <a:ext cx="128661" cy="170616"/>
              </a:xfrm>
              <a:custGeom>
                <a:avLst/>
                <a:gdLst>
                  <a:gd name="connsiteX0" fmla="*/ 9535 w 128661"/>
                  <a:gd name="connsiteY0" fmla="*/ 42845 h 170616"/>
                  <a:gd name="connsiteX1" fmla="*/ 37759 w 128661"/>
                  <a:gd name="connsiteY1" fmla="*/ 11569 h 170616"/>
                  <a:gd name="connsiteX2" fmla="*/ 82511 w 128661"/>
                  <a:gd name="connsiteY2" fmla="*/ 0 h 170616"/>
                  <a:gd name="connsiteX3" fmla="*/ 104252 w 128661"/>
                  <a:gd name="connsiteY3" fmla="*/ 2288 h 170616"/>
                  <a:gd name="connsiteX4" fmla="*/ 125992 w 128661"/>
                  <a:gd name="connsiteY4" fmla="*/ 8772 h 170616"/>
                  <a:gd name="connsiteX5" fmla="*/ 124848 w 128661"/>
                  <a:gd name="connsiteY5" fmla="*/ 54033 h 170616"/>
                  <a:gd name="connsiteX6" fmla="*/ 105777 w 128661"/>
                  <a:gd name="connsiteY6" fmla="*/ 54033 h 170616"/>
                  <a:gd name="connsiteX7" fmla="*/ 99293 w 128661"/>
                  <a:gd name="connsiteY7" fmla="*/ 24029 h 170616"/>
                  <a:gd name="connsiteX8" fmla="*/ 76918 w 128661"/>
                  <a:gd name="connsiteY8" fmla="*/ 15765 h 170616"/>
                  <a:gd name="connsiteX9" fmla="*/ 44498 w 128661"/>
                  <a:gd name="connsiteY9" fmla="*/ 32420 h 170616"/>
                  <a:gd name="connsiteX10" fmla="*/ 32547 w 128661"/>
                  <a:gd name="connsiteY10" fmla="*/ 79587 h 170616"/>
                  <a:gd name="connsiteX11" fmla="*/ 45896 w 128661"/>
                  <a:gd name="connsiteY11" fmla="*/ 132349 h 170616"/>
                  <a:gd name="connsiteX12" fmla="*/ 80732 w 128661"/>
                  <a:gd name="connsiteY12" fmla="*/ 150402 h 170616"/>
                  <a:gd name="connsiteX13" fmla="*/ 104125 w 128661"/>
                  <a:gd name="connsiteY13" fmla="*/ 146588 h 170616"/>
                  <a:gd name="connsiteX14" fmla="*/ 123068 w 128661"/>
                  <a:gd name="connsiteY14" fmla="*/ 137434 h 170616"/>
                  <a:gd name="connsiteX15" fmla="*/ 128662 w 128661"/>
                  <a:gd name="connsiteY15" fmla="*/ 149131 h 170616"/>
                  <a:gd name="connsiteX16" fmla="*/ 105269 w 128661"/>
                  <a:gd name="connsiteY16" fmla="*/ 164006 h 170616"/>
                  <a:gd name="connsiteX17" fmla="*/ 73993 w 128661"/>
                  <a:gd name="connsiteY17" fmla="*/ 170617 h 170616"/>
                  <a:gd name="connsiteX18" fmla="*/ 33310 w 128661"/>
                  <a:gd name="connsiteY18" fmla="*/ 159683 h 170616"/>
                  <a:gd name="connsiteX19" fmla="*/ 8391 w 128661"/>
                  <a:gd name="connsiteY19" fmla="*/ 129806 h 170616"/>
                  <a:gd name="connsiteX20" fmla="*/ 0 w 128661"/>
                  <a:gd name="connsiteY20" fmla="*/ 86707 h 170616"/>
                  <a:gd name="connsiteX21" fmla="*/ 9535 w 128661"/>
                  <a:gd name="connsiteY21" fmla="*/ 42845 h 17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8661" h="170616">
                    <a:moveTo>
                      <a:pt x="9535" y="42845"/>
                    </a:moveTo>
                    <a:cubicBezTo>
                      <a:pt x="15892" y="29750"/>
                      <a:pt x="25300" y="19325"/>
                      <a:pt x="37759" y="11569"/>
                    </a:cubicBezTo>
                    <a:cubicBezTo>
                      <a:pt x="50219" y="3814"/>
                      <a:pt x="65094" y="0"/>
                      <a:pt x="82511" y="0"/>
                    </a:cubicBezTo>
                    <a:cubicBezTo>
                      <a:pt x="90902" y="0"/>
                      <a:pt x="98149" y="763"/>
                      <a:pt x="104252" y="2288"/>
                    </a:cubicBezTo>
                    <a:cubicBezTo>
                      <a:pt x="110354" y="3814"/>
                      <a:pt x="117601" y="5975"/>
                      <a:pt x="125992" y="8772"/>
                    </a:cubicBezTo>
                    <a:lnTo>
                      <a:pt x="124848" y="54033"/>
                    </a:lnTo>
                    <a:lnTo>
                      <a:pt x="105777" y="54033"/>
                    </a:lnTo>
                    <a:lnTo>
                      <a:pt x="99293" y="24029"/>
                    </a:lnTo>
                    <a:cubicBezTo>
                      <a:pt x="98149" y="18562"/>
                      <a:pt x="90648" y="15765"/>
                      <a:pt x="76918" y="15765"/>
                    </a:cubicBezTo>
                    <a:cubicBezTo>
                      <a:pt x="63187" y="15765"/>
                      <a:pt x="52380" y="21359"/>
                      <a:pt x="44498" y="32420"/>
                    </a:cubicBezTo>
                    <a:cubicBezTo>
                      <a:pt x="36615" y="43481"/>
                      <a:pt x="32547" y="59246"/>
                      <a:pt x="32547" y="79587"/>
                    </a:cubicBezTo>
                    <a:cubicBezTo>
                      <a:pt x="32547" y="102726"/>
                      <a:pt x="36997" y="120271"/>
                      <a:pt x="45896" y="132349"/>
                    </a:cubicBezTo>
                    <a:cubicBezTo>
                      <a:pt x="54796" y="144427"/>
                      <a:pt x="66365" y="150402"/>
                      <a:pt x="80732" y="150402"/>
                    </a:cubicBezTo>
                    <a:cubicBezTo>
                      <a:pt x="88995" y="150402"/>
                      <a:pt x="96751" y="149131"/>
                      <a:pt x="104125" y="146588"/>
                    </a:cubicBezTo>
                    <a:cubicBezTo>
                      <a:pt x="111498" y="144045"/>
                      <a:pt x="117728" y="140994"/>
                      <a:pt x="123068" y="137434"/>
                    </a:cubicBezTo>
                    <a:lnTo>
                      <a:pt x="128662" y="149131"/>
                    </a:lnTo>
                    <a:cubicBezTo>
                      <a:pt x="123322" y="154598"/>
                      <a:pt x="115567" y="159556"/>
                      <a:pt x="105269" y="164006"/>
                    </a:cubicBezTo>
                    <a:cubicBezTo>
                      <a:pt x="94971" y="168456"/>
                      <a:pt x="84546" y="170617"/>
                      <a:pt x="73993" y="170617"/>
                    </a:cubicBezTo>
                    <a:cubicBezTo>
                      <a:pt x="57974" y="170617"/>
                      <a:pt x="44370" y="166930"/>
                      <a:pt x="33310" y="159683"/>
                    </a:cubicBezTo>
                    <a:cubicBezTo>
                      <a:pt x="22249" y="152436"/>
                      <a:pt x="13858" y="142520"/>
                      <a:pt x="8391" y="129806"/>
                    </a:cubicBezTo>
                    <a:cubicBezTo>
                      <a:pt x="2797" y="117220"/>
                      <a:pt x="0" y="102853"/>
                      <a:pt x="0" y="86707"/>
                    </a:cubicBezTo>
                    <a:cubicBezTo>
                      <a:pt x="0" y="70688"/>
                      <a:pt x="3178" y="55940"/>
                      <a:pt x="9535" y="42845"/>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4" name="Freeform: Shape 54">
                <a:extLst>
                  <a:ext uri="{FF2B5EF4-FFF2-40B4-BE49-F238E27FC236}">
                    <a16:creationId xmlns:a16="http://schemas.microsoft.com/office/drawing/2014/main" id="{73BD847B-BA81-B061-88D5-2952F3C6EB0D}"/>
                  </a:ext>
                </a:extLst>
              </p:cNvPr>
              <p:cNvSpPr/>
              <p:nvPr/>
            </p:nvSpPr>
            <p:spPr>
              <a:xfrm>
                <a:off x="4431641" y="1827887"/>
                <a:ext cx="144426" cy="253890"/>
              </a:xfrm>
              <a:custGeom>
                <a:avLst/>
                <a:gdLst>
                  <a:gd name="connsiteX0" fmla="*/ 27843 w 144426"/>
                  <a:gd name="connsiteY0" fmla="*/ 165913 h 253890"/>
                  <a:gd name="connsiteX1" fmla="*/ 97768 w 144426"/>
                  <a:gd name="connsiteY1" fmla="*/ 151928 h 253890"/>
                  <a:gd name="connsiteX2" fmla="*/ 97768 w 144426"/>
                  <a:gd name="connsiteY2" fmla="*/ 143664 h 253890"/>
                  <a:gd name="connsiteX3" fmla="*/ 94844 w 144426"/>
                  <a:gd name="connsiteY3" fmla="*/ 121924 h 253890"/>
                  <a:gd name="connsiteX4" fmla="*/ 84673 w 144426"/>
                  <a:gd name="connsiteY4" fmla="*/ 110354 h 253890"/>
                  <a:gd name="connsiteX5" fmla="*/ 64204 w 144426"/>
                  <a:gd name="connsiteY5" fmla="*/ 106667 h 253890"/>
                  <a:gd name="connsiteX6" fmla="*/ 37251 w 144426"/>
                  <a:gd name="connsiteY6" fmla="*/ 110863 h 253890"/>
                  <a:gd name="connsiteX7" fmla="*/ 13604 w 144426"/>
                  <a:gd name="connsiteY7" fmla="*/ 121288 h 253890"/>
                  <a:gd name="connsiteX8" fmla="*/ 6230 w 144426"/>
                  <a:gd name="connsiteY8" fmla="*/ 106032 h 253890"/>
                  <a:gd name="connsiteX9" fmla="*/ 20342 w 144426"/>
                  <a:gd name="connsiteY9" fmla="*/ 97513 h 253890"/>
                  <a:gd name="connsiteX10" fmla="*/ 44116 w 144426"/>
                  <a:gd name="connsiteY10" fmla="*/ 88105 h 253890"/>
                  <a:gd name="connsiteX11" fmla="*/ 71196 w 144426"/>
                  <a:gd name="connsiteY11" fmla="*/ 84037 h 253890"/>
                  <a:gd name="connsiteX12" fmla="*/ 104252 w 144426"/>
                  <a:gd name="connsiteY12" fmla="*/ 89758 h 253890"/>
                  <a:gd name="connsiteX13" fmla="*/ 121797 w 144426"/>
                  <a:gd name="connsiteY13" fmla="*/ 108066 h 253890"/>
                  <a:gd name="connsiteX14" fmla="*/ 127136 w 144426"/>
                  <a:gd name="connsiteY14" fmla="*/ 141884 h 253890"/>
                  <a:gd name="connsiteX15" fmla="*/ 127136 w 144426"/>
                  <a:gd name="connsiteY15" fmla="*/ 236219 h 253890"/>
                  <a:gd name="connsiteX16" fmla="*/ 144427 w 144426"/>
                  <a:gd name="connsiteY16" fmla="*/ 236219 h 253890"/>
                  <a:gd name="connsiteX17" fmla="*/ 144427 w 144426"/>
                  <a:gd name="connsiteY17" fmla="*/ 249187 h 253890"/>
                  <a:gd name="connsiteX18" fmla="*/ 129552 w 144426"/>
                  <a:gd name="connsiteY18" fmla="*/ 252111 h 253890"/>
                  <a:gd name="connsiteX19" fmla="*/ 113787 w 144426"/>
                  <a:gd name="connsiteY19" fmla="*/ 253637 h 253890"/>
                  <a:gd name="connsiteX20" fmla="*/ 102599 w 144426"/>
                  <a:gd name="connsiteY20" fmla="*/ 251094 h 253890"/>
                  <a:gd name="connsiteX21" fmla="*/ 99675 w 144426"/>
                  <a:gd name="connsiteY21" fmla="*/ 240033 h 253890"/>
                  <a:gd name="connsiteX22" fmla="*/ 99675 w 144426"/>
                  <a:gd name="connsiteY22" fmla="*/ 230371 h 253890"/>
                  <a:gd name="connsiteX23" fmla="*/ 78062 w 144426"/>
                  <a:gd name="connsiteY23" fmla="*/ 246517 h 253890"/>
                  <a:gd name="connsiteX24" fmla="*/ 49075 w 144426"/>
                  <a:gd name="connsiteY24" fmla="*/ 253891 h 253890"/>
                  <a:gd name="connsiteX25" fmla="*/ 13985 w 144426"/>
                  <a:gd name="connsiteY25" fmla="*/ 241686 h 253890"/>
                  <a:gd name="connsiteX26" fmla="*/ 0 w 144426"/>
                  <a:gd name="connsiteY26" fmla="*/ 206596 h 253890"/>
                  <a:gd name="connsiteX27" fmla="*/ 27843 w 144426"/>
                  <a:gd name="connsiteY27" fmla="*/ 165913 h 253890"/>
                  <a:gd name="connsiteX28" fmla="*/ 41828 w 144426"/>
                  <a:gd name="connsiteY28" fmla="*/ 50600 h 253890"/>
                  <a:gd name="connsiteX29" fmla="*/ 24664 w 144426"/>
                  <a:gd name="connsiteY29" fmla="*/ 33055 h 253890"/>
                  <a:gd name="connsiteX30" fmla="*/ 18816 w 144426"/>
                  <a:gd name="connsiteY30" fmla="*/ 8772 h 253890"/>
                  <a:gd name="connsiteX31" fmla="*/ 19452 w 144426"/>
                  <a:gd name="connsiteY31" fmla="*/ 0 h 253890"/>
                  <a:gd name="connsiteX32" fmla="*/ 34962 w 144426"/>
                  <a:gd name="connsiteY32" fmla="*/ 0 h 253890"/>
                  <a:gd name="connsiteX33" fmla="*/ 35217 w 144426"/>
                  <a:gd name="connsiteY33" fmla="*/ 5340 h 253890"/>
                  <a:gd name="connsiteX34" fmla="*/ 44371 w 144426"/>
                  <a:gd name="connsiteY34" fmla="*/ 24919 h 253890"/>
                  <a:gd name="connsiteX35" fmla="*/ 68145 w 144426"/>
                  <a:gd name="connsiteY35" fmla="*/ 33310 h 253890"/>
                  <a:gd name="connsiteX36" fmla="*/ 91665 w 144426"/>
                  <a:gd name="connsiteY36" fmla="*/ 24792 h 253890"/>
                  <a:gd name="connsiteX37" fmla="*/ 100183 w 144426"/>
                  <a:gd name="connsiteY37" fmla="*/ 5340 h 253890"/>
                  <a:gd name="connsiteX38" fmla="*/ 100438 w 144426"/>
                  <a:gd name="connsiteY38" fmla="*/ 0 h 253890"/>
                  <a:gd name="connsiteX39" fmla="*/ 115694 w 144426"/>
                  <a:gd name="connsiteY39" fmla="*/ 0 h 253890"/>
                  <a:gd name="connsiteX40" fmla="*/ 116330 w 144426"/>
                  <a:gd name="connsiteY40" fmla="*/ 8518 h 253890"/>
                  <a:gd name="connsiteX41" fmla="*/ 110355 w 144426"/>
                  <a:gd name="connsiteY41" fmla="*/ 32674 h 253890"/>
                  <a:gd name="connsiteX42" fmla="*/ 93318 w 144426"/>
                  <a:gd name="connsiteY42" fmla="*/ 50473 h 253890"/>
                  <a:gd name="connsiteX43" fmla="*/ 68145 w 144426"/>
                  <a:gd name="connsiteY43" fmla="*/ 57084 h 253890"/>
                  <a:gd name="connsiteX44" fmla="*/ 41828 w 144426"/>
                  <a:gd name="connsiteY44" fmla="*/ 50600 h 253890"/>
                  <a:gd name="connsiteX45" fmla="*/ 79587 w 144426"/>
                  <a:gd name="connsiteY45" fmla="*/ 229227 h 253890"/>
                  <a:gd name="connsiteX46" fmla="*/ 97768 w 144426"/>
                  <a:gd name="connsiteY46" fmla="*/ 218039 h 253890"/>
                  <a:gd name="connsiteX47" fmla="*/ 97768 w 144426"/>
                  <a:gd name="connsiteY47" fmla="*/ 167438 h 253890"/>
                  <a:gd name="connsiteX48" fmla="*/ 49456 w 144426"/>
                  <a:gd name="connsiteY48" fmla="*/ 177228 h 253890"/>
                  <a:gd name="connsiteX49" fmla="*/ 33183 w 144426"/>
                  <a:gd name="connsiteY49" fmla="*/ 202909 h 253890"/>
                  <a:gd name="connsiteX50" fmla="*/ 40938 w 144426"/>
                  <a:gd name="connsiteY50" fmla="*/ 226302 h 253890"/>
                  <a:gd name="connsiteX51" fmla="*/ 61915 w 144426"/>
                  <a:gd name="connsiteY51" fmla="*/ 233804 h 253890"/>
                  <a:gd name="connsiteX52" fmla="*/ 79587 w 144426"/>
                  <a:gd name="connsiteY52" fmla="*/ 229227 h 25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4426" h="253890">
                    <a:moveTo>
                      <a:pt x="27843" y="165913"/>
                    </a:moveTo>
                    <a:cubicBezTo>
                      <a:pt x="46278" y="157140"/>
                      <a:pt x="69544" y="152563"/>
                      <a:pt x="97768" y="151928"/>
                    </a:cubicBezTo>
                    <a:lnTo>
                      <a:pt x="97768" y="143664"/>
                    </a:lnTo>
                    <a:cubicBezTo>
                      <a:pt x="97768" y="134510"/>
                      <a:pt x="96751" y="127263"/>
                      <a:pt x="94844" y="121924"/>
                    </a:cubicBezTo>
                    <a:cubicBezTo>
                      <a:pt x="92937" y="116584"/>
                      <a:pt x="89504" y="112770"/>
                      <a:pt x="84673" y="110354"/>
                    </a:cubicBezTo>
                    <a:cubicBezTo>
                      <a:pt x="79842" y="107939"/>
                      <a:pt x="73103" y="106667"/>
                      <a:pt x="64204" y="106667"/>
                    </a:cubicBezTo>
                    <a:cubicBezTo>
                      <a:pt x="54160" y="106667"/>
                      <a:pt x="45260" y="108066"/>
                      <a:pt x="37251" y="110863"/>
                    </a:cubicBezTo>
                    <a:cubicBezTo>
                      <a:pt x="29368" y="113660"/>
                      <a:pt x="21486" y="117220"/>
                      <a:pt x="13604" y="121288"/>
                    </a:cubicBezTo>
                    <a:lnTo>
                      <a:pt x="6230" y="106032"/>
                    </a:lnTo>
                    <a:cubicBezTo>
                      <a:pt x="8772" y="103870"/>
                      <a:pt x="13476" y="101073"/>
                      <a:pt x="20342" y="97513"/>
                    </a:cubicBezTo>
                    <a:cubicBezTo>
                      <a:pt x="27207" y="93954"/>
                      <a:pt x="35090" y="90902"/>
                      <a:pt x="44116" y="88105"/>
                    </a:cubicBezTo>
                    <a:cubicBezTo>
                      <a:pt x="53143" y="85308"/>
                      <a:pt x="62170" y="84037"/>
                      <a:pt x="71196" y="84037"/>
                    </a:cubicBezTo>
                    <a:cubicBezTo>
                      <a:pt x="85054" y="84037"/>
                      <a:pt x="96115" y="85944"/>
                      <a:pt x="104252" y="89758"/>
                    </a:cubicBezTo>
                    <a:cubicBezTo>
                      <a:pt x="112388" y="93572"/>
                      <a:pt x="118237" y="99675"/>
                      <a:pt x="121797" y="108066"/>
                    </a:cubicBezTo>
                    <a:cubicBezTo>
                      <a:pt x="125357" y="116457"/>
                      <a:pt x="127136" y="127772"/>
                      <a:pt x="127136" y="141884"/>
                    </a:cubicBezTo>
                    <a:lnTo>
                      <a:pt x="127136" y="236219"/>
                    </a:lnTo>
                    <a:lnTo>
                      <a:pt x="144427" y="236219"/>
                    </a:lnTo>
                    <a:lnTo>
                      <a:pt x="144427" y="249187"/>
                    </a:lnTo>
                    <a:cubicBezTo>
                      <a:pt x="140486" y="250204"/>
                      <a:pt x="135527" y="251094"/>
                      <a:pt x="129552" y="252111"/>
                    </a:cubicBezTo>
                    <a:cubicBezTo>
                      <a:pt x="123576" y="253128"/>
                      <a:pt x="118364" y="253637"/>
                      <a:pt x="113787" y="253637"/>
                    </a:cubicBezTo>
                    <a:cubicBezTo>
                      <a:pt x="108320" y="253637"/>
                      <a:pt x="104633" y="252747"/>
                      <a:pt x="102599" y="251094"/>
                    </a:cubicBezTo>
                    <a:cubicBezTo>
                      <a:pt x="100692" y="249441"/>
                      <a:pt x="99675" y="245754"/>
                      <a:pt x="99675" y="240033"/>
                    </a:cubicBezTo>
                    <a:lnTo>
                      <a:pt x="99675" y="230371"/>
                    </a:lnTo>
                    <a:cubicBezTo>
                      <a:pt x="93827" y="236219"/>
                      <a:pt x="86580" y="241686"/>
                      <a:pt x="78062" y="246517"/>
                    </a:cubicBezTo>
                    <a:cubicBezTo>
                      <a:pt x="69544" y="251475"/>
                      <a:pt x="59881" y="253891"/>
                      <a:pt x="49075" y="253891"/>
                    </a:cubicBezTo>
                    <a:cubicBezTo>
                      <a:pt x="34962" y="253891"/>
                      <a:pt x="23266" y="249823"/>
                      <a:pt x="13985" y="241686"/>
                    </a:cubicBezTo>
                    <a:cubicBezTo>
                      <a:pt x="4704" y="233549"/>
                      <a:pt x="0" y="221853"/>
                      <a:pt x="0" y="206596"/>
                    </a:cubicBezTo>
                    <a:cubicBezTo>
                      <a:pt x="255" y="188289"/>
                      <a:pt x="9408" y="174685"/>
                      <a:pt x="27843" y="165913"/>
                    </a:cubicBezTo>
                    <a:close/>
                    <a:moveTo>
                      <a:pt x="41828" y="50600"/>
                    </a:moveTo>
                    <a:cubicBezTo>
                      <a:pt x="34327" y="46278"/>
                      <a:pt x="28606" y="40429"/>
                      <a:pt x="24664" y="33055"/>
                    </a:cubicBezTo>
                    <a:cubicBezTo>
                      <a:pt x="20723" y="25681"/>
                      <a:pt x="18816" y="17672"/>
                      <a:pt x="18816" y="8772"/>
                    </a:cubicBezTo>
                    <a:cubicBezTo>
                      <a:pt x="18816" y="4450"/>
                      <a:pt x="19070" y="1526"/>
                      <a:pt x="19452" y="0"/>
                    </a:cubicBezTo>
                    <a:lnTo>
                      <a:pt x="34962" y="0"/>
                    </a:lnTo>
                    <a:cubicBezTo>
                      <a:pt x="34962" y="2161"/>
                      <a:pt x="35090" y="3941"/>
                      <a:pt x="35217" y="5340"/>
                    </a:cubicBezTo>
                    <a:cubicBezTo>
                      <a:pt x="35980" y="12841"/>
                      <a:pt x="39031" y="19325"/>
                      <a:pt x="44371" y="24919"/>
                    </a:cubicBezTo>
                    <a:cubicBezTo>
                      <a:pt x="49710" y="30513"/>
                      <a:pt x="57593" y="33310"/>
                      <a:pt x="68145" y="33310"/>
                    </a:cubicBezTo>
                    <a:cubicBezTo>
                      <a:pt x="78697" y="33310"/>
                      <a:pt x="86580" y="30513"/>
                      <a:pt x="91665" y="24792"/>
                    </a:cubicBezTo>
                    <a:cubicBezTo>
                      <a:pt x="96751" y="19070"/>
                      <a:pt x="99548" y="12586"/>
                      <a:pt x="100183" y="5340"/>
                    </a:cubicBezTo>
                    <a:cubicBezTo>
                      <a:pt x="100565" y="2543"/>
                      <a:pt x="100692" y="890"/>
                      <a:pt x="100438" y="0"/>
                    </a:cubicBezTo>
                    <a:lnTo>
                      <a:pt x="115694" y="0"/>
                    </a:lnTo>
                    <a:cubicBezTo>
                      <a:pt x="116075" y="3178"/>
                      <a:pt x="116330" y="5975"/>
                      <a:pt x="116330" y="8518"/>
                    </a:cubicBezTo>
                    <a:cubicBezTo>
                      <a:pt x="116330" y="17163"/>
                      <a:pt x="114296" y="25173"/>
                      <a:pt x="110355" y="32674"/>
                    </a:cubicBezTo>
                    <a:cubicBezTo>
                      <a:pt x="106286" y="40175"/>
                      <a:pt x="100692" y="46023"/>
                      <a:pt x="93318" y="50473"/>
                    </a:cubicBezTo>
                    <a:cubicBezTo>
                      <a:pt x="85944" y="54923"/>
                      <a:pt x="77553" y="57084"/>
                      <a:pt x="68145" y="57084"/>
                    </a:cubicBezTo>
                    <a:cubicBezTo>
                      <a:pt x="58101" y="57084"/>
                      <a:pt x="49329" y="54923"/>
                      <a:pt x="41828" y="50600"/>
                    </a:cubicBezTo>
                    <a:close/>
                    <a:moveTo>
                      <a:pt x="79587" y="229227"/>
                    </a:moveTo>
                    <a:cubicBezTo>
                      <a:pt x="86198" y="226048"/>
                      <a:pt x="92301" y="222361"/>
                      <a:pt x="97768" y="218039"/>
                    </a:cubicBezTo>
                    <a:lnTo>
                      <a:pt x="97768" y="167438"/>
                    </a:lnTo>
                    <a:cubicBezTo>
                      <a:pt x="76409" y="167438"/>
                      <a:pt x="60263" y="170744"/>
                      <a:pt x="49456" y="177228"/>
                    </a:cubicBezTo>
                    <a:cubicBezTo>
                      <a:pt x="38522" y="183839"/>
                      <a:pt x="33183" y="192357"/>
                      <a:pt x="33183" y="202909"/>
                    </a:cubicBezTo>
                    <a:cubicBezTo>
                      <a:pt x="33183" y="213462"/>
                      <a:pt x="35725" y="221217"/>
                      <a:pt x="40938" y="226302"/>
                    </a:cubicBezTo>
                    <a:cubicBezTo>
                      <a:pt x="46151" y="231261"/>
                      <a:pt x="53143" y="233804"/>
                      <a:pt x="61915" y="233804"/>
                    </a:cubicBezTo>
                    <a:cubicBezTo>
                      <a:pt x="67001" y="233931"/>
                      <a:pt x="72849" y="232405"/>
                      <a:pt x="79587" y="229227"/>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7" name="Graphic 8">
              <a:extLst>
                <a:ext uri="{FF2B5EF4-FFF2-40B4-BE49-F238E27FC236}">
                  <a16:creationId xmlns:a16="http://schemas.microsoft.com/office/drawing/2014/main" id="{79A482A0-3165-222F-F747-E52ED810F758}"/>
                </a:ext>
              </a:extLst>
            </p:cNvPr>
            <p:cNvGrpSpPr>
              <a:grpSpLocks/>
            </p:cNvGrpSpPr>
            <p:nvPr/>
          </p:nvGrpSpPr>
          <p:grpSpPr bwMode="auto">
            <a:xfrm>
              <a:off x="745200" y="892800"/>
              <a:ext cx="1070995" cy="1554621"/>
              <a:chOff x="745200" y="892800"/>
              <a:chExt cx="1070995" cy="1554621"/>
            </a:xfrm>
          </p:grpSpPr>
          <p:sp>
            <p:nvSpPr>
              <p:cNvPr id="8" name="Freeform: Shape 10">
                <a:extLst>
                  <a:ext uri="{FF2B5EF4-FFF2-40B4-BE49-F238E27FC236}">
                    <a16:creationId xmlns:a16="http://schemas.microsoft.com/office/drawing/2014/main" id="{6782DECF-4207-C060-67E6-6CE76E556BD6}"/>
                  </a:ext>
                </a:extLst>
              </p:cNvPr>
              <p:cNvSpPr>
                <a:spLocks/>
              </p:cNvSpPr>
              <p:nvPr/>
            </p:nvSpPr>
            <p:spPr bwMode="auto">
              <a:xfrm>
                <a:off x="745200" y="1442282"/>
                <a:ext cx="535497" cy="1005138"/>
              </a:xfrm>
              <a:custGeom>
                <a:avLst/>
                <a:gdLst>
                  <a:gd name="T0" fmla="*/ 535498 w 535497"/>
                  <a:gd name="T1" fmla="*/ 0 h 1005138"/>
                  <a:gd name="T2" fmla="*/ 535498 w 535497"/>
                  <a:gd name="T3" fmla="*/ 1005139 h 1005138"/>
                  <a:gd name="T4" fmla="*/ 158157 w 535497"/>
                  <a:gd name="T5" fmla="*/ 756079 h 1005138"/>
                  <a:gd name="T6" fmla="*/ 0 w 535497"/>
                  <a:gd name="T7" fmla="*/ 462394 h 1005138"/>
                  <a:gd name="T8" fmla="*/ 0 w 535497"/>
                  <a:gd name="T9" fmla="*/ 66238 h 1005138"/>
                  <a:gd name="T10" fmla="*/ 535371 w 535497"/>
                  <a:gd name="T11" fmla="*/ 0 h 1005138"/>
                  <a:gd name="T12" fmla="*/ 535498 w 535497"/>
                  <a:gd name="T13" fmla="*/ 0 h 10051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497" h="1005138">
                    <a:moveTo>
                      <a:pt x="535498" y="0"/>
                    </a:moveTo>
                    <a:lnTo>
                      <a:pt x="535498" y="1005139"/>
                    </a:lnTo>
                    <a:lnTo>
                      <a:pt x="158157" y="756079"/>
                    </a:lnTo>
                    <a:cubicBezTo>
                      <a:pt x="59373" y="690985"/>
                      <a:pt x="0" y="580631"/>
                      <a:pt x="0" y="462394"/>
                    </a:cubicBezTo>
                    <a:lnTo>
                      <a:pt x="0" y="66238"/>
                    </a:lnTo>
                    <a:cubicBezTo>
                      <a:pt x="160573" y="23902"/>
                      <a:pt x="342505" y="0"/>
                      <a:pt x="535371" y="0"/>
                    </a:cubicBezTo>
                    <a:cubicBezTo>
                      <a:pt x="535371" y="0"/>
                      <a:pt x="535371" y="0"/>
                      <a:pt x="535498" y="0"/>
                    </a:cubicBezTo>
                    <a:close/>
                  </a:path>
                </a:pathLst>
              </a:custGeom>
              <a:solidFill>
                <a:srgbClr val="FFFFFF"/>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9" name="Freeform: Shape 11">
                <a:extLst>
                  <a:ext uri="{FF2B5EF4-FFF2-40B4-BE49-F238E27FC236}">
                    <a16:creationId xmlns:a16="http://schemas.microsoft.com/office/drawing/2014/main" id="{8D18C965-61F8-4448-EABD-F664FB837802}"/>
                  </a:ext>
                </a:extLst>
              </p:cNvPr>
              <p:cNvSpPr>
                <a:spLocks/>
              </p:cNvSpPr>
              <p:nvPr/>
            </p:nvSpPr>
            <p:spPr bwMode="auto">
              <a:xfrm>
                <a:off x="745200" y="1045617"/>
                <a:ext cx="535370" cy="462903"/>
              </a:xfrm>
              <a:custGeom>
                <a:avLst/>
                <a:gdLst>
                  <a:gd name="T0" fmla="*/ 535371 w 535370"/>
                  <a:gd name="T1" fmla="*/ 0 h 462903"/>
                  <a:gd name="T2" fmla="*/ 0 w 535370"/>
                  <a:gd name="T3" fmla="*/ 66238 h 462903"/>
                  <a:gd name="T4" fmla="*/ 0 w 535370"/>
                  <a:gd name="T5" fmla="*/ 462394 h 462903"/>
                  <a:gd name="T6" fmla="*/ 0 w 535370"/>
                  <a:gd name="T7" fmla="*/ 462903 h 462903"/>
                  <a:gd name="T8" fmla="*/ 535243 w 535370"/>
                  <a:gd name="T9" fmla="*/ 396665 h 462903"/>
                  <a:gd name="T10" fmla="*/ 535371 w 535370"/>
                  <a:gd name="T11" fmla="*/ 396665 h 462903"/>
                  <a:gd name="T12" fmla="*/ 535371 w 535370"/>
                  <a:gd name="T13" fmla="*/ 0 h 462903"/>
                  <a:gd name="T14" fmla="*/ 535371 w 535370"/>
                  <a:gd name="T15" fmla="*/ 0 h 4629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5370" h="462903">
                    <a:moveTo>
                      <a:pt x="535371" y="0"/>
                    </a:moveTo>
                    <a:cubicBezTo>
                      <a:pt x="342632" y="0"/>
                      <a:pt x="160573" y="23902"/>
                      <a:pt x="0" y="66238"/>
                    </a:cubicBezTo>
                    <a:lnTo>
                      <a:pt x="0" y="462394"/>
                    </a:lnTo>
                    <a:cubicBezTo>
                      <a:pt x="0" y="462522"/>
                      <a:pt x="0" y="462649"/>
                      <a:pt x="0" y="462903"/>
                    </a:cubicBezTo>
                    <a:cubicBezTo>
                      <a:pt x="160573" y="420567"/>
                      <a:pt x="342505" y="396665"/>
                      <a:pt x="535243" y="396665"/>
                    </a:cubicBezTo>
                    <a:cubicBezTo>
                      <a:pt x="535371" y="396665"/>
                      <a:pt x="535371" y="396665"/>
                      <a:pt x="535371" y="396665"/>
                    </a:cubicBezTo>
                    <a:lnTo>
                      <a:pt x="535371" y="0"/>
                    </a:lnTo>
                    <a:cubicBezTo>
                      <a:pt x="535371" y="0"/>
                      <a:pt x="535371" y="0"/>
                      <a:pt x="535371" y="0"/>
                    </a:cubicBezTo>
                    <a:close/>
                  </a:path>
                </a:pathLst>
              </a:custGeom>
              <a:solidFill>
                <a:srgbClr val="262262"/>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0" name="Freeform: Shape 12">
                <a:extLst>
                  <a:ext uri="{FF2B5EF4-FFF2-40B4-BE49-F238E27FC236}">
                    <a16:creationId xmlns:a16="http://schemas.microsoft.com/office/drawing/2014/main" id="{98650120-0979-1235-665E-A73B91B6C3FF}"/>
                  </a:ext>
                </a:extLst>
              </p:cNvPr>
              <p:cNvSpPr>
                <a:spLocks/>
              </p:cNvSpPr>
              <p:nvPr/>
            </p:nvSpPr>
            <p:spPr bwMode="auto">
              <a:xfrm>
                <a:off x="811183" y="1203139"/>
                <a:ext cx="165531" cy="165531"/>
              </a:xfrm>
              <a:custGeom>
                <a:avLst/>
                <a:gdLst>
                  <a:gd name="T0" fmla="*/ 165531 w 165531"/>
                  <a:gd name="T1" fmla="*/ 82766 h 165531"/>
                  <a:gd name="T2" fmla="*/ 82766 w 165531"/>
                  <a:gd name="T3" fmla="*/ 165531 h 165531"/>
                  <a:gd name="T4" fmla="*/ 0 w 165531"/>
                  <a:gd name="T5" fmla="*/ 82766 h 165531"/>
                  <a:gd name="T6" fmla="*/ 82766 w 165531"/>
                  <a:gd name="T7" fmla="*/ 0 h 165531"/>
                  <a:gd name="T8" fmla="*/ 165531 w 165531"/>
                  <a:gd name="T9" fmla="*/ 82766 h 1655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531" h="165531">
                    <a:moveTo>
                      <a:pt x="165531" y="82766"/>
                    </a:moveTo>
                    <a:cubicBezTo>
                      <a:pt x="165531" y="128476"/>
                      <a:pt x="128476" y="165531"/>
                      <a:pt x="82766" y="165531"/>
                    </a:cubicBezTo>
                    <a:cubicBezTo>
                      <a:pt x="37055" y="165531"/>
                      <a:pt x="0" y="128476"/>
                      <a:pt x="0" y="82766"/>
                    </a:cubicBezTo>
                    <a:cubicBezTo>
                      <a:pt x="0" y="37055"/>
                      <a:pt x="37055" y="0"/>
                      <a:pt x="82766" y="0"/>
                    </a:cubicBezTo>
                    <a:cubicBezTo>
                      <a:pt x="128476" y="0"/>
                      <a:pt x="165531" y="37055"/>
                      <a:pt x="165531" y="82766"/>
                    </a:cubicBezTo>
                    <a:close/>
                  </a:path>
                </a:pathLst>
              </a:custGeom>
              <a:solidFill>
                <a:srgbClr val="FFFFFF"/>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1" name="Freeform: Shape 13">
                <a:extLst>
                  <a:ext uri="{FF2B5EF4-FFF2-40B4-BE49-F238E27FC236}">
                    <a16:creationId xmlns:a16="http://schemas.microsoft.com/office/drawing/2014/main" id="{182ABA3F-ADC7-6E45-BD27-1398B1F53406}"/>
                  </a:ext>
                </a:extLst>
              </p:cNvPr>
              <p:cNvSpPr>
                <a:spLocks/>
              </p:cNvSpPr>
              <p:nvPr/>
            </p:nvSpPr>
            <p:spPr bwMode="auto">
              <a:xfrm>
                <a:off x="1040791" y="1165507"/>
                <a:ext cx="174176" cy="174176"/>
              </a:xfrm>
              <a:custGeom>
                <a:avLst/>
                <a:gdLst>
                  <a:gd name="T0" fmla="*/ 174177 w 174176"/>
                  <a:gd name="T1" fmla="*/ 87088 h 174176"/>
                  <a:gd name="T2" fmla="*/ 87088 w 174176"/>
                  <a:gd name="T3" fmla="*/ 174177 h 174176"/>
                  <a:gd name="T4" fmla="*/ 0 w 174176"/>
                  <a:gd name="T5" fmla="*/ 87088 h 174176"/>
                  <a:gd name="T6" fmla="*/ 87088 w 174176"/>
                  <a:gd name="T7" fmla="*/ 0 h 174176"/>
                  <a:gd name="T8" fmla="*/ 174177 w 174176"/>
                  <a:gd name="T9" fmla="*/ 87088 h 174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176" h="174176">
                    <a:moveTo>
                      <a:pt x="174177" y="87088"/>
                    </a:moveTo>
                    <a:cubicBezTo>
                      <a:pt x="174177" y="135186"/>
                      <a:pt x="135186" y="174177"/>
                      <a:pt x="87088" y="174177"/>
                    </a:cubicBezTo>
                    <a:cubicBezTo>
                      <a:pt x="38991" y="174177"/>
                      <a:pt x="0" y="135186"/>
                      <a:pt x="0" y="87088"/>
                    </a:cubicBezTo>
                    <a:cubicBezTo>
                      <a:pt x="0" y="38991"/>
                      <a:pt x="38991" y="0"/>
                      <a:pt x="87088" y="0"/>
                    </a:cubicBezTo>
                    <a:cubicBezTo>
                      <a:pt x="135186" y="0"/>
                      <a:pt x="174177" y="38991"/>
                      <a:pt x="174177" y="87088"/>
                    </a:cubicBezTo>
                    <a:close/>
                  </a:path>
                </a:pathLst>
              </a:custGeom>
              <a:solidFill>
                <a:srgbClr val="FFFFFF"/>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2" name="Freeform: Shape 14">
                <a:extLst>
                  <a:ext uri="{FF2B5EF4-FFF2-40B4-BE49-F238E27FC236}">
                    <a16:creationId xmlns:a16="http://schemas.microsoft.com/office/drawing/2014/main" id="{C2D1DFEC-06DF-81E4-96CE-B4B6F4D3BC8E}"/>
                  </a:ext>
                </a:extLst>
              </p:cNvPr>
              <p:cNvSpPr>
                <a:spLocks/>
              </p:cNvSpPr>
              <p:nvPr/>
            </p:nvSpPr>
            <p:spPr bwMode="auto">
              <a:xfrm>
                <a:off x="1280697" y="1442282"/>
                <a:ext cx="535497" cy="1005138"/>
              </a:xfrm>
              <a:custGeom>
                <a:avLst/>
                <a:gdLst>
                  <a:gd name="T0" fmla="*/ 0 w 535497"/>
                  <a:gd name="T1" fmla="*/ 0 h 1005138"/>
                  <a:gd name="T2" fmla="*/ 0 w 535497"/>
                  <a:gd name="T3" fmla="*/ 1005139 h 1005138"/>
                  <a:gd name="T4" fmla="*/ 377340 w 535497"/>
                  <a:gd name="T5" fmla="*/ 756079 h 1005138"/>
                  <a:gd name="T6" fmla="*/ 535498 w 535497"/>
                  <a:gd name="T7" fmla="*/ 462394 h 1005138"/>
                  <a:gd name="T8" fmla="*/ 535498 w 535497"/>
                  <a:gd name="T9" fmla="*/ 66238 h 1005138"/>
                  <a:gd name="T10" fmla="*/ 127 w 535497"/>
                  <a:gd name="T11" fmla="*/ 0 h 1005138"/>
                  <a:gd name="T12" fmla="*/ 0 w 535497"/>
                  <a:gd name="T13" fmla="*/ 0 h 10051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497" h="1005138">
                    <a:moveTo>
                      <a:pt x="0" y="0"/>
                    </a:moveTo>
                    <a:lnTo>
                      <a:pt x="0" y="1005139"/>
                    </a:lnTo>
                    <a:lnTo>
                      <a:pt x="377340" y="756079"/>
                    </a:lnTo>
                    <a:cubicBezTo>
                      <a:pt x="476125" y="690985"/>
                      <a:pt x="535498" y="580631"/>
                      <a:pt x="535498" y="462394"/>
                    </a:cubicBezTo>
                    <a:lnTo>
                      <a:pt x="535498" y="66238"/>
                    </a:lnTo>
                    <a:cubicBezTo>
                      <a:pt x="374925" y="23902"/>
                      <a:pt x="192993" y="0"/>
                      <a:pt x="127" y="0"/>
                    </a:cubicBezTo>
                    <a:cubicBezTo>
                      <a:pt x="0" y="0"/>
                      <a:pt x="0" y="0"/>
                      <a:pt x="0" y="0"/>
                    </a:cubicBezTo>
                    <a:close/>
                  </a:path>
                </a:pathLst>
              </a:custGeom>
              <a:solidFill>
                <a:srgbClr val="262262"/>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3" name="Freeform: Shape 15">
                <a:extLst>
                  <a:ext uri="{FF2B5EF4-FFF2-40B4-BE49-F238E27FC236}">
                    <a16:creationId xmlns:a16="http://schemas.microsoft.com/office/drawing/2014/main" id="{8C3711F5-2643-7755-5FEF-0DD3F6C70FB9}"/>
                  </a:ext>
                </a:extLst>
              </p:cNvPr>
              <p:cNvSpPr>
                <a:spLocks/>
              </p:cNvSpPr>
              <p:nvPr/>
            </p:nvSpPr>
            <p:spPr bwMode="auto">
              <a:xfrm>
                <a:off x="1280729" y="1045617"/>
                <a:ext cx="535465" cy="462903"/>
              </a:xfrm>
              <a:custGeom>
                <a:avLst/>
                <a:gdLst>
                  <a:gd name="T0" fmla="*/ 95 w 535465"/>
                  <a:gd name="T1" fmla="*/ 0 h 462903"/>
                  <a:gd name="T2" fmla="*/ 535466 w 535465"/>
                  <a:gd name="T3" fmla="*/ 66238 h 462903"/>
                  <a:gd name="T4" fmla="*/ 535466 w 535465"/>
                  <a:gd name="T5" fmla="*/ 462394 h 462903"/>
                  <a:gd name="T6" fmla="*/ 535466 w 535465"/>
                  <a:gd name="T7" fmla="*/ 462903 h 462903"/>
                  <a:gd name="T8" fmla="*/ 222 w 535465"/>
                  <a:gd name="T9" fmla="*/ 396665 h 462903"/>
                  <a:gd name="T10" fmla="*/ 95 w 535465"/>
                  <a:gd name="T11" fmla="*/ 396665 h 462903"/>
                  <a:gd name="T12" fmla="*/ 95 w 535465"/>
                  <a:gd name="T13" fmla="*/ 0 h 462903"/>
                  <a:gd name="T14" fmla="*/ 95 w 535465"/>
                  <a:gd name="T15" fmla="*/ 0 h 4629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5465" h="462903">
                    <a:moveTo>
                      <a:pt x="95" y="0"/>
                    </a:moveTo>
                    <a:cubicBezTo>
                      <a:pt x="192834" y="0"/>
                      <a:pt x="374893" y="23902"/>
                      <a:pt x="535466" y="66238"/>
                    </a:cubicBezTo>
                    <a:lnTo>
                      <a:pt x="535466" y="462394"/>
                    </a:lnTo>
                    <a:cubicBezTo>
                      <a:pt x="535466" y="462522"/>
                      <a:pt x="535466" y="462649"/>
                      <a:pt x="535466" y="462903"/>
                    </a:cubicBezTo>
                    <a:cubicBezTo>
                      <a:pt x="374893" y="420567"/>
                      <a:pt x="192961" y="396665"/>
                      <a:pt x="222" y="396665"/>
                    </a:cubicBezTo>
                    <a:cubicBezTo>
                      <a:pt x="95" y="396665"/>
                      <a:pt x="95" y="396665"/>
                      <a:pt x="95" y="396665"/>
                    </a:cubicBezTo>
                    <a:lnTo>
                      <a:pt x="95" y="0"/>
                    </a:lnTo>
                    <a:cubicBezTo>
                      <a:pt x="-32" y="0"/>
                      <a:pt x="-32" y="0"/>
                      <a:pt x="95" y="0"/>
                    </a:cubicBezTo>
                    <a:close/>
                  </a:path>
                </a:pathLst>
              </a:custGeom>
              <a:solidFill>
                <a:srgbClr val="FFFFFF"/>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4" name="Freeform: Shape 16">
                <a:extLst>
                  <a:ext uri="{FF2B5EF4-FFF2-40B4-BE49-F238E27FC236}">
                    <a16:creationId xmlns:a16="http://schemas.microsoft.com/office/drawing/2014/main" id="{E9660FAD-224C-74FC-C8C8-03B748678409}"/>
                  </a:ext>
                </a:extLst>
              </p:cNvPr>
              <p:cNvSpPr>
                <a:spLocks/>
              </p:cNvSpPr>
              <p:nvPr/>
            </p:nvSpPr>
            <p:spPr bwMode="auto">
              <a:xfrm>
                <a:off x="1584680" y="1203139"/>
                <a:ext cx="165531" cy="165531"/>
              </a:xfrm>
              <a:custGeom>
                <a:avLst/>
                <a:gdLst>
                  <a:gd name="T0" fmla="*/ 165531 w 165531"/>
                  <a:gd name="T1" fmla="*/ 82766 h 165531"/>
                  <a:gd name="T2" fmla="*/ 82766 w 165531"/>
                  <a:gd name="T3" fmla="*/ 165531 h 165531"/>
                  <a:gd name="T4" fmla="*/ 0 w 165531"/>
                  <a:gd name="T5" fmla="*/ 82766 h 165531"/>
                  <a:gd name="T6" fmla="*/ 82766 w 165531"/>
                  <a:gd name="T7" fmla="*/ 0 h 165531"/>
                  <a:gd name="T8" fmla="*/ 165531 w 165531"/>
                  <a:gd name="T9" fmla="*/ 82766 h 1655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531" h="165531">
                    <a:moveTo>
                      <a:pt x="165531" y="82766"/>
                    </a:moveTo>
                    <a:cubicBezTo>
                      <a:pt x="165531" y="128476"/>
                      <a:pt x="128476" y="165531"/>
                      <a:pt x="82766" y="165531"/>
                    </a:cubicBezTo>
                    <a:cubicBezTo>
                      <a:pt x="37055" y="165531"/>
                      <a:pt x="0" y="128476"/>
                      <a:pt x="0" y="82766"/>
                    </a:cubicBezTo>
                    <a:cubicBezTo>
                      <a:pt x="0" y="37055"/>
                      <a:pt x="37055" y="0"/>
                      <a:pt x="82766" y="0"/>
                    </a:cubicBezTo>
                    <a:cubicBezTo>
                      <a:pt x="128476" y="0"/>
                      <a:pt x="165531" y="37055"/>
                      <a:pt x="165531" y="82766"/>
                    </a:cubicBezTo>
                    <a:close/>
                  </a:path>
                </a:pathLst>
              </a:custGeom>
              <a:solidFill>
                <a:srgbClr val="262262"/>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5" name="Freeform: Shape 17">
                <a:extLst>
                  <a:ext uri="{FF2B5EF4-FFF2-40B4-BE49-F238E27FC236}">
                    <a16:creationId xmlns:a16="http://schemas.microsoft.com/office/drawing/2014/main" id="{F0223547-BC24-84DD-CA85-F8317D9A47D2}"/>
                  </a:ext>
                </a:extLst>
              </p:cNvPr>
              <p:cNvSpPr>
                <a:spLocks/>
              </p:cNvSpPr>
              <p:nvPr/>
            </p:nvSpPr>
            <p:spPr bwMode="auto">
              <a:xfrm>
                <a:off x="1346554" y="1165507"/>
                <a:ext cx="174176" cy="174176"/>
              </a:xfrm>
              <a:custGeom>
                <a:avLst/>
                <a:gdLst>
                  <a:gd name="T0" fmla="*/ 174177 w 174176"/>
                  <a:gd name="T1" fmla="*/ 87088 h 174176"/>
                  <a:gd name="T2" fmla="*/ 87088 w 174176"/>
                  <a:gd name="T3" fmla="*/ 174177 h 174176"/>
                  <a:gd name="T4" fmla="*/ 0 w 174176"/>
                  <a:gd name="T5" fmla="*/ 87088 h 174176"/>
                  <a:gd name="T6" fmla="*/ 87088 w 174176"/>
                  <a:gd name="T7" fmla="*/ 0 h 174176"/>
                  <a:gd name="T8" fmla="*/ 174177 w 174176"/>
                  <a:gd name="T9" fmla="*/ 87088 h 174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176" h="174176">
                    <a:moveTo>
                      <a:pt x="174177" y="87088"/>
                    </a:moveTo>
                    <a:cubicBezTo>
                      <a:pt x="174177" y="135186"/>
                      <a:pt x="135186" y="174177"/>
                      <a:pt x="87088" y="174177"/>
                    </a:cubicBezTo>
                    <a:cubicBezTo>
                      <a:pt x="38991" y="174177"/>
                      <a:pt x="0" y="135186"/>
                      <a:pt x="0" y="87088"/>
                    </a:cubicBezTo>
                    <a:cubicBezTo>
                      <a:pt x="0" y="38991"/>
                      <a:pt x="38991" y="0"/>
                      <a:pt x="87088" y="0"/>
                    </a:cubicBezTo>
                    <a:cubicBezTo>
                      <a:pt x="135186" y="0"/>
                      <a:pt x="174177" y="38991"/>
                      <a:pt x="174177" y="87088"/>
                    </a:cubicBezTo>
                    <a:close/>
                  </a:path>
                </a:pathLst>
              </a:custGeom>
              <a:solidFill>
                <a:srgbClr val="262262"/>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6" name="Freeform: Shape 18">
                <a:extLst>
                  <a:ext uri="{FF2B5EF4-FFF2-40B4-BE49-F238E27FC236}">
                    <a16:creationId xmlns:a16="http://schemas.microsoft.com/office/drawing/2014/main" id="{FAD55247-93F1-1538-B54B-90B364D44914}"/>
                  </a:ext>
                </a:extLst>
              </p:cNvPr>
              <p:cNvSpPr>
                <a:spLocks/>
              </p:cNvSpPr>
              <p:nvPr/>
            </p:nvSpPr>
            <p:spPr bwMode="auto">
              <a:xfrm>
                <a:off x="999345" y="1610102"/>
                <a:ext cx="281479" cy="504730"/>
              </a:xfrm>
              <a:custGeom>
                <a:avLst/>
                <a:gdLst>
                  <a:gd name="T0" fmla="*/ 281352 w 281479"/>
                  <a:gd name="T1" fmla="*/ 70688 h 504730"/>
                  <a:gd name="T2" fmla="*/ 152691 w 281479"/>
                  <a:gd name="T3" fmla="*/ 0 h 504730"/>
                  <a:gd name="T4" fmla="*/ 0 w 281479"/>
                  <a:gd name="T5" fmla="*/ 152691 h 504730"/>
                  <a:gd name="T6" fmla="*/ 281480 w 281479"/>
                  <a:gd name="T7" fmla="*/ 504731 h 504730"/>
                  <a:gd name="T8" fmla="*/ 281480 w 281479"/>
                  <a:gd name="T9" fmla="*/ 70688 h 5047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1479" h="504730">
                    <a:moveTo>
                      <a:pt x="281352" y="70688"/>
                    </a:moveTo>
                    <a:cubicBezTo>
                      <a:pt x="254272" y="28224"/>
                      <a:pt x="206723" y="0"/>
                      <a:pt x="152691" y="0"/>
                    </a:cubicBezTo>
                    <a:cubicBezTo>
                      <a:pt x="68272" y="0"/>
                      <a:pt x="0" y="68399"/>
                      <a:pt x="0" y="152691"/>
                    </a:cubicBezTo>
                    <a:cubicBezTo>
                      <a:pt x="0" y="350896"/>
                      <a:pt x="281480" y="504731"/>
                      <a:pt x="281480" y="504731"/>
                    </a:cubicBezTo>
                    <a:lnTo>
                      <a:pt x="281480" y="70688"/>
                    </a:lnTo>
                    <a:lnTo>
                      <a:pt x="281352" y="70688"/>
                    </a:lnTo>
                    <a:close/>
                  </a:path>
                </a:pathLst>
              </a:custGeom>
              <a:solidFill>
                <a:srgbClr val="262262"/>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7" name="Freeform: Shape 19">
                <a:extLst>
                  <a:ext uri="{FF2B5EF4-FFF2-40B4-BE49-F238E27FC236}">
                    <a16:creationId xmlns:a16="http://schemas.microsoft.com/office/drawing/2014/main" id="{F0F483C2-7AA5-C08F-40F8-AFCF3BE544F7}"/>
                  </a:ext>
                </a:extLst>
              </p:cNvPr>
              <p:cNvSpPr>
                <a:spLocks/>
              </p:cNvSpPr>
              <p:nvPr/>
            </p:nvSpPr>
            <p:spPr bwMode="auto">
              <a:xfrm>
                <a:off x="1280570" y="1610102"/>
                <a:ext cx="281479" cy="504730"/>
              </a:xfrm>
              <a:custGeom>
                <a:avLst/>
                <a:gdLst>
                  <a:gd name="T0" fmla="*/ 127 w 281479"/>
                  <a:gd name="T1" fmla="*/ 70688 h 504730"/>
                  <a:gd name="T2" fmla="*/ 128789 w 281479"/>
                  <a:gd name="T3" fmla="*/ 0 h 504730"/>
                  <a:gd name="T4" fmla="*/ 281480 w 281479"/>
                  <a:gd name="T5" fmla="*/ 152691 h 504730"/>
                  <a:gd name="T6" fmla="*/ 0 w 281479"/>
                  <a:gd name="T7" fmla="*/ 504731 h 504730"/>
                  <a:gd name="T8" fmla="*/ 0 w 281479"/>
                  <a:gd name="T9" fmla="*/ 70688 h 5047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1479" h="504730">
                    <a:moveTo>
                      <a:pt x="127" y="70688"/>
                    </a:moveTo>
                    <a:cubicBezTo>
                      <a:pt x="27207" y="28224"/>
                      <a:pt x="74756" y="0"/>
                      <a:pt x="128789" y="0"/>
                    </a:cubicBezTo>
                    <a:cubicBezTo>
                      <a:pt x="213207" y="0"/>
                      <a:pt x="281480" y="68399"/>
                      <a:pt x="281480" y="152691"/>
                    </a:cubicBezTo>
                    <a:cubicBezTo>
                      <a:pt x="281480" y="350896"/>
                      <a:pt x="0" y="504731"/>
                      <a:pt x="0" y="504731"/>
                    </a:cubicBezTo>
                    <a:lnTo>
                      <a:pt x="0" y="70688"/>
                    </a:lnTo>
                    <a:lnTo>
                      <a:pt x="127" y="70688"/>
                    </a:lnTo>
                    <a:close/>
                  </a:path>
                </a:pathLst>
              </a:custGeom>
              <a:solidFill>
                <a:srgbClr val="FFFFFF"/>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8" name="Freeform: Shape 20">
                <a:extLst>
                  <a:ext uri="{FF2B5EF4-FFF2-40B4-BE49-F238E27FC236}">
                    <a16:creationId xmlns:a16="http://schemas.microsoft.com/office/drawing/2014/main" id="{0907DF54-CC8D-8B2F-B751-C9D5D2A5E65F}"/>
                  </a:ext>
                </a:extLst>
              </p:cNvPr>
              <p:cNvSpPr>
                <a:spLocks/>
              </p:cNvSpPr>
              <p:nvPr/>
            </p:nvSpPr>
            <p:spPr bwMode="auto">
              <a:xfrm>
                <a:off x="1009770" y="892800"/>
                <a:ext cx="270927" cy="88359"/>
              </a:xfrm>
              <a:custGeom>
                <a:avLst/>
                <a:gdLst>
                  <a:gd name="T0" fmla="*/ 0 w 270927"/>
                  <a:gd name="T1" fmla="*/ 0 h 88359"/>
                  <a:gd name="T2" fmla="*/ 270927 w 270927"/>
                  <a:gd name="T3" fmla="*/ 0 h 88359"/>
                  <a:gd name="T4" fmla="*/ 270927 w 270927"/>
                  <a:gd name="T5" fmla="*/ 88360 h 88359"/>
                  <a:gd name="T6" fmla="*/ 0 w 270927"/>
                  <a:gd name="T7" fmla="*/ 88360 h 883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0927" h="88359">
                    <a:moveTo>
                      <a:pt x="0" y="0"/>
                    </a:moveTo>
                    <a:lnTo>
                      <a:pt x="270927" y="0"/>
                    </a:lnTo>
                    <a:lnTo>
                      <a:pt x="270927" y="88360"/>
                    </a:lnTo>
                    <a:lnTo>
                      <a:pt x="0" y="88360"/>
                    </a:lnTo>
                    <a:lnTo>
                      <a:pt x="0" y="0"/>
                    </a:lnTo>
                    <a:close/>
                  </a:path>
                </a:pathLst>
              </a:custGeom>
              <a:solidFill>
                <a:srgbClr val="FFFFFF"/>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9" name="Freeform: Shape 21">
                <a:extLst>
                  <a:ext uri="{FF2B5EF4-FFF2-40B4-BE49-F238E27FC236}">
                    <a16:creationId xmlns:a16="http://schemas.microsoft.com/office/drawing/2014/main" id="{9C0DA619-22E0-AAE9-EB3C-325C7DFCB922}"/>
                  </a:ext>
                </a:extLst>
              </p:cNvPr>
              <p:cNvSpPr>
                <a:spLocks/>
              </p:cNvSpPr>
              <p:nvPr/>
            </p:nvSpPr>
            <p:spPr bwMode="auto">
              <a:xfrm>
                <a:off x="1280697" y="892800"/>
                <a:ext cx="270927" cy="88359"/>
              </a:xfrm>
              <a:custGeom>
                <a:avLst/>
                <a:gdLst>
                  <a:gd name="T0" fmla="*/ 0 w 270927"/>
                  <a:gd name="T1" fmla="*/ 0 h 88359"/>
                  <a:gd name="T2" fmla="*/ 270927 w 270927"/>
                  <a:gd name="T3" fmla="*/ 0 h 88359"/>
                  <a:gd name="T4" fmla="*/ 270927 w 270927"/>
                  <a:gd name="T5" fmla="*/ 88360 h 88359"/>
                  <a:gd name="T6" fmla="*/ 0 w 270927"/>
                  <a:gd name="T7" fmla="*/ 88360 h 883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0927" h="88359">
                    <a:moveTo>
                      <a:pt x="0" y="0"/>
                    </a:moveTo>
                    <a:lnTo>
                      <a:pt x="270927" y="0"/>
                    </a:lnTo>
                    <a:lnTo>
                      <a:pt x="270927" y="88360"/>
                    </a:lnTo>
                    <a:lnTo>
                      <a:pt x="0" y="88360"/>
                    </a:lnTo>
                    <a:lnTo>
                      <a:pt x="0" y="0"/>
                    </a:lnTo>
                    <a:close/>
                  </a:path>
                </a:pathLst>
              </a:custGeom>
              <a:solidFill>
                <a:srgbClr val="262262"/>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grpSp>
      </p:grpSp>
      <p:sp>
        <p:nvSpPr>
          <p:cNvPr id="55" name="TextBox 1049">
            <a:extLst>
              <a:ext uri="{FF2B5EF4-FFF2-40B4-BE49-F238E27FC236}">
                <a16:creationId xmlns:a16="http://schemas.microsoft.com/office/drawing/2014/main" id="{52A54F18-46DA-2DD5-23D1-A8CC4E1B9F51}"/>
              </a:ext>
            </a:extLst>
          </p:cNvPr>
          <p:cNvSpPr txBox="1">
            <a:spLocks noChangeArrowheads="1"/>
          </p:cNvSpPr>
          <p:nvPr userDrawn="1"/>
        </p:nvSpPr>
        <p:spPr bwMode="auto">
          <a:xfrm rot="10800000">
            <a:off x="23239413" y="11066463"/>
            <a:ext cx="584200" cy="1611312"/>
          </a:xfrm>
          <a:prstGeom prst="rect">
            <a:avLst/>
          </a:prstGeom>
          <a:noFill/>
          <a:ln>
            <a:noFill/>
          </a:ln>
        </p:spPr>
        <p:txBody>
          <a:bodyPr vert="eaVert"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2600" b="1">
                <a:solidFill>
                  <a:schemeClr val="bg1"/>
                </a:solidFill>
              </a:rPr>
              <a:t>insp.gov.ro</a:t>
            </a:r>
          </a:p>
        </p:txBody>
      </p:sp>
      <p:grpSp>
        <p:nvGrpSpPr>
          <p:cNvPr id="56" name="Graphic 11">
            <a:extLst>
              <a:ext uri="{FF2B5EF4-FFF2-40B4-BE49-F238E27FC236}">
                <a16:creationId xmlns:a16="http://schemas.microsoft.com/office/drawing/2014/main" id="{AEC7E575-B153-91CB-C182-E0FA926C3D23}"/>
              </a:ext>
            </a:extLst>
          </p:cNvPr>
          <p:cNvGrpSpPr>
            <a:grpSpLocks/>
          </p:cNvGrpSpPr>
          <p:nvPr userDrawn="1"/>
        </p:nvGrpSpPr>
        <p:grpSpPr bwMode="auto">
          <a:xfrm>
            <a:off x="3940175" y="9064625"/>
            <a:ext cx="4030663" cy="3614738"/>
            <a:chOff x="3940200" y="9064800"/>
            <a:chExt cx="4030179" cy="3614123"/>
          </a:xfrm>
        </p:grpSpPr>
        <p:sp>
          <p:nvSpPr>
            <p:cNvPr id="57" name="Freeform: Shape 59">
              <a:extLst>
                <a:ext uri="{FF2B5EF4-FFF2-40B4-BE49-F238E27FC236}">
                  <a16:creationId xmlns:a16="http://schemas.microsoft.com/office/drawing/2014/main" id="{29E48A46-E068-3C31-C293-666C308D4E8F}"/>
                </a:ext>
              </a:extLst>
            </p:cNvPr>
            <p:cNvSpPr>
              <a:spLocks/>
            </p:cNvSpPr>
            <p:nvPr/>
          </p:nvSpPr>
          <p:spPr bwMode="auto">
            <a:xfrm>
              <a:off x="3940200" y="9064800"/>
              <a:ext cx="2015089" cy="3614123"/>
            </a:xfrm>
            <a:custGeom>
              <a:avLst/>
              <a:gdLst>
                <a:gd name="T0" fmla="*/ 2015090 w 2015089"/>
                <a:gd name="T1" fmla="*/ 506409 h 3614123"/>
                <a:gd name="T2" fmla="*/ 1093514 w 2015089"/>
                <a:gd name="T3" fmla="*/ 0 h 3614123"/>
                <a:gd name="T4" fmla="*/ 0 w 2015089"/>
                <a:gd name="T5" fmla="*/ 1093514 h 3614123"/>
                <a:gd name="T6" fmla="*/ 2015090 w 2015089"/>
                <a:gd name="T7" fmla="*/ 3614123 h 3614123"/>
                <a:gd name="T8" fmla="*/ 2015090 w 2015089"/>
                <a:gd name="T9" fmla="*/ 506409 h 3614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5089" h="3614123">
                  <a:moveTo>
                    <a:pt x="2015090" y="506409"/>
                  </a:moveTo>
                  <a:cubicBezTo>
                    <a:pt x="1820913" y="202182"/>
                    <a:pt x="1481231" y="0"/>
                    <a:pt x="1093514" y="0"/>
                  </a:cubicBezTo>
                  <a:cubicBezTo>
                    <a:pt x="489635" y="0"/>
                    <a:pt x="0" y="489635"/>
                    <a:pt x="0" y="1093514"/>
                  </a:cubicBezTo>
                  <a:cubicBezTo>
                    <a:pt x="0" y="2512985"/>
                    <a:pt x="2015090" y="3614123"/>
                    <a:pt x="2015090" y="3614123"/>
                  </a:cubicBezTo>
                  <a:lnTo>
                    <a:pt x="2015090" y="506409"/>
                  </a:lnTo>
                  <a:close/>
                </a:path>
              </a:pathLst>
            </a:custGeom>
            <a:solidFill>
              <a:schemeClr val="tx2"/>
            </a:solidFill>
            <a:ln>
              <a:noFill/>
            </a:ln>
            <a:extLst>
              <a:ext uri="{91240B29-F687-4F45-9708-019B960494DF}">
                <a14:hiddenLine xmlns:a14="http://schemas.microsoft.com/office/drawing/2010/main" w="12680" cap="flat">
                  <a:solidFill>
                    <a:srgbClr val="000000"/>
                  </a:solidFill>
                  <a:prstDash val="solid"/>
                  <a:miter lim="800000"/>
                  <a:headEnd/>
                  <a:tailEnd/>
                </a14:hiddenLine>
              </a:ext>
            </a:extLst>
          </p:spPr>
          <p:txBody>
            <a:bodyPr anchor="ctr"/>
            <a:lstStyle/>
            <a:p>
              <a:endParaRPr lang="ro-RO"/>
            </a:p>
          </p:txBody>
        </p:sp>
        <p:sp>
          <p:nvSpPr>
            <p:cNvPr id="58" name="Freeform: Shape 60">
              <a:extLst>
                <a:ext uri="{FF2B5EF4-FFF2-40B4-BE49-F238E27FC236}">
                  <a16:creationId xmlns:a16="http://schemas.microsoft.com/office/drawing/2014/main" id="{5D6999F2-2879-89F9-756A-54C9E597E128}"/>
                </a:ext>
              </a:extLst>
            </p:cNvPr>
            <p:cNvSpPr>
              <a:spLocks/>
            </p:cNvSpPr>
            <p:nvPr/>
          </p:nvSpPr>
          <p:spPr bwMode="auto">
            <a:xfrm>
              <a:off x="5955289" y="9064800"/>
              <a:ext cx="2015089" cy="3614123"/>
            </a:xfrm>
            <a:custGeom>
              <a:avLst/>
              <a:gdLst>
                <a:gd name="T0" fmla="*/ 0 w 2015089"/>
                <a:gd name="T1" fmla="*/ 506409 h 3614123"/>
                <a:gd name="T2" fmla="*/ 921576 w 2015089"/>
                <a:gd name="T3" fmla="*/ 0 h 3614123"/>
                <a:gd name="T4" fmla="*/ 2015090 w 2015089"/>
                <a:gd name="T5" fmla="*/ 1093514 h 3614123"/>
                <a:gd name="T6" fmla="*/ 0 w 2015089"/>
                <a:gd name="T7" fmla="*/ 3614123 h 3614123"/>
                <a:gd name="T8" fmla="*/ 0 w 2015089"/>
                <a:gd name="T9" fmla="*/ 506409 h 3614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5089" h="3614123">
                  <a:moveTo>
                    <a:pt x="0" y="506409"/>
                  </a:moveTo>
                  <a:cubicBezTo>
                    <a:pt x="194176" y="202182"/>
                    <a:pt x="533858" y="0"/>
                    <a:pt x="921576" y="0"/>
                  </a:cubicBezTo>
                  <a:cubicBezTo>
                    <a:pt x="1525454" y="0"/>
                    <a:pt x="2015090" y="489635"/>
                    <a:pt x="2015090" y="1093514"/>
                  </a:cubicBezTo>
                  <a:cubicBezTo>
                    <a:pt x="2015090" y="2512985"/>
                    <a:pt x="0" y="3614123"/>
                    <a:pt x="0" y="3614123"/>
                  </a:cubicBezTo>
                  <a:lnTo>
                    <a:pt x="0" y="506409"/>
                  </a:lnTo>
                  <a:close/>
                </a:path>
              </a:pathLst>
            </a:custGeom>
            <a:solidFill>
              <a:schemeClr val="accent1"/>
            </a:solidFill>
            <a:ln>
              <a:noFill/>
            </a:ln>
            <a:extLst>
              <a:ext uri="{91240B29-F687-4F45-9708-019B960494DF}">
                <a14:hiddenLine xmlns:a14="http://schemas.microsoft.com/office/drawing/2010/main" w="12680" cap="flat">
                  <a:solidFill>
                    <a:srgbClr val="000000"/>
                  </a:solidFill>
                  <a:prstDash val="solid"/>
                  <a:miter lim="800000"/>
                  <a:headEnd/>
                  <a:tailEnd/>
                </a14:hiddenLine>
              </a:ext>
            </a:extLst>
          </p:spPr>
          <p:txBody>
            <a:bodyPr anchor="ctr"/>
            <a:lstStyle/>
            <a:p>
              <a:endParaRPr lang="ro-RO"/>
            </a:p>
          </p:txBody>
        </p:sp>
      </p:grpSp>
      <p:sp>
        <p:nvSpPr>
          <p:cNvPr id="2" name="Title 1"/>
          <p:cNvSpPr>
            <a:spLocks noGrp="1"/>
          </p:cNvSpPr>
          <p:nvPr>
            <p:ph type="ctrTitle"/>
          </p:nvPr>
        </p:nvSpPr>
        <p:spPr>
          <a:xfrm>
            <a:off x="8924400" y="7848600"/>
            <a:ext cx="8925450" cy="3051702"/>
          </a:xfrm>
        </p:spPr>
        <p:txBody>
          <a:bodyPr anchor="b">
            <a:normAutofit/>
          </a:bodyPr>
          <a:lstStyle>
            <a:lvl1pPr algn="l">
              <a:defRPr sz="6600" b="1">
                <a:solidFill>
                  <a:schemeClr val="bg1"/>
                </a:solidFill>
                <a:latin typeface="+mn-lt"/>
              </a:defRPr>
            </a:lvl1pPr>
          </a:lstStyle>
          <a:p>
            <a:endParaRPr lang="en-US" dirty="0"/>
          </a:p>
        </p:txBody>
      </p:sp>
      <p:sp>
        <p:nvSpPr>
          <p:cNvPr id="3" name="Subtitle 2"/>
          <p:cNvSpPr>
            <a:spLocks noGrp="1"/>
          </p:cNvSpPr>
          <p:nvPr>
            <p:ph type="subTitle" idx="1"/>
          </p:nvPr>
        </p:nvSpPr>
        <p:spPr>
          <a:xfrm>
            <a:off x="8924400" y="11364620"/>
            <a:ext cx="8925450" cy="1016352"/>
          </a:xfrm>
        </p:spPr>
        <p:txBody>
          <a:bodyPr>
            <a:noAutofit/>
          </a:bodyPr>
          <a:lstStyle>
            <a:lvl1pPr marL="0" indent="0" algn="l">
              <a:lnSpc>
                <a:spcPct val="100000"/>
              </a:lnSpc>
              <a:spcBef>
                <a:spcPts val="0"/>
              </a:spcBef>
              <a:buNone/>
              <a:defRPr sz="3000">
                <a:solidFill>
                  <a:schemeClr val="accent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
        <p:nvSpPr>
          <p:cNvPr id="59" name="Date Placeholder 66">
            <a:extLst>
              <a:ext uri="{FF2B5EF4-FFF2-40B4-BE49-F238E27FC236}">
                <a16:creationId xmlns:a16="http://schemas.microsoft.com/office/drawing/2014/main" id="{1765FA84-E02B-EECD-E48D-564C1629B266}"/>
              </a:ext>
            </a:extLst>
          </p:cNvPr>
          <p:cNvSpPr>
            <a:spLocks noGrp="1"/>
          </p:cNvSpPr>
          <p:nvPr>
            <p:ph type="dt" sz="half" idx="10"/>
          </p:nvPr>
        </p:nvSpPr>
        <p:spPr>
          <a:xfrm>
            <a:off x="1260475" y="12153900"/>
            <a:ext cx="4694238" cy="730250"/>
          </a:xfrm>
        </p:spPr>
        <p:txBody>
          <a:bodyPr rtlCol="0"/>
          <a:lstStyle>
            <a:lvl1pPr fontAlgn="auto">
              <a:spcBef>
                <a:spcPts val="0"/>
              </a:spcBef>
              <a:spcAft>
                <a:spcPts val="0"/>
              </a:spcAft>
              <a:defRPr>
                <a:solidFill>
                  <a:schemeClr val="bg1"/>
                </a:solidFill>
                <a:latin typeface="+mn-lt"/>
              </a:defRPr>
            </a:lvl1pPr>
          </a:lstStyle>
          <a:p>
            <a:pPr>
              <a:defRPr/>
            </a:pPr>
            <a:r>
              <a:rPr lang="ro-RO"/>
              <a:t>15.11.2023</a:t>
            </a:r>
          </a:p>
        </p:txBody>
      </p:sp>
    </p:spTree>
    <p:extLst>
      <p:ext uri="{BB962C8B-B14F-4D97-AF65-F5344CB8AC3E}">
        <p14:creationId xmlns:p14="http://schemas.microsoft.com/office/powerpoint/2010/main" val="4260263440"/>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SP Mulțumim">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E63AEF-1997-26E6-CEED-2F39A109DA0B}"/>
              </a:ext>
            </a:extLst>
          </p:cNvPr>
          <p:cNvSpPr/>
          <p:nvPr userDrawn="1"/>
        </p:nvSpPr>
        <p:spPr>
          <a:xfrm>
            <a:off x="0" y="0"/>
            <a:ext cx="5954713" cy="1373346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srgbClr val="FFFFFF"/>
              </a:solidFill>
            </a:endParaRPr>
          </a:p>
        </p:txBody>
      </p:sp>
      <p:grpSp>
        <p:nvGrpSpPr>
          <p:cNvPr id="3" name="Graphic 8">
            <a:extLst>
              <a:ext uri="{FF2B5EF4-FFF2-40B4-BE49-F238E27FC236}">
                <a16:creationId xmlns:a16="http://schemas.microsoft.com/office/drawing/2014/main" id="{9240BC2E-C71B-5405-F9E3-CBFDB9C1CF68}"/>
              </a:ext>
            </a:extLst>
          </p:cNvPr>
          <p:cNvGrpSpPr>
            <a:grpSpLocks/>
          </p:cNvGrpSpPr>
          <p:nvPr/>
        </p:nvGrpSpPr>
        <p:grpSpPr bwMode="auto">
          <a:xfrm>
            <a:off x="744538" y="892175"/>
            <a:ext cx="3832225" cy="1555750"/>
            <a:chOff x="745200" y="892800"/>
            <a:chExt cx="3830868" cy="1554621"/>
          </a:xfrm>
        </p:grpSpPr>
        <p:grpSp>
          <p:nvGrpSpPr>
            <p:cNvPr id="4" name="Graphic 8">
              <a:extLst>
                <a:ext uri="{FF2B5EF4-FFF2-40B4-BE49-F238E27FC236}">
                  <a16:creationId xmlns:a16="http://schemas.microsoft.com/office/drawing/2014/main" id="{4CB3E166-C5B8-9EF4-8A56-E8CEB8763D30}"/>
                </a:ext>
              </a:extLst>
            </p:cNvPr>
            <p:cNvGrpSpPr/>
            <p:nvPr/>
          </p:nvGrpSpPr>
          <p:grpSpPr>
            <a:xfrm>
              <a:off x="2199129" y="1172881"/>
              <a:ext cx="2376938" cy="909151"/>
              <a:chOff x="2199129" y="1172881"/>
              <a:chExt cx="2376938" cy="909151"/>
            </a:xfrm>
            <a:solidFill>
              <a:srgbClr val="262262"/>
            </a:solidFill>
          </p:grpSpPr>
          <p:sp>
            <p:nvSpPr>
              <p:cNvPr id="18" name="Freeform: Shape 20">
                <a:extLst>
                  <a:ext uri="{FF2B5EF4-FFF2-40B4-BE49-F238E27FC236}">
                    <a16:creationId xmlns:a16="http://schemas.microsoft.com/office/drawing/2014/main" id="{202C1CBF-EDD1-7373-4D67-8E6F0909B315}"/>
                  </a:ext>
                </a:extLst>
              </p:cNvPr>
              <p:cNvSpPr/>
              <p:nvPr/>
            </p:nvSpPr>
            <p:spPr>
              <a:xfrm>
                <a:off x="2200273" y="1195002"/>
                <a:ext cx="86452" cy="218420"/>
              </a:xfrm>
              <a:custGeom>
                <a:avLst/>
                <a:gdLst>
                  <a:gd name="connsiteX0" fmla="*/ 27334 w 86452"/>
                  <a:gd name="connsiteY0" fmla="*/ 18308 h 218420"/>
                  <a:gd name="connsiteX1" fmla="*/ 0 w 86452"/>
                  <a:gd name="connsiteY1" fmla="*/ 14748 h 218420"/>
                  <a:gd name="connsiteX2" fmla="*/ 0 w 86452"/>
                  <a:gd name="connsiteY2" fmla="*/ 0 h 218420"/>
                  <a:gd name="connsiteX3" fmla="*/ 86453 w 86452"/>
                  <a:gd name="connsiteY3" fmla="*/ 0 h 218420"/>
                  <a:gd name="connsiteX4" fmla="*/ 86453 w 86452"/>
                  <a:gd name="connsiteY4" fmla="*/ 14748 h 218420"/>
                  <a:gd name="connsiteX5" fmla="*/ 59118 w 86452"/>
                  <a:gd name="connsiteY5" fmla="*/ 18308 h 218420"/>
                  <a:gd name="connsiteX6" fmla="*/ 59118 w 86452"/>
                  <a:gd name="connsiteY6" fmla="*/ 201130 h 218420"/>
                  <a:gd name="connsiteX7" fmla="*/ 86453 w 86452"/>
                  <a:gd name="connsiteY7" fmla="*/ 204308 h 218420"/>
                  <a:gd name="connsiteX8" fmla="*/ 86453 w 86452"/>
                  <a:gd name="connsiteY8" fmla="*/ 218420 h 218420"/>
                  <a:gd name="connsiteX9" fmla="*/ 381 w 86452"/>
                  <a:gd name="connsiteY9" fmla="*/ 218420 h 218420"/>
                  <a:gd name="connsiteX10" fmla="*/ 381 w 86452"/>
                  <a:gd name="connsiteY10" fmla="*/ 204054 h 218420"/>
                  <a:gd name="connsiteX11" fmla="*/ 27461 w 86452"/>
                  <a:gd name="connsiteY11" fmla="*/ 201130 h 218420"/>
                  <a:gd name="connsiteX12" fmla="*/ 27461 w 86452"/>
                  <a:gd name="connsiteY12" fmla="*/ 18308 h 21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452" h="218420">
                    <a:moveTo>
                      <a:pt x="27334" y="18308"/>
                    </a:moveTo>
                    <a:lnTo>
                      <a:pt x="0" y="14748"/>
                    </a:lnTo>
                    <a:lnTo>
                      <a:pt x="0" y="0"/>
                    </a:lnTo>
                    <a:lnTo>
                      <a:pt x="86453" y="0"/>
                    </a:lnTo>
                    <a:lnTo>
                      <a:pt x="86453" y="14748"/>
                    </a:lnTo>
                    <a:lnTo>
                      <a:pt x="59118" y="18308"/>
                    </a:lnTo>
                    <a:lnTo>
                      <a:pt x="59118" y="201130"/>
                    </a:lnTo>
                    <a:lnTo>
                      <a:pt x="86453" y="204308"/>
                    </a:lnTo>
                    <a:lnTo>
                      <a:pt x="86453" y="218420"/>
                    </a:lnTo>
                    <a:lnTo>
                      <a:pt x="381" y="218420"/>
                    </a:lnTo>
                    <a:lnTo>
                      <a:pt x="381" y="204054"/>
                    </a:lnTo>
                    <a:lnTo>
                      <a:pt x="27461" y="201130"/>
                    </a:lnTo>
                    <a:lnTo>
                      <a:pt x="27461" y="18308"/>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9" name="Freeform: Shape 21">
                <a:extLst>
                  <a:ext uri="{FF2B5EF4-FFF2-40B4-BE49-F238E27FC236}">
                    <a16:creationId xmlns:a16="http://schemas.microsoft.com/office/drawing/2014/main" id="{E8DAF1DD-2C45-1813-9C97-2C0A4643C9BD}"/>
                  </a:ext>
                </a:extLst>
              </p:cNvPr>
              <p:cNvSpPr/>
              <p:nvPr/>
            </p:nvSpPr>
            <p:spPr>
              <a:xfrm>
                <a:off x="2312535" y="1246365"/>
                <a:ext cx="177609" cy="167057"/>
              </a:xfrm>
              <a:custGeom>
                <a:avLst/>
                <a:gdLst>
                  <a:gd name="connsiteX0" fmla="*/ 21105 w 177609"/>
                  <a:gd name="connsiteY0" fmla="*/ 26571 h 167057"/>
                  <a:gd name="connsiteX1" fmla="*/ 0 w 177609"/>
                  <a:gd name="connsiteY1" fmla="*/ 21232 h 167057"/>
                  <a:gd name="connsiteX2" fmla="*/ 0 w 177609"/>
                  <a:gd name="connsiteY2" fmla="*/ 5340 h 167057"/>
                  <a:gd name="connsiteX3" fmla="*/ 42082 w 177609"/>
                  <a:gd name="connsiteY3" fmla="*/ 0 h 167057"/>
                  <a:gd name="connsiteX4" fmla="*/ 42972 w 177609"/>
                  <a:gd name="connsiteY4" fmla="*/ 0 h 167057"/>
                  <a:gd name="connsiteX5" fmla="*/ 49202 w 177609"/>
                  <a:gd name="connsiteY5" fmla="*/ 5340 h 167057"/>
                  <a:gd name="connsiteX6" fmla="*/ 49202 w 177609"/>
                  <a:gd name="connsiteY6" fmla="*/ 17672 h 167057"/>
                  <a:gd name="connsiteX7" fmla="*/ 48947 w 177609"/>
                  <a:gd name="connsiteY7" fmla="*/ 24792 h 167057"/>
                  <a:gd name="connsiteX8" fmla="*/ 76917 w 177609"/>
                  <a:gd name="connsiteY8" fmla="*/ 7755 h 167057"/>
                  <a:gd name="connsiteX9" fmla="*/ 110100 w 177609"/>
                  <a:gd name="connsiteY9" fmla="*/ 127 h 167057"/>
                  <a:gd name="connsiteX10" fmla="*/ 138706 w 177609"/>
                  <a:gd name="connsiteY10" fmla="*/ 7120 h 167057"/>
                  <a:gd name="connsiteX11" fmla="*/ 152945 w 177609"/>
                  <a:gd name="connsiteY11" fmla="*/ 28733 h 167057"/>
                  <a:gd name="connsiteX12" fmla="*/ 157013 w 177609"/>
                  <a:gd name="connsiteY12" fmla="*/ 68018 h 167057"/>
                  <a:gd name="connsiteX13" fmla="*/ 157013 w 177609"/>
                  <a:gd name="connsiteY13" fmla="*/ 150275 h 167057"/>
                  <a:gd name="connsiteX14" fmla="*/ 177609 w 177609"/>
                  <a:gd name="connsiteY14" fmla="*/ 152309 h 167057"/>
                  <a:gd name="connsiteX15" fmla="*/ 177609 w 177609"/>
                  <a:gd name="connsiteY15" fmla="*/ 167057 h 167057"/>
                  <a:gd name="connsiteX16" fmla="*/ 107939 w 177609"/>
                  <a:gd name="connsiteY16" fmla="*/ 167057 h 167057"/>
                  <a:gd name="connsiteX17" fmla="*/ 107939 w 177609"/>
                  <a:gd name="connsiteY17" fmla="*/ 152691 h 167057"/>
                  <a:gd name="connsiteX18" fmla="*/ 126119 w 177609"/>
                  <a:gd name="connsiteY18" fmla="*/ 150402 h 167057"/>
                  <a:gd name="connsiteX19" fmla="*/ 126119 w 177609"/>
                  <a:gd name="connsiteY19" fmla="*/ 67764 h 167057"/>
                  <a:gd name="connsiteX20" fmla="*/ 123831 w 177609"/>
                  <a:gd name="connsiteY20" fmla="*/ 40556 h 167057"/>
                  <a:gd name="connsiteX21" fmla="*/ 115058 w 177609"/>
                  <a:gd name="connsiteY21" fmla="*/ 25809 h 167057"/>
                  <a:gd name="connsiteX22" fmla="*/ 96242 w 177609"/>
                  <a:gd name="connsiteY22" fmla="*/ 20977 h 167057"/>
                  <a:gd name="connsiteX23" fmla="*/ 73612 w 177609"/>
                  <a:gd name="connsiteY23" fmla="*/ 26317 h 167057"/>
                  <a:gd name="connsiteX24" fmla="*/ 52126 w 177609"/>
                  <a:gd name="connsiteY24" fmla="*/ 38649 h 167057"/>
                  <a:gd name="connsiteX25" fmla="*/ 52126 w 177609"/>
                  <a:gd name="connsiteY25" fmla="*/ 150021 h 167057"/>
                  <a:gd name="connsiteX26" fmla="*/ 72086 w 177609"/>
                  <a:gd name="connsiteY26" fmla="*/ 152691 h 167057"/>
                  <a:gd name="connsiteX27" fmla="*/ 72086 w 177609"/>
                  <a:gd name="connsiteY27" fmla="*/ 167057 h 167057"/>
                  <a:gd name="connsiteX28" fmla="*/ 2670 w 177609"/>
                  <a:gd name="connsiteY28" fmla="*/ 167057 h 167057"/>
                  <a:gd name="connsiteX29" fmla="*/ 2670 w 177609"/>
                  <a:gd name="connsiteY29" fmla="*/ 152691 h 167057"/>
                  <a:gd name="connsiteX30" fmla="*/ 21232 w 177609"/>
                  <a:gd name="connsiteY30" fmla="*/ 150021 h 167057"/>
                  <a:gd name="connsiteX31" fmla="*/ 21232 w 177609"/>
                  <a:gd name="connsiteY31" fmla="*/ 26571 h 16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7609" h="167057">
                    <a:moveTo>
                      <a:pt x="21105" y="26571"/>
                    </a:moveTo>
                    <a:lnTo>
                      <a:pt x="0" y="21232"/>
                    </a:lnTo>
                    <a:lnTo>
                      <a:pt x="0" y="5340"/>
                    </a:lnTo>
                    <a:lnTo>
                      <a:pt x="42082" y="0"/>
                    </a:lnTo>
                    <a:lnTo>
                      <a:pt x="42972" y="0"/>
                    </a:lnTo>
                    <a:lnTo>
                      <a:pt x="49202" y="5340"/>
                    </a:lnTo>
                    <a:lnTo>
                      <a:pt x="49202" y="17672"/>
                    </a:lnTo>
                    <a:lnTo>
                      <a:pt x="48947" y="24792"/>
                    </a:lnTo>
                    <a:cubicBezTo>
                      <a:pt x="55940" y="18562"/>
                      <a:pt x="65348" y="12841"/>
                      <a:pt x="76917" y="7755"/>
                    </a:cubicBezTo>
                    <a:cubicBezTo>
                      <a:pt x="88487" y="2670"/>
                      <a:pt x="99548" y="127"/>
                      <a:pt x="110100" y="127"/>
                    </a:cubicBezTo>
                    <a:cubicBezTo>
                      <a:pt x="122432" y="127"/>
                      <a:pt x="131967" y="2543"/>
                      <a:pt x="138706" y="7120"/>
                    </a:cubicBezTo>
                    <a:cubicBezTo>
                      <a:pt x="145444" y="11824"/>
                      <a:pt x="150275" y="19070"/>
                      <a:pt x="152945" y="28733"/>
                    </a:cubicBezTo>
                    <a:cubicBezTo>
                      <a:pt x="155742" y="38395"/>
                      <a:pt x="157013" y="51490"/>
                      <a:pt x="157013" y="68018"/>
                    </a:cubicBezTo>
                    <a:lnTo>
                      <a:pt x="157013" y="150275"/>
                    </a:lnTo>
                    <a:lnTo>
                      <a:pt x="177609" y="152309"/>
                    </a:lnTo>
                    <a:lnTo>
                      <a:pt x="177609" y="167057"/>
                    </a:lnTo>
                    <a:lnTo>
                      <a:pt x="107939" y="167057"/>
                    </a:lnTo>
                    <a:lnTo>
                      <a:pt x="107939" y="152691"/>
                    </a:lnTo>
                    <a:lnTo>
                      <a:pt x="126119" y="150402"/>
                    </a:lnTo>
                    <a:lnTo>
                      <a:pt x="126119" y="67764"/>
                    </a:lnTo>
                    <a:cubicBezTo>
                      <a:pt x="126119" y="56194"/>
                      <a:pt x="125356" y="47168"/>
                      <a:pt x="123831" y="40556"/>
                    </a:cubicBezTo>
                    <a:cubicBezTo>
                      <a:pt x="122305" y="33945"/>
                      <a:pt x="119254" y="29114"/>
                      <a:pt x="115058" y="25809"/>
                    </a:cubicBezTo>
                    <a:cubicBezTo>
                      <a:pt x="110736" y="22630"/>
                      <a:pt x="104506" y="20977"/>
                      <a:pt x="96242" y="20977"/>
                    </a:cubicBezTo>
                    <a:cubicBezTo>
                      <a:pt x="89250" y="20977"/>
                      <a:pt x="81621" y="22757"/>
                      <a:pt x="73612" y="26317"/>
                    </a:cubicBezTo>
                    <a:cubicBezTo>
                      <a:pt x="65602" y="29877"/>
                      <a:pt x="58483" y="33945"/>
                      <a:pt x="52126" y="38649"/>
                    </a:cubicBezTo>
                    <a:lnTo>
                      <a:pt x="52126" y="150021"/>
                    </a:lnTo>
                    <a:lnTo>
                      <a:pt x="72086" y="152691"/>
                    </a:lnTo>
                    <a:lnTo>
                      <a:pt x="72086" y="167057"/>
                    </a:lnTo>
                    <a:lnTo>
                      <a:pt x="2670" y="167057"/>
                    </a:lnTo>
                    <a:lnTo>
                      <a:pt x="2670" y="152691"/>
                    </a:lnTo>
                    <a:lnTo>
                      <a:pt x="21232" y="150021"/>
                    </a:lnTo>
                    <a:lnTo>
                      <a:pt x="21232" y="26571"/>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0" name="Freeform: Shape 22">
                <a:extLst>
                  <a:ext uri="{FF2B5EF4-FFF2-40B4-BE49-F238E27FC236}">
                    <a16:creationId xmlns:a16="http://schemas.microsoft.com/office/drawing/2014/main" id="{005C0826-C76B-C049-B82B-0806DE9A7339}"/>
                  </a:ext>
                </a:extLst>
              </p:cNvPr>
              <p:cNvSpPr/>
              <p:nvPr/>
            </p:nvSpPr>
            <p:spPr>
              <a:xfrm>
                <a:off x="2513791" y="1246620"/>
                <a:ext cx="118999" cy="169853"/>
              </a:xfrm>
              <a:custGeom>
                <a:avLst/>
                <a:gdLst>
                  <a:gd name="connsiteX0" fmla="*/ 24664 w 118999"/>
                  <a:gd name="connsiteY0" fmla="*/ 143283 h 169853"/>
                  <a:gd name="connsiteX1" fmla="*/ 37124 w 118999"/>
                  <a:gd name="connsiteY1" fmla="*/ 151165 h 169853"/>
                  <a:gd name="connsiteX2" fmla="*/ 57211 w 118999"/>
                  <a:gd name="connsiteY2" fmla="*/ 154725 h 169853"/>
                  <a:gd name="connsiteX3" fmla="*/ 81876 w 118999"/>
                  <a:gd name="connsiteY3" fmla="*/ 148241 h 169853"/>
                  <a:gd name="connsiteX4" fmla="*/ 89758 w 118999"/>
                  <a:gd name="connsiteY4" fmla="*/ 130315 h 169853"/>
                  <a:gd name="connsiteX5" fmla="*/ 84800 w 118999"/>
                  <a:gd name="connsiteY5" fmla="*/ 116457 h 169853"/>
                  <a:gd name="connsiteX6" fmla="*/ 70815 w 118999"/>
                  <a:gd name="connsiteY6" fmla="*/ 106032 h 169853"/>
                  <a:gd name="connsiteX7" fmla="*/ 45133 w 118999"/>
                  <a:gd name="connsiteY7" fmla="*/ 94971 h 169853"/>
                  <a:gd name="connsiteX8" fmla="*/ 12078 w 118999"/>
                  <a:gd name="connsiteY8" fmla="*/ 74502 h 169853"/>
                  <a:gd name="connsiteX9" fmla="*/ 1653 w 118999"/>
                  <a:gd name="connsiteY9" fmla="*/ 43226 h 169853"/>
                  <a:gd name="connsiteX10" fmla="*/ 9408 w 118999"/>
                  <a:gd name="connsiteY10" fmla="*/ 20596 h 169853"/>
                  <a:gd name="connsiteX11" fmla="*/ 30894 w 118999"/>
                  <a:gd name="connsiteY11" fmla="*/ 5467 h 169853"/>
                  <a:gd name="connsiteX12" fmla="*/ 61280 w 118999"/>
                  <a:gd name="connsiteY12" fmla="*/ 0 h 169853"/>
                  <a:gd name="connsiteX13" fmla="*/ 84927 w 118999"/>
                  <a:gd name="connsiteY13" fmla="*/ 2034 h 169853"/>
                  <a:gd name="connsiteX14" fmla="*/ 101201 w 118999"/>
                  <a:gd name="connsiteY14" fmla="*/ 6103 h 169853"/>
                  <a:gd name="connsiteX15" fmla="*/ 109464 w 118999"/>
                  <a:gd name="connsiteY15" fmla="*/ 8772 h 169853"/>
                  <a:gd name="connsiteX16" fmla="*/ 109464 w 118999"/>
                  <a:gd name="connsiteY16" fmla="*/ 45260 h 169853"/>
                  <a:gd name="connsiteX17" fmla="*/ 91538 w 118999"/>
                  <a:gd name="connsiteY17" fmla="*/ 45260 h 169853"/>
                  <a:gd name="connsiteX18" fmla="*/ 85690 w 118999"/>
                  <a:gd name="connsiteY18" fmla="*/ 23520 h 169853"/>
                  <a:gd name="connsiteX19" fmla="*/ 76282 w 118999"/>
                  <a:gd name="connsiteY19" fmla="*/ 17545 h 169853"/>
                  <a:gd name="connsiteX20" fmla="*/ 59246 w 118999"/>
                  <a:gd name="connsiteY20" fmla="*/ 15002 h 169853"/>
                  <a:gd name="connsiteX21" fmla="*/ 37887 w 118999"/>
                  <a:gd name="connsiteY21" fmla="*/ 20850 h 169853"/>
                  <a:gd name="connsiteX22" fmla="*/ 29750 w 118999"/>
                  <a:gd name="connsiteY22" fmla="*/ 36742 h 169853"/>
                  <a:gd name="connsiteX23" fmla="*/ 34072 w 118999"/>
                  <a:gd name="connsiteY23" fmla="*/ 51236 h 169853"/>
                  <a:gd name="connsiteX24" fmla="*/ 44752 w 118999"/>
                  <a:gd name="connsiteY24" fmla="*/ 60517 h 169853"/>
                  <a:gd name="connsiteX25" fmla="*/ 62424 w 118999"/>
                  <a:gd name="connsiteY25" fmla="*/ 68781 h 169853"/>
                  <a:gd name="connsiteX26" fmla="*/ 68272 w 118999"/>
                  <a:gd name="connsiteY26" fmla="*/ 71069 h 169853"/>
                  <a:gd name="connsiteX27" fmla="*/ 94971 w 118999"/>
                  <a:gd name="connsiteY27" fmla="*/ 83401 h 169853"/>
                  <a:gd name="connsiteX28" fmla="*/ 112134 w 118999"/>
                  <a:gd name="connsiteY28" fmla="*/ 98785 h 169853"/>
                  <a:gd name="connsiteX29" fmla="*/ 119000 w 118999"/>
                  <a:gd name="connsiteY29" fmla="*/ 122178 h 169853"/>
                  <a:gd name="connsiteX30" fmla="*/ 102090 w 118999"/>
                  <a:gd name="connsiteY30" fmla="*/ 156886 h 169853"/>
                  <a:gd name="connsiteX31" fmla="*/ 55813 w 118999"/>
                  <a:gd name="connsiteY31" fmla="*/ 169854 h 169853"/>
                  <a:gd name="connsiteX32" fmla="*/ 25682 w 118999"/>
                  <a:gd name="connsiteY32" fmla="*/ 165913 h 169853"/>
                  <a:gd name="connsiteX33" fmla="*/ 0 w 118999"/>
                  <a:gd name="connsiteY33" fmla="*/ 157776 h 169853"/>
                  <a:gd name="connsiteX34" fmla="*/ 0 w 118999"/>
                  <a:gd name="connsiteY34" fmla="*/ 120398 h 169853"/>
                  <a:gd name="connsiteX35" fmla="*/ 19070 w 118999"/>
                  <a:gd name="connsiteY35" fmla="*/ 120398 h 169853"/>
                  <a:gd name="connsiteX36" fmla="*/ 24664 w 118999"/>
                  <a:gd name="connsiteY36" fmla="*/ 143283 h 1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8999" h="169853">
                    <a:moveTo>
                      <a:pt x="24664" y="143283"/>
                    </a:moveTo>
                    <a:cubicBezTo>
                      <a:pt x="26571" y="146207"/>
                      <a:pt x="30767" y="148877"/>
                      <a:pt x="37124" y="151165"/>
                    </a:cubicBezTo>
                    <a:cubicBezTo>
                      <a:pt x="43481" y="153453"/>
                      <a:pt x="50219" y="154725"/>
                      <a:pt x="57211" y="154725"/>
                    </a:cubicBezTo>
                    <a:cubicBezTo>
                      <a:pt x="68399" y="154725"/>
                      <a:pt x="76663" y="152564"/>
                      <a:pt x="81876" y="148241"/>
                    </a:cubicBezTo>
                    <a:cubicBezTo>
                      <a:pt x="87088" y="143918"/>
                      <a:pt x="89758" y="137943"/>
                      <a:pt x="89758" y="130315"/>
                    </a:cubicBezTo>
                    <a:cubicBezTo>
                      <a:pt x="89758" y="124975"/>
                      <a:pt x="88105" y="120398"/>
                      <a:pt x="84800" y="116457"/>
                    </a:cubicBezTo>
                    <a:cubicBezTo>
                      <a:pt x="81494" y="112516"/>
                      <a:pt x="76790" y="109083"/>
                      <a:pt x="70815" y="106032"/>
                    </a:cubicBezTo>
                    <a:cubicBezTo>
                      <a:pt x="64840" y="102980"/>
                      <a:pt x="56321" y="99293"/>
                      <a:pt x="45133" y="94971"/>
                    </a:cubicBezTo>
                    <a:cubicBezTo>
                      <a:pt x="30004" y="89250"/>
                      <a:pt x="19070" y="82511"/>
                      <a:pt x="12078" y="74502"/>
                    </a:cubicBezTo>
                    <a:cubicBezTo>
                      <a:pt x="5085" y="66492"/>
                      <a:pt x="1653" y="56194"/>
                      <a:pt x="1653" y="43226"/>
                    </a:cubicBezTo>
                    <a:cubicBezTo>
                      <a:pt x="1653" y="34581"/>
                      <a:pt x="4196" y="27080"/>
                      <a:pt x="9408" y="20596"/>
                    </a:cubicBezTo>
                    <a:cubicBezTo>
                      <a:pt x="14621" y="14112"/>
                      <a:pt x="21740" y="9154"/>
                      <a:pt x="30894" y="5467"/>
                    </a:cubicBezTo>
                    <a:cubicBezTo>
                      <a:pt x="40048" y="1907"/>
                      <a:pt x="50092" y="0"/>
                      <a:pt x="61280" y="0"/>
                    </a:cubicBezTo>
                    <a:cubicBezTo>
                      <a:pt x="70306" y="0"/>
                      <a:pt x="78189" y="636"/>
                      <a:pt x="84927" y="2034"/>
                    </a:cubicBezTo>
                    <a:cubicBezTo>
                      <a:pt x="91665" y="3433"/>
                      <a:pt x="97132" y="4831"/>
                      <a:pt x="101201" y="6103"/>
                    </a:cubicBezTo>
                    <a:cubicBezTo>
                      <a:pt x="105269" y="7374"/>
                      <a:pt x="108066" y="8391"/>
                      <a:pt x="109464" y="8772"/>
                    </a:cubicBezTo>
                    <a:lnTo>
                      <a:pt x="109464" y="45260"/>
                    </a:lnTo>
                    <a:lnTo>
                      <a:pt x="91538" y="45260"/>
                    </a:lnTo>
                    <a:lnTo>
                      <a:pt x="85690" y="23520"/>
                    </a:lnTo>
                    <a:cubicBezTo>
                      <a:pt x="84546" y="21105"/>
                      <a:pt x="81367" y="19198"/>
                      <a:pt x="76282" y="17545"/>
                    </a:cubicBezTo>
                    <a:cubicBezTo>
                      <a:pt x="71196" y="15892"/>
                      <a:pt x="65475" y="15002"/>
                      <a:pt x="59246" y="15002"/>
                    </a:cubicBezTo>
                    <a:cubicBezTo>
                      <a:pt x="50473" y="15002"/>
                      <a:pt x="43353" y="16909"/>
                      <a:pt x="37887" y="20850"/>
                    </a:cubicBezTo>
                    <a:cubicBezTo>
                      <a:pt x="32547" y="24792"/>
                      <a:pt x="29750" y="30004"/>
                      <a:pt x="29750" y="36742"/>
                    </a:cubicBezTo>
                    <a:cubicBezTo>
                      <a:pt x="29750" y="42591"/>
                      <a:pt x="31148" y="47422"/>
                      <a:pt x="34072" y="51236"/>
                    </a:cubicBezTo>
                    <a:cubicBezTo>
                      <a:pt x="36869" y="55050"/>
                      <a:pt x="40429" y="58101"/>
                      <a:pt x="44752" y="60517"/>
                    </a:cubicBezTo>
                    <a:cubicBezTo>
                      <a:pt x="49075" y="62932"/>
                      <a:pt x="54923" y="65602"/>
                      <a:pt x="62424" y="68781"/>
                    </a:cubicBezTo>
                    <a:lnTo>
                      <a:pt x="68272" y="71069"/>
                    </a:lnTo>
                    <a:cubicBezTo>
                      <a:pt x="79206" y="75392"/>
                      <a:pt x="88105" y="79460"/>
                      <a:pt x="94971" y="83401"/>
                    </a:cubicBezTo>
                    <a:cubicBezTo>
                      <a:pt x="101836" y="87343"/>
                      <a:pt x="107557" y="92428"/>
                      <a:pt x="112134" y="98785"/>
                    </a:cubicBezTo>
                    <a:cubicBezTo>
                      <a:pt x="116711" y="105142"/>
                      <a:pt x="119000" y="112897"/>
                      <a:pt x="119000" y="122178"/>
                    </a:cubicBezTo>
                    <a:cubicBezTo>
                      <a:pt x="119000" y="136671"/>
                      <a:pt x="113405" y="148241"/>
                      <a:pt x="102090" y="156886"/>
                    </a:cubicBezTo>
                    <a:cubicBezTo>
                      <a:pt x="90775" y="165531"/>
                      <a:pt x="75392" y="169854"/>
                      <a:pt x="55813" y="169854"/>
                    </a:cubicBezTo>
                    <a:cubicBezTo>
                      <a:pt x="46278" y="169854"/>
                      <a:pt x="36234" y="168583"/>
                      <a:pt x="25682" y="165913"/>
                    </a:cubicBezTo>
                    <a:cubicBezTo>
                      <a:pt x="15129" y="163243"/>
                      <a:pt x="6611" y="160573"/>
                      <a:pt x="0" y="157776"/>
                    </a:cubicBezTo>
                    <a:lnTo>
                      <a:pt x="0" y="120398"/>
                    </a:lnTo>
                    <a:lnTo>
                      <a:pt x="19070" y="120398"/>
                    </a:lnTo>
                    <a:lnTo>
                      <a:pt x="24664" y="143283"/>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1" name="Freeform: Shape 23">
                <a:extLst>
                  <a:ext uri="{FF2B5EF4-FFF2-40B4-BE49-F238E27FC236}">
                    <a16:creationId xmlns:a16="http://schemas.microsoft.com/office/drawing/2014/main" id="{0F99D44A-D1E1-03D6-4E53-80A484E30C61}"/>
                  </a:ext>
                </a:extLst>
              </p:cNvPr>
              <p:cNvSpPr/>
              <p:nvPr/>
            </p:nvSpPr>
            <p:spPr>
              <a:xfrm>
                <a:off x="2655548" y="1207970"/>
                <a:ext cx="106031" cy="208376"/>
              </a:xfrm>
              <a:custGeom>
                <a:avLst/>
                <a:gdLst>
                  <a:gd name="connsiteX0" fmla="*/ 29369 w 106031"/>
                  <a:gd name="connsiteY0" fmla="*/ 200748 h 208376"/>
                  <a:gd name="connsiteX1" fmla="*/ 21105 w 106031"/>
                  <a:gd name="connsiteY1" fmla="*/ 174558 h 208376"/>
                  <a:gd name="connsiteX2" fmla="*/ 21105 w 106031"/>
                  <a:gd name="connsiteY2" fmla="*/ 61661 h 208376"/>
                  <a:gd name="connsiteX3" fmla="*/ 0 w 106031"/>
                  <a:gd name="connsiteY3" fmla="*/ 61661 h 208376"/>
                  <a:gd name="connsiteX4" fmla="*/ 0 w 106031"/>
                  <a:gd name="connsiteY4" fmla="*/ 48439 h 208376"/>
                  <a:gd name="connsiteX5" fmla="*/ 8264 w 106031"/>
                  <a:gd name="connsiteY5" fmla="*/ 46405 h 208376"/>
                  <a:gd name="connsiteX6" fmla="*/ 17418 w 106031"/>
                  <a:gd name="connsiteY6" fmla="*/ 43226 h 208376"/>
                  <a:gd name="connsiteX7" fmla="*/ 24792 w 106031"/>
                  <a:gd name="connsiteY7" fmla="*/ 32674 h 208376"/>
                  <a:gd name="connsiteX8" fmla="*/ 30386 w 106031"/>
                  <a:gd name="connsiteY8" fmla="*/ 14748 h 208376"/>
                  <a:gd name="connsiteX9" fmla="*/ 34200 w 106031"/>
                  <a:gd name="connsiteY9" fmla="*/ 0 h 208376"/>
                  <a:gd name="connsiteX10" fmla="*/ 51490 w 106031"/>
                  <a:gd name="connsiteY10" fmla="*/ 0 h 208376"/>
                  <a:gd name="connsiteX11" fmla="*/ 52126 w 106031"/>
                  <a:gd name="connsiteY11" fmla="*/ 42336 h 208376"/>
                  <a:gd name="connsiteX12" fmla="*/ 101201 w 106031"/>
                  <a:gd name="connsiteY12" fmla="*/ 42336 h 208376"/>
                  <a:gd name="connsiteX13" fmla="*/ 101201 w 106031"/>
                  <a:gd name="connsiteY13" fmla="*/ 61788 h 208376"/>
                  <a:gd name="connsiteX14" fmla="*/ 52126 w 106031"/>
                  <a:gd name="connsiteY14" fmla="*/ 61788 h 208376"/>
                  <a:gd name="connsiteX15" fmla="*/ 52126 w 106031"/>
                  <a:gd name="connsiteY15" fmla="*/ 152055 h 208376"/>
                  <a:gd name="connsiteX16" fmla="*/ 53143 w 106031"/>
                  <a:gd name="connsiteY16" fmla="*/ 175575 h 208376"/>
                  <a:gd name="connsiteX17" fmla="*/ 57593 w 106031"/>
                  <a:gd name="connsiteY17" fmla="*/ 184348 h 208376"/>
                  <a:gd name="connsiteX18" fmla="*/ 69162 w 106031"/>
                  <a:gd name="connsiteY18" fmla="*/ 186382 h 208376"/>
                  <a:gd name="connsiteX19" fmla="*/ 86707 w 106031"/>
                  <a:gd name="connsiteY19" fmla="*/ 184348 h 208376"/>
                  <a:gd name="connsiteX20" fmla="*/ 101582 w 106031"/>
                  <a:gd name="connsiteY20" fmla="*/ 179898 h 208376"/>
                  <a:gd name="connsiteX21" fmla="*/ 106032 w 106031"/>
                  <a:gd name="connsiteY21" fmla="*/ 193120 h 208376"/>
                  <a:gd name="connsiteX22" fmla="*/ 83274 w 106031"/>
                  <a:gd name="connsiteY22" fmla="*/ 203418 h 208376"/>
                  <a:gd name="connsiteX23" fmla="*/ 54669 w 106031"/>
                  <a:gd name="connsiteY23" fmla="*/ 208376 h 208376"/>
                  <a:gd name="connsiteX24" fmla="*/ 29369 w 106031"/>
                  <a:gd name="connsiteY24" fmla="*/ 200748 h 20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031" h="208376">
                    <a:moveTo>
                      <a:pt x="29369" y="200748"/>
                    </a:moveTo>
                    <a:cubicBezTo>
                      <a:pt x="23902" y="195663"/>
                      <a:pt x="21105" y="186890"/>
                      <a:pt x="21105" y="174558"/>
                    </a:cubicBezTo>
                    <a:lnTo>
                      <a:pt x="21105" y="61661"/>
                    </a:lnTo>
                    <a:lnTo>
                      <a:pt x="0" y="61661"/>
                    </a:lnTo>
                    <a:lnTo>
                      <a:pt x="0" y="48439"/>
                    </a:lnTo>
                    <a:cubicBezTo>
                      <a:pt x="1017" y="48185"/>
                      <a:pt x="3687" y="47549"/>
                      <a:pt x="8264" y="46405"/>
                    </a:cubicBezTo>
                    <a:cubicBezTo>
                      <a:pt x="12714" y="45260"/>
                      <a:pt x="15765" y="44116"/>
                      <a:pt x="17418" y="43226"/>
                    </a:cubicBezTo>
                    <a:cubicBezTo>
                      <a:pt x="20596" y="41446"/>
                      <a:pt x="23012" y="37887"/>
                      <a:pt x="24792" y="32674"/>
                    </a:cubicBezTo>
                    <a:cubicBezTo>
                      <a:pt x="26317" y="28987"/>
                      <a:pt x="28224" y="23012"/>
                      <a:pt x="30386" y="14748"/>
                    </a:cubicBezTo>
                    <a:cubicBezTo>
                      <a:pt x="32547" y="6484"/>
                      <a:pt x="33818" y="1653"/>
                      <a:pt x="34200" y="0"/>
                    </a:cubicBezTo>
                    <a:lnTo>
                      <a:pt x="51490" y="0"/>
                    </a:lnTo>
                    <a:lnTo>
                      <a:pt x="52126" y="42336"/>
                    </a:lnTo>
                    <a:lnTo>
                      <a:pt x="101201" y="42336"/>
                    </a:lnTo>
                    <a:lnTo>
                      <a:pt x="101201" y="61788"/>
                    </a:lnTo>
                    <a:lnTo>
                      <a:pt x="52126" y="61788"/>
                    </a:lnTo>
                    <a:lnTo>
                      <a:pt x="52126" y="152055"/>
                    </a:lnTo>
                    <a:cubicBezTo>
                      <a:pt x="52126" y="163243"/>
                      <a:pt x="52507" y="170998"/>
                      <a:pt x="53143" y="175575"/>
                    </a:cubicBezTo>
                    <a:cubicBezTo>
                      <a:pt x="53779" y="180025"/>
                      <a:pt x="55304" y="183076"/>
                      <a:pt x="57593" y="184348"/>
                    </a:cubicBezTo>
                    <a:cubicBezTo>
                      <a:pt x="59881" y="185746"/>
                      <a:pt x="63695" y="186382"/>
                      <a:pt x="69162" y="186382"/>
                    </a:cubicBezTo>
                    <a:cubicBezTo>
                      <a:pt x="74502" y="186382"/>
                      <a:pt x="80223" y="185746"/>
                      <a:pt x="86707" y="184348"/>
                    </a:cubicBezTo>
                    <a:cubicBezTo>
                      <a:pt x="93191" y="182949"/>
                      <a:pt x="98022" y="181551"/>
                      <a:pt x="101582" y="179898"/>
                    </a:cubicBezTo>
                    <a:lnTo>
                      <a:pt x="106032" y="193120"/>
                    </a:lnTo>
                    <a:cubicBezTo>
                      <a:pt x="101328" y="196680"/>
                      <a:pt x="93700" y="200112"/>
                      <a:pt x="83274" y="203418"/>
                    </a:cubicBezTo>
                    <a:cubicBezTo>
                      <a:pt x="72849" y="206723"/>
                      <a:pt x="63187" y="208376"/>
                      <a:pt x="54669" y="208376"/>
                    </a:cubicBezTo>
                    <a:cubicBezTo>
                      <a:pt x="43099" y="208376"/>
                      <a:pt x="34835" y="205834"/>
                      <a:pt x="29369" y="200748"/>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2" name="Freeform: Shape 24">
                <a:extLst>
                  <a:ext uri="{FF2B5EF4-FFF2-40B4-BE49-F238E27FC236}">
                    <a16:creationId xmlns:a16="http://schemas.microsoft.com/office/drawing/2014/main" id="{0CE5B417-4616-929B-B6A6-5BDF529E2C23}"/>
                  </a:ext>
                </a:extLst>
              </p:cNvPr>
              <p:cNvSpPr/>
              <p:nvPr/>
            </p:nvSpPr>
            <p:spPr>
              <a:xfrm>
                <a:off x="2778362" y="1180382"/>
                <a:ext cx="77807" cy="233040"/>
              </a:xfrm>
              <a:custGeom>
                <a:avLst/>
                <a:gdLst>
                  <a:gd name="connsiteX0" fmla="*/ 23774 w 77807"/>
                  <a:gd name="connsiteY0" fmla="*/ 92555 h 233040"/>
                  <a:gd name="connsiteX1" fmla="*/ 1399 w 77807"/>
                  <a:gd name="connsiteY1" fmla="*/ 87215 h 233040"/>
                  <a:gd name="connsiteX2" fmla="*/ 1399 w 77807"/>
                  <a:gd name="connsiteY2" fmla="*/ 71705 h 233040"/>
                  <a:gd name="connsiteX3" fmla="*/ 46913 w 77807"/>
                  <a:gd name="connsiteY3" fmla="*/ 66111 h 233040"/>
                  <a:gd name="connsiteX4" fmla="*/ 47549 w 77807"/>
                  <a:gd name="connsiteY4" fmla="*/ 66111 h 233040"/>
                  <a:gd name="connsiteX5" fmla="*/ 54287 w 77807"/>
                  <a:gd name="connsiteY5" fmla="*/ 71451 h 233040"/>
                  <a:gd name="connsiteX6" fmla="*/ 54287 w 77807"/>
                  <a:gd name="connsiteY6" fmla="*/ 216386 h 233040"/>
                  <a:gd name="connsiteX7" fmla="*/ 77807 w 77807"/>
                  <a:gd name="connsiteY7" fmla="*/ 218674 h 233040"/>
                  <a:gd name="connsiteX8" fmla="*/ 77807 w 77807"/>
                  <a:gd name="connsiteY8" fmla="*/ 233041 h 233040"/>
                  <a:gd name="connsiteX9" fmla="*/ 0 w 77807"/>
                  <a:gd name="connsiteY9" fmla="*/ 233041 h 233040"/>
                  <a:gd name="connsiteX10" fmla="*/ 0 w 77807"/>
                  <a:gd name="connsiteY10" fmla="*/ 218674 h 233040"/>
                  <a:gd name="connsiteX11" fmla="*/ 23774 w 77807"/>
                  <a:gd name="connsiteY11" fmla="*/ 216004 h 233040"/>
                  <a:gd name="connsiteX12" fmla="*/ 23774 w 77807"/>
                  <a:gd name="connsiteY12" fmla="*/ 92555 h 233040"/>
                  <a:gd name="connsiteX13" fmla="*/ 21359 w 77807"/>
                  <a:gd name="connsiteY13" fmla="*/ 35344 h 233040"/>
                  <a:gd name="connsiteX14" fmla="*/ 16655 w 77807"/>
                  <a:gd name="connsiteY14" fmla="*/ 21867 h 233040"/>
                  <a:gd name="connsiteX15" fmla="*/ 22376 w 77807"/>
                  <a:gd name="connsiteY15" fmla="*/ 6230 h 233040"/>
                  <a:gd name="connsiteX16" fmla="*/ 38141 w 77807"/>
                  <a:gd name="connsiteY16" fmla="*/ 0 h 233040"/>
                  <a:gd name="connsiteX17" fmla="*/ 52889 w 77807"/>
                  <a:gd name="connsiteY17" fmla="*/ 5340 h 233040"/>
                  <a:gd name="connsiteX18" fmla="*/ 57593 w 77807"/>
                  <a:gd name="connsiteY18" fmla="*/ 18816 h 233040"/>
                  <a:gd name="connsiteX19" fmla="*/ 51872 w 77807"/>
                  <a:gd name="connsiteY19" fmla="*/ 34708 h 233040"/>
                  <a:gd name="connsiteX20" fmla="*/ 35853 w 77807"/>
                  <a:gd name="connsiteY20" fmla="*/ 40556 h 233040"/>
                  <a:gd name="connsiteX21" fmla="*/ 35598 w 77807"/>
                  <a:gd name="connsiteY21" fmla="*/ 40556 h 233040"/>
                  <a:gd name="connsiteX22" fmla="*/ 21359 w 77807"/>
                  <a:gd name="connsiteY22" fmla="*/ 35344 h 23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807" h="233040">
                    <a:moveTo>
                      <a:pt x="23774" y="92555"/>
                    </a:moveTo>
                    <a:lnTo>
                      <a:pt x="1399" y="87215"/>
                    </a:lnTo>
                    <a:lnTo>
                      <a:pt x="1399" y="71705"/>
                    </a:lnTo>
                    <a:lnTo>
                      <a:pt x="46913" y="66111"/>
                    </a:lnTo>
                    <a:lnTo>
                      <a:pt x="47549" y="66111"/>
                    </a:lnTo>
                    <a:lnTo>
                      <a:pt x="54287" y="71451"/>
                    </a:lnTo>
                    <a:lnTo>
                      <a:pt x="54287" y="216386"/>
                    </a:lnTo>
                    <a:lnTo>
                      <a:pt x="77807" y="218674"/>
                    </a:lnTo>
                    <a:lnTo>
                      <a:pt x="77807" y="233041"/>
                    </a:lnTo>
                    <a:lnTo>
                      <a:pt x="0" y="233041"/>
                    </a:lnTo>
                    <a:lnTo>
                      <a:pt x="0" y="218674"/>
                    </a:lnTo>
                    <a:lnTo>
                      <a:pt x="23774" y="216004"/>
                    </a:lnTo>
                    <a:lnTo>
                      <a:pt x="23774" y="92555"/>
                    </a:lnTo>
                    <a:close/>
                    <a:moveTo>
                      <a:pt x="21359" y="35344"/>
                    </a:moveTo>
                    <a:cubicBezTo>
                      <a:pt x="18181" y="31784"/>
                      <a:pt x="16655" y="27334"/>
                      <a:pt x="16655" y="21867"/>
                    </a:cubicBezTo>
                    <a:cubicBezTo>
                      <a:pt x="16655" y="15638"/>
                      <a:pt x="18562" y="10425"/>
                      <a:pt x="22376" y="6230"/>
                    </a:cubicBezTo>
                    <a:cubicBezTo>
                      <a:pt x="26190" y="2161"/>
                      <a:pt x="31403" y="0"/>
                      <a:pt x="38141" y="0"/>
                    </a:cubicBezTo>
                    <a:cubicBezTo>
                      <a:pt x="44752" y="0"/>
                      <a:pt x="49710" y="1780"/>
                      <a:pt x="52889" y="5340"/>
                    </a:cubicBezTo>
                    <a:cubicBezTo>
                      <a:pt x="56067" y="8900"/>
                      <a:pt x="57593" y="13349"/>
                      <a:pt x="57593" y="18816"/>
                    </a:cubicBezTo>
                    <a:cubicBezTo>
                      <a:pt x="57593" y="25427"/>
                      <a:pt x="55686" y="30767"/>
                      <a:pt x="51872" y="34708"/>
                    </a:cubicBezTo>
                    <a:cubicBezTo>
                      <a:pt x="48057" y="38649"/>
                      <a:pt x="42718" y="40556"/>
                      <a:pt x="35853" y="40556"/>
                    </a:cubicBezTo>
                    <a:lnTo>
                      <a:pt x="35598" y="40556"/>
                    </a:lnTo>
                    <a:cubicBezTo>
                      <a:pt x="29241" y="40556"/>
                      <a:pt x="24537" y="38777"/>
                      <a:pt x="21359" y="35344"/>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3" name="Freeform: Shape 25">
                <a:extLst>
                  <a:ext uri="{FF2B5EF4-FFF2-40B4-BE49-F238E27FC236}">
                    <a16:creationId xmlns:a16="http://schemas.microsoft.com/office/drawing/2014/main" id="{E5EB7CF9-66A8-2BC9-F085-1B39C752C543}"/>
                  </a:ext>
                </a:extLst>
              </p:cNvPr>
              <p:cNvSpPr/>
              <p:nvPr/>
            </p:nvSpPr>
            <p:spPr>
              <a:xfrm>
                <a:off x="2872951" y="1207970"/>
                <a:ext cx="106031" cy="208376"/>
              </a:xfrm>
              <a:custGeom>
                <a:avLst/>
                <a:gdLst>
                  <a:gd name="connsiteX0" fmla="*/ 29368 w 106031"/>
                  <a:gd name="connsiteY0" fmla="*/ 200748 h 208376"/>
                  <a:gd name="connsiteX1" fmla="*/ 21105 w 106031"/>
                  <a:gd name="connsiteY1" fmla="*/ 174558 h 208376"/>
                  <a:gd name="connsiteX2" fmla="*/ 21105 w 106031"/>
                  <a:gd name="connsiteY2" fmla="*/ 61661 h 208376"/>
                  <a:gd name="connsiteX3" fmla="*/ 0 w 106031"/>
                  <a:gd name="connsiteY3" fmla="*/ 61661 h 208376"/>
                  <a:gd name="connsiteX4" fmla="*/ 0 w 106031"/>
                  <a:gd name="connsiteY4" fmla="*/ 48439 h 208376"/>
                  <a:gd name="connsiteX5" fmla="*/ 8264 w 106031"/>
                  <a:gd name="connsiteY5" fmla="*/ 46405 h 208376"/>
                  <a:gd name="connsiteX6" fmla="*/ 17418 w 106031"/>
                  <a:gd name="connsiteY6" fmla="*/ 43226 h 208376"/>
                  <a:gd name="connsiteX7" fmla="*/ 24792 w 106031"/>
                  <a:gd name="connsiteY7" fmla="*/ 32674 h 208376"/>
                  <a:gd name="connsiteX8" fmla="*/ 30386 w 106031"/>
                  <a:gd name="connsiteY8" fmla="*/ 14748 h 208376"/>
                  <a:gd name="connsiteX9" fmla="*/ 34200 w 106031"/>
                  <a:gd name="connsiteY9" fmla="*/ 0 h 208376"/>
                  <a:gd name="connsiteX10" fmla="*/ 51490 w 106031"/>
                  <a:gd name="connsiteY10" fmla="*/ 0 h 208376"/>
                  <a:gd name="connsiteX11" fmla="*/ 52126 w 106031"/>
                  <a:gd name="connsiteY11" fmla="*/ 42336 h 208376"/>
                  <a:gd name="connsiteX12" fmla="*/ 101201 w 106031"/>
                  <a:gd name="connsiteY12" fmla="*/ 42336 h 208376"/>
                  <a:gd name="connsiteX13" fmla="*/ 101201 w 106031"/>
                  <a:gd name="connsiteY13" fmla="*/ 61788 h 208376"/>
                  <a:gd name="connsiteX14" fmla="*/ 52126 w 106031"/>
                  <a:gd name="connsiteY14" fmla="*/ 61788 h 208376"/>
                  <a:gd name="connsiteX15" fmla="*/ 52126 w 106031"/>
                  <a:gd name="connsiteY15" fmla="*/ 152055 h 208376"/>
                  <a:gd name="connsiteX16" fmla="*/ 53143 w 106031"/>
                  <a:gd name="connsiteY16" fmla="*/ 175575 h 208376"/>
                  <a:gd name="connsiteX17" fmla="*/ 57593 w 106031"/>
                  <a:gd name="connsiteY17" fmla="*/ 184348 h 208376"/>
                  <a:gd name="connsiteX18" fmla="*/ 69162 w 106031"/>
                  <a:gd name="connsiteY18" fmla="*/ 186382 h 208376"/>
                  <a:gd name="connsiteX19" fmla="*/ 86707 w 106031"/>
                  <a:gd name="connsiteY19" fmla="*/ 184348 h 208376"/>
                  <a:gd name="connsiteX20" fmla="*/ 101582 w 106031"/>
                  <a:gd name="connsiteY20" fmla="*/ 179898 h 208376"/>
                  <a:gd name="connsiteX21" fmla="*/ 106032 w 106031"/>
                  <a:gd name="connsiteY21" fmla="*/ 193120 h 208376"/>
                  <a:gd name="connsiteX22" fmla="*/ 83274 w 106031"/>
                  <a:gd name="connsiteY22" fmla="*/ 203418 h 208376"/>
                  <a:gd name="connsiteX23" fmla="*/ 54669 w 106031"/>
                  <a:gd name="connsiteY23" fmla="*/ 208376 h 208376"/>
                  <a:gd name="connsiteX24" fmla="*/ 29368 w 106031"/>
                  <a:gd name="connsiteY24" fmla="*/ 200748 h 20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031" h="208376">
                    <a:moveTo>
                      <a:pt x="29368" y="200748"/>
                    </a:moveTo>
                    <a:cubicBezTo>
                      <a:pt x="23902" y="195663"/>
                      <a:pt x="21105" y="186890"/>
                      <a:pt x="21105" y="174558"/>
                    </a:cubicBezTo>
                    <a:lnTo>
                      <a:pt x="21105" y="61661"/>
                    </a:lnTo>
                    <a:lnTo>
                      <a:pt x="0" y="61661"/>
                    </a:lnTo>
                    <a:lnTo>
                      <a:pt x="0" y="48439"/>
                    </a:lnTo>
                    <a:cubicBezTo>
                      <a:pt x="1017" y="48185"/>
                      <a:pt x="3687" y="47549"/>
                      <a:pt x="8264" y="46405"/>
                    </a:cubicBezTo>
                    <a:cubicBezTo>
                      <a:pt x="12714" y="45260"/>
                      <a:pt x="15765" y="44116"/>
                      <a:pt x="17418" y="43226"/>
                    </a:cubicBezTo>
                    <a:cubicBezTo>
                      <a:pt x="20596" y="41446"/>
                      <a:pt x="23012" y="37887"/>
                      <a:pt x="24792" y="32674"/>
                    </a:cubicBezTo>
                    <a:cubicBezTo>
                      <a:pt x="26317" y="28987"/>
                      <a:pt x="28224" y="23012"/>
                      <a:pt x="30386" y="14748"/>
                    </a:cubicBezTo>
                    <a:cubicBezTo>
                      <a:pt x="32547" y="6484"/>
                      <a:pt x="33818" y="1653"/>
                      <a:pt x="34200" y="0"/>
                    </a:cubicBezTo>
                    <a:lnTo>
                      <a:pt x="51490" y="0"/>
                    </a:lnTo>
                    <a:lnTo>
                      <a:pt x="52126" y="42336"/>
                    </a:lnTo>
                    <a:lnTo>
                      <a:pt x="101201" y="42336"/>
                    </a:lnTo>
                    <a:lnTo>
                      <a:pt x="101201" y="61788"/>
                    </a:lnTo>
                    <a:lnTo>
                      <a:pt x="52126" y="61788"/>
                    </a:lnTo>
                    <a:lnTo>
                      <a:pt x="52126" y="152055"/>
                    </a:lnTo>
                    <a:cubicBezTo>
                      <a:pt x="52126" y="163243"/>
                      <a:pt x="52507" y="170998"/>
                      <a:pt x="53143" y="175575"/>
                    </a:cubicBezTo>
                    <a:cubicBezTo>
                      <a:pt x="53779" y="180025"/>
                      <a:pt x="55304" y="183076"/>
                      <a:pt x="57593" y="184348"/>
                    </a:cubicBezTo>
                    <a:cubicBezTo>
                      <a:pt x="59881" y="185746"/>
                      <a:pt x="63695" y="186382"/>
                      <a:pt x="69162" y="186382"/>
                    </a:cubicBezTo>
                    <a:cubicBezTo>
                      <a:pt x="74502" y="186382"/>
                      <a:pt x="80223" y="185746"/>
                      <a:pt x="86707" y="184348"/>
                    </a:cubicBezTo>
                    <a:cubicBezTo>
                      <a:pt x="93191" y="182949"/>
                      <a:pt x="98022" y="181551"/>
                      <a:pt x="101582" y="179898"/>
                    </a:cubicBezTo>
                    <a:lnTo>
                      <a:pt x="106032" y="193120"/>
                    </a:lnTo>
                    <a:cubicBezTo>
                      <a:pt x="101328" y="196680"/>
                      <a:pt x="93699" y="200112"/>
                      <a:pt x="83274" y="203418"/>
                    </a:cubicBezTo>
                    <a:cubicBezTo>
                      <a:pt x="72849" y="206723"/>
                      <a:pt x="63187" y="208376"/>
                      <a:pt x="54669" y="208376"/>
                    </a:cubicBezTo>
                    <a:cubicBezTo>
                      <a:pt x="43226" y="208376"/>
                      <a:pt x="34835" y="205834"/>
                      <a:pt x="29368" y="200748"/>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4" name="Freeform: Shape 26">
                <a:extLst>
                  <a:ext uri="{FF2B5EF4-FFF2-40B4-BE49-F238E27FC236}">
                    <a16:creationId xmlns:a16="http://schemas.microsoft.com/office/drawing/2014/main" id="{D7A1C128-0526-1104-3215-73BA77270799}"/>
                  </a:ext>
                </a:extLst>
              </p:cNvPr>
              <p:cNvSpPr/>
              <p:nvPr/>
            </p:nvSpPr>
            <p:spPr>
              <a:xfrm>
                <a:off x="2994112" y="1246874"/>
                <a:ext cx="164768" cy="169853"/>
              </a:xfrm>
              <a:custGeom>
                <a:avLst/>
                <a:gdLst>
                  <a:gd name="connsiteX0" fmla="*/ 124085 w 164768"/>
                  <a:gd name="connsiteY0" fmla="*/ 166040 h 169853"/>
                  <a:gd name="connsiteX1" fmla="*/ 120144 w 164768"/>
                  <a:gd name="connsiteY1" fmla="*/ 155488 h 169853"/>
                  <a:gd name="connsiteX2" fmla="*/ 120144 w 164768"/>
                  <a:gd name="connsiteY2" fmla="*/ 145444 h 169853"/>
                  <a:gd name="connsiteX3" fmla="*/ 95861 w 164768"/>
                  <a:gd name="connsiteY3" fmla="*/ 162480 h 169853"/>
                  <a:gd name="connsiteX4" fmla="*/ 66619 w 164768"/>
                  <a:gd name="connsiteY4" fmla="*/ 169854 h 169853"/>
                  <a:gd name="connsiteX5" fmla="*/ 27843 w 164768"/>
                  <a:gd name="connsiteY5" fmla="*/ 155106 h 169853"/>
                  <a:gd name="connsiteX6" fmla="*/ 16400 w 164768"/>
                  <a:gd name="connsiteY6" fmla="*/ 106667 h 169853"/>
                  <a:gd name="connsiteX7" fmla="*/ 16400 w 164768"/>
                  <a:gd name="connsiteY7" fmla="*/ 21486 h 169853"/>
                  <a:gd name="connsiteX8" fmla="*/ 0 w 164768"/>
                  <a:gd name="connsiteY8" fmla="*/ 16782 h 169853"/>
                  <a:gd name="connsiteX9" fmla="*/ 0 w 164768"/>
                  <a:gd name="connsiteY9" fmla="*/ 3814 h 169853"/>
                  <a:gd name="connsiteX10" fmla="*/ 41192 w 164768"/>
                  <a:gd name="connsiteY10" fmla="*/ 0 h 169853"/>
                  <a:gd name="connsiteX11" fmla="*/ 41446 w 164768"/>
                  <a:gd name="connsiteY11" fmla="*/ 0 h 169853"/>
                  <a:gd name="connsiteX12" fmla="*/ 47040 w 164768"/>
                  <a:gd name="connsiteY12" fmla="*/ 3560 h 169853"/>
                  <a:gd name="connsiteX13" fmla="*/ 47040 w 164768"/>
                  <a:gd name="connsiteY13" fmla="*/ 104379 h 169853"/>
                  <a:gd name="connsiteX14" fmla="*/ 49583 w 164768"/>
                  <a:gd name="connsiteY14" fmla="*/ 130950 h 169853"/>
                  <a:gd name="connsiteX15" fmla="*/ 58355 w 164768"/>
                  <a:gd name="connsiteY15" fmla="*/ 145062 h 169853"/>
                  <a:gd name="connsiteX16" fmla="*/ 76790 w 164768"/>
                  <a:gd name="connsiteY16" fmla="*/ 149639 h 169853"/>
                  <a:gd name="connsiteX17" fmla="*/ 98785 w 164768"/>
                  <a:gd name="connsiteY17" fmla="*/ 144681 h 169853"/>
                  <a:gd name="connsiteX18" fmla="*/ 116711 w 164768"/>
                  <a:gd name="connsiteY18" fmla="*/ 132985 h 169853"/>
                  <a:gd name="connsiteX19" fmla="*/ 116711 w 164768"/>
                  <a:gd name="connsiteY19" fmla="*/ 21613 h 169853"/>
                  <a:gd name="connsiteX20" fmla="*/ 95479 w 164768"/>
                  <a:gd name="connsiteY20" fmla="*/ 16909 h 169853"/>
                  <a:gd name="connsiteX21" fmla="*/ 95479 w 164768"/>
                  <a:gd name="connsiteY21" fmla="*/ 3941 h 169853"/>
                  <a:gd name="connsiteX22" fmla="*/ 140104 w 164768"/>
                  <a:gd name="connsiteY22" fmla="*/ 127 h 169853"/>
                  <a:gd name="connsiteX23" fmla="*/ 140358 w 164768"/>
                  <a:gd name="connsiteY23" fmla="*/ 127 h 169853"/>
                  <a:gd name="connsiteX24" fmla="*/ 147097 w 164768"/>
                  <a:gd name="connsiteY24" fmla="*/ 3687 h 169853"/>
                  <a:gd name="connsiteX25" fmla="*/ 147097 w 164768"/>
                  <a:gd name="connsiteY25" fmla="*/ 151801 h 169853"/>
                  <a:gd name="connsiteX26" fmla="*/ 164769 w 164768"/>
                  <a:gd name="connsiteY26" fmla="*/ 151801 h 169853"/>
                  <a:gd name="connsiteX27" fmla="*/ 164514 w 164768"/>
                  <a:gd name="connsiteY27" fmla="*/ 165023 h 169853"/>
                  <a:gd name="connsiteX28" fmla="*/ 150275 w 164768"/>
                  <a:gd name="connsiteY28" fmla="*/ 168201 h 169853"/>
                  <a:gd name="connsiteX29" fmla="*/ 136290 w 164768"/>
                  <a:gd name="connsiteY29" fmla="*/ 169345 h 169853"/>
                  <a:gd name="connsiteX30" fmla="*/ 124085 w 164768"/>
                  <a:gd name="connsiteY30" fmla="*/ 166040 h 1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4768" h="169853">
                    <a:moveTo>
                      <a:pt x="124085" y="166040"/>
                    </a:moveTo>
                    <a:cubicBezTo>
                      <a:pt x="121415" y="163879"/>
                      <a:pt x="120144" y="160319"/>
                      <a:pt x="120144" y="155488"/>
                    </a:cubicBezTo>
                    <a:lnTo>
                      <a:pt x="120144" y="145444"/>
                    </a:lnTo>
                    <a:cubicBezTo>
                      <a:pt x="113660" y="151928"/>
                      <a:pt x="105650" y="157649"/>
                      <a:pt x="95861" y="162480"/>
                    </a:cubicBezTo>
                    <a:cubicBezTo>
                      <a:pt x="86198" y="167438"/>
                      <a:pt x="76409" y="169854"/>
                      <a:pt x="66619" y="169854"/>
                    </a:cubicBezTo>
                    <a:cubicBezTo>
                      <a:pt x="48439" y="169854"/>
                      <a:pt x="35471" y="164896"/>
                      <a:pt x="27843" y="155106"/>
                    </a:cubicBezTo>
                    <a:cubicBezTo>
                      <a:pt x="20215" y="145317"/>
                      <a:pt x="16400" y="129170"/>
                      <a:pt x="16400" y="106667"/>
                    </a:cubicBezTo>
                    <a:lnTo>
                      <a:pt x="16400" y="21486"/>
                    </a:lnTo>
                    <a:lnTo>
                      <a:pt x="0" y="16782"/>
                    </a:lnTo>
                    <a:lnTo>
                      <a:pt x="0" y="3814"/>
                    </a:lnTo>
                    <a:lnTo>
                      <a:pt x="41192" y="0"/>
                    </a:lnTo>
                    <a:lnTo>
                      <a:pt x="41446" y="0"/>
                    </a:lnTo>
                    <a:lnTo>
                      <a:pt x="47040" y="3560"/>
                    </a:lnTo>
                    <a:lnTo>
                      <a:pt x="47040" y="104379"/>
                    </a:lnTo>
                    <a:cubicBezTo>
                      <a:pt x="47040" y="115694"/>
                      <a:pt x="47930" y="124594"/>
                      <a:pt x="49583" y="130950"/>
                    </a:cubicBezTo>
                    <a:cubicBezTo>
                      <a:pt x="51236" y="137307"/>
                      <a:pt x="54160" y="142011"/>
                      <a:pt x="58355" y="145062"/>
                    </a:cubicBezTo>
                    <a:cubicBezTo>
                      <a:pt x="62551" y="148114"/>
                      <a:pt x="68653" y="149639"/>
                      <a:pt x="76790" y="149639"/>
                    </a:cubicBezTo>
                    <a:cubicBezTo>
                      <a:pt x="84673" y="149639"/>
                      <a:pt x="91919" y="147987"/>
                      <a:pt x="98785" y="144681"/>
                    </a:cubicBezTo>
                    <a:cubicBezTo>
                      <a:pt x="105650" y="141376"/>
                      <a:pt x="111626" y="137434"/>
                      <a:pt x="116711" y="132985"/>
                    </a:cubicBezTo>
                    <a:lnTo>
                      <a:pt x="116711" y="21613"/>
                    </a:lnTo>
                    <a:lnTo>
                      <a:pt x="95479" y="16909"/>
                    </a:lnTo>
                    <a:lnTo>
                      <a:pt x="95479" y="3941"/>
                    </a:lnTo>
                    <a:lnTo>
                      <a:pt x="140104" y="127"/>
                    </a:lnTo>
                    <a:lnTo>
                      <a:pt x="140358" y="127"/>
                    </a:lnTo>
                    <a:lnTo>
                      <a:pt x="147097" y="3687"/>
                    </a:lnTo>
                    <a:lnTo>
                      <a:pt x="147097" y="151801"/>
                    </a:lnTo>
                    <a:lnTo>
                      <a:pt x="164769" y="151801"/>
                    </a:lnTo>
                    <a:lnTo>
                      <a:pt x="164514" y="165023"/>
                    </a:lnTo>
                    <a:cubicBezTo>
                      <a:pt x="159047" y="166421"/>
                      <a:pt x="154216" y="167438"/>
                      <a:pt x="150275" y="168201"/>
                    </a:cubicBezTo>
                    <a:cubicBezTo>
                      <a:pt x="146207" y="168964"/>
                      <a:pt x="141630" y="169345"/>
                      <a:pt x="136290" y="169345"/>
                    </a:cubicBezTo>
                    <a:cubicBezTo>
                      <a:pt x="130696" y="169218"/>
                      <a:pt x="126628" y="168074"/>
                      <a:pt x="124085" y="166040"/>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5" name="Freeform: Shape 27">
                <a:extLst>
                  <a:ext uri="{FF2B5EF4-FFF2-40B4-BE49-F238E27FC236}">
                    <a16:creationId xmlns:a16="http://schemas.microsoft.com/office/drawing/2014/main" id="{F1523EF3-9329-4294-4817-B4FA3790C0BA}"/>
                  </a:ext>
                </a:extLst>
              </p:cNvPr>
              <p:cNvSpPr/>
              <p:nvPr/>
            </p:nvSpPr>
            <p:spPr>
              <a:xfrm>
                <a:off x="3178205" y="1207970"/>
                <a:ext cx="106031" cy="208376"/>
              </a:xfrm>
              <a:custGeom>
                <a:avLst/>
                <a:gdLst>
                  <a:gd name="connsiteX0" fmla="*/ 29368 w 106031"/>
                  <a:gd name="connsiteY0" fmla="*/ 200748 h 208376"/>
                  <a:gd name="connsiteX1" fmla="*/ 21105 w 106031"/>
                  <a:gd name="connsiteY1" fmla="*/ 174558 h 208376"/>
                  <a:gd name="connsiteX2" fmla="*/ 21105 w 106031"/>
                  <a:gd name="connsiteY2" fmla="*/ 61661 h 208376"/>
                  <a:gd name="connsiteX3" fmla="*/ 0 w 106031"/>
                  <a:gd name="connsiteY3" fmla="*/ 61661 h 208376"/>
                  <a:gd name="connsiteX4" fmla="*/ 0 w 106031"/>
                  <a:gd name="connsiteY4" fmla="*/ 48439 h 208376"/>
                  <a:gd name="connsiteX5" fmla="*/ 8264 w 106031"/>
                  <a:gd name="connsiteY5" fmla="*/ 46405 h 208376"/>
                  <a:gd name="connsiteX6" fmla="*/ 17418 w 106031"/>
                  <a:gd name="connsiteY6" fmla="*/ 43226 h 208376"/>
                  <a:gd name="connsiteX7" fmla="*/ 24792 w 106031"/>
                  <a:gd name="connsiteY7" fmla="*/ 32674 h 208376"/>
                  <a:gd name="connsiteX8" fmla="*/ 30386 w 106031"/>
                  <a:gd name="connsiteY8" fmla="*/ 14748 h 208376"/>
                  <a:gd name="connsiteX9" fmla="*/ 34200 w 106031"/>
                  <a:gd name="connsiteY9" fmla="*/ 0 h 208376"/>
                  <a:gd name="connsiteX10" fmla="*/ 51490 w 106031"/>
                  <a:gd name="connsiteY10" fmla="*/ 0 h 208376"/>
                  <a:gd name="connsiteX11" fmla="*/ 52126 w 106031"/>
                  <a:gd name="connsiteY11" fmla="*/ 42336 h 208376"/>
                  <a:gd name="connsiteX12" fmla="*/ 101201 w 106031"/>
                  <a:gd name="connsiteY12" fmla="*/ 42336 h 208376"/>
                  <a:gd name="connsiteX13" fmla="*/ 101201 w 106031"/>
                  <a:gd name="connsiteY13" fmla="*/ 61788 h 208376"/>
                  <a:gd name="connsiteX14" fmla="*/ 52126 w 106031"/>
                  <a:gd name="connsiteY14" fmla="*/ 61788 h 208376"/>
                  <a:gd name="connsiteX15" fmla="*/ 52126 w 106031"/>
                  <a:gd name="connsiteY15" fmla="*/ 152055 h 208376"/>
                  <a:gd name="connsiteX16" fmla="*/ 53143 w 106031"/>
                  <a:gd name="connsiteY16" fmla="*/ 175575 h 208376"/>
                  <a:gd name="connsiteX17" fmla="*/ 57593 w 106031"/>
                  <a:gd name="connsiteY17" fmla="*/ 184348 h 208376"/>
                  <a:gd name="connsiteX18" fmla="*/ 69162 w 106031"/>
                  <a:gd name="connsiteY18" fmla="*/ 186382 h 208376"/>
                  <a:gd name="connsiteX19" fmla="*/ 86707 w 106031"/>
                  <a:gd name="connsiteY19" fmla="*/ 184348 h 208376"/>
                  <a:gd name="connsiteX20" fmla="*/ 101582 w 106031"/>
                  <a:gd name="connsiteY20" fmla="*/ 179898 h 208376"/>
                  <a:gd name="connsiteX21" fmla="*/ 106032 w 106031"/>
                  <a:gd name="connsiteY21" fmla="*/ 193120 h 208376"/>
                  <a:gd name="connsiteX22" fmla="*/ 83274 w 106031"/>
                  <a:gd name="connsiteY22" fmla="*/ 203418 h 208376"/>
                  <a:gd name="connsiteX23" fmla="*/ 54669 w 106031"/>
                  <a:gd name="connsiteY23" fmla="*/ 208376 h 208376"/>
                  <a:gd name="connsiteX24" fmla="*/ 29368 w 106031"/>
                  <a:gd name="connsiteY24" fmla="*/ 200748 h 20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031" h="208376">
                    <a:moveTo>
                      <a:pt x="29368" y="200748"/>
                    </a:moveTo>
                    <a:cubicBezTo>
                      <a:pt x="23902" y="195663"/>
                      <a:pt x="21105" y="186890"/>
                      <a:pt x="21105" y="174558"/>
                    </a:cubicBezTo>
                    <a:lnTo>
                      <a:pt x="21105" y="61661"/>
                    </a:lnTo>
                    <a:lnTo>
                      <a:pt x="0" y="61661"/>
                    </a:lnTo>
                    <a:lnTo>
                      <a:pt x="0" y="48439"/>
                    </a:lnTo>
                    <a:cubicBezTo>
                      <a:pt x="1017" y="48185"/>
                      <a:pt x="3687" y="47549"/>
                      <a:pt x="8264" y="46405"/>
                    </a:cubicBezTo>
                    <a:cubicBezTo>
                      <a:pt x="12714" y="45260"/>
                      <a:pt x="15765" y="44116"/>
                      <a:pt x="17418" y="43226"/>
                    </a:cubicBezTo>
                    <a:cubicBezTo>
                      <a:pt x="20596" y="41446"/>
                      <a:pt x="23012" y="37887"/>
                      <a:pt x="24792" y="32674"/>
                    </a:cubicBezTo>
                    <a:cubicBezTo>
                      <a:pt x="26317" y="28987"/>
                      <a:pt x="28224" y="23012"/>
                      <a:pt x="30386" y="14748"/>
                    </a:cubicBezTo>
                    <a:cubicBezTo>
                      <a:pt x="32547" y="6484"/>
                      <a:pt x="33818" y="1653"/>
                      <a:pt x="34200" y="0"/>
                    </a:cubicBezTo>
                    <a:lnTo>
                      <a:pt x="51490" y="0"/>
                    </a:lnTo>
                    <a:lnTo>
                      <a:pt x="52126" y="42336"/>
                    </a:lnTo>
                    <a:lnTo>
                      <a:pt x="101201" y="42336"/>
                    </a:lnTo>
                    <a:lnTo>
                      <a:pt x="101201" y="61788"/>
                    </a:lnTo>
                    <a:lnTo>
                      <a:pt x="52126" y="61788"/>
                    </a:lnTo>
                    <a:lnTo>
                      <a:pt x="52126" y="152055"/>
                    </a:lnTo>
                    <a:cubicBezTo>
                      <a:pt x="52126" y="163243"/>
                      <a:pt x="52507" y="170998"/>
                      <a:pt x="53143" y="175575"/>
                    </a:cubicBezTo>
                    <a:cubicBezTo>
                      <a:pt x="53779" y="180025"/>
                      <a:pt x="55304" y="183076"/>
                      <a:pt x="57593" y="184348"/>
                    </a:cubicBezTo>
                    <a:cubicBezTo>
                      <a:pt x="59881" y="185746"/>
                      <a:pt x="63695" y="186382"/>
                      <a:pt x="69162" y="186382"/>
                    </a:cubicBezTo>
                    <a:cubicBezTo>
                      <a:pt x="74502" y="186382"/>
                      <a:pt x="80223" y="185746"/>
                      <a:pt x="86707" y="184348"/>
                    </a:cubicBezTo>
                    <a:cubicBezTo>
                      <a:pt x="93191" y="182949"/>
                      <a:pt x="98022" y="181551"/>
                      <a:pt x="101582" y="179898"/>
                    </a:cubicBezTo>
                    <a:lnTo>
                      <a:pt x="106032" y="193120"/>
                    </a:lnTo>
                    <a:cubicBezTo>
                      <a:pt x="101328" y="196680"/>
                      <a:pt x="93700" y="200112"/>
                      <a:pt x="83274" y="203418"/>
                    </a:cubicBezTo>
                    <a:cubicBezTo>
                      <a:pt x="72849" y="206723"/>
                      <a:pt x="63187" y="208376"/>
                      <a:pt x="54669" y="208376"/>
                    </a:cubicBezTo>
                    <a:cubicBezTo>
                      <a:pt x="43226" y="208376"/>
                      <a:pt x="34962" y="205834"/>
                      <a:pt x="29368" y="200748"/>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6" name="Freeform: Shape 28">
                <a:extLst>
                  <a:ext uri="{FF2B5EF4-FFF2-40B4-BE49-F238E27FC236}">
                    <a16:creationId xmlns:a16="http://schemas.microsoft.com/office/drawing/2014/main" id="{52E47B51-361F-829C-5FD7-5B01F274D13F}"/>
                  </a:ext>
                </a:extLst>
              </p:cNvPr>
              <p:cNvSpPr/>
              <p:nvPr/>
            </p:nvSpPr>
            <p:spPr>
              <a:xfrm>
                <a:off x="3299366" y="1246874"/>
                <a:ext cx="164768" cy="169853"/>
              </a:xfrm>
              <a:custGeom>
                <a:avLst/>
                <a:gdLst>
                  <a:gd name="connsiteX0" fmla="*/ 124085 w 164768"/>
                  <a:gd name="connsiteY0" fmla="*/ 166040 h 169853"/>
                  <a:gd name="connsiteX1" fmla="*/ 120144 w 164768"/>
                  <a:gd name="connsiteY1" fmla="*/ 155488 h 169853"/>
                  <a:gd name="connsiteX2" fmla="*/ 120144 w 164768"/>
                  <a:gd name="connsiteY2" fmla="*/ 145444 h 169853"/>
                  <a:gd name="connsiteX3" fmla="*/ 95861 w 164768"/>
                  <a:gd name="connsiteY3" fmla="*/ 162480 h 169853"/>
                  <a:gd name="connsiteX4" fmla="*/ 66619 w 164768"/>
                  <a:gd name="connsiteY4" fmla="*/ 169854 h 169853"/>
                  <a:gd name="connsiteX5" fmla="*/ 27843 w 164768"/>
                  <a:gd name="connsiteY5" fmla="*/ 155106 h 169853"/>
                  <a:gd name="connsiteX6" fmla="*/ 16401 w 164768"/>
                  <a:gd name="connsiteY6" fmla="*/ 106667 h 169853"/>
                  <a:gd name="connsiteX7" fmla="*/ 16401 w 164768"/>
                  <a:gd name="connsiteY7" fmla="*/ 21486 h 169853"/>
                  <a:gd name="connsiteX8" fmla="*/ 0 w 164768"/>
                  <a:gd name="connsiteY8" fmla="*/ 16782 h 169853"/>
                  <a:gd name="connsiteX9" fmla="*/ 0 w 164768"/>
                  <a:gd name="connsiteY9" fmla="*/ 3814 h 169853"/>
                  <a:gd name="connsiteX10" fmla="*/ 41192 w 164768"/>
                  <a:gd name="connsiteY10" fmla="*/ 0 h 169853"/>
                  <a:gd name="connsiteX11" fmla="*/ 41447 w 164768"/>
                  <a:gd name="connsiteY11" fmla="*/ 0 h 169853"/>
                  <a:gd name="connsiteX12" fmla="*/ 47041 w 164768"/>
                  <a:gd name="connsiteY12" fmla="*/ 3560 h 169853"/>
                  <a:gd name="connsiteX13" fmla="*/ 47041 w 164768"/>
                  <a:gd name="connsiteY13" fmla="*/ 104379 h 169853"/>
                  <a:gd name="connsiteX14" fmla="*/ 49583 w 164768"/>
                  <a:gd name="connsiteY14" fmla="*/ 130950 h 169853"/>
                  <a:gd name="connsiteX15" fmla="*/ 58356 w 164768"/>
                  <a:gd name="connsiteY15" fmla="*/ 145062 h 169853"/>
                  <a:gd name="connsiteX16" fmla="*/ 76790 w 164768"/>
                  <a:gd name="connsiteY16" fmla="*/ 149639 h 169853"/>
                  <a:gd name="connsiteX17" fmla="*/ 98785 w 164768"/>
                  <a:gd name="connsiteY17" fmla="*/ 144681 h 169853"/>
                  <a:gd name="connsiteX18" fmla="*/ 116711 w 164768"/>
                  <a:gd name="connsiteY18" fmla="*/ 132985 h 169853"/>
                  <a:gd name="connsiteX19" fmla="*/ 116711 w 164768"/>
                  <a:gd name="connsiteY19" fmla="*/ 21613 h 169853"/>
                  <a:gd name="connsiteX20" fmla="*/ 95479 w 164768"/>
                  <a:gd name="connsiteY20" fmla="*/ 16909 h 169853"/>
                  <a:gd name="connsiteX21" fmla="*/ 95479 w 164768"/>
                  <a:gd name="connsiteY21" fmla="*/ 3941 h 169853"/>
                  <a:gd name="connsiteX22" fmla="*/ 140104 w 164768"/>
                  <a:gd name="connsiteY22" fmla="*/ 127 h 169853"/>
                  <a:gd name="connsiteX23" fmla="*/ 140358 w 164768"/>
                  <a:gd name="connsiteY23" fmla="*/ 127 h 169853"/>
                  <a:gd name="connsiteX24" fmla="*/ 147097 w 164768"/>
                  <a:gd name="connsiteY24" fmla="*/ 3687 h 169853"/>
                  <a:gd name="connsiteX25" fmla="*/ 147097 w 164768"/>
                  <a:gd name="connsiteY25" fmla="*/ 151801 h 169853"/>
                  <a:gd name="connsiteX26" fmla="*/ 164769 w 164768"/>
                  <a:gd name="connsiteY26" fmla="*/ 151801 h 169853"/>
                  <a:gd name="connsiteX27" fmla="*/ 164514 w 164768"/>
                  <a:gd name="connsiteY27" fmla="*/ 165023 h 169853"/>
                  <a:gd name="connsiteX28" fmla="*/ 150275 w 164768"/>
                  <a:gd name="connsiteY28" fmla="*/ 168201 h 169853"/>
                  <a:gd name="connsiteX29" fmla="*/ 136290 w 164768"/>
                  <a:gd name="connsiteY29" fmla="*/ 169345 h 169853"/>
                  <a:gd name="connsiteX30" fmla="*/ 124085 w 164768"/>
                  <a:gd name="connsiteY30" fmla="*/ 166040 h 1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4768" h="169853">
                    <a:moveTo>
                      <a:pt x="124085" y="166040"/>
                    </a:moveTo>
                    <a:cubicBezTo>
                      <a:pt x="121415" y="163879"/>
                      <a:pt x="120144" y="160319"/>
                      <a:pt x="120144" y="155488"/>
                    </a:cubicBezTo>
                    <a:lnTo>
                      <a:pt x="120144" y="145444"/>
                    </a:lnTo>
                    <a:cubicBezTo>
                      <a:pt x="113660" y="151928"/>
                      <a:pt x="105650" y="157649"/>
                      <a:pt x="95861" y="162480"/>
                    </a:cubicBezTo>
                    <a:cubicBezTo>
                      <a:pt x="86198" y="167438"/>
                      <a:pt x="76409" y="169854"/>
                      <a:pt x="66619" y="169854"/>
                    </a:cubicBezTo>
                    <a:cubicBezTo>
                      <a:pt x="48439" y="169854"/>
                      <a:pt x="35471" y="164896"/>
                      <a:pt x="27843" y="155106"/>
                    </a:cubicBezTo>
                    <a:cubicBezTo>
                      <a:pt x="20215" y="145317"/>
                      <a:pt x="16401" y="129170"/>
                      <a:pt x="16401" y="106667"/>
                    </a:cubicBezTo>
                    <a:lnTo>
                      <a:pt x="16401" y="21486"/>
                    </a:lnTo>
                    <a:lnTo>
                      <a:pt x="0" y="16782"/>
                    </a:lnTo>
                    <a:lnTo>
                      <a:pt x="0" y="3814"/>
                    </a:lnTo>
                    <a:lnTo>
                      <a:pt x="41192" y="0"/>
                    </a:lnTo>
                    <a:lnTo>
                      <a:pt x="41447" y="0"/>
                    </a:lnTo>
                    <a:lnTo>
                      <a:pt x="47041" y="3560"/>
                    </a:lnTo>
                    <a:lnTo>
                      <a:pt x="47041" y="104379"/>
                    </a:lnTo>
                    <a:cubicBezTo>
                      <a:pt x="47041" y="115694"/>
                      <a:pt x="47930" y="124594"/>
                      <a:pt x="49583" y="130950"/>
                    </a:cubicBezTo>
                    <a:cubicBezTo>
                      <a:pt x="51236" y="137307"/>
                      <a:pt x="54160" y="142011"/>
                      <a:pt x="58356" y="145062"/>
                    </a:cubicBezTo>
                    <a:cubicBezTo>
                      <a:pt x="62551" y="148114"/>
                      <a:pt x="68654" y="149639"/>
                      <a:pt x="76790" y="149639"/>
                    </a:cubicBezTo>
                    <a:cubicBezTo>
                      <a:pt x="84673" y="149639"/>
                      <a:pt x="91920" y="147987"/>
                      <a:pt x="98785" y="144681"/>
                    </a:cubicBezTo>
                    <a:cubicBezTo>
                      <a:pt x="105650" y="141376"/>
                      <a:pt x="111626" y="137434"/>
                      <a:pt x="116711" y="132985"/>
                    </a:cubicBezTo>
                    <a:lnTo>
                      <a:pt x="116711" y="21613"/>
                    </a:lnTo>
                    <a:lnTo>
                      <a:pt x="95479" y="16909"/>
                    </a:lnTo>
                    <a:lnTo>
                      <a:pt x="95479" y="3941"/>
                    </a:lnTo>
                    <a:lnTo>
                      <a:pt x="140104" y="127"/>
                    </a:lnTo>
                    <a:lnTo>
                      <a:pt x="140358" y="127"/>
                    </a:lnTo>
                    <a:lnTo>
                      <a:pt x="147097" y="3687"/>
                    </a:lnTo>
                    <a:lnTo>
                      <a:pt x="147097" y="151801"/>
                    </a:lnTo>
                    <a:lnTo>
                      <a:pt x="164769" y="151801"/>
                    </a:lnTo>
                    <a:lnTo>
                      <a:pt x="164514" y="165023"/>
                    </a:lnTo>
                    <a:cubicBezTo>
                      <a:pt x="159048" y="166421"/>
                      <a:pt x="154216" y="167438"/>
                      <a:pt x="150275" y="168201"/>
                    </a:cubicBezTo>
                    <a:cubicBezTo>
                      <a:pt x="146207" y="168964"/>
                      <a:pt x="141630" y="169345"/>
                      <a:pt x="136290" y="169345"/>
                    </a:cubicBezTo>
                    <a:cubicBezTo>
                      <a:pt x="130823" y="169218"/>
                      <a:pt x="126755" y="168074"/>
                      <a:pt x="124085" y="166040"/>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7" name="Freeform: Shape 29">
                <a:extLst>
                  <a:ext uri="{FF2B5EF4-FFF2-40B4-BE49-F238E27FC236}">
                    <a16:creationId xmlns:a16="http://schemas.microsoft.com/office/drawing/2014/main" id="{D0A9B4DA-6894-E8A3-6AF4-BC4942BEF968}"/>
                  </a:ext>
                </a:extLst>
              </p:cNvPr>
              <p:cNvSpPr/>
              <p:nvPr/>
            </p:nvSpPr>
            <p:spPr>
              <a:xfrm>
                <a:off x="3485366" y="1172881"/>
                <a:ext cx="79333" cy="240668"/>
              </a:xfrm>
              <a:custGeom>
                <a:avLst/>
                <a:gdLst>
                  <a:gd name="connsiteX0" fmla="*/ 23774 w 79333"/>
                  <a:gd name="connsiteY0" fmla="*/ 21359 h 240668"/>
                  <a:gd name="connsiteX1" fmla="*/ 0 w 79333"/>
                  <a:gd name="connsiteY1" fmla="*/ 18180 h 240668"/>
                  <a:gd name="connsiteX2" fmla="*/ 0 w 79333"/>
                  <a:gd name="connsiteY2" fmla="*/ 5594 h 240668"/>
                  <a:gd name="connsiteX3" fmla="*/ 47295 w 79333"/>
                  <a:gd name="connsiteY3" fmla="*/ 0 h 240668"/>
                  <a:gd name="connsiteX4" fmla="*/ 47930 w 79333"/>
                  <a:gd name="connsiteY4" fmla="*/ 0 h 240668"/>
                  <a:gd name="connsiteX5" fmla="*/ 54414 w 79333"/>
                  <a:gd name="connsiteY5" fmla="*/ 4450 h 240668"/>
                  <a:gd name="connsiteX6" fmla="*/ 54414 w 79333"/>
                  <a:gd name="connsiteY6" fmla="*/ 224014 h 240668"/>
                  <a:gd name="connsiteX7" fmla="*/ 79333 w 79333"/>
                  <a:gd name="connsiteY7" fmla="*/ 226303 h 240668"/>
                  <a:gd name="connsiteX8" fmla="*/ 79333 w 79333"/>
                  <a:gd name="connsiteY8" fmla="*/ 240669 h 240668"/>
                  <a:gd name="connsiteX9" fmla="*/ 0 w 79333"/>
                  <a:gd name="connsiteY9" fmla="*/ 240669 h 240668"/>
                  <a:gd name="connsiteX10" fmla="*/ 0 w 79333"/>
                  <a:gd name="connsiteY10" fmla="*/ 226303 h 240668"/>
                  <a:gd name="connsiteX11" fmla="*/ 23774 w 79333"/>
                  <a:gd name="connsiteY11" fmla="*/ 223633 h 240668"/>
                  <a:gd name="connsiteX12" fmla="*/ 23774 w 79333"/>
                  <a:gd name="connsiteY12" fmla="*/ 21359 h 2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333" h="240668">
                    <a:moveTo>
                      <a:pt x="23774" y="21359"/>
                    </a:moveTo>
                    <a:lnTo>
                      <a:pt x="0" y="18180"/>
                    </a:lnTo>
                    <a:lnTo>
                      <a:pt x="0" y="5594"/>
                    </a:lnTo>
                    <a:lnTo>
                      <a:pt x="47295" y="0"/>
                    </a:lnTo>
                    <a:lnTo>
                      <a:pt x="47930" y="0"/>
                    </a:lnTo>
                    <a:lnTo>
                      <a:pt x="54414" y="4450"/>
                    </a:lnTo>
                    <a:lnTo>
                      <a:pt x="54414" y="224014"/>
                    </a:lnTo>
                    <a:lnTo>
                      <a:pt x="79333" y="226303"/>
                    </a:lnTo>
                    <a:lnTo>
                      <a:pt x="79333" y="240669"/>
                    </a:lnTo>
                    <a:lnTo>
                      <a:pt x="0" y="240669"/>
                    </a:lnTo>
                    <a:lnTo>
                      <a:pt x="0" y="226303"/>
                    </a:lnTo>
                    <a:lnTo>
                      <a:pt x="23774" y="223633"/>
                    </a:lnTo>
                    <a:lnTo>
                      <a:pt x="23774" y="21359"/>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8" name="Freeform: Shape 30">
                <a:extLst>
                  <a:ext uri="{FF2B5EF4-FFF2-40B4-BE49-F238E27FC236}">
                    <a16:creationId xmlns:a16="http://schemas.microsoft.com/office/drawing/2014/main" id="{56AE814C-16B8-845E-45FF-AD8FDA335D7F}"/>
                  </a:ext>
                </a:extLst>
              </p:cNvPr>
              <p:cNvSpPr/>
              <p:nvPr/>
            </p:nvSpPr>
            <p:spPr>
              <a:xfrm>
                <a:off x="2199129" y="1527464"/>
                <a:ext cx="212826" cy="218420"/>
              </a:xfrm>
              <a:custGeom>
                <a:avLst/>
                <a:gdLst>
                  <a:gd name="connsiteX0" fmla="*/ 23520 w 212826"/>
                  <a:gd name="connsiteY0" fmla="*/ 18435 h 218420"/>
                  <a:gd name="connsiteX1" fmla="*/ 0 w 212826"/>
                  <a:gd name="connsiteY1" fmla="*/ 14875 h 218420"/>
                  <a:gd name="connsiteX2" fmla="*/ 0 w 212826"/>
                  <a:gd name="connsiteY2" fmla="*/ 127 h 218420"/>
                  <a:gd name="connsiteX3" fmla="*/ 54669 w 212826"/>
                  <a:gd name="connsiteY3" fmla="*/ 127 h 218420"/>
                  <a:gd name="connsiteX4" fmla="*/ 152563 w 212826"/>
                  <a:gd name="connsiteY4" fmla="*/ 143537 h 218420"/>
                  <a:gd name="connsiteX5" fmla="*/ 168964 w 212826"/>
                  <a:gd name="connsiteY5" fmla="*/ 174685 h 218420"/>
                  <a:gd name="connsiteX6" fmla="*/ 168964 w 212826"/>
                  <a:gd name="connsiteY6" fmla="*/ 18308 h 218420"/>
                  <a:gd name="connsiteX7" fmla="*/ 143410 w 212826"/>
                  <a:gd name="connsiteY7" fmla="*/ 14748 h 218420"/>
                  <a:gd name="connsiteX8" fmla="*/ 143410 w 212826"/>
                  <a:gd name="connsiteY8" fmla="*/ 0 h 218420"/>
                  <a:gd name="connsiteX9" fmla="*/ 212826 w 212826"/>
                  <a:gd name="connsiteY9" fmla="*/ 0 h 218420"/>
                  <a:gd name="connsiteX10" fmla="*/ 212826 w 212826"/>
                  <a:gd name="connsiteY10" fmla="*/ 14748 h 218420"/>
                  <a:gd name="connsiteX11" fmla="*/ 189306 w 212826"/>
                  <a:gd name="connsiteY11" fmla="*/ 18308 h 218420"/>
                  <a:gd name="connsiteX12" fmla="*/ 189306 w 212826"/>
                  <a:gd name="connsiteY12" fmla="*/ 218420 h 218420"/>
                  <a:gd name="connsiteX13" fmla="*/ 166040 w 212826"/>
                  <a:gd name="connsiteY13" fmla="*/ 218420 h 218420"/>
                  <a:gd name="connsiteX14" fmla="*/ 66111 w 212826"/>
                  <a:gd name="connsiteY14" fmla="*/ 71832 h 218420"/>
                  <a:gd name="connsiteX15" fmla="*/ 43481 w 212826"/>
                  <a:gd name="connsiteY15" fmla="*/ 33055 h 218420"/>
                  <a:gd name="connsiteX16" fmla="*/ 43481 w 212826"/>
                  <a:gd name="connsiteY16" fmla="*/ 201130 h 218420"/>
                  <a:gd name="connsiteX17" fmla="*/ 71451 w 212826"/>
                  <a:gd name="connsiteY17" fmla="*/ 204054 h 218420"/>
                  <a:gd name="connsiteX18" fmla="*/ 71451 w 212826"/>
                  <a:gd name="connsiteY18" fmla="*/ 218420 h 218420"/>
                  <a:gd name="connsiteX19" fmla="*/ 0 w 212826"/>
                  <a:gd name="connsiteY19" fmla="*/ 218420 h 218420"/>
                  <a:gd name="connsiteX20" fmla="*/ 0 w 212826"/>
                  <a:gd name="connsiteY20" fmla="*/ 204054 h 218420"/>
                  <a:gd name="connsiteX21" fmla="*/ 23520 w 212826"/>
                  <a:gd name="connsiteY21" fmla="*/ 200875 h 218420"/>
                  <a:gd name="connsiteX22" fmla="*/ 23520 w 212826"/>
                  <a:gd name="connsiteY22" fmla="*/ 18435 h 21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826" h="218420">
                    <a:moveTo>
                      <a:pt x="23520" y="18435"/>
                    </a:moveTo>
                    <a:lnTo>
                      <a:pt x="0" y="14875"/>
                    </a:lnTo>
                    <a:lnTo>
                      <a:pt x="0" y="127"/>
                    </a:lnTo>
                    <a:lnTo>
                      <a:pt x="54669" y="127"/>
                    </a:lnTo>
                    <a:lnTo>
                      <a:pt x="152563" y="143537"/>
                    </a:lnTo>
                    <a:lnTo>
                      <a:pt x="168964" y="174685"/>
                    </a:lnTo>
                    <a:lnTo>
                      <a:pt x="168964" y="18308"/>
                    </a:lnTo>
                    <a:lnTo>
                      <a:pt x="143410" y="14748"/>
                    </a:lnTo>
                    <a:lnTo>
                      <a:pt x="143410" y="0"/>
                    </a:lnTo>
                    <a:lnTo>
                      <a:pt x="212826" y="0"/>
                    </a:lnTo>
                    <a:lnTo>
                      <a:pt x="212826" y="14748"/>
                    </a:lnTo>
                    <a:lnTo>
                      <a:pt x="189306" y="18308"/>
                    </a:lnTo>
                    <a:lnTo>
                      <a:pt x="189306" y="218420"/>
                    </a:lnTo>
                    <a:lnTo>
                      <a:pt x="166040" y="218420"/>
                    </a:lnTo>
                    <a:lnTo>
                      <a:pt x="66111" y="71832"/>
                    </a:lnTo>
                    <a:lnTo>
                      <a:pt x="43481" y="33055"/>
                    </a:lnTo>
                    <a:lnTo>
                      <a:pt x="43481" y="201130"/>
                    </a:lnTo>
                    <a:lnTo>
                      <a:pt x="71451" y="204054"/>
                    </a:lnTo>
                    <a:lnTo>
                      <a:pt x="71451" y="218420"/>
                    </a:lnTo>
                    <a:lnTo>
                      <a:pt x="0" y="218420"/>
                    </a:lnTo>
                    <a:lnTo>
                      <a:pt x="0" y="204054"/>
                    </a:lnTo>
                    <a:lnTo>
                      <a:pt x="23520" y="200875"/>
                    </a:lnTo>
                    <a:lnTo>
                      <a:pt x="23520" y="18435"/>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9" name="Freeform: Shape 31">
                <a:extLst>
                  <a:ext uri="{FF2B5EF4-FFF2-40B4-BE49-F238E27FC236}">
                    <a16:creationId xmlns:a16="http://schemas.microsoft.com/office/drawing/2014/main" id="{C00C5EE9-69CC-1902-C73F-3420FAEF98E5}"/>
                  </a:ext>
                </a:extLst>
              </p:cNvPr>
              <p:cNvSpPr/>
              <p:nvPr/>
            </p:nvSpPr>
            <p:spPr>
              <a:xfrm>
                <a:off x="2432170" y="1579462"/>
                <a:ext cx="144426" cy="169854"/>
              </a:xfrm>
              <a:custGeom>
                <a:avLst/>
                <a:gdLst>
                  <a:gd name="connsiteX0" fmla="*/ 27843 w 144426"/>
                  <a:gd name="connsiteY0" fmla="*/ 81749 h 169854"/>
                  <a:gd name="connsiteX1" fmla="*/ 97768 w 144426"/>
                  <a:gd name="connsiteY1" fmla="*/ 67764 h 169854"/>
                  <a:gd name="connsiteX2" fmla="*/ 97768 w 144426"/>
                  <a:gd name="connsiteY2" fmla="*/ 59627 h 169854"/>
                  <a:gd name="connsiteX3" fmla="*/ 94844 w 144426"/>
                  <a:gd name="connsiteY3" fmla="*/ 37887 h 169854"/>
                  <a:gd name="connsiteX4" fmla="*/ 84673 w 144426"/>
                  <a:gd name="connsiteY4" fmla="*/ 26317 h 169854"/>
                  <a:gd name="connsiteX5" fmla="*/ 64204 w 144426"/>
                  <a:gd name="connsiteY5" fmla="*/ 22630 h 169854"/>
                  <a:gd name="connsiteX6" fmla="*/ 37251 w 144426"/>
                  <a:gd name="connsiteY6" fmla="*/ 26826 h 169854"/>
                  <a:gd name="connsiteX7" fmla="*/ 13603 w 144426"/>
                  <a:gd name="connsiteY7" fmla="*/ 37251 h 169854"/>
                  <a:gd name="connsiteX8" fmla="*/ 6230 w 144426"/>
                  <a:gd name="connsiteY8" fmla="*/ 21995 h 169854"/>
                  <a:gd name="connsiteX9" fmla="*/ 20342 w 144426"/>
                  <a:gd name="connsiteY9" fmla="*/ 13476 h 169854"/>
                  <a:gd name="connsiteX10" fmla="*/ 44116 w 144426"/>
                  <a:gd name="connsiteY10" fmla="*/ 4068 h 169854"/>
                  <a:gd name="connsiteX11" fmla="*/ 71196 w 144426"/>
                  <a:gd name="connsiteY11" fmla="*/ 0 h 169854"/>
                  <a:gd name="connsiteX12" fmla="*/ 104252 w 144426"/>
                  <a:gd name="connsiteY12" fmla="*/ 5721 h 169854"/>
                  <a:gd name="connsiteX13" fmla="*/ 121797 w 144426"/>
                  <a:gd name="connsiteY13" fmla="*/ 24029 h 169854"/>
                  <a:gd name="connsiteX14" fmla="*/ 127136 w 144426"/>
                  <a:gd name="connsiteY14" fmla="*/ 57847 h 169854"/>
                  <a:gd name="connsiteX15" fmla="*/ 127136 w 144426"/>
                  <a:gd name="connsiteY15" fmla="*/ 152182 h 169854"/>
                  <a:gd name="connsiteX16" fmla="*/ 144427 w 144426"/>
                  <a:gd name="connsiteY16" fmla="*/ 152182 h 169854"/>
                  <a:gd name="connsiteX17" fmla="*/ 144427 w 144426"/>
                  <a:gd name="connsiteY17" fmla="*/ 165150 h 169854"/>
                  <a:gd name="connsiteX18" fmla="*/ 129552 w 144426"/>
                  <a:gd name="connsiteY18" fmla="*/ 168074 h 169854"/>
                  <a:gd name="connsiteX19" fmla="*/ 113787 w 144426"/>
                  <a:gd name="connsiteY19" fmla="*/ 169600 h 169854"/>
                  <a:gd name="connsiteX20" fmla="*/ 102599 w 144426"/>
                  <a:gd name="connsiteY20" fmla="*/ 167057 h 169854"/>
                  <a:gd name="connsiteX21" fmla="*/ 99675 w 144426"/>
                  <a:gd name="connsiteY21" fmla="*/ 155996 h 169854"/>
                  <a:gd name="connsiteX22" fmla="*/ 99675 w 144426"/>
                  <a:gd name="connsiteY22" fmla="*/ 146334 h 169854"/>
                  <a:gd name="connsiteX23" fmla="*/ 78062 w 144426"/>
                  <a:gd name="connsiteY23" fmla="*/ 162480 h 169854"/>
                  <a:gd name="connsiteX24" fmla="*/ 49075 w 144426"/>
                  <a:gd name="connsiteY24" fmla="*/ 169854 h 169854"/>
                  <a:gd name="connsiteX25" fmla="*/ 13985 w 144426"/>
                  <a:gd name="connsiteY25" fmla="*/ 157649 h 169854"/>
                  <a:gd name="connsiteX26" fmla="*/ 0 w 144426"/>
                  <a:gd name="connsiteY26" fmla="*/ 122559 h 169854"/>
                  <a:gd name="connsiteX27" fmla="*/ 27843 w 144426"/>
                  <a:gd name="connsiteY27" fmla="*/ 81749 h 169854"/>
                  <a:gd name="connsiteX28" fmla="*/ 79587 w 144426"/>
                  <a:gd name="connsiteY28" fmla="*/ 145062 h 169854"/>
                  <a:gd name="connsiteX29" fmla="*/ 97768 w 144426"/>
                  <a:gd name="connsiteY29" fmla="*/ 133874 h 169854"/>
                  <a:gd name="connsiteX30" fmla="*/ 97768 w 144426"/>
                  <a:gd name="connsiteY30" fmla="*/ 83274 h 169854"/>
                  <a:gd name="connsiteX31" fmla="*/ 49456 w 144426"/>
                  <a:gd name="connsiteY31" fmla="*/ 93064 h 169854"/>
                  <a:gd name="connsiteX32" fmla="*/ 33183 w 144426"/>
                  <a:gd name="connsiteY32" fmla="*/ 118745 h 169854"/>
                  <a:gd name="connsiteX33" fmla="*/ 40938 w 144426"/>
                  <a:gd name="connsiteY33" fmla="*/ 142138 h 169854"/>
                  <a:gd name="connsiteX34" fmla="*/ 61915 w 144426"/>
                  <a:gd name="connsiteY34" fmla="*/ 149639 h 169854"/>
                  <a:gd name="connsiteX35" fmla="*/ 79587 w 144426"/>
                  <a:gd name="connsiteY35" fmla="*/ 145062 h 16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4426" h="169854">
                    <a:moveTo>
                      <a:pt x="27843" y="81749"/>
                    </a:moveTo>
                    <a:cubicBezTo>
                      <a:pt x="46278" y="72976"/>
                      <a:pt x="69544" y="68399"/>
                      <a:pt x="97768" y="67764"/>
                    </a:cubicBezTo>
                    <a:lnTo>
                      <a:pt x="97768" y="59627"/>
                    </a:lnTo>
                    <a:cubicBezTo>
                      <a:pt x="97768" y="50473"/>
                      <a:pt x="96751" y="43226"/>
                      <a:pt x="94844" y="37887"/>
                    </a:cubicBezTo>
                    <a:cubicBezTo>
                      <a:pt x="92937" y="32547"/>
                      <a:pt x="89504" y="28733"/>
                      <a:pt x="84673" y="26317"/>
                    </a:cubicBezTo>
                    <a:cubicBezTo>
                      <a:pt x="79842" y="23902"/>
                      <a:pt x="73103" y="22630"/>
                      <a:pt x="64204" y="22630"/>
                    </a:cubicBezTo>
                    <a:cubicBezTo>
                      <a:pt x="54160" y="22630"/>
                      <a:pt x="45260" y="24029"/>
                      <a:pt x="37251" y="26826"/>
                    </a:cubicBezTo>
                    <a:cubicBezTo>
                      <a:pt x="29368" y="29623"/>
                      <a:pt x="21486" y="33183"/>
                      <a:pt x="13603" y="37251"/>
                    </a:cubicBezTo>
                    <a:lnTo>
                      <a:pt x="6230" y="21995"/>
                    </a:lnTo>
                    <a:cubicBezTo>
                      <a:pt x="8772" y="19833"/>
                      <a:pt x="13476" y="17036"/>
                      <a:pt x="20342" y="13476"/>
                    </a:cubicBezTo>
                    <a:cubicBezTo>
                      <a:pt x="27207" y="9917"/>
                      <a:pt x="35090" y="6865"/>
                      <a:pt x="44116" y="4068"/>
                    </a:cubicBezTo>
                    <a:cubicBezTo>
                      <a:pt x="53143" y="1271"/>
                      <a:pt x="62170" y="0"/>
                      <a:pt x="71196" y="0"/>
                    </a:cubicBezTo>
                    <a:cubicBezTo>
                      <a:pt x="85054" y="0"/>
                      <a:pt x="96115" y="1907"/>
                      <a:pt x="104252" y="5721"/>
                    </a:cubicBezTo>
                    <a:cubicBezTo>
                      <a:pt x="112388" y="9535"/>
                      <a:pt x="118237" y="15638"/>
                      <a:pt x="121797" y="24029"/>
                    </a:cubicBezTo>
                    <a:cubicBezTo>
                      <a:pt x="125356" y="32420"/>
                      <a:pt x="127136" y="43735"/>
                      <a:pt x="127136" y="57847"/>
                    </a:cubicBezTo>
                    <a:lnTo>
                      <a:pt x="127136" y="152182"/>
                    </a:lnTo>
                    <a:lnTo>
                      <a:pt x="144427" y="152182"/>
                    </a:lnTo>
                    <a:lnTo>
                      <a:pt x="144427" y="165150"/>
                    </a:lnTo>
                    <a:cubicBezTo>
                      <a:pt x="140486" y="166167"/>
                      <a:pt x="135527" y="167057"/>
                      <a:pt x="129552" y="168074"/>
                    </a:cubicBezTo>
                    <a:cubicBezTo>
                      <a:pt x="123576" y="169091"/>
                      <a:pt x="118364" y="169600"/>
                      <a:pt x="113787" y="169600"/>
                    </a:cubicBezTo>
                    <a:cubicBezTo>
                      <a:pt x="108320" y="169600"/>
                      <a:pt x="104633" y="168710"/>
                      <a:pt x="102599" y="167057"/>
                    </a:cubicBezTo>
                    <a:cubicBezTo>
                      <a:pt x="100692" y="165404"/>
                      <a:pt x="99675" y="161717"/>
                      <a:pt x="99675" y="155996"/>
                    </a:cubicBezTo>
                    <a:lnTo>
                      <a:pt x="99675" y="146334"/>
                    </a:lnTo>
                    <a:cubicBezTo>
                      <a:pt x="93827" y="152182"/>
                      <a:pt x="86580" y="157649"/>
                      <a:pt x="78062" y="162480"/>
                    </a:cubicBezTo>
                    <a:cubicBezTo>
                      <a:pt x="69544" y="167438"/>
                      <a:pt x="59881" y="169854"/>
                      <a:pt x="49075" y="169854"/>
                    </a:cubicBezTo>
                    <a:cubicBezTo>
                      <a:pt x="34962" y="169854"/>
                      <a:pt x="23266" y="165786"/>
                      <a:pt x="13985" y="157649"/>
                    </a:cubicBezTo>
                    <a:cubicBezTo>
                      <a:pt x="4704" y="149512"/>
                      <a:pt x="0" y="137816"/>
                      <a:pt x="0" y="122559"/>
                    </a:cubicBezTo>
                    <a:cubicBezTo>
                      <a:pt x="254" y="104125"/>
                      <a:pt x="9408" y="90521"/>
                      <a:pt x="27843" y="81749"/>
                    </a:cubicBezTo>
                    <a:close/>
                    <a:moveTo>
                      <a:pt x="79587" y="145062"/>
                    </a:moveTo>
                    <a:cubicBezTo>
                      <a:pt x="86198" y="141884"/>
                      <a:pt x="92301" y="138197"/>
                      <a:pt x="97768" y="133874"/>
                    </a:cubicBezTo>
                    <a:lnTo>
                      <a:pt x="97768" y="83274"/>
                    </a:lnTo>
                    <a:cubicBezTo>
                      <a:pt x="76409" y="83274"/>
                      <a:pt x="60262" y="86580"/>
                      <a:pt x="49456" y="93064"/>
                    </a:cubicBezTo>
                    <a:cubicBezTo>
                      <a:pt x="38522" y="99675"/>
                      <a:pt x="33183" y="108193"/>
                      <a:pt x="33183" y="118745"/>
                    </a:cubicBezTo>
                    <a:cubicBezTo>
                      <a:pt x="33183" y="129298"/>
                      <a:pt x="35725" y="137053"/>
                      <a:pt x="40938" y="142138"/>
                    </a:cubicBezTo>
                    <a:cubicBezTo>
                      <a:pt x="46151" y="147097"/>
                      <a:pt x="53143" y="149639"/>
                      <a:pt x="61915" y="149639"/>
                    </a:cubicBezTo>
                    <a:cubicBezTo>
                      <a:pt x="67128" y="149767"/>
                      <a:pt x="72976" y="148241"/>
                      <a:pt x="79587" y="145062"/>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0" name="Freeform: Shape 32">
                <a:extLst>
                  <a:ext uri="{FF2B5EF4-FFF2-40B4-BE49-F238E27FC236}">
                    <a16:creationId xmlns:a16="http://schemas.microsoft.com/office/drawing/2014/main" id="{0F8F225C-F566-2279-F792-E4C772A1E6FB}"/>
                  </a:ext>
                </a:extLst>
              </p:cNvPr>
              <p:cNvSpPr/>
              <p:nvPr/>
            </p:nvSpPr>
            <p:spPr>
              <a:xfrm>
                <a:off x="2593251" y="1540559"/>
                <a:ext cx="106031" cy="285420"/>
              </a:xfrm>
              <a:custGeom>
                <a:avLst/>
                <a:gdLst>
                  <a:gd name="connsiteX0" fmla="*/ 29368 w 106031"/>
                  <a:gd name="connsiteY0" fmla="*/ 200748 h 285420"/>
                  <a:gd name="connsiteX1" fmla="*/ 21105 w 106031"/>
                  <a:gd name="connsiteY1" fmla="*/ 174558 h 285420"/>
                  <a:gd name="connsiteX2" fmla="*/ 21105 w 106031"/>
                  <a:gd name="connsiteY2" fmla="*/ 61661 h 285420"/>
                  <a:gd name="connsiteX3" fmla="*/ 0 w 106031"/>
                  <a:gd name="connsiteY3" fmla="*/ 61661 h 285420"/>
                  <a:gd name="connsiteX4" fmla="*/ 0 w 106031"/>
                  <a:gd name="connsiteY4" fmla="*/ 48439 h 285420"/>
                  <a:gd name="connsiteX5" fmla="*/ 8264 w 106031"/>
                  <a:gd name="connsiteY5" fmla="*/ 46405 h 285420"/>
                  <a:gd name="connsiteX6" fmla="*/ 17418 w 106031"/>
                  <a:gd name="connsiteY6" fmla="*/ 43226 h 285420"/>
                  <a:gd name="connsiteX7" fmla="*/ 24792 w 106031"/>
                  <a:gd name="connsiteY7" fmla="*/ 32674 h 285420"/>
                  <a:gd name="connsiteX8" fmla="*/ 30386 w 106031"/>
                  <a:gd name="connsiteY8" fmla="*/ 14748 h 285420"/>
                  <a:gd name="connsiteX9" fmla="*/ 34200 w 106031"/>
                  <a:gd name="connsiteY9" fmla="*/ 0 h 285420"/>
                  <a:gd name="connsiteX10" fmla="*/ 51490 w 106031"/>
                  <a:gd name="connsiteY10" fmla="*/ 0 h 285420"/>
                  <a:gd name="connsiteX11" fmla="*/ 52126 w 106031"/>
                  <a:gd name="connsiteY11" fmla="*/ 42336 h 285420"/>
                  <a:gd name="connsiteX12" fmla="*/ 101201 w 106031"/>
                  <a:gd name="connsiteY12" fmla="*/ 42336 h 285420"/>
                  <a:gd name="connsiteX13" fmla="*/ 101201 w 106031"/>
                  <a:gd name="connsiteY13" fmla="*/ 61788 h 285420"/>
                  <a:gd name="connsiteX14" fmla="*/ 52126 w 106031"/>
                  <a:gd name="connsiteY14" fmla="*/ 61788 h 285420"/>
                  <a:gd name="connsiteX15" fmla="*/ 52126 w 106031"/>
                  <a:gd name="connsiteY15" fmla="*/ 152055 h 285420"/>
                  <a:gd name="connsiteX16" fmla="*/ 53143 w 106031"/>
                  <a:gd name="connsiteY16" fmla="*/ 175575 h 285420"/>
                  <a:gd name="connsiteX17" fmla="*/ 57593 w 106031"/>
                  <a:gd name="connsiteY17" fmla="*/ 184347 h 285420"/>
                  <a:gd name="connsiteX18" fmla="*/ 69162 w 106031"/>
                  <a:gd name="connsiteY18" fmla="*/ 186382 h 285420"/>
                  <a:gd name="connsiteX19" fmla="*/ 86707 w 106031"/>
                  <a:gd name="connsiteY19" fmla="*/ 184347 h 285420"/>
                  <a:gd name="connsiteX20" fmla="*/ 101582 w 106031"/>
                  <a:gd name="connsiteY20" fmla="*/ 179898 h 285420"/>
                  <a:gd name="connsiteX21" fmla="*/ 106032 w 106031"/>
                  <a:gd name="connsiteY21" fmla="*/ 193120 h 285420"/>
                  <a:gd name="connsiteX22" fmla="*/ 83274 w 106031"/>
                  <a:gd name="connsiteY22" fmla="*/ 203418 h 285420"/>
                  <a:gd name="connsiteX23" fmla="*/ 54669 w 106031"/>
                  <a:gd name="connsiteY23" fmla="*/ 208376 h 285420"/>
                  <a:gd name="connsiteX24" fmla="*/ 29368 w 106031"/>
                  <a:gd name="connsiteY24" fmla="*/ 200748 h 285420"/>
                  <a:gd name="connsiteX25" fmla="*/ 74502 w 106031"/>
                  <a:gd name="connsiteY25" fmla="*/ 264571 h 285420"/>
                  <a:gd name="connsiteX26" fmla="*/ 64458 w 106031"/>
                  <a:gd name="connsiteY26" fmla="*/ 278937 h 285420"/>
                  <a:gd name="connsiteX27" fmla="*/ 55940 w 106031"/>
                  <a:gd name="connsiteY27" fmla="*/ 285421 h 285420"/>
                  <a:gd name="connsiteX28" fmla="*/ 55686 w 106031"/>
                  <a:gd name="connsiteY28" fmla="*/ 285421 h 285420"/>
                  <a:gd name="connsiteX29" fmla="*/ 45642 w 106031"/>
                  <a:gd name="connsiteY29" fmla="*/ 280081 h 285420"/>
                  <a:gd name="connsiteX30" fmla="*/ 45388 w 106031"/>
                  <a:gd name="connsiteY30" fmla="*/ 278301 h 285420"/>
                  <a:gd name="connsiteX31" fmla="*/ 52126 w 106031"/>
                  <a:gd name="connsiteY31" fmla="*/ 270419 h 285420"/>
                  <a:gd name="connsiteX32" fmla="*/ 54796 w 106031"/>
                  <a:gd name="connsiteY32" fmla="*/ 258087 h 285420"/>
                  <a:gd name="connsiteX33" fmla="*/ 53143 w 106031"/>
                  <a:gd name="connsiteY33" fmla="*/ 251857 h 285420"/>
                  <a:gd name="connsiteX34" fmla="*/ 48566 w 106031"/>
                  <a:gd name="connsiteY34" fmla="*/ 247407 h 285420"/>
                  <a:gd name="connsiteX35" fmla="*/ 42718 w 106031"/>
                  <a:gd name="connsiteY35" fmla="*/ 235711 h 285420"/>
                  <a:gd name="connsiteX36" fmla="*/ 47676 w 106031"/>
                  <a:gd name="connsiteY36" fmla="*/ 224777 h 285420"/>
                  <a:gd name="connsiteX37" fmla="*/ 58228 w 106031"/>
                  <a:gd name="connsiteY37" fmla="*/ 221598 h 285420"/>
                  <a:gd name="connsiteX38" fmla="*/ 59373 w 106031"/>
                  <a:gd name="connsiteY38" fmla="*/ 221598 h 285420"/>
                  <a:gd name="connsiteX39" fmla="*/ 73485 w 106031"/>
                  <a:gd name="connsiteY39" fmla="*/ 227828 h 285420"/>
                  <a:gd name="connsiteX40" fmla="*/ 78824 w 106031"/>
                  <a:gd name="connsiteY40" fmla="*/ 245119 h 285420"/>
                  <a:gd name="connsiteX41" fmla="*/ 74502 w 106031"/>
                  <a:gd name="connsiteY41" fmla="*/ 264571 h 28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031" h="285420">
                    <a:moveTo>
                      <a:pt x="29368" y="200748"/>
                    </a:moveTo>
                    <a:cubicBezTo>
                      <a:pt x="23902" y="195663"/>
                      <a:pt x="21105" y="186890"/>
                      <a:pt x="21105" y="174558"/>
                    </a:cubicBezTo>
                    <a:lnTo>
                      <a:pt x="21105" y="61661"/>
                    </a:lnTo>
                    <a:lnTo>
                      <a:pt x="0" y="61661"/>
                    </a:lnTo>
                    <a:lnTo>
                      <a:pt x="0" y="48439"/>
                    </a:lnTo>
                    <a:cubicBezTo>
                      <a:pt x="1017" y="48185"/>
                      <a:pt x="3687" y="47549"/>
                      <a:pt x="8264" y="46405"/>
                    </a:cubicBezTo>
                    <a:cubicBezTo>
                      <a:pt x="12714" y="45260"/>
                      <a:pt x="15765" y="44116"/>
                      <a:pt x="17418" y="43226"/>
                    </a:cubicBezTo>
                    <a:cubicBezTo>
                      <a:pt x="20596" y="41446"/>
                      <a:pt x="23012" y="37887"/>
                      <a:pt x="24792" y="32674"/>
                    </a:cubicBezTo>
                    <a:cubicBezTo>
                      <a:pt x="26317" y="28987"/>
                      <a:pt x="28224" y="23012"/>
                      <a:pt x="30386" y="14748"/>
                    </a:cubicBezTo>
                    <a:cubicBezTo>
                      <a:pt x="32547" y="6484"/>
                      <a:pt x="33818" y="1653"/>
                      <a:pt x="34200" y="0"/>
                    </a:cubicBezTo>
                    <a:lnTo>
                      <a:pt x="51490" y="0"/>
                    </a:lnTo>
                    <a:lnTo>
                      <a:pt x="52126" y="42336"/>
                    </a:lnTo>
                    <a:lnTo>
                      <a:pt x="101201" y="42336"/>
                    </a:lnTo>
                    <a:lnTo>
                      <a:pt x="101201" y="61788"/>
                    </a:lnTo>
                    <a:lnTo>
                      <a:pt x="52126" y="61788"/>
                    </a:lnTo>
                    <a:lnTo>
                      <a:pt x="52126" y="152055"/>
                    </a:lnTo>
                    <a:cubicBezTo>
                      <a:pt x="52126" y="163243"/>
                      <a:pt x="52507" y="170998"/>
                      <a:pt x="53143" y="175575"/>
                    </a:cubicBezTo>
                    <a:cubicBezTo>
                      <a:pt x="53779" y="180025"/>
                      <a:pt x="55304" y="183076"/>
                      <a:pt x="57593" y="184347"/>
                    </a:cubicBezTo>
                    <a:cubicBezTo>
                      <a:pt x="59881" y="185746"/>
                      <a:pt x="63695" y="186382"/>
                      <a:pt x="69162" y="186382"/>
                    </a:cubicBezTo>
                    <a:cubicBezTo>
                      <a:pt x="74502" y="186382"/>
                      <a:pt x="80223" y="185746"/>
                      <a:pt x="86707" y="184347"/>
                    </a:cubicBezTo>
                    <a:cubicBezTo>
                      <a:pt x="93191" y="182949"/>
                      <a:pt x="98022" y="181551"/>
                      <a:pt x="101582" y="179898"/>
                    </a:cubicBezTo>
                    <a:lnTo>
                      <a:pt x="106032" y="193120"/>
                    </a:lnTo>
                    <a:cubicBezTo>
                      <a:pt x="101328" y="196680"/>
                      <a:pt x="93699" y="200112"/>
                      <a:pt x="83274" y="203418"/>
                    </a:cubicBezTo>
                    <a:cubicBezTo>
                      <a:pt x="72849" y="206723"/>
                      <a:pt x="63187" y="208376"/>
                      <a:pt x="54669" y="208376"/>
                    </a:cubicBezTo>
                    <a:cubicBezTo>
                      <a:pt x="43099" y="208376"/>
                      <a:pt x="34835" y="205834"/>
                      <a:pt x="29368" y="200748"/>
                    </a:cubicBezTo>
                    <a:close/>
                    <a:moveTo>
                      <a:pt x="74502" y="264571"/>
                    </a:moveTo>
                    <a:cubicBezTo>
                      <a:pt x="71578" y="270419"/>
                      <a:pt x="68272" y="275250"/>
                      <a:pt x="64458" y="278937"/>
                    </a:cubicBezTo>
                    <a:cubicBezTo>
                      <a:pt x="60771" y="282624"/>
                      <a:pt x="57847" y="284785"/>
                      <a:pt x="55940" y="285421"/>
                    </a:cubicBezTo>
                    <a:lnTo>
                      <a:pt x="55686" y="285421"/>
                    </a:lnTo>
                    <a:lnTo>
                      <a:pt x="45642" y="280081"/>
                    </a:lnTo>
                    <a:lnTo>
                      <a:pt x="45388" y="278301"/>
                    </a:lnTo>
                    <a:cubicBezTo>
                      <a:pt x="48185" y="276903"/>
                      <a:pt x="50346" y="274233"/>
                      <a:pt x="52126" y="270419"/>
                    </a:cubicBezTo>
                    <a:cubicBezTo>
                      <a:pt x="53906" y="266478"/>
                      <a:pt x="54796" y="262409"/>
                      <a:pt x="54796" y="258087"/>
                    </a:cubicBezTo>
                    <a:cubicBezTo>
                      <a:pt x="54796" y="255544"/>
                      <a:pt x="54287" y="253510"/>
                      <a:pt x="53143" y="251857"/>
                    </a:cubicBezTo>
                    <a:cubicBezTo>
                      <a:pt x="52126" y="250331"/>
                      <a:pt x="50473" y="248806"/>
                      <a:pt x="48566" y="247407"/>
                    </a:cubicBezTo>
                    <a:cubicBezTo>
                      <a:pt x="44625" y="244610"/>
                      <a:pt x="42718" y="240796"/>
                      <a:pt x="42718" y="235711"/>
                    </a:cubicBezTo>
                    <a:cubicBezTo>
                      <a:pt x="42718" y="230625"/>
                      <a:pt x="44371" y="226938"/>
                      <a:pt x="47676" y="224777"/>
                    </a:cubicBezTo>
                    <a:cubicBezTo>
                      <a:pt x="50982" y="222616"/>
                      <a:pt x="54541" y="221598"/>
                      <a:pt x="58228" y="221598"/>
                    </a:cubicBezTo>
                    <a:lnTo>
                      <a:pt x="59373" y="221598"/>
                    </a:lnTo>
                    <a:cubicBezTo>
                      <a:pt x="65221" y="221598"/>
                      <a:pt x="69925" y="223633"/>
                      <a:pt x="73485" y="227828"/>
                    </a:cubicBezTo>
                    <a:cubicBezTo>
                      <a:pt x="77045" y="231897"/>
                      <a:pt x="78824" y="237745"/>
                      <a:pt x="78824" y="245119"/>
                    </a:cubicBezTo>
                    <a:cubicBezTo>
                      <a:pt x="78952" y="252238"/>
                      <a:pt x="77553" y="258722"/>
                      <a:pt x="74502" y="264571"/>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1" name="Freeform: Shape 33">
                <a:extLst>
                  <a:ext uri="{FF2B5EF4-FFF2-40B4-BE49-F238E27FC236}">
                    <a16:creationId xmlns:a16="http://schemas.microsoft.com/office/drawing/2014/main" id="{AB20F83B-7A44-26B1-2A6E-E73614959662}"/>
                  </a:ext>
                </a:extLst>
              </p:cNvPr>
              <p:cNvSpPr/>
              <p:nvPr/>
            </p:nvSpPr>
            <p:spPr>
              <a:xfrm>
                <a:off x="2716065" y="1512970"/>
                <a:ext cx="77807" cy="233040"/>
              </a:xfrm>
              <a:custGeom>
                <a:avLst/>
                <a:gdLst>
                  <a:gd name="connsiteX0" fmla="*/ 23774 w 77807"/>
                  <a:gd name="connsiteY0" fmla="*/ 92555 h 233040"/>
                  <a:gd name="connsiteX1" fmla="*/ 1399 w 77807"/>
                  <a:gd name="connsiteY1" fmla="*/ 87215 h 233040"/>
                  <a:gd name="connsiteX2" fmla="*/ 1399 w 77807"/>
                  <a:gd name="connsiteY2" fmla="*/ 71705 h 233040"/>
                  <a:gd name="connsiteX3" fmla="*/ 46913 w 77807"/>
                  <a:gd name="connsiteY3" fmla="*/ 66111 h 233040"/>
                  <a:gd name="connsiteX4" fmla="*/ 47549 w 77807"/>
                  <a:gd name="connsiteY4" fmla="*/ 66111 h 233040"/>
                  <a:gd name="connsiteX5" fmla="*/ 54287 w 77807"/>
                  <a:gd name="connsiteY5" fmla="*/ 71451 h 233040"/>
                  <a:gd name="connsiteX6" fmla="*/ 54287 w 77807"/>
                  <a:gd name="connsiteY6" fmla="*/ 216386 h 233040"/>
                  <a:gd name="connsiteX7" fmla="*/ 77807 w 77807"/>
                  <a:gd name="connsiteY7" fmla="*/ 218674 h 233040"/>
                  <a:gd name="connsiteX8" fmla="*/ 77807 w 77807"/>
                  <a:gd name="connsiteY8" fmla="*/ 233041 h 233040"/>
                  <a:gd name="connsiteX9" fmla="*/ 0 w 77807"/>
                  <a:gd name="connsiteY9" fmla="*/ 233041 h 233040"/>
                  <a:gd name="connsiteX10" fmla="*/ 0 w 77807"/>
                  <a:gd name="connsiteY10" fmla="*/ 218674 h 233040"/>
                  <a:gd name="connsiteX11" fmla="*/ 23774 w 77807"/>
                  <a:gd name="connsiteY11" fmla="*/ 216004 h 233040"/>
                  <a:gd name="connsiteX12" fmla="*/ 23774 w 77807"/>
                  <a:gd name="connsiteY12" fmla="*/ 92555 h 233040"/>
                  <a:gd name="connsiteX13" fmla="*/ 21359 w 77807"/>
                  <a:gd name="connsiteY13" fmla="*/ 35344 h 233040"/>
                  <a:gd name="connsiteX14" fmla="*/ 16655 w 77807"/>
                  <a:gd name="connsiteY14" fmla="*/ 21867 h 233040"/>
                  <a:gd name="connsiteX15" fmla="*/ 22376 w 77807"/>
                  <a:gd name="connsiteY15" fmla="*/ 6230 h 233040"/>
                  <a:gd name="connsiteX16" fmla="*/ 38141 w 77807"/>
                  <a:gd name="connsiteY16" fmla="*/ 0 h 233040"/>
                  <a:gd name="connsiteX17" fmla="*/ 52889 w 77807"/>
                  <a:gd name="connsiteY17" fmla="*/ 5340 h 233040"/>
                  <a:gd name="connsiteX18" fmla="*/ 57593 w 77807"/>
                  <a:gd name="connsiteY18" fmla="*/ 18816 h 233040"/>
                  <a:gd name="connsiteX19" fmla="*/ 51872 w 77807"/>
                  <a:gd name="connsiteY19" fmla="*/ 34708 h 233040"/>
                  <a:gd name="connsiteX20" fmla="*/ 35852 w 77807"/>
                  <a:gd name="connsiteY20" fmla="*/ 40556 h 233040"/>
                  <a:gd name="connsiteX21" fmla="*/ 35598 w 77807"/>
                  <a:gd name="connsiteY21" fmla="*/ 40556 h 233040"/>
                  <a:gd name="connsiteX22" fmla="*/ 21359 w 77807"/>
                  <a:gd name="connsiteY22" fmla="*/ 35344 h 23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807" h="233040">
                    <a:moveTo>
                      <a:pt x="23774" y="92555"/>
                    </a:moveTo>
                    <a:lnTo>
                      <a:pt x="1399" y="87215"/>
                    </a:lnTo>
                    <a:lnTo>
                      <a:pt x="1399" y="71705"/>
                    </a:lnTo>
                    <a:lnTo>
                      <a:pt x="46913" y="66111"/>
                    </a:lnTo>
                    <a:lnTo>
                      <a:pt x="47549" y="66111"/>
                    </a:lnTo>
                    <a:lnTo>
                      <a:pt x="54287" y="71451"/>
                    </a:lnTo>
                    <a:lnTo>
                      <a:pt x="54287" y="216386"/>
                    </a:lnTo>
                    <a:lnTo>
                      <a:pt x="77807" y="218674"/>
                    </a:lnTo>
                    <a:lnTo>
                      <a:pt x="77807" y="233041"/>
                    </a:lnTo>
                    <a:lnTo>
                      <a:pt x="0" y="233041"/>
                    </a:lnTo>
                    <a:lnTo>
                      <a:pt x="0" y="218674"/>
                    </a:lnTo>
                    <a:lnTo>
                      <a:pt x="23774" y="216004"/>
                    </a:lnTo>
                    <a:lnTo>
                      <a:pt x="23774" y="92555"/>
                    </a:lnTo>
                    <a:close/>
                    <a:moveTo>
                      <a:pt x="21359" y="35344"/>
                    </a:moveTo>
                    <a:cubicBezTo>
                      <a:pt x="18180" y="31784"/>
                      <a:pt x="16655" y="27334"/>
                      <a:pt x="16655" y="21867"/>
                    </a:cubicBezTo>
                    <a:cubicBezTo>
                      <a:pt x="16655" y="15638"/>
                      <a:pt x="18562" y="10425"/>
                      <a:pt x="22376" y="6230"/>
                    </a:cubicBezTo>
                    <a:cubicBezTo>
                      <a:pt x="26190" y="2161"/>
                      <a:pt x="31403" y="0"/>
                      <a:pt x="38141" y="0"/>
                    </a:cubicBezTo>
                    <a:cubicBezTo>
                      <a:pt x="44752" y="0"/>
                      <a:pt x="49710" y="1780"/>
                      <a:pt x="52889" y="5340"/>
                    </a:cubicBezTo>
                    <a:cubicBezTo>
                      <a:pt x="56067" y="8900"/>
                      <a:pt x="57593" y="13349"/>
                      <a:pt x="57593" y="18816"/>
                    </a:cubicBezTo>
                    <a:cubicBezTo>
                      <a:pt x="57593" y="25427"/>
                      <a:pt x="55686" y="30767"/>
                      <a:pt x="51872" y="34708"/>
                    </a:cubicBezTo>
                    <a:cubicBezTo>
                      <a:pt x="48057" y="38649"/>
                      <a:pt x="42718" y="40556"/>
                      <a:pt x="35852" y="40556"/>
                    </a:cubicBezTo>
                    <a:lnTo>
                      <a:pt x="35598" y="40556"/>
                    </a:lnTo>
                    <a:cubicBezTo>
                      <a:pt x="29241" y="40556"/>
                      <a:pt x="24537" y="38777"/>
                      <a:pt x="21359" y="35344"/>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2" name="Freeform: Shape 34">
                <a:extLst>
                  <a:ext uri="{FF2B5EF4-FFF2-40B4-BE49-F238E27FC236}">
                    <a16:creationId xmlns:a16="http://schemas.microsoft.com/office/drawing/2014/main" id="{A244B0E6-2F28-87C3-69C0-AD54373C131F}"/>
                  </a:ext>
                </a:extLst>
              </p:cNvPr>
              <p:cNvSpPr/>
              <p:nvPr/>
            </p:nvSpPr>
            <p:spPr>
              <a:xfrm>
                <a:off x="2814723" y="1578572"/>
                <a:ext cx="151927" cy="170744"/>
              </a:xfrm>
              <a:custGeom>
                <a:avLst/>
                <a:gdLst>
                  <a:gd name="connsiteX0" fmla="*/ 10934 w 151927"/>
                  <a:gd name="connsiteY0" fmla="*/ 39667 h 170744"/>
                  <a:gd name="connsiteX1" fmla="*/ 39539 w 151927"/>
                  <a:gd name="connsiteY1" fmla="*/ 10171 h 170744"/>
                  <a:gd name="connsiteX2" fmla="*/ 77553 w 151927"/>
                  <a:gd name="connsiteY2" fmla="*/ 0 h 170744"/>
                  <a:gd name="connsiteX3" fmla="*/ 133239 w 151927"/>
                  <a:gd name="connsiteY3" fmla="*/ 23520 h 170744"/>
                  <a:gd name="connsiteX4" fmla="*/ 151928 w 151927"/>
                  <a:gd name="connsiteY4" fmla="*/ 85181 h 170744"/>
                  <a:gd name="connsiteX5" fmla="*/ 140994 w 151927"/>
                  <a:gd name="connsiteY5" fmla="*/ 131332 h 170744"/>
                  <a:gd name="connsiteX6" fmla="*/ 112388 w 151927"/>
                  <a:gd name="connsiteY6" fmla="*/ 160700 h 170744"/>
                  <a:gd name="connsiteX7" fmla="*/ 74375 w 151927"/>
                  <a:gd name="connsiteY7" fmla="*/ 170744 h 170744"/>
                  <a:gd name="connsiteX8" fmla="*/ 18689 w 151927"/>
                  <a:gd name="connsiteY8" fmla="*/ 147224 h 170744"/>
                  <a:gd name="connsiteX9" fmla="*/ 0 w 151927"/>
                  <a:gd name="connsiteY9" fmla="*/ 85563 h 170744"/>
                  <a:gd name="connsiteX10" fmla="*/ 10934 w 151927"/>
                  <a:gd name="connsiteY10" fmla="*/ 39667 h 170744"/>
                  <a:gd name="connsiteX11" fmla="*/ 107303 w 151927"/>
                  <a:gd name="connsiteY11" fmla="*/ 137180 h 170744"/>
                  <a:gd name="connsiteX12" fmla="*/ 118237 w 151927"/>
                  <a:gd name="connsiteY12" fmla="*/ 87470 h 170744"/>
                  <a:gd name="connsiteX13" fmla="*/ 108193 w 151927"/>
                  <a:gd name="connsiteY13" fmla="*/ 35725 h 170744"/>
                  <a:gd name="connsiteX14" fmla="*/ 76155 w 151927"/>
                  <a:gd name="connsiteY14" fmla="*/ 16655 h 170744"/>
                  <a:gd name="connsiteX15" fmla="*/ 44879 w 151927"/>
                  <a:gd name="connsiteY15" fmla="*/ 33437 h 170744"/>
                  <a:gd name="connsiteX16" fmla="*/ 33818 w 151927"/>
                  <a:gd name="connsiteY16" fmla="*/ 83147 h 170744"/>
                  <a:gd name="connsiteX17" fmla="*/ 44116 w 151927"/>
                  <a:gd name="connsiteY17" fmla="*/ 134892 h 170744"/>
                  <a:gd name="connsiteX18" fmla="*/ 76155 w 151927"/>
                  <a:gd name="connsiteY18" fmla="*/ 153962 h 170744"/>
                  <a:gd name="connsiteX19" fmla="*/ 107303 w 151927"/>
                  <a:gd name="connsiteY19" fmla="*/ 137180 h 17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927" h="170744">
                    <a:moveTo>
                      <a:pt x="10934" y="39667"/>
                    </a:moveTo>
                    <a:cubicBezTo>
                      <a:pt x="18181" y="26699"/>
                      <a:pt x="27716" y="16909"/>
                      <a:pt x="39539" y="10171"/>
                    </a:cubicBezTo>
                    <a:cubicBezTo>
                      <a:pt x="51363" y="3433"/>
                      <a:pt x="64077" y="0"/>
                      <a:pt x="77553" y="0"/>
                    </a:cubicBezTo>
                    <a:cubicBezTo>
                      <a:pt x="102218" y="0"/>
                      <a:pt x="120779" y="7882"/>
                      <a:pt x="133239" y="23520"/>
                    </a:cubicBezTo>
                    <a:cubicBezTo>
                      <a:pt x="145698" y="39158"/>
                      <a:pt x="151928" y="59754"/>
                      <a:pt x="151928" y="85181"/>
                    </a:cubicBezTo>
                    <a:cubicBezTo>
                      <a:pt x="151928" y="102980"/>
                      <a:pt x="148241" y="118364"/>
                      <a:pt x="140994" y="131332"/>
                    </a:cubicBezTo>
                    <a:cubicBezTo>
                      <a:pt x="133747" y="144300"/>
                      <a:pt x="124212" y="154089"/>
                      <a:pt x="112388" y="160700"/>
                    </a:cubicBezTo>
                    <a:cubicBezTo>
                      <a:pt x="100565" y="167311"/>
                      <a:pt x="87851" y="170744"/>
                      <a:pt x="74375" y="170744"/>
                    </a:cubicBezTo>
                    <a:cubicBezTo>
                      <a:pt x="49710" y="170744"/>
                      <a:pt x="31148" y="162862"/>
                      <a:pt x="18689" y="147224"/>
                    </a:cubicBezTo>
                    <a:cubicBezTo>
                      <a:pt x="6230" y="131586"/>
                      <a:pt x="0" y="110990"/>
                      <a:pt x="0" y="85563"/>
                    </a:cubicBezTo>
                    <a:cubicBezTo>
                      <a:pt x="0" y="67891"/>
                      <a:pt x="3687" y="52507"/>
                      <a:pt x="10934" y="39667"/>
                    </a:cubicBezTo>
                    <a:close/>
                    <a:moveTo>
                      <a:pt x="107303" y="137180"/>
                    </a:moveTo>
                    <a:cubicBezTo>
                      <a:pt x="114550" y="125992"/>
                      <a:pt x="118237" y="109464"/>
                      <a:pt x="118237" y="87470"/>
                    </a:cubicBezTo>
                    <a:cubicBezTo>
                      <a:pt x="118237" y="65729"/>
                      <a:pt x="114931" y="48439"/>
                      <a:pt x="108193" y="35725"/>
                    </a:cubicBezTo>
                    <a:cubicBezTo>
                      <a:pt x="101582" y="23012"/>
                      <a:pt x="90902" y="16655"/>
                      <a:pt x="76155" y="16655"/>
                    </a:cubicBezTo>
                    <a:cubicBezTo>
                      <a:pt x="62678" y="16655"/>
                      <a:pt x="52253" y="22249"/>
                      <a:pt x="44879" y="33437"/>
                    </a:cubicBezTo>
                    <a:cubicBezTo>
                      <a:pt x="37505" y="44625"/>
                      <a:pt x="33818" y="61153"/>
                      <a:pt x="33818" y="83147"/>
                    </a:cubicBezTo>
                    <a:cubicBezTo>
                      <a:pt x="33818" y="104887"/>
                      <a:pt x="37251" y="122178"/>
                      <a:pt x="44116" y="134892"/>
                    </a:cubicBezTo>
                    <a:cubicBezTo>
                      <a:pt x="50982" y="147605"/>
                      <a:pt x="61661" y="153962"/>
                      <a:pt x="76155" y="153962"/>
                    </a:cubicBezTo>
                    <a:cubicBezTo>
                      <a:pt x="89631" y="153962"/>
                      <a:pt x="100056" y="148368"/>
                      <a:pt x="107303" y="137180"/>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3" name="Freeform: Shape 35">
                <a:extLst>
                  <a:ext uri="{FF2B5EF4-FFF2-40B4-BE49-F238E27FC236}">
                    <a16:creationId xmlns:a16="http://schemas.microsoft.com/office/drawing/2014/main" id="{A5FBF7B5-3462-5E58-B92C-FC7F4DF5C385}"/>
                  </a:ext>
                </a:extLst>
              </p:cNvPr>
              <p:cNvSpPr/>
              <p:nvPr/>
            </p:nvSpPr>
            <p:spPr>
              <a:xfrm>
                <a:off x="2989916" y="1579081"/>
                <a:ext cx="177609" cy="167057"/>
              </a:xfrm>
              <a:custGeom>
                <a:avLst/>
                <a:gdLst>
                  <a:gd name="connsiteX0" fmla="*/ 21105 w 177609"/>
                  <a:gd name="connsiteY0" fmla="*/ 26444 h 167057"/>
                  <a:gd name="connsiteX1" fmla="*/ 0 w 177609"/>
                  <a:gd name="connsiteY1" fmla="*/ 21105 h 167057"/>
                  <a:gd name="connsiteX2" fmla="*/ 0 w 177609"/>
                  <a:gd name="connsiteY2" fmla="*/ 5340 h 167057"/>
                  <a:gd name="connsiteX3" fmla="*/ 42082 w 177609"/>
                  <a:gd name="connsiteY3" fmla="*/ 0 h 167057"/>
                  <a:gd name="connsiteX4" fmla="*/ 42972 w 177609"/>
                  <a:gd name="connsiteY4" fmla="*/ 0 h 167057"/>
                  <a:gd name="connsiteX5" fmla="*/ 49202 w 177609"/>
                  <a:gd name="connsiteY5" fmla="*/ 5340 h 167057"/>
                  <a:gd name="connsiteX6" fmla="*/ 49202 w 177609"/>
                  <a:gd name="connsiteY6" fmla="*/ 17672 h 167057"/>
                  <a:gd name="connsiteX7" fmla="*/ 48948 w 177609"/>
                  <a:gd name="connsiteY7" fmla="*/ 24792 h 167057"/>
                  <a:gd name="connsiteX8" fmla="*/ 76917 w 177609"/>
                  <a:gd name="connsiteY8" fmla="*/ 7755 h 167057"/>
                  <a:gd name="connsiteX9" fmla="*/ 110100 w 177609"/>
                  <a:gd name="connsiteY9" fmla="*/ 127 h 167057"/>
                  <a:gd name="connsiteX10" fmla="*/ 138706 w 177609"/>
                  <a:gd name="connsiteY10" fmla="*/ 7120 h 167057"/>
                  <a:gd name="connsiteX11" fmla="*/ 152945 w 177609"/>
                  <a:gd name="connsiteY11" fmla="*/ 28733 h 167057"/>
                  <a:gd name="connsiteX12" fmla="*/ 157013 w 177609"/>
                  <a:gd name="connsiteY12" fmla="*/ 68018 h 167057"/>
                  <a:gd name="connsiteX13" fmla="*/ 157013 w 177609"/>
                  <a:gd name="connsiteY13" fmla="*/ 150275 h 167057"/>
                  <a:gd name="connsiteX14" fmla="*/ 177609 w 177609"/>
                  <a:gd name="connsiteY14" fmla="*/ 152309 h 167057"/>
                  <a:gd name="connsiteX15" fmla="*/ 177609 w 177609"/>
                  <a:gd name="connsiteY15" fmla="*/ 167057 h 167057"/>
                  <a:gd name="connsiteX16" fmla="*/ 107939 w 177609"/>
                  <a:gd name="connsiteY16" fmla="*/ 167057 h 167057"/>
                  <a:gd name="connsiteX17" fmla="*/ 107939 w 177609"/>
                  <a:gd name="connsiteY17" fmla="*/ 152691 h 167057"/>
                  <a:gd name="connsiteX18" fmla="*/ 126119 w 177609"/>
                  <a:gd name="connsiteY18" fmla="*/ 150402 h 167057"/>
                  <a:gd name="connsiteX19" fmla="*/ 126119 w 177609"/>
                  <a:gd name="connsiteY19" fmla="*/ 67764 h 167057"/>
                  <a:gd name="connsiteX20" fmla="*/ 123831 w 177609"/>
                  <a:gd name="connsiteY20" fmla="*/ 40556 h 167057"/>
                  <a:gd name="connsiteX21" fmla="*/ 115058 w 177609"/>
                  <a:gd name="connsiteY21" fmla="*/ 25809 h 167057"/>
                  <a:gd name="connsiteX22" fmla="*/ 96242 w 177609"/>
                  <a:gd name="connsiteY22" fmla="*/ 20977 h 167057"/>
                  <a:gd name="connsiteX23" fmla="*/ 73612 w 177609"/>
                  <a:gd name="connsiteY23" fmla="*/ 26317 h 167057"/>
                  <a:gd name="connsiteX24" fmla="*/ 52126 w 177609"/>
                  <a:gd name="connsiteY24" fmla="*/ 38649 h 167057"/>
                  <a:gd name="connsiteX25" fmla="*/ 52126 w 177609"/>
                  <a:gd name="connsiteY25" fmla="*/ 150021 h 167057"/>
                  <a:gd name="connsiteX26" fmla="*/ 72086 w 177609"/>
                  <a:gd name="connsiteY26" fmla="*/ 152691 h 167057"/>
                  <a:gd name="connsiteX27" fmla="*/ 72086 w 177609"/>
                  <a:gd name="connsiteY27" fmla="*/ 167057 h 167057"/>
                  <a:gd name="connsiteX28" fmla="*/ 2670 w 177609"/>
                  <a:gd name="connsiteY28" fmla="*/ 167057 h 167057"/>
                  <a:gd name="connsiteX29" fmla="*/ 2670 w 177609"/>
                  <a:gd name="connsiteY29" fmla="*/ 152691 h 167057"/>
                  <a:gd name="connsiteX30" fmla="*/ 21232 w 177609"/>
                  <a:gd name="connsiteY30" fmla="*/ 150021 h 167057"/>
                  <a:gd name="connsiteX31" fmla="*/ 21232 w 177609"/>
                  <a:gd name="connsiteY31" fmla="*/ 26444 h 16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7609" h="167057">
                    <a:moveTo>
                      <a:pt x="21105" y="26444"/>
                    </a:moveTo>
                    <a:lnTo>
                      <a:pt x="0" y="21105"/>
                    </a:lnTo>
                    <a:lnTo>
                      <a:pt x="0" y="5340"/>
                    </a:lnTo>
                    <a:lnTo>
                      <a:pt x="42082" y="0"/>
                    </a:lnTo>
                    <a:lnTo>
                      <a:pt x="42972" y="0"/>
                    </a:lnTo>
                    <a:lnTo>
                      <a:pt x="49202" y="5340"/>
                    </a:lnTo>
                    <a:lnTo>
                      <a:pt x="49202" y="17672"/>
                    </a:lnTo>
                    <a:lnTo>
                      <a:pt x="48948" y="24792"/>
                    </a:lnTo>
                    <a:cubicBezTo>
                      <a:pt x="55940" y="18562"/>
                      <a:pt x="65348" y="12841"/>
                      <a:pt x="76917" y="7755"/>
                    </a:cubicBezTo>
                    <a:cubicBezTo>
                      <a:pt x="88487" y="2670"/>
                      <a:pt x="99548" y="127"/>
                      <a:pt x="110100" y="127"/>
                    </a:cubicBezTo>
                    <a:cubicBezTo>
                      <a:pt x="122432" y="127"/>
                      <a:pt x="131967" y="2543"/>
                      <a:pt x="138706" y="7120"/>
                    </a:cubicBezTo>
                    <a:cubicBezTo>
                      <a:pt x="145444" y="11824"/>
                      <a:pt x="150275" y="19070"/>
                      <a:pt x="152945" y="28733"/>
                    </a:cubicBezTo>
                    <a:cubicBezTo>
                      <a:pt x="155742" y="38395"/>
                      <a:pt x="157013" y="51490"/>
                      <a:pt x="157013" y="68018"/>
                    </a:cubicBezTo>
                    <a:lnTo>
                      <a:pt x="157013" y="150275"/>
                    </a:lnTo>
                    <a:lnTo>
                      <a:pt x="177609" y="152309"/>
                    </a:lnTo>
                    <a:lnTo>
                      <a:pt x="177609" y="167057"/>
                    </a:lnTo>
                    <a:lnTo>
                      <a:pt x="107939" y="167057"/>
                    </a:lnTo>
                    <a:lnTo>
                      <a:pt x="107939" y="152691"/>
                    </a:lnTo>
                    <a:lnTo>
                      <a:pt x="126119" y="150402"/>
                    </a:lnTo>
                    <a:lnTo>
                      <a:pt x="126119" y="67764"/>
                    </a:lnTo>
                    <a:cubicBezTo>
                      <a:pt x="126119" y="56194"/>
                      <a:pt x="125356" y="47168"/>
                      <a:pt x="123831" y="40556"/>
                    </a:cubicBezTo>
                    <a:cubicBezTo>
                      <a:pt x="122305" y="33945"/>
                      <a:pt x="119254" y="29114"/>
                      <a:pt x="115058" y="25809"/>
                    </a:cubicBezTo>
                    <a:cubicBezTo>
                      <a:pt x="110736" y="22630"/>
                      <a:pt x="104506" y="20977"/>
                      <a:pt x="96242" y="20977"/>
                    </a:cubicBezTo>
                    <a:cubicBezTo>
                      <a:pt x="89250" y="20977"/>
                      <a:pt x="81621" y="22757"/>
                      <a:pt x="73612" y="26317"/>
                    </a:cubicBezTo>
                    <a:cubicBezTo>
                      <a:pt x="65602" y="29877"/>
                      <a:pt x="58483" y="33945"/>
                      <a:pt x="52126" y="38649"/>
                    </a:cubicBezTo>
                    <a:lnTo>
                      <a:pt x="52126" y="150021"/>
                    </a:lnTo>
                    <a:lnTo>
                      <a:pt x="72086" y="152691"/>
                    </a:lnTo>
                    <a:lnTo>
                      <a:pt x="72086" y="167057"/>
                    </a:lnTo>
                    <a:lnTo>
                      <a:pt x="2670" y="167057"/>
                    </a:lnTo>
                    <a:lnTo>
                      <a:pt x="2670" y="152691"/>
                    </a:lnTo>
                    <a:lnTo>
                      <a:pt x="21232" y="150021"/>
                    </a:lnTo>
                    <a:lnTo>
                      <a:pt x="21232" y="26444"/>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4" name="Freeform: Shape 36">
                <a:extLst>
                  <a:ext uri="{FF2B5EF4-FFF2-40B4-BE49-F238E27FC236}">
                    <a16:creationId xmlns:a16="http://schemas.microsoft.com/office/drawing/2014/main" id="{776380D6-9251-6FEF-C284-99B48C81777B}"/>
                  </a:ext>
                </a:extLst>
              </p:cNvPr>
              <p:cNvSpPr/>
              <p:nvPr/>
            </p:nvSpPr>
            <p:spPr>
              <a:xfrm>
                <a:off x="3188249" y="1579462"/>
                <a:ext cx="144426" cy="169854"/>
              </a:xfrm>
              <a:custGeom>
                <a:avLst/>
                <a:gdLst>
                  <a:gd name="connsiteX0" fmla="*/ 27843 w 144426"/>
                  <a:gd name="connsiteY0" fmla="*/ 81749 h 169854"/>
                  <a:gd name="connsiteX1" fmla="*/ 97768 w 144426"/>
                  <a:gd name="connsiteY1" fmla="*/ 67764 h 169854"/>
                  <a:gd name="connsiteX2" fmla="*/ 97768 w 144426"/>
                  <a:gd name="connsiteY2" fmla="*/ 59627 h 169854"/>
                  <a:gd name="connsiteX3" fmla="*/ 94844 w 144426"/>
                  <a:gd name="connsiteY3" fmla="*/ 37887 h 169854"/>
                  <a:gd name="connsiteX4" fmla="*/ 84673 w 144426"/>
                  <a:gd name="connsiteY4" fmla="*/ 26317 h 169854"/>
                  <a:gd name="connsiteX5" fmla="*/ 64204 w 144426"/>
                  <a:gd name="connsiteY5" fmla="*/ 22630 h 169854"/>
                  <a:gd name="connsiteX6" fmla="*/ 37251 w 144426"/>
                  <a:gd name="connsiteY6" fmla="*/ 26826 h 169854"/>
                  <a:gd name="connsiteX7" fmla="*/ 13603 w 144426"/>
                  <a:gd name="connsiteY7" fmla="*/ 37251 h 169854"/>
                  <a:gd name="connsiteX8" fmla="*/ 6230 w 144426"/>
                  <a:gd name="connsiteY8" fmla="*/ 21995 h 169854"/>
                  <a:gd name="connsiteX9" fmla="*/ 20342 w 144426"/>
                  <a:gd name="connsiteY9" fmla="*/ 13476 h 169854"/>
                  <a:gd name="connsiteX10" fmla="*/ 44116 w 144426"/>
                  <a:gd name="connsiteY10" fmla="*/ 4068 h 169854"/>
                  <a:gd name="connsiteX11" fmla="*/ 71196 w 144426"/>
                  <a:gd name="connsiteY11" fmla="*/ 0 h 169854"/>
                  <a:gd name="connsiteX12" fmla="*/ 104252 w 144426"/>
                  <a:gd name="connsiteY12" fmla="*/ 5721 h 169854"/>
                  <a:gd name="connsiteX13" fmla="*/ 121797 w 144426"/>
                  <a:gd name="connsiteY13" fmla="*/ 24029 h 169854"/>
                  <a:gd name="connsiteX14" fmla="*/ 127136 w 144426"/>
                  <a:gd name="connsiteY14" fmla="*/ 57847 h 169854"/>
                  <a:gd name="connsiteX15" fmla="*/ 127136 w 144426"/>
                  <a:gd name="connsiteY15" fmla="*/ 152182 h 169854"/>
                  <a:gd name="connsiteX16" fmla="*/ 144427 w 144426"/>
                  <a:gd name="connsiteY16" fmla="*/ 152182 h 169854"/>
                  <a:gd name="connsiteX17" fmla="*/ 144427 w 144426"/>
                  <a:gd name="connsiteY17" fmla="*/ 165150 h 169854"/>
                  <a:gd name="connsiteX18" fmla="*/ 129552 w 144426"/>
                  <a:gd name="connsiteY18" fmla="*/ 168074 h 169854"/>
                  <a:gd name="connsiteX19" fmla="*/ 113787 w 144426"/>
                  <a:gd name="connsiteY19" fmla="*/ 169600 h 169854"/>
                  <a:gd name="connsiteX20" fmla="*/ 102599 w 144426"/>
                  <a:gd name="connsiteY20" fmla="*/ 167057 h 169854"/>
                  <a:gd name="connsiteX21" fmla="*/ 99675 w 144426"/>
                  <a:gd name="connsiteY21" fmla="*/ 155996 h 169854"/>
                  <a:gd name="connsiteX22" fmla="*/ 99675 w 144426"/>
                  <a:gd name="connsiteY22" fmla="*/ 146334 h 169854"/>
                  <a:gd name="connsiteX23" fmla="*/ 78062 w 144426"/>
                  <a:gd name="connsiteY23" fmla="*/ 162480 h 169854"/>
                  <a:gd name="connsiteX24" fmla="*/ 49075 w 144426"/>
                  <a:gd name="connsiteY24" fmla="*/ 169854 h 169854"/>
                  <a:gd name="connsiteX25" fmla="*/ 13985 w 144426"/>
                  <a:gd name="connsiteY25" fmla="*/ 157649 h 169854"/>
                  <a:gd name="connsiteX26" fmla="*/ 0 w 144426"/>
                  <a:gd name="connsiteY26" fmla="*/ 122559 h 169854"/>
                  <a:gd name="connsiteX27" fmla="*/ 27843 w 144426"/>
                  <a:gd name="connsiteY27" fmla="*/ 81749 h 169854"/>
                  <a:gd name="connsiteX28" fmla="*/ 79587 w 144426"/>
                  <a:gd name="connsiteY28" fmla="*/ 145062 h 169854"/>
                  <a:gd name="connsiteX29" fmla="*/ 97768 w 144426"/>
                  <a:gd name="connsiteY29" fmla="*/ 133874 h 169854"/>
                  <a:gd name="connsiteX30" fmla="*/ 97768 w 144426"/>
                  <a:gd name="connsiteY30" fmla="*/ 83274 h 169854"/>
                  <a:gd name="connsiteX31" fmla="*/ 49456 w 144426"/>
                  <a:gd name="connsiteY31" fmla="*/ 93064 h 169854"/>
                  <a:gd name="connsiteX32" fmla="*/ 33183 w 144426"/>
                  <a:gd name="connsiteY32" fmla="*/ 118745 h 169854"/>
                  <a:gd name="connsiteX33" fmla="*/ 40938 w 144426"/>
                  <a:gd name="connsiteY33" fmla="*/ 142138 h 169854"/>
                  <a:gd name="connsiteX34" fmla="*/ 61915 w 144426"/>
                  <a:gd name="connsiteY34" fmla="*/ 149639 h 169854"/>
                  <a:gd name="connsiteX35" fmla="*/ 79587 w 144426"/>
                  <a:gd name="connsiteY35" fmla="*/ 145062 h 16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4426" h="169854">
                    <a:moveTo>
                      <a:pt x="27843" y="81749"/>
                    </a:moveTo>
                    <a:cubicBezTo>
                      <a:pt x="46278" y="72976"/>
                      <a:pt x="69544" y="68399"/>
                      <a:pt x="97768" y="67764"/>
                    </a:cubicBezTo>
                    <a:lnTo>
                      <a:pt x="97768" y="59627"/>
                    </a:lnTo>
                    <a:cubicBezTo>
                      <a:pt x="97768" y="50473"/>
                      <a:pt x="96751" y="43226"/>
                      <a:pt x="94844" y="37887"/>
                    </a:cubicBezTo>
                    <a:cubicBezTo>
                      <a:pt x="92937" y="32547"/>
                      <a:pt x="89504" y="28733"/>
                      <a:pt x="84673" y="26317"/>
                    </a:cubicBezTo>
                    <a:cubicBezTo>
                      <a:pt x="79842" y="23902"/>
                      <a:pt x="73103" y="22630"/>
                      <a:pt x="64204" y="22630"/>
                    </a:cubicBezTo>
                    <a:cubicBezTo>
                      <a:pt x="54160" y="22630"/>
                      <a:pt x="45260" y="24029"/>
                      <a:pt x="37251" y="26826"/>
                    </a:cubicBezTo>
                    <a:cubicBezTo>
                      <a:pt x="29368" y="29623"/>
                      <a:pt x="21486" y="33183"/>
                      <a:pt x="13603" y="37251"/>
                    </a:cubicBezTo>
                    <a:lnTo>
                      <a:pt x="6230" y="21995"/>
                    </a:lnTo>
                    <a:cubicBezTo>
                      <a:pt x="8772" y="19833"/>
                      <a:pt x="13476" y="17036"/>
                      <a:pt x="20342" y="13476"/>
                    </a:cubicBezTo>
                    <a:cubicBezTo>
                      <a:pt x="27207" y="9917"/>
                      <a:pt x="35090" y="6865"/>
                      <a:pt x="44116" y="4068"/>
                    </a:cubicBezTo>
                    <a:cubicBezTo>
                      <a:pt x="53143" y="1271"/>
                      <a:pt x="62170" y="0"/>
                      <a:pt x="71196" y="0"/>
                    </a:cubicBezTo>
                    <a:cubicBezTo>
                      <a:pt x="85054" y="0"/>
                      <a:pt x="96115" y="1907"/>
                      <a:pt x="104252" y="5721"/>
                    </a:cubicBezTo>
                    <a:cubicBezTo>
                      <a:pt x="112388" y="9535"/>
                      <a:pt x="118237" y="15638"/>
                      <a:pt x="121797" y="24029"/>
                    </a:cubicBezTo>
                    <a:cubicBezTo>
                      <a:pt x="125356" y="32420"/>
                      <a:pt x="127136" y="43735"/>
                      <a:pt x="127136" y="57847"/>
                    </a:cubicBezTo>
                    <a:lnTo>
                      <a:pt x="127136" y="152182"/>
                    </a:lnTo>
                    <a:lnTo>
                      <a:pt x="144427" y="152182"/>
                    </a:lnTo>
                    <a:lnTo>
                      <a:pt x="144427" y="165150"/>
                    </a:lnTo>
                    <a:cubicBezTo>
                      <a:pt x="140486" y="166167"/>
                      <a:pt x="135527" y="167057"/>
                      <a:pt x="129552" y="168074"/>
                    </a:cubicBezTo>
                    <a:cubicBezTo>
                      <a:pt x="123576" y="169091"/>
                      <a:pt x="118364" y="169600"/>
                      <a:pt x="113787" y="169600"/>
                    </a:cubicBezTo>
                    <a:cubicBezTo>
                      <a:pt x="108320" y="169600"/>
                      <a:pt x="104633" y="168710"/>
                      <a:pt x="102599" y="167057"/>
                    </a:cubicBezTo>
                    <a:cubicBezTo>
                      <a:pt x="100692" y="165404"/>
                      <a:pt x="99675" y="161717"/>
                      <a:pt x="99675" y="155996"/>
                    </a:cubicBezTo>
                    <a:lnTo>
                      <a:pt x="99675" y="146334"/>
                    </a:lnTo>
                    <a:cubicBezTo>
                      <a:pt x="93826" y="152182"/>
                      <a:pt x="86580" y="157649"/>
                      <a:pt x="78062" y="162480"/>
                    </a:cubicBezTo>
                    <a:cubicBezTo>
                      <a:pt x="69544" y="167438"/>
                      <a:pt x="59881" y="169854"/>
                      <a:pt x="49075" y="169854"/>
                    </a:cubicBezTo>
                    <a:cubicBezTo>
                      <a:pt x="34962" y="169854"/>
                      <a:pt x="23266" y="165786"/>
                      <a:pt x="13985" y="157649"/>
                    </a:cubicBezTo>
                    <a:cubicBezTo>
                      <a:pt x="4704" y="149512"/>
                      <a:pt x="0" y="137816"/>
                      <a:pt x="0" y="122559"/>
                    </a:cubicBezTo>
                    <a:cubicBezTo>
                      <a:pt x="254" y="104125"/>
                      <a:pt x="9535" y="90521"/>
                      <a:pt x="27843" y="81749"/>
                    </a:cubicBezTo>
                    <a:close/>
                    <a:moveTo>
                      <a:pt x="79587" y="145062"/>
                    </a:moveTo>
                    <a:cubicBezTo>
                      <a:pt x="86198" y="141884"/>
                      <a:pt x="92301" y="138197"/>
                      <a:pt x="97768" y="133874"/>
                    </a:cubicBezTo>
                    <a:lnTo>
                      <a:pt x="97768" y="83274"/>
                    </a:lnTo>
                    <a:cubicBezTo>
                      <a:pt x="76409" y="83274"/>
                      <a:pt x="60262" y="86580"/>
                      <a:pt x="49456" y="93064"/>
                    </a:cubicBezTo>
                    <a:cubicBezTo>
                      <a:pt x="38522" y="99675"/>
                      <a:pt x="33183" y="108193"/>
                      <a:pt x="33183" y="118745"/>
                    </a:cubicBezTo>
                    <a:cubicBezTo>
                      <a:pt x="33183" y="129298"/>
                      <a:pt x="35725" y="137053"/>
                      <a:pt x="40938" y="142138"/>
                    </a:cubicBezTo>
                    <a:cubicBezTo>
                      <a:pt x="46150" y="147097"/>
                      <a:pt x="53143" y="149639"/>
                      <a:pt x="61915" y="149639"/>
                    </a:cubicBezTo>
                    <a:cubicBezTo>
                      <a:pt x="67128" y="149767"/>
                      <a:pt x="72976" y="148241"/>
                      <a:pt x="79587" y="145062"/>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5" name="Freeform: Shape 37">
                <a:extLst>
                  <a:ext uri="{FF2B5EF4-FFF2-40B4-BE49-F238E27FC236}">
                    <a16:creationId xmlns:a16="http://schemas.microsoft.com/office/drawing/2014/main" id="{C294F0C7-5DAC-9391-4090-F247B096110A}"/>
                  </a:ext>
                </a:extLst>
              </p:cNvPr>
              <p:cNvSpPr/>
              <p:nvPr/>
            </p:nvSpPr>
            <p:spPr>
              <a:xfrm>
                <a:off x="3351110" y="1505469"/>
                <a:ext cx="79333" cy="240668"/>
              </a:xfrm>
              <a:custGeom>
                <a:avLst/>
                <a:gdLst>
                  <a:gd name="connsiteX0" fmla="*/ 23774 w 79333"/>
                  <a:gd name="connsiteY0" fmla="*/ 21359 h 240668"/>
                  <a:gd name="connsiteX1" fmla="*/ 0 w 79333"/>
                  <a:gd name="connsiteY1" fmla="*/ 18180 h 240668"/>
                  <a:gd name="connsiteX2" fmla="*/ 0 w 79333"/>
                  <a:gd name="connsiteY2" fmla="*/ 5594 h 240668"/>
                  <a:gd name="connsiteX3" fmla="*/ 47295 w 79333"/>
                  <a:gd name="connsiteY3" fmla="*/ 0 h 240668"/>
                  <a:gd name="connsiteX4" fmla="*/ 47930 w 79333"/>
                  <a:gd name="connsiteY4" fmla="*/ 0 h 240668"/>
                  <a:gd name="connsiteX5" fmla="*/ 54414 w 79333"/>
                  <a:gd name="connsiteY5" fmla="*/ 4450 h 240668"/>
                  <a:gd name="connsiteX6" fmla="*/ 54414 w 79333"/>
                  <a:gd name="connsiteY6" fmla="*/ 224014 h 240668"/>
                  <a:gd name="connsiteX7" fmla="*/ 79333 w 79333"/>
                  <a:gd name="connsiteY7" fmla="*/ 226302 h 240668"/>
                  <a:gd name="connsiteX8" fmla="*/ 79333 w 79333"/>
                  <a:gd name="connsiteY8" fmla="*/ 240669 h 240668"/>
                  <a:gd name="connsiteX9" fmla="*/ 0 w 79333"/>
                  <a:gd name="connsiteY9" fmla="*/ 240669 h 240668"/>
                  <a:gd name="connsiteX10" fmla="*/ 0 w 79333"/>
                  <a:gd name="connsiteY10" fmla="*/ 226302 h 240668"/>
                  <a:gd name="connsiteX11" fmla="*/ 23774 w 79333"/>
                  <a:gd name="connsiteY11" fmla="*/ 223633 h 240668"/>
                  <a:gd name="connsiteX12" fmla="*/ 23774 w 79333"/>
                  <a:gd name="connsiteY12" fmla="*/ 21359 h 2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333" h="240668">
                    <a:moveTo>
                      <a:pt x="23774" y="21359"/>
                    </a:moveTo>
                    <a:lnTo>
                      <a:pt x="0" y="18180"/>
                    </a:lnTo>
                    <a:lnTo>
                      <a:pt x="0" y="5594"/>
                    </a:lnTo>
                    <a:lnTo>
                      <a:pt x="47295" y="0"/>
                    </a:lnTo>
                    <a:lnTo>
                      <a:pt x="47930" y="0"/>
                    </a:lnTo>
                    <a:lnTo>
                      <a:pt x="54414" y="4450"/>
                    </a:lnTo>
                    <a:lnTo>
                      <a:pt x="54414" y="224014"/>
                    </a:lnTo>
                    <a:lnTo>
                      <a:pt x="79333" y="226302"/>
                    </a:lnTo>
                    <a:lnTo>
                      <a:pt x="79333" y="240669"/>
                    </a:lnTo>
                    <a:lnTo>
                      <a:pt x="0" y="240669"/>
                    </a:lnTo>
                    <a:lnTo>
                      <a:pt x="0" y="226302"/>
                    </a:lnTo>
                    <a:lnTo>
                      <a:pt x="23774" y="223633"/>
                    </a:lnTo>
                    <a:lnTo>
                      <a:pt x="23774" y="21359"/>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6" name="Freeform: Shape 38">
                <a:extLst>
                  <a:ext uri="{FF2B5EF4-FFF2-40B4-BE49-F238E27FC236}">
                    <a16:creationId xmlns:a16="http://schemas.microsoft.com/office/drawing/2014/main" id="{6C839514-8947-9C5B-752D-CD65B669E29F}"/>
                  </a:ext>
                </a:extLst>
              </p:cNvPr>
              <p:cNvSpPr/>
              <p:nvPr/>
            </p:nvSpPr>
            <p:spPr>
              <a:xfrm>
                <a:off x="3519947" y="1505342"/>
                <a:ext cx="159810" cy="243851"/>
              </a:xfrm>
              <a:custGeom>
                <a:avLst/>
                <a:gdLst>
                  <a:gd name="connsiteX0" fmla="*/ 32038 w 159810"/>
                  <a:gd name="connsiteY0" fmla="*/ 235075 h 243851"/>
                  <a:gd name="connsiteX1" fmla="*/ 8645 w 159810"/>
                  <a:gd name="connsiteY1" fmla="*/ 207995 h 243851"/>
                  <a:gd name="connsiteX2" fmla="*/ 0 w 159810"/>
                  <a:gd name="connsiteY2" fmla="*/ 162989 h 243851"/>
                  <a:gd name="connsiteX3" fmla="*/ 10298 w 159810"/>
                  <a:gd name="connsiteY3" fmla="*/ 117474 h 243851"/>
                  <a:gd name="connsiteX4" fmla="*/ 39794 w 159810"/>
                  <a:gd name="connsiteY4" fmla="*/ 85054 h 243851"/>
                  <a:gd name="connsiteX5" fmla="*/ 85181 w 159810"/>
                  <a:gd name="connsiteY5" fmla="*/ 73103 h 243851"/>
                  <a:gd name="connsiteX6" fmla="*/ 112516 w 159810"/>
                  <a:gd name="connsiteY6" fmla="*/ 76282 h 243851"/>
                  <a:gd name="connsiteX7" fmla="*/ 112516 w 159810"/>
                  <a:gd name="connsiteY7" fmla="*/ 21359 h 243851"/>
                  <a:gd name="connsiteX8" fmla="*/ 82511 w 159810"/>
                  <a:gd name="connsiteY8" fmla="*/ 17799 h 243851"/>
                  <a:gd name="connsiteX9" fmla="*/ 82511 w 159810"/>
                  <a:gd name="connsiteY9" fmla="*/ 5340 h 243851"/>
                  <a:gd name="connsiteX10" fmla="*/ 135400 w 159810"/>
                  <a:gd name="connsiteY10" fmla="*/ 0 h 243851"/>
                  <a:gd name="connsiteX11" fmla="*/ 136290 w 159810"/>
                  <a:gd name="connsiteY11" fmla="*/ 0 h 243851"/>
                  <a:gd name="connsiteX12" fmla="*/ 142774 w 159810"/>
                  <a:gd name="connsiteY12" fmla="*/ 4704 h 243851"/>
                  <a:gd name="connsiteX13" fmla="*/ 142774 w 159810"/>
                  <a:gd name="connsiteY13" fmla="*/ 225667 h 243851"/>
                  <a:gd name="connsiteX14" fmla="*/ 159810 w 159810"/>
                  <a:gd name="connsiteY14" fmla="*/ 225667 h 243851"/>
                  <a:gd name="connsiteX15" fmla="*/ 159810 w 159810"/>
                  <a:gd name="connsiteY15" fmla="*/ 239270 h 243851"/>
                  <a:gd name="connsiteX16" fmla="*/ 143537 w 159810"/>
                  <a:gd name="connsiteY16" fmla="*/ 242449 h 243851"/>
                  <a:gd name="connsiteX17" fmla="*/ 129043 w 159810"/>
                  <a:gd name="connsiteY17" fmla="*/ 243593 h 243851"/>
                  <a:gd name="connsiteX18" fmla="*/ 118109 w 159810"/>
                  <a:gd name="connsiteY18" fmla="*/ 240923 h 243851"/>
                  <a:gd name="connsiteX19" fmla="*/ 114931 w 159810"/>
                  <a:gd name="connsiteY19" fmla="*/ 229735 h 243851"/>
                  <a:gd name="connsiteX20" fmla="*/ 114931 w 159810"/>
                  <a:gd name="connsiteY20" fmla="*/ 220327 h 243851"/>
                  <a:gd name="connsiteX21" fmla="*/ 93318 w 159810"/>
                  <a:gd name="connsiteY21" fmla="*/ 237109 h 243851"/>
                  <a:gd name="connsiteX22" fmla="*/ 64331 w 159810"/>
                  <a:gd name="connsiteY22" fmla="*/ 243847 h 243851"/>
                  <a:gd name="connsiteX23" fmla="*/ 32038 w 159810"/>
                  <a:gd name="connsiteY23" fmla="*/ 235075 h 243851"/>
                  <a:gd name="connsiteX24" fmla="*/ 97641 w 159810"/>
                  <a:gd name="connsiteY24" fmla="*/ 217911 h 243851"/>
                  <a:gd name="connsiteX25" fmla="*/ 112643 w 159810"/>
                  <a:gd name="connsiteY25" fmla="*/ 205961 h 243851"/>
                  <a:gd name="connsiteX26" fmla="*/ 112643 w 159810"/>
                  <a:gd name="connsiteY26" fmla="*/ 98403 h 243851"/>
                  <a:gd name="connsiteX27" fmla="*/ 101582 w 159810"/>
                  <a:gd name="connsiteY27" fmla="*/ 92047 h 243851"/>
                  <a:gd name="connsiteX28" fmla="*/ 83147 w 159810"/>
                  <a:gd name="connsiteY28" fmla="*/ 89250 h 243851"/>
                  <a:gd name="connsiteX29" fmla="*/ 46532 w 159810"/>
                  <a:gd name="connsiteY29" fmla="*/ 106794 h 243851"/>
                  <a:gd name="connsiteX30" fmla="*/ 32801 w 159810"/>
                  <a:gd name="connsiteY30" fmla="*/ 160700 h 243851"/>
                  <a:gd name="connsiteX31" fmla="*/ 44879 w 159810"/>
                  <a:gd name="connsiteY31" fmla="*/ 207741 h 243851"/>
                  <a:gd name="connsiteX32" fmla="*/ 76027 w 159810"/>
                  <a:gd name="connsiteY32" fmla="*/ 222997 h 243851"/>
                  <a:gd name="connsiteX33" fmla="*/ 97641 w 159810"/>
                  <a:gd name="connsiteY33" fmla="*/ 217911 h 24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9810" h="243851">
                    <a:moveTo>
                      <a:pt x="32038" y="235075"/>
                    </a:moveTo>
                    <a:cubicBezTo>
                      <a:pt x="22249" y="229227"/>
                      <a:pt x="14494" y="220200"/>
                      <a:pt x="8645" y="207995"/>
                    </a:cubicBezTo>
                    <a:cubicBezTo>
                      <a:pt x="2924" y="195790"/>
                      <a:pt x="0" y="180915"/>
                      <a:pt x="0" y="162989"/>
                    </a:cubicBezTo>
                    <a:cubicBezTo>
                      <a:pt x="0" y="146334"/>
                      <a:pt x="3433" y="131205"/>
                      <a:pt x="10298" y="117474"/>
                    </a:cubicBezTo>
                    <a:cubicBezTo>
                      <a:pt x="17163" y="103743"/>
                      <a:pt x="26953" y="92937"/>
                      <a:pt x="39794" y="85054"/>
                    </a:cubicBezTo>
                    <a:cubicBezTo>
                      <a:pt x="52634" y="77172"/>
                      <a:pt x="67764" y="73103"/>
                      <a:pt x="85181" y="73103"/>
                    </a:cubicBezTo>
                    <a:cubicBezTo>
                      <a:pt x="95225" y="73103"/>
                      <a:pt x="104252" y="74120"/>
                      <a:pt x="112516" y="76282"/>
                    </a:cubicBezTo>
                    <a:lnTo>
                      <a:pt x="112516" y="21359"/>
                    </a:lnTo>
                    <a:lnTo>
                      <a:pt x="82511" y="17799"/>
                    </a:lnTo>
                    <a:lnTo>
                      <a:pt x="82511" y="5340"/>
                    </a:lnTo>
                    <a:lnTo>
                      <a:pt x="135400" y="0"/>
                    </a:lnTo>
                    <a:lnTo>
                      <a:pt x="136290" y="0"/>
                    </a:lnTo>
                    <a:lnTo>
                      <a:pt x="142774" y="4704"/>
                    </a:lnTo>
                    <a:lnTo>
                      <a:pt x="142774" y="225667"/>
                    </a:lnTo>
                    <a:lnTo>
                      <a:pt x="159810" y="225667"/>
                    </a:lnTo>
                    <a:lnTo>
                      <a:pt x="159810" y="239270"/>
                    </a:lnTo>
                    <a:cubicBezTo>
                      <a:pt x="153581" y="240669"/>
                      <a:pt x="148114" y="241686"/>
                      <a:pt x="143537" y="242449"/>
                    </a:cubicBezTo>
                    <a:cubicBezTo>
                      <a:pt x="138960" y="243212"/>
                      <a:pt x="134129" y="243593"/>
                      <a:pt x="129043" y="243593"/>
                    </a:cubicBezTo>
                    <a:cubicBezTo>
                      <a:pt x="123958" y="243593"/>
                      <a:pt x="120271" y="242703"/>
                      <a:pt x="118109" y="240923"/>
                    </a:cubicBezTo>
                    <a:cubicBezTo>
                      <a:pt x="115948" y="239143"/>
                      <a:pt x="114931" y="235456"/>
                      <a:pt x="114931" y="229735"/>
                    </a:cubicBezTo>
                    <a:lnTo>
                      <a:pt x="114931" y="220327"/>
                    </a:lnTo>
                    <a:cubicBezTo>
                      <a:pt x="109464" y="226938"/>
                      <a:pt x="102217" y="232532"/>
                      <a:pt x="93318" y="237109"/>
                    </a:cubicBezTo>
                    <a:cubicBezTo>
                      <a:pt x="84418" y="241686"/>
                      <a:pt x="74756" y="243847"/>
                      <a:pt x="64331" y="243847"/>
                    </a:cubicBezTo>
                    <a:cubicBezTo>
                      <a:pt x="52634" y="243974"/>
                      <a:pt x="41828" y="240923"/>
                      <a:pt x="32038" y="235075"/>
                    </a:cubicBezTo>
                    <a:close/>
                    <a:moveTo>
                      <a:pt x="97641" y="217911"/>
                    </a:moveTo>
                    <a:cubicBezTo>
                      <a:pt x="104252" y="214479"/>
                      <a:pt x="109337" y="210538"/>
                      <a:pt x="112643" y="205961"/>
                    </a:cubicBezTo>
                    <a:lnTo>
                      <a:pt x="112643" y="98403"/>
                    </a:lnTo>
                    <a:cubicBezTo>
                      <a:pt x="111117" y="95988"/>
                      <a:pt x="107430" y="93954"/>
                      <a:pt x="101582" y="92047"/>
                    </a:cubicBezTo>
                    <a:cubicBezTo>
                      <a:pt x="95734" y="90140"/>
                      <a:pt x="89631" y="89250"/>
                      <a:pt x="83147" y="89250"/>
                    </a:cubicBezTo>
                    <a:cubicBezTo>
                      <a:pt x="67891" y="89250"/>
                      <a:pt x="55686" y="95098"/>
                      <a:pt x="46532" y="106794"/>
                    </a:cubicBezTo>
                    <a:cubicBezTo>
                      <a:pt x="37378" y="118491"/>
                      <a:pt x="32801" y="136417"/>
                      <a:pt x="32801" y="160700"/>
                    </a:cubicBezTo>
                    <a:cubicBezTo>
                      <a:pt x="32801" y="181805"/>
                      <a:pt x="36869" y="197570"/>
                      <a:pt x="44879" y="207741"/>
                    </a:cubicBezTo>
                    <a:cubicBezTo>
                      <a:pt x="52889" y="217911"/>
                      <a:pt x="63314" y="222997"/>
                      <a:pt x="76027" y="222997"/>
                    </a:cubicBezTo>
                    <a:cubicBezTo>
                      <a:pt x="83783" y="222997"/>
                      <a:pt x="90902" y="221344"/>
                      <a:pt x="97641" y="217911"/>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7" name="Freeform: Shape 39">
                <a:extLst>
                  <a:ext uri="{FF2B5EF4-FFF2-40B4-BE49-F238E27FC236}">
                    <a16:creationId xmlns:a16="http://schemas.microsoft.com/office/drawing/2014/main" id="{E9681F21-5B94-0664-E36B-C89C57C0418C}"/>
                  </a:ext>
                </a:extLst>
              </p:cNvPr>
              <p:cNvSpPr/>
              <p:nvPr/>
            </p:nvSpPr>
            <p:spPr>
              <a:xfrm>
                <a:off x="3702769" y="1578445"/>
                <a:ext cx="135145" cy="170871"/>
              </a:xfrm>
              <a:custGeom>
                <a:avLst/>
                <a:gdLst>
                  <a:gd name="connsiteX0" fmla="*/ 18689 w 135145"/>
                  <a:gd name="connsiteY0" fmla="*/ 147605 h 170871"/>
                  <a:gd name="connsiteX1" fmla="*/ 0 w 135145"/>
                  <a:gd name="connsiteY1" fmla="*/ 85563 h 170871"/>
                  <a:gd name="connsiteX2" fmla="*/ 9662 w 135145"/>
                  <a:gd name="connsiteY2" fmla="*/ 40556 h 170871"/>
                  <a:gd name="connsiteX3" fmla="*/ 36869 w 135145"/>
                  <a:gd name="connsiteY3" fmla="*/ 10552 h 170871"/>
                  <a:gd name="connsiteX4" fmla="*/ 76663 w 135145"/>
                  <a:gd name="connsiteY4" fmla="*/ 0 h 170871"/>
                  <a:gd name="connsiteX5" fmla="*/ 119127 w 135145"/>
                  <a:gd name="connsiteY5" fmla="*/ 15129 h 170871"/>
                  <a:gd name="connsiteX6" fmla="*/ 135146 w 135145"/>
                  <a:gd name="connsiteY6" fmla="*/ 58483 h 170871"/>
                  <a:gd name="connsiteX7" fmla="*/ 133112 w 135145"/>
                  <a:gd name="connsiteY7" fmla="*/ 85817 h 170871"/>
                  <a:gd name="connsiteX8" fmla="*/ 32038 w 135145"/>
                  <a:gd name="connsiteY8" fmla="*/ 85817 h 170871"/>
                  <a:gd name="connsiteX9" fmla="*/ 45515 w 135145"/>
                  <a:gd name="connsiteY9" fmla="*/ 132730 h 170871"/>
                  <a:gd name="connsiteX10" fmla="*/ 82257 w 135145"/>
                  <a:gd name="connsiteY10" fmla="*/ 150529 h 170871"/>
                  <a:gd name="connsiteX11" fmla="*/ 106794 w 135145"/>
                  <a:gd name="connsiteY11" fmla="*/ 146334 h 170871"/>
                  <a:gd name="connsiteX12" fmla="*/ 126628 w 135145"/>
                  <a:gd name="connsiteY12" fmla="*/ 136163 h 170871"/>
                  <a:gd name="connsiteX13" fmla="*/ 132222 w 135145"/>
                  <a:gd name="connsiteY13" fmla="*/ 149131 h 170871"/>
                  <a:gd name="connsiteX14" fmla="*/ 106921 w 135145"/>
                  <a:gd name="connsiteY14" fmla="*/ 164387 h 170871"/>
                  <a:gd name="connsiteX15" fmla="*/ 72849 w 135145"/>
                  <a:gd name="connsiteY15" fmla="*/ 170871 h 170871"/>
                  <a:gd name="connsiteX16" fmla="*/ 18689 w 135145"/>
                  <a:gd name="connsiteY16" fmla="*/ 147605 h 170871"/>
                  <a:gd name="connsiteX17" fmla="*/ 102853 w 135145"/>
                  <a:gd name="connsiteY17" fmla="*/ 70306 h 170871"/>
                  <a:gd name="connsiteX18" fmla="*/ 103743 w 135145"/>
                  <a:gd name="connsiteY18" fmla="*/ 57720 h 170871"/>
                  <a:gd name="connsiteX19" fmla="*/ 95606 w 135145"/>
                  <a:gd name="connsiteY19" fmla="*/ 27589 h 170871"/>
                  <a:gd name="connsiteX20" fmla="*/ 71069 w 135145"/>
                  <a:gd name="connsiteY20" fmla="*/ 16528 h 170871"/>
                  <a:gd name="connsiteX21" fmla="*/ 43862 w 135145"/>
                  <a:gd name="connsiteY21" fmla="*/ 28860 h 170871"/>
                  <a:gd name="connsiteX22" fmla="*/ 32293 w 135145"/>
                  <a:gd name="connsiteY22" fmla="*/ 70306 h 170871"/>
                  <a:gd name="connsiteX23" fmla="*/ 102853 w 135145"/>
                  <a:gd name="connsiteY23" fmla="*/ 70306 h 17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5145" h="170871">
                    <a:moveTo>
                      <a:pt x="18689" y="147605"/>
                    </a:moveTo>
                    <a:cubicBezTo>
                      <a:pt x="6230" y="132095"/>
                      <a:pt x="0" y="111498"/>
                      <a:pt x="0" y="85563"/>
                    </a:cubicBezTo>
                    <a:cubicBezTo>
                      <a:pt x="0" y="68526"/>
                      <a:pt x="3178" y="53524"/>
                      <a:pt x="9662" y="40556"/>
                    </a:cubicBezTo>
                    <a:cubicBezTo>
                      <a:pt x="16146" y="27589"/>
                      <a:pt x="25173" y="17672"/>
                      <a:pt x="36869" y="10552"/>
                    </a:cubicBezTo>
                    <a:cubicBezTo>
                      <a:pt x="48566" y="3433"/>
                      <a:pt x="61788" y="0"/>
                      <a:pt x="76663" y="0"/>
                    </a:cubicBezTo>
                    <a:cubicBezTo>
                      <a:pt x="94844" y="0"/>
                      <a:pt x="109083" y="5085"/>
                      <a:pt x="119127" y="15129"/>
                    </a:cubicBezTo>
                    <a:cubicBezTo>
                      <a:pt x="129170" y="25173"/>
                      <a:pt x="134510" y="39666"/>
                      <a:pt x="135146" y="58483"/>
                    </a:cubicBezTo>
                    <a:cubicBezTo>
                      <a:pt x="135146" y="70433"/>
                      <a:pt x="134510" y="79587"/>
                      <a:pt x="133112" y="85817"/>
                    </a:cubicBezTo>
                    <a:lnTo>
                      <a:pt x="32038" y="85817"/>
                    </a:lnTo>
                    <a:cubicBezTo>
                      <a:pt x="32420" y="105269"/>
                      <a:pt x="36869" y="120779"/>
                      <a:pt x="45515" y="132730"/>
                    </a:cubicBezTo>
                    <a:cubicBezTo>
                      <a:pt x="54160" y="144554"/>
                      <a:pt x="66365" y="150529"/>
                      <a:pt x="82257" y="150529"/>
                    </a:cubicBezTo>
                    <a:cubicBezTo>
                      <a:pt x="90140" y="150529"/>
                      <a:pt x="98276" y="149131"/>
                      <a:pt x="106794" y="146334"/>
                    </a:cubicBezTo>
                    <a:cubicBezTo>
                      <a:pt x="115312" y="143537"/>
                      <a:pt x="121924" y="140104"/>
                      <a:pt x="126628" y="136163"/>
                    </a:cubicBezTo>
                    <a:lnTo>
                      <a:pt x="132222" y="149131"/>
                    </a:lnTo>
                    <a:cubicBezTo>
                      <a:pt x="126500" y="154979"/>
                      <a:pt x="118109" y="160064"/>
                      <a:pt x="106921" y="164387"/>
                    </a:cubicBezTo>
                    <a:cubicBezTo>
                      <a:pt x="95734" y="168710"/>
                      <a:pt x="84418" y="170871"/>
                      <a:pt x="72849" y="170871"/>
                    </a:cubicBezTo>
                    <a:cubicBezTo>
                      <a:pt x="49202" y="170871"/>
                      <a:pt x="31148" y="163116"/>
                      <a:pt x="18689" y="147605"/>
                    </a:cubicBezTo>
                    <a:close/>
                    <a:moveTo>
                      <a:pt x="102853" y="70306"/>
                    </a:moveTo>
                    <a:cubicBezTo>
                      <a:pt x="103489" y="66238"/>
                      <a:pt x="103743" y="62042"/>
                      <a:pt x="103743" y="57720"/>
                    </a:cubicBezTo>
                    <a:cubicBezTo>
                      <a:pt x="103489" y="45006"/>
                      <a:pt x="100819" y="34962"/>
                      <a:pt x="95606" y="27589"/>
                    </a:cubicBezTo>
                    <a:cubicBezTo>
                      <a:pt x="90394" y="20215"/>
                      <a:pt x="82257" y="16528"/>
                      <a:pt x="71069" y="16528"/>
                    </a:cubicBezTo>
                    <a:cubicBezTo>
                      <a:pt x="59754" y="16528"/>
                      <a:pt x="50600" y="20596"/>
                      <a:pt x="43862" y="28860"/>
                    </a:cubicBezTo>
                    <a:cubicBezTo>
                      <a:pt x="37124" y="37124"/>
                      <a:pt x="33183" y="50854"/>
                      <a:pt x="32293" y="70306"/>
                    </a:cubicBezTo>
                    <a:lnTo>
                      <a:pt x="102853" y="70306"/>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8" name="Freeform: Shape 40">
                <a:extLst>
                  <a:ext uri="{FF2B5EF4-FFF2-40B4-BE49-F238E27FC236}">
                    <a16:creationId xmlns:a16="http://schemas.microsoft.com/office/drawing/2014/main" id="{AC7F4FF4-A583-E310-D3D4-05E816F7FCEE}"/>
                  </a:ext>
                </a:extLst>
              </p:cNvPr>
              <p:cNvSpPr/>
              <p:nvPr/>
            </p:nvSpPr>
            <p:spPr>
              <a:xfrm>
                <a:off x="2202689" y="1857764"/>
                <a:ext cx="145062" cy="223846"/>
              </a:xfrm>
              <a:custGeom>
                <a:avLst/>
                <a:gdLst>
                  <a:gd name="connsiteX0" fmla="*/ 39667 w 145062"/>
                  <a:gd name="connsiteY0" fmla="*/ 221471 h 223846"/>
                  <a:gd name="connsiteX1" fmla="*/ 13222 w 145062"/>
                  <a:gd name="connsiteY1" fmla="*/ 214479 h 223846"/>
                  <a:gd name="connsiteX2" fmla="*/ 0 w 145062"/>
                  <a:gd name="connsiteY2" fmla="*/ 210919 h 223846"/>
                  <a:gd name="connsiteX3" fmla="*/ 2416 w 145062"/>
                  <a:gd name="connsiteY3" fmla="*/ 157776 h 223846"/>
                  <a:gd name="connsiteX4" fmla="*/ 21232 w 145062"/>
                  <a:gd name="connsiteY4" fmla="*/ 157776 h 223846"/>
                  <a:gd name="connsiteX5" fmla="*/ 26190 w 145062"/>
                  <a:gd name="connsiteY5" fmla="*/ 195917 h 223846"/>
                  <a:gd name="connsiteX6" fmla="*/ 42464 w 145062"/>
                  <a:gd name="connsiteY6" fmla="*/ 204308 h 223846"/>
                  <a:gd name="connsiteX7" fmla="*/ 67255 w 145062"/>
                  <a:gd name="connsiteY7" fmla="*/ 207995 h 223846"/>
                  <a:gd name="connsiteX8" fmla="*/ 101200 w 145062"/>
                  <a:gd name="connsiteY8" fmla="*/ 197951 h 223846"/>
                  <a:gd name="connsiteX9" fmla="*/ 112770 w 145062"/>
                  <a:gd name="connsiteY9" fmla="*/ 170363 h 223846"/>
                  <a:gd name="connsiteX10" fmla="*/ 106413 w 145062"/>
                  <a:gd name="connsiteY10" fmla="*/ 150656 h 223846"/>
                  <a:gd name="connsiteX11" fmla="*/ 89631 w 145062"/>
                  <a:gd name="connsiteY11" fmla="*/ 136544 h 223846"/>
                  <a:gd name="connsiteX12" fmla="*/ 61025 w 145062"/>
                  <a:gd name="connsiteY12" fmla="*/ 122686 h 223846"/>
                  <a:gd name="connsiteX13" fmla="*/ 32420 w 145062"/>
                  <a:gd name="connsiteY13" fmla="*/ 107684 h 223846"/>
                  <a:gd name="connsiteX14" fmla="*/ 11315 w 145062"/>
                  <a:gd name="connsiteY14" fmla="*/ 87215 h 223846"/>
                  <a:gd name="connsiteX15" fmla="*/ 2288 w 145062"/>
                  <a:gd name="connsiteY15" fmla="*/ 56448 h 223846"/>
                  <a:gd name="connsiteX16" fmla="*/ 10934 w 145062"/>
                  <a:gd name="connsiteY16" fmla="*/ 27461 h 223846"/>
                  <a:gd name="connsiteX17" fmla="*/ 35852 w 145062"/>
                  <a:gd name="connsiteY17" fmla="*/ 7374 h 223846"/>
                  <a:gd name="connsiteX18" fmla="*/ 73866 w 145062"/>
                  <a:gd name="connsiteY18" fmla="*/ 0 h 223846"/>
                  <a:gd name="connsiteX19" fmla="*/ 97768 w 145062"/>
                  <a:gd name="connsiteY19" fmla="*/ 2034 h 223846"/>
                  <a:gd name="connsiteX20" fmla="*/ 121415 w 145062"/>
                  <a:gd name="connsiteY20" fmla="*/ 7628 h 223846"/>
                  <a:gd name="connsiteX21" fmla="*/ 131459 w 145062"/>
                  <a:gd name="connsiteY21" fmla="*/ 10298 h 223846"/>
                  <a:gd name="connsiteX22" fmla="*/ 129679 w 145062"/>
                  <a:gd name="connsiteY22" fmla="*/ 59627 h 223846"/>
                  <a:gd name="connsiteX23" fmla="*/ 111753 w 145062"/>
                  <a:gd name="connsiteY23" fmla="*/ 59627 h 223846"/>
                  <a:gd name="connsiteX24" fmla="*/ 105904 w 145062"/>
                  <a:gd name="connsiteY24" fmla="*/ 23520 h 223846"/>
                  <a:gd name="connsiteX25" fmla="*/ 93699 w 145062"/>
                  <a:gd name="connsiteY25" fmla="*/ 17926 h 223846"/>
                  <a:gd name="connsiteX26" fmla="*/ 73612 w 145062"/>
                  <a:gd name="connsiteY26" fmla="*/ 15256 h 223846"/>
                  <a:gd name="connsiteX27" fmla="*/ 42845 w 145062"/>
                  <a:gd name="connsiteY27" fmla="*/ 23774 h 223846"/>
                  <a:gd name="connsiteX28" fmla="*/ 32420 w 145062"/>
                  <a:gd name="connsiteY28" fmla="*/ 48439 h 223846"/>
                  <a:gd name="connsiteX29" fmla="*/ 38777 w 145062"/>
                  <a:gd name="connsiteY29" fmla="*/ 68145 h 223846"/>
                  <a:gd name="connsiteX30" fmla="*/ 54541 w 145062"/>
                  <a:gd name="connsiteY30" fmla="*/ 81621 h 223846"/>
                  <a:gd name="connsiteX31" fmla="*/ 84546 w 145062"/>
                  <a:gd name="connsiteY31" fmla="*/ 96878 h 223846"/>
                  <a:gd name="connsiteX32" fmla="*/ 115694 w 145062"/>
                  <a:gd name="connsiteY32" fmla="*/ 113278 h 223846"/>
                  <a:gd name="connsiteX33" fmla="*/ 136417 w 145062"/>
                  <a:gd name="connsiteY33" fmla="*/ 132476 h 223846"/>
                  <a:gd name="connsiteX34" fmla="*/ 145062 w 145062"/>
                  <a:gd name="connsiteY34" fmla="*/ 160827 h 223846"/>
                  <a:gd name="connsiteX35" fmla="*/ 136417 w 145062"/>
                  <a:gd name="connsiteY35" fmla="*/ 190832 h 223846"/>
                  <a:gd name="connsiteX36" fmla="*/ 109973 w 145062"/>
                  <a:gd name="connsiteY36" fmla="*/ 214479 h 223846"/>
                  <a:gd name="connsiteX37" fmla="*/ 66874 w 145062"/>
                  <a:gd name="connsiteY37" fmla="*/ 223760 h 223846"/>
                  <a:gd name="connsiteX38" fmla="*/ 39667 w 145062"/>
                  <a:gd name="connsiteY38" fmla="*/ 221471 h 2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5062" h="223846">
                    <a:moveTo>
                      <a:pt x="39667" y="221471"/>
                    </a:moveTo>
                    <a:cubicBezTo>
                      <a:pt x="31657" y="219691"/>
                      <a:pt x="22757" y="217403"/>
                      <a:pt x="13222" y="214479"/>
                    </a:cubicBezTo>
                    <a:cubicBezTo>
                      <a:pt x="7374" y="212317"/>
                      <a:pt x="2924" y="211173"/>
                      <a:pt x="0" y="210919"/>
                    </a:cubicBezTo>
                    <a:lnTo>
                      <a:pt x="2416" y="157776"/>
                    </a:lnTo>
                    <a:lnTo>
                      <a:pt x="21232" y="157776"/>
                    </a:lnTo>
                    <a:lnTo>
                      <a:pt x="26190" y="195917"/>
                    </a:lnTo>
                    <a:cubicBezTo>
                      <a:pt x="29496" y="199095"/>
                      <a:pt x="34962" y="201892"/>
                      <a:pt x="42464" y="204308"/>
                    </a:cubicBezTo>
                    <a:cubicBezTo>
                      <a:pt x="49965" y="206724"/>
                      <a:pt x="58228" y="207995"/>
                      <a:pt x="67255" y="207995"/>
                    </a:cubicBezTo>
                    <a:cubicBezTo>
                      <a:pt x="82130" y="207995"/>
                      <a:pt x="93445" y="204689"/>
                      <a:pt x="101200" y="197951"/>
                    </a:cubicBezTo>
                    <a:cubicBezTo>
                      <a:pt x="108956" y="191340"/>
                      <a:pt x="112770" y="182059"/>
                      <a:pt x="112770" y="170363"/>
                    </a:cubicBezTo>
                    <a:cubicBezTo>
                      <a:pt x="112770" y="162734"/>
                      <a:pt x="110608" y="156123"/>
                      <a:pt x="106413" y="150656"/>
                    </a:cubicBezTo>
                    <a:cubicBezTo>
                      <a:pt x="102218" y="145190"/>
                      <a:pt x="96624" y="140485"/>
                      <a:pt x="89631" y="136544"/>
                    </a:cubicBezTo>
                    <a:cubicBezTo>
                      <a:pt x="82639" y="132603"/>
                      <a:pt x="73103" y="128026"/>
                      <a:pt x="61025" y="122686"/>
                    </a:cubicBezTo>
                    <a:cubicBezTo>
                      <a:pt x="50092" y="117855"/>
                      <a:pt x="40429" y="112770"/>
                      <a:pt x="32420" y="107684"/>
                    </a:cubicBezTo>
                    <a:cubicBezTo>
                      <a:pt x="24283" y="102599"/>
                      <a:pt x="17291" y="95734"/>
                      <a:pt x="11315" y="87215"/>
                    </a:cubicBezTo>
                    <a:cubicBezTo>
                      <a:pt x="5340" y="78697"/>
                      <a:pt x="2288" y="68399"/>
                      <a:pt x="2288" y="56448"/>
                    </a:cubicBezTo>
                    <a:cubicBezTo>
                      <a:pt x="2288" y="45642"/>
                      <a:pt x="5213" y="35980"/>
                      <a:pt x="10934" y="27461"/>
                    </a:cubicBezTo>
                    <a:cubicBezTo>
                      <a:pt x="16655" y="18943"/>
                      <a:pt x="25046" y="12205"/>
                      <a:pt x="35852" y="7374"/>
                    </a:cubicBezTo>
                    <a:cubicBezTo>
                      <a:pt x="46659" y="2543"/>
                      <a:pt x="59373" y="0"/>
                      <a:pt x="73866" y="0"/>
                    </a:cubicBezTo>
                    <a:cubicBezTo>
                      <a:pt x="82893" y="0"/>
                      <a:pt x="90902" y="636"/>
                      <a:pt x="97768" y="2034"/>
                    </a:cubicBezTo>
                    <a:cubicBezTo>
                      <a:pt x="104633" y="3433"/>
                      <a:pt x="112643" y="5213"/>
                      <a:pt x="121415" y="7628"/>
                    </a:cubicBezTo>
                    <a:cubicBezTo>
                      <a:pt x="125356" y="9027"/>
                      <a:pt x="128662" y="9917"/>
                      <a:pt x="131459" y="10298"/>
                    </a:cubicBezTo>
                    <a:lnTo>
                      <a:pt x="129679" y="59627"/>
                    </a:lnTo>
                    <a:lnTo>
                      <a:pt x="111753" y="59627"/>
                    </a:lnTo>
                    <a:lnTo>
                      <a:pt x="105904" y="23520"/>
                    </a:lnTo>
                    <a:cubicBezTo>
                      <a:pt x="103997" y="21613"/>
                      <a:pt x="99929" y="19706"/>
                      <a:pt x="93699" y="17926"/>
                    </a:cubicBezTo>
                    <a:cubicBezTo>
                      <a:pt x="87470" y="16146"/>
                      <a:pt x="80859" y="15256"/>
                      <a:pt x="73612" y="15256"/>
                    </a:cubicBezTo>
                    <a:cubicBezTo>
                      <a:pt x="60135" y="15256"/>
                      <a:pt x="49837" y="18053"/>
                      <a:pt x="42845" y="23774"/>
                    </a:cubicBezTo>
                    <a:cubicBezTo>
                      <a:pt x="35852" y="29496"/>
                      <a:pt x="32420" y="37632"/>
                      <a:pt x="32420" y="48439"/>
                    </a:cubicBezTo>
                    <a:cubicBezTo>
                      <a:pt x="32420" y="56321"/>
                      <a:pt x="34581" y="62805"/>
                      <a:pt x="38777" y="68145"/>
                    </a:cubicBezTo>
                    <a:cubicBezTo>
                      <a:pt x="42972" y="73485"/>
                      <a:pt x="48185" y="77934"/>
                      <a:pt x="54541" y="81621"/>
                    </a:cubicBezTo>
                    <a:cubicBezTo>
                      <a:pt x="60771" y="85308"/>
                      <a:pt x="70815" y="90394"/>
                      <a:pt x="84546" y="96878"/>
                    </a:cubicBezTo>
                    <a:cubicBezTo>
                      <a:pt x="97259" y="102980"/>
                      <a:pt x="107684" y="108447"/>
                      <a:pt x="115694" y="113278"/>
                    </a:cubicBezTo>
                    <a:cubicBezTo>
                      <a:pt x="123704" y="118110"/>
                      <a:pt x="130569" y="124593"/>
                      <a:pt x="136417" y="132476"/>
                    </a:cubicBezTo>
                    <a:cubicBezTo>
                      <a:pt x="142138" y="140358"/>
                      <a:pt x="145062" y="149894"/>
                      <a:pt x="145062" y="160827"/>
                    </a:cubicBezTo>
                    <a:cubicBezTo>
                      <a:pt x="145062" y="171253"/>
                      <a:pt x="142138" y="181169"/>
                      <a:pt x="136417" y="190832"/>
                    </a:cubicBezTo>
                    <a:cubicBezTo>
                      <a:pt x="130569" y="200494"/>
                      <a:pt x="121797" y="208376"/>
                      <a:pt x="109973" y="214479"/>
                    </a:cubicBezTo>
                    <a:cubicBezTo>
                      <a:pt x="98149" y="220709"/>
                      <a:pt x="83783" y="223760"/>
                      <a:pt x="66874" y="223760"/>
                    </a:cubicBezTo>
                    <a:cubicBezTo>
                      <a:pt x="56703" y="224141"/>
                      <a:pt x="47676" y="223251"/>
                      <a:pt x="39667" y="221471"/>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9" name="Freeform: Shape 41">
                <a:extLst>
                  <a:ext uri="{FF2B5EF4-FFF2-40B4-BE49-F238E27FC236}">
                    <a16:creationId xmlns:a16="http://schemas.microsoft.com/office/drawing/2014/main" id="{42130438-9AD3-9E88-A43B-8AA669F2F459}"/>
                  </a:ext>
                </a:extLst>
              </p:cNvPr>
              <p:cNvSpPr/>
              <p:nvPr/>
            </p:nvSpPr>
            <p:spPr>
              <a:xfrm>
                <a:off x="2371907" y="1827887"/>
                <a:ext cx="144426" cy="253890"/>
              </a:xfrm>
              <a:custGeom>
                <a:avLst/>
                <a:gdLst>
                  <a:gd name="connsiteX0" fmla="*/ 27843 w 144426"/>
                  <a:gd name="connsiteY0" fmla="*/ 165913 h 253890"/>
                  <a:gd name="connsiteX1" fmla="*/ 97768 w 144426"/>
                  <a:gd name="connsiteY1" fmla="*/ 151928 h 253890"/>
                  <a:gd name="connsiteX2" fmla="*/ 97768 w 144426"/>
                  <a:gd name="connsiteY2" fmla="*/ 143664 h 253890"/>
                  <a:gd name="connsiteX3" fmla="*/ 94844 w 144426"/>
                  <a:gd name="connsiteY3" fmla="*/ 121924 h 253890"/>
                  <a:gd name="connsiteX4" fmla="*/ 84673 w 144426"/>
                  <a:gd name="connsiteY4" fmla="*/ 110354 h 253890"/>
                  <a:gd name="connsiteX5" fmla="*/ 64204 w 144426"/>
                  <a:gd name="connsiteY5" fmla="*/ 106667 h 253890"/>
                  <a:gd name="connsiteX6" fmla="*/ 37251 w 144426"/>
                  <a:gd name="connsiteY6" fmla="*/ 110863 h 253890"/>
                  <a:gd name="connsiteX7" fmla="*/ 13604 w 144426"/>
                  <a:gd name="connsiteY7" fmla="*/ 121288 h 253890"/>
                  <a:gd name="connsiteX8" fmla="*/ 6230 w 144426"/>
                  <a:gd name="connsiteY8" fmla="*/ 106032 h 253890"/>
                  <a:gd name="connsiteX9" fmla="*/ 20342 w 144426"/>
                  <a:gd name="connsiteY9" fmla="*/ 97513 h 253890"/>
                  <a:gd name="connsiteX10" fmla="*/ 44116 w 144426"/>
                  <a:gd name="connsiteY10" fmla="*/ 88105 h 253890"/>
                  <a:gd name="connsiteX11" fmla="*/ 71196 w 144426"/>
                  <a:gd name="connsiteY11" fmla="*/ 84037 h 253890"/>
                  <a:gd name="connsiteX12" fmla="*/ 104252 w 144426"/>
                  <a:gd name="connsiteY12" fmla="*/ 89758 h 253890"/>
                  <a:gd name="connsiteX13" fmla="*/ 121797 w 144426"/>
                  <a:gd name="connsiteY13" fmla="*/ 108066 h 253890"/>
                  <a:gd name="connsiteX14" fmla="*/ 127136 w 144426"/>
                  <a:gd name="connsiteY14" fmla="*/ 141884 h 253890"/>
                  <a:gd name="connsiteX15" fmla="*/ 127136 w 144426"/>
                  <a:gd name="connsiteY15" fmla="*/ 236219 h 253890"/>
                  <a:gd name="connsiteX16" fmla="*/ 144427 w 144426"/>
                  <a:gd name="connsiteY16" fmla="*/ 236219 h 253890"/>
                  <a:gd name="connsiteX17" fmla="*/ 144427 w 144426"/>
                  <a:gd name="connsiteY17" fmla="*/ 249187 h 253890"/>
                  <a:gd name="connsiteX18" fmla="*/ 129552 w 144426"/>
                  <a:gd name="connsiteY18" fmla="*/ 252111 h 253890"/>
                  <a:gd name="connsiteX19" fmla="*/ 113787 w 144426"/>
                  <a:gd name="connsiteY19" fmla="*/ 253637 h 253890"/>
                  <a:gd name="connsiteX20" fmla="*/ 102599 w 144426"/>
                  <a:gd name="connsiteY20" fmla="*/ 251094 h 253890"/>
                  <a:gd name="connsiteX21" fmla="*/ 99675 w 144426"/>
                  <a:gd name="connsiteY21" fmla="*/ 240033 h 253890"/>
                  <a:gd name="connsiteX22" fmla="*/ 99675 w 144426"/>
                  <a:gd name="connsiteY22" fmla="*/ 230371 h 253890"/>
                  <a:gd name="connsiteX23" fmla="*/ 78062 w 144426"/>
                  <a:gd name="connsiteY23" fmla="*/ 246517 h 253890"/>
                  <a:gd name="connsiteX24" fmla="*/ 49075 w 144426"/>
                  <a:gd name="connsiteY24" fmla="*/ 253891 h 253890"/>
                  <a:gd name="connsiteX25" fmla="*/ 13985 w 144426"/>
                  <a:gd name="connsiteY25" fmla="*/ 241686 h 253890"/>
                  <a:gd name="connsiteX26" fmla="*/ 0 w 144426"/>
                  <a:gd name="connsiteY26" fmla="*/ 206596 h 253890"/>
                  <a:gd name="connsiteX27" fmla="*/ 27843 w 144426"/>
                  <a:gd name="connsiteY27" fmla="*/ 165913 h 253890"/>
                  <a:gd name="connsiteX28" fmla="*/ 41828 w 144426"/>
                  <a:gd name="connsiteY28" fmla="*/ 50600 h 253890"/>
                  <a:gd name="connsiteX29" fmla="*/ 24664 w 144426"/>
                  <a:gd name="connsiteY29" fmla="*/ 33055 h 253890"/>
                  <a:gd name="connsiteX30" fmla="*/ 18816 w 144426"/>
                  <a:gd name="connsiteY30" fmla="*/ 8772 h 253890"/>
                  <a:gd name="connsiteX31" fmla="*/ 19452 w 144426"/>
                  <a:gd name="connsiteY31" fmla="*/ 0 h 253890"/>
                  <a:gd name="connsiteX32" fmla="*/ 34962 w 144426"/>
                  <a:gd name="connsiteY32" fmla="*/ 0 h 253890"/>
                  <a:gd name="connsiteX33" fmla="*/ 35217 w 144426"/>
                  <a:gd name="connsiteY33" fmla="*/ 5340 h 253890"/>
                  <a:gd name="connsiteX34" fmla="*/ 44371 w 144426"/>
                  <a:gd name="connsiteY34" fmla="*/ 24919 h 253890"/>
                  <a:gd name="connsiteX35" fmla="*/ 68145 w 144426"/>
                  <a:gd name="connsiteY35" fmla="*/ 33310 h 253890"/>
                  <a:gd name="connsiteX36" fmla="*/ 91665 w 144426"/>
                  <a:gd name="connsiteY36" fmla="*/ 24792 h 253890"/>
                  <a:gd name="connsiteX37" fmla="*/ 100183 w 144426"/>
                  <a:gd name="connsiteY37" fmla="*/ 5340 h 253890"/>
                  <a:gd name="connsiteX38" fmla="*/ 100438 w 144426"/>
                  <a:gd name="connsiteY38" fmla="*/ 0 h 253890"/>
                  <a:gd name="connsiteX39" fmla="*/ 115694 w 144426"/>
                  <a:gd name="connsiteY39" fmla="*/ 0 h 253890"/>
                  <a:gd name="connsiteX40" fmla="*/ 116330 w 144426"/>
                  <a:gd name="connsiteY40" fmla="*/ 8518 h 253890"/>
                  <a:gd name="connsiteX41" fmla="*/ 110354 w 144426"/>
                  <a:gd name="connsiteY41" fmla="*/ 32674 h 253890"/>
                  <a:gd name="connsiteX42" fmla="*/ 93318 w 144426"/>
                  <a:gd name="connsiteY42" fmla="*/ 50473 h 253890"/>
                  <a:gd name="connsiteX43" fmla="*/ 68145 w 144426"/>
                  <a:gd name="connsiteY43" fmla="*/ 57084 h 253890"/>
                  <a:gd name="connsiteX44" fmla="*/ 41828 w 144426"/>
                  <a:gd name="connsiteY44" fmla="*/ 50600 h 253890"/>
                  <a:gd name="connsiteX45" fmla="*/ 79587 w 144426"/>
                  <a:gd name="connsiteY45" fmla="*/ 229227 h 253890"/>
                  <a:gd name="connsiteX46" fmla="*/ 97768 w 144426"/>
                  <a:gd name="connsiteY46" fmla="*/ 218039 h 253890"/>
                  <a:gd name="connsiteX47" fmla="*/ 97768 w 144426"/>
                  <a:gd name="connsiteY47" fmla="*/ 167438 h 253890"/>
                  <a:gd name="connsiteX48" fmla="*/ 49456 w 144426"/>
                  <a:gd name="connsiteY48" fmla="*/ 177228 h 253890"/>
                  <a:gd name="connsiteX49" fmla="*/ 33183 w 144426"/>
                  <a:gd name="connsiteY49" fmla="*/ 202909 h 253890"/>
                  <a:gd name="connsiteX50" fmla="*/ 40938 w 144426"/>
                  <a:gd name="connsiteY50" fmla="*/ 226302 h 253890"/>
                  <a:gd name="connsiteX51" fmla="*/ 61915 w 144426"/>
                  <a:gd name="connsiteY51" fmla="*/ 233804 h 253890"/>
                  <a:gd name="connsiteX52" fmla="*/ 79587 w 144426"/>
                  <a:gd name="connsiteY52" fmla="*/ 229227 h 25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4426" h="253890">
                    <a:moveTo>
                      <a:pt x="27843" y="165913"/>
                    </a:moveTo>
                    <a:cubicBezTo>
                      <a:pt x="46278" y="157140"/>
                      <a:pt x="69544" y="152563"/>
                      <a:pt x="97768" y="151928"/>
                    </a:cubicBezTo>
                    <a:lnTo>
                      <a:pt x="97768" y="143664"/>
                    </a:lnTo>
                    <a:cubicBezTo>
                      <a:pt x="97768" y="134510"/>
                      <a:pt x="96751" y="127263"/>
                      <a:pt x="94844" y="121924"/>
                    </a:cubicBezTo>
                    <a:cubicBezTo>
                      <a:pt x="92937" y="116584"/>
                      <a:pt x="89504" y="112770"/>
                      <a:pt x="84673" y="110354"/>
                    </a:cubicBezTo>
                    <a:cubicBezTo>
                      <a:pt x="79842" y="107939"/>
                      <a:pt x="73103" y="106667"/>
                      <a:pt x="64204" y="106667"/>
                    </a:cubicBezTo>
                    <a:cubicBezTo>
                      <a:pt x="54160" y="106667"/>
                      <a:pt x="45260" y="108066"/>
                      <a:pt x="37251" y="110863"/>
                    </a:cubicBezTo>
                    <a:cubicBezTo>
                      <a:pt x="29368" y="113660"/>
                      <a:pt x="21486" y="117220"/>
                      <a:pt x="13604" y="121288"/>
                    </a:cubicBezTo>
                    <a:lnTo>
                      <a:pt x="6230" y="106032"/>
                    </a:lnTo>
                    <a:cubicBezTo>
                      <a:pt x="8772" y="103870"/>
                      <a:pt x="13476" y="101073"/>
                      <a:pt x="20342" y="97513"/>
                    </a:cubicBezTo>
                    <a:cubicBezTo>
                      <a:pt x="27207" y="93954"/>
                      <a:pt x="35090" y="90902"/>
                      <a:pt x="44116" y="88105"/>
                    </a:cubicBezTo>
                    <a:cubicBezTo>
                      <a:pt x="53143" y="85308"/>
                      <a:pt x="62170" y="84037"/>
                      <a:pt x="71196" y="84037"/>
                    </a:cubicBezTo>
                    <a:cubicBezTo>
                      <a:pt x="85054" y="84037"/>
                      <a:pt x="96115" y="85944"/>
                      <a:pt x="104252" y="89758"/>
                    </a:cubicBezTo>
                    <a:cubicBezTo>
                      <a:pt x="112388" y="93572"/>
                      <a:pt x="118237" y="99675"/>
                      <a:pt x="121797" y="108066"/>
                    </a:cubicBezTo>
                    <a:cubicBezTo>
                      <a:pt x="125356" y="116457"/>
                      <a:pt x="127136" y="127772"/>
                      <a:pt x="127136" y="141884"/>
                    </a:cubicBezTo>
                    <a:lnTo>
                      <a:pt x="127136" y="236219"/>
                    </a:lnTo>
                    <a:lnTo>
                      <a:pt x="144427" y="236219"/>
                    </a:lnTo>
                    <a:lnTo>
                      <a:pt x="144427" y="249187"/>
                    </a:lnTo>
                    <a:cubicBezTo>
                      <a:pt x="140486" y="250204"/>
                      <a:pt x="135527" y="251094"/>
                      <a:pt x="129552" y="252111"/>
                    </a:cubicBezTo>
                    <a:cubicBezTo>
                      <a:pt x="123576" y="253128"/>
                      <a:pt x="118364" y="253637"/>
                      <a:pt x="113787" y="253637"/>
                    </a:cubicBezTo>
                    <a:cubicBezTo>
                      <a:pt x="108320" y="253637"/>
                      <a:pt x="104633" y="252747"/>
                      <a:pt x="102599" y="251094"/>
                    </a:cubicBezTo>
                    <a:cubicBezTo>
                      <a:pt x="100692" y="249441"/>
                      <a:pt x="99675" y="245754"/>
                      <a:pt x="99675" y="240033"/>
                    </a:cubicBezTo>
                    <a:lnTo>
                      <a:pt x="99675" y="230371"/>
                    </a:lnTo>
                    <a:cubicBezTo>
                      <a:pt x="93827" y="236219"/>
                      <a:pt x="86580" y="241686"/>
                      <a:pt x="78062" y="246517"/>
                    </a:cubicBezTo>
                    <a:cubicBezTo>
                      <a:pt x="69544" y="251475"/>
                      <a:pt x="59881" y="253891"/>
                      <a:pt x="49075" y="253891"/>
                    </a:cubicBezTo>
                    <a:cubicBezTo>
                      <a:pt x="34962" y="253891"/>
                      <a:pt x="23266" y="249823"/>
                      <a:pt x="13985" y="241686"/>
                    </a:cubicBezTo>
                    <a:cubicBezTo>
                      <a:pt x="4704" y="233549"/>
                      <a:pt x="0" y="221853"/>
                      <a:pt x="0" y="206596"/>
                    </a:cubicBezTo>
                    <a:cubicBezTo>
                      <a:pt x="254" y="188289"/>
                      <a:pt x="9535" y="174685"/>
                      <a:pt x="27843" y="165913"/>
                    </a:cubicBezTo>
                    <a:close/>
                    <a:moveTo>
                      <a:pt x="41828" y="50600"/>
                    </a:moveTo>
                    <a:cubicBezTo>
                      <a:pt x="34327" y="46278"/>
                      <a:pt x="28606" y="40429"/>
                      <a:pt x="24664" y="33055"/>
                    </a:cubicBezTo>
                    <a:cubicBezTo>
                      <a:pt x="20723" y="25681"/>
                      <a:pt x="18816" y="17672"/>
                      <a:pt x="18816" y="8772"/>
                    </a:cubicBezTo>
                    <a:cubicBezTo>
                      <a:pt x="18816" y="4450"/>
                      <a:pt x="19070" y="1526"/>
                      <a:pt x="19452" y="0"/>
                    </a:cubicBezTo>
                    <a:lnTo>
                      <a:pt x="34962" y="0"/>
                    </a:lnTo>
                    <a:cubicBezTo>
                      <a:pt x="34962" y="2161"/>
                      <a:pt x="35090" y="3941"/>
                      <a:pt x="35217" y="5340"/>
                    </a:cubicBezTo>
                    <a:cubicBezTo>
                      <a:pt x="35980" y="12841"/>
                      <a:pt x="39031" y="19325"/>
                      <a:pt x="44371" y="24919"/>
                    </a:cubicBezTo>
                    <a:cubicBezTo>
                      <a:pt x="49710" y="30513"/>
                      <a:pt x="57593" y="33310"/>
                      <a:pt x="68145" y="33310"/>
                    </a:cubicBezTo>
                    <a:cubicBezTo>
                      <a:pt x="78697" y="33310"/>
                      <a:pt x="86580" y="30513"/>
                      <a:pt x="91665" y="24792"/>
                    </a:cubicBezTo>
                    <a:cubicBezTo>
                      <a:pt x="96751" y="19070"/>
                      <a:pt x="99548" y="12586"/>
                      <a:pt x="100183" y="5340"/>
                    </a:cubicBezTo>
                    <a:cubicBezTo>
                      <a:pt x="100565" y="2543"/>
                      <a:pt x="100692" y="890"/>
                      <a:pt x="100438" y="0"/>
                    </a:cubicBezTo>
                    <a:lnTo>
                      <a:pt x="115694" y="0"/>
                    </a:lnTo>
                    <a:cubicBezTo>
                      <a:pt x="116075" y="3178"/>
                      <a:pt x="116330" y="5975"/>
                      <a:pt x="116330" y="8518"/>
                    </a:cubicBezTo>
                    <a:cubicBezTo>
                      <a:pt x="116330" y="17163"/>
                      <a:pt x="114296" y="25173"/>
                      <a:pt x="110354" y="32674"/>
                    </a:cubicBezTo>
                    <a:cubicBezTo>
                      <a:pt x="106286" y="40175"/>
                      <a:pt x="100692" y="46023"/>
                      <a:pt x="93318" y="50473"/>
                    </a:cubicBezTo>
                    <a:cubicBezTo>
                      <a:pt x="85944" y="54923"/>
                      <a:pt x="77553" y="57084"/>
                      <a:pt x="68145" y="57084"/>
                    </a:cubicBezTo>
                    <a:cubicBezTo>
                      <a:pt x="58228" y="57084"/>
                      <a:pt x="49456" y="54923"/>
                      <a:pt x="41828" y="50600"/>
                    </a:cubicBezTo>
                    <a:close/>
                    <a:moveTo>
                      <a:pt x="79587" y="229227"/>
                    </a:moveTo>
                    <a:cubicBezTo>
                      <a:pt x="86198" y="226048"/>
                      <a:pt x="92301" y="222361"/>
                      <a:pt x="97768" y="218039"/>
                    </a:cubicBezTo>
                    <a:lnTo>
                      <a:pt x="97768" y="167438"/>
                    </a:lnTo>
                    <a:cubicBezTo>
                      <a:pt x="76409" y="167438"/>
                      <a:pt x="60263" y="170744"/>
                      <a:pt x="49456" y="177228"/>
                    </a:cubicBezTo>
                    <a:cubicBezTo>
                      <a:pt x="38522" y="183839"/>
                      <a:pt x="33183" y="192357"/>
                      <a:pt x="33183" y="202909"/>
                    </a:cubicBezTo>
                    <a:cubicBezTo>
                      <a:pt x="33183" y="213462"/>
                      <a:pt x="35725" y="221217"/>
                      <a:pt x="40938" y="226302"/>
                    </a:cubicBezTo>
                    <a:cubicBezTo>
                      <a:pt x="46151" y="231261"/>
                      <a:pt x="53143" y="233804"/>
                      <a:pt x="61915" y="233804"/>
                    </a:cubicBezTo>
                    <a:cubicBezTo>
                      <a:pt x="67128" y="233931"/>
                      <a:pt x="72976" y="232405"/>
                      <a:pt x="79587" y="229227"/>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0" name="Freeform: Shape 42">
                <a:extLst>
                  <a:ext uri="{FF2B5EF4-FFF2-40B4-BE49-F238E27FC236}">
                    <a16:creationId xmlns:a16="http://schemas.microsoft.com/office/drawing/2014/main" id="{95195185-D528-63DC-48B8-AC9A4DF209BF}"/>
                  </a:ext>
                </a:extLst>
              </p:cNvPr>
              <p:cNvSpPr/>
              <p:nvPr/>
            </p:nvSpPr>
            <p:spPr>
              <a:xfrm>
                <a:off x="2533625" y="1911542"/>
                <a:ext cx="177609" cy="167056"/>
              </a:xfrm>
              <a:custGeom>
                <a:avLst/>
                <a:gdLst>
                  <a:gd name="connsiteX0" fmla="*/ 21105 w 177609"/>
                  <a:gd name="connsiteY0" fmla="*/ 26572 h 167056"/>
                  <a:gd name="connsiteX1" fmla="*/ 0 w 177609"/>
                  <a:gd name="connsiteY1" fmla="*/ 21232 h 167056"/>
                  <a:gd name="connsiteX2" fmla="*/ 0 w 177609"/>
                  <a:gd name="connsiteY2" fmla="*/ 5340 h 167056"/>
                  <a:gd name="connsiteX3" fmla="*/ 42082 w 177609"/>
                  <a:gd name="connsiteY3" fmla="*/ 0 h 167056"/>
                  <a:gd name="connsiteX4" fmla="*/ 42972 w 177609"/>
                  <a:gd name="connsiteY4" fmla="*/ 0 h 167056"/>
                  <a:gd name="connsiteX5" fmla="*/ 49202 w 177609"/>
                  <a:gd name="connsiteY5" fmla="*/ 5340 h 167056"/>
                  <a:gd name="connsiteX6" fmla="*/ 49202 w 177609"/>
                  <a:gd name="connsiteY6" fmla="*/ 17672 h 167056"/>
                  <a:gd name="connsiteX7" fmla="*/ 48948 w 177609"/>
                  <a:gd name="connsiteY7" fmla="*/ 24792 h 167056"/>
                  <a:gd name="connsiteX8" fmla="*/ 76917 w 177609"/>
                  <a:gd name="connsiteY8" fmla="*/ 7755 h 167056"/>
                  <a:gd name="connsiteX9" fmla="*/ 110100 w 177609"/>
                  <a:gd name="connsiteY9" fmla="*/ 127 h 167056"/>
                  <a:gd name="connsiteX10" fmla="*/ 138706 w 177609"/>
                  <a:gd name="connsiteY10" fmla="*/ 7120 h 167056"/>
                  <a:gd name="connsiteX11" fmla="*/ 152945 w 177609"/>
                  <a:gd name="connsiteY11" fmla="*/ 28733 h 167056"/>
                  <a:gd name="connsiteX12" fmla="*/ 157013 w 177609"/>
                  <a:gd name="connsiteY12" fmla="*/ 68018 h 167056"/>
                  <a:gd name="connsiteX13" fmla="*/ 157013 w 177609"/>
                  <a:gd name="connsiteY13" fmla="*/ 150275 h 167056"/>
                  <a:gd name="connsiteX14" fmla="*/ 177609 w 177609"/>
                  <a:gd name="connsiteY14" fmla="*/ 152309 h 167056"/>
                  <a:gd name="connsiteX15" fmla="*/ 177609 w 177609"/>
                  <a:gd name="connsiteY15" fmla="*/ 167057 h 167056"/>
                  <a:gd name="connsiteX16" fmla="*/ 107939 w 177609"/>
                  <a:gd name="connsiteY16" fmla="*/ 167057 h 167056"/>
                  <a:gd name="connsiteX17" fmla="*/ 107939 w 177609"/>
                  <a:gd name="connsiteY17" fmla="*/ 152691 h 167056"/>
                  <a:gd name="connsiteX18" fmla="*/ 126119 w 177609"/>
                  <a:gd name="connsiteY18" fmla="*/ 150402 h 167056"/>
                  <a:gd name="connsiteX19" fmla="*/ 126119 w 177609"/>
                  <a:gd name="connsiteY19" fmla="*/ 67764 h 167056"/>
                  <a:gd name="connsiteX20" fmla="*/ 123831 w 177609"/>
                  <a:gd name="connsiteY20" fmla="*/ 40556 h 167056"/>
                  <a:gd name="connsiteX21" fmla="*/ 115058 w 177609"/>
                  <a:gd name="connsiteY21" fmla="*/ 25809 h 167056"/>
                  <a:gd name="connsiteX22" fmla="*/ 96242 w 177609"/>
                  <a:gd name="connsiteY22" fmla="*/ 20977 h 167056"/>
                  <a:gd name="connsiteX23" fmla="*/ 73612 w 177609"/>
                  <a:gd name="connsiteY23" fmla="*/ 26317 h 167056"/>
                  <a:gd name="connsiteX24" fmla="*/ 52126 w 177609"/>
                  <a:gd name="connsiteY24" fmla="*/ 38649 h 167056"/>
                  <a:gd name="connsiteX25" fmla="*/ 52126 w 177609"/>
                  <a:gd name="connsiteY25" fmla="*/ 150021 h 167056"/>
                  <a:gd name="connsiteX26" fmla="*/ 72086 w 177609"/>
                  <a:gd name="connsiteY26" fmla="*/ 152691 h 167056"/>
                  <a:gd name="connsiteX27" fmla="*/ 72086 w 177609"/>
                  <a:gd name="connsiteY27" fmla="*/ 167057 h 167056"/>
                  <a:gd name="connsiteX28" fmla="*/ 2670 w 177609"/>
                  <a:gd name="connsiteY28" fmla="*/ 167057 h 167056"/>
                  <a:gd name="connsiteX29" fmla="*/ 2670 w 177609"/>
                  <a:gd name="connsiteY29" fmla="*/ 152691 h 167056"/>
                  <a:gd name="connsiteX30" fmla="*/ 21232 w 177609"/>
                  <a:gd name="connsiteY30" fmla="*/ 150021 h 167056"/>
                  <a:gd name="connsiteX31" fmla="*/ 21232 w 177609"/>
                  <a:gd name="connsiteY31" fmla="*/ 26572 h 16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7609" h="167056">
                    <a:moveTo>
                      <a:pt x="21105" y="26572"/>
                    </a:moveTo>
                    <a:lnTo>
                      <a:pt x="0" y="21232"/>
                    </a:lnTo>
                    <a:lnTo>
                      <a:pt x="0" y="5340"/>
                    </a:lnTo>
                    <a:lnTo>
                      <a:pt x="42082" y="0"/>
                    </a:lnTo>
                    <a:lnTo>
                      <a:pt x="42972" y="0"/>
                    </a:lnTo>
                    <a:lnTo>
                      <a:pt x="49202" y="5340"/>
                    </a:lnTo>
                    <a:lnTo>
                      <a:pt x="49202" y="17672"/>
                    </a:lnTo>
                    <a:lnTo>
                      <a:pt x="48948" y="24792"/>
                    </a:lnTo>
                    <a:cubicBezTo>
                      <a:pt x="55940" y="18562"/>
                      <a:pt x="65348" y="12841"/>
                      <a:pt x="76917" y="7755"/>
                    </a:cubicBezTo>
                    <a:cubicBezTo>
                      <a:pt x="88487" y="2670"/>
                      <a:pt x="99548" y="127"/>
                      <a:pt x="110100" y="127"/>
                    </a:cubicBezTo>
                    <a:cubicBezTo>
                      <a:pt x="122432" y="127"/>
                      <a:pt x="131967" y="2543"/>
                      <a:pt x="138706" y="7120"/>
                    </a:cubicBezTo>
                    <a:cubicBezTo>
                      <a:pt x="145444" y="11824"/>
                      <a:pt x="150275" y="19070"/>
                      <a:pt x="152945" y="28733"/>
                    </a:cubicBezTo>
                    <a:cubicBezTo>
                      <a:pt x="155742" y="38395"/>
                      <a:pt x="157013" y="51490"/>
                      <a:pt x="157013" y="68018"/>
                    </a:cubicBezTo>
                    <a:lnTo>
                      <a:pt x="157013" y="150275"/>
                    </a:lnTo>
                    <a:lnTo>
                      <a:pt x="177609" y="152309"/>
                    </a:lnTo>
                    <a:lnTo>
                      <a:pt x="177609" y="167057"/>
                    </a:lnTo>
                    <a:lnTo>
                      <a:pt x="107939" y="167057"/>
                    </a:lnTo>
                    <a:lnTo>
                      <a:pt x="107939" y="152691"/>
                    </a:lnTo>
                    <a:lnTo>
                      <a:pt x="126119" y="150402"/>
                    </a:lnTo>
                    <a:lnTo>
                      <a:pt x="126119" y="67764"/>
                    </a:lnTo>
                    <a:cubicBezTo>
                      <a:pt x="126119" y="56194"/>
                      <a:pt x="125356" y="47168"/>
                      <a:pt x="123831" y="40556"/>
                    </a:cubicBezTo>
                    <a:cubicBezTo>
                      <a:pt x="122305" y="33945"/>
                      <a:pt x="119254" y="29114"/>
                      <a:pt x="115058" y="25809"/>
                    </a:cubicBezTo>
                    <a:cubicBezTo>
                      <a:pt x="110736" y="22630"/>
                      <a:pt x="104506" y="20977"/>
                      <a:pt x="96242" y="20977"/>
                    </a:cubicBezTo>
                    <a:cubicBezTo>
                      <a:pt x="89250" y="20977"/>
                      <a:pt x="81621" y="22757"/>
                      <a:pt x="73612" y="26317"/>
                    </a:cubicBezTo>
                    <a:cubicBezTo>
                      <a:pt x="65602" y="29877"/>
                      <a:pt x="58483" y="33945"/>
                      <a:pt x="52126" y="38649"/>
                    </a:cubicBezTo>
                    <a:lnTo>
                      <a:pt x="52126" y="150021"/>
                    </a:lnTo>
                    <a:lnTo>
                      <a:pt x="72086" y="152691"/>
                    </a:lnTo>
                    <a:lnTo>
                      <a:pt x="72086" y="167057"/>
                    </a:lnTo>
                    <a:lnTo>
                      <a:pt x="2670" y="167057"/>
                    </a:lnTo>
                    <a:lnTo>
                      <a:pt x="2670" y="152691"/>
                    </a:lnTo>
                    <a:lnTo>
                      <a:pt x="21232" y="150021"/>
                    </a:lnTo>
                    <a:lnTo>
                      <a:pt x="21232" y="26572"/>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1" name="Freeform: Shape 43">
                <a:extLst>
                  <a:ext uri="{FF2B5EF4-FFF2-40B4-BE49-F238E27FC236}">
                    <a16:creationId xmlns:a16="http://schemas.microsoft.com/office/drawing/2014/main" id="{BEAE3522-1C8A-E3B8-3225-DB54EC3BDFD6}"/>
                  </a:ext>
                </a:extLst>
              </p:cNvPr>
              <p:cNvSpPr/>
              <p:nvPr/>
            </p:nvSpPr>
            <p:spPr>
              <a:xfrm>
                <a:off x="2731957" y="1827887"/>
                <a:ext cx="144426" cy="253890"/>
              </a:xfrm>
              <a:custGeom>
                <a:avLst/>
                <a:gdLst>
                  <a:gd name="connsiteX0" fmla="*/ 27843 w 144426"/>
                  <a:gd name="connsiteY0" fmla="*/ 165913 h 253890"/>
                  <a:gd name="connsiteX1" fmla="*/ 97768 w 144426"/>
                  <a:gd name="connsiteY1" fmla="*/ 151928 h 253890"/>
                  <a:gd name="connsiteX2" fmla="*/ 97768 w 144426"/>
                  <a:gd name="connsiteY2" fmla="*/ 143664 h 253890"/>
                  <a:gd name="connsiteX3" fmla="*/ 94844 w 144426"/>
                  <a:gd name="connsiteY3" fmla="*/ 121924 h 253890"/>
                  <a:gd name="connsiteX4" fmla="*/ 84673 w 144426"/>
                  <a:gd name="connsiteY4" fmla="*/ 110354 h 253890"/>
                  <a:gd name="connsiteX5" fmla="*/ 64204 w 144426"/>
                  <a:gd name="connsiteY5" fmla="*/ 106667 h 253890"/>
                  <a:gd name="connsiteX6" fmla="*/ 37251 w 144426"/>
                  <a:gd name="connsiteY6" fmla="*/ 110863 h 253890"/>
                  <a:gd name="connsiteX7" fmla="*/ 13603 w 144426"/>
                  <a:gd name="connsiteY7" fmla="*/ 121288 h 253890"/>
                  <a:gd name="connsiteX8" fmla="*/ 6230 w 144426"/>
                  <a:gd name="connsiteY8" fmla="*/ 106032 h 253890"/>
                  <a:gd name="connsiteX9" fmla="*/ 20342 w 144426"/>
                  <a:gd name="connsiteY9" fmla="*/ 97513 h 253890"/>
                  <a:gd name="connsiteX10" fmla="*/ 44116 w 144426"/>
                  <a:gd name="connsiteY10" fmla="*/ 88105 h 253890"/>
                  <a:gd name="connsiteX11" fmla="*/ 71196 w 144426"/>
                  <a:gd name="connsiteY11" fmla="*/ 84037 h 253890"/>
                  <a:gd name="connsiteX12" fmla="*/ 104252 w 144426"/>
                  <a:gd name="connsiteY12" fmla="*/ 89758 h 253890"/>
                  <a:gd name="connsiteX13" fmla="*/ 121797 w 144426"/>
                  <a:gd name="connsiteY13" fmla="*/ 108066 h 253890"/>
                  <a:gd name="connsiteX14" fmla="*/ 127136 w 144426"/>
                  <a:gd name="connsiteY14" fmla="*/ 141884 h 253890"/>
                  <a:gd name="connsiteX15" fmla="*/ 127136 w 144426"/>
                  <a:gd name="connsiteY15" fmla="*/ 236219 h 253890"/>
                  <a:gd name="connsiteX16" fmla="*/ 144427 w 144426"/>
                  <a:gd name="connsiteY16" fmla="*/ 236219 h 253890"/>
                  <a:gd name="connsiteX17" fmla="*/ 144427 w 144426"/>
                  <a:gd name="connsiteY17" fmla="*/ 249187 h 253890"/>
                  <a:gd name="connsiteX18" fmla="*/ 129552 w 144426"/>
                  <a:gd name="connsiteY18" fmla="*/ 252111 h 253890"/>
                  <a:gd name="connsiteX19" fmla="*/ 113787 w 144426"/>
                  <a:gd name="connsiteY19" fmla="*/ 253637 h 253890"/>
                  <a:gd name="connsiteX20" fmla="*/ 102599 w 144426"/>
                  <a:gd name="connsiteY20" fmla="*/ 251094 h 253890"/>
                  <a:gd name="connsiteX21" fmla="*/ 99675 w 144426"/>
                  <a:gd name="connsiteY21" fmla="*/ 240033 h 253890"/>
                  <a:gd name="connsiteX22" fmla="*/ 99675 w 144426"/>
                  <a:gd name="connsiteY22" fmla="*/ 230371 h 253890"/>
                  <a:gd name="connsiteX23" fmla="*/ 78062 w 144426"/>
                  <a:gd name="connsiteY23" fmla="*/ 246517 h 253890"/>
                  <a:gd name="connsiteX24" fmla="*/ 49075 w 144426"/>
                  <a:gd name="connsiteY24" fmla="*/ 253891 h 253890"/>
                  <a:gd name="connsiteX25" fmla="*/ 13985 w 144426"/>
                  <a:gd name="connsiteY25" fmla="*/ 241686 h 253890"/>
                  <a:gd name="connsiteX26" fmla="*/ 0 w 144426"/>
                  <a:gd name="connsiteY26" fmla="*/ 206596 h 253890"/>
                  <a:gd name="connsiteX27" fmla="*/ 27843 w 144426"/>
                  <a:gd name="connsiteY27" fmla="*/ 165913 h 253890"/>
                  <a:gd name="connsiteX28" fmla="*/ 41828 w 144426"/>
                  <a:gd name="connsiteY28" fmla="*/ 50600 h 253890"/>
                  <a:gd name="connsiteX29" fmla="*/ 24664 w 144426"/>
                  <a:gd name="connsiteY29" fmla="*/ 33055 h 253890"/>
                  <a:gd name="connsiteX30" fmla="*/ 18816 w 144426"/>
                  <a:gd name="connsiteY30" fmla="*/ 8772 h 253890"/>
                  <a:gd name="connsiteX31" fmla="*/ 19452 w 144426"/>
                  <a:gd name="connsiteY31" fmla="*/ 0 h 253890"/>
                  <a:gd name="connsiteX32" fmla="*/ 34962 w 144426"/>
                  <a:gd name="connsiteY32" fmla="*/ 0 h 253890"/>
                  <a:gd name="connsiteX33" fmla="*/ 35217 w 144426"/>
                  <a:gd name="connsiteY33" fmla="*/ 5340 h 253890"/>
                  <a:gd name="connsiteX34" fmla="*/ 44370 w 144426"/>
                  <a:gd name="connsiteY34" fmla="*/ 24919 h 253890"/>
                  <a:gd name="connsiteX35" fmla="*/ 68145 w 144426"/>
                  <a:gd name="connsiteY35" fmla="*/ 33310 h 253890"/>
                  <a:gd name="connsiteX36" fmla="*/ 91665 w 144426"/>
                  <a:gd name="connsiteY36" fmla="*/ 24792 h 253890"/>
                  <a:gd name="connsiteX37" fmla="*/ 100183 w 144426"/>
                  <a:gd name="connsiteY37" fmla="*/ 5340 h 253890"/>
                  <a:gd name="connsiteX38" fmla="*/ 100438 w 144426"/>
                  <a:gd name="connsiteY38" fmla="*/ 0 h 253890"/>
                  <a:gd name="connsiteX39" fmla="*/ 115694 w 144426"/>
                  <a:gd name="connsiteY39" fmla="*/ 0 h 253890"/>
                  <a:gd name="connsiteX40" fmla="*/ 116330 w 144426"/>
                  <a:gd name="connsiteY40" fmla="*/ 8518 h 253890"/>
                  <a:gd name="connsiteX41" fmla="*/ 110354 w 144426"/>
                  <a:gd name="connsiteY41" fmla="*/ 32674 h 253890"/>
                  <a:gd name="connsiteX42" fmla="*/ 93318 w 144426"/>
                  <a:gd name="connsiteY42" fmla="*/ 50473 h 253890"/>
                  <a:gd name="connsiteX43" fmla="*/ 68145 w 144426"/>
                  <a:gd name="connsiteY43" fmla="*/ 57084 h 253890"/>
                  <a:gd name="connsiteX44" fmla="*/ 41828 w 144426"/>
                  <a:gd name="connsiteY44" fmla="*/ 50600 h 253890"/>
                  <a:gd name="connsiteX45" fmla="*/ 79587 w 144426"/>
                  <a:gd name="connsiteY45" fmla="*/ 229227 h 253890"/>
                  <a:gd name="connsiteX46" fmla="*/ 97768 w 144426"/>
                  <a:gd name="connsiteY46" fmla="*/ 218039 h 253890"/>
                  <a:gd name="connsiteX47" fmla="*/ 97768 w 144426"/>
                  <a:gd name="connsiteY47" fmla="*/ 167438 h 253890"/>
                  <a:gd name="connsiteX48" fmla="*/ 49456 w 144426"/>
                  <a:gd name="connsiteY48" fmla="*/ 177228 h 253890"/>
                  <a:gd name="connsiteX49" fmla="*/ 33183 w 144426"/>
                  <a:gd name="connsiteY49" fmla="*/ 202909 h 253890"/>
                  <a:gd name="connsiteX50" fmla="*/ 40938 w 144426"/>
                  <a:gd name="connsiteY50" fmla="*/ 226302 h 253890"/>
                  <a:gd name="connsiteX51" fmla="*/ 61915 w 144426"/>
                  <a:gd name="connsiteY51" fmla="*/ 233804 h 253890"/>
                  <a:gd name="connsiteX52" fmla="*/ 79587 w 144426"/>
                  <a:gd name="connsiteY52" fmla="*/ 229227 h 25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4426" h="253890">
                    <a:moveTo>
                      <a:pt x="27843" y="165913"/>
                    </a:moveTo>
                    <a:cubicBezTo>
                      <a:pt x="46278" y="157140"/>
                      <a:pt x="69544" y="152563"/>
                      <a:pt x="97768" y="151928"/>
                    </a:cubicBezTo>
                    <a:lnTo>
                      <a:pt x="97768" y="143664"/>
                    </a:lnTo>
                    <a:cubicBezTo>
                      <a:pt x="97768" y="134510"/>
                      <a:pt x="96751" y="127263"/>
                      <a:pt x="94844" y="121924"/>
                    </a:cubicBezTo>
                    <a:cubicBezTo>
                      <a:pt x="92937" y="116584"/>
                      <a:pt x="89504" y="112770"/>
                      <a:pt x="84673" y="110354"/>
                    </a:cubicBezTo>
                    <a:cubicBezTo>
                      <a:pt x="79842" y="107939"/>
                      <a:pt x="73103" y="106667"/>
                      <a:pt x="64204" y="106667"/>
                    </a:cubicBezTo>
                    <a:cubicBezTo>
                      <a:pt x="54160" y="106667"/>
                      <a:pt x="45260" y="108066"/>
                      <a:pt x="37251" y="110863"/>
                    </a:cubicBezTo>
                    <a:cubicBezTo>
                      <a:pt x="29368" y="113660"/>
                      <a:pt x="21486" y="117220"/>
                      <a:pt x="13603" y="121288"/>
                    </a:cubicBezTo>
                    <a:lnTo>
                      <a:pt x="6230" y="106032"/>
                    </a:lnTo>
                    <a:cubicBezTo>
                      <a:pt x="8772" y="103870"/>
                      <a:pt x="13476" y="101073"/>
                      <a:pt x="20342" y="97513"/>
                    </a:cubicBezTo>
                    <a:cubicBezTo>
                      <a:pt x="27207" y="93954"/>
                      <a:pt x="35090" y="90902"/>
                      <a:pt x="44116" y="88105"/>
                    </a:cubicBezTo>
                    <a:cubicBezTo>
                      <a:pt x="53143" y="85308"/>
                      <a:pt x="62170" y="84037"/>
                      <a:pt x="71196" y="84037"/>
                    </a:cubicBezTo>
                    <a:cubicBezTo>
                      <a:pt x="85054" y="84037"/>
                      <a:pt x="96115" y="85944"/>
                      <a:pt x="104252" y="89758"/>
                    </a:cubicBezTo>
                    <a:cubicBezTo>
                      <a:pt x="112388" y="93572"/>
                      <a:pt x="118237" y="99675"/>
                      <a:pt x="121797" y="108066"/>
                    </a:cubicBezTo>
                    <a:cubicBezTo>
                      <a:pt x="125356" y="116457"/>
                      <a:pt x="127136" y="127772"/>
                      <a:pt x="127136" y="141884"/>
                    </a:cubicBezTo>
                    <a:lnTo>
                      <a:pt x="127136" y="236219"/>
                    </a:lnTo>
                    <a:lnTo>
                      <a:pt x="144427" y="236219"/>
                    </a:lnTo>
                    <a:lnTo>
                      <a:pt x="144427" y="249187"/>
                    </a:lnTo>
                    <a:cubicBezTo>
                      <a:pt x="140486" y="250204"/>
                      <a:pt x="135527" y="251094"/>
                      <a:pt x="129552" y="252111"/>
                    </a:cubicBezTo>
                    <a:cubicBezTo>
                      <a:pt x="123576" y="253128"/>
                      <a:pt x="118364" y="253637"/>
                      <a:pt x="113787" y="253637"/>
                    </a:cubicBezTo>
                    <a:cubicBezTo>
                      <a:pt x="108320" y="253637"/>
                      <a:pt x="104633" y="252747"/>
                      <a:pt x="102599" y="251094"/>
                    </a:cubicBezTo>
                    <a:cubicBezTo>
                      <a:pt x="100692" y="249441"/>
                      <a:pt x="99675" y="245754"/>
                      <a:pt x="99675" y="240033"/>
                    </a:cubicBezTo>
                    <a:lnTo>
                      <a:pt x="99675" y="230371"/>
                    </a:lnTo>
                    <a:cubicBezTo>
                      <a:pt x="93826" y="236219"/>
                      <a:pt x="86580" y="241686"/>
                      <a:pt x="78062" y="246517"/>
                    </a:cubicBezTo>
                    <a:cubicBezTo>
                      <a:pt x="69544" y="251475"/>
                      <a:pt x="59881" y="253891"/>
                      <a:pt x="49075" y="253891"/>
                    </a:cubicBezTo>
                    <a:cubicBezTo>
                      <a:pt x="34962" y="253891"/>
                      <a:pt x="23266" y="249823"/>
                      <a:pt x="13985" y="241686"/>
                    </a:cubicBezTo>
                    <a:cubicBezTo>
                      <a:pt x="4704" y="233549"/>
                      <a:pt x="0" y="221853"/>
                      <a:pt x="0" y="206596"/>
                    </a:cubicBezTo>
                    <a:cubicBezTo>
                      <a:pt x="254" y="188289"/>
                      <a:pt x="9408" y="174685"/>
                      <a:pt x="27843" y="165913"/>
                    </a:cubicBezTo>
                    <a:close/>
                    <a:moveTo>
                      <a:pt x="41828" y="50600"/>
                    </a:moveTo>
                    <a:cubicBezTo>
                      <a:pt x="34327" y="46278"/>
                      <a:pt x="28606" y="40429"/>
                      <a:pt x="24664" y="33055"/>
                    </a:cubicBezTo>
                    <a:cubicBezTo>
                      <a:pt x="20723" y="25681"/>
                      <a:pt x="18816" y="17672"/>
                      <a:pt x="18816" y="8772"/>
                    </a:cubicBezTo>
                    <a:cubicBezTo>
                      <a:pt x="18816" y="4450"/>
                      <a:pt x="19070" y="1526"/>
                      <a:pt x="19452" y="0"/>
                    </a:cubicBezTo>
                    <a:lnTo>
                      <a:pt x="34962" y="0"/>
                    </a:lnTo>
                    <a:cubicBezTo>
                      <a:pt x="34962" y="2161"/>
                      <a:pt x="35090" y="3941"/>
                      <a:pt x="35217" y="5340"/>
                    </a:cubicBezTo>
                    <a:cubicBezTo>
                      <a:pt x="35980" y="12841"/>
                      <a:pt x="39031" y="19325"/>
                      <a:pt x="44370" y="24919"/>
                    </a:cubicBezTo>
                    <a:cubicBezTo>
                      <a:pt x="49710" y="30513"/>
                      <a:pt x="57593" y="33310"/>
                      <a:pt x="68145" y="33310"/>
                    </a:cubicBezTo>
                    <a:cubicBezTo>
                      <a:pt x="78697" y="33310"/>
                      <a:pt x="86580" y="30513"/>
                      <a:pt x="91665" y="24792"/>
                    </a:cubicBezTo>
                    <a:cubicBezTo>
                      <a:pt x="96751" y="19070"/>
                      <a:pt x="99548" y="12586"/>
                      <a:pt x="100183" y="5340"/>
                    </a:cubicBezTo>
                    <a:cubicBezTo>
                      <a:pt x="100565" y="2543"/>
                      <a:pt x="100692" y="890"/>
                      <a:pt x="100438" y="0"/>
                    </a:cubicBezTo>
                    <a:lnTo>
                      <a:pt x="115694" y="0"/>
                    </a:lnTo>
                    <a:cubicBezTo>
                      <a:pt x="116075" y="3178"/>
                      <a:pt x="116330" y="5975"/>
                      <a:pt x="116330" y="8518"/>
                    </a:cubicBezTo>
                    <a:cubicBezTo>
                      <a:pt x="116330" y="17163"/>
                      <a:pt x="114295" y="25173"/>
                      <a:pt x="110354" y="32674"/>
                    </a:cubicBezTo>
                    <a:cubicBezTo>
                      <a:pt x="106286" y="40175"/>
                      <a:pt x="100692" y="46023"/>
                      <a:pt x="93318" y="50473"/>
                    </a:cubicBezTo>
                    <a:cubicBezTo>
                      <a:pt x="85944" y="54923"/>
                      <a:pt x="77553" y="57084"/>
                      <a:pt x="68145" y="57084"/>
                    </a:cubicBezTo>
                    <a:cubicBezTo>
                      <a:pt x="58101" y="57084"/>
                      <a:pt x="49329" y="54923"/>
                      <a:pt x="41828" y="50600"/>
                    </a:cubicBezTo>
                    <a:close/>
                    <a:moveTo>
                      <a:pt x="79587" y="229227"/>
                    </a:moveTo>
                    <a:cubicBezTo>
                      <a:pt x="86198" y="226048"/>
                      <a:pt x="92301" y="222361"/>
                      <a:pt x="97768" y="218039"/>
                    </a:cubicBezTo>
                    <a:lnTo>
                      <a:pt x="97768" y="167438"/>
                    </a:lnTo>
                    <a:cubicBezTo>
                      <a:pt x="76409" y="167438"/>
                      <a:pt x="60262" y="170744"/>
                      <a:pt x="49456" y="177228"/>
                    </a:cubicBezTo>
                    <a:cubicBezTo>
                      <a:pt x="38522" y="183839"/>
                      <a:pt x="33183" y="192357"/>
                      <a:pt x="33183" y="202909"/>
                    </a:cubicBezTo>
                    <a:cubicBezTo>
                      <a:pt x="33183" y="213462"/>
                      <a:pt x="35725" y="221217"/>
                      <a:pt x="40938" y="226302"/>
                    </a:cubicBezTo>
                    <a:cubicBezTo>
                      <a:pt x="46150" y="231261"/>
                      <a:pt x="53143" y="233804"/>
                      <a:pt x="61915" y="233804"/>
                    </a:cubicBezTo>
                    <a:cubicBezTo>
                      <a:pt x="67001" y="233931"/>
                      <a:pt x="72849" y="232405"/>
                      <a:pt x="79587" y="229227"/>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2" name="Freeform: Shape 44">
                <a:extLst>
                  <a:ext uri="{FF2B5EF4-FFF2-40B4-BE49-F238E27FC236}">
                    <a16:creationId xmlns:a16="http://schemas.microsoft.com/office/drawing/2014/main" id="{B5FD10B8-035D-F061-C960-869B1819ADEB}"/>
                  </a:ext>
                </a:extLst>
              </p:cNvPr>
              <p:cNvSpPr/>
              <p:nvPr/>
            </p:nvSpPr>
            <p:spPr>
              <a:xfrm>
                <a:off x="2892911" y="1873147"/>
                <a:ext cx="106031" cy="208376"/>
              </a:xfrm>
              <a:custGeom>
                <a:avLst/>
                <a:gdLst>
                  <a:gd name="connsiteX0" fmla="*/ 29369 w 106031"/>
                  <a:gd name="connsiteY0" fmla="*/ 200748 h 208376"/>
                  <a:gd name="connsiteX1" fmla="*/ 21105 w 106031"/>
                  <a:gd name="connsiteY1" fmla="*/ 174558 h 208376"/>
                  <a:gd name="connsiteX2" fmla="*/ 21105 w 106031"/>
                  <a:gd name="connsiteY2" fmla="*/ 61661 h 208376"/>
                  <a:gd name="connsiteX3" fmla="*/ 0 w 106031"/>
                  <a:gd name="connsiteY3" fmla="*/ 61661 h 208376"/>
                  <a:gd name="connsiteX4" fmla="*/ 0 w 106031"/>
                  <a:gd name="connsiteY4" fmla="*/ 48439 h 208376"/>
                  <a:gd name="connsiteX5" fmla="*/ 8264 w 106031"/>
                  <a:gd name="connsiteY5" fmla="*/ 46405 h 208376"/>
                  <a:gd name="connsiteX6" fmla="*/ 17418 w 106031"/>
                  <a:gd name="connsiteY6" fmla="*/ 43226 h 208376"/>
                  <a:gd name="connsiteX7" fmla="*/ 24792 w 106031"/>
                  <a:gd name="connsiteY7" fmla="*/ 32674 h 208376"/>
                  <a:gd name="connsiteX8" fmla="*/ 30386 w 106031"/>
                  <a:gd name="connsiteY8" fmla="*/ 14748 h 208376"/>
                  <a:gd name="connsiteX9" fmla="*/ 34200 w 106031"/>
                  <a:gd name="connsiteY9" fmla="*/ 0 h 208376"/>
                  <a:gd name="connsiteX10" fmla="*/ 51490 w 106031"/>
                  <a:gd name="connsiteY10" fmla="*/ 0 h 208376"/>
                  <a:gd name="connsiteX11" fmla="*/ 52126 w 106031"/>
                  <a:gd name="connsiteY11" fmla="*/ 42336 h 208376"/>
                  <a:gd name="connsiteX12" fmla="*/ 101201 w 106031"/>
                  <a:gd name="connsiteY12" fmla="*/ 42336 h 208376"/>
                  <a:gd name="connsiteX13" fmla="*/ 101201 w 106031"/>
                  <a:gd name="connsiteY13" fmla="*/ 61788 h 208376"/>
                  <a:gd name="connsiteX14" fmla="*/ 52126 w 106031"/>
                  <a:gd name="connsiteY14" fmla="*/ 61788 h 208376"/>
                  <a:gd name="connsiteX15" fmla="*/ 52126 w 106031"/>
                  <a:gd name="connsiteY15" fmla="*/ 152055 h 208376"/>
                  <a:gd name="connsiteX16" fmla="*/ 53143 w 106031"/>
                  <a:gd name="connsiteY16" fmla="*/ 175575 h 208376"/>
                  <a:gd name="connsiteX17" fmla="*/ 57593 w 106031"/>
                  <a:gd name="connsiteY17" fmla="*/ 184348 h 208376"/>
                  <a:gd name="connsiteX18" fmla="*/ 69162 w 106031"/>
                  <a:gd name="connsiteY18" fmla="*/ 186382 h 208376"/>
                  <a:gd name="connsiteX19" fmla="*/ 86707 w 106031"/>
                  <a:gd name="connsiteY19" fmla="*/ 184348 h 208376"/>
                  <a:gd name="connsiteX20" fmla="*/ 101582 w 106031"/>
                  <a:gd name="connsiteY20" fmla="*/ 179898 h 208376"/>
                  <a:gd name="connsiteX21" fmla="*/ 106032 w 106031"/>
                  <a:gd name="connsiteY21" fmla="*/ 193120 h 208376"/>
                  <a:gd name="connsiteX22" fmla="*/ 83274 w 106031"/>
                  <a:gd name="connsiteY22" fmla="*/ 203418 h 208376"/>
                  <a:gd name="connsiteX23" fmla="*/ 54669 w 106031"/>
                  <a:gd name="connsiteY23" fmla="*/ 208376 h 208376"/>
                  <a:gd name="connsiteX24" fmla="*/ 29369 w 106031"/>
                  <a:gd name="connsiteY24" fmla="*/ 200748 h 20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031" h="208376">
                    <a:moveTo>
                      <a:pt x="29369" y="200748"/>
                    </a:moveTo>
                    <a:cubicBezTo>
                      <a:pt x="23902" y="195663"/>
                      <a:pt x="21105" y="186890"/>
                      <a:pt x="21105" y="174558"/>
                    </a:cubicBezTo>
                    <a:lnTo>
                      <a:pt x="21105" y="61661"/>
                    </a:lnTo>
                    <a:lnTo>
                      <a:pt x="0" y="61661"/>
                    </a:lnTo>
                    <a:lnTo>
                      <a:pt x="0" y="48439"/>
                    </a:lnTo>
                    <a:cubicBezTo>
                      <a:pt x="1017" y="48185"/>
                      <a:pt x="3687" y="47549"/>
                      <a:pt x="8264" y="46405"/>
                    </a:cubicBezTo>
                    <a:cubicBezTo>
                      <a:pt x="12714" y="45260"/>
                      <a:pt x="15765" y="44116"/>
                      <a:pt x="17418" y="43226"/>
                    </a:cubicBezTo>
                    <a:cubicBezTo>
                      <a:pt x="20596" y="41446"/>
                      <a:pt x="23012" y="37887"/>
                      <a:pt x="24792" y="32674"/>
                    </a:cubicBezTo>
                    <a:cubicBezTo>
                      <a:pt x="26317" y="28987"/>
                      <a:pt x="28224" y="23012"/>
                      <a:pt x="30386" y="14748"/>
                    </a:cubicBezTo>
                    <a:cubicBezTo>
                      <a:pt x="32547" y="6484"/>
                      <a:pt x="33818" y="1653"/>
                      <a:pt x="34200" y="0"/>
                    </a:cubicBezTo>
                    <a:lnTo>
                      <a:pt x="51490" y="0"/>
                    </a:lnTo>
                    <a:lnTo>
                      <a:pt x="52126" y="42336"/>
                    </a:lnTo>
                    <a:lnTo>
                      <a:pt x="101201" y="42336"/>
                    </a:lnTo>
                    <a:lnTo>
                      <a:pt x="101201" y="61788"/>
                    </a:lnTo>
                    <a:lnTo>
                      <a:pt x="52126" y="61788"/>
                    </a:lnTo>
                    <a:lnTo>
                      <a:pt x="52126" y="152055"/>
                    </a:lnTo>
                    <a:cubicBezTo>
                      <a:pt x="52126" y="163243"/>
                      <a:pt x="52507" y="170998"/>
                      <a:pt x="53143" y="175575"/>
                    </a:cubicBezTo>
                    <a:cubicBezTo>
                      <a:pt x="53779" y="180025"/>
                      <a:pt x="55304" y="183076"/>
                      <a:pt x="57593" y="184348"/>
                    </a:cubicBezTo>
                    <a:cubicBezTo>
                      <a:pt x="59881" y="185746"/>
                      <a:pt x="63695" y="186382"/>
                      <a:pt x="69162" y="186382"/>
                    </a:cubicBezTo>
                    <a:cubicBezTo>
                      <a:pt x="74502" y="186382"/>
                      <a:pt x="80223" y="185746"/>
                      <a:pt x="86707" y="184348"/>
                    </a:cubicBezTo>
                    <a:cubicBezTo>
                      <a:pt x="93191" y="182949"/>
                      <a:pt x="98022" y="181551"/>
                      <a:pt x="101582" y="179898"/>
                    </a:cubicBezTo>
                    <a:lnTo>
                      <a:pt x="106032" y="193120"/>
                    </a:lnTo>
                    <a:cubicBezTo>
                      <a:pt x="101328" y="196680"/>
                      <a:pt x="93700" y="200112"/>
                      <a:pt x="83274" y="203418"/>
                    </a:cubicBezTo>
                    <a:cubicBezTo>
                      <a:pt x="72849" y="206724"/>
                      <a:pt x="63187" y="208376"/>
                      <a:pt x="54669" y="208376"/>
                    </a:cubicBezTo>
                    <a:cubicBezTo>
                      <a:pt x="43226" y="208376"/>
                      <a:pt x="34835" y="205834"/>
                      <a:pt x="29369" y="200748"/>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3" name="Freeform: Shape 45">
                <a:extLst>
                  <a:ext uri="{FF2B5EF4-FFF2-40B4-BE49-F238E27FC236}">
                    <a16:creationId xmlns:a16="http://schemas.microsoft.com/office/drawing/2014/main" id="{80E4E338-08B1-0D8B-ECEE-164BE7042317}"/>
                  </a:ext>
                </a:extLst>
              </p:cNvPr>
              <p:cNvSpPr/>
              <p:nvPr/>
            </p:nvSpPr>
            <p:spPr>
              <a:xfrm>
                <a:off x="3016361" y="1911924"/>
                <a:ext cx="144426" cy="169853"/>
              </a:xfrm>
              <a:custGeom>
                <a:avLst/>
                <a:gdLst>
                  <a:gd name="connsiteX0" fmla="*/ 27843 w 144426"/>
                  <a:gd name="connsiteY0" fmla="*/ 81876 h 169853"/>
                  <a:gd name="connsiteX1" fmla="*/ 97768 w 144426"/>
                  <a:gd name="connsiteY1" fmla="*/ 67891 h 169853"/>
                  <a:gd name="connsiteX2" fmla="*/ 97768 w 144426"/>
                  <a:gd name="connsiteY2" fmla="*/ 59627 h 169853"/>
                  <a:gd name="connsiteX3" fmla="*/ 94844 w 144426"/>
                  <a:gd name="connsiteY3" fmla="*/ 37887 h 169853"/>
                  <a:gd name="connsiteX4" fmla="*/ 84673 w 144426"/>
                  <a:gd name="connsiteY4" fmla="*/ 26317 h 169853"/>
                  <a:gd name="connsiteX5" fmla="*/ 64204 w 144426"/>
                  <a:gd name="connsiteY5" fmla="*/ 22630 h 169853"/>
                  <a:gd name="connsiteX6" fmla="*/ 37251 w 144426"/>
                  <a:gd name="connsiteY6" fmla="*/ 26826 h 169853"/>
                  <a:gd name="connsiteX7" fmla="*/ 13604 w 144426"/>
                  <a:gd name="connsiteY7" fmla="*/ 37251 h 169853"/>
                  <a:gd name="connsiteX8" fmla="*/ 6230 w 144426"/>
                  <a:gd name="connsiteY8" fmla="*/ 21995 h 169853"/>
                  <a:gd name="connsiteX9" fmla="*/ 20342 w 144426"/>
                  <a:gd name="connsiteY9" fmla="*/ 13476 h 169853"/>
                  <a:gd name="connsiteX10" fmla="*/ 44116 w 144426"/>
                  <a:gd name="connsiteY10" fmla="*/ 4068 h 169853"/>
                  <a:gd name="connsiteX11" fmla="*/ 71196 w 144426"/>
                  <a:gd name="connsiteY11" fmla="*/ 0 h 169853"/>
                  <a:gd name="connsiteX12" fmla="*/ 104252 w 144426"/>
                  <a:gd name="connsiteY12" fmla="*/ 5721 h 169853"/>
                  <a:gd name="connsiteX13" fmla="*/ 121797 w 144426"/>
                  <a:gd name="connsiteY13" fmla="*/ 24029 h 169853"/>
                  <a:gd name="connsiteX14" fmla="*/ 127136 w 144426"/>
                  <a:gd name="connsiteY14" fmla="*/ 57847 h 169853"/>
                  <a:gd name="connsiteX15" fmla="*/ 127136 w 144426"/>
                  <a:gd name="connsiteY15" fmla="*/ 152182 h 169853"/>
                  <a:gd name="connsiteX16" fmla="*/ 144427 w 144426"/>
                  <a:gd name="connsiteY16" fmla="*/ 152182 h 169853"/>
                  <a:gd name="connsiteX17" fmla="*/ 144427 w 144426"/>
                  <a:gd name="connsiteY17" fmla="*/ 165150 h 169853"/>
                  <a:gd name="connsiteX18" fmla="*/ 129552 w 144426"/>
                  <a:gd name="connsiteY18" fmla="*/ 168074 h 169853"/>
                  <a:gd name="connsiteX19" fmla="*/ 113787 w 144426"/>
                  <a:gd name="connsiteY19" fmla="*/ 169600 h 169853"/>
                  <a:gd name="connsiteX20" fmla="*/ 102599 w 144426"/>
                  <a:gd name="connsiteY20" fmla="*/ 167057 h 169853"/>
                  <a:gd name="connsiteX21" fmla="*/ 99675 w 144426"/>
                  <a:gd name="connsiteY21" fmla="*/ 155996 h 169853"/>
                  <a:gd name="connsiteX22" fmla="*/ 99675 w 144426"/>
                  <a:gd name="connsiteY22" fmla="*/ 146334 h 169853"/>
                  <a:gd name="connsiteX23" fmla="*/ 78062 w 144426"/>
                  <a:gd name="connsiteY23" fmla="*/ 162480 h 169853"/>
                  <a:gd name="connsiteX24" fmla="*/ 49075 w 144426"/>
                  <a:gd name="connsiteY24" fmla="*/ 169854 h 169853"/>
                  <a:gd name="connsiteX25" fmla="*/ 13985 w 144426"/>
                  <a:gd name="connsiteY25" fmla="*/ 157649 h 169853"/>
                  <a:gd name="connsiteX26" fmla="*/ 0 w 144426"/>
                  <a:gd name="connsiteY26" fmla="*/ 122559 h 169853"/>
                  <a:gd name="connsiteX27" fmla="*/ 27843 w 144426"/>
                  <a:gd name="connsiteY27" fmla="*/ 81876 h 169853"/>
                  <a:gd name="connsiteX28" fmla="*/ 79587 w 144426"/>
                  <a:gd name="connsiteY28" fmla="*/ 145190 h 169853"/>
                  <a:gd name="connsiteX29" fmla="*/ 97768 w 144426"/>
                  <a:gd name="connsiteY29" fmla="*/ 134002 h 169853"/>
                  <a:gd name="connsiteX30" fmla="*/ 97768 w 144426"/>
                  <a:gd name="connsiteY30" fmla="*/ 83401 h 169853"/>
                  <a:gd name="connsiteX31" fmla="*/ 49456 w 144426"/>
                  <a:gd name="connsiteY31" fmla="*/ 93191 h 169853"/>
                  <a:gd name="connsiteX32" fmla="*/ 33183 w 144426"/>
                  <a:gd name="connsiteY32" fmla="*/ 118872 h 169853"/>
                  <a:gd name="connsiteX33" fmla="*/ 40938 w 144426"/>
                  <a:gd name="connsiteY33" fmla="*/ 142265 h 169853"/>
                  <a:gd name="connsiteX34" fmla="*/ 61915 w 144426"/>
                  <a:gd name="connsiteY34" fmla="*/ 149766 h 169853"/>
                  <a:gd name="connsiteX35" fmla="*/ 79587 w 144426"/>
                  <a:gd name="connsiteY35" fmla="*/ 145190 h 1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4426" h="169853">
                    <a:moveTo>
                      <a:pt x="27843" y="81876"/>
                    </a:moveTo>
                    <a:cubicBezTo>
                      <a:pt x="46278" y="73103"/>
                      <a:pt x="69544" y="68526"/>
                      <a:pt x="97768" y="67891"/>
                    </a:cubicBezTo>
                    <a:lnTo>
                      <a:pt x="97768" y="59627"/>
                    </a:lnTo>
                    <a:cubicBezTo>
                      <a:pt x="97768" y="50473"/>
                      <a:pt x="96751" y="43226"/>
                      <a:pt x="94844" y="37887"/>
                    </a:cubicBezTo>
                    <a:cubicBezTo>
                      <a:pt x="92937" y="32547"/>
                      <a:pt x="89504" y="28733"/>
                      <a:pt x="84673" y="26317"/>
                    </a:cubicBezTo>
                    <a:cubicBezTo>
                      <a:pt x="79842" y="23902"/>
                      <a:pt x="73103" y="22630"/>
                      <a:pt x="64204" y="22630"/>
                    </a:cubicBezTo>
                    <a:cubicBezTo>
                      <a:pt x="54160" y="22630"/>
                      <a:pt x="45260" y="24029"/>
                      <a:pt x="37251" y="26826"/>
                    </a:cubicBezTo>
                    <a:cubicBezTo>
                      <a:pt x="29368" y="29623"/>
                      <a:pt x="21486" y="33182"/>
                      <a:pt x="13604" y="37251"/>
                    </a:cubicBezTo>
                    <a:lnTo>
                      <a:pt x="6230" y="21995"/>
                    </a:lnTo>
                    <a:cubicBezTo>
                      <a:pt x="8772" y="19833"/>
                      <a:pt x="13476" y="17036"/>
                      <a:pt x="20342" y="13476"/>
                    </a:cubicBezTo>
                    <a:cubicBezTo>
                      <a:pt x="27207" y="9917"/>
                      <a:pt x="35090" y="6865"/>
                      <a:pt x="44116" y="4068"/>
                    </a:cubicBezTo>
                    <a:cubicBezTo>
                      <a:pt x="53143" y="1271"/>
                      <a:pt x="62170" y="0"/>
                      <a:pt x="71196" y="0"/>
                    </a:cubicBezTo>
                    <a:cubicBezTo>
                      <a:pt x="85054" y="0"/>
                      <a:pt x="96115" y="1907"/>
                      <a:pt x="104252" y="5721"/>
                    </a:cubicBezTo>
                    <a:cubicBezTo>
                      <a:pt x="112388" y="9535"/>
                      <a:pt x="118237" y="15638"/>
                      <a:pt x="121797" y="24029"/>
                    </a:cubicBezTo>
                    <a:cubicBezTo>
                      <a:pt x="125356" y="32420"/>
                      <a:pt x="127136" y="43735"/>
                      <a:pt x="127136" y="57847"/>
                    </a:cubicBezTo>
                    <a:lnTo>
                      <a:pt x="127136" y="152182"/>
                    </a:lnTo>
                    <a:lnTo>
                      <a:pt x="144427" y="152182"/>
                    </a:lnTo>
                    <a:lnTo>
                      <a:pt x="144427" y="165150"/>
                    </a:lnTo>
                    <a:cubicBezTo>
                      <a:pt x="140486" y="166167"/>
                      <a:pt x="135527" y="167057"/>
                      <a:pt x="129552" y="168074"/>
                    </a:cubicBezTo>
                    <a:cubicBezTo>
                      <a:pt x="123576" y="169091"/>
                      <a:pt x="118364" y="169600"/>
                      <a:pt x="113787" y="169600"/>
                    </a:cubicBezTo>
                    <a:cubicBezTo>
                      <a:pt x="108320" y="169600"/>
                      <a:pt x="104633" y="168710"/>
                      <a:pt x="102599" y="167057"/>
                    </a:cubicBezTo>
                    <a:cubicBezTo>
                      <a:pt x="100692" y="165404"/>
                      <a:pt x="99675" y="161717"/>
                      <a:pt x="99675" y="155996"/>
                    </a:cubicBezTo>
                    <a:lnTo>
                      <a:pt x="99675" y="146334"/>
                    </a:lnTo>
                    <a:cubicBezTo>
                      <a:pt x="93827" y="152182"/>
                      <a:pt x="86580" y="157649"/>
                      <a:pt x="78062" y="162480"/>
                    </a:cubicBezTo>
                    <a:cubicBezTo>
                      <a:pt x="69544" y="167438"/>
                      <a:pt x="59881" y="169854"/>
                      <a:pt x="49075" y="169854"/>
                    </a:cubicBezTo>
                    <a:cubicBezTo>
                      <a:pt x="34962" y="169854"/>
                      <a:pt x="23266" y="165786"/>
                      <a:pt x="13985" y="157649"/>
                    </a:cubicBezTo>
                    <a:cubicBezTo>
                      <a:pt x="4704" y="149512"/>
                      <a:pt x="0" y="137816"/>
                      <a:pt x="0" y="122559"/>
                    </a:cubicBezTo>
                    <a:cubicBezTo>
                      <a:pt x="254" y="104252"/>
                      <a:pt x="9408" y="90648"/>
                      <a:pt x="27843" y="81876"/>
                    </a:cubicBezTo>
                    <a:close/>
                    <a:moveTo>
                      <a:pt x="79587" y="145190"/>
                    </a:moveTo>
                    <a:cubicBezTo>
                      <a:pt x="86198" y="142011"/>
                      <a:pt x="92301" y="138324"/>
                      <a:pt x="97768" y="134002"/>
                    </a:cubicBezTo>
                    <a:lnTo>
                      <a:pt x="97768" y="83401"/>
                    </a:lnTo>
                    <a:cubicBezTo>
                      <a:pt x="76409" y="83401"/>
                      <a:pt x="60263" y="86707"/>
                      <a:pt x="49456" y="93191"/>
                    </a:cubicBezTo>
                    <a:cubicBezTo>
                      <a:pt x="38522" y="99802"/>
                      <a:pt x="33183" y="108320"/>
                      <a:pt x="33183" y="118872"/>
                    </a:cubicBezTo>
                    <a:cubicBezTo>
                      <a:pt x="33183" y="129425"/>
                      <a:pt x="35725" y="137180"/>
                      <a:pt x="40938" y="142265"/>
                    </a:cubicBezTo>
                    <a:cubicBezTo>
                      <a:pt x="46151" y="147224"/>
                      <a:pt x="53143" y="149766"/>
                      <a:pt x="61915" y="149766"/>
                    </a:cubicBezTo>
                    <a:cubicBezTo>
                      <a:pt x="67128" y="149894"/>
                      <a:pt x="72976" y="148368"/>
                      <a:pt x="79587" y="145190"/>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4" name="Freeform: Shape 46">
                <a:extLst>
                  <a:ext uri="{FF2B5EF4-FFF2-40B4-BE49-F238E27FC236}">
                    <a16:creationId xmlns:a16="http://schemas.microsoft.com/office/drawing/2014/main" id="{E1EB1DBE-69FC-7273-6496-4BF5D7934B81}"/>
                  </a:ext>
                </a:extLst>
              </p:cNvPr>
              <p:cNvSpPr/>
              <p:nvPr/>
            </p:nvSpPr>
            <p:spPr>
              <a:xfrm>
                <a:off x="3177442" y="1873147"/>
                <a:ext cx="106031" cy="208376"/>
              </a:xfrm>
              <a:custGeom>
                <a:avLst/>
                <a:gdLst>
                  <a:gd name="connsiteX0" fmla="*/ 29368 w 106031"/>
                  <a:gd name="connsiteY0" fmla="*/ 200748 h 208376"/>
                  <a:gd name="connsiteX1" fmla="*/ 21105 w 106031"/>
                  <a:gd name="connsiteY1" fmla="*/ 174558 h 208376"/>
                  <a:gd name="connsiteX2" fmla="*/ 21105 w 106031"/>
                  <a:gd name="connsiteY2" fmla="*/ 61661 h 208376"/>
                  <a:gd name="connsiteX3" fmla="*/ 0 w 106031"/>
                  <a:gd name="connsiteY3" fmla="*/ 61661 h 208376"/>
                  <a:gd name="connsiteX4" fmla="*/ 0 w 106031"/>
                  <a:gd name="connsiteY4" fmla="*/ 48439 h 208376"/>
                  <a:gd name="connsiteX5" fmla="*/ 8264 w 106031"/>
                  <a:gd name="connsiteY5" fmla="*/ 46405 h 208376"/>
                  <a:gd name="connsiteX6" fmla="*/ 17418 w 106031"/>
                  <a:gd name="connsiteY6" fmla="*/ 43226 h 208376"/>
                  <a:gd name="connsiteX7" fmla="*/ 24792 w 106031"/>
                  <a:gd name="connsiteY7" fmla="*/ 32674 h 208376"/>
                  <a:gd name="connsiteX8" fmla="*/ 30386 w 106031"/>
                  <a:gd name="connsiteY8" fmla="*/ 14748 h 208376"/>
                  <a:gd name="connsiteX9" fmla="*/ 34200 w 106031"/>
                  <a:gd name="connsiteY9" fmla="*/ 0 h 208376"/>
                  <a:gd name="connsiteX10" fmla="*/ 51490 w 106031"/>
                  <a:gd name="connsiteY10" fmla="*/ 0 h 208376"/>
                  <a:gd name="connsiteX11" fmla="*/ 52126 w 106031"/>
                  <a:gd name="connsiteY11" fmla="*/ 42336 h 208376"/>
                  <a:gd name="connsiteX12" fmla="*/ 101201 w 106031"/>
                  <a:gd name="connsiteY12" fmla="*/ 42336 h 208376"/>
                  <a:gd name="connsiteX13" fmla="*/ 101201 w 106031"/>
                  <a:gd name="connsiteY13" fmla="*/ 61788 h 208376"/>
                  <a:gd name="connsiteX14" fmla="*/ 52126 w 106031"/>
                  <a:gd name="connsiteY14" fmla="*/ 61788 h 208376"/>
                  <a:gd name="connsiteX15" fmla="*/ 52126 w 106031"/>
                  <a:gd name="connsiteY15" fmla="*/ 152055 h 208376"/>
                  <a:gd name="connsiteX16" fmla="*/ 53143 w 106031"/>
                  <a:gd name="connsiteY16" fmla="*/ 175575 h 208376"/>
                  <a:gd name="connsiteX17" fmla="*/ 57593 w 106031"/>
                  <a:gd name="connsiteY17" fmla="*/ 184348 h 208376"/>
                  <a:gd name="connsiteX18" fmla="*/ 69162 w 106031"/>
                  <a:gd name="connsiteY18" fmla="*/ 186382 h 208376"/>
                  <a:gd name="connsiteX19" fmla="*/ 86707 w 106031"/>
                  <a:gd name="connsiteY19" fmla="*/ 184348 h 208376"/>
                  <a:gd name="connsiteX20" fmla="*/ 101582 w 106031"/>
                  <a:gd name="connsiteY20" fmla="*/ 179898 h 208376"/>
                  <a:gd name="connsiteX21" fmla="*/ 106032 w 106031"/>
                  <a:gd name="connsiteY21" fmla="*/ 193120 h 208376"/>
                  <a:gd name="connsiteX22" fmla="*/ 83274 w 106031"/>
                  <a:gd name="connsiteY22" fmla="*/ 203418 h 208376"/>
                  <a:gd name="connsiteX23" fmla="*/ 54669 w 106031"/>
                  <a:gd name="connsiteY23" fmla="*/ 208376 h 208376"/>
                  <a:gd name="connsiteX24" fmla="*/ 29368 w 106031"/>
                  <a:gd name="connsiteY24" fmla="*/ 200748 h 20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031" h="208376">
                    <a:moveTo>
                      <a:pt x="29368" y="200748"/>
                    </a:moveTo>
                    <a:cubicBezTo>
                      <a:pt x="23902" y="195663"/>
                      <a:pt x="21105" y="186890"/>
                      <a:pt x="21105" y="174558"/>
                    </a:cubicBezTo>
                    <a:lnTo>
                      <a:pt x="21105" y="61661"/>
                    </a:lnTo>
                    <a:lnTo>
                      <a:pt x="0" y="61661"/>
                    </a:lnTo>
                    <a:lnTo>
                      <a:pt x="0" y="48439"/>
                    </a:lnTo>
                    <a:cubicBezTo>
                      <a:pt x="1017" y="48185"/>
                      <a:pt x="3687" y="47549"/>
                      <a:pt x="8264" y="46405"/>
                    </a:cubicBezTo>
                    <a:cubicBezTo>
                      <a:pt x="12714" y="45260"/>
                      <a:pt x="15765" y="44116"/>
                      <a:pt x="17418" y="43226"/>
                    </a:cubicBezTo>
                    <a:cubicBezTo>
                      <a:pt x="20596" y="41446"/>
                      <a:pt x="23012" y="37887"/>
                      <a:pt x="24792" y="32674"/>
                    </a:cubicBezTo>
                    <a:cubicBezTo>
                      <a:pt x="26317" y="28987"/>
                      <a:pt x="28224" y="23012"/>
                      <a:pt x="30386" y="14748"/>
                    </a:cubicBezTo>
                    <a:cubicBezTo>
                      <a:pt x="32547" y="6484"/>
                      <a:pt x="33818" y="1653"/>
                      <a:pt x="34200" y="0"/>
                    </a:cubicBezTo>
                    <a:lnTo>
                      <a:pt x="51490" y="0"/>
                    </a:lnTo>
                    <a:lnTo>
                      <a:pt x="52126" y="42336"/>
                    </a:lnTo>
                    <a:lnTo>
                      <a:pt x="101201" y="42336"/>
                    </a:lnTo>
                    <a:lnTo>
                      <a:pt x="101201" y="61788"/>
                    </a:lnTo>
                    <a:lnTo>
                      <a:pt x="52126" y="61788"/>
                    </a:lnTo>
                    <a:lnTo>
                      <a:pt x="52126" y="152055"/>
                    </a:lnTo>
                    <a:cubicBezTo>
                      <a:pt x="52126" y="163243"/>
                      <a:pt x="52507" y="170998"/>
                      <a:pt x="53143" y="175575"/>
                    </a:cubicBezTo>
                    <a:cubicBezTo>
                      <a:pt x="53779" y="180025"/>
                      <a:pt x="55304" y="183076"/>
                      <a:pt x="57593" y="184348"/>
                    </a:cubicBezTo>
                    <a:cubicBezTo>
                      <a:pt x="59881" y="185746"/>
                      <a:pt x="63695" y="186382"/>
                      <a:pt x="69162" y="186382"/>
                    </a:cubicBezTo>
                    <a:cubicBezTo>
                      <a:pt x="74502" y="186382"/>
                      <a:pt x="80223" y="185746"/>
                      <a:pt x="86707" y="184348"/>
                    </a:cubicBezTo>
                    <a:cubicBezTo>
                      <a:pt x="93191" y="182949"/>
                      <a:pt x="98022" y="181551"/>
                      <a:pt x="101582" y="179898"/>
                    </a:cubicBezTo>
                    <a:lnTo>
                      <a:pt x="106032" y="193120"/>
                    </a:lnTo>
                    <a:cubicBezTo>
                      <a:pt x="101328" y="196680"/>
                      <a:pt x="93699" y="200112"/>
                      <a:pt x="83274" y="203418"/>
                    </a:cubicBezTo>
                    <a:cubicBezTo>
                      <a:pt x="72849" y="206724"/>
                      <a:pt x="63187" y="208376"/>
                      <a:pt x="54669" y="208376"/>
                    </a:cubicBezTo>
                    <a:cubicBezTo>
                      <a:pt x="43099" y="208376"/>
                      <a:pt x="34835" y="205834"/>
                      <a:pt x="29368" y="200748"/>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5" name="Freeform: Shape 47">
                <a:extLst>
                  <a:ext uri="{FF2B5EF4-FFF2-40B4-BE49-F238E27FC236}">
                    <a16:creationId xmlns:a16="http://schemas.microsoft.com/office/drawing/2014/main" id="{6E5A228B-168A-1BF0-1C33-D92A2F2C3BB0}"/>
                  </a:ext>
                </a:extLst>
              </p:cNvPr>
              <p:cNvSpPr/>
              <p:nvPr/>
            </p:nvSpPr>
            <p:spPr>
              <a:xfrm>
                <a:off x="3300510" y="1911034"/>
                <a:ext cx="135145" cy="170871"/>
              </a:xfrm>
              <a:custGeom>
                <a:avLst/>
                <a:gdLst>
                  <a:gd name="connsiteX0" fmla="*/ 18689 w 135145"/>
                  <a:gd name="connsiteY0" fmla="*/ 147605 h 170871"/>
                  <a:gd name="connsiteX1" fmla="*/ 0 w 135145"/>
                  <a:gd name="connsiteY1" fmla="*/ 85563 h 170871"/>
                  <a:gd name="connsiteX2" fmla="*/ 9662 w 135145"/>
                  <a:gd name="connsiteY2" fmla="*/ 40556 h 170871"/>
                  <a:gd name="connsiteX3" fmla="*/ 36869 w 135145"/>
                  <a:gd name="connsiteY3" fmla="*/ 10552 h 170871"/>
                  <a:gd name="connsiteX4" fmla="*/ 76663 w 135145"/>
                  <a:gd name="connsiteY4" fmla="*/ 0 h 170871"/>
                  <a:gd name="connsiteX5" fmla="*/ 119127 w 135145"/>
                  <a:gd name="connsiteY5" fmla="*/ 15129 h 170871"/>
                  <a:gd name="connsiteX6" fmla="*/ 135146 w 135145"/>
                  <a:gd name="connsiteY6" fmla="*/ 58483 h 170871"/>
                  <a:gd name="connsiteX7" fmla="*/ 133112 w 135145"/>
                  <a:gd name="connsiteY7" fmla="*/ 85817 h 170871"/>
                  <a:gd name="connsiteX8" fmla="*/ 32038 w 135145"/>
                  <a:gd name="connsiteY8" fmla="*/ 85817 h 170871"/>
                  <a:gd name="connsiteX9" fmla="*/ 45515 w 135145"/>
                  <a:gd name="connsiteY9" fmla="*/ 132730 h 170871"/>
                  <a:gd name="connsiteX10" fmla="*/ 82257 w 135145"/>
                  <a:gd name="connsiteY10" fmla="*/ 150529 h 170871"/>
                  <a:gd name="connsiteX11" fmla="*/ 106794 w 135145"/>
                  <a:gd name="connsiteY11" fmla="*/ 146334 h 170871"/>
                  <a:gd name="connsiteX12" fmla="*/ 126628 w 135145"/>
                  <a:gd name="connsiteY12" fmla="*/ 136163 h 170871"/>
                  <a:gd name="connsiteX13" fmla="*/ 132222 w 135145"/>
                  <a:gd name="connsiteY13" fmla="*/ 149131 h 170871"/>
                  <a:gd name="connsiteX14" fmla="*/ 106921 w 135145"/>
                  <a:gd name="connsiteY14" fmla="*/ 164387 h 170871"/>
                  <a:gd name="connsiteX15" fmla="*/ 72849 w 135145"/>
                  <a:gd name="connsiteY15" fmla="*/ 170871 h 170871"/>
                  <a:gd name="connsiteX16" fmla="*/ 18689 w 135145"/>
                  <a:gd name="connsiteY16" fmla="*/ 147605 h 170871"/>
                  <a:gd name="connsiteX17" fmla="*/ 102853 w 135145"/>
                  <a:gd name="connsiteY17" fmla="*/ 70306 h 170871"/>
                  <a:gd name="connsiteX18" fmla="*/ 103743 w 135145"/>
                  <a:gd name="connsiteY18" fmla="*/ 57720 h 170871"/>
                  <a:gd name="connsiteX19" fmla="*/ 95606 w 135145"/>
                  <a:gd name="connsiteY19" fmla="*/ 27589 h 170871"/>
                  <a:gd name="connsiteX20" fmla="*/ 71069 w 135145"/>
                  <a:gd name="connsiteY20" fmla="*/ 16528 h 170871"/>
                  <a:gd name="connsiteX21" fmla="*/ 43862 w 135145"/>
                  <a:gd name="connsiteY21" fmla="*/ 28860 h 170871"/>
                  <a:gd name="connsiteX22" fmla="*/ 32293 w 135145"/>
                  <a:gd name="connsiteY22" fmla="*/ 70306 h 170871"/>
                  <a:gd name="connsiteX23" fmla="*/ 102853 w 135145"/>
                  <a:gd name="connsiteY23" fmla="*/ 70306 h 17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5145" h="170871">
                    <a:moveTo>
                      <a:pt x="18689" y="147605"/>
                    </a:moveTo>
                    <a:cubicBezTo>
                      <a:pt x="6230" y="132095"/>
                      <a:pt x="0" y="111499"/>
                      <a:pt x="0" y="85563"/>
                    </a:cubicBezTo>
                    <a:cubicBezTo>
                      <a:pt x="0" y="68527"/>
                      <a:pt x="3178" y="53524"/>
                      <a:pt x="9662" y="40556"/>
                    </a:cubicBezTo>
                    <a:cubicBezTo>
                      <a:pt x="16146" y="27589"/>
                      <a:pt x="25173" y="17672"/>
                      <a:pt x="36869" y="10552"/>
                    </a:cubicBezTo>
                    <a:cubicBezTo>
                      <a:pt x="48566" y="3433"/>
                      <a:pt x="61788" y="0"/>
                      <a:pt x="76663" y="0"/>
                    </a:cubicBezTo>
                    <a:cubicBezTo>
                      <a:pt x="94844" y="0"/>
                      <a:pt x="109083" y="5085"/>
                      <a:pt x="119127" y="15129"/>
                    </a:cubicBezTo>
                    <a:cubicBezTo>
                      <a:pt x="129170" y="25173"/>
                      <a:pt x="134510" y="39667"/>
                      <a:pt x="135146" y="58483"/>
                    </a:cubicBezTo>
                    <a:cubicBezTo>
                      <a:pt x="135146" y="70433"/>
                      <a:pt x="134510" y="79587"/>
                      <a:pt x="133112" y="85817"/>
                    </a:cubicBezTo>
                    <a:lnTo>
                      <a:pt x="32038" y="85817"/>
                    </a:lnTo>
                    <a:cubicBezTo>
                      <a:pt x="32420" y="105269"/>
                      <a:pt x="36869" y="120779"/>
                      <a:pt x="45515" y="132730"/>
                    </a:cubicBezTo>
                    <a:cubicBezTo>
                      <a:pt x="54160" y="144554"/>
                      <a:pt x="66365" y="150529"/>
                      <a:pt x="82257" y="150529"/>
                    </a:cubicBezTo>
                    <a:cubicBezTo>
                      <a:pt x="90140" y="150529"/>
                      <a:pt x="98276" y="149131"/>
                      <a:pt x="106794" y="146334"/>
                    </a:cubicBezTo>
                    <a:cubicBezTo>
                      <a:pt x="115312" y="143537"/>
                      <a:pt x="121924" y="140104"/>
                      <a:pt x="126628" y="136163"/>
                    </a:cubicBezTo>
                    <a:lnTo>
                      <a:pt x="132222" y="149131"/>
                    </a:lnTo>
                    <a:cubicBezTo>
                      <a:pt x="126500" y="154979"/>
                      <a:pt x="118109" y="160065"/>
                      <a:pt x="106921" y="164387"/>
                    </a:cubicBezTo>
                    <a:cubicBezTo>
                      <a:pt x="95734" y="168710"/>
                      <a:pt x="84418" y="170871"/>
                      <a:pt x="72849" y="170871"/>
                    </a:cubicBezTo>
                    <a:cubicBezTo>
                      <a:pt x="49202" y="170871"/>
                      <a:pt x="31021" y="163116"/>
                      <a:pt x="18689" y="147605"/>
                    </a:cubicBezTo>
                    <a:close/>
                    <a:moveTo>
                      <a:pt x="102853" y="70306"/>
                    </a:moveTo>
                    <a:cubicBezTo>
                      <a:pt x="103489" y="66238"/>
                      <a:pt x="103743" y="62043"/>
                      <a:pt x="103743" y="57720"/>
                    </a:cubicBezTo>
                    <a:cubicBezTo>
                      <a:pt x="103489" y="45006"/>
                      <a:pt x="100819" y="34962"/>
                      <a:pt x="95606" y="27589"/>
                    </a:cubicBezTo>
                    <a:cubicBezTo>
                      <a:pt x="90394" y="20215"/>
                      <a:pt x="82257" y="16528"/>
                      <a:pt x="71069" y="16528"/>
                    </a:cubicBezTo>
                    <a:cubicBezTo>
                      <a:pt x="59754" y="16528"/>
                      <a:pt x="50600" y="20596"/>
                      <a:pt x="43862" y="28860"/>
                    </a:cubicBezTo>
                    <a:cubicBezTo>
                      <a:pt x="37124" y="37124"/>
                      <a:pt x="33183" y="50854"/>
                      <a:pt x="32293" y="70306"/>
                    </a:cubicBezTo>
                    <a:lnTo>
                      <a:pt x="102853" y="70306"/>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6" name="Freeform: Shape 48">
                <a:extLst>
                  <a:ext uri="{FF2B5EF4-FFF2-40B4-BE49-F238E27FC236}">
                    <a16:creationId xmlns:a16="http://schemas.microsoft.com/office/drawing/2014/main" id="{6254D5F8-737A-1C28-CF43-E2D5E0402615}"/>
                  </a:ext>
                </a:extLst>
              </p:cNvPr>
              <p:cNvSpPr/>
              <p:nvPr/>
            </p:nvSpPr>
            <p:spPr>
              <a:xfrm>
                <a:off x="3531517" y="1858272"/>
                <a:ext cx="169218" cy="220454"/>
              </a:xfrm>
              <a:custGeom>
                <a:avLst/>
                <a:gdLst>
                  <a:gd name="connsiteX0" fmla="*/ 24283 w 169218"/>
                  <a:gd name="connsiteY0" fmla="*/ 20215 h 220454"/>
                  <a:gd name="connsiteX1" fmla="*/ 1399 w 169218"/>
                  <a:gd name="connsiteY1" fmla="*/ 16655 h 220454"/>
                  <a:gd name="connsiteX2" fmla="*/ 1399 w 169218"/>
                  <a:gd name="connsiteY2" fmla="*/ 2034 h 220454"/>
                  <a:gd name="connsiteX3" fmla="*/ 40429 w 169218"/>
                  <a:gd name="connsiteY3" fmla="*/ 2034 h 220454"/>
                  <a:gd name="connsiteX4" fmla="*/ 61280 w 169218"/>
                  <a:gd name="connsiteY4" fmla="*/ 1144 h 220454"/>
                  <a:gd name="connsiteX5" fmla="*/ 91284 w 169218"/>
                  <a:gd name="connsiteY5" fmla="*/ 0 h 220454"/>
                  <a:gd name="connsiteX6" fmla="*/ 151546 w 169218"/>
                  <a:gd name="connsiteY6" fmla="*/ 15892 h 220454"/>
                  <a:gd name="connsiteX7" fmla="*/ 169218 w 169218"/>
                  <a:gd name="connsiteY7" fmla="*/ 62932 h 220454"/>
                  <a:gd name="connsiteX8" fmla="*/ 158412 w 169218"/>
                  <a:gd name="connsiteY8" fmla="*/ 103743 h 220454"/>
                  <a:gd name="connsiteX9" fmla="*/ 128280 w 169218"/>
                  <a:gd name="connsiteY9" fmla="*/ 130187 h 220454"/>
                  <a:gd name="connsiteX10" fmla="*/ 84037 w 169218"/>
                  <a:gd name="connsiteY10" fmla="*/ 139341 h 220454"/>
                  <a:gd name="connsiteX11" fmla="*/ 66747 w 169218"/>
                  <a:gd name="connsiteY11" fmla="*/ 138960 h 220454"/>
                  <a:gd name="connsiteX12" fmla="*/ 55813 w 169218"/>
                  <a:gd name="connsiteY12" fmla="*/ 138197 h 220454"/>
                  <a:gd name="connsiteX13" fmla="*/ 55813 w 169218"/>
                  <a:gd name="connsiteY13" fmla="*/ 202909 h 220454"/>
                  <a:gd name="connsiteX14" fmla="*/ 96115 w 169218"/>
                  <a:gd name="connsiteY14" fmla="*/ 206088 h 220454"/>
                  <a:gd name="connsiteX15" fmla="*/ 96115 w 169218"/>
                  <a:gd name="connsiteY15" fmla="*/ 220454 h 220454"/>
                  <a:gd name="connsiteX16" fmla="*/ 0 w 169218"/>
                  <a:gd name="connsiteY16" fmla="*/ 220454 h 220454"/>
                  <a:gd name="connsiteX17" fmla="*/ 0 w 169218"/>
                  <a:gd name="connsiteY17" fmla="*/ 206088 h 220454"/>
                  <a:gd name="connsiteX18" fmla="*/ 24410 w 169218"/>
                  <a:gd name="connsiteY18" fmla="*/ 203164 h 220454"/>
                  <a:gd name="connsiteX19" fmla="*/ 24410 w 169218"/>
                  <a:gd name="connsiteY19" fmla="*/ 20215 h 220454"/>
                  <a:gd name="connsiteX20" fmla="*/ 84037 w 169218"/>
                  <a:gd name="connsiteY20" fmla="*/ 123322 h 220454"/>
                  <a:gd name="connsiteX21" fmla="*/ 121797 w 169218"/>
                  <a:gd name="connsiteY21" fmla="*/ 109210 h 220454"/>
                  <a:gd name="connsiteX22" fmla="*/ 136290 w 169218"/>
                  <a:gd name="connsiteY22" fmla="*/ 63060 h 220454"/>
                  <a:gd name="connsiteX23" fmla="*/ 123703 w 169218"/>
                  <a:gd name="connsiteY23" fmla="*/ 26826 h 220454"/>
                  <a:gd name="connsiteX24" fmla="*/ 84291 w 169218"/>
                  <a:gd name="connsiteY24" fmla="*/ 15765 h 220454"/>
                  <a:gd name="connsiteX25" fmla="*/ 64331 w 169218"/>
                  <a:gd name="connsiteY25" fmla="*/ 16909 h 220454"/>
                  <a:gd name="connsiteX26" fmla="*/ 55813 w 169218"/>
                  <a:gd name="connsiteY26" fmla="*/ 17545 h 220454"/>
                  <a:gd name="connsiteX27" fmla="*/ 55813 w 169218"/>
                  <a:gd name="connsiteY27" fmla="*/ 121924 h 220454"/>
                  <a:gd name="connsiteX28" fmla="*/ 84037 w 169218"/>
                  <a:gd name="connsiteY28" fmla="*/ 123322 h 22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9218" h="220454">
                    <a:moveTo>
                      <a:pt x="24283" y="20215"/>
                    </a:moveTo>
                    <a:lnTo>
                      <a:pt x="1399" y="16655"/>
                    </a:lnTo>
                    <a:lnTo>
                      <a:pt x="1399" y="2034"/>
                    </a:lnTo>
                    <a:lnTo>
                      <a:pt x="40429" y="2034"/>
                    </a:lnTo>
                    <a:cubicBezTo>
                      <a:pt x="47422" y="2034"/>
                      <a:pt x="54414" y="1780"/>
                      <a:pt x="61280" y="1144"/>
                    </a:cubicBezTo>
                    <a:cubicBezTo>
                      <a:pt x="71832" y="381"/>
                      <a:pt x="81876" y="0"/>
                      <a:pt x="91284" y="0"/>
                    </a:cubicBezTo>
                    <a:cubicBezTo>
                      <a:pt x="119635" y="254"/>
                      <a:pt x="139723" y="5467"/>
                      <a:pt x="151546" y="15892"/>
                    </a:cubicBezTo>
                    <a:cubicBezTo>
                      <a:pt x="163243" y="26317"/>
                      <a:pt x="169218" y="41955"/>
                      <a:pt x="169218" y="62932"/>
                    </a:cubicBezTo>
                    <a:cubicBezTo>
                      <a:pt x="169218" y="78570"/>
                      <a:pt x="165531" y="92174"/>
                      <a:pt x="158412" y="103743"/>
                    </a:cubicBezTo>
                    <a:cubicBezTo>
                      <a:pt x="151165" y="115313"/>
                      <a:pt x="141121" y="124085"/>
                      <a:pt x="128280" y="130187"/>
                    </a:cubicBezTo>
                    <a:cubicBezTo>
                      <a:pt x="115440" y="136290"/>
                      <a:pt x="100692" y="139341"/>
                      <a:pt x="84037" y="139341"/>
                    </a:cubicBezTo>
                    <a:cubicBezTo>
                      <a:pt x="78316" y="139341"/>
                      <a:pt x="72595" y="139214"/>
                      <a:pt x="66747" y="138960"/>
                    </a:cubicBezTo>
                    <a:cubicBezTo>
                      <a:pt x="60898" y="138706"/>
                      <a:pt x="57211" y="138451"/>
                      <a:pt x="55813" y="138197"/>
                    </a:cubicBezTo>
                    <a:lnTo>
                      <a:pt x="55813" y="202909"/>
                    </a:lnTo>
                    <a:lnTo>
                      <a:pt x="96115" y="206088"/>
                    </a:lnTo>
                    <a:lnTo>
                      <a:pt x="96115" y="220454"/>
                    </a:lnTo>
                    <a:lnTo>
                      <a:pt x="0" y="220454"/>
                    </a:lnTo>
                    <a:lnTo>
                      <a:pt x="0" y="206088"/>
                    </a:lnTo>
                    <a:lnTo>
                      <a:pt x="24410" y="203164"/>
                    </a:lnTo>
                    <a:lnTo>
                      <a:pt x="24410" y="20215"/>
                    </a:lnTo>
                    <a:close/>
                    <a:moveTo>
                      <a:pt x="84037" y="123322"/>
                    </a:moveTo>
                    <a:cubicBezTo>
                      <a:pt x="99548" y="123322"/>
                      <a:pt x="112134" y="118618"/>
                      <a:pt x="121797" y="109210"/>
                    </a:cubicBezTo>
                    <a:cubicBezTo>
                      <a:pt x="131459" y="99802"/>
                      <a:pt x="136290" y="84418"/>
                      <a:pt x="136290" y="63060"/>
                    </a:cubicBezTo>
                    <a:cubicBezTo>
                      <a:pt x="136290" y="46278"/>
                      <a:pt x="132095" y="34073"/>
                      <a:pt x="123703" y="26826"/>
                    </a:cubicBezTo>
                    <a:cubicBezTo>
                      <a:pt x="115312" y="19452"/>
                      <a:pt x="102090" y="15765"/>
                      <a:pt x="84291" y="15765"/>
                    </a:cubicBezTo>
                    <a:cubicBezTo>
                      <a:pt x="78062" y="15765"/>
                      <a:pt x="71323" y="16146"/>
                      <a:pt x="64331" y="16909"/>
                    </a:cubicBezTo>
                    <a:cubicBezTo>
                      <a:pt x="60008" y="17291"/>
                      <a:pt x="57211" y="17545"/>
                      <a:pt x="55813" y="17545"/>
                    </a:cubicBezTo>
                    <a:lnTo>
                      <a:pt x="55813" y="121924"/>
                    </a:lnTo>
                    <a:cubicBezTo>
                      <a:pt x="61280" y="122941"/>
                      <a:pt x="70688" y="123322"/>
                      <a:pt x="84037" y="123322"/>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7" name="Freeform: Shape 49">
                <a:extLst>
                  <a:ext uri="{FF2B5EF4-FFF2-40B4-BE49-F238E27FC236}">
                    <a16:creationId xmlns:a16="http://schemas.microsoft.com/office/drawing/2014/main" id="{08D41259-B7C2-FB49-67E4-11180557CF33}"/>
                  </a:ext>
                </a:extLst>
              </p:cNvPr>
              <p:cNvSpPr/>
              <p:nvPr/>
            </p:nvSpPr>
            <p:spPr>
              <a:xfrm>
                <a:off x="3718661" y="1911924"/>
                <a:ext cx="164768" cy="169853"/>
              </a:xfrm>
              <a:custGeom>
                <a:avLst/>
                <a:gdLst>
                  <a:gd name="connsiteX0" fmla="*/ 124085 w 164768"/>
                  <a:gd name="connsiteY0" fmla="*/ 166040 h 169853"/>
                  <a:gd name="connsiteX1" fmla="*/ 120144 w 164768"/>
                  <a:gd name="connsiteY1" fmla="*/ 155488 h 169853"/>
                  <a:gd name="connsiteX2" fmla="*/ 120144 w 164768"/>
                  <a:gd name="connsiteY2" fmla="*/ 145444 h 169853"/>
                  <a:gd name="connsiteX3" fmla="*/ 95861 w 164768"/>
                  <a:gd name="connsiteY3" fmla="*/ 162480 h 169853"/>
                  <a:gd name="connsiteX4" fmla="*/ 66619 w 164768"/>
                  <a:gd name="connsiteY4" fmla="*/ 169854 h 169853"/>
                  <a:gd name="connsiteX5" fmla="*/ 27843 w 164768"/>
                  <a:gd name="connsiteY5" fmla="*/ 155106 h 169853"/>
                  <a:gd name="connsiteX6" fmla="*/ 16400 w 164768"/>
                  <a:gd name="connsiteY6" fmla="*/ 106667 h 169853"/>
                  <a:gd name="connsiteX7" fmla="*/ 16400 w 164768"/>
                  <a:gd name="connsiteY7" fmla="*/ 21486 h 169853"/>
                  <a:gd name="connsiteX8" fmla="*/ 0 w 164768"/>
                  <a:gd name="connsiteY8" fmla="*/ 16782 h 169853"/>
                  <a:gd name="connsiteX9" fmla="*/ 0 w 164768"/>
                  <a:gd name="connsiteY9" fmla="*/ 3814 h 169853"/>
                  <a:gd name="connsiteX10" fmla="*/ 41192 w 164768"/>
                  <a:gd name="connsiteY10" fmla="*/ 0 h 169853"/>
                  <a:gd name="connsiteX11" fmla="*/ 41446 w 164768"/>
                  <a:gd name="connsiteY11" fmla="*/ 0 h 169853"/>
                  <a:gd name="connsiteX12" fmla="*/ 47040 w 164768"/>
                  <a:gd name="connsiteY12" fmla="*/ 3560 h 169853"/>
                  <a:gd name="connsiteX13" fmla="*/ 47040 w 164768"/>
                  <a:gd name="connsiteY13" fmla="*/ 104379 h 169853"/>
                  <a:gd name="connsiteX14" fmla="*/ 49583 w 164768"/>
                  <a:gd name="connsiteY14" fmla="*/ 130950 h 169853"/>
                  <a:gd name="connsiteX15" fmla="*/ 58355 w 164768"/>
                  <a:gd name="connsiteY15" fmla="*/ 145062 h 169853"/>
                  <a:gd name="connsiteX16" fmla="*/ 76790 w 164768"/>
                  <a:gd name="connsiteY16" fmla="*/ 149639 h 169853"/>
                  <a:gd name="connsiteX17" fmla="*/ 98785 w 164768"/>
                  <a:gd name="connsiteY17" fmla="*/ 144681 h 169853"/>
                  <a:gd name="connsiteX18" fmla="*/ 116711 w 164768"/>
                  <a:gd name="connsiteY18" fmla="*/ 132984 h 169853"/>
                  <a:gd name="connsiteX19" fmla="*/ 116711 w 164768"/>
                  <a:gd name="connsiteY19" fmla="*/ 21613 h 169853"/>
                  <a:gd name="connsiteX20" fmla="*/ 95479 w 164768"/>
                  <a:gd name="connsiteY20" fmla="*/ 16909 h 169853"/>
                  <a:gd name="connsiteX21" fmla="*/ 95479 w 164768"/>
                  <a:gd name="connsiteY21" fmla="*/ 3941 h 169853"/>
                  <a:gd name="connsiteX22" fmla="*/ 140104 w 164768"/>
                  <a:gd name="connsiteY22" fmla="*/ 127 h 169853"/>
                  <a:gd name="connsiteX23" fmla="*/ 140358 w 164768"/>
                  <a:gd name="connsiteY23" fmla="*/ 127 h 169853"/>
                  <a:gd name="connsiteX24" fmla="*/ 147097 w 164768"/>
                  <a:gd name="connsiteY24" fmla="*/ 3687 h 169853"/>
                  <a:gd name="connsiteX25" fmla="*/ 147097 w 164768"/>
                  <a:gd name="connsiteY25" fmla="*/ 151801 h 169853"/>
                  <a:gd name="connsiteX26" fmla="*/ 164768 w 164768"/>
                  <a:gd name="connsiteY26" fmla="*/ 151801 h 169853"/>
                  <a:gd name="connsiteX27" fmla="*/ 164514 w 164768"/>
                  <a:gd name="connsiteY27" fmla="*/ 165023 h 169853"/>
                  <a:gd name="connsiteX28" fmla="*/ 150275 w 164768"/>
                  <a:gd name="connsiteY28" fmla="*/ 168201 h 169853"/>
                  <a:gd name="connsiteX29" fmla="*/ 136290 w 164768"/>
                  <a:gd name="connsiteY29" fmla="*/ 169345 h 169853"/>
                  <a:gd name="connsiteX30" fmla="*/ 124085 w 164768"/>
                  <a:gd name="connsiteY30" fmla="*/ 166040 h 1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4768" h="169853">
                    <a:moveTo>
                      <a:pt x="124085" y="166040"/>
                    </a:moveTo>
                    <a:cubicBezTo>
                      <a:pt x="121415" y="163879"/>
                      <a:pt x="120144" y="160319"/>
                      <a:pt x="120144" y="155488"/>
                    </a:cubicBezTo>
                    <a:lnTo>
                      <a:pt x="120144" y="145444"/>
                    </a:lnTo>
                    <a:cubicBezTo>
                      <a:pt x="113660" y="151928"/>
                      <a:pt x="105650" y="157649"/>
                      <a:pt x="95861" y="162480"/>
                    </a:cubicBezTo>
                    <a:cubicBezTo>
                      <a:pt x="86198" y="167438"/>
                      <a:pt x="76409" y="169854"/>
                      <a:pt x="66619" y="169854"/>
                    </a:cubicBezTo>
                    <a:cubicBezTo>
                      <a:pt x="48439" y="169854"/>
                      <a:pt x="35471" y="164896"/>
                      <a:pt x="27843" y="155106"/>
                    </a:cubicBezTo>
                    <a:cubicBezTo>
                      <a:pt x="20215" y="145317"/>
                      <a:pt x="16400" y="129170"/>
                      <a:pt x="16400" y="106667"/>
                    </a:cubicBezTo>
                    <a:lnTo>
                      <a:pt x="16400" y="21486"/>
                    </a:lnTo>
                    <a:lnTo>
                      <a:pt x="0" y="16782"/>
                    </a:lnTo>
                    <a:lnTo>
                      <a:pt x="0" y="3814"/>
                    </a:lnTo>
                    <a:lnTo>
                      <a:pt x="41192" y="0"/>
                    </a:lnTo>
                    <a:lnTo>
                      <a:pt x="41446" y="0"/>
                    </a:lnTo>
                    <a:lnTo>
                      <a:pt x="47040" y="3560"/>
                    </a:lnTo>
                    <a:lnTo>
                      <a:pt x="47040" y="104379"/>
                    </a:lnTo>
                    <a:cubicBezTo>
                      <a:pt x="47040" y="115694"/>
                      <a:pt x="47930" y="124593"/>
                      <a:pt x="49583" y="130950"/>
                    </a:cubicBezTo>
                    <a:cubicBezTo>
                      <a:pt x="51236" y="137307"/>
                      <a:pt x="54160" y="142011"/>
                      <a:pt x="58355" y="145062"/>
                    </a:cubicBezTo>
                    <a:cubicBezTo>
                      <a:pt x="62551" y="148114"/>
                      <a:pt x="68653" y="149639"/>
                      <a:pt x="76790" y="149639"/>
                    </a:cubicBezTo>
                    <a:cubicBezTo>
                      <a:pt x="84673" y="149639"/>
                      <a:pt x="91919" y="147987"/>
                      <a:pt x="98785" y="144681"/>
                    </a:cubicBezTo>
                    <a:cubicBezTo>
                      <a:pt x="105650" y="141375"/>
                      <a:pt x="111626" y="137434"/>
                      <a:pt x="116711" y="132984"/>
                    </a:cubicBezTo>
                    <a:lnTo>
                      <a:pt x="116711" y="21613"/>
                    </a:lnTo>
                    <a:lnTo>
                      <a:pt x="95479" y="16909"/>
                    </a:lnTo>
                    <a:lnTo>
                      <a:pt x="95479" y="3941"/>
                    </a:lnTo>
                    <a:lnTo>
                      <a:pt x="140104" y="127"/>
                    </a:lnTo>
                    <a:lnTo>
                      <a:pt x="140358" y="127"/>
                    </a:lnTo>
                    <a:lnTo>
                      <a:pt x="147097" y="3687"/>
                    </a:lnTo>
                    <a:lnTo>
                      <a:pt x="147097" y="151801"/>
                    </a:lnTo>
                    <a:lnTo>
                      <a:pt x="164768" y="151801"/>
                    </a:lnTo>
                    <a:lnTo>
                      <a:pt x="164514" y="165023"/>
                    </a:lnTo>
                    <a:cubicBezTo>
                      <a:pt x="159047" y="166421"/>
                      <a:pt x="154216" y="167438"/>
                      <a:pt x="150275" y="168201"/>
                    </a:cubicBezTo>
                    <a:cubicBezTo>
                      <a:pt x="146207" y="168964"/>
                      <a:pt x="141630" y="169345"/>
                      <a:pt x="136290" y="169345"/>
                    </a:cubicBezTo>
                    <a:cubicBezTo>
                      <a:pt x="130823" y="169345"/>
                      <a:pt x="126755" y="168201"/>
                      <a:pt x="124085" y="166040"/>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8" name="Freeform: Shape 50">
                <a:extLst>
                  <a:ext uri="{FF2B5EF4-FFF2-40B4-BE49-F238E27FC236}">
                    <a16:creationId xmlns:a16="http://schemas.microsoft.com/office/drawing/2014/main" id="{FC6A9665-8419-C9C6-D7DC-EE3AD893403E}"/>
                  </a:ext>
                </a:extLst>
              </p:cNvPr>
              <p:cNvSpPr/>
              <p:nvPr/>
            </p:nvSpPr>
            <p:spPr>
              <a:xfrm>
                <a:off x="3893219" y="1837930"/>
                <a:ext cx="166675" cy="244101"/>
              </a:xfrm>
              <a:custGeom>
                <a:avLst/>
                <a:gdLst>
                  <a:gd name="connsiteX0" fmla="*/ 0 w 166675"/>
                  <a:gd name="connsiteY0" fmla="*/ 5594 h 244101"/>
                  <a:gd name="connsiteX1" fmla="*/ 47040 w 166675"/>
                  <a:gd name="connsiteY1" fmla="*/ 0 h 244101"/>
                  <a:gd name="connsiteX2" fmla="*/ 47676 w 166675"/>
                  <a:gd name="connsiteY2" fmla="*/ 0 h 244101"/>
                  <a:gd name="connsiteX3" fmla="*/ 54414 w 166675"/>
                  <a:gd name="connsiteY3" fmla="*/ 4450 h 244101"/>
                  <a:gd name="connsiteX4" fmla="*/ 54414 w 166675"/>
                  <a:gd name="connsiteY4" fmla="*/ 92937 h 244101"/>
                  <a:gd name="connsiteX5" fmla="*/ 75392 w 166675"/>
                  <a:gd name="connsiteY5" fmla="*/ 78825 h 244101"/>
                  <a:gd name="connsiteX6" fmla="*/ 102599 w 166675"/>
                  <a:gd name="connsiteY6" fmla="*/ 73230 h 244101"/>
                  <a:gd name="connsiteX7" fmla="*/ 134764 w 166675"/>
                  <a:gd name="connsiteY7" fmla="*/ 81749 h 244101"/>
                  <a:gd name="connsiteX8" fmla="*/ 158030 w 166675"/>
                  <a:gd name="connsiteY8" fmla="*/ 108193 h 244101"/>
                  <a:gd name="connsiteX9" fmla="*/ 166676 w 166675"/>
                  <a:gd name="connsiteY9" fmla="*/ 153454 h 244101"/>
                  <a:gd name="connsiteX10" fmla="*/ 156250 w 166675"/>
                  <a:gd name="connsiteY10" fmla="*/ 199350 h 244101"/>
                  <a:gd name="connsiteX11" fmla="*/ 126373 w 166675"/>
                  <a:gd name="connsiteY11" fmla="*/ 232024 h 244101"/>
                  <a:gd name="connsiteX12" fmla="*/ 81367 w 166675"/>
                  <a:gd name="connsiteY12" fmla="*/ 244102 h 244101"/>
                  <a:gd name="connsiteX13" fmla="*/ 44371 w 166675"/>
                  <a:gd name="connsiteY13" fmla="*/ 240160 h 244101"/>
                  <a:gd name="connsiteX14" fmla="*/ 24156 w 166675"/>
                  <a:gd name="connsiteY14" fmla="*/ 232914 h 244101"/>
                  <a:gd name="connsiteX15" fmla="*/ 24156 w 166675"/>
                  <a:gd name="connsiteY15" fmla="*/ 21232 h 244101"/>
                  <a:gd name="connsiteX16" fmla="*/ 0 w 166675"/>
                  <a:gd name="connsiteY16" fmla="*/ 18053 h 244101"/>
                  <a:gd name="connsiteX17" fmla="*/ 0 w 166675"/>
                  <a:gd name="connsiteY17" fmla="*/ 5594 h 244101"/>
                  <a:gd name="connsiteX18" fmla="*/ 69798 w 166675"/>
                  <a:gd name="connsiteY18" fmla="*/ 99166 h 244101"/>
                  <a:gd name="connsiteX19" fmla="*/ 54414 w 166675"/>
                  <a:gd name="connsiteY19" fmla="*/ 110736 h 244101"/>
                  <a:gd name="connsiteX20" fmla="*/ 54414 w 166675"/>
                  <a:gd name="connsiteY20" fmla="*/ 218929 h 244101"/>
                  <a:gd name="connsiteX21" fmla="*/ 64585 w 166675"/>
                  <a:gd name="connsiteY21" fmla="*/ 225540 h 244101"/>
                  <a:gd name="connsiteX22" fmla="*/ 83528 w 166675"/>
                  <a:gd name="connsiteY22" fmla="*/ 228082 h 244101"/>
                  <a:gd name="connsiteX23" fmla="*/ 120016 w 166675"/>
                  <a:gd name="connsiteY23" fmla="*/ 209902 h 244101"/>
                  <a:gd name="connsiteX24" fmla="*/ 133875 w 166675"/>
                  <a:gd name="connsiteY24" fmla="*/ 156759 h 244101"/>
                  <a:gd name="connsiteX25" fmla="*/ 121797 w 166675"/>
                  <a:gd name="connsiteY25" fmla="*/ 109719 h 244101"/>
                  <a:gd name="connsiteX26" fmla="*/ 90648 w 166675"/>
                  <a:gd name="connsiteY26" fmla="*/ 94081 h 244101"/>
                  <a:gd name="connsiteX27" fmla="*/ 69798 w 166675"/>
                  <a:gd name="connsiteY27" fmla="*/ 99166 h 24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6675" h="244101">
                    <a:moveTo>
                      <a:pt x="0" y="5594"/>
                    </a:moveTo>
                    <a:lnTo>
                      <a:pt x="47040" y="0"/>
                    </a:lnTo>
                    <a:lnTo>
                      <a:pt x="47676" y="0"/>
                    </a:lnTo>
                    <a:lnTo>
                      <a:pt x="54414" y="4450"/>
                    </a:lnTo>
                    <a:lnTo>
                      <a:pt x="54414" y="92937"/>
                    </a:lnTo>
                    <a:cubicBezTo>
                      <a:pt x="60263" y="87215"/>
                      <a:pt x="67255" y="82511"/>
                      <a:pt x="75392" y="78825"/>
                    </a:cubicBezTo>
                    <a:cubicBezTo>
                      <a:pt x="83528" y="75138"/>
                      <a:pt x="92555" y="73230"/>
                      <a:pt x="102599" y="73230"/>
                    </a:cubicBezTo>
                    <a:cubicBezTo>
                      <a:pt x="114296" y="73230"/>
                      <a:pt x="125102" y="76028"/>
                      <a:pt x="134764" y="81749"/>
                    </a:cubicBezTo>
                    <a:cubicBezTo>
                      <a:pt x="144427" y="87470"/>
                      <a:pt x="152182" y="96242"/>
                      <a:pt x="158030" y="108193"/>
                    </a:cubicBezTo>
                    <a:cubicBezTo>
                      <a:pt x="163751" y="120144"/>
                      <a:pt x="166676" y="135273"/>
                      <a:pt x="166676" y="153454"/>
                    </a:cubicBezTo>
                    <a:cubicBezTo>
                      <a:pt x="166676" y="170363"/>
                      <a:pt x="163243" y="185619"/>
                      <a:pt x="156250" y="199350"/>
                    </a:cubicBezTo>
                    <a:cubicBezTo>
                      <a:pt x="149258" y="213080"/>
                      <a:pt x="139341" y="223887"/>
                      <a:pt x="126373" y="232024"/>
                    </a:cubicBezTo>
                    <a:cubicBezTo>
                      <a:pt x="113405" y="240033"/>
                      <a:pt x="98404" y="244102"/>
                      <a:pt x="81367" y="244102"/>
                    </a:cubicBezTo>
                    <a:cubicBezTo>
                      <a:pt x="67891" y="244102"/>
                      <a:pt x="55558" y="242830"/>
                      <a:pt x="44371" y="240160"/>
                    </a:cubicBezTo>
                    <a:cubicBezTo>
                      <a:pt x="33183" y="237490"/>
                      <a:pt x="26444" y="235075"/>
                      <a:pt x="24156" y="232914"/>
                    </a:cubicBezTo>
                    <a:lnTo>
                      <a:pt x="24156" y="21232"/>
                    </a:lnTo>
                    <a:lnTo>
                      <a:pt x="0" y="18053"/>
                    </a:lnTo>
                    <a:lnTo>
                      <a:pt x="0" y="5594"/>
                    </a:lnTo>
                    <a:close/>
                    <a:moveTo>
                      <a:pt x="69798" y="99166"/>
                    </a:moveTo>
                    <a:cubicBezTo>
                      <a:pt x="63441" y="102599"/>
                      <a:pt x="58228" y="106413"/>
                      <a:pt x="54414" y="110736"/>
                    </a:cubicBezTo>
                    <a:lnTo>
                      <a:pt x="54414" y="218929"/>
                    </a:lnTo>
                    <a:cubicBezTo>
                      <a:pt x="55558" y="221726"/>
                      <a:pt x="58991" y="223887"/>
                      <a:pt x="64585" y="225540"/>
                    </a:cubicBezTo>
                    <a:cubicBezTo>
                      <a:pt x="70179" y="227192"/>
                      <a:pt x="76536" y="228082"/>
                      <a:pt x="83528" y="228082"/>
                    </a:cubicBezTo>
                    <a:cubicBezTo>
                      <a:pt x="98658" y="228082"/>
                      <a:pt x="110736" y="221980"/>
                      <a:pt x="120016" y="209902"/>
                    </a:cubicBezTo>
                    <a:cubicBezTo>
                      <a:pt x="129170" y="197697"/>
                      <a:pt x="133875" y="180025"/>
                      <a:pt x="133875" y="156759"/>
                    </a:cubicBezTo>
                    <a:cubicBezTo>
                      <a:pt x="133875" y="135782"/>
                      <a:pt x="129806" y="120144"/>
                      <a:pt x="121797" y="109719"/>
                    </a:cubicBezTo>
                    <a:cubicBezTo>
                      <a:pt x="113787" y="99293"/>
                      <a:pt x="103362" y="94081"/>
                      <a:pt x="90648" y="94081"/>
                    </a:cubicBezTo>
                    <a:cubicBezTo>
                      <a:pt x="83020" y="94081"/>
                      <a:pt x="76155" y="95734"/>
                      <a:pt x="69798" y="99166"/>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9" name="Freeform: Shape 51">
                <a:extLst>
                  <a:ext uri="{FF2B5EF4-FFF2-40B4-BE49-F238E27FC236}">
                    <a16:creationId xmlns:a16="http://schemas.microsoft.com/office/drawing/2014/main" id="{42FF53AC-9528-677C-D20F-7E9900AF88CE}"/>
                  </a:ext>
                </a:extLst>
              </p:cNvPr>
              <p:cNvSpPr/>
              <p:nvPr/>
            </p:nvSpPr>
            <p:spPr>
              <a:xfrm>
                <a:off x="4083034" y="1838057"/>
                <a:ext cx="79332" cy="240668"/>
              </a:xfrm>
              <a:custGeom>
                <a:avLst/>
                <a:gdLst>
                  <a:gd name="connsiteX0" fmla="*/ 23774 w 79332"/>
                  <a:gd name="connsiteY0" fmla="*/ 21359 h 240668"/>
                  <a:gd name="connsiteX1" fmla="*/ 0 w 79332"/>
                  <a:gd name="connsiteY1" fmla="*/ 18180 h 240668"/>
                  <a:gd name="connsiteX2" fmla="*/ 0 w 79332"/>
                  <a:gd name="connsiteY2" fmla="*/ 5594 h 240668"/>
                  <a:gd name="connsiteX3" fmla="*/ 47295 w 79332"/>
                  <a:gd name="connsiteY3" fmla="*/ 0 h 240668"/>
                  <a:gd name="connsiteX4" fmla="*/ 47930 w 79332"/>
                  <a:gd name="connsiteY4" fmla="*/ 0 h 240668"/>
                  <a:gd name="connsiteX5" fmla="*/ 54414 w 79332"/>
                  <a:gd name="connsiteY5" fmla="*/ 4450 h 240668"/>
                  <a:gd name="connsiteX6" fmla="*/ 54414 w 79332"/>
                  <a:gd name="connsiteY6" fmla="*/ 224014 h 240668"/>
                  <a:gd name="connsiteX7" fmla="*/ 79333 w 79332"/>
                  <a:gd name="connsiteY7" fmla="*/ 226303 h 240668"/>
                  <a:gd name="connsiteX8" fmla="*/ 79333 w 79332"/>
                  <a:gd name="connsiteY8" fmla="*/ 240669 h 240668"/>
                  <a:gd name="connsiteX9" fmla="*/ 0 w 79332"/>
                  <a:gd name="connsiteY9" fmla="*/ 240669 h 240668"/>
                  <a:gd name="connsiteX10" fmla="*/ 0 w 79332"/>
                  <a:gd name="connsiteY10" fmla="*/ 226303 h 240668"/>
                  <a:gd name="connsiteX11" fmla="*/ 23774 w 79332"/>
                  <a:gd name="connsiteY11" fmla="*/ 223633 h 240668"/>
                  <a:gd name="connsiteX12" fmla="*/ 23774 w 79332"/>
                  <a:gd name="connsiteY12" fmla="*/ 21359 h 2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332" h="240668">
                    <a:moveTo>
                      <a:pt x="23774" y="21359"/>
                    </a:moveTo>
                    <a:lnTo>
                      <a:pt x="0" y="18180"/>
                    </a:lnTo>
                    <a:lnTo>
                      <a:pt x="0" y="5594"/>
                    </a:lnTo>
                    <a:lnTo>
                      <a:pt x="47295" y="0"/>
                    </a:lnTo>
                    <a:lnTo>
                      <a:pt x="47930" y="0"/>
                    </a:lnTo>
                    <a:lnTo>
                      <a:pt x="54414" y="4450"/>
                    </a:lnTo>
                    <a:lnTo>
                      <a:pt x="54414" y="224014"/>
                    </a:lnTo>
                    <a:lnTo>
                      <a:pt x="79333" y="226303"/>
                    </a:lnTo>
                    <a:lnTo>
                      <a:pt x="79333" y="240669"/>
                    </a:lnTo>
                    <a:lnTo>
                      <a:pt x="0" y="240669"/>
                    </a:lnTo>
                    <a:lnTo>
                      <a:pt x="0" y="226303"/>
                    </a:lnTo>
                    <a:lnTo>
                      <a:pt x="23774" y="223633"/>
                    </a:lnTo>
                    <a:lnTo>
                      <a:pt x="23774" y="21359"/>
                    </a:ln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0" name="Freeform: Shape 52">
                <a:extLst>
                  <a:ext uri="{FF2B5EF4-FFF2-40B4-BE49-F238E27FC236}">
                    <a16:creationId xmlns:a16="http://schemas.microsoft.com/office/drawing/2014/main" id="{E9287C15-D77A-2D41-8551-38E6D94A31D1}"/>
                  </a:ext>
                </a:extLst>
              </p:cNvPr>
              <p:cNvSpPr/>
              <p:nvPr/>
            </p:nvSpPr>
            <p:spPr>
              <a:xfrm>
                <a:off x="4182327" y="1845558"/>
                <a:ext cx="77807" cy="233040"/>
              </a:xfrm>
              <a:custGeom>
                <a:avLst/>
                <a:gdLst>
                  <a:gd name="connsiteX0" fmla="*/ 23774 w 77807"/>
                  <a:gd name="connsiteY0" fmla="*/ 92555 h 233040"/>
                  <a:gd name="connsiteX1" fmla="*/ 1398 w 77807"/>
                  <a:gd name="connsiteY1" fmla="*/ 87215 h 233040"/>
                  <a:gd name="connsiteX2" fmla="*/ 1398 w 77807"/>
                  <a:gd name="connsiteY2" fmla="*/ 71705 h 233040"/>
                  <a:gd name="connsiteX3" fmla="*/ 46913 w 77807"/>
                  <a:gd name="connsiteY3" fmla="*/ 66111 h 233040"/>
                  <a:gd name="connsiteX4" fmla="*/ 47549 w 77807"/>
                  <a:gd name="connsiteY4" fmla="*/ 66111 h 233040"/>
                  <a:gd name="connsiteX5" fmla="*/ 54287 w 77807"/>
                  <a:gd name="connsiteY5" fmla="*/ 71451 h 233040"/>
                  <a:gd name="connsiteX6" fmla="*/ 54287 w 77807"/>
                  <a:gd name="connsiteY6" fmla="*/ 216386 h 233040"/>
                  <a:gd name="connsiteX7" fmla="*/ 77807 w 77807"/>
                  <a:gd name="connsiteY7" fmla="*/ 218674 h 233040"/>
                  <a:gd name="connsiteX8" fmla="*/ 77807 w 77807"/>
                  <a:gd name="connsiteY8" fmla="*/ 233041 h 233040"/>
                  <a:gd name="connsiteX9" fmla="*/ 0 w 77807"/>
                  <a:gd name="connsiteY9" fmla="*/ 233041 h 233040"/>
                  <a:gd name="connsiteX10" fmla="*/ 0 w 77807"/>
                  <a:gd name="connsiteY10" fmla="*/ 218674 h 233040"/>
                  <a:gd name="connsiteX11" fmla="*/ 23774 w 77807"/>
                  <a:gd name="connsiteY11" fmla="*/ 216004 h 233040"/>
                  <a:gd name="connsiteX12" fmla="*/ 23774 w 77807"/>
                  <a:gd name="connsiteY12" fmla="*/ 92555 h 233040"/>
                  <a:gd name="connsiteX13" fmla="*/ 21486 w 77807"/>
                  <a:gd name="connsiteY13" fmla="*/ 35344 h 233040"/>
                  <a:gd name="connsiteX14" fmla="*/ 16782 w 77807"/>
                  <a:gd name="connsiteY14" fmla="*/ 21867 h 233040"/>
                  <a:gd name="connsiteX15" fmla="*/ 22503 w 77807"/>
                  <a:gd name="connsiteY15" fmla="*/ 6230 h 233040"/>
                  <a:gd name="connsiteX16" fmla="*/ 38268 w 77807"/>
                  <a:gd name="connsiteY16" fmla="*/ 0 h 233040"/>
                  <a:gd name="connsiteX17" fmla="*/ 53016 w 77807"/>
                  <a:gd name="connsiteY17" fmla="*/ 5340 h 233040"/>
                  <a:gd name="connsiteX18" fmla="*/ 57720 w 77807"/>
                  <a:gd name="connsiteY18" fmla="*/ 18816 h 233040"/>
                  <a:gd name="connsiteX19" fmla="*/ 51999 w 77807"/>
                  <a:gd name="connsiteY19" fmla="*/ 34708 h 233040"/>
                  <a:gd name="connsiteX20" fmla="*/ 35979 w 77807"/>
                  <a:gd name="connsiteY20" fmla="*/ 40556 h 233040"/>
                  <a:gd name="connsiteX21" fmla="*/ 35725 w 77807"/>
                  <a:gd name="connsiteY21" fmla="*/ 40556 h 233040"/>
                  <a:gd name="connsiteX22" fmla="*/ 21486 w 77807"/>
                  <a:gd name="connsiteY22" fmla="*/ 35344 h 23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807" h="233040">
                    <a:moveTo>
                      <a:pt x="23774" y="92555"/>
                    </a:moveTo>
                    <a:lnTo>
                      <a:pt x="1398" y="87215"/>
                    </a:lnTo>
                    <a:lnTo>
                      <a:pt x="1398" y="71705"/>
                    </a:lnTo>
                    <a:lnTo>
                      <a:pt x="46913" y="66111"/>
                    </a:lnTo>
                    <a:lnTo>
                      <a:pt x="47549" y="66111"/>
                    </a:lnTo>
                    <a:lnTo>
                      <a:pt x="54287" y="71451"/>
                    </a:lnTo>
                    <a:lnTo>
                      <a:pt x="54287" y="216386"/>
                    </a:lnTo>
                    <a:lnTo>
                      <a:pt x="77807" y="218674"/>
                    </a:lnTo>
                    <a:lnTo>
                      <a:pt x="77807" y="233041"/>
                    </a:lnTo>
                    <a:lnTo>
                      <a:pt x="0" y="233041"/>
                    </a:lnTo>
                    <a:lnTo>
                      <a:pt x="0" y="218674"/>
                    </a:lnTo>
                    <a:lnTo>
                      <a:pt x="23774" y="216004"/>
                    </a:lnTo>
                    <a:lnTo>
                      <a:pt x="23774" y="92555"/>
                    </a:lnTo>
                    <a:close/>
                    <a:moveTo>
                      <a:pt x="21486" y="35344"/>
                    </a:moveTo>
                    <a:cubicBezTo>
                      <a:pt x="18308" y="31784"/>
                      <a:pt x="16782" y="27334"/>
                      <a:pt x="16782" y="21867"/>
                    </a:cubicBezTo>
                    <a:cubicBezTo>
                      <a:pt x="16782" y="15638"/>
                      <a:pt x="18689" y="10425"/>
                      <a:pt x="22503" y="6230"/>
                    </a:cubicBezTo>
                    <a:cubicBezTo>
                      <a:pt x="26317" y="2161"/>
                      <a:pt x="31530" y="0"/>
                      <a:pt x="38268" y="0"/>
                    </a:cubicBezTo>
                    <a:cubicBezTo>
                      <a:pt x="44879" y="0"/>
                      <a:pt x="49837" y="1780"/>
                      <a:pt x="53016" y="5340"/>
                    </a:cubicBezTo>
                    <a:cubicBezTo>
                      <a:pt x="56194" y="8899"/>
                      <a:pt x="57720" y="13349"/>
                      <a:pt x="57720" y="18816"/>
                    </a:cubicBezTo>
                    <a:cubicBezTo>
                      <a:pt x="57720" y="25427"/>
                      <a:pt x="55813" y="30767"/>
                      <a:pt x="51999" y="34708"/>
                    </a:cubicBezTo>
                    <a:cubicBezTo>
                      <a:pt x="48185" y="38649"/>
                      <a:pt x="42845" y="40556"/>
                      <a:pt x="35979" y="40556"/>
                    </a:cubicBezTo>
                    <a:lnTo>
                      <a:pt x="35725" y="40556"/>
                    </a:lnTo>
                    <a:cubicBezTo>
                      <a:pt x="29368" y="40556"/>
                      <a:pt x="24664" y="38776"/>
                      <a:pt x="21486" y="35344"/>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1" name="Freeform: Shape 53">
                <a:extLst>
                  <a:ext uri="{FF2B5EF4-FFF2-40B4-BE49-F238E27FC236}">
                    <a16:creationId xmlns:a16="http://schemas.microsoft.com/office/drawing/2014/main" id="{8C397185-2A9C-0E33-D8E4-D3B51B9D6688}"/>
                  </a:ext>
                </a:extLst>
              </p:cNvPr>
              <p:cNvSpPr/>
              <p:nvPr/>
            </p:nvSpPr>
            <p:spPr>
              <a:xfrm>
                <a:off x="4277552" y="1911161"/>
                <a:ext cx="128661" cy="170616"/>
              </a:xfrm>
              <a:custGeom>
                <a:avLst/>
                <a:gdLst>
                  <a:gd name="connsiteX0" fmla="*/ 9535 w 128661"/>
                  <a:gd name="connsiteY0" fmla="*/ 42845 h 170616"/>
                  <a:gd name="connsiteX1" fmla="*/ 37759 w 128661"/>
                  <a:gd name="connsiteY1" fmla="*/ 11569 h 170616"/>
                  <a:gd name="connsiteX2" fmla="*/ 82511 w 128661"/>
                  <a:gd name="connsiteY2" fmla="*/ 0 h 170616"/>
                  <a:gd name="connsiteX3" fmla="*/ 104252 w 128661"/>
                  <a:gd name="connsiteY3" fmla="*/ 2288 h 170616"/>
                  <a:gd name="connsiteX4" fmla="*/ 125992 w 128661"/>
                  <a:gd name="connsiteY4" fmla="*/ 8772 h 170616"/>
                  <a:gd name="connsiteX5" fmla="*/ 124848 w 128661"/>
                  <a:gd name="connsiteY5" fmla="*/ 54033 h 170616"/>
                  <a:gd name="connsiteX6" fmla="*/ 105777 w 128661"/>
                  <a:gd name="connsiteY6" fmla="*/ 54033 h 170616"/>
                  <a:gd name="connsiteX7" fmla="*/ 99293 w 128661"/>
                  <a:gd name="connsiteY7" fmla="*/ 24029 h 170616"/>
                  <a:gd name="connsiteX8" fmla="*/ 76918 w 128661"/>
                  <a:gd name="connsiteY8" fmla="*/ 15765 h 170616"/>
                  <a:gd name="connsiteX9" fmla="*/ 44498 w 128661"/>
                  <a:gd name="connsiteY9" fmla="*/ 32420 h 170616"/>
                  <a:gd name="connsiteX10" fmla="*/ 32547 w 128661"/>
                  <a:gd name="connsiteY10" fmla="*/ 79587 h 170616"/>
                  <a:gd name="connsiteX11" fmla="*/ 45896 w 128661"/>
                  <a:gd name="connsiteY11" fmla="*/ 132349 h 170616"/>
                  <a:gd name="connsiteX12" fmla="*/ 80732 w 128661"/>
                  <a:gd name="connsiteY12" fmla="*/ 150402 h 170616"/>
                  <a:gd name="connsiteX13" fmla="*/ 104125 w 128661"/>
                  <a:gd name="connsiteY13" fmla="*/ 146588 h 170616"/>
                  <a:gd name="connsiteX14" fmla="*/ 123068 w 128661"/>
                  <a:gd name="connsiteY14" fmla="*/ 137434 h 170616"/>
                  <a:gd name="connsiteX15" fmla="*/ 128662 w 128661"/>
                  <a:gd name="connsiteY15" fmla="*/ 149131 h 170616"/>
                  <a:gd name="connsiteX16" fmla="*/ 105269 w 128661"/>
                  <a:gd name="connsiteY16" fmla="*/ 164006 h 170616"/>
                  <a:gd name="connsiteX17" fmla="*/ 73993 w 128661"/>
                  <a:gd name="connsiteY17" fmla="*/ 170617 h 170616"/>
                  <a:gd name="connsiteX18" fmla="*/ 33310 w 128661"/>
                  <a:gd name="connsiteY18" fmla="*/ 159683 h 170616"/>
                  <a:gd name="connsiteX19" fmla="*/ 8391 w 128661"/>
                  <a:gd name="connsiteY19" fmla="*/ 129806 h 170616"/>
                  <a:gd name="connsiteX20" fmla="*/ 0 w 128661"/>
                  <a:gd name="connsiteY20" fmla="*/ 86707 h 170616"/>
                  <a:gd name="connsiteX21" fmla="*/ 9535 w 128661"/>
                  <a:gd name="connsiteY21" fmla="*/ 42845 h 17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8661" h="170616">
                    <a:moveTo>
                      <a:pt x="9535" y="42845"/>
                    </a:moveTo>
                    <a:cubicBezTo>
                      <a:pt x="15892" y="29750"/>
                      <a:pt x="25300" y="19325"/>
                      <a:pt x="37759" y="11569"/>
                    </a:cubicBezTo>
                    <a:cubicBezTo>
                      <a:pt x="50219" y="3814"/>
                      <a:pt x="65094" y="0"/>
                      <a:pt x="82511" y="0"/>
                    </a:cubicBezTo>
                    <a:cubicBezTo>
                      <a:pt x="90902" y="0"/>
                      <a:pt x="98149" y="763"/>
                      <a:pt x="104252" y="2288"/>
                    </a:cubicBezTo>
                    <a:cubicBezTo>
                      <a:pt x="110354" y="3814"/>
                      <a:pt x="117601" y="5975"/>
                      <a:pt x="125992" y="8772"/>
                    </a:cubicBezTo>
                    <a:lnTo>
                      <a:pt x="124848" y="54033"/>
                    </a:lnTo>
                    <a:lnTo>
                      <a:pt x="105777" y="54033"/>
                    </a:lnTo>
                    <a:lnTo>
                      <a:pt x="99293" y="24029"/>
                    </a:lnTo>
                    <a:cubicBezTo>
                      <a:pt x="98149" y="18562"/>
                      <a:pt x="90648" y="15765"/>
                      <a:pt x="76918" y="15765"/>
                    </a:cubicBezTo>
                    <a:cubicBezTo>
                      <a:pt x="63187" y="15765"/>
                      <a:pt x="52380" y="21359"/>
                      <a:pt x="44498" y="32420"/>
                    </a:cubicBezTo>
                    <a:cubicBezTo>
                      <a:pt x="36615" y="43481"/>
                      <a:pt x="32547" y="59246"/>
                      <a:pt x="32547" y="79587"/>
                    </a:cubicBezTo>
                    <a:cubicBezTo>
                      <a:pt x="32547" y="102726"/>
                      <a:pt x="36997" y="120271"/>
                      <a:pt x="45896" y="132349"/>
                    </a:cubicBezTo>
                    <a:cubicBezTo>
                      <a:pt x="54796" y="144427"/>
                      <a:pt x="66365" y="150402"/>
                      <a:pt x="80732" y="150402"/>
                    </a:cubicBezTo>
                    <a:cubicBezTo>
                      <a:pt x="88995" y="150402"/>
                      <a:pt x="96751" y="149131"/>
                      <a:pt x="104125" y="146588"/>
                    </a:cubicBezTo>
                    <a:cubicBezTo>
                      <a:pt x="111498" y="144045"/>
                      <a:pt x="117728" y="140994"/>
                      <a:pt x="123068" y="137434"/>
                    </a:cubicBezTo>
                    <a:lnTo>
                      <a:pt x="128662" y="149131"/>
                    </a:lnTo>
                    <a:cubicBezTo>
                      <a:pt x="123322" y="154598"/>
                      <a:pt x="115567" y="159556"/>
                      <a:pt x="105269" y="164006"/>
                    </a:cubicBezTo>
                    <a:cubicBezTo>
                      <a:pt x="94971" y="168456"/>
                      <a:pt x="84546" y="170617"/>
                      <a:pt x="73993" y="170617"/>
                    </a:cubicBezTo>
                    <a:cubicBezTo>
                      <a:pt x="57974" y="170617"/>
                      <a:pt x="44370" y="166930"/>
                      <a:pt x="33310" y="159683"/>
                    </a:cubicBezTo>
                    <a:cubicBezTo>
                      <a:pt x="22249" y="152436"/>
                      <a:pt x="13858" y="142520"/>
                      <a:pt x="8391" y="129806"/>
                    </a:cubicBezTo>
                    <a:cubicBezTo>
                      <a:pt x="2797" y="117220"/>
                      <a:pt x="0" y="102853"/>
                      <a:pt x="0" y="86707"/>
                    </a:cubicBezTo>
                    <a:cubicBezTo>
                      <a:pt x="0" y="70688"/>
                      <a:pt x="3178" y="55940"/>
                      <a:pt x="9535" y="42845"/>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2" name="Freeform: Shape 54">
                <a:extLst>
                  <a:ext uri="{FF2B5EF4-FFF2-40B4-BE49-F238E27FC236}">
                    <a16:creationId xmlns:a16="http://schemas.microsoft.com/office/drawing/2014/main" id="{D69C9A48-43ED-C5EE-4AAF-9AA84B17C641}"/>
                  </a:ext>
                </a:extLst>
              </p:cNvPr>
              <p:cNvSpPr/>
              <p:nvPr/>
            </p:nvSpPr>
            <p:spPr>
              <a:xfrm>
                <a:off x="4431641" y="1827887"/>
                <a:ext cx="144426" cy="253890"/>
              </a:xfrm>
              <a:custGeom>
                <a:avLst/>
                <a:gdLst>
                  <a:gd name="connsiteX0" fmla="*/ 27843 w 144426"/>
                  <a:gd name="connsiteY0" fmla="*/ 165913 h 253890"/>
                  <a:gd name="connsiteX1" fmla="*/ 97768 w 144426"/>
                  <a:gd name="connsiteY1" fmla="*/ 151928 h 253890"/>
                  <a:gd name="connsiteX2" fmla="*/ 97768 w 144426"/>
                  <a:gd name="connsiteY2" fmla="*/ 143664 h 253890"/>
                  <a:gd name="connsiteX3" fmla="*/ 94844 w 144426"/>
                  <a:gd name="connsiteY3" fmla="*/ 121924 h 253890"/>
                  <a:gd name="connsiteX4" fmla="*/ 84673 w 144426"/>
                  <a:gd name="connsiteY4" fmla="*/ 110354 h 253890"/>
                  <a:gd name="connsiteX5" fmla="*/ 64204 w 144426"/>
                  <a:gd name="connsiteY5" fmla="*/ 106667 h 253890"/>
                  <a:gd name="connsiteX6" fmla="*/ 37251 w 144426"/>
                  <a:gd name="connsiteY6" fmla="*/ 110863 h 253890"/>
                  <a:gd name="connsiteX7" fmla="*/ 13604 w 144426"/>
                  <a:gd name="connsiteY7" fmla="*/ 121288 h 253890"/>
                  <a:gd name="connsiteX8" fmla="*/ 6230 w 144426"/>
                  <a:gd name="connsiteY8" fmla="*/ 106032 h 253890"/>
                  <a:gd name="connsiteX9" fmla="*/ 20342 w 144426"/>
                  <a:gd name="connsiteY9" fmla="*/ 97513 h 253890"/>
                  <a:gd name="connsiteX10" fmla="*/ 44116 w 144426"/>
                  <a:gd name="connsiteY10" fmla="*/ 88105 h 253890"/>
                  <a:gd name="connsiteX11" fmla="*/ 71196 w 144426"/>
                  <a:gd name="connsiteY11" fmla="*/ 84037 h 253890"/>
                  <a:gd name="connsiteX12" fmla="*/ 104252 w 144426"/>
                  <a:gd name="connsiteY12" fmla="*/ 89758 h 253890"/>
                  <a:gd name="connsiteX13" fmla="*/ 121797 w 144426"/>
                  <a:gd name="connsiteY13" fmla="*/ 108066 h 253890"/>
                  <a:gd name="connsiteX14" fmla="*/ 127136 w 144426"/>
                  <a:gd name="connsiteY14" fmla="*/ 141884 h 253890"/>
                  <a:gd name="connsiteX15" fmla="*/ 127136 w 144426"/>
                  <a:gd name="connsiteY15" fmla="*/ 236219 h 253890"/>
                  <a:gd name="connsiteX16" fmla="*/ 144427 w 144426"/>
                  <a:gd name="connsiteY16" fmla="*/ 236219 h 253890"/>
                  <a:gd name="connsiteX17" fmla="*/ 144427 w 144426"/>
                  <a:gd name="connsiteY17" fmla="*/ 249187 h 253890"/>
                  <a:gd name="connsiteX18" fmla="*/ 129552 w 144426"/>
                  <a:gd name="connsiteY18" fmla="*/ 252111 h 253890"/>
                  <a:gd name="connsiteX19" fmla="*/ 113787 w 144426"/>
                  <a:gd name="connsiteY19" fmla="*/ 253637 h 253890"/>
                  <a:gd name="connsiteX20" fmla="*/ 102599 w 144426"/>
                  <a:gd name="connsiteY20" fmla="*/ 251094 h 253890"/>
                  <a:gd name="connsiteX21" fmla="*/ 99675 w 144426"/>
                  <a:gd name="connsiteY21" fmla="*/ 240033 h 253890"/>
                  <a:gd name="connsiteX22" fmla="*/ 99675 w 144426"/>
                  <a:gd name="connsiteY22" fmla="*/ 230371 h 253890"/>
                  <a:gd name="connsiteX23" fmla="*/ 78062 w 144426"/>
                  <a:gd name="connsiteY23" fmla="*/ 246517 h 253890"/>
                  <a:gd name="connsiteX24" fmla="*/ 49075 w 144426"/>
                  <a:gd name="connsiteY24" fmla="*/ 253891 h 253890"/>
                  <a:gd name="connsiteX25" fmla="*/ 13985 w 144426"/>
                  <a:gd name="connsiteY25" fmla="*/ 241686 h 253890"/>
                  <a:gd name="connsiteX26" fmla="*/ 0 w 144426"/>
                  <a:gd name="connsiteY26" fmla="*/ 206596 h 253890"/>
                  <a:gd name="connsiteX27" fmla="*/ 27843 w 144426"/>
                  <a:gd name="connsiteY27" fmla="*/ 165913 h 253890"/>
                  <a:gd name="connsiteX28" fmla="*/ 41828 w 144426"/>
                  <a:gd name="connsiteY28" fmla="*/ 50600 h 253890"/>
                  <a:gd name="connsiteX29" fmla="*/ 24664 w 144426"/>
                  <a:gd name="connsiteY29" fmla="*/ 33055 h 253890"/>
                  <a:gd name="connsiteX30" fmla="*/ 18816 w 144426"/>
                  <a:gd name="connsiteY30" fmla="*/ 8772 h 253890"/>
                  <a:gd name="connsiteX31" fmla="*/ 19452 w 144426"/>
                  <a:gd name="connsiteY31" fmla="*/ 0 h 253890"/>
                  <a:gd name="connsiteX32" fmla="*/ 34962 w 144426"/>
                  <a:gd name="connsiteY32" fmla="*/ 0 h 253890"/>
                  <a:gd name="connsiteX33" fmla="*/ 35217 w 144426"/>
                  <a:gd name="connsiteY33" fmla="*/ 5340 h 253890"/>
                  <a:gd name="connsiteX34" fmla="*/ 44371 w 144426"/>
                  <a:gd name="connsiteY34" fmla="*/ 24919 h 253890"/>
                  <a:gd name="connsiteX35" fmla="*/ 68145 w 144426"/>
                  <a:gd name="connsiteY35" fmla="*/ 33310 h 253890"/>
                  <a:gd name="connsiteX36" fmla="*/ 91665 w 144426"/>
                  <a:gd name="connsiteY36" fmla="*/ 24792 h 253890"/>
                  <a:gd name="connsiteX37" fmla="*/ 100183 w 144426"/>
                  <a:gd name="connsiteY37" fmla="*/ 5340 h 253890"/>
                  <a:gd name="connsiteX38" fmla="*/ 100438 w 144426"/>
                  <a:gd name="connsiteY38" fmla="*/ 0 h 253890"/>
                  <a:gd name="connsiteX39" fmla="*/ 115694 w 144426"/>
                  <a:gd name="connsiteY39" fmla="*/ 0 h 253890"/>
                  <a:gd name="connsiteX40" fmla="*/ 116330 w 144426"/>
                  <a:gd name="connsiteY40" fmla="*/ 8518 h 253890"/>
                  <a:gd name="connsiteX41" fmla="*/ 110355 w 144426"/>
                  <a:gd name="connsiteY41" fmla="*/ 32674 h 253890"/>
                  <a:gd name="connsiteX42" fmla="*/ 93318 w 144426"/>
                  <a:gd name="connsiteY42" fmla="*/ 50473 h 253890"/>
                  <a:gd name="connsiteX43" fmla="*/ 68145 w 144426"/>
                  <a:gd name="connsiteY43" fmla="*/ 57084 h 253890"/>
                  <a:gd name="connsiteX44" fmla="*/ 41828 w 144426"/>
                  <a:gd name="connsiteY44" fmla="*/ 50600 h 253890"/>
                  <a:gd name="connsiteX45" fmla="*/ 79587 w 144426"/>
                  <a:gd name="connsiteY45" fmla="*/ 229227 h 253890"/>
                  <a:gd name="connsiteX46" fmla="*/ 97768 w 144426"/>
                  <a:gd name="connsiteY46" fmla="*/ 218039 h 253890"/>
                  <a:gd name="connsiteX47" fmla="*/ 97768 w 144426"/>
                  <a:gd name="connsiteY47" fmla="*/ 167438 h 253890"/>
                  <a:gd name="connsiteX48" fmla="*/ 49456 w 144426"/>
                  <a:gd name="connsiteY48" fmla="*/ 177228 h 253890"/>
                  <a:gd name="connsiteX49" fmla="*/ 33183 w 144426"/>
                  <a:gd name="connsiteY49" fmla="*/ 202909 h 253890"/>
                  <a:gd name="connsiteX50" fmla="*/ 40938 w 144426"/>
                  <a:gd name="connsiteY50" fmla="*/ 226302 h 253890"/>
                  <a:gd name="connsiteX51" fmla="*/ 61915 w 144426"/>
                  <a:gd name="connsiteY51" fmla="*/ 233804 h 253890"/>
                  <a:gd name="connsiteX52" fmla="*/ 79587 w 144426"/>
                  <a:gd name="connsiteY52" fmla="*/ 229227 h 25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4426" h="253890">
                    <a:moveTo>
                      <a:pt x="27843" y="165913"/>
                    </a:moveTo>
                    <a:cubicBezTo>
                      <a:pt x="46278" y="157140"/>
                      <a:pt x="69544" y="152563"/>
                      <a:pt x="97768" y="151928"/>
                    </a:cubicBezTo>
                    <a:lnTo>
                      <a:pt x="97768" y="143664"/>
                    </a:lnTo>
                    <a:cubicBezTo>
                      <a:pt x="97768" y="134510"/>
                      <a:pt x="96751" y="127263"/>
                      <a:pt x="94844" y="121924"/>
                    </a:cubicBezTo>
                    <a:cubicBezTo>
                      <a:pt x="92937" y="116584"/>
                      <a:pt x="89504" y="112770"/>
                      <a:pt x="84673" y="110354"/>
                    </a:cubicBezTo>
                    <a:cubicBezTo>
                      <a:pt x="79842" y="107939"/>
                      <a:pt x="73103" y="106667"/>
                      <a:pt x="64204" y="106667"/>
                    </a:cubicBezTo>
                    <a:cubicBezTo>
                      <a:pt x="54160" y="106667"/>
                      <a:pt x="45260" y="108066"/>
                      <a:pt x="37251" y="110863"/>
                    </a:cubicBezTo>
                    <a:cubicBezTo>
                      <a:pt x="29368" y="113660"/>
                      <a:pt x="21486" y="117220"/>
                      <a:pt x="13604" y="121288"/>
                    </a:cubicBezTo>
                    <a:lnTo>
                      <a:pt x="6230" y="106032"/>
                    </a:lnTo>
                    <a:cubicBezTo>
                      <a:pt x="8772" y="103870"/>
                      <a:pt x="13476" y="101073"/>
                      <a:pt x="20342" y="97513"/>
                    </a:cubicBezTo>
                    <a:cubicBezTo>
                      <a:pt x="27207" y="93954"/>
                      <a:pt x="35090" y="90902"/>
                      <a:pt x="44116" y="88105"/>
                    </a:cubicBezTo>
                    <a:cubicBezTo>
                      <a:pt x="53143" y="85308"/>
                      <a:pt x="62170" y="84037"/>
                      <a:pt x="71196" y="84037"/>
                    </a:cubicBezTo>
                    <a:cubicBezTo>
                      <a:pt x="85054" y="84037"/>
                      <a:pt x="96115" y="85944"/>
                      <a:pt x="104252" y="89758"/>
                    </a:cubicBezTo>
                    <a:cubicBezTo>
                      <a:pt x="112388" y="93572"/>
                      <a:pt x="118237" y="99675"/>
                      <a:pt x="121797" y="108066"/>
                    </a:cubicBezTo>
                    <a:cubicBezTo>
                      <a:pt x="125357" y="116457"/>
                      <a:pt x="127136" y="127772"/>
                      <a:pt x="127136" y="141884"/>
                    </a:cubicBezTo>
                    <a:lnTo>
                      <a:pt x="127136" y="236219"/>
                    </a:lnTo>
                    <a:lnTo>
                      <a:pt x="144427" y="236219"/>
                    </a:lnTo>
                    <a:lnTo>
                      <a:pt x="144427" y="249187"/>
                    </a:lnTo>
                    <a:cubicBezTo>
                      <a:pt x="140486" y="250204"/>
                      <a:pt x="135527" y="251094"/>
                      <a:pt x="129552" y="252111"/>
                    </a:cubicBezTo>
                    <a:cubicBezTo>
                      <a:pt x="123576" y="253128"/>
                      <a:pt x="118364" y="253637"/>
                      <a:pt x="113787" y="253637"/>
                    </a:cubicBezTo>
                    <a:cubicBezTo>
                      <a:pt x="108320" y="253637"/>
                      <a:pt x="104633" y="252747"/>
                      <a:pt x="102599" y="251094"/>
                    </a:cubicBezTo>
                    <a:cubicBezTo>
                      <a:pt x="100692" y="249441"/>
                      <a:pt x="99675" y="245754"/>
                      <a:pt x="99675" y="240033"/>
                    </a:cubicBezTo>
                    <a:lnTo>
                      <a:pt x="99675" y="230371"/>
                    </a:lnTo>
                    <a:cubicBezTo>
                      <a:pt x="93827" y="236219"/>
                      <a:pt x="86580" y="241686"/>
                      <a:pt x="78062" y="246517"/>
                    </a:cubicBezTo>
                    <a:cubicBezTo>
                      <a:pt x="69544" y="251475"/>
                      <a:pt x="59881" y="253891"/>
                      <a:pt x="49075" y="253891"/>
                    </a:cubicBezTo>
                    <a:cubicBezTo>
                      <a:pt x="34962" y="253891"/>
                      <a:pt x="23266" y="249823"/>
                      <a:pt x="13985" y="241686"/>
                    </a:cubicBezTo>
                    <a:cubicBezTo>
                      <a:pt x="4704" y="233549"/>
                      <a:pt x="0" y="221853"/>
                      <a:pt x="0" y="206596"/>
                    </a:cubicBezTo>
                    <a:cubicBezTo>
                      <a:pt x="255" y="188289"/>
                      <a:pt x="9408" y="174685"/>
                      <a:pt x="27843" y="165913"/>
                    </a:cubicBezTo>
                    <a:close/>
                    <a:moveTo>
                      <a:pt x="41828" y="50600"/>
                    </a:moveTo>
                    <a:cubicBezTo>
                      <a:pt x="34327" y="46278"/>
                      <a:pt x="28606" y="40429"/>
                      <a:pt x="24664" y="33055"/>
                    </a:cubicBezTo>
                    <a:cubicBezTo>
                      <a:pt x="20723" y="25681"/>
                      <a:pt x="18816" y="17672"/>
                      <a:pt x="18816" y="8772"/>
                    </a:cubicBezTo>
                    <a:cubicBezTo>
                      <a:pt x="18816" y="4450"/>
                      <a:pt x="19070" y="1526"/>
                      <a:pt x="19452" y="0"/>
                    </a:cubicBezTo>
                    <a:lnTo>
                      <a:pt x="34962" y="0"/>
                    </a:lnTo>
                    <a:cubicBezTo>
                      <a:pt x="34962" y="2161"/>
                      <a:pt x="35090" y="3941"/>
                      <a:pt x="35217" y="5340"/>
                    </a:cubicBezTo>
                    <a:cubicBezTo>
                      <a:pt x="35980" y="12841"/>
                      <a:pt x="39031" y="19325"/>
                      <a:pt x="44371" y="24919"/>
                    </a:cubicBezTo>
                    <a:cubicBezTo>
                      <a:pt x="49710" y="30513"/>
                      <a:pt x="57593" y="33310"/>
                      <a:pt x="68145" y="33310"/>
                    </a:cubicBezTo>
                    <a:cubicBezTo>
                      <a:pt x="78697" y="33310"/>
                      <a:pt x="86580" y="30513"/>
                      <a:pt x="91665" y="24792"/>
                    </a:cubicBezTo>
                    <a:cubicBezTo>
                      <a:pt x="96751" y="19070"/>
                      <a:pt x="99548" y="12586"/>
                      <a:pt x="100183" y="5340"/>
                    </a:cubicBezTo>
                    <a:cubicBezTo>
                      <a:pt x="100565" y="2543"/>
                      <a:pt x="100692" y="890"/>
                      <a:pt x="100438" y="0"/>
                    </a:cubicBezTo>
                    <a:lnTo>
                      <a:pt x="115694" y="0"/>
                    </a:lnTo>
                    <a:cubicBezTo>
                      <a:pt x="116075" y="3178"/>
                      <a:pt x="116330" y="5975"/>
                      <a:pt x="116330" y="8518"/>
                    </a:cubicBezTo>
                    <a:cubicBezTo>
                      <a:pt x="116330" y="17163"/>
                      <a:pt x="114296" y="25173"/>
                      <a:pt x="110355" y="32674"/>
                    </a:cubicBezTo>
                    <a:cubicBezTo>
                      <a:pt x="106286" y="40175"/>
                      <a:pt x="100692" y="46023"/>
                      <a:pt x="93318" y="50473"/>
                    </a:cubicBezTo>
                    <a:cubicBezTo>
                      <a:pt x="85944" y="54923"/>
                      <a:pt x="77553" y="57084"/>
                      <a:pt x="68145" y="57084"/>
                    </a:cubicBezTo>
                    <a:cubicBezTo>
                      <a:pt x="58101" y="57084"/>
                      <a:pt x="49329" y="54923"/>
                      <a:pt x="41828" y="50600"/>
                    </a:cubicBezTo>
                    <a:close/>
                    <a:moveTo>
                      <a:pt x="79587" y="229227"/>
                    </a:moveTo>
                    <a:cubicBezTo>
                      <a:pt x="86198" y="226048"/>
                      <a:pt x="92301" y="222361"/>
                      <a:pt x="97768" y="218039"/>
                    </a:cubicBezTo>
                    <a:lnTo>
                      <a:pt x="97768" y="167438"/>
                    </a:lnTo>
                    <a:cubicBezTo>
                      <a:pt x="76409" y="167438"/>
                      <a:pt x="60263" y="170744"/>
                      <a:pt x="49456" y="177228"/>
                    </a:cubicBezTo>
                    <a:cubicBezTo>
                      <a:pt x="38522" y="183839"/>
                      <a:pt x="33183" y="192357"/>
                      <a:pt x="33183" y="202909"/>
                    </a:cubicBezTo>
                    <a:cubicBezTo>
                      <a:pt x="33183" y="213462"/>
                      <a:pt x="35725" y="221217"/>
                      <a:pt x="40938" y="226302"/>
                    </a:cubicBezTo>
                    <a:cubicBezTo>
                      <a:pt x="46151" y="231261"/>
                      <a:pt x="53143" y="233804"/>
                      <a:pt x="61915" y="233804"/>
                    </a:cubicBezTo>
                    <a:cubicBezTo>
                      <a:pt x="67001" y="233931"/>
                      <a:pt x="72849" y="232405"/>
                      <a:pt x="79587" y="229227"/>
                    </a:cubicBezTo>
                    <a:close/>
                  </a:path>
                </a:pathLst>
              </a:custGeom>
              <a:solidFill>
                <a:srgbClr val="262262"/>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5" name="Graphic 8">
              <a:extLst>
                <a:ext uri="{FF2B5EF4-FFF2-40B4-BE49-F238E27FC236}">
                  <a16:creationId xmlns:a16="http://schemas.microsoft.com/office/drawing/2014/main" id="{B6F34476-F6DC-3A82-FA12-172636BF2AF1}"/>
                </a:ext>
              </a:extLst>
            </p:cNvPr>
            <p:cNvGrpSpPr>
              <a:grpSpLocks/>
            </p:cNvGrpSpPr>
            <p:nvPr/>
          </p:nvGrpSpPr>
          <p:grpSpPr bwMode="auto">
            <a:xfrm>
              <a:off x="745200" y="892800"/>
              <a:ext cx="1070995" cy="1554621"/>
              <a:chOff x="745200" y="892800"/>
              <a:chExt cx="1070995" cy="1554621"/>
            </a:xfrm>
          </p:grpSpPr>
          <p:sp>
            <p:nvSpPr>
              <p:cNvPr id="6" name="Freeform: Shape 10">
                <a:extLst>
                  <a:ext uri="{FF2B5EF4-FFF2-40B4-BE49-F238E27FC236}">
                    <a16:creationId xmlns:a16="http://schemas.microsoft.com/office/drawing/2014/main" id="{5F640C10-AE86-4673-AFC0-80F1D7036FB9}"/>
                  </a:ext>
                </a:extLst>
              </p:cNvPr>
              <p:cNvSpPr>
                <a:spLocks/>
              </p:cNvSpPr>
              <p:nvPr/>
            </p:nvSpPr>
            <p:spPr bwMode="auto">
              <a:xfrm>
                <a:off x="745200" y="1442282"/>
                <a:ext cx="535497" cy="1005138"/>
              </a:xfrm>
              <a:custGeom>
                <a:avLst/>
                <a:gdLst>
                  <a:gd name="T0" fmla="*/ 535498 w 535497"/>
                  <a:gd name="T1" fmla="*/ 0 h 1005138"/>
                  <a:gd name="T2" fmla="*/ 535498 w 535497"/>
                  <a:gd name="T3" fmla="*/ 1005139 h 1005138"/>
                  <a:gd name="T4" fmla="*/ 158157 w 535497"/>
                  <a:gd name="T5" fmla="*/ 756079 h 1005138"/>
                  <a:gd name="T6" fmla="*/ 0 w 535497"/>
                  <a:gd name="T7" fmla="*/ 462394 h 1005138"/>
                  <a:gd name="T8" fmla="*/ 0 w 535497"/>
                  <a:gd name="T9" fmla="*/ 66238 h 1005138"/>
                  <a:gd name="T10" fmla="*/ 535371 w 535497"/>
                  <a:gd name="T11" fmla="*/ 0 h 1005138"/>
                  <a:gd name="T12" fmla="*/ 535498 w 535497"/>
                  <a:gd name="T13" fmla="*/ 0 h 10051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497" h="1005138">
                    <a:moveTo>
                      <a:pt x="535498" y="0"/>
                    </a:moveTo>
                    <a:lnTo>
                      <a:pt x="535498" y="1005139"/>
                    </a:lnTo>
                    <a:lnTo>
                      <a:pt x="158157" y="756079"/>
                    </a:lnTo>
                    <a:cubicBezTo>
                      <a:pt x="59373" y="690985"/>
                      <a:pt x="0" y="580631"/>
                      <a:pt x="0" y="462394"/>
                    </a:cubicBezTo>
                    <a:lnTo>
                      <a:pt x="0" y="66238"/>
                    </a:lnTo>
                    <a:cubicBezTo>
                      <a:pt x="160573" y="23902"/>
                      <a:pt x="342505" y="0"/>
                      <a:pt x="535371" y="0"/>
                    </a:cubicBezTo>
                    <a:cubicBezTo>
                      <a:pt x="535371" y="0"/>
                      <a:pt x="535371" y="0"/>
                      <a:pt x="535498" y="0"/>
                    </a:cubicBezTo>
                    <a:close/>
                  </a:path>
                </a:pathLst>
              </a:custGeom>
              <a:solidFill>
                <a:srgbClr val="FFFFFF"/>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7" name="Freeform: Shape 11">
                <a:extLst>
                  <a:ext uri="{FF2B5EF4-FFF2-40B4-BE49-F238E27FC236}">
                    <a16:creationId xmlns:a16="http://schemas.microsoft.com/office/drawing/2014/main" id="{F8CE9F93-6194-2778-0E5D-AE0033EB6346}"/>
                  </a:ext>
                </a:extLst>
              </p:cNvPr>
              <p:cNvSpPr>
                <a:spLocks/>
              </p:cNvSpPr>
              <p:nvPr/>
            </p:nvSpPr>
            <p:spPr bwMode="auto">
              <a:xfrm>
                <a:off x="745200" y="1045617"/>
                <a:ext cx="535370" cy="462903"/>
              </a:xfrm>
              <a:custGeom>
                <a:avLst/>
                <a:gdLst>
                  <a:gd name="T0" fmla="*/ 535371 w 535370"/>
                  <a:gd name="T1" fmla="*/ 0 h 462903"/>
                  <a:gd name="T2" fmla="*/ 0 w 535370"/>
                  <a:gd name="T3" fmla="*/ 66238 h 462903"/>
                  <a:gd name="T4" fmla="*/ 0 w 535370"/>
                  <a:gd name="T5" fmla="*/ 462394 h 462903"/>
                  <a:gd name="T6" fmla="*/ 0 w 535370"/>
                  <a:gd name="T7" fmla="*/ 462903 h 462903"/>
                  <a:gd name="T8" fmla="*/ 535243 w 535370"/>
                  <a:gd name="T9" fmla="*/ 396665 h 462903"/>
                  <a:gd name="T10" fmla="*/ 535371 w 535370"/>
                  <a:gd name="T11" fmla="*/ 396665 h 462903"/>
                  <a:gd name="T12" fmla="*/ 535371 w 535370"/>
                  <a:gd name="T13" fmla="*/ 0 h 462903"/>
                  <a:gd name="T14" fmla="*/ 535371 w 535370"/>
                  <a:gd name="T15" fmla="*/ 0 h 4629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5370" h="462903">
                    <a:moveTo>
                      <a:pt x="535371" y="0"/>
                    </a:moveTo>
                    <a:cubicBezTo>
                      <a:pt x="342632" y="0"/>
                      <a:pt x="160573" y="23902"/>
                      <a:pt x="0" y="66238"/>
                    </a:cubicBezTo>
                    <a:lnTo>
                      <a:pt x="0" y="462394"/>
                    </a:lnTo>
                    <a:cubicBezTo>
                      <a:pt x="0" y="462522"/>
                      <a:pt x="0" y="462649"/>
                      <a:pt x="0" y="462903"/>
                    </a:cubicBezTo>
                    <a:cubicBezTo>
                      <a:pt x="160573" y="420567"/>
                      <a:pt x="342505" y="396665"/>
                      <a:pt x="535243" y="396665"/>
                    </a:cubicBezTo>
                    <a:cubicBezTo>
                      <a:pt x="535371" y="396665"/>
                      <a:pt x="535371" y="396665"/>
                      <a:pt x="535371" y="396665"/>
                    </a:cubicBezTo>
                    <a:lnTo>
                      <a:pt x="535371" y="0"/>
                    </a:lnTo>
                    <a:cubicBezTo>
                      <a:pt x="535371" y="0"/>
                      <a:pt x="535371" y="0"/>
                      <a:pt x="535371" y="0"/>
                    </a:cubicBezTo>
                    <a:close/>
                  </a:path>
                </a:pathLst>
              </a:custGeom>
              <a:solidFill>
                <a:srgbClr val="262262"/>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8" name="Freeform: Shape 12">
                <a:extLst>
                  <a:ext uri="{FF2B5EF4-FFF2-40B4-BE49-F238E27FC236}">
                    <a16:creationId xmlns:a16="http://schemas.microsoft.com/office/drawing/2014/main" id="{1C98829B-EE99-DDD7-7872-448A66DBB10C}"/>
                  </a:ext>
                </a:extLst>
              </p:cNvPr>
              <p:cNvSpPr>
                <a:spLocks/>
              </p:cNvSpPr>
              <p:nvPr/>
            </p:nvSpPr>
            <p:spPr bwMode="auto">
              <a:xfrm>
                <a:off x="811183" y="1203139"/>
                <a:ext cx="165531" cy="165531"/>
              </a:xfrm>
              <a:custGeom>
                <a:avLst/>
                <a:gdLst>
                  <a:gd name="T0" fmla="*/ 165531 w 165531"/>
                  <a:gd name="T1" fmla="*/ 82766 h 165531"/>
                  <a:gd name="T2" fmla="*/ 82766 w 165531"/>
                  <a:gd name="T3" fmla="*/ 165531 h 165531"/>
                  <a:gd name="T4" fmla="*/ 0 w 165531"/>
                  <a:gd name="T5" fmla="*/ 82766 h 165531"/>
                  <a:gd name="T6" fmla="*/ 82766 w 165531"/>
                  <a:gd name="T7" fmla="*/ 0 h 165531"/>
                  <a:gd name="T8" fmla="*/ 165531 w 165531"/>
                  <a:gd name="T9" fmla="*/ 82766 h 1655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531" h="165531">
                    <a:moveTo>
                      <a:pt x="165531" y="82766"/>
                    </a:moveTo>
                    <a:cubicBezTo>
                      <a:pt x="165531" y="128476"/>
                      <a:pt x="128476" y="165531"/>
                      <a:pt x="82766" y="165531"/>
                    </a:cubicBezTo>
                    <a:cubicBezTo>
                      <a:pt x="37055" y="165531"/>
                      <a:pt x="0" y="128476"/>
                      <a:pt x="0" y="82766"/>
                    </a:cubicBezTo>
                    <a:cubicBezTo>
                      <a:pt x="0" y="37055"/>
                      <a:pt x="37055" y="0"/>
                      <a:pt x="82766" y="0"/>
                    </a:cubicBezTo>
                    <a:cubicBezTo>
                      <a:pt x="128476" y="0"/>
                      <a:pt x="165531" y="37055"/>
                      <a:pt x="165531" y="82766"/>
                    </a:cubicBezTo>
                    <a:close/>
                  </a:path>
                </a:pathLst>
              </a:custGeom>
              <a:solidFill>
                <a:srgbClr val="FFFFFF"/>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9" name="Freeform: Shape 13">
                <a:extLst>
                  <a:ext uri="{FF2B5EF4-FFF2-40B4-BE49-F238E27FC236}">
                    <a16:creationId xmlns:a16="http://schemas.microsoft.com/office/drawing/2014/main" id="{E049F8CC-0FB7-D45B-30AF-6E32C3B85A00}"/>
                  </a:ext>
                </a:extLst>
              </p:cNvPr>
              <p:cNvSpPr>
                <a:spLocks/>
              </p:cNvSpPr>
              <p:nvPr/>
            </p:nvSpPr>
            <p:spPr bwMode="auto">
              <a:xfrm>
                <a:off x="1040791" y="1165507"/>
                <a:ext cx="174176" cy="174176"/>
              </a:xfrm>
              <a:custGeom>
                <a:avLst/>
                <a:gdLst>
                  <a:gd name="T0" fmla="*/ 174177 w 174176"/>
                  <a:gd name="T1" fmla="*/ 87088 h 174176"/>
                  <a:gd name="T2" fmla="*/ 87088 w 174176"/>
                  <a:gd name="T3" fmla="*/ 174177 h 174176"/>
                  <a:gd name="T4" fmla="*/ 0 w 174176"/>
                  <a:gd name="T5" fmla="*/ 87088 h 174176"/>
                  <a:gd name="T6" fmla="*/ 87088 w 174176"/>
                  <a:gd name="T7" fmla="*/ 0 h 174176"/>
                  <a:gd name="T8" fmla="*/ 174177 w 174176"/>
                  <a:gd name="T9" fmla="*/ 87088 h 174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176" h="174176">
                    <a:moveTo>
                      <a:pt x="174177" y="87088"/>
                    </a:moveTo>
                    <a:cubicBezTo>
                      <a:pt x="174177" y="135186"/>
                      <a:pt x="135186" y="174177"/>
                      <a:pt x="87088" y="174177"/>
                    </a:cubicBezTo>
                    <a:cubicBezTo>
                      <a:pt x="38991" y="174177"/>
                      <a:pt x="0" y="135186"/>
                      <a:pt x="0" y="87088"/>
                    </a:cubicBezTo>
                    <a:cubicBezTo>
                      <a:pt x="0" y="38991"/>
                      <a:pt x="38991" y="0"/>
                      <a:pt x="87088" y="0"/>
                    </a:cubicBezTo>
                    <a:cubicBezTo>
                      <a:pt x="135186" y="0"/>
                      <a:pt x="174177" y="38991"/>
                      <a:pt x="174177" y="87088"/>
                    </a:cubicBezTo>
                    <a:close/>
                  </a:path>
                </a:pathLst>
              </a:custGeom>
              <a:solidFill>
                <a:srgbClr val="FFFFFF"/>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0" name="Freeform: Shape 14">
                <a:extLst>
                  <a:ext uri="{FF2B5EF4-FFF2-40B4-BE49-F238E27FC236}">
                    <a16:creationId xmlns:a16="http://schemas.microsoft.com/office/drawing/2014/main" id="{283F4E84-0C06-94DF-43DA-4F7C97076E16}"/>
                  </a:ext>
                </a:extLst>
              </p:cNvPr>
              <p:cNvSpPr>
                <a:spLocks/>
              </p:cNvSpPr>
              <p:nvPr/>
            </p:nvSpPr>
            <p:spPr bwMode="auto">
              <a:xfrm>
                <a:off x="1280697" y="1442282"/>
                <a:ext cx="535497" cy="1005138"/>
              </a:xfrm>
              <a:custGeom>
                <a:avLst/>
                <a:gdLst>
                  <a:gd name="T0" fmla="*/ 0 w 535497"/>
                  <a:gd name="T1" fmla="*/ 0 h 1005138"/>
                  <a:gd name="T2" fmla="*/ 0 w 535497"/>
                  <a:gd name="T3" fmla="*/ 1005139 h 1005138"/>
                  <a:gd name="T4" fmla="*/ 377340 w 535497"/>
                  <a:gd name="T5" fmla="*/ 756079 h 1005138"/>
                  <a:gd name="T6" fmla="*/ 535498 w 535497"/>
                  <a:gd name="T7" fmla="*/ 462394 h 1005138"/>
                  <a:gd name="T8" fmla="*/ 535498 w 535497"/>
                  <a:gd name="T9" fmla="*/ 66238 h 1005138"/>
                  <a:gd name="T10" fmla="*/ 127 w 535497"/>
                  <a:gd name="T11" fmla="*/ 0 h 1005138"/>
                  <a:gd name="T12" fmla="*/ 0 w 535497"/>
                  <a:gd name="T13" fmla="*/ 0 h 10051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497" h="1005138">
                    <a:moveTo>
                      <a:pt x="0" y="0"/>
                    </a:moveTo>
                    <a:lnTo>
                      <a:pt x="0" y="1005139"/>
                    </a:lnTo>
                    <a:lnTo>
                      <a:pt x="377340" y="756079"/>
                    </a:lnTo>
                    <a:cubicBezTo>
                      <a:pt x="476125" y="690985"/>
                      <a:pt x="535498" y="580631"/>
                      <a:pt x="535498" y="462394"/>
                    </a:cubicBezTo>
                    <a:lnTo>
                      <a:pt x="535498" y="66238"/>
                    </a:lnTo>
                    <a:cubicBezTo>
                      <a:pt x="374925" y="23902"/>
                      <a:pt x="192993" y="0"/>
                      <a:pt x="127" y="0"/>
                    </a:cubicBezTo>
                    <a:cubicBezTo>
                      <a:pt x="0" y="0"/>
                      <a:pt x="0" y="0"/>
                      <a:pt x="0" y="0"/>
                    </a:cubicBezTo>
                    <a:close/>
                  </a:path>
                </a:pathLst>
              </a:custGeom>
              <a:solidFill>
                <a:srgbClr val="262262"/>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1" name="Freeform: Shape 15">
                <a:extLst>
                  <a:ext uri="{FF2B5EF4-FFF2-40B4-BE49-F238E27FC236}">
                    <a16:creationId xmlns:a16="http://schemas.microsoft.com/office/drawing/2014/main" id="{FA3098FE-79E9-F87C-2B2A-306CA2FD6182}"/>
                  </a:ext>
                </a:extLst>
              </p:cNvPr>
              <p:cNvSpPr>
                <a:spLocks/>
              </p:cNvSpPr>
              <p:nvPr/>
            </p:nvSpPr>
            <p:spPr bwMode="auto">
              <a:xfrm>
                <a:off x="1280729" y="1045617"/>
                <a:ext cx="535465" cy="462903"/>
              </a:xfrm>
              <a:custGeom>
                <a:avLst/>
                <a:gdLst>
                  <a:gd name="T0" fmla="*/ 95 w 535465"/>
                  <a:gd name="T1" fmla="*/ 0 h 462903"/>
                  <a:gd name="T2" fmla="*/ 535466 w 535465"/>
                  <a:gd name="T3" fmla="*/ 66238 h 462903"/>
                  <a:gd name="T4" fmla="*/ 535466 w 535465"/>
                  <a:gd name="T5" fmla="*/ 462394 h 462903"/>
                  <a:gd name="T6" fmla="*/ 535466 w 535465"/>
                  <a:gd name="T7" fmla="*/ 462903 h 462903"/>
                  <a:gd name="T8" fmla="*/ 222 w 535465"/>
                  <a:gd name="T9" fmla="*/ 396665 h 462903"/>
                  <a:gd name="T10" fmla="*/ 95 w 535465"/>
                  <a:gd name="T11" fmla="*/ 396665 h 462903"/>
                  <a:gd name="T12" fmla="*/ 95 w 535465"/>
                  <a:gd name="T13" fmla="*/ 0 h 462903"/>
                  <a:gd name="T14" fmla="*/ 95 w 535465"/>
                  <a:gd name="T15" fmla="*/ 0 h 4629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5465" h="462903">
                    <a:moveTo>
                      <a:pt x="95" y="0"/>
                    </a:moveTo>
                    <a:cubicBezTo>
                      <a:pt x="192834" y="0"/>
                      <a:pt x="374893" y="23902"/>
                      <a:pt x="535466" y="66238"/>
                    </a:cubicBezTo>
                    <a:lnTo>
                      <a:pt x="535466" y="462394"/>
                    </a:lnTo>
                    <a:cubicBezTo>
                      <a:pt x="535466" y="462522"/>
                      <a:pt x="535466" y="462649"/>
                      <a:pt x="535466" y="462903"/>
                    </a:cubicBezTo>
                    <a:cubicBezTo>
                      <a:pt x="374893" y="420567"/>
                      <a:pt x="192961" y="396665"/>
                      <a:pt x="222" y="396665"/>
                    </a:cubicBezTo>
                    <a:cubicBezTo>
                      <a:pt x="95" y="396665"/>
                      <a:pt x="95" y="396665"/>
                      <a:pt x="95" y="396665"/>
                    </a:cubicBezTo>
                    <a:lnTo>
                      <a:pt x="95" y="0"/>
                    </a:lnTo>
                    <a:cubicBezTo>
                      <a:pt x="-32" y="0"/>
                      <a:pt x="-32" y="0"/>
                      <a:pt x="95" y="0"/>
                    </a:cubicBezTo>
                    <a:close/>
                  </a:path>
                </a:pathLst>
              </a:custGeom>
              <a:solidFill>
                <a:srgbClr val="FFFFFF"/>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2" name="Freeform: Shape 16">
                <a:extLst>
                  <a:ext uri="{FF2B5EF4-FFF2-40B4-BE49-F238E27FC236}">
                    <a16:creationId xmlns:a16="http://schemas.microsoft.com/office/drawing/2014/main" id="{0CA887B3-8235-8CB0-D292-33767CF08D1C}"/>
                  </a:ext>
                </a:extLst>
              </p:cNvPr>
              <p:cNvSpPr>
                <a:spLocks/>
              </p:cNvSpPr>
              <p:nvPr/>
            </p:nvSpPr>
            <p:spPr bwMode="auto">
              <a:xfrm>
                <a:off x="1584680" y="1203139"/>
                <a:ext cx="165531" cy="165531"/>
              </a:xfrm>
              <a:custGeom>
                <a:avLst/>
                <a:gdLst>
                  <a:gd name="T0" fmla="*/ 165531 w 165531"/>
                  <a:gd name="T1" fmla="*/ 82766 h 165531"/>
                  <a:gd name="T2" fmla="*/ 82766 w 165531"/>
                  <a:gd name="T3" fmla="*/ 165531 h 165531"/>
                  <a:gd name="T4" fmla="*/ 0 w 165531"/>
                  <a:gd name="T5" fmla="*/ 82766 h 165531"/>
                  <a:gd name="T6" fmla="*/ 82766 w 165531"/>
                  <a:gd name="T7" fmla="*/ 0 h 165531"/>
                  <a:gd name="T8" fmla="*/ 165531 w 165531"/>
                  <a:gd name="T9" fmla="*/ 82766 h 1655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531" h="165531">
                    <a:moveTo>
                      <a:pt x="165531" y="82766"/>
                    </a:moveTo>
                    <a:cubicBezTo>
                      <a:pt x="165531" y="128476"/>
                      <a:pt x="128476" y="165531"/>
                      <a:pt x="82766" y="165531"/>
                    </a:cubicBezTo>
                    <a:cubicBezTo>
                      <a:pt x="37055" y="165531"/>
                      <a:pt x="0" y="128476"/>
                      <a:pt x="0" y="82766"/>
                    </a:cubicBezTo>
                    <a:cubicBezTo>
                      <a:pt x="0" y="37055"/>
                      <a:pt x="37055" y="0"/>
                      <a:pt x="82766" y="0"/>
                    </a:cubicBezTo>
                    <a:cubicBezTo>
                      <a:pt x="128476" y="0"/>
                      <a:pt x="165531" y="37055"/>
                      <a:pt x="165531" y="82766"/>
                    </a:cubicBezTo>
                    <a:close/>
                  </a:path>
                </a:pathLst>
              </a:custGeom>
              <a:solidFill>
                <a:srgbClr val="262262"/>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3" name="Freeform: Shape 17">
                <a:extLst>
                  <a:ext uri="{FF2B5EF4-FFF2-40B4-BE49-F238E27FC236}">
                    <a16:creationId xmlns:a16="http://schemas.microsoft.com/office/drawing/2014/main" id="{37D4EB79-0F6C-6B1D-18DE-528BCA23B431}"/>
                  </a:ext>
                </a:extLst>
              </p:cNvPr>
              <p:cNvSpPr>
                <a:spLocks/>
              </p:cNvSpPr>
              <p:nvPr/>
            </p:nvSpPr>
            <p:spPr bwMode="auto">
              <a:xfrm>
                <a:off x="1346554" y="1165507"/>
                <a:ext cx="174176" cy="174176"/>
              </a:xfrm>
              <a:custGeom>
                <a:avLst/>
                <a:gdLst>
                  <a:gd name="T0" fmla="*/ 174177 w 174176"/>
                  <a:gd name="T1" fmla="*/ 87088 h 174176"/>
                  <a:gd name="T2" fmla="*/ 87088 w 174176"/>
                  <a:gd name="T3" fmla="*/ 174177 h 174176"/>
                  <a:gd name="T4" fmla="*/ 0 w 174176"/>
                  <a:gd name="T5" fmla="*/ 87088 h 174176"/>
                  <a:gd name="T6" fmla="*/ 87088 w 174176"/>
                  <a:gd name="T7" fmla="*/ 0 h 174176"/>
                  <a:gd name="T8" fmla="*/ 174177 w 174176"/>
                  <a:gd name="T9" fmla="*/ 87088 h 174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176" h="174176">
                    <a:moveTo>
                      <a:pt x="174177" y="87088"/>
                    </a:moveTo>
                    <a:cubicBezTo>
                      <a:pt x="174177" y="135186"/>
                      <a:pt x="135186" y="174177"/>
                      <a:pt x="87088" y="174177"/>
                    </a:cubicBezTo>
                    <a:cubicBezTo>
                      <a:pt x="38991" y="174177"/>
                      <a:pt x="0" y="135186"/>
                      <a:pt x="0" y="87088"/>
                    </a:cubicBezTo>
                    <a:cubicBezTo>
                      <a:pt x="0" y="38991"/>
                      <a:pt x="38991" y="0"/>
                      <a:pt x="87088" y="0"/>
                    </a:cubicBezTo>
                    <a:cubicBezTo>
                      <a:pt x="135186" y="0"/>
                      <a:pt x="174177" y="38991"/>
                      <a:pt x="174177" y="87088"/>
                    </a:cubicBezTo>
                    <a:close/>
                  </a:path>
                </a:pathLst>
              </a:custGeom>
              <a:solidFill>
                <a:srgbClr val="262262"/>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4" name="Freeform: Shape 18">
                <a:extLst>
                  <a:ext uri="{FF2B5EF4-FFF2-40B4-BE49-F238E27FC236}">
                    <a16:creationId xmlns:a16="http://schemas.microsoft.com/office/drawing/2014/main" id="{6B2904BA-10EC-0A8E-1B8A-E2CC3D74CE3D}"/>
                  </a:ext>
                </a:extLst>
              </p:cNvPr>
              <p:cNvSpPr>
                <a:spLocks/>
              </p:cNvSpPr>
              <p:nvPr/>
            </p:nvSpPr>
            <p:spPr bwMode="auto">
              <a:xfrm>
                <a:off x="999345" y="1610102"/>
                <a:ext cx="281479" cy="504730"/>
              </a:xfrm>
              <a:custGeom>
                <a:avLst/>
                <a:gdLst>
                  <a:gd name="T0" fmla="*/ 281352 w 281479"/>
                  <a:gd name="T1" fmla="*/ 70688 h 504730"/>
                  <a:gd name="T2" fmla="*/ 152691 w 281479"/>
                  <a:gd name="T3" fmla="*/ 0 h 504730"/>
                  <a:gd name="T4" fmla="*/ 0 w 281479"/>
                  <a:gd name="T5" fmla="*/ 152691 h 504730"/>
                  <a:gd name="T6" fmla="*/ 281480 w 281479"/>
                  <a:gd name="T7" fmla="*/ 504731 h 504730"/>
                  <a:gd name="T8" fmla="*/ 281480 w 281479"/>
                  <a:gd name="T9" fmla="*/ 70688 h 5047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1479" h="504730">
                    <a:moveTo>
                      <a:pt x="281352" y="70688"/>
                    </a:moveTo>
                    <a:cubicBezTo>
                      <a:pt x="254272" y="28224"/>
                      <a:pt x="206723" y="0"/>
                      <a:pt x="152691" y="0"/>
                    </a:cubicBezTo>
                    <a:cubicBezTo>
                      <a:pt x="68272" y="0"/>
                      <a:pt x="0" y="68399"/>
                      <a:pt x="0" y="152691"/>
                    </a:cubicBezTo>
                    <a:cubicBezTo>
                      <a:pt x="0" y="350896"/>
                      <a:pt x="281480" y="504731"/>
                      <a:pt x="281480" y="504731"/>
                    </a:cubicBezTo>
                    <a:lnTo>
                      <a:pt x="281480" y="70688"/>
                    </a:lnTo>
                    <a:lnTo>
                      <a:pt x="281352" y="70688"/>
                    </a:lnTo>
                    <a:close/>
                  </a:path>
                </a:pathLst>
              </a:custGeom>
              <a:solidFill>
                <a:srgbClr val="262262"/>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5" name="Freeform: Shape 19">
                <a:extLst>
                  <a:ext uri="{FF2B5EF4-FFF2-40B4-BE49-F238E27FC236}">
                    <a16:creationId xmlns:a16="http://schemas.microsoft.com/office/drawing/2014/main" id="{EF3A7D7F-3843-D7DE-91A9-39B2B96EA71E}"/>
                  </a:ext>
                </a:extLst>
              </p:cNvPr>
              <p:cNvSpPr>
                <a:spLocks/>
              </p:cNvSpPr>
              <p:nvPr/>
            </p:nvSpPr>
            <p:spPr bwMode="auto">
              <a:xfrm>
                <a:off x="1280570" y="1610102"/>
                <a:ext cx="281479" cy="504730"/>
              </a:xfrm>
              <a:custGeom>
                <a:avLst/>
                <a:gdLst>
                  <a:gd name="T0" fmla="*/ 127 w 281479"/>
                  <a:gd name="T1" fmla="*/ 70688 h 504730"/>
                  <a:gd name="T2" fmla="*/ 128789 w 281479"/>
                  <a:gd name="T3" fmla="*/ 0 h 504730"/>
                  <a:gd name="T4" fmla="*/ 281480 w 281479"/>
                  <a:gd name="T5" fmla="*/ 152691 h 504730"/>
                  <a:gd name="T6" fmla="*/ 0 w 281479"/>
                  <a:gd name="T7" fmla="*/ 504731 h 504730"/>
                  <a:gd name="T8" fmla="*/ 0 w 281479"/>
                  <a:gd name="T9" fmla="*/ 70688 h 5047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1479" h="504730">
                    <a:moveTo>
                      <a:pt x="127" y="70688"/>
                    </a:moveTo>
                    <a:cubicBezTo>
                      <a:pt x="27207" y="28224"/>
                      <a:pt x="74756" y="0"/>
                      <a:pt x="128789" y="0"/>
                    </a:cubicBezTo>
                    <a:cubicBezTo>
                      <a:pt x="213207" y="0"/>
                      <a:pt x="281480" y="68399"/>
                      <a:pt x="281480" y="152691"/>
                    </a:cubicBezTo>
                    <a:cubicBezTo>
                      <a:pt x="281480" y="350896"/>
                      <a:pt x="0" y="504731"/>
                      <a:pt x="0" y="504731"/>
                    </a:cubicBezTo>
                    <a:lnTo>
                      <a:pt x="0" y="70688"/>
                    </a:lnTo>
                    <a:lnTo>
                      <a:pt x="127" y="70688"/>
                    </a:lnTo>
                    <a:close/>
                  </a:path>
                </a:pathLst>
              </a:custGeom>
              <a:solidFill>
                <a:srgbClr val="FFFFFF"/>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6" name="Freeform: Shape 20">
                <a:extLst>
                  <a:ext uri="{FF2B5EF4-FFF2-40B4-BE49-F238E27FC236}">
                    <a16:creationId xmlns:a16="http://schemas.microsoft.com/office/drawing/2014/main" id="{5E32BECE-BA0D-BD74-A131-15DACBCB88DD}"/>
                  </a:ext>
                </a:extLst>
              </p:cNvPr>
              <p:cNvSpPr>
                <a:spLocks/>
              </p:cNvSpPr>
              <p:nvPr/>
            </p:nvSpPr>
            <p:spPr bwMode="auto">
              <a:xfrm>
                <a:off x="1009770" y="892800"/>
                <a:ext cx="270927" cy="88359"/>
              </a:xfrm>
              <a:custGeom>
                <a:avLst/>
                <a:gdLst>
                  <a:gd name="T0" fmla="*/ 0 w 270927"/>
                  <a:gd name="T1" fmla="*/ 0 h 88359"/>
                  <a:gd name="T2" fmla="*/ 270927 w 270927"/>
                  <a:gd name="T3" fmla="*/ 0 h 88359"/>
                  <a:gd name="T4" fmla="*/ 270927 w 270927"/>
                  <a:gd name="T5" fmla="*/ 88360 h 88359"/>
                  <a:gd name="T6" fmla="*/ 0 w 270927"/>
                  <a:gd name="T7" fmla="*/ 88360 h 883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0927" h="88359">
                    <a:moveTo>
                      <a:pt x="0" y="0"/>
                    </a:moveTo>
                    <a:lnTo>
                      <a:pt x="270927" y="0"/>
                    </a:lnTo>
                    <a:lnTo>
                      <a:pt x="270927" y="88360"/>
                    </a:lnTo>
                    <a:lnTo>
                      <a:pt x="0" y="88360"/>
                    </a:lnTo>
                    <a:lnTo>
                      <a:pt x="0" y="0"/>
                    </a:lnTo>
                    <a:close/>
                  </a:path>
                </a:pathLst>
              </a:custGeom>
              <a:solidFill>
                <a:srgbClr val="FFFFFF"/>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sp>
            <p:nvSpPr>
              <p:cNvPr id="17" name="Freeform: Shape 21">
                <a:extLst>
                  <a:ext uri="{FF2B5EF4-FFF2-40B4-BE49-F238E27FC236}">
                    <a16:creationId xmlns:a16="http://schemas.microsoft.com/office/drawing/2014/main" id="{B35EF8E0-7882-7DE8-ADB6-BC1A847D30D4}"/>
                  </a:ext>
                </a:extLst>
              </p:cNvPr>
              <p:cNvSpPr>
                <a:spLocks/>
              </p:cNvSpPr>
              <p:nvPr/>
            </p:nvSpPr>
            <p:spPr bwMode="auto">
              <a:xfrm>
                <a:off x="1280697" y="892800"/>
                <a:ext cx="270927" cy="88359"/>
              </a:xfrm>
              <a:custGeom>
                <a:avLst/>
                <a:gdLst>
                  <a:gd name="T0" fmla="*/ 0 w 270927"/>
                  <a:gd name="T1" fmla="*/ 0 h 88359"/>
                  <a:gd name="T2" fmla="*/ 270927 w 270927"/>
                  <a:gd name="T3" fmla="*/ 0 h 88359"/>
                  <a:gd name="T4" fmla="*/ 270927 w 270927"/>
                  <a:gd name="T5" fmla="*/ 88360 h 88359"/>
                  <a:gd name="T6" fmla="*/ 0 w 270927"/>
                  <a:gd name="T7" fmla="*/ 88360 h 883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0927" h="88359">
                    <a:moveTo>
                      <a:pt x="0" y="0"/>
                    </a:moveTo>
                    <a:lnTo>
                      <a:pt x="270927" y="0"/>
                    </a:lnTo>
                    <a:lnTo>
                      <a:pt x="270927" y="88360"/>
                    </a:lnTo>
                    <a:lnTo>
                      <a:pt x="0" y="88360"/>
                    </a:lnTo>
                    <a:lnTo>
                      <a:pt x="0" y="0"/>
                    </a:lnTo>
                    <a:close/>
                  </a:path>
                </a:pathLst>
              </a:custGeom>
              <a:solidFill>
                <a:srgbClr val="262262"/>
              </a:solidFill>
              <a:ln>
                <a:noFill/>
              </a:ln>
              <a:extLst>
                <a:ext uri="{91240B29-F687-4F45-9708-019B960494DF}">
                  <a14:hiddenLine xmlns:a14="http://schemas.microsoft.com/office/drawing/2010/main" w="12689" cap="flat">
                    <a:solidFill>
                      <a:srgbClr val="000000"/>
                    </a:solidFill>
                    <a:prstDash val="solid"/>
                    <a:miter lim="800000"/>
                    <a:headEnd/>
                    <a:tailEnd/>
                  </a14:hiddenLine>
                </a:ext>
              </a:extLst>
            </p:spPr>
            <p:txBody>
              <a:bodyPr anchor="ctr"/>
              <a:lstStyle/>
              <a:p>
                <a:endParaRPr lang="ro-RO"/>
              </a:p>
            </p:txBody>
          </p:sp>
        </p:grpSp>
      </p:grpSp>
      <p:grpSp>
        <p:nvGrpSpPr>
          <p:cNvPr id="53" name="Graphic 11">
            <a:extLst>
              <a:ext uri="{FF2B5EF4-FFF2-40B4-BE49-F238E27FC236}">
                <a16:creationId xmlns:a16="http://schemas.microsoft.com/office/drawing/2014/main" id="{A9626C16-54AD-BC06-61F5-E5CCC4099508}"/>
              </a:ext>
            </a:extLst>
          </p:cNvPr>
          <p:cNvGrpSpPr>
            <a:grpSpLocks/>
          </p:cNvGrpSpPr>
          <p:nvPr/>
        </p:nvGrpSpPr>
        <p:grpSpPr bwMode="auto">
          <a:xfrm>
            <a:off x="3940175" y="9064625"/>
            <a:ext cx="4030663" cy="3614738"/>
            <a:chOff x="3940200" y="9064800"/>
            <a:chExt cx="4030179" cy="3614123"/>
          </a:xfrm>
        </p:grpSpPr>
        <p:sp>
          <p:nvSpPr>
            <p:cNvPr id="54" name="Freeform: Shape 58">
              <a:extLst>
                <a:ext uri="{FF2B5EF4-FFF2-40B4-BE49-F238E27FC236}">
                  <a16:creationId xmlns:a16="http://schemas.microsoft.com/office/drawing/2014/main" id="{4DAD0445-6DAF-93F5-244B-AF2C954E61F5}"/>
                </a:ext>
              </a:extLst>
            </p:cNvPr>
            <p:cNvSpPr>
              <a:spLocks/>
            </p:cNvSpPr>
            <p:nvPr/>
          </p:nvSpPr>
          <p:spPr bwMode="auto">
            <a:xfrm>
              <a:off x="3940200" y="9064800"/>
              <a:ext cx="2015089" cy="3614123"/>
            </a:xfrm>
            <a:custGeom>
              <a:avLst/>
              <a:gdLst>
                <a:gd name="T0" fmla="*/ 2015090 w 2015089"/>
                <a:gd name="T1" fmla="*/ 506409 h 3614123"/>
                <a:gd name="T2" fmla="*/ 1093514 w 2015089"/>
                <a:gd name="T3" fmla="*/ 0 h 3614123"/>
                <a:gd name="T4" fmla="*/ 0 w 2015089"/>
                <a:gd name="T5" fmla="*/ 1093514 h 3614123"/>
                <a:gd name="T6" fmla="*/ 2015090 w 2015089"/>
                <a:gd name="T7" fmla="*/ 3614123 h 3614123"/>
                <a:gd name="T8" fmla="*/ 2015090 w 2015089"/>
                <a:gd name="T9" fmla="*/ 506409 h 3614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5089" h="3614123">
                  <a:moveTo>
                    <a:pt x="2015090" y="506409"/>
                  </a:moveTo>
                  <a:cubicBezTo>
                    <a:pt x="1820913" y="202182"/>
                    <a:pt x="1481231" y="0"/>
                    <a:pt x="1093514" y="0"/>
                  </a:cubicBezTo>
                  <a:cubicBezTo>
                    <a:pt x="489635" y="0"/>
                    <a:pt x="0" y="489635"/>
                    <a:pt x="0" y="1093514"/>
                  </a:cubicBezTo>
                  <a:cubicBezTo>
                    <a:pt x="0" y="2512985"/>
                    <a:pt x="2015090" y="3614123"/>
                    <a:pt x="2015090" y="3614123"/>
                  </a:cubicBezTo>
                  <a:lnTo>
                    <a:pt x="2015090" y="506409"/>
                  </a:lnTo>
                  <a:close/>
                </a:path>
              </a:pathLst>
            </a:custGeom>
            <a:solidFill>
              <a:schemeClr val="tx2"/>
            </a:solidFill>
            <a:ln>
              <a:noFill/>
            </a:ln>
            <a:extLst>
              <a:ext uri="{91240B29-F687-4F45-9708-019B960494DF}">
                <a14:hiddenLine xmlns:a14="http://schemas.microsoft.com/office/drawing/2010/main" w="12680" cap="flat">
                  <a:solidFill>
                    <a:srgbClr val="000000"/>
                  </a:solidFill>
                  <a:prstDash val="solid"/>
                  <a:miter lim="800000"/>
                  <a:headEnd/>
                  <a:tailEnd/>
                </a14:hiddenLine>
              </a:ext>
            </a:extLst>
          </p:spPr>
          <p:txBody>
            <a:bodyPr anchor="ctr"/>
            <a:lstStyle/>
            <a:p>
              <a:endParaRPr lang="ro-RO"/>
            </a:p>
          </p:txBody>
        </p:sp>
        <p:sp>
          <p:nvSpPr>
            <p:cNvPr id="55" name="Freeform: Shape 59">
              <a:extLst>
                <a:ext uri="{FF2B5EF4-FFF2-40B4-BE49-F238E27FC236}">
                  <a16:creationId xmlns:a16="http://schemas.microsoft.com/office/drawing/2014/main" id="{D76CB93B-2A6F-1045-FF6D-945C90059BC5}"/>
                </a:ext>
              </a:extLst>
            </p:cNvPr>
            <p:cNvSpPr>
              <a:spLocks/>
            </p:cNvSpPr>
            <p:nvPr/>
          </p:nvSpPr>
          <p:spPr bwMode="auto">
            <a:xfrm>
              <a:off x="5955289" y="9064800"/>
              <a:ext cx="2015089" cy="3614123"/>
            </a:xfrm>
            <a:custGeom>
              <a:avLst/>
              <a:gdLst>
                <a:gd name="T0" fmla="*/ 0 w 2015089"/>
                <a:gd name="T1" fmla="*/ 506409 h 3614123"/>
                <a:gd name="T2" fmla="*/ 921576 w 2015089"/>
                <a:gd name="T3" fmla="*/ 0 h 3614123"/>
                <a:gd name="T4" fmla="*/ 2015090 w 2015089"/>
                <a:gd name="T5" fmla="*/ 1093514 h 3614123"/>
                <a:gd name="T6" fmla="*/ 0 w 2015089"/>
                <a:gd name="T7" fmla="*/ 3614123 h 3614123"/>
                <a:gd name="T8" fmla="*/ 0 w 2015089"/>
                <a:gd name="T9" fmla="*/ 506409 h 3614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5089" h="3614123">
                  <a:moveTo>
                    <a:pt x="0" y="506409"/>
                  </a:moveTo>
                  <a:cubicBezTo>
                    <a:pt x="194176" y="202182"/>
                    <a:pt x="533858" y="0"/>
                    <a:pt x="921576" y="0"/>
                  </a:cubicBezTo>
                  <a:cubicBezTo>
                    <a:pt x="1525454" y="0"/>
                    <a:pt x="2015090" y="489635"/>
                    <a:pt x="2015090" y="1093514"/>
                  </a:cubicBezTo>
                  <a:cubicBezTo>
                    <a:pt x="2015090" y="2512985"/>
                    <a:pt x="0" y="3614123"/>
                    <a:pt x="0" y="3614123"/>
                  </a:cubicBezTo>
                  <a:lnTo>
                    <a:pt x="0" y="506409"/>
                  </a:lnTo>
                  <a:close/>
                </a:path>
              </a:pathLst>
            </a:custGeom>
            <a:solidFill>
              <a:schemeClr val="accent1"/>
            </a:solidFill>
            <a:ln>
              <a:noFill/>
            </a:ln>
            <a:extLst>
              <a:ext uri="{91240B29-F687-4F45-9708-019B960494DF}">
                <a14:hiddenLine xmlns:a14="http://schemas.microsoft.com/office/drawing/2010/main" w="12680" cap="flat">
                  <a:solidFill>
                    <a:srgbClr val="000000"/>
                  </a:solidFill>
                  <a:prstDash val="solid"/>
                  <a:miter lim="800000"/>
                  <a:headEnd/>
                  <a:tailEnd/>
                </a14:hiddenLine>
              </a:ext>
            </a:extLst>
          </p:spPr>
          <p:txBody>
            <a:bodyPr anchor="ctr"/>
            <a:lstStyle/>
            <a:p>
              <a:endParaRPr lang="ro-RO"/>
            </a:p>
          </p:txBody>
        </p:sp>
      </p:grpSp>
      <p:sp>
        <p:nvSpPr>
          <p:cNvPr id="56" name="TextBox 1052">
            <a:extLst>
              <a:ext uri="{FF2B5EF4-FFF2-40B4-BE49-F238E27FC236}">
                <a16:creationId xmlns:a16="http://schemas.microsoft.com/office/drawing/2014/main" id="{A81BA385-5CF2-2C85-E1E1-2718C0AB177F}"/>
              </a:ext>
            </a:extLst>
          </p:cNvPr>
          <p:cNvSpPr txBox="1">
            <a:spLocks noChangeArrowheads="1"/>
          </p:cNvSpPr>
          <p:nvPr userDrawn="1"/>
        </p:nvSpPr>
        <p:spPr bwMode="auto">
          <a:xfrm rot="10800000">
            <a:off x="23239413" y="11066463"/>
            <a:ext cx="584200" cy="1611312"/>
          </a:xfrm>
          <a:prstGeom prst="rect">
            <a:avLst/>
          </a:prstGeom>
          <a:noFill/>
          <a:ln>
            <a:noFill/>
          </a:ln>
        </p:spPr>
        <p:txBody>
          <a:bodyPr vert="eaVert"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2600" b="1">
                <a:solidFill>
                  <a:schemeClr val="bg1"/>
                </a:solidFill>
              </a:rPr>
              <a:t>insp.gov.ro</a:t>
            </a:r>
          </a:p>
        </p:txBody>
      </p:sp>
      <p:sp>
        <p:nvSpPr>
          <p:cNvPr id="57" name="TextBox 1053">
            <a:extLst>
              <a:ext uri="{FF2B5EF4-FFF2-40B4-BE49-F238E27FC236}">
                <a16:creationId xmlns:a16="http://schemas.microsoft.com/office/drawing/2014/main" id="{5CB8DD48-C983-C485-3229-BCD9A9814F0C}"/>
              </a:ext>
            </a:extLst>
          </p:cNvPr>
          <p:cNvSpPr txBox="1">
            <a:spLocks noChangeArrowheads="1"/>
          </p:cNvSpPr>
          <p:nvPr userDrawn="1"/>
        </p:nvSpPr>
        <p:spPr bwMode="auto">
          <a:xfrm>
            <a:off x="8924925" y="9791700"/>
            <a:ext cx="7519988" cy="11080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6600" b="1">
                <a:solidFill>
                  <a:schemeClr val="bg1"/>
                </a:solidFill>
              </a:rPr>
              <a:t>Mulțumim.</a:t>
            </a:r>
          </a:p>
        </p:txBody>
      </p:sp>
      <p:sp>
        <p:nvSpPr>
          <p:cNvPr id="58" name="TextBox 1054">
            <a:extLst>
              <a:ext uri="{FF2B5EF4-FFF2-40B4-BE49-F238E27FC236}">
                <a16:creationId xmlns:a16="http://schemas.microsoft.com/office/drawing/2014/main" id="{3E78F12B-3DAA-0794-8062-D9DC9333413E}"/>
              </a:ext>
            </a:extLst>
          </p:cNvPr>
          <p:cNvSpPr txBox="1">
            <a:spLocks noChangeArrowheads="1"/>
          </p:cNvSpPr>
          <p:nvPr userDrawn="1"/>
        </p:nvSpPr>
        <p:spPr bwMode="auto">
          <a:xfrm>
            <a:off x="8924925" y="11364913"/>
            <a:ext cx="7785100" cy="107632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1600">
                <a:solidFill>
                  <a:schemeClr val="bg1"/>
                </a:solidFill>
              </a:rPr>
              <a:t>Adresa: str. Dr. Leonte Anastasievici nr. 1-3, sector 5, cod poștal 050463, București, România</a:t>
            </a:r>
          </a:p>
          <a:p>
            <a:pPr eaLnBrk="1" hangingPunct="1">
              <a:defRPr/>
            </a:pPr>
            <a:r>
              <a:rPr lang="ro-RO" altLang="ro-RO" sz="1600">
                <a:solidFill>
                  <a:schemeClr val="bg1"/>
                </a:solidFill>
              </a:rPr>
              <a:t>Telefon secretariat: +4 0213 183 620, +4 0213 183 619</a:t>
            </a:r>
          </a:p>
          <a:p>
            <a:pPr eaLnBrk="1" hangingPunct="1">
              <a:defRPr/>
            </a:pPr>
            <a:r>
              <a:rPr lang="ro-RO" altLang="ro-RO" sz="1600">
                <a:solidFill>
                  <a:schemeClr val="bg1"/>
                </a:solidFill>
              </a:rPr>
              <a:t>Fax: +4 0213 123 426</a:t>
            </a:r>
          </a:p>
          <a:p>
            <a:pPr eaLnBrk="1" hangingPunct="1">
              <a:defRPr/>
            </a:pPr>
            <a:r>
              <a:rPr lang="ro-RO" altLang="ro-RO" sz="1600">
                <a:solidFill>
                  <a:schemeClr val="bg1"/>
                </a:solidFill>
              </a:rPr>
              <a:t>E-mail: directie.generala@insp.gov.ro</a:t>
            </a:r>
          </a:p>
        </p:txBody>
      </p:sp>
    </p:spTree>
    <p:extLst>
      <p:ext uri="{BB962C8B-B14F-4D97-AF65-F5344CB8AC3E}">
        <p14:creationId xmlns:p14="http://schemas.microsoft.com/office/powerpoint/2010/main" val="1605295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NMRMC Titlu">
    <p:bg>
      <p:bgPr>
        <a:solidFill>
          <a:schemeClr val="accent1"/>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50B0DFDA-6838-AADF-C19C-07AC1575B939}"/>
              </a:ext>
            </a:extLst>
          </p:cNvPr>
          <p:cNvSpPr/>
          <p:nvPr userDrawn="1"/>
        </p:nvSpPr>
        <p:spPr>
          <a:xfrm>
            <a:off x="0" y="0"/>
            <a:ext cx="5954713" cy="1373346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srgbClr val="FFFFFF"/>
              </a:solidFill>
            </a:endParaRPr>
          </a:p>
        </p:txBody>
      </p:sp>
      <p:sp>
        <p:nvSpPr>
          <p:cNvPr id="5" name="TextBox 2">
            <a:extLst>
              <a:ext uri="{FF2B5EF4-FFF2-40B4-BE49-F238E27FC236}">
                <a16:creationId xmlns:a16="http://schemas.microsoft.com/office/drawing/2014/main" id="{0BFE665F-544B-24C9-983D-50A6DC48F3A1}"/>
              </a:ext>
            </a:extLst>
          </p:cNvPr>
          <p:cNvSpPr txBox="1">
            <a:spLocks noChangeArrowheads="1"/>
          </p:cNvSpPr>
          <p:nvPr userDrawn="1"/>
        </p:nvSpPr>
        <p:spPr bwMode="auto">
          <a:xfrm rot="10800000">
            <a:off x="23239413" y="11066463"/>
            <a:ext cx="584200" cy="1611312"/>
          </a:xfrm>
          <a:prstGeom prst="rect">
            <a:avLst/>
          </a:prstGeom>
          <a:noFill/>
          <a:ln>
            <a:noFill/>
          </a:ln>
        </p:spPr>
        <p:txBody>
          <a:bodyPr vert="eaVert"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2600" b="1">
                <a:solidFill>
                  <a:schemeClr val="bg1"/>
                </a:solidFill>
              </a:rPr>
              <a:t>insp.gov.ro</a:t>
            </a:r>
          </a:p>
        </p:txBody>
      </p:sp>
      <p:grpSp>
        <p:nvGrpSpPr>
          <p:cNvPr id="6" name="Graphic 4">
            <a:extLst>
              <a:ext uri="{FF2B5EF4-FFF2-40B4-BE49-F238E27FC236}">
                <a16:creationId xmlns:a16="http://schemas.microsoft.com/office/drawing/2014/main" id="{66BF57A3-F800-2DBB-08DB-B1C1CC515C05}"/>
              </a:ext>
            </a:extLst>
          </p:cNvPr>
          <p:cNvGrpSpPr/>
          <p:nvPr/>
        </p:nvGrpSpPr>
        <p:grpSpPr>
          <a:xfrm>
            <a:off x="1105200" y="1162800"/>
            <a:ext cx="3741842" cy="1536944"/>
            <a:chOff x="1105200" y="1162800"/>
            <a:chExt cx="3741842" cy="1536944"/>
          </a:xfrm>
          <a:solidFill>
            <a:srgbClr val="FFFFFF"/>
          </a:solidFill>
        </p:grpSpPr>
        <p:grpSp>
          <p:nvGrpSpPr>
            <p:cNvPr id="7" name="Graphic 4">
              <a:extLst>
                <a:ext uri="{FF2B5EF4-FFF2-40B4-BE49-F238E27FC236}">
                  <a16:creationId xmlns:a16="http://schemas.microsoft.com/office/drawing/2014/main" id="{178E63D7-0628-352E-0460-2F8128C99459}"/>
                </a:ext>
              </a:extLst>
            </p:cNvPr>
            <p:cNvGrpSpPr/>
            <p:nvPr/>
          </p:nvGrpSpPr>
          <p:grpSpPr>
            <a:xfrm>
              <a:off x="2553683" y="1497475"/>
              <a:ext cx="2293358" cy="867719"/>
              <a:chOff x="2553683" y="1497475"/>
              <a:chExt cx="2293358" cy="867719"/>
            </a:xfrm>
            <a:solidFill>
              <a:srgbClr val="FFFFFF"/>
            </a:solidFill>
          </p:grpSpPr>
          <p:sp>
            <p:nvSpPr>
              <p:cNvPr id="15" name="Freeform: Shape 15">
                <a:extLst>
                  <a:ext uri="{FF2B5EF4-FFF2-40B4-BE49-F238E27FC236}">
                    <a16:creationId xmlns:a16="http://schemas.microsoft.com/office/drawing/2014/main" id="{FEC3D6DC-9313-CE43-CAC2-FF09E6C8AB7F}"/>
                  </a:ext>
                </a:extLst>
              </p:cNvPr>
              <p:cNvSpPr/>
              <p:nvPr/>
            </p:nvSpPr>
            <p:spPr>
              <a:xfrm>
                <a:off x="2555968" y="1519051"/>
                <a:ext cx="80718" cy="208267"/>
              </a:xfrm>
              <a:custGeom>
                <a:avLst/>
                <a:gdLst>
                  <a:gd name="connsiteX0" fmla="*/ 0 w 80718"/>
                  <a:gd name="connsiteY0" fmla="*/ 208268 h 208267"/>
                  <a:gd name="connsiteX1" fmla="*/ 0 w 80718"/>
                  <a:gd name="connsiteY1" fmla="*/ 193292 h 208267"/>
                  <a:gd name="connsiteX2" fmla="*/ 24749 w 80718"/>
                  <a:gd name="connsiteY2" fmla="*/ 189611 h 208267"/>
                  <a:gd name="connsiteX3" fmla="*/ 24749 w 80718"/>
                  <a:gd name="connsiteY3" fmla="*/ 18783 h 208267"/>
                  <a:gd name="connsiteX4" fmla="*/ 0 w 80718"/>
                  <a:gd name="connsiteY4" fmla="*/ 15103 h 208267"/>
                  <a:gd name="connsiteX5" fmla="*/ 0 w 80718"/>
                  <a:gd name="connsiteY5" fmla="*/ 0 h 208267"/>
                  <a:gd name="connsiteX6" fmla="*/ 80718 w 80718"/>
                  <a:gd name="connsiteY6" fmla="*/ 0 h 208267"/>
                  <a:gd name="connsiteX7" fmla="*/ 80718 w 80718"/>
                  <a:gd name="connsiteY7" fmla="*/ 15103 h 208267"/>
                  <a:gd name="connsiteX8" fmla="*/ 56223 w 80718"/>
                  <a:gd name="connsiteY8" fmla="*/ 18783 h 208267"/>
                  <a:gd name="connsiteX9" fmla="*/ 56223 w 80718"/>
                  <a:gd name="connsiteY9" fmla="*/ 189611 h 208267"/>
                  <a:gd name="connsiteX10" fmla="*/ 80718 w 80718"/>
                  <a:gd name="connsiteY10" fmla="*/ 193800 h 208267"/>
                  <a:gd name="connsiteX11" fmla="*/ 80718 w 80718"/>
                  <a:gd name="connsiteY11" fmla="*/ 208268 h 208267"/>
                  <a:gd name="connsiteX12" fmla="*/ 0 w 80718"/>
                  <a:gd name="connsiteY12" fmla="*/ 208268 h 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18" h="208267">
                    <a:moveTo>
                      <a:pt x="0" y="208268"/>
                    </a:moveTo>
                    <a:lnTo>
                      <a:pt x="0" y="193292"/>
                    </a:lnTo>
                    <a:lnTo>
                      <a:pt x="24749" y="189611"/>
                    </a:lnTo>
                    <a:lnTo>
                      <a:pt x="24749" y="18783"/>
                    </a:lnTo>
                    <a:lnTo>
                      <a:pt x="0" y="15103"/>
                    </a:lnTo>
                    <a:lnTo>
                      <a:pt x="0" y="0"/>
                    </a:lnTo>
                    <a:lnTo>
                      <a:pt x="80718" y="0"/>
                    </a:lnTo>
                    <a:lnTo>
                      <a:pt x="80718" y="15103"/>
                    </a:lnTo>
                    <a:lnTo>
                      <a:pt x="56223" y="18783"/>
                    </a:lnTo>
                    <a:lnTo>
                      <a:pt x="56223" y="189611"/>
                    </a:lnTo>
                    <a:lnTo>
                      <a:pt x="80718" y="193800"/>
                    </a:lnTo>
                    <a:lnTo>
                      <a:pt x="80718" y="208268"/>
                    </a:lnTo>
                    <a:lnTo>
                      <a:pt x="0" y="208268"/>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6" name="Freeform: Shape 16">
                <a:extLst>
                  <a:ext uri="{FF2B5EF4-FFF2-40B4-BE49-F238E27FC236}">
                    <a16:creationId xmlns:a16="http://schemas.microsoft.com/office/drawing/2014/main" id="{F3FDAA83-E4D9-7399-B43D-75926AFCDA04}"/>
                  </a:ext>
                </a:extLst>
              </p:cNvPr>
              <p:cNvSpPr/>
              <p:nvPr/>
            </p:nvSpPr>
            <p:spPr>
              <a:xfrm>
                <a:off x="2667399" y="1568294"/>
                <a:ext cx="167147" cy="159278"/>
              </a:xfrm>
              <a:custGeom>
                <a:avLst/>
                <a:gdLst>
                  <a:gd name="connsiteX0" fmla="*/ 762 w 167147"/>
                  <a:gd name="connsiteY0" fmla="*/ 159025 h 159278"/>
                  <a:gd name="connsiteX1" fmla="*/ 762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049 h 159278"/>
                  <a:gd name="connsiteX24" fmla="*/ 116381 w 167147"/>
                  <a:gd name="connsiteY24" fmla="*/ 141764 h 159278"/>
                  <a:gd name="connsiteX25" fmla="*/ 116381 w 167147"/>
                  <a:gd name="connsiteY25" fmla="*/ 64854 h 159278"/>
                  <a:gd name="connsiteX26" fmla="*/ 115493 w 167147"/>
                  <a:gd name="connsiteY26" fmla="*/ 45689 h 159278"/>
                  <a:gd name="connsiteX27" fmla="*/ 111559 w 167147"/>
                  <a:gd name="connsiteY27" fmla="*/ 31983 h 159278"/>
                  <a:gd name="connsiteX28" fmla="*/ 103182 w 167147"/>
                  <a:gd name="connsiteY28" fmla="*/ 23733 h 159278"/>
                  <a:gd name="connsiteX29" fmla="*/ 88841 w 167147"/>
                  <a:gd name="connsiteY29" fmla="*/ 20941 h 159278"/>
                  <a:gd name="connsiteX30" fmla="*/ 68027 w 167147"/>
                  <a:gd name="connsiteY30" fmla="*/ 24748 h 159278"/>
                  <a:gd name="connsiteX31" fmla="*/ 49751 w 167147"/>
                  <a:gd name="connsiteY31" fmla="*/ 34267 h 159278"/>
                  <a:gd name="connsiteX32" fmla="*/ 49751 w 167147"/>
                  <a:gd name="connsiteY32" fmla="*/ 141637 h 159278"/>
                  <a:gd name="connsiteX33" fmla="*/ 69042 w 167147"/>
                  <a:gd name="connsiteY33" fmla="*/ 143922 h 159278"/>
                  <a:gd name="connsiteX34" fmla="*/ 69042 w 167147"/>
                  <a:gd name="connsiteY34" fmla="*/ 159025 h 159278"/>
                  <a:gd name="connsiteX35" fmla="*/ 762 w 167147"/>
                  <a:gd name="connsiteY35" fmla="*/ 159025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2" y="159025"/>
                    </a:moveTo>
                    <a:lnTo>
                      <a:pt x="762"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049"/>
                    </a:lnTo>
                    <a:lnTo>
                      <a:pt x="116381" y="141764"/>
                    </a:lnTo>
                    <a:lnTo>
                      <a:pt x="116381" y="64854"/>
                    </a:lnTo>
                    <a:cubicBezTo>
                      <a:pt x="116381" y="57620"/>
                      <a:pt x="116001" y="51147"/>
                      <a:pt x="115493" y="45689"/>
                    </a:cubicBezTo>
                    <a:cubicBezTo>
                      <a:pt x="114858" y="40232"/>
                      <a:pt x="113589" y="35663"/>
                      <a:pt x="111559" y="31983"/>
                    </a:cubicBezTo>
                    <a:cubicBezTo>
                      <a:pt x="109528" y="28302"/>
                      <a:pt x="106736" y="25637"/>
                      <a:pt x="103182" y="23733"/>
                    </a:cubicBezTo>
                    <a:cubicBezTo>
                      <a:pt x="99502" y="21956"/>
                      <a:pt x="94679" y="20941"/>
                      <a:pt x="88841" y="20941"/>
                    </a:cubicBezTo>
                    <a:cubicBezTo>
                      <a:pt x="81860" y="20941"/>
                      <a:pt x="75007" y="22210"/>
                      <a:pt x="68027" y="24748"/>
                    </a:cubicBezTo>
                    <a:cubicBezTo>
                      <a:pt x="61046" y="27287"/>
                      <a:pt x="54954" y="30460"/>
                      <a:pt x="49751" y="34267"/>
                    </a:cubicBezTo>
                    <a:lnTo>
                      <a:pt x="49751" y="141637"/>
                    </a:lnTo>
                    <a:lnTo>
                      <a:pt x="69042" y="143922"/>
                    </a:lnTo>
                    <a:lnTo>
                      <a:pt x="69042" y="159025"/>
                    </a:lnTo>
                    <a:lnTo>
                      <a:pt x="762" y="15902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7" name="Freeform: Shape 17">
                <a:extLst>
                  <a:ext uri="{FF2B5EF4-FFF2-40B4-BE49-F238E27FC236}">
                    <a16:creationId xmlns:a16="http://schemas.microsoft.com/office/drawing/2014/main" id="{92A97F28-30EB-F27C-50BB-AD761E3761BB}"/>
                  </a:ext>
                </a:extLst>
              </p:cNvPr>
              <p:cNvSpPr/>
              <p:nvPr/>
            </p:nvSpPr>
            <p:spPr>
              <a:xfrm>
                <a:off x="2859930" y="1568421"/>
                <a:ext cx="112193" cy="162197"/>
              </a:xfrm>
              <a:custGeom>
                <a:avLst/>
                <a:gdLst>
                  <a:gd name="connsiteX0" fmla="*/ 0 w 112193"/>
                  <a:gd name="connsiteY0" fmla="*/ 150141 h 162197"/>
                  <a:gd name="connsiteX1" fmla="*/ 0 w 112193"/>
                  <a:gd name="connsiteY1" fmla="*/ 114351 h 162197"/>
                  <a:gd name="connsiteX2" fmla="*/ 19418 w 112193"/>
                  <a:gd name="connsiteY2" fmla="*/ 114351 h 162197"/>
                  <a:gd name="connsiteX3" fmla="*/ 25002 w 112193"/>
                  <a:gd name="connsiteY3" fmla="*/ 134657 h 162197"/>
                  <a:gd name="connsiteX4" fmla="*/ 29191 w 112193"/>
                  <a:gd name="connsiteY4" fmla="*/ 138972 h 162197"/>
                  <a:gd name="connsiteX5" fmla="*/ 36298 w 112193"/>
                  <a:gd name="connsiteY5" fmla="*/ 142780 h 162197"/>
                  <a:gd name="connsiteX6" fmla="*/ 45436 w 112193"/>
                  <a:gd name="connsiteY6" fmla="*/ 145572 h 162197"/>
                  <a:gd name="connsiteX7" fmla="*/ 55970 w 112193"/>
                  <a:gd name="connsiteY7" fmla="*/ 146587 h 162197"/>
                  <a:gd name="connsiteX8" fmla="*/ 69930 w 112193"/>
                  <a:gd name="connsiteY8" fmla="*/ 144683 h 162197"/>
                  <a:gd name="connsiteX9" fmla="*/ 78561 w 112193"/>
                  <a:gd name="connsiteY9" fmla="*/ 139861 h 162197"/>
                  <a:gd name="connsiteX10" fmla="*/ 82876 w 112193"/>
                  <a:gd name="connsiteY10" fmla="*/ 132753 h 162197"/>
                  <a:gd name="connsiteX11" fmla="*/ 84018 w 112193"/>
                  <a:gd name="connsiteY11" fmla="*/ 124504 h 162197"/>
                  <a:gd name="connsiteX12" fmla="*/ 81607 w 112193"/>
                  <a:gd name="connsiteY12" fmla="*/ 114858 h 162197"/>
                  <a:gd name="connsiteX13" fmla="*/ 74246 w 112193"/>
                  <a:gd name="connsiteY13" fmla="*/ 106609 h 162197"/>
                  <a:gd name="connsiteX14" fmla="*/ 61554 w 112193"/>
                  <a:gd name="connsiteY14" fmla="*/ 98994 h 162197"/>
                  <a:gd name="connsiteX15" fmla="*/ 43151 w 112193"/>
                  <a:gd name="connsiteY15" fmla="*/ 91125 h 162197"/>
                  <a:gd name="connsiteX16" fmla="*/ 23987 w 112193"/>
                  <a:gd name="connsiteY16" fmla="*/ 82114 h 162197"/>
                  <a:gd name="connsiteX17" fmla="*/ 10534 w 112193"/>
                  <a:gd name="connsiteY17" fmla="*/ 71326 h 162197"/>
                  <a:gd name="connsiteX18" fmla="*/ 2665 w 112193"/>
                  <a:gd name="connsiteY18" fmla="*/ 58000 h 162197"/>
                  <a:gd name="connsiteX19" fmla="*/ 127 w 112193"/>
                  <a:gd name="connsiteY19" fmla="*/ 41374 h 162197"/>
                  <a:gd name="connsiteX20" fmla="*/ 4442 w 112193"/>
                  <a:gd name="connsiteY20" fmla="*/ 24368 h 162197"/>
                  <a:gd name="connsiteX21" fmla="*/ 16372 w 112193"/>
                  <a:gd name="connsiteY21" fmla="*/ 11295 h 162197"/>
                  <a:gd name="connsiteX22" fmla="*/ 34267 w 112193"/>
                  <a:gd name="connsiteY22" fmla="*/ 2919 h 162197"/>
                  <a:gd name="connsiteX23" fmla="*/ 56604 w 112193"/>
                  <a:gd name="connsiteY23" fmla="*/ 0 h 162197"/>
                  <a:gd name="connsiteX24" fmla="*/ 72215 w 112193"/>
                  <a:gd name="connsiteY24" fmla="*/ 1015 h 162197"/>
                  <a:gd name="connsiteX25" fmla="*/ 85033 w 112193"/>
                  <a:gd name="connsiteY25" fmla="*/ 3427 h 162197"/>
                  <a:gd name="connsiteX26" fmla="*/ 95060 w 112193"/>
                  <a:gd name="connsiteY26" fmla="*/ 6346 h 162197"/>
                  <a:gd name="connsiteX27" fmla="*/ 101913 w 112193"/>
                  <a:gd name="connsiteY27" fmla="*/ 8630 h 162197"/>
                  <a:gd name="connsiteX28" fmla="*/ 101913 w 112193"/>
                  <a:gd name="connsiteY28" fmla="*/ 42897 h 162197"/>
                  <a:gd name="connsiteX29" fmla="*/ 83764 w 112193"/>
                  <a:gd name="connsiteY29" fmla="*/ 42770 h 162197"/>
                  <a:gd name="connsiteX30" fmla="*/ 77799 w 112193"/>
                  <a:gd name="connsiteY30" fmla="*/ 25129 h 162197"/>
                  <a:gd name="connsiteX31" fmla="*/ 70057 w 112193"/>
                  <a:gd name="connsiteY31" fmla="*/ 18530 h 162197"/>
                  <a:gd name="connsiteX32" fmla="*/ 54827 w 112193"/>
                  <a:gd name="connsiteY32" fmla="*/ 15484 h 162197"/>
                  <a:gd name="connsiteX33" fmla="*/ 42644 w 112193"/>
                  <a:gd name="connsiteY33" fmla="*/ 16880 h 162197"/>
                  <a:gd name="connsiteX34" fmla="*/ 34394 w 112193"/>
                  <a:gd name="connsiteY34" fmla="*/ 20941 h 162197"/>
                  <a:gd name="connsiteX35" fmla="*/ 29698 w 112193"/>
                  <a:gd name="connsiteY35" fmla="*/ 27033 h 162197"/>
                  <a:gd name="connsiteX36" fmla="*/ 28175 w 112193"/>
                  <a:gd name="connsiteY36" fmla="*/ 34521 h 162197"/>
                  <a:gd name="connsiteX37" fmla="*/ 31348 w 112193"/>
                  <a:gd name="connsiteY37" fmla="*/ 46578 h 162197"/>
                  <a:gd name="connsiteX38" fmla="*/ 39598 w 112193"/>
                  <a:gd name="connsiteY38" fmla="*/ 54574 h 162197"/>
                  <a:gd name="connsiteX39" fmla="*/ 51274 w 112193"/>
                  <a:gd name="connsiteY39" fmla="*/ 60285 h 162197"/>
                  <a:gd name="connsiteX40" fmla="*/ 64727 w 112193"/>
                  <a:gd name="connsiteY40" fmla="*/ 65742 h 162197"/>
                  <a:gd name="connsiteX41" fmla="*/ 82749 w 112193"/>
                  <a:gd name="connsiteY41" fmla="*/ 74372 h 162197"/>
                  <a:gd name="connsiteX42" fmla="*/ 97852 w 112193"/>
                  <a:gd name="connsiteY42" fmla="*/ 84653 h 162197"/>
                  <a:gd name="connsiteX43" fmla="*/ 108259 w 112193"/>
                  <a:gd name="connsiteY43" fmla="*/ 98232 h 162197"/>
                  <a:gd name="connsiteX44" fmla="*/ 112193 w 112193"/>
                  <a:gd name="connsiteY44" fmla="*/ 116508 h 162197"/>
                  <a:gd name="connsiteX45" fmla="*/ 108132 w 112193"/>
                  <a:gd name="connsiteY45" fmla="*/ 135419 h 162197"/>
                  <a:gd name="connsiteX46" fmla="*/ 96456 w 112193"/>
                  <a:gd name="connsiteY46" fmla="*/ 149887 h 162197"/>
                  <a:gd name="connsiteX47" fmla="*/ 77799 w 112193"/>
                  <a:gd name="connsiteY47" fmla="*/ 159025 h 162197"/>
                  <a:gd name="connsiteX48" fmla="*/ 52924 w 112193"/>
                  <a:gd name="connsiteY48" fmla="*/ 162198 h 162197"/>
                  <a:gd name="connsiteX49" fmla="*/ 37567 w 112193"/>
                  <a:gd name="connsiteY49" fmla="*/ 160929 h 162197"/>
                  <a:gd name="connsiteX50" fmla="*/ 22337 w 112193"/>
                  <a:gd name="connsiteY50" fmla="*/ 157883 h 162197"/>
                  <a:gd name="connsiteX51" fmla="*/ 9011 w 112193"/>
                  <a:gd name="connsiteY51" fmla="*/ 153948 h 162197"/>
                  <a:gd name="connsiteX52" fmla="*/ 0 w 112193"/>
                  <a:gd name="connsiteY52" fmla="*/ 150141 h 16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193" h="162197">
                    <a:moveTo>
                      <a:pt x="0" y="150141"/>
                    </a:moveTo>
                    <a:lnTo>
                      <a:pt x="0" y="114351"/>
                    </a:lnTo>
                    <a:lnTo>
                      <a:pt x="19418" y="114351"/>
                    </a:lnTo>
                    <a:lnTo>
                      <a:pt x="25002" y="134657"/>
                    </a:lnTo>
                    <a:cubicBezTo>
                      <a:pt x="25764" y="136180"/>
                      <a:pt x="27287" y="137576"/>
                      <a:pt x="29191" y="138972"/>
                    </a:cubicBezTo>
                    <a:cubicBezTo>
                      <a:pt x="31221" y="140368"/>
                      <a:pt x="33506" y="141637"/>
                      <a:pt x="36298" y="142780"/>
                    </a:cubicBezTo>
                    <a:cubicBezTo>
                      <a:pt x="38963" y="143922"/>
                      <a:pt x="42136" y="144810"/>
                      <a:pt x="45436" y="145572"/>
                    </a:cubicBezTo>
                    <a:cubicBezTo>
                      <a:pt x="48862" y="146206"/>
                      <a:pt x="52289" y="146587"/>
                      <a:pt x="55970" y="146587"/>
                    </a:cubicBezTo>
                    <a:cubicBezTo>
                      <a:pt x="61681" y="146587"/>
                      <a:pt x="66250" y="145953"/>
                      <a:pt x="69930" y="144683"/>
                    </a:cubicBezTo>
                    <a:cubicBezTo>
                      <a:pt x="73611" y="143414"/>
                      <a:pt x="76403" y="141891"/>
                      <a:pt x="78561" y="139861"/>
                    </a:cubicBezTo>
                    <a:cubicBezTo>
                      <a:pt x="80718" y="137830"/>
                      <a:pt x="82114" y="135546"/>
                      <a:pt x="82876" y="132753"/>
                    </a:cubicBezTo>
                    <a:cubicBezTo>
                      <a:pt x="83637" y="130088"/>
                      <a:pt x="84018" y="127296"/>
                      <a:pt x="84018" y="124504"/>
                    </a:cubicBezTo>
                    <a:cubicBezTo>
                      <a:pt x="84018" y="120950"/>
                      <a:pt x="83257" y="117777"/>
                      <a:pt x="81607" y="114858"/>
                    </a:cubicBezTo>
                    <a:cubicBezTo>
                      <a:pt x="79957" y="111939"/>
                      <a:pt x="77545" y="109274"/>
                      <a:pt x="74246" y="106609"/>
                    </a:cubicBezTo>
                    <a:cubicBezTo>
                      <a:pt x="70946" y="103944"/>
                      <a:pt x="66758" y="101405"/>
                      <a:pt x="61554" y="98994"/>
                    </a:cubicBezTo>
                    <a:cubicBezTo>
                      <a:pt x="56350" y="96456"/>
                      <a:pt x="50259" y="93917"/>
                      <a:pt x="43151" y="91125"/>
                    </a:cubicBezTo>
                    <a:cubicBezTo>
                      <a:pt x="35790" y="88333"/>
                      <a:pt x="29318" y="85287"/>
                      <a:pt x="23987" y="82114"/>
                    </a:cubicBezTo>
                    <a:cubicBezTo>
                      <a:pt x="18657" y="78941"/>
                      <a:pt x="14088" y="75388"/>
                      <a:pt x="10534" y="71326"/>
                    </a:cubicBezTo>
                    <a:cubicBezTo>
                      <a:pt x="6980" y="67392"/>
                      <a:pt x="4315" y="62950"/>
                      <a:pt x="2665" y="58000"/>
                    </a:cubicBezTo>
                    <a:cubicBezTo>
                      <a:pt x="1015" y="53178"/>
                      <a:pt x="127" y="47593"/>
                      <a:pt x="127" y="41374"/>
                    </a:cubicBezTo>
                    <a:cubicBezTo>
                      <a:pt x="127" y="35029"/>
                      <a:pt x="1523" y="29444"/>
                      <a:pt x="4442" y="24368"/>
                    </a:cubicBezTo>
                    <a:cubicBezTo>
                      <a:pt x="7361" y="19291"/>
                      <a:pt x="11295" y="14976"/>
                      <a:pt x="16372" y="11295"/>
                    </a:cubicBezTo>
                    <a:cubicBezTo>
                      <a:pt x="21449" y="7615"/>
                      <a:pt x="27414" y="4823"/>
                      <a:pt x="34267" y="2919"/>
                    </a:cubicBezTo>
                    <a:cubicBezTo>
                      <a:pt x="41121" y="1015"/>
                      <a:pt x="48609" y="0"/>
                      <a:pt x="56604" y="0"/>
                    </a:cubicBezTo>
                    <a:cubicBezTo>
                      <a:pt x="62189" y="0"/>
                      <a:pt x="67392" y="381"/>
                      <a:pt x="72215" y="1015"/>
                    </a:cubicBezTo>
                    <a:cubicBezTo>
                      <a:pt x="76911" y="1650"/>
                      <a:pt x="81226" y="2538"/>
                      <a:pt x="85033" y="3427"/>
                    </a:cubicBezTo>
                    <a:cubicBezTo>
                      <a:pt x="88841" y="4442"/>
                      <a:pt x="92267" y="5330"/>
                      <a:pt x="95060" y="6346"/>
                    </a:cubicBezTo>
                    <a:cubicBezTo>
                      <a:pt x="97979" y="7361"/>
                      <a:pt x="100263" y="8123"/>
                      <a:pt x="101913" y="8630"/>
                    </a:cubicBezTo>
                    <a:lnTo>
                      <a:pt x="101913" y="42897"/>
                    </a:lnTo>
                    <a:lnTo>
                      <a:pt x="83764" y="42770"/>
                    </a:lnTo>
                    <a:lnTo>
                      <a:pt x="77799" y="25129"/>
                    </a:lnTo>
                    <a:cubicBezTo>
                      <a:pt x="76657" y="22718"/>
                      <a:pt x="73992" y="20560"/>
                      <a:pt x="70057" y="18530"/>
                    </a:cubicBezTo>
                    <a:cubicBezTo>
                      <a:pt x="66123" y="16499"/>
                      <a:pt x="61046" y="15484"/>
                      <a:pt x="54827" y="15484"/>
                    </a:cubicBezTo>
                    <a:cubicBezTo>
                      <a:pt x="50132" y="15357"/>
                      <a:pt x="46070" y="15864"/>
                      <a:pt x="42644" y="16880"/>
                    </a:cubicBezTo>
                    <a:cubicBezTo>
                      <a:pt x="39217" y="17895"/>
                      <a:pt x="36552" y="19291"/>
                      <a:pt x="34394" y="20941"/>
                    </a:cubicBezTo>
                    <a:cubicBezTo>
                      <a:pt x="32237" y="22718"/>
                      <a:pt x="30713" y="24748"/>
                      <a:pt x="29698" y="27033"/>
                    </a:cubicBezTo>
                    <a:cubicBezTo>
                      <a:pt x="28683" y="29317"/>
                      <a:pt x="28175" y="31856"/>
                      <a:pt x="28175" y="34521"/>
                    </a:cubicBezTo>
                    <a:cubicBezTo>
                      <a:pt x="28175" y="39471"/>
                      <a:pt x="29191" y="43405"/>
                      <a:pt x="31348" y="46578"/>
                    </a:cubicBezTo>
                    <a:cubicBezTo>
                      <a:pt x="33379" y="49624"/>
                      <a:pt x="36171" y="52289"/>
                      <a:pt x="39598" y="54574"/>
                    </a:cubicBezTo>
                    <a:cubicBezTo>
                      <a:pt x="43024" y="56731"/>
                      <a:pt x="46959" y="58635"/>
                      <a:pt x="51274" y="60285"/>
                    </a:cubicBezTo>
                    <a:cubicBezTo>
                      <a:pt x="55589" y="61935"/>
                      <a:pt x="60158" y="63711"/>
                      <a:pt x="64727" y="65742"/>
                    </a:cubicBezTo>
                    <a:cubicBezTo>
                      <a:pt x="71073" y="68534"/>
                      <a:pt x="77038" y="71326"/>
                      <a:pt x="82749" y="74372"/>
                    </a:cubicBezTo>
                    <a:cubicBezTo>
                      <a:pt x="88460" y="77418"/>
                      <a:pt x="93537" y="80845"/>
                      <a:pt x="97852" y="84653"/>
                    </a:cubicBezTo>
                    <a:cubicBezTo>
                      <a:pt x="102167" y="88587"/>
                      <a:pt x="105720" y="93029"/>
                      <a:pt x="108259" y="98232"/>
                    </a:cubicBezTo>
                    <a:cubicBezTo>
                      <a:pt x="110797" y="103436"/>
                      <a:pt x="112193" y="109528"/>
                      <a:pt x="112193" y="116508"/>
                    </a:cubicBezTo>
                    <a:cubicBezTo>
                      <a:pt x="112193" y="123489"/>
                      <a:pt x="110797" y="129707"/>
                      <a:pt x="108132" y="135419"/>
                    </a:cubicBezTo>
                    <a:cubicBezTo>
                      <a:pt x="105467" y="141130"/>
                      <a:pt x="101532" y="145826"/>
                      <a:pt x="96456" y="149887"/>
                    </a:cubicBezTo>
                    <a:cubicBezTo>
                      <a:pt x="91379" y="153821"/>
                      <a:pt x="85160" y="156867"/>
                      <a:pt x="77799" y="159025"/>
                    </a:cubicBezTo>
                    <a:cubicBezTo>
                      <a:pt x="70438" y="161182"/>
                      <a:pt x="62189" y="162198"/>
                      <a:pt x="52924" y="162198"/>
                    </a:cubicBezTo>
                    <a:cubicBezTo>
                      <a:pt x="47974" y="162198"/>
                      <a:pt x="42897" y="161817"/>
                      <a:pt x="37567" y="160929"/>
                    </a:cubicBezTo>
                    <a:cubicBezTo>
                      <a:pt x="32237" y="160167"/>
                      <a:pt x="27160" y="159152"/>
                      <a:pt x="22337" y="157883"/>
                    </a:cubicBezTo>
                    <a:cubicBezTo>
                      <a:pt x="17514" y="156740"/>
                      <a:pt x="13072" y="155344"/>
                      <a:pt x="9011" y="153948"/>
                    </a:cubicBezTo>
                    <a:cubicBezTo>
                      <a:pt x="5457" y="152552"/>
                      <a:pt x="2285" y="151283"/>
                      <a:pt x="0" y="15014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8" name="Freeform: Shape 18">
                <a:extLst>
                  <a:ext uri="{FF2B5EF4-FFF2-40B4-BE49-F238E27FC236}">
                    <a16:creationId xmlns:a16="http://schemas.microsoft.com/office/drawing/2014/main" id="{786266AE-DB03-2E05-70CB-8F6A08F4111B}"/>
                  </a:ext>
                </a:extLst>
              </p:cNvPr>
              <p:cNvSpPr/>
              <p:nvPr/>
            </p:nvSpPr>
            <p:spPr>
              <a:xfrm>
                <a:off x="2995983"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1020 w 100390"/>
                  <a:gd name="connsiteY32" fmla="*/ 196846 h 196845"/>
                  <a:gd name="connsiteX33" fmla="*/ 38075 w 100390"/>
                  <a:gd name="connsiteY33" fmla="*/ 195196 h 196845"/>
                  <a:gd name="connsiteX34" fmla="*/ 28302 w 100390"/>
                  <a:gd name="connsiteY34" fmla="*/ 189738 h 196845"/>
                  <a:gd name="connsiteX35" fmla="*/ 22083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287"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9" name="Freeform: Shape 19">
                <a:extLst>
                  <a:ext uri="{FF2B5EF4-FFF2-40B4-BE49-F238E27FC236}">
                    <a16:creationId xmlns:a16="http://schemas.microsoft.com/office/drawing/2014/main" id="{0BBE3D03-F9A6-2B2A-F5C5-A0E86FBAEB40}"/>
                  </a:ext>
                </a:extLst>
              </p:cNvPr>
              <p:cNvSpPr/>
              <p:nvPr/>
            </p:nvSpPr>
            <p:spPr>
              <a:xfrm>
                <a:off x="3110968" y="1501156"/>
                <a:ext cx="75260" cy="226416"/>
              </a:xfrm>
              <a:custGeom>
                <a:avLst/>
                <a:gdLst>
                  <a:gd name="connsiteX0" fmla="*/ 0 w 75260"/>
                  <a:gd name="connsiteY0" fmla="*/ 226163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5 h 226416"/>
                  <a:gd name="connsiteX5" fmla="*/ 3427 w 75260"/>
                  <a:gd name="connsiteY5" fmla="*/ 72722 h 226416"/>
                  <a:gd name="connsiteX6" fmla="*/ 45182 w 75260"/>
                  <a:gd name="connsiteY6" fmla="*/ 67138 h 226416"/>
                  <a:gd name="connsiteX7" fmla="*/ 45816 w 75260"/>
                  <a:gd name="connsiteY7" fmla="*/ 67138 h 226416"/>
                  <a:gd name="connsiteX8" fmla="*/ 53051 w 75260"/>
                  <a:gd name="connsiteY8" fmla="*/ 72596 h 226416"/>
                  <a:gd name="connsiteX9" fmla="*/ 53051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5 h 226416"/>
                  <a:gd name="connsiteX15" fmla="*/ 20560 w 75260"/>
                  <a:gd name="connsiteY15" fmla="*/ 35790 h 226416"/>
                  <a:gd name="connsiteX16" fmla="*/ 17007 w 75260"/>
                  <a:gd name="connsiteY16" fmla="*/ 29825 h 226416"/>
                  <a:gd name="connsiteX17" fmla="*/ 15738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040 w 75260"/>
                  <a:gd name="connsiteY23" fmla="*/ 1650 h 226416"/>
                  <a:gd name="connsiteX24" fmla="*/ 49751 w 75260"/>
                  <a:gd name="connsiteY24" fmla="*/ 5965 h 226416"/>
                  <a:gd name="connsiteX25" fmla="*/ 53305 w 75260"/>
                  <a:gd name="connsiteY25" fmla="*/ 12057 h 226416"/>
                  <a:gd name="connsiteX26" fmla="*/ 54574 w 75260"/>
                  <a:gd name="connsiteY26" fmla="*/ 19164 h 226416"/>
                  <a:gd name="connsiteX27" fmla="*/ 53305 w 75260"/>
                  <a:gd name="connsiteY27" fmla="*/ 27794 h 226416"/>
                  <a:gd name="connsiteX28" fmla="*/ 49370 w 75260"/>
                  <a:gd name="connsiteY28" fmla="*/ 34648 h 226416"/>
                  <a:gd name="connsiteX29" fmla="*/ 42771 w 75260"/>
                  <a:gd name="connsiteY29" fmla="*/ 39344 h 226416"/>
                  <a:gd name="connsiteX30" fmla="*/ 33506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163"/>
                    </a:moveTo>
                    <a:lnTo>
                      <a:pt x="0" y="211187"/>
                    </a:lnTo>
                    <a:lnTo>
                      <a:pt x="22591" y="208903"/>
                    </a:lnTo>
                    <a:lnTo>
                      <a:pt x="22591" y="95060"/>
                    </a:lnTo>
                    <a:lnTo>
                      <a:pt x="3427" y="89095"/>
                    </a:lnTo>
                    <a:lnTo>
                      <a:pt x="3427" y="72722"/>
                    </a:lnTo>
                    <a:lnTo>
                      <a:pt x="45182" y="67138"/>
                    </a:lnTo>
                    <a:lnTo>
                      <a:pt x="45816" y="67138"/>
                    </a:lnTo>
                    <a:lnTo>
                      <a:pt x="53051" y="72596"/>
                    </a:lnTo>
                    <a:lnTo>
                      <a:pt x="53051" y="209156"/>
                    </a:lnTo>
                    <a:lnTo>
                      <a:pt x="75261" y="211314"/>
                    </a:lnTo>
                    <a:lnTo>
                      <a:pt x="75261" y="226417"/>
                    </a:lnTo>
                    <a:lnTo>
                      <a:pt x="0" y="226417"/>
                    </a:lnTo>
                    <a:close/>
                    <a:moveTo>
                      <a:pt x="33379" y="41121"/>
                    </a:moveTo>
                    <a:cubicBezTo>
                      <a:pt x="30714" y="41121"/>
                      <a:pt x="28302" y="40613"/>
                      <a:pt x="26145" y="39725"/>
                    </a:cubicBezTo>
                    <a:cubicBezTo>
                      <a:pt x="23987" y="38709"/>
                      <a:pt x="22083" y="37440"/>
                      <a:pt x="20560"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2"/>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0" name="Freeform: Shape 20">
                <a:extLst>
                  <a:ext uri="{FF2B5EF4-FFF2-40B4-BE49-F238E27FC236}">
                    <a16:creationId xmlns:a16="http://schemas.microsoft.com/office/drawing/2014/main" id="{F9EBE846-27A7-51B8-E16E-4D0C5A4AD7AF}"/>
                  </a:ext>
                </a:extLst>
              </p:cNvPr>
              <p:cNvSpPr/>
              <p:nvPr/>
            </p:nvSpPr>
            <p:spPr>
              <a:xfrm>
                <a:off x="3205901" y="1533900"/>
                <a:ext cx="100389" cy="196845"/>
              </a:xfrm>
              <a:custGeom>
                <a:avLst/>
                <a:gdLst>
                  <a:gd name="connsiteX0" fmla="*/ 19799 w 100389"/>
                  <a:gd name="connsiteY0" fmla="*/ 164355 h 196845"/>
                  <a:gd name="connsiteX1" fmla="*/ 19799 w 100389"/>
                  <a:gd name="connsiteY1" fmla="*/ 57620 h 196845"/>
                  <a:gd name="connsiteX2" fmla="*/ 0 w 100389"/>
                  <a:gd name="connsiteY2" fmla="*/ 57620 h 196845"/>
                  <a:gd name="connsiteX3" fmla="*/ 0 w 100389"/>
                  <a:gd name="connsiteY3" fmla="*/ 44801 h 196845"/>
                  <a:gd name="connsiteX4" fmla="*/ 8376 w 100389"/>
                  <a:gd name="connsiteY4" fmla="*/ 41882 h 196845"/>
                  <a:gd name="connsiteX5" fmla="*/ 14468 w 100389"/>
                  <a:gd name="connsiteY5" fmla="*/ 39090 h 196845"/>
                  <a:gd name="connsiteX6" fmla="*/ 22083 w 100389"/>
                  <a:gd name="connsiteY6" fmla="*/ 28810 h 196845"/>
                  <a:gd name="connsiteX7" fmla="*/ 24875 w 100389"/>
                  <a:gd name="connsiteY7" fmla="*/ 22337 h 196845"/>
                  <a:gd name="connsiteX8" fmla="*/ 28048 w 100389"/>
                  <a:gd name="connsiteY8" fmla="*/ 14088 h 196845"/>
                  <a:gd name="connsiteX9" fmla="*/ 30967 w 100389"/>
                  <a:gd name="connsiteY9" fmla="*/ 5965 h 196845"/>
                  <a:gd name="connsiteX10" fmla="*/ 32744 w 100389"/>
                  <a:gd name="connsiteY10" fmla="*/ 0 h 196845"/>
                  <a:gd name="connsiteX11" fmla="*/ 50258 w 100389"/>
                  <a:gd name="connsiteY11" fmla="*/ 0 h 196845"/>
                  <a:gd name="connsiteX12" fmla="*/ 50258 w 100389"/>
                  <a:gd name="connsiteY12" fmla="*/ 37821 h 196845"/>
                  <a:gd name="connsiteX13" fmla="*/ 96075 w 100389"/>
                  <a:gd name="connsiteY13" fmla="*/ 37821 h 196845"/>
                  <a:gd name="connsiteX14" fmla="*/ 96075 w 100389"/>
                  <a:gd name="connsiteY14" fmla="*/ 57620 h 196845"/>
                  <a:gd name="connsiteX15" fmla="*/ 50258 w 100389"/>
                  <a:gd name="connsiteY15" fmla="*/ 57620 h 196845"/>
                  <a:gd name="connsiteX16" fmla="*/ 50258 w 100389"/>
                  <a:gd name="connsiteY16" fmla="*/ 139480 h 196845"/>
                  <a:gd name="connsiteX17" fmla="*/ 50639 w 100389"/>
                  <a:gd name="connsiteY17" fmla="*/ 158517 h 196845"/>
                  <a:gd name="connsiteX18" fmla="*/ 52543 w 100389"/>
                  <a:gd name="connsiteY18" fmla="*/ 168670 h 196845"/>
                  <a:gd name="connsiteX19" fmla="*/ 57239 w 100389"/>
                  <a:gd name="connsiteY19" fmla="*/ 172732 h 196845"/>
                  <a:gd name="connsiteX20" fmla="*/ 65869 w 100389"/>
                  <a:gd name="connsiteY20" fmla="*/ 173493 h 196845"/>
                  <a:gd name="connsiteX21" fmla="*/ 65996 w 100389"/>
                  <a:gd name="connsiteY21" fmla="*/ 173493 h 196845"/>
                  <a:gd name="connsiteX22" fmla="*/ 74245 w 100389"/>
                  <a:gd name="connsiteY22" fmla="*/ 172986 h 196845"/>
                  <a:gd name="connsiteX23" fmla="*/ 82622 w 100389"/>
                  <a:gd name="connsiteY23" fmla="*/ 171716 h 196845"/>
                  <a:gd name="connsiteX24" fmla="*/ 90110 w 100389"/>
                  <a:gd name="connsiteY24" fmla="*/ 170066 h 196845"/>
                  <a:gd name="connsiteX25" fmla="*/ 95567 w 100389"/>
                  <a:gd name="connsiteY25" fmla="*/ 168417 h 196845"/>
                  <a:gd name="connsiteX26" fmla="*/ 95694 w 100389"/>
                  <a:gd name="connsiteY26" fmla="*/ 168417 h 196845"/>
                  <a:gd name="connsiteX27" fmla="*/ 100390 w 100389"/>
                  <a:gd name="connsiteY27" fmla="*/ 181870 h 196845"/>
                  <a:gd name="connsiteX28" fmla="*/ 91379 w 100389"/>
                  <a:gd name="connsiteY28" fmla="*/ 186946 h 196845"/>
                  <a:gd name="connsiteX29" fmla="*/ 78814 w 100389"/>
                  <a:gd name="connsiteY29" fmla="*/ 191769 h 196845"/>
                  <a:gd name="connsiteX30" fmla="*/ 64727 w 100389"/>
                  <a:gd name="connsiteY30" fmla="*/ 195450 h 196845"/>
                  <a:gd name="connsiteX31" fmla="*/ 51020 w 100389"/>
                  <a:gd name="connsiteY31" fmla="*/ 196846 h 196845"/>
                  <a:gd name="connsiteX32" fmla="*/ 50766 w 100389"/>
                  <a:gd name="connsiteY32" fmla="*/ 196846 h 196845"/>
                  <a:gd name="connsiteX33" fmla="*/ 37821 w 100389"/>
                  <a:gd name="connsiteY33" fmla="*/ 195196 h 196845"/>
                  <a:gd name="connsiteX34" fmla="*/ 28048 w 100389"/>
                  <a:gd name="connsiteY34" fmla="*/ 189738 h 196845"/>
                  <a:gd name="connsiteX35" fmla="*/ 21829 w 100389"/>
                  <a:gd name="connsiteY35" fmla="*/ 179712 h 196845"/>
                  <a:gd name="connsiteX36" fmla="*/ 19799 w 100389"/>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89"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8" y="0"/>
                    </a:lnTo>
                    <a:lnTo>
                      <a:pt x="50258" y="37821"/>
                    </a:lnTo>
                    <a:lnTo>
                      <a:pt x="96075" y="37821"/>
                    </a:lnTo>
                    <a:lnTo>
                      <a:pt x="96075" y="57620"/>
                    </a:lnTo>
                    <a:lnTo>
                      <a:pt x="50258" y="57620"/>
                    </a:lnTo>
                    <a:lnTo>
                      <a:pt x="50258" y="139480"/>
                    </a:lnTo>
                    <a:cubicBezTo>
                      <a:pt x="50258" y="147602"/>
                      <a:pt x="50385" y="153948"/>
                      <a:pt x="50639" y="158517"/>
                    </a:cubicBezTo>
                    <a:cubicBezTo>
                      <a:pt x="50893" y="163086"/>
                      <a:pt x="51528" y="166513"/>
                      <a:pt x="52543" y="168670"/>
                    </a:cubicBezTo>
                    <a:cubicBezTo>
                      <a:pt x="53558" y="170828"/>
                      <a:pt x="55208" y="172224"/>
                      <a:pt x="57239" y="172732"/>
                    </a:cubicBezTo>
                    <a:cubicBezTo>
                      <a:pt x="59396" y="173239"/>
                      <a:pt x="62188" y="173493"/>
                      <a:pt x="65869" y="173493"/>
                    </a:cubicBezTo>
                    <a:lnTo>
                      <a:pt x="65996" y="173493"/>
                    </a:lnTo>
                    <a:cubicBezTo>
                      <a:pt x="68661" y="173493"/>
                      <a:pt x="71453" y="173366"/>
                      <a:pt x="74245" y="172986"/>
                    </a:cubicBezTo>
                    <a:cubicBezTo>
                      <a:pt x="77165" y="172605"/>
                      <a:pt x="79957" y="172224"/>
                      <a:pt x="82622" y="171716"/>
                    </a:cubicBezTo>
                    <a:cubicBezTo>
                      <a:pt x="85414"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1" y="188723"/>
                      <a:pt x="83383" y="190373"/>
                      <a:pt x="78814" y="191769"/>
                    </a:cubicBezTo>
                    <a:cubicBezTo>
                      <a:pt x="74372" y="193292"/>
                      <a:pt x="69676"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1" name="Freeform: Shape 21">
                <a:extLst>
                  <a:ext uri="{FF2B5EF4-FFF2-40B4-BE49-F238E27FC236}">
                    <a16:creationId xmlns:a16="http://schemas.microsoft.com/office/drawing/2014/main" id="{1BE944FC-3FD3-D10A-C82F-C3A97A7CBC12}"/>
                  </a:ext>
                </a:extLst>
              </p:cNvPr>
              <p:cNvSpPr/>
              <p:nvPr/>
            </p:nvSpPr>
            <p:spPr>
              <a:xfrm>
                <a:off x="3323297"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1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4 w 155978"/>
                  <a:gd name="connsiteY16" fmla="*/ 0 h 162705"/>
                  <a:gd name="connsiteX17" fmla="*/ 45943 w 155978"/>
                  <a:gd name="connsiteY17" fmla="*/ 3807 h 162705"/>
                  <a:gd name="connsiteX18" fmla="*/ 45943 w 155978"/>
                  <a:gd name="connsiteY18" fmla="*/ 100136 h 162705"/>
                  <a:gd name="connsiteX19" fmla="*/ 47085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1"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943" y="3807"/>
                    </a:lnTo>
                    <a:lnTo>
                      <a:pt x="45943" y="100136"/>
                    </a:lnTo>
                    <a:cubicBezTo>
                      <a:pt x="45943" y="107751"/>
                      <a:pt x="46324" y="114097"/>
                      <a:pt x="47085"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8" y="159533"/>
                      <a:pt x="144683" y="160675"/>
                    </a:cubicBezTo>
                    <a:cubicBezTo>
                      <a:pt x="140241" y="162071"/>
                      <a:pt x="135292"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2" name="Freeform: Shape 22">
                <a:extLst>
                  <a:ext uri="{FF2B5EF4-FFF2-40B4-BE49-F238E27FC236}">
                    <a16:creationId xmlns:a16="http://schemas.microsoft.com/office/drawing/2014/main" id="{A2E12923-5672-8307-7812-C4BB7D76B21E}"/>
                  </a:ext>
                </a:extLst>
              </p:cNvPr>
              <p:cNvSpPr/>
              <p:nvPr/>
            </p:nvSpPr>
            <p:spPr>
              <a:xfrm>
                <a:off x="3501232"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3" name="Freeform: Shape 23">
                <a:extLst>
                  <a:ext uri="{FF2B5EF4-FFF2-40B4-BE49-F238E27FC236}">
                    <a16:creationId xmlns:a16="http://schemas.microsoft.com/office/drawing/2014/main" id="{26D2C549-8827-98AE-0DAA-0BEB910985A3}"/>
                  </a:ext>
                </a:extLst>
              </p:cNvPr>
              <p:cNvSpPr/>
              <p:nvPr/>
            </p:nvSpPr>
            <p:spPr>
              <a:xfrm>
                <a:off x="3618502"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2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5 w 155978"/>
                  <a:gd name="connsiteY16" fmla="*/ 0 h 162705"/>
                  <a:gd name="connsiteX17" fmla="*/ 45943 w 155978"/>
                  <a:gd name="connsiteY17" fmla="*/ 3807 h 162705"/>
                  <a:gd name="connsiteX18" fmla="*/ 45943 w 155978"/>
                  <a:gd name="connsiteY18" fmla="*/ 100136 h 162705"/>
                  <a:gd name="connsiteX19" fmla="*/ 47086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5" y="0"/>
                    </a:lnTo>
                    <a:lnTo>
                      <a:pt x="45943" y="3807"/>
                    </a:lnTo>
                    <a:lnTo>
                      <a:pt x="45943" y="100136"/>
                    </a:lnTo>
                    <a:cubicBezTo>
                      <a:pt x="45943" y="107751"/>
                      <a:pt x="46324" y="114097"/>
                      <a:pt x="47086"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9" y="159533"/>
                      <a:pt x="144683" y="160675"/>
                    </a:cubicBezTo>
                    <a:cubicBezTo>
                      <a:pt x="140241" y="162071"/>
                      <a:pt x="135419"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4" name="Freeform: Shape 24">
                <a:extLst>
                  <a:ext uri="{FF2B5EF4-FFF2-40B4-BE49-F238E27FC236}">
                    <a16:creationId xmlns:a16="http://schemas.microsoft.com/office/drawing/2014/main" id="{C8F2564D-6025-D08D-D227-1BB58058DCB5}"/>
                  </a:ext>
                </a:extLst>
              </p:cNvPr>
              <p:cNvSpPr/>
              <p:nvPr/>
            </p:nvSpPr>
            <p:spPr>
              <a:xfrm>
                <a:off x="3795549" y="1497475"/>
                <a:ext cx="76783" cy="229970"/>
              </a:xfrm>
              <a:custGeom>
                <a:avLst/>
                <a:gdLst>
                  <a:gd name="connsiteX0" fmla="*/ 0 w 76783"/>
                  <a:gd name="connsiteY0" fmla="*/ 229844 h 229970"/>
                  <a:gd name="connsiteX1" fmla="*/ 0 w 76783"/>
                  <a:gd name="connsiteY1" fmla="*/ 214868 h 229970"/>
                  <a:gd name="connsiteX2" fmla="*/ 22591 w 76783"/>
                  <a:gd name="connsiteY2" fmla="*/ 212583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1 w 76783"/>
                  <a:gd name="connsiteY8" fmla="*/ 4823 h 229970"/>
                  <a:gd name="connsiteX9" fmla="*/ 53051 w 76783"/>
                  <a:gd name="connsiteY9" fmla="*/ 212583 h 229970"/>
                  <a:gd name="connsiteX10" fmla="*/ 76784 w 76783"/>
                  <a:gd name="connsiteY10" fmla="*/ 214868 h 229970"/>
                  <a:gd name="connsiteX11" fmla="*/ 76784 w 76783"/>
                  <a:gd name="connsiteY11" fmla="*/ 229971 h 229970"/>
                  <a:gd name="connsiteX12" fmla="*/ 0 w 76783"/>
                  <a:gd name="connsiteY12" fmla="*/ 229971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868"/>
                    </a:lnTo>
                    <a:lnTo>
                      <a:pt x="22591" y="212583"/>
                    </a:lnTo>
                    <a:lnTo>
                      <a:pt x="22591" y="21576"/>
                    </a:lnTo>
                    <a:lnTo>
                      <a:pt x="0" y="19164"/>
                    </a:lnTo>
                    <a:lnTo>
                      <a:pt x="0" y="6219"/>
                    </a:lnTo>
                    <a:lnTo>
                      <a:pt x="45943" y="0"/>
                    </a:lnTo>
                    <a:lnTo>
                      <a:pt x="46197" y="0"/>
                    </a:lnTo>
                    <a:lnTo>
                      <a:pt x="53051" y="4823"/>
                    </a:lnTo>
                    <a:lnTo>
                      <a:pt x="53051" y="212583"/>
                    </a:lnTo>
                    <a:lnTo>
                      <a:pt x="76784" y="214868"/>
                    </a:lnTo>
                    <a:lnTo>
                      <a:pt x="76784" y="229971"/>
                    </a:lnTo>
                    <a:lnTo>
                      <a:pt x="0" y="229971"/>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5" name="Freeform: Shape 25">
                <a:extLst>
                  <a:ext uri="{FF2B5EF4-FFF2-40B4-BE49-F238E27FC236}">
                    <a16:creationId xmlns:a16="http://schemas.microsoft.com/office/drawing/2014/main" id="{17DBD0FC-8244-2070-F9F0-D8CD339DBF82}"/>
                  </a:ext>
                </a:extLst>
              </p:cNvPr>
              <p:cNvSpPr/>
              <p:nvPr/>
            </p:nvSpPr>
            <p:spPr>
              <a:xfrm>
                <a:off x="2553683" y="1836212"/>
                <a:ext cx="203952" cy="208394"/>
              </a:xfrm>
              <a:custGeom>
                <a:avLst/>
                <a:gdLst>
                  <a:gd name="connsiteX0" fmla="*/ 0 w 203952"/>
                  <a:gd name="connsiteY0" fmla="*/ 208395 h 208394"/>
                  <a:gd name="connsiteX1" fmla="*/ 0 w 203952"/>
                  <a:gd name="connsiteY1" fmla="*/ 193292 h 208394"/>
                  <a:gd name="connsiteX2" fmla="*/ 22845 w 203952"/>
                  <a:gd name="connsiteY2" fmla="*/ 189611 h 208394"/>
                  <a:gd name="connsiteX3" fmla="*/ 22845 w 203952"/>
                  <a:gd name="connsiteY3" fmla="*/ 18783 h 208394"/>
                  <a:gd name="connsiteX4" fmla="*/ 0 w 203952"/>
                  <a:gd name="connsiteY4" fmla="*/ 15103 h 208394"/>
                  <a:gd name="connsiteX5" fmla="*/ 0 w 203952"/>
                  <a:gd name="connsiteY5" fmla="*/ 0 h 208394"/>
                  <a:gd name="connsiteX6" fmla="*/ 52924 w 203952"/>
                  <a:gd name="connsiteY6" fmla="*/ 0 h 208394"/>
                  <a:gd name="connsiteX7" fmla="*/ 146333 w 203952"/>
                  <a:gd name="connsiteY7" fmla="*/ 134911 h 208394"/>
                  <a:gd name="connsiteX8" fmla="*/ 159913 w 203952"/>
                  <a:gd name="connsiteY8" fmla="*/ 160167 h 208394"/>
                  <a:gd name="connsiteX9" fmla="*/ 159913 w 203952"/>
                  <a:gd name="connsiteY9" fmla="*/ 18783 h 208394"/>
                  <a:gd name="connsiteX10" fmla="*/ 135165 w 203952"/>
                  <a:gd name="connsiteY10" fmla="*/ 15103 h 208394"/>
                  <a:gd name="connsiteX11" fmla="*/ 135165 w 203952"/>
                  <a:gd name="connsiteY11" fmla="*/ 0 h 208394"/>
                  <a:gd name="connsiteX12" fmla="*/ 203953 w 203952"/>
                  <a:gd name="connsiteY12" fmla="*/ 0 h 208394"/>
                  <a:gd name="connsiteX13" fmla="*/ 203953 w 203952"/>
                  <a:gd name="connsiteY13" fmla="*/ 15103 h 208394"/>
                  <a:gd name="connsiteX14" fmla="*/ 180854 w 203952"/>
                  <a:gd name="connsiteY14" fmla="*/ 18910 h 208394"/>
                  <a:gd name="connsiteX15" fmla="*/ 180854 w 203952"/>
                  <a:gd name="connsiteY15" fmla="*/ 208268 h 208394"/>
                  <a:gd name="connsiteX16" fmla="*/ 160548 w 203952"/>
                  <a:gd name="connsiteY16" fmla="*/ 208268 h 208394"/>
                  <a:gd name="connsiteX17" fmla="*/ 64981 w 203952"/>
                  <a:gd name="connsiteY17" fmla="*/ 71326 h 208394"/>
                  <a:gd name="connsiteX18" fmla="*/ 43659 w 203952"/>
                  <a:gd name="connsiteY18" fmla="*/ 34775 h 208394"/>
                  <a:gd name="connsiteX19" fmla="*/ 43659 w 203952"/>
                  <a:gd name="connsiteY19" fmla="*/ 189611 h 208394"/>
                  <a:gd name="connsiteX20" fmla="*/ 68915 w 203952"/>
                  <a:gd name="connsiteY20" fmla="*/ 193292 h 208394"/>
                  <a:gd name="connsiteX21" fmla="*/ 68915 w 203952"/>
                  <a:gd name="connsiteY21" fmla="*/ 208395 h 208394"/>
                  <a:gd name="connsiteX22" fmla="*/ 0 w 203952"/>
                  <a:gd name="connsiteY22" fmla="*/ 208395 h 2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3952" h="208394">
                    <a:moveTo>
                      <a:pt x="0" y="208395"/>
                    </a:moveTo>
                    <a:lnTo>
                      <a:pt x="0" y="193292"/>
                    </a:lnTo>
                    <a:lnTo>
                      <a:pt x="22845" y="189611"/>
                    </a:lnTo>
                    <a:lnTo>
                      <a:pt x="22845" y="18783"/>
                    </a:lnTo>
                    <a:lnTo>
                      <a:pt x="0" y="15103"/>
                    </a:lnTo>
                    <a:lnTo>
                      <a:pt x="0" y="0"/>
                    </a:lnTo>
                    <a:lnTo>
                      <a:pt x="52924" y="0"/>
                    </a:lnTo>
                    <a:lnTo>
                      <a:pt x="146333" y="134911"/>
                    </a:lnTo>
                    <a:lnTo>
                      <a:pt x="159913" y="160167"/>
                    </a:lnTo>
                    <a:lnTo>
                      <a:pt x="159913" y="18783"/>
                    </a:lnTo>
                    <a:lnTo>
                      <a:pt x="135165" y="15103"/>
                    </a:lnTo>
                    <a:lnTo>
                      <a:pt x="135165" y="0"/>
                    </a:lnTo>
                    <a:lnTo>
                      <a:pt x="203953" y="0"/>
                    </a:lnTo>
                    <a:lnTo>
                      <a:pt x="203953" y="15103"/>
                    </a:lnTo>
                    <a:lnTo>
                      <a:pt x="180854" y="18910"/>
                    </a:lnTo>
                    <a:lnTo>
                      <a:pt x="180854" y="208268"/>
                    </a:lnTo>
                    <a:lnTo>
                      <a:pt x="160548" y="208268"/>
                    </a:lnTo>
                    <a:lnTo>
                      <a:pt x="64981" y="71326"/>
                    </a:lnTo>
                    <a:lnTo>
                      <a:pt x="43659" y="34775"/>
                    </a:lnTo>
                    <a:lnTo>
                      <a:pt x="43659" y="189611"/>
                    </a:lnTo>
                    <a:lnTo>
                      <a:pt x="68915" y="193292"/>
                    </a:lnTo>
                    <a:lnTo>
                      <a:pt x="68915" y="208395"/>
                    </a:lnTo>
                    <a:lnTo>
                      <a:pt x="0" y="20839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6" name="Freeform: Shape 26">
                <a:extLst>
                  <a:ext uri="{FF2B5EF4-FFF2-40B4-BE49-F238E27FC236}">
                    <a16:creationId xmlns:a16="http://schemas.microsoft.com/office/drawing/2014/main" id="{0A5246F7-D2B7-9E14-ABF2-31396148AEB2}"/>
                  </a:ext>
                </a:extLst>
              </p:cNvPr>
              <p:cNvSpPr/>
              <p:nvPr/>
            </p:nvSpPr>
            <p:spPr>
              <a:xfrm>
                <a:off x="2775785" y="1885455"/>
                <a:ext cx="137195" cy="161943"/>
              </a:xfrm>
              <a:custGeom>
                <a:avLst/>
                <a:gdLst>
                  <a:gd name="connsiteX0" fmla="*/ 0 w 137195"/>
                  <a:gd name="connsiteY0" fmla="*/ 118031 h 161943"/>
                  <a:gd name="connsiteX1" fmla="*/ 3680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3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6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3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7 w 137195"/>
                  <a:gd name="connsiteY39" fmla="*/ 153948 h 161943"/>
                  <a:gd name="connsiteX40" fmla="*/ 63584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016 w 137195"/>
                  <a:gd name="connsiteY46" fmla="*/ 141257 h 161943"/>
                  <a:gd name="connsiteX47" fmla="*/ 65869 w 137195"/>
                  <a:gd name="connsiteY47" fmla="*/ 140495 h 161943"/>
                  <a:gd name="connsiteX48" fmla="*/ 74118 w 137195"/>
                  <a:gd name="connsiteY48" fmla="*/ 138338 h 161943"/>
                  <a:gd name="connsiteX49" fmla="*/ 82495 w 137195"/>
                  <a:gd name="connsiteY49" fmla="*/ 134911 h 161943"/>
                  <a:gd name="connsiteX50" fmla="*/ 90110 w 137195"/>
                  <a:gd name="connsiteY50" fmla="*/ 130342 h 161943"/>
                  <a:gd name="connsiteX51" fmla="*/ 90110 w 137195"/>
                  <a:gd name="connsiteY51" fmla="*/ 79957 h 161943"/>
                  <a:gd name="connsiteX52" fmla="*/ 62696 w 137195"/>
                  <a:gd name="connsiteY52" fmla="*/ 82876 h 161943"/>
                  <a:gd name="connsiteX53" fmla="*/ 45055 w 137195"/>
                  <a:gd name="connsiteY53" fmla="*/ 90491 h 161943"/>
                  <a:gd name="connsiteX54" fmla="*/ 35790 w 137195"/>
                  <a:gd name="connsiteY54" fmla="*/ 101278 h 161943"/>
                  <a:gd name="connsiteX55" fmla="*/ 32998 w 137195"/>
                  <a:gd name="connsiteY55" fmla="*/ 113843 h 161943"/>
                  <a:gd name="connsiteX56" fmla="*/ 35029 w 137195"/>
                  <a:gd name="connsiteY56" fmla="*/ 126535 h 161943"/>
                  <a:gd name="connsiteX57" fmla="*/ 40486 w 137195"/>
                  <a:gd name="connsiteY57" fmla="*/ 135038 h 161943"/>
                  <a:gd name="connsiteX58" fmla="*/ 48735 w 137195"/>
                  <a:gd name="connsiteY58" fmla="*/ 139734 h 161943"/>
                  <a:gd name="connsiteX59" fmla="*/ 59016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0"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29" y="64981"/>
                      <a:pt x="90237" y="64727"/>
                    </a:cubicBezTo>
                    <a:lnTo>
                      <a:pt x="90237" y="57493"/>
                    </a:lnTo>
                    <a:cubicBezTo>
                      <a:pt x="90237" y="51147"/>
                      <a:pt x="89729" y="45690"/>
                      <a:pt x="88841" y="41247"/>
                    </a:cubicBezTo>
                    <a:cubicBezTo>
                      <a:pt x="87952" y="36805"/>
                      <a:pt x="86302" y="33252"/>
                      <a:pt x="84145" y="30460"/>
                    </a:cubicBezTo>
                    <a:cubicBezTo>
                      <a:pt x="81987" y="27668"/>
                      <a:pt x="78941" y="25637"/>
                      <a:pt x="75134" y="24495"/>
                    </a:cubicBezTo>
                    <a:cubicBezTo>
                      <a:pt x="71326" y="23226"/>
                      <a:pt x="66631" y="22591"/>
                      <a:pt x="60919" y="22591"/>
                    </a:cubicBezTo>
                    <a:cubicBezTo>
                      <a:pt x="55969" y="22591"/>
                      <a:pt x="51020" y="23099"/>
                      <a:pt x="46197" y="23987"/>
                    </a:cubicBezTo>
                    <a:cubicBezTo>
                      <a:pt x="41247" y="24875"/>
                      <a:pt x="36551" y="26018"/>
                      <a:pt x="31983" y="27287"/>
                    </a:cubicBezTo>
                    <a:cubicBezTo>
                      <a:pt x="27414" y="28556"/>
                      <a:pt x="23352" y="30079"/>
                      <a:pt x="19545" y="31475"/>
                    </a:cubicBezTo>
                    <a:cubicBezTo>
                      <a:pt x="15737" y="32998"/>
                      <a:pt x="12564" y="34394"/>
                      <a:pt x="10026" y="35663"/>
                    </a:cubicBezTo>
                    <a:lnTo>
                      <a:pt x="9899" y="35663"/>
                    </a:lnTo>
                    <a:lnTo>
                      <a:pt x="3807" y="22464"/>
                    </a:lnTo>
                    <a:cubicBezTo>
                      <a:pt x="5584" y="20814"/>
                      <a:pt x="8630" y="18783"/>
                      <a:pt x="12945" y="16118"/>
                    </a:cubicBezTo>
                    <a:cubicBezTo>
                      <a:pt x="17387" y="13580"/>
                      <a:pt x="22464" y="11042"/>
                      <a:pt x="28429" y="8757"/>
                    </a:cubicBezTo>
                    <a:cubicBezTo>
                      <a:pt x="34394" y="6346"/>
                      <a:pt x="40867" y="4315"/>
                      <a:pt x="47720" y="2538"/>
                    </a:cubicBezTo>
                    <a:cubicBezTo>
                      <a:pt x="54573" y="762"/>
                      <a:pt x="61427" y="0"/>
                      <a:pt x="68280" y="0"/>
                    </a:cubicBezTo>
                    <a:cubicBezTo>
                      <a:pt x="77799" y="0"/>
                      <a:pt x="85921" y="1015"/>
                      <a:pt x="92521" y="2919"/>
                    </a:cubicBezTo>
                    <a:cubicBezTo>
                      <a:pt x="99121" y="4823"/>
                      <a:pt x="104451" y="7996"/>
                      <a:pt x="108639" y="12311"/>
                    </a:cubicBezTo>
                    <a:cubicBezTo>
                      <a:pt x="112828" y="16626"/>
                      <a:pt x="115747" y="22210"/>
                      <a:pt x="117523" y="29191"/>
                    </a:cubicBezTo>
                    <a:cubicBezTo>
                      <a:pt x="119300" y="36044"/>
                      <a:pt x="120189" y="44547"/>
                      <a:pt x="120189" y="54447"/>
                    </a:cubicBezTo>
                    <a:lnTo>
                      <a:pt x="120189" y="143668"/>
                    </a:lnTo>
                    <a:lnTo>
                      <a:pt x="137195" y="143668"/>
                    </a:lnTo>
                    <a:lnTo>
                      <a:pt x="137195" y="156994"/>
                    </a:lnTo>
                    <a:cubicBezTo>
                      <a:pt x="135419" y="157502"/>
                      <a:pt x="133388" y="158010"/>
                      <a:pt x="130976" y="158517"/>
                    </a:cubicBezTo>
                    <a:cubicBezTo>
                      <a:pt x="128565" y="159152"/>
                      <a:pt x="126027" y="159659"/>
                      <a:pt x="123362" y="160167"/>
                    </a:cubicBezTo>
                    <a:cubicBezTo>
                      <a:pt x="120696" y="160675"/>
                      <a:pt x="118031" y="161055"/>
                      <a:pt x="115239" y="161436"/>
                    </a:cubicBezTo>
                    <a:cubicBezTo>
                      <a:pt x="112447" y="161817"/>
                      <a:pt x="109908" y="161944"/>
                      <a:pt x="107497" y="161944"/>
                    </a:cubicBezTo>
                    <a:cubicBezTo>
                      <a:pt x="104959" y="161944"/>
                      <a:pt x="102674" y="161817"/>
                      <a:pt x="100898" y="161563"/>
                    </a:cubicBezTo>
                    <a:cubicBezTo>
                      <a:pt x="98994" y="161309"/>
                      <a:pt x="97471" y="160802"/>
                      <a:pt x="96329" y="159786"/>
                    </a:cubicBezTo>
                    <a:cubicBezTo>
                      <a:pt x="95186" y="158771"/>
                      <a:pt x="94298" y="157375"/>
                      <a:pt x="93663" y="155471"/>
                    </a:cubicBezTo>
                    <a:cubicBezTo>
                      <a:pt x="93029" y="153568"/>
                      <a:pt x="92775" y="150902"/>
                      <a:pt x="92775" y="147729"/>
                    </a:cubicBezTo>
                    <a:lnTo>
                      <a:pt x="92775" y="142653"/>
                    </a:lnTo>
                    <a:cubicBezTo>
                      <a:pt x="91633" y="143795"/>
                      <a:pt x="89602" y="145318"/>
                      <a:pt x="86937" y="147476"/>
                    </a:cubicBezTo>
                    <a:cubicBezTo>
                      <a:pt x="84272" y="149633"/>
                      <a:pt x="80972" y="151791"/>
                      <a:pt x="77037" y="153948"/>
                    </a:cubicBezTo>
                    <a:cubicBezTo>
                      <a:pt x="73103" y="156106"/>
                      <a:pt x="68661" y="158010"/>
                      <a:pt x="63584" y="159533"/>
                    </a:cubicBezTo>
                    <a:cubicBezTo>
                      <a:pt x="58508" y="161182"/>
                      <a:pt x="53178" y="161944"/>
                      <a:pt x="47466" y="161944"/>
                    </a:cubicBezTo>
                    <a:cubicBezTo>
                      <a:pt x="41120" y="161944"/>
                      <a:pt x="35155" y="161055"/>
                      <a:pt x="29444" y="159406"/>
                    </a:cubicBezTo>
                    <a:cubicBezTo>
                      <a:pt x="23733" y="157756"/>
                      <a:pt x="18783" y="155091"/>
                      <a:pt x="14341" y="151537"/>
                    </a:cubicBezTo>
                    <a:cubicBezTo>
                      <a:pt x="10026" y="147983"/>
                      <a:pt x="6599" y="143414"/>
                      <a:pt x="3934" y="137830"/>
                    </a:cubicBezTo>
                    <a:cubicBezTo>
                      <a:pt x="1269" y="132500"/>
                      <a:pt x="0" y="125773"/>
                      <a:pt x="0" y="118031"/>
                    </a:cubicBezTo>
                    <a:close/>
                    <a:moveTo>
                      <a:pt x="59016" y="141257"/>
                    </a:moveTo>
                    <a:cubicBezTo>
                      <a:pt x="60919" y="141257"/>
                      <a:pt x="63204" y="141003"/>
                      <a:pt x="65869" y="140495"/>
                    </a:cubicBezTo>
                    <a:cubicBezTo>
                      <a:pt x="68534" y="139988"/>
                      <a:pt x="71326" y="139226"/>
                      <a:pt x="74118" y="138338"/>
                    </a:cubicBezTo>
                    <a:cubicBezTo>
                      <a:pt x="76911" y="137449"/>
                      <a:pt x="79703" y="136307"/>
                      <a:pt x="82495" y="134911"/>
                    </a:cubicBezTo>
                    <a:cubicBezTo>
                      <a:pt x="85287" y="133515"/>
                      <a:pt x="87825" y="131992"/>
                      <a:pt x="90110" y="130342"/>
                    </a:cubicBezTo>
                    <a:lnTo>
                      <a:pt x="90110" y="79957"/>
                    </a:lnTo>
                    <a:cubicBezTo>
                      <a:pt x="79195" y="79957"/>
                      <a:pt x="70057" y="80972"/>
                      <a:pt x="62696" y="82876"/>
                    </a:cubicBezTo>
                    <a:cubicBezTo>
                      <a:pt x="55335" y="84779"/>
                      <a:pt x="49497" y="87318"/>
                      <a:pt x="45055" y="90491"/>
                    </a:cubicBezTo>
                    <a:cubicBezTo>
                      <a:pt x="40740" y="93664"/>
                      <a:pt x="37567" y="97217"/>
                      <a:pt x="35790" y="101278"/>
                    </a:cubicBezTo>
                    <a:cubicBezTo>
                      <a:pt x="34013" y="105340"/>
                      <a:pt x="32998" y="109528"/>
                      <a:pt x="32998" y="113843"/>
                    </a:cubicBezTo>
                    <a:cubicBezTo>
                      <a:pt x="32998" y="118920"/>
                      <a:pt x="33632" y="123108"/>
                      <a:pt x="35029" y="126535"/>
                    </a:cubicBezTo>
                    <a:cubicBezTo>
                      <a:pt x="36298" y="129961"/>
                      <a:pt x="38201" y="132880"/>
                      <a:pt x="40486" y="135038"/>
                    </a:cubicBezTo>
                    <a:cubicBezTo>
                      <a:pt x="42770" y="137195"/>
                      <a:pt x="45563" y="138845"/>
                      <a:pt x="48735" y="139734"/>
                    </a:cubicBezTo>
                    <a:cubicBezTo>
                      <a:pt x="52035" y="140876"/>
                      <a:pt x="55462" y="141257"/>
                      <a:pt x="59016"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7" name="Freeform: Shape 27">
                <a:extLst>
                  <a:ext uri="{FF2B5EF4-FFF2-40B4-BE49-F238E27FC236}">
                    <a16:creationId xmlns:a16="http://schemas.microsoft.com/office/drawing/2014/main" id="{12E4E2AF-6348-F055-4202-51BC4C78F039}"/>
                  </a:ext>
                </a:extLst>
              </p:cNvPr>
              <p:cNvSpPr/>
              <p:nvPr/>
            </p:nvSpPr>
            <p:spPr>
              <a:xfrm>
                <a:off x="2931510" y="1851061"/>
                <a:ext cx="100390" cy="270075"/>
              </a:xfrm>
              <a:custGeom>
                <a:avLst/>
                <a:gdLst>
                  <a:gd name="connsiteX0" fmla="*/ 19799 w 100390"/>
                  <a:gd name="connsiteY0" fmla="*/ 164355 h 270075"/>
                  <a:gd name="connsiteX1" fmla="*/ 19799 w 100390"/>
                  <a:gd name="connsiteY1" fmla="*/ 57620 h 270075"/>
                  <a:gd name="connsiteX2" fmla="*/ 0 w 100390"/>
                  <a:gd name="connsiteY2" fmla="*/ 57620 h 270075"/>
                  <a:gd name="connsiteX3" fmla="*/ 0 w 100390"/>
                  <a:gd name="connsiteY3" fmla="*/ 44801 h 270075"/>
                  <a:gd name="connsiteX4" fmla="*/ 8376 w 100390"/>
                  <a:gd name="connsiteY4" fmla="*/ 41882 h 270075"/>
                  <a:gd name="connsiteX5" fmla="*/ 14468 w 100390"/>
                  <a:gd name="connsiteY5" fmla="*/ 39090 h 270075"/>
                  <a:gd name="connsiteX6" fmla="*/ 22083 w 100390"/>
                  <a:gd name="connsiteY6" fmla="*/ 28810 h 270075"/>
                  <a:gd name="connsiteX7" fmla="*/ 24875 w 100390"/>
                  <a:gd name="connsiteY7" fmla="*/ 22337 h 270075"/>
                  <a:gd name="connsiteX8" fmla="*/ 28048 w 100390"/>
                  <a:gd name="connsiteY8" fmla="*/ 14088 h 270075"/>
                  <a:gd name="connsiteX9" fmla="*/ 30967 w 100390"/>
                  <a:gd name="connsiteY9" fmla="*/ 5965 h 270075"/>
                  <a:gd name="connsiteX10" fmla="*/ 32744 w 100390"/>
                  <a:gd name="connsiteY10" fmla="*/ 0 h 270075"/>
                  <a:gd name="connsiteX11" fmla="*/ 50259 w 100390"/>
                  <a:gd name="connsiteY11" fmla="*/ 0 h 270075"/>
                  <a:gd name="connsiteX12" fmla="*/ 50259 w 100390"/>
                  <a:gd name="connsiteY12" fmla="*/ 37821 h 270075"/>
                  <a:gd name="connsiteX13" fmla="*/ 96075 w 100390"/>
                  <a:gd name="connsiteY13" fmla="*/ 37821 h 270075"/>
                  <a:gd name="connsiteX14" fmla="*/ 96075 w 100390"/>
                  <a:gd name="connsiteY14" fmla="*/ 57620 h 270075"/>
                  <a:gd name="connsiteX15" fmla="*/ 50259 w 100390"/>
                  <a:gd name="connsiteY15" fmla="*/ 57620 h 270075"/>
                  <a:gd name="connsiteX16" fmla="*/ 50259 w 100390"/>
                  <a:gd name="connsiteY16" fmla="*/ 139480 h 270075"/>
                  <a:gd name="connsiteX17" fmla="*/ 50639 w 100390"/>
                  <a:gd name="connsiteY17" fmla="*/ 158517 h 270075"/>
                  <a:gd name="connsiteX18" fmla="*/ 52543 w 100390"/>
                  <a:gd name="connsiteY18" fmla="*/ 168670 h 270075"/>
                  <a:gd name="connsiteX19" fmla="*/ 57239 w 100390"/>
                  <a:gd name="connsiteY19" fmla="*/ 172732 h 270075"/>
                  <a:gd name="connsiteX20" fmla="*/ 65869 w 100390"/>
                  <a:gd name="connsiteY20" fmla="*/ 173493 h 270075"/>
                  <a:gd name="connsiteX21" fmla="*/ 65996 w 100390"/>
                  <a:gd name="connsiteY21" fmla="*/ 173493 h 270075"/>
                  <a:gd name="connsiteX22" fmla="*/ 74246 w 100390"/>
                  <a:gd name="connsiteY22" fmla="*/ 172986 h 270075"/>
                  <a:gd name="connsiteX23" fmla="*/ 82622 w 100390"/>
                  <a:gd name="connsiteY23" fmla="*/ 171716 h 270075"/>
                  <a:gd name="connsiteX24" fmla="*/ 90110 w 100390"/>
                  <a:gd name="connsiteY24" fmla="*/ 170066 h 270075"/>
                  <a:gd name="connsiteX25" fmla="*/ 95567 w 100390"/>
                  <a:gd name="connsiteY25" fmla="*/ 168417 h 270075"/>
                  <a:gd name="connsiteX26" fmla="*/ 95694 w 100390"/>
                  <a:gd name="connsiteY26" fmla="*/ 168417 h 270075"/>
                  <a:gd name="connsiteX27" fmla="*/ 100390 w 100390"/>
                  <a:gd name="connsiteY27" fmla="*/ 181870 h 270075"/>
                  <a:gd name="connsiteX28" fmla="*/ 91379 w 100390"/>
                  <a:gd name="connsiteY28" fmla="*/ 186946 h 270075"/>
                  <a:gd name="connsiteX29" fmla="*/ 78814 w 100390"/>
                  <a:gd name="connsiteY29" fmla="*/ 191769 h 270075"/>
                  <a:gd name="connsiteX30" fmla="*/ 64727 w 100390"/>
                  <a:gd name="connsiteY30" fmla="*/ 195450 h 270075"/>
                  <a:gd name="connsiteX31" fmla="*/ 51020 w 100390"/>
                  <a:gd name="connsiteY31" fmla="*/ 196846 h 270075"/>
                  <a:gd name="connsiteX32" fmla="*/ 50766 w 100390"/>
                  <a:gd name="connsiteY32" fmla="*/ 196846 h 270075"/>
                  <a:gd name="connsiteX33" fmla="*/ 37821 w 100390"/>
                  <a:gd name="connsiteY33" fmla="*/ 195196 h 270075"/>
                  <a:gd name="connsiteX34" fmla="*/ 28048 w 100390"/>
                  <a:gd name="connsiteY34" fmla="*/ 189738 h 270075"/>
                  <a:gd name="connsiteX35" fmla="*/ 21829 w 100390"/>
                  <a:gd name="connsiteY35" fmla="*/ 179712 h 270075"/>
                  <a:gd name="connsiteX36" fmla="*/ 19799 w 100390"/>
                  <a:gd name="connsiteY36" fmla="*/ 164355 h 270075"/>
                  <a:gd name="connsiteX37" fmla="*/ 52543 w 100390"/>
                  <a:gd name="connsiteY37" fmla="*/ 270076 h 270075"/>
                  <a:gd name="connsiteX38" fmla="*/ 43532 w 100390"/>
                  <a:gd name="connsiteY38" fmla="*/ 263095 h 270075"/>
                  <a:gd name="connsiteX39" fmla="*/ 43532 w 100390"/>
                  <a:gd name="connsiteY39" fmla="*/ 261572 h 270075"/>
                  <a:gd name="connsiteX40" fmla="*/ 47086 w 100390"/>
                  <a:gd name="connsiteY40" fmla="*/ 258653 h 270075"/>
                  <a:gd name="connsiteX41" fmla="*/ 49624 w 100390"/>
                  <a:gd name="connsiteY41" fmla="*/ 254338 h 270075"/>
                  <a:gd name="connsiteX42" fmla="*/ 51147 w 100390"/>
                  <a:gd name="connsiteY42" fmla="*/ 249135 h 270075"/>
                  <a:gd name="connsiteX43" fmla="*/ 51655 w 100390"/>
                  <a:gd name="connsiteY43" fmla="*/ 244058 h 270075"/>
                  <a:gd name="connsiteX44" fmla="*/ 49751 w 100390"/>
                  <a:gd name="connsiteY44" fmla="*/ 238981 h 270075"/>
                  <a:gd name="connsiteX45" fmla="*/ 45563 w 100390"/>
                  <a:gd name="connsiteY45" fmla="*/ 236062 h 270075"/>
                  <a:gd name="connsiteX46" fmla="*/ 41121 w 100390"/>
                  <a:gd name="connsiteY46" fmla="*/ 231874 h 270075"/>
                  <a:gd name="connsiteX47" fmla="*/ 39090 w 100390"/>
                  <a:gd name="connsiteY47" fmla="*/ 223879 h 270075"/>
                  <a:gd name="connsiteX48" fmla="*/ 40740 w 100390"/>
                  <a:gd name="connsiteY48" fmla="*/ 216137 h 270075"/>
                  <a:gd name="connsiteX49" fmla="*/ 44928 w 100390"/>
                  <a:gd name="connsiteY49" fmla="*/ 211441 h 270075"/>
                  <a:gd name="connsiteX50" fmla="*/ 50005 w 100390"/>
                  <a:gd name="connsiteY50" fmla="*/ 209156 h 270075"/>
                  <a:gd name="connsiteX51" fmla="*/ 54447 w 100390"/>
                  <a:gd name="connsiteY51" fmla="*/ 208522 h 270075"/>
                  <a:gd name="connsiteX52" fmla="*/ 55970 w 100390"/>
                  <a:gd name="connsiteY52" fmla="*/ 208522 h 270075"/>
                  <a:gd name="connsiteX53" fmla="*/ 70438 w 100390"/>
                  <a:gd name="connsiteY53" fmla="*/ 214868 h 270075"/>
                  <a:gd name="connsiteX54" fmla="*/ 75768 w 100390"/>
                  <a:gd name="connsiteY54" fmla="*/ 231494 h 270075"/>
                  <a:gd name="connsiteX55" fmla="*/ 72215 w 100390"/>
                  <a:gd name="connsiteY55" fmla="*/ 248246 h 270075"/>
                  <a:gd name="connsiteX56" fmla="*/ 64346 w 100390"/>
                  <a:gd name="connsiteY56" fmla="*/ 260303 h 270075"/>
                  <a:gd name="connsiteX57" fmla="*/ 56477 w 100390"/>
                  <a:gd name="connsiteY57" fmla="*/ 267537 h 270075"/>
                  <a:gd name="connsiteX58" fmla="*/ 52543 w 100390"/>
                  <a:gd name="connsiteY58" fmla="*/ 269949 h 270075"/>
                  <a:gd name="connsiteX59" fmla="*/ 52543 w 100390"/>
                  <a:gd name="connsiteY59" fmla="*/ 269949 h 27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390" h="27007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3"/>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560" y="175397"/>
                      <a:pt x="19799" y="170320"/>
                      <a:pt x="19799" y="164355"/>
                    </a:cubicBezTo>
                    <a:close/>
                    <a:moveTo>
                      <a:pt x="52543" y="270076"/>
                    </a:moveTo>
                    <a:lnTo>
                      <a:pt x="43532" y="263095"/>
                    </a:lnTo>
                    <a:lnTo>
                      <a:pt x="43532" y="261572"/>
                    </a:lnTo>
                    <a:cubicBezTo>
                      <a:pt x="44928" y="260938"/>
                      <a:pt x="46070" y="259923"/>
                      <a:pt x="47086" y="258653"/>
                    </a:cubicBezTo>
                    <a:cubicBezTo>
                      <a:pt x="48101" y="257384"/>
                      <a:pt x="48989" y="255861"/>
                      <a:pt x="49624" y="254338"/>
                    </a:cubicBezTo>
                    <a:cubicBezTo>
                      <a:pt x="50259" y="252815"/>
                      <a:pt x="50893" y="250912"/>
                      <a:pt x="51147" y="249135"/>
                    </a:cubicBezTo>
                    <a:cubicBezTo>
                      <a:pt x="51528" y="247358"/>
                      <a:pt x="51655" y="245581"/>
                      <a:pt x="51655" y="244058"/>
                    </a:cubicBezTo>
                    <a:cubicBezTo>
                      <a:pt x="51655" y="241647"/>
                      <a:pt x="51020" y="239997"/>
                      <a:pt x="49751" y="238981"/>
                    </a:cubicBezTo>
                    <a:cubicBezTo>
                      <a:pt x="48482" y="237966"/>
                      <a:pt x="47086" y="237078"/>
                      <a:pt x="45563" y="236062"/>
                    </a:cubicBezTo>
                    <a:cubicBezTo>
                      <a:pt x="43913" y="235047"/>
                      <a:pt x="42390" y="233651"/>
                      <a:pt x="41121" y="231874"/>
                    </a:cubicBezTo>
                    <a:cubicBezTo>
                      <a:pt x="39851" y="230097"/>
                      <a:pt x="39090" y="227432"/>
                      <a:pt x="39090" y="223879"/>
                    </a:cubicBezTo>
                    <a:cubicBezTo>
                      <a:pt x="39090" y="220706"/>
                      <a:pt x="39598" y="218041"/>
                      <a:pt x="40740" y="216137"/>
                    </a:cubicBezTo>
                    <a:cubicBezTo>
                      <a:pt x="41882" y="214106"/>
                      <a:pt x="43278" y="212583"/>
                      <a:pt x="44928" y="211441"/>
                    </a:cubicBezTo>
                    <a:cubicBezTo>
                      <a:pt x="46578" y="210299"/>
                      <a:pt x="48228" y="209537"/>
                      <a:pt x="50005" y="209156"/>
                    </a:cubicBezTo>
                    <a:cubicBezTo>
                      <a:pt x="51781" y="208776"/>
                      <a:pt x="53305" y="208522"/>
                      <a:pt x="54447" y="208522"/>
                    </a:cubicBezTo>
                    <a:lnTo>
                      <a:pt x="55970" y="208522"/>
                    </a:lnTo>
                    <a:cubicBezTo>
                      <a:pt x="62062" y="208522"/>
                      <a:pt x="66884" y="210679"/>
                      <a:pt x="70438" y="214868"/>
                    </a:cubicBezTo>
                    <a:cubicBezTo>
                      <a:pt x="73992" y="219056"/>
                      <a:pt x="75768" y="224640"/>
                      <a:pt x="75768" y="231494"/>
                    </a:cubicBezTo>
                    <a:cubicBezTo>
                      <a:pt x="75768" y="237839"/>
                      <a:pt x="74626" y="243424"/>
                      <a:pt x="72215" y="248246"/>
                    </a:cubicBezTo>
                    <a:cubicBezTo>
                      <a:pt x="69803" y="253069"/>
                      <a:pt x="67265" y="257004"/>
                      <a:pt x="64346" y="260303"/>
                    </a:cubicBezTo>
                    <a:cubicBezTo>
                      <a:pt x="61427" y="263603"/>
                      <a:pt x="58889" y="266014"/>
                      <a:pt x="56477" y="267537"/>
                    </a:cubicBezTo>
                    <a:cubicBezTo>
                      <a:pt x="54066" y="269187"/>
                      <a:pt x="52797" y="269949"/>
                      <a:pt x="52543" y="269949"/>
                    </a:cubicBezTo>
                    <a:lnTo>
                      <a:pt x="52543" y="269949"/>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8" name="Freeform: Shape 28">
                <a:extLst>
                  <a:ext uri="{FF2B5EF4-FFF2-40B4-BE49-F238E27FC236}">
                    <a16:creationId xmlns:a16="http://schemas.microsoft.com/office/drawing/2014/main" id="{B0CFEC23-D97F-EFF1-3B04-03D2DC5C3A01}"/>
                  </a:ext>
                </a:extLst>
              </p:cNvPr>
              <p:cNvSpPr/>
              <p:nvPr/>
            </p:nvSpPr>
            <p:spPr>
              <a:xfrm>
                <a:off x="3046495" y="1818317"/>
                <a:ext cx="75260" cy="226416"/>
              </a:xfrm>
              <a:custGeom>
                <a:avLst/>
                <a:gdLst>
                  <a:gd name="connsiteX0" fmla="*/ 0 w 75260"/>
                  <a:gd name="connsiteY0" fmla="*/ 226290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4 h 226416"/>
                  <a:gd name="connsiteX5" fmla="*/ 3427 w 75260"/>
                  <a:gd name="connsiteY5" fmla="*/ 72722 h 226416"/>
                  <a:gd name="connsiteX6" fmla="*/ 45182 w 75260"/>
                  <a:gd name="connsiteY6" fmla="*/ 67138 h 226416"/>
                  <a:gd name="connsiteX7" fmla="*/ 45816 w 75260"/>
                  <a:gd name="connsiteY7" fmla="*/ 67138 h 226416"/>
                  <a:gd name="connsiteX8" fmla="*/ 53050 w 75260"/>
                  <a:gd name="connsiteY8" fmla="*/ 72596 h 226416"/>
                  <a:gd name="connsiteX9" fmla="*/ 53050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4 h 226416"/>
                  <a:gd name="connsiteX15" fmla="*/ 20560 w 75260"/>
                  <a:gd name="connsiteY15" fmla="*/ 35790 h 226416"/>
                  <a:gd name="connsiteX16" fmla="*/ 17007 w 75260"/>
                  <a:gd name="connsiteY16" fmla="*/ 29825 h 226416"/>
                  <a:gd name="connsiteX17" fmla="*/ 15737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166 w 75260"/>
                  <a:gd name="connsiteY23" fmla="*/ 1650 h 226416"/>
                  <a:gd name="connsiteX24" fmla="*/ 49878 w 75260"/>
                  <a:gd name="connsiteY24" fmla="*/ 5965 h 226416"/>
                  <a:gd name="connsiteX25" fmla="*/ 53431 w 75260"/>
                  <a:gd name="connsiteY25" fmla="*/ 12057 h 226416"/>
                  <a:gd name="connsiteX26" fmla="*/ 54700 w 75260"/>
                  <a:gd name="connsiteY26" fmla="*/ 19164 h 226416"/>
                  <a:gd name="connsiteX27" fmla="*/ 53431 w 75260"/>
                  <a:gd name="connsiteY27" fmla="*/ 27794 h 226416"/>
                  <a:gd name="connsiteX28" fmla="*/ 49497 w 75260"/>
                  <a:gd name="connsiteY28" fmla="*/ 34648 h 226416"/>
                  <a:gd name="connsiteX29" fmla="*/ 42897 w 75260"/>
                  <a:gd name="connsiteY29" fmla="*/ 39344 h 226416"/>
                  <a:gd name="connsiteX30" fmla="*/ 33632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290"/>
                    </a:moveTo>
                    <a:lnTo>
                      <a:pt x="0" y="211187"/>
                    </a:lnTo>
                    <a:lnTo>
                      <a:pt x="22591" y="208903"/>
                    </a:lnTo>
                    <a:lnTo>
                      <a:pt x="22591" y="95060"/>
                    </a:lnTo>
                    <a:lnTo>
                      <a:pt x="3427" y="89094"/>
                    </a:lnTo>
                    <a:lnTo>
                      <a:pt x="3427" y="72722"/>
                    </a:lnTo>
                    <a:lnTo>
                      <a:pt x="45182" y="67138"/>
                    </a:lnTo>
                    <a:lnTo>
                      <a:pt x="45816" y="67138"/>
                    </a:lnTo>
                    <a:lnTo>
                      <a:pt x="53050" y="72596"/>
                    </a:lnTo>
                    <a:lnTo>
                      <a:pt x="53050" y="209156"/>
                    </a:lnTo>
                    <a:lnTo>
                      <a:pt x="75261" y="211314"/>
                    </a:lnTo>
                    <a:lnTo>
                      <a:pt x="75261" y="226417"/>
                    </a:lnTo>
                    <a:lnTo>
                      <a:pt x="0" y="226417"/>
                    </a:lnTo>
                    <a:close/>
                    <a:moveTo>
                      <a:pt x="33379" y="41121"/>
                    </a:moveTo>
                    <a:cubicBezTo>
                      <a:pt x="30713" y="41121"/>
                      <a:pt x="28302" y="40613"/>
                      <a:pt x="26145" y="39724"/>
                    </a:cubicBezTo>
                    <a:cubicBezTo>
                      <a:pt x="23987" y="38709"/>
                      <a:pt x="22083" y="37440"/>
                      <a:pt x="20560" y="35790"/>
                    </a:cubicBezTo>
                    <a:cubicBezTo>
                      <a:pt x="19037" y="34140"/>
                      <a:pt x="17895" y="32110"/>
                      <a:pt x="17007" y="29825"/>
                    </a:cubicBezTo>
                    <a:cubicBezTo>
                      <a:pt x="16245" y="27541"/>
                      <a:pt x="15737" y="25002"/>
                      <a:pt x="15737" y="22337"/>
                    </a:cubicBezTo>
                    <a:cubicBezTo>
                      <a:pt x="15737" y="19418"/>
                      <a:pt x="16118" y="16626"/>
                      <a:pt x="17007" y="13961"/>
                    </a:cubicBezTo>
                    <a:cubicBezTo>
                      <a:pt x="17895" y="11295"/>
                      <a:pt x="19164" y="9011"/>
                      <a:pt x="20814" y="6853"/>
                    </a:cubicBezTo>
                    <a:cubicBezTo>
                      <a:pt x="22464" y="4823"/>
                      <a:pt x="24621" y="3173"/>
                      <a:pt x="27160" y="1904"/>
                    </a:cubicBezTo>
                    <a:cubicBezTo>
                      <a:pt x="29698" y="635"/>
                      <a:pt x="32617" y="0"/>
                      <a:pt x="36044" y="0"/>
                    </a:cubicBezTo>
                    <a:lnTo>
                      <a:pt x="36171" y="0"/>
                    </a:lnTo>
                    <a:cubicBezTo>
                      <a:pt x="39217" y="0"/>
                      <a:pt x="41882" y="508"/>
                      <a:pt x="44166" y="1650"/>
                    </a:cubicBezTo>
                    <a:cubicBezTo>
                      <a:pt x="46451" y="2792"/>
                      <a:pt x="48355" y="4188"/>
                      <a:pt x="49878" y="5965"/>
                    </a:cubicBezTo>
                    <a:cubicBezTo>
                      <a:pt x="51401" y="7742"/>
                      <a:pt x="52543" y="9772"/>
                      <a:pt x="53431" y="12057"/>
                    </a:cubicBezTo>
                    <a:cubicBezTo>
                      <a:pt x="54193" y="14341"/>
                      <a:pt x="54700" y="16753"/>
                      <a:pt x="54700" y="19164"/>
                    </a:cubicBezTo>
                    <a:cubicBezTo>
                      <a:pt x="54700" y="22210"/>
                      <a:pt x="54320" y="25129"/>
                      <a:pt x="53431" y="27794"/>
                    </a:cubicBezTo>
                    <a:cubicBezTo>
                      <a:pt x="52543" y="30460"/>
                      <a:pt x="51274" y="32744"/>
                      <a:pt x="49497" y="34648"/>
                    </a:cubicBezTo>
                    <a:cubicBezTo>
                      <a:pt x="47720" y="36552"/>
                      <a:pt x="45563" y="38201"/>
                      <a:pt x="42897" y="39344"/>
                    </a:cubicBezTo>
                    <a:cubicBezTo>
                      <a:pt x="40232" y="40486"/>
                      <a:pt x="37186" y="40994"/>
                      <a:pt x="33632"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9" name="Freeform: Shape 29">
                <a:extLst>
                  <a:ext uri="{FF2B5EF4-FFF2-40B4-BE49-F238E27FC236}">
                    <a16:creationId xmlns:a16="http://schemas.microsoft.com/office/drawing/2014/main" id="{4B5FA126-BDC7-6C66-967E-146847E80860}"/>
                  </a:ext>
                </a:extLst>
              </p:cNvPr>
              <p:cNvSpPr/>
              <p:nvPr/>
            </p:nvSpPr>
            <p:spPr>
              <a:xfrm>
                <a:off x="3140920" y="1884694"/>
                <a:ext cx="143795" cy="162832"/>
              </a:xfrm>
              <a:custGeom>
                <a:avLst/>
                <a:gdLst>
                  <a:gd name="connsiteX0" fmla="*/ 0 w 143795"/>
                  <a:gd name="connsiteY0" fmla="*/ 81353 h 162832"/>
                  <a:gd name="connsiteX1" fmla="*/ 6346 w 143795"/>
                  <a:gd name="connsiteY1" fmla="*/ 46832 h 162832"/>
                  <a:gd name="connsiteX2" fmla="*/ 23099 w 143795"/>
                  <a:gd name="connsiteY2" fmla="*/ 21322 h 162832"/>
                  <a:gd name="connsiteX3" fmla="*/ 46832 w 143795"/>
                  <a:gd name="connsiteY3" fmla="*/ 5457 h 162832"/>
                  <a:gd name="connsiteX4" fmla="*/ 73738 w 143795"/>
                  <a:gd name="connsiteY4" fmla="*/ 0 h 162832"/>
                  <a:gd name="connsiteX5" fmla="*/ 105720 w 143795"/>
                  <a:gd name="connsiteY5" fmla="*/ 6346 h 162832"/>
                  <a:gd name="connsiteX6" fmla="*/ 127423 w 143795"/>
                  <a:gd name="connsiteY6" fmla="*/ 23733 h 162832"/>
                  <a:gd name="connsiteX7" fmla="*/ 139861 w 143795"/>
                  <a:gd name="connsiteY7" fmla="*/ 49751 h 162832"/>
                  <a:gd name="connsiteX8" fmla="*/ 143795 w 143795"/>
                  <a:gd name="connsiteY8" fmla="*/ 81607 h 162832"/>
                  <a:gd name="connsiteX9" fmla="*/ 137449 w 143795"/>
                  <a:gd name="connsiteY9" fmla="*/ 116381 h 162832"/>
                  <a:gd name="connsiteX10" fmla="*/ 120697 w 143795"/>
                  <a:gd name="connsiteY10" fmla="*/ 141891 h 162832"/>
                  <a:gd name="connsiteX11" fmla="*/ 97090 w 143795"/>
                  <a:gd name="connsiteY11" fmla="*/ 157502 h 162832"/>
                  <a:gd name="connsiteX12" fmla="*/ 70057 w 143795"/>
                  <a:gd name="connsiteY12" fmla="*/ 162832 h 162832"/>
                  <a:gd name="connsiteX13" fmla="*/ 38202 w 143795"/>
                  <a:gd name="connsiteY13" fmla="*/ 156487 h 162832"/>
                  <a:gd name="connsiteX14" fmla="*/ 16372 w 143795"/>
                  <a:gd name="connsiteY14" fmla="*/ 139099 h 162832"/>
                  <a:gd name="connsiteX15" fmla="*/ 3807 w 143795"/>
                  <a:gd name="connsiteY15" fmla="*/ 113082 h 162832"/>
                  <a:gd name="connsiteX16" fmla="*/ 0 w 143795"/>
                  <a:gd name="connsiteY16" fmla="*/ 81353 h 162832"/>
                  <a:gd name="connsiteX17" fmla="*/ 71834 w 143795"/>
                  <a:gd name="connsiteY17" fmla="*/ 146206 h 162832"/>
                  <a:gd name="connsiteX18" fmla="*/ 100644 w 143795"/>
                  <a:gd name="connsiteY18" fmla="*/ 130723 h 162832"/>
                  <a:gd name="connsiteX19" fmla="*/ 109909 w 143795"/>
                  <a:gd name="connsiteY19" fmla="*/ 84272 h 162832"/>
                  <a:gd name="connsiteX20" fmla="*/ 107878 w 143795"/>
                  <a:gd name="connsiteY20" fmla="*/ 57873 h 162832"/>
                  <a:gd name="connsiteX21" fmla="*/ 101279 w 143795"/>
                  <a:gd name="connsiteY21" fmla="*/ 36425 h 162832"/>
                  <a:gd name="connsiteX22" fmla="*/ 89602 w 143795"/>
                  <a:gd name="connsiteY22" fmla="*/ 22083 h 162832"/>
                  <a:gd name="connsiteX23" fmla="*/ 72088 w 143795"/>
                  <a:gd name="connsiteY23" fmla="*/ 16753 h 162832"/>
                  <a:gd name="connsiteX24" fmla="*/ 43278 w 143795"/>
                  <a:gd name="connsiteY24" fmla="*/ 32236 h 162832"/>
                  <a:gd name="connsiteX25" fmla="*/ 34013 w 143795"/>
                  <a:gd name="connsiteY25" fmla="*/ 78687 h 162832"/>
                  <a:gd name="connsiteX26" fmla="*/ 36171 w 143795"/>
                  <a:gd name="connsiteY26" fmla="*/ 105086 h 162832"/>
                  <a:gd name="connsiteX27" fmla="*/ 42771 w 143795"/>
                  <a:gd name="connsiteY27" fmla="*/ 126535 h 162832"/>
                  <a:gd name="connsiteX28" fmla="*/ 54447 w 143795"/>
                  <a:gd name="connsiteY28" fmla="*/ 141003 h 162832"/>
                  <a:gd name="connsiteX29" fmla="*/ 71834 w 143795"/>
                  <a:gd name="connsiteY29" fmla="*/ 146206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3795" h="162832">
                    <a:moveTo>
                      <a:pt x="0" y="81353"/>
                    </a:moveTo>
                    <a:cubicBezTo>
                      <a:pt x="0" y="68407"/>
                      <a:pt x="2158" y="56858"/>
                      <a:pt x="6346" y="46832"/>
                    </a:cubicBezTo>
                    <a:cubicBezTo>
                      <a:pt x="10534" y="36805"/>
                      <a:pt x="16118" y="28302"/>
                      <a:pt x="23099" y="21322"/>
                    </a:cubicBezTo>
                    <a:cubicBezTo>
                      <a:pt x="30079" y="14341"/>
                      <a:pt x="37948" y="9138"/>
                      <a:pt x="46832" y="5457"/>
                    </a:cubicBezTo>
                    <a:cubicBezTo>
                      <a:pt x="55716" y="1904"/>
                      <a:pt x="64600" y="0"/>
                      <a:pt x="73738" y="0"/>
                    </a:cubicBezTo>
                    <a:cubicBezTo>
                      <a:pt x="86302" y="0"/>
                      <a:pt x="96963" y="2158"/>
                      <a:pt x="105720" y="6346"/>
                    </a:cubicBezTo>
                    <a:cubicBezTo>
                      <a:pt x="114604" y="10534"/>
                      <a:pt x="121839" y="16372"/>
                      <a:pt x="127423" y="23733"/>
                    </a:cubicBezTo>
                    <a:cubicBezTo>
                      <a:pt x="133134" y="31094"/>
                      <a:pt x="137196" y="39851"/>
                      <a:pt x="139861" y="49751"/>
                    </a:cubicBezTo>
                    <a:cubicBezTo>
                      <a:pt x="142526" y="59650"/>
                      <a:pt x="143795" y="70311"/>
                      <a:pt x="143795" y="81607"/>
                    </a:cubicBezTo>
                    <a:cubicBezTo>
                      <a:pt x="143795" y="94679"/>
                      <a:pt x="141637" y="106228"/>
                      <a:pt x="137449" y="116381"/>
                    </a:cubicBezTo>
                    <a:cubicBezTo>
                      <a:pt x="133261" y="126535"/>
                      <a:pt x="127677" y="135038"/>
                      <a:pt x="120697" y="141891"/>
                    </a:cubicBezTo>
                    <a:cubicBezTo>
                      <a:pt x="113843" y="148745"/>
                      <a:pt x="105974" y="153948"/>
                      <a:pt x="97090" y="157502"/>
                    </a:cubicBezTo>
                    <a:cubicBezTo>
                      <a:pt x="88206" y="161055"/>
                      <a:pt x="79195" y="162832"/>
                      <a:pt x="70057" y="162832"/>
                    </a:cubicBezTo>
                    <a:cubicBezTo>
                      <a:pt x="57620" y="162832"/>
                      <a:pt x="46959" y="160675"/>
                      <a:pt x="38202" y="156487"/>
                    </a:cubicBezTo>
                    <a:cubicBezTo>
                      <a:pt x="29318" y="152298"/>
                      <a:pt x="22083" y="146460"/>
                      <a:pt x="16372" y="139099"/>
                    </a:cubicBezTo>
                    <a:cubicBezTo>
                      <a:pt x="10661" y="131738"/>
                      <a:pt x="6473" y="122981"/>
                      <a:pt x="3807" y="113082"/>
                    </a:cubicBezTo>
                    <a:cubicBezTo>
                      <a:pt x="1396" y="103309"/>
                      <a:pt x="0" y="92648"/>
                      <a:pt x="0" y="81353"/>
                    </a:cubicBezTo>
                    <a:close/>
                    <a:moveTo>
                      <a:pt x="71834" y="146206"/>
                    </a:moveTo>
                    <a:cubicBezTo>
                      <a:pt x="84906" y="146206"/>
                      <a:pt x="94425" y="141003"/>
                      <a:pt x="100644" y="130723"/>
                    </a:cubicBezTo>
                    <a:cubicBezTo>
                      <a:pt x="106736" y="120443"/>
                      <a:pt x="109909" y="104959"/>
                      <a:pt x="109909" y="84272"/>
                    </a:cubicBezTo>
                    <a:cubicBezTo>
                      <a:pt x="109909" y="74880"/>
                      <a:pt x="109274" y="66123"/>
                      <a:pt x="107878" y="57873"/>
                    </a:cubicBezTo>
                    <a:cubicBezTo>
                      <a:pt x="106482" y="49624"/>
                      <a:pt x="104324" y="42517"/>
                      <a:pt x="101279" y="36425"/>
                    </a:cubicBezTo>
                    <a:cubicBezTo>
                      <a:pt x="98232" y="30333"/>
                      <a:pt x="94425" y="25637"/>
                      <a:pt x="89602" y="22083"/>
                    </a:cubicBezTo>
                    <a:cubicBezTo>
                      <a:pt x="84779" y="18530"/>
                      <a:pt x="78941" y="16753"/>
                      <a:pt x="72088" y="16753"/>
                    </a:cubicBezTo>
                    <a:cubicBezTo>
                      <a:pt x="59016" y="16753"/>
                      <a:pt x="49370" y="21956"/>
                      <a:pt x="43278" y="32236"/>
                    </a:cubicBezTo>
                    <a:cubicBezTo>
                      <a:pt x="37059" y="42517"/>
                      <a:pt x="34013" y="58000"/>
                      <a:pt x="34013" y="78687"/>
                    </a:cubicBezTo>
                    <a:cubicBezTo>
                      <a:pt x="34013" y="88079"/>
                      <a:pt x="34775" y="96836"/>
                      <a:pt x="36171" y="105086"/>
                    </a:cubicBezTo>
                    <a:cubicBezTo>
                      <a:pt x="37567" y="113208"/>
                      <a:pt x="39725" y="120443"/>
                      <a:pt x="42771" y="126535"/>
                    </a:cubicBezTo>
                    <a:cubicBezTo>
                      <a:pt x="45816" y="132626"/>
                      <a:pt x="49751" y="137449"/>
                      <a:pt x="54447" y="141003"/>
                    </a:cubicBezTo>
                    <a:cubicBezTo>
                      <a:pt x="59270" y="144430"/>
                      <a:pt x="65108" y="146206"/>
                      <a:pt x="71834" y="146206"/>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0" name="Freeform: Shape 30">
                <a:extLst>
                  <a:ext uri="{FF2B5EF4-FFF2-40B4-BE49-F238E27FC236}">
                    <a16:creationId xmlns:a16="http://schemas.microsoft.com/office/drawing/2014/main" id="{D722CC67-2C6E-8335-D2EF-415087EC724C}"/>
                  </a:ext>
                </a:extLst>
              </p:cNvPr>
              <p:cNvSpPr/>
              <p:nvPr/>
            </p:nvSpPr>
            <p:spPr>
              <a:xfrm>
                <a:off x="3309844" y="1885455"/>
                <a:ext cx="167274" cy="159278"/>
              </a:xfrm>
              <a:custGeom>
                <a:avLst/>
                <a:gdLst>
                  <a:gd name="connsiteX0" fmla="*/ 888 w 167274"/>
                  <a:gd name="connsiteY0" fmla="*/ 159152 h 159278"/>
                  <a:gd name="connsiteX1" fmla="*/ 888 w 167274"/>
                  <a:gd name="connsiteY1" fmla="*/ 144049 h 159278"/>
                  <a:gd name="connsiteX2" fmla="*/ 19164 w 167274"/>
                  <a:gd name="connsiteY2" fmla="*/ 141764 h 159278"/>
                  <a:gd name="connsiteX3" fmla="*/ 19164 w 167274"/>
                  <a:gd name="connsiteY3" fmla="*/ 27921 h 159278"/>
                  <a:gd name="connsiteX4" fmla="*/ 0 w 167274"/>
                  <a:gd name="connsiteY4" fmla="*/ 21956 h 159278"/>
                  <a:gd name="connsiteX5" fmla="*/ 0 w 167274"/>
                  <a:gd name="connsiteY5" fmla="*/ 5584 h 159278"/>
                  <a:gd name="connsiteX6" fmla="*/ 38963 w 167274"/>
                  <a:gd name="connsiteY6" fmla="*/ 0 h 159278"/>
                  <a:gd name="connsiteX7" fmla="*/ 39597 w 167274"/>
                  <a:gd name="connsiteY7" fmla="*/ 0 h 159278"/>
                  <a:gd name="connsiteX8" fmla="*/ 46324 w 167274"/>
                  <a:gd name="connsiteY8" fmla="*/ 5457 h 159278"/>
                  <a:gd name="connsiteX9" fmla="*/ 46324 w 167274"/>
                  <a:gd name="connsiteY9" fmla="*/ 16118 h 159278"/>
                  <a:gd name="connsiteX10" fmla="*/ 46070 w 167274"/>
                  <a:gd name="connsiteY10" fmla="*/ 21956 h 159278"/>
                  <a:gd name="connsiteX11" fmla="*/ 57239 w 167274"/>
                  <a:gd name="connsiteY11" fmla="*/ 13961 h 159278"/>
                  <a:gd name="connsiteX12" fmla="*/ 71453 w 167274"/>
                  <a:gd name="connsiteY12" fmla="*/ 6980 h 159278"/>
                  <a:gd name="connsiteX13" fmla="*/ 86937 w 167274"/>
                  <a:gd name="connsiteY13" fmla="*/ 2031 h 159278"/>
                  <a:gd name="connsiteX14" fmla="*/ 102167 w 167274"/>
                  <a:gd name="connsiteY14" fmla="*/ 127 h 159278"/>
                  <a:gd name="connsiteX15" fmla="*/ 124504 w 167274"/>
                  <a:gd name="connsiteY15" fmla="*/ 3807 h 159278"/>
                  <a:gd name="connsiteX16" fmla="*/ 138211 w 167274"/>
                  <a:gd name="connsiteY16" fmla="*/ 15484 h 159278"/>
                  <a:gd name="connsiteX17" fmla="*/ 145064 w 167274"/>
                  <a:gd name="connsiteY17" fmla="*/ 35663 h 159278"/>
                  <a:gd name="connsiteX18" fmla="*/ 146968 w 167274"/>
                  <a:gd name="connsiteY18" fmla="*/ 65108 h 159278"/>
                  <a:gd name="connsiteX19" fmla="*/ 146968 w 167274"/>
                  <a:gd name="connsiteY19" fmla="*/ 141891 h 159278"/>
                  <a:gd name="connsiteX20" fmla="*/ 167274 w 167274"/>
                  <a:gd name="connsiteY20" fmla="*/ 144176 h 159278"/>
                  <a:gd name="connsiteX21" fmla="*/ 167274 w 167274"/>
                  <a:gd name="connsiteY21" fmla="*/ 159279 h 159278"/>
                  <a:gd name="connsiteX22" fmla="*/ 98486 w 167274"/>
                  <a:gd name="connsiteY22" fmla="*/ 159279 h 159278"/>
                  <a:gd name="connsiteX23" fmla="*/ 98486 w 167274"/>
                  <a:gd name="connsiteY23" fmla="*/ 144176 h 159278"/>
                  <a:gd name="connsiteX24" fmla="*/ 116508 w 167274"/>
                  <a:gd name="connsiteY24" fmla="*/ 141891 h 159278"/>
                  <a:gd name="connsiteX25" fmla="*/ 116508 w 167274"/>
                  <a:gd name="connsiteY25" fmla="*/ 64981 h 159278"/>
                  <a:gd name="connsiteX26" fmla="*/ 115620 w 167274"/>
                  <a:gd name="connsiteY26" fmla="*/ 45816 h 159278"/>
                  <a:gd name="connsiteX27" fmla="*/ 111685 w 167274"/>
                  <a:gd name="connsiteY27" fmla="*/ 32110 h 159278"/>
                  <a:gd name="connsiteX28" fmla="*/ 103309 w 167274"/>
                  <a:gd name="connsiteY28" fmla="*/ 23860 h 159278"/>
                  <a:gd name="connsiteX29" fmla="*/ 88968 w 167274"/>
                  <a:gd name="connsiteY29" fmla="*/ 21068 h 159278"/>
                  <a:gd name="connsiteX30" fmla="*/ 68153 w 167274"/>
                  <a:gd name="connsiteY30" fmla="*/ 24875 h 159278"/>
                  <a:gd name="connsiteX31" fmla="*/ 49878 w 167274"/>
                  <a:gd name="connsiteY31" fmla="*/ 34394 h 159278"/>
                  <a:gd name="connsiteX32" fmla="*/ 49878 w 167274"/>
                  <a:gd name="connsiteY32" fmla="*/ 141764 h 159278"/>
                  <a:gd name="connsiteX33" fmla="*/ 69169 w 167274"/>
                  <a:gd name="connsiteY33" fmla="*/ 144049 h 159278"/>
                  <a:gd name="connsiteX34" fmla="*/ 69169 w 167274"/>
                  <a:gd name="connsiteY34" fmla="*/ 159152 h 159278"/>
                  <a:gd name="connsiteX35" fmla="*/ 888 w 167274"/>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274" h="159278">
                    <a:moveTo>
                      <a:pt x="888" y="159152"/>
                    </a:moveTo>
                    <a:lnTo>
                      <a:pt x="888" y="144049"/>
                    </a:lnTo>
                    <a:lnTo>
                      <a:pt x="19164" y="141764"/>
                    </a:lnTo>
                    <a:lnTo>
                      <a:pt x="19164" y="27921"/>
                    </a:lnTo>
                    <a:lnTo>
                      <a:pt x="0" y="21956"/>
                    </a:lnTo>
                    <a:lnTo>
                      <a:pt x="0" y="5584"/>
                    </a:lnTo>
                    <a:lnTo>
                      <a:pt x="38963" y="0"/>
                    </a:lnTo>
                    <a:lnTo>
                      <a:pt x="39597" y="0"/>
                    </a:lnTo>
                    <a:lnTo>
                      <a:pt x="46324" y="5457"/>
                    </a:lnTo>
                    <a:lnTo>
                      <a:pt x="46324" y="16118"/>
                    </a:lnTo>
                    <a:lnTo>
                      <a:pt x="46070" y="21956"/>
                    </a:lnTo>
                    <a:cubicBezTo>
                      <a:pt x="49116" y="19164"/>
                      <a:pt x="52797" y="16499"/>
                      <a:pt x="57239" y="13961"/>
                    </a:cubicBezTo>
                    <a:cubicBezTo>
                      <a:pt x="61681" y="11296"/>
                      <a:pt x="66377" y="9011"/>
                      <a:pt x="71453" y="6980"/>
                    </a:cubicBezTo>
                    <a:cubicBezTo>
                      <a:pt x="76530" y="4950"/>
                      <a:pt x="81606" y="3300"/>
                      <a:pt x="86937" y="2031"/>
                    </a:cubicBezTo>
                    <a:cubicBezTo>
                      <a:pt x="92267" y="762"/>
                      <a:pt x="97344" y="127"/>
                      <a:pt x="102167" y="127"/>
                    </a:cubicBezTo>
                    <a:cubicBezTo>
                      <a:pt x="111178" y="127"/>
                      <a:pt x="118666" y="1396"/>
                      <a:pt x="124504" y="3807"/>
                    </a:cubicBezTo>
                    <a:cubicBezTo>
                      <a:pt x="130342" y="6219"/>
                      <a:pt x="134911" y="10153"/>
                      <a:pt x="138211" y="15484"/>
                    </a:cubicBezTo>
                    <a:cubicBezTo>
                      <a:pt x="141510" y="20814"/>
                      <a:pt x="143795" y="27541"/>
                      <a:pt x="145064" y="35663"/>
                    </a:cubicBezTo>
                    <a:cubicBezTo>
                      <a:pt x="146333" y="43786"/>
                      <a:pt x="146968" y="53685"/>
                      <a:pt x="146968" y="65108"/>
                    </a:cubicBezTo>
                    <a:lnTo>
                      <a:pt x="146968" y="141891"/>
                    </a:lnTo>
                    <a:lnTo>
                      <a:pt x="167274" y="144176"/>
                    </a:lnTo>
                    <a:lnTo>
                      <a:pt x="167274" y="159279"/>
                    </a:lnTo>
                    <a:lnTo>
                      <a:pt x="98486" y="159279"/>
                    </a:lnTo>
                    <a:lnTo>
                      <a:pt x="98486" y="144176"/>
                    </a:lnTo>
                    <a:lnTo>
                      <a:pt x="116508" y="141891"/>
                    </a:lnTo>
                    <a:lnTo>
                      <a:pt x="116508" y="64981"/>
                    </a:lnTo>
                    <a:cubicBezTo>
                      <a:pt x="116508" y="57746"/>
                      <a:pt x="116254" y="51274"/>
                      <a:pt x="115620" y="45816"/>
                    </a:cubicBezTo>
                    <a:cubicBezTo>
                      <a:pt x="114985" y="40359"/>
                      <a:pt x="113716" y="35790"/>
                      <a:pt x="111685" y="32110"/>
                    </a:cubicBezTo>
                    <a:cubicBezTo>
                      <a:pt x="109655" y="28429"/>
                      <a:pt x="106863" y="25764"/>
                      <a:pt x="103309" y="23860"/>
                    </a:cubicBezTo>
                    <a:cubicBezTo>
                      <a:pt x="99628" y="22083"/>
                      <a:pt x="94806" y="21068"/>
                      <a:pt x="88968" y="21068"/>
                    </a:cubicBezTo>
                    <a:cubicBezTo>
                      <a:pt x="81987" y="21068"/>
                      <a:pt x="75134" y="22337"/>
                      <a:pt x="68153" y="24875"/>
                    </a:cubicBezTo>
                    <a:cubicBezTo>
                      <a:pt x="61173" y="27414"/>
                      <a:pt x="55081" y="30587"/>
                      <a:pt x="49878" y="34394"/>
                    </a:cubicBezTo>
                    <a:lnTo>
                      <a:pt x="49878" y="141764"/>
                    </a:lnTo>
                    <a:lnTo>
                      <a:pt x="69169" y="144049"/>
                    </a:lnTo>
                    <a:lnTo>
                      <a:pt x="69169" y="159152"/>
                    </a:lnTo>
                    <a:lnTo>
                      <a:pt x="888"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1" name="Freeform: Shape 31">
                <a:extLst>
                  <a:ext uri="{FF2B5EF4-FFF2-40B4-BE49-F238E27FC236}">
                    <a16:creationId xmlns:a16="http://schemas.microsoft.com/office/drawing/2014/main" id="{E9831B12-61E2-F065-EBA8-5C678B1625B9}"/>
                  </a:ext>
                </a:extLst>
              </p:cNvPr>
              <p:cNvSpPr/>
              <p:nvPr/>
            </p:nvSpPr>
            <p:spPr>
              <a:xfrm>
                <a:off x="3496283" y="1885455"/>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40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6 w 137195"/>
                  <a:gd name="connsiteY27" fmla="*/ 143668 h 161943"/>
                  <a:gd name="connsiteX28" fmla="*/ 137196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5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90"/>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3"/>
                      <a:pt x="12945" y="16118"/>
                    </a:cubicBezTo>
                    <a:cubicBezTo>
                      <a:pt x="17260" y="13580"/>
                      <a:pt x="22464" y="11042"/>
                      <a:pt x="28429" y="8757"/>
                    </a:cubicBezTo>
                    <a:cubicBezTo>
                      <a:pt x="34394" y="6346"/>
                      <a:pt x="40867" y="4315"/>
                      <a:pt x="47720" y="2538"/>
                    </a:cubicBezTo>
                    <a:cubicBezTo>
                      <a:pt x="54574" y="762"/>
                      <a:pt x="61427" y="0"/>
                      <a:pt x="68280" y="0"/>
                    </a:cubicBezTo>
                    <a:cubicBezTo>
                      <a:pt x="77799" y="0"/>
                      <a:pt x="85922" y="1015"/>
                      <a:pt x="92521" y="2919"/>
                    </a:cubicBezTo>
                    <a:cubicBezTo>
                      <a:pt x="99121" y="4823"/>
                      <a:pt x="104451" y="7996"/>
                      <a:pt x="108640" y="12311"/>
                    </a:cubicBezTo>
                    <a:cubicBezTo>
                      <a:pt x="112701" y="16626"/>
                      <a:pt x="115620" y="22210"/>
                      <a:pt x="117524" y="29191"/>
                    </a:cubicBezTo>
                    <a:cubicBezTo>
                      <a:pt x="119300" y="36044"/>
                      <a:pt x="120189" y="44547"/>
                      <a:pt x="120189" y="54447"/>
                    </a:cubicBezTo>
                    <a:lnTo>
                      <a:pt x="120189" y="143668"/>
                    </a:lnTo>
                    <a:lnTo>
                      <a:pt x="137196" y="143668"/>
                    </a:lnTo>
                    <a:lnTo>
                      <a:pt x="137196" y="156994"/>
                    </a:lnTo>
                    <a:cubicBezTo>
                      <a:pt x="135419" y="157502"/>
                      <a:pt x="133388" y="158010"/>
                      <a:pt x="130977" y="158517"/>
                    </a:cubicBezTo>
                    <a:cubicBezTo>
                      <a:pt x="128565" y="159152"/>
                      <a:pt x="126027" y="159659"/>
                      <a:pt x="123362" y="160167"/>
                    </a:cubicBezTo>
                    <a:cubicBezTo>
                      <a:pt x="120697" y="160675"/>
                      <a:pt x="118031" y="161055"/>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8"/>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5"/>
                      <a:pt x="29444" y="159406"/>
                    </a:cubicBezTo>
                    <a:cubicBezTo>
                      <a:pt x="23733" y="157756"/>
                      <a:pt x="18784" y="155091"/>
                      <a:pt x="14341" y="151537"/>
                    </a:cubicBezTo>
                    <a:cubicBezTo>
                      <a:pt x="10026" y="147983"/>
                      <a:pt x="6600" y="143414"/>
                      <a:pt x="3935"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4"/>
                      <a:pt x="37694" y="97217"/>
                      <a:pt x="35917" y="101278"/>
                    </a:cubicBezTo>
                    <a:cubicBezTo>
                      <a:pt x="34140" y="105340"/>
                      <a:pt x="33252" y="109528"/>
                      <a:pt x="33252" y="113843"/>
                    </a:cubicBezTo>
                    <a:cubicBezTo>
                      <a:pt x="33252" y="118920"/>
                      <a:pt x="33887" y="123108"/>
                      <a:pt x="35282" y="126535"/>
                    </a:cubicBezTo>
                    <a:cubicBezTo>
                      <a:pt x="36552" y="129961"/>
                      <a:pt x="38455" y="132880"/>
                      <a:pt x="40740" y="135038"/>
                    </a:cubicBezTo>
                    <a:cubicBezTo>
                      <a:pt x="43024" y="137195"/>
                      <a:pt x="45816" y="138845"/>
                      <a:pt x="48989" y="139734"/>
                    </a:cubicBezTo>
                    <a:cubicBezTo>
                      <a:pt x="52035"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2" name="Freeform: Shape 32">
                <a:extLst>
                  <a:ext uri="{FF2B5EF4-FFF2-40B4-BE49-F238E27FC236}">
                    <a16:creationId xmlns:a16="http://schemas.microsoft.com/office/drawing/2014/main" id="{6E044303-F0B8-7400-564A-A300C91C3AC9}"/>
                  </a:ext>
                </a:extLst>
              </p:cNvPr>
              <p:cNvSpPr/>
              <p:nvPr/>
            </p:nvSpPr>
            <p:spPr>
              <a:xfrm>
                <a:off x="3651246" y="1814763"/>
                <a:ext cx="76783" cy="229970"/>
              </a:xfrm>
              <a:custGeom>
                <a:avLst/>
                <a:gdLst>
                  <a:gd name="connsiteX0" fmla="*/ 0 w 76783"/>
                  <a:gd name="connsiteY0" fmla="*/ 229844 h 229970"/>
                  <a:gd name="connsiteX1" fmla="*/ 0 w 76783"/>
                  <a:gd name="connsiteY1" fmla="*/ 214741 h 229970"/>
                  <a:gd name="connsiteX2" fmla="*/ 22591 w 76783"/>
                  <a:gd name="connsiteY2" fmla="*/ 212456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0 w 76783"/>
                  <a:gd name="connsiteY8" fmla="*/ 4823 h 229970"/>
                  <a:gd name="connsiteX9" fmla="*/ 53050 w 76783"/>
                  <a:gd name="connsiteY9" fmla="*/ 212583 h 229970"/>
                  <a:gd name="connsiteX10" fmla="*/ 76784 w 76783"/>
                  <a:gd name="connsiteY10" fmla="*/ 214868 h 229970"/>
                  <a:gd name="connsiteX11" fmla="*/ 76784 w 76783"/>
                  <a:gd name="connsiteY11" fmla="*/ 229970 h 229970"/>
                  <a:gd name="connsiteX12" fmla="*/ 0 w 76783"/>
                  <a:gd name="connsiteY12" fmla="*/ 229970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741"/>
                    </a:lnTo>
                    <a:lnTo>
                      <a:pt x="22591" y="212456"/>
                    </a:lnTo>
                    <a:lnTo>
                      <a:pt x="22591" y="21576"/>
                    </a:lnTo>
                    <a:lnTo>
                      <a:pt x="0" y="19164"/>
                    </a:lnTo>
                    <a:lnTo>
                      <a:pt x="0" y="6219"/>
                    </a:lnTo>
                    <a:lnTo>
                      <a:pt x="45943" y="0"/>
                    </a:lnTo>
                    <a:lnTo>
                      <a:pt x="46197" y="0"/>
                    </a:lnTo>
                    <a:lnTo>
                      <a:pt x="53050" y="4823"/>
                    </a:lnTo>
                    <a:lnTo>
                      <a:pt x="53050" y="212583"/>
                    </a:lnTo>
                    <a:lnTo>
                      <a:pt x="76784" y="214868"/>
                    </a:lnTo>
                    <a:lnTo>
                      <a:pt x="76784" y="229970"/>
                    </a:lnTo>
                    <a:lnTo>
                      <a:pt x="0" y="229970"/>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3" name="Freeform: Shape 33">
                <a:extLst>
                  <a:ext uri="{FF2B5EF4-FFF2-40B4-BE49-F238E27FC236}">
                    <a16:creationId xmlns:a16="http://schemas.microsoft.com/office/drawing/2014/main" id="{321219FA-CAFA-2261-E7E2-87BF9CD7B49F}"/>
                  </a:ext>
                </a:extLst>
              </p:cNvPr>
              <p:cNvSpPr/>
              <p:nvPr/>
            </p:nvSpPr>
            <p:spPr>
              <a:xfrm>
                <a:off x="3837812" y="1814509"/>
                <a:ext cx="152171" cy="233143"/>
              </a:xfrm>
              <a:custGeom>
                <a:avLst/>
                <a:gdLst>
                  <a:gd name="connsiteX0" fmla="*/ 61173 w 152171"/>
                  <a:gd name="connsiteY0" fmla="*/ 233143 h 233143"/>
                  <a:gd name="connsiteX1" fmla="*/ 37948 w 152171"/>
                  <a:gd name="connsiteY1" fmla="*/ 228448 h 233143"/>
                  <a:gd name="connsiteX2" fmla="*/ 18403 w 152171"/>
                  <a:gd name="connsiteY2" fmla="*/ 214106 h 233143"/>
                  <a:gd name="connsiteX3" fmla="*/ 4950 w 152171"/>
                  <a:gd name="connsiteY3" fmla="*/ 189992 h 233143"/>
                  <a:gd name="connsiteX4" fmla="*/ 0 w 152171"/>
                  <a:gd name="connsiteY4" fmla="*/ 155725 h 233143"/>
                  <a:gd name="connsiteX5" fmla="*/ 5584 w 152171"/>
                  <a:gd name="connsiteY5" fmla="*/ 121966 h 233143"/>
                  <a:gd name="connsiteX6" fmla="*/ 21576 w 152171"/>
                  <a:gd name="connsiteY6" fmla="*/ 94679 h 233143"/>
                  <a:gd name="connsiteX7" fmla="*/ 46832 w 152171"/>
                  <a:gd name="connsiteY7" fmla="*/ 76530 h 233143"/>
                  <a:gd name="connsiteX8" fmla="*/ 80337 w 152171"/>
                  <a:gd name="connsiteY8" fmla="*/ 69930 h 233143"/>
                  <a:gd name="connsiteX9" fmla="*/ 93283 w 152171"/>
                  <a:gd name="connsiteY9" fmla="*/ 70565 h 233143"/>
                  <a:gd name="connsiteX10" fmla="*/ 105340 w 152171"/>
                  <a:gd name="connsiteY10" fmla="*/ 72342 h 233143"/>
                  <a:gd name="connsiteX11" fmla="*/ 105340 w 152171"/>
                  <a:gd name="connsiteY11" fmla="*/ 21322 h 233143"/>
                  <a:gd name="connsiteX12" fmla="*/ 78434 w 152171"/>
                  <a:gd name="connsiteY12" fmla="*/ 18784 h 233143"/>
                  <a:gd name="connsiteX13" fmla="*/ 78434 w 152171"/>
                  <a:gd name="connsiteY13" fmla="*/ 5838 h 233143"/>
                  <a:gd name="connsiteX14" fmla="*/ 128438 w 152171"/>
                  <a:gd name="connsiteY14" fmla="*/ 0 h 233143"/>
                  <a:gd name="connsiteX15" fmla="*/ 129073 w 152171"/>
                  <a:gd name="connsiteY15" fmla="*/ 0 h 233143"/>
                  <a:gd name="connsiteX16" fmla="*/ 135926 w 152171"/>
                  <a:gd name="connsiteY16" fmla="*/ 4823 h 233143"/>
                  <a:gd name="connsiteX17" fmla="*/ 135926 w 152171"/>
                  <a:gd name="connsiteY17" fmla="*/ 213472 h 233143"/>
                  <a:gd name="connsiteX18" fmla="*/ 152171 w 152171"/>
                  <a:gd name="connsiteY18" fmla="*/ 213472 h 233143"/>
                  <a:gd name="connsiteX19" fmla="*/ 152171 w 152171"/>
                  <a:gd name="connsiteY19" fmla="*/ 227940 h 233143"/>
                  <a:gd name="connsiteX20" fmla="*/ 138718 w 152171"/>
                  <a:gd name="connsiteY20" fmla="*/ 231240 h 233143"/>
                  <a:gd name="connsiteX21" fmla="*/ 122346 w 152171"/>
                  <a:gd name="connsiteY21" fmla="*/ 233016 h 233143"/>
                  <a:gd name="connsiteX22" fmla="*/ 115874 w 152171"/>
                  <a:gd name="connsiteY22" fmla="*/ 232509 h 233143"/>
                  <a:gd name="connsiteX23" fmla="*/ 111178 w 152171"/>
                  <a:gd name="connsiteY23" fmla="*/ 230478 h 233143"/>
                  <a:gd name="connsiteX24" fmla="*/ 108259 w 152171"/>
                  <a:gd name="connsiteY24" fmla="*/ 226036 h 233143"/>
                  <a:gd name="connsiteX25" fmla="*/ 107370 w 152171"/>
                  <a:gd name="connsiteY25" fmla="*/ 218548 h 233143"/>
                  <a:gd name="connsiteX26" fmla="*/ 107370 w 152171"/>
                  <a:gd name="connsiteY26" fmla="*/ 212583 h 233143"/>
                  <a:gd name="connsiteX27" fmla="*/ 99121 w 152171"/>
                  <a:gd name="connsiteY27" fmla="*/ 219944 h 233143"/>
                  <a:gd name="connsiteX28" fmla="*/ 88714 w 152171"/>
                  <a:gd name="connsiteY28" fmla="*/ 226544 h 233143"/>
                  <a:gd name="connsiteX29" fmla="*/ 76149 w 152171"/>
                  <a:gd name="connsiteY29" fmla="*/ 231240 h 233143"/>
                  <a:gd name="connsiteX30" fmla="*/ 61173 w 152171"/>
                  <a:gd name="connsiteY30" fmla="*/ 233143 h 233143"/>
                  <a:gd name="connsiteX31" fmla="*/ 73992 w 152171"/>
                  <a:gd name="connsiteY31" fmla="*/ 212202 h 233143"/>
                  <a:gd name="connsiteX32" fmla="*/ 84272 w 152171"/>
                  <a:gd name="connsiteY32" fmla="*/ 210806 h 233143"/>
                  <a:gd name="connsiteX33" fmla="*/ 93029 w 152171"/>
                  <a:gd name="connsiteY33" fmla="*/ 207380 h 233143"/>
                  <a:gd name="connsiteX34" fmla="*/ 100136 w 152171"/>
                  <a:gd name="connsiteY34" fmla="*/ 202811 h 233143"/>
                  <a:gd name="connsiteX35" fmla="*/ 105340 w 152171"/>
                  <a:gd name="connsiteY35" fmla="*/ 198115 h 233143"/>
                  <a:gd name="connsiteX36" fmla="*/ 105340 w 152171"/>
                  <a:gd name="connsiteY36" fmla="*/ 94552 h 233143"/>
                  <a:gd name="connsiteX37" fmla="*/ 101913 w 152171"/>
                  <a:gd name="connsiteY37" fmla="*/ 91379 h 233143"/>
                  <a:gd name="connsiteX38" fmla="*/ 95821 w 152171"/>
                  <a:gd name="connsiteY38" fmla="*/ 88587 h 233143"/>
                  <a:gd name="connsiteX39" fmla="*/ 87825 w 152171"/>
                  <a:gd name="connsiteY39" fmla="*/ 86683 h 233143"/>
                  <a:gd name="connsiteX40" fmla="*/ 78561 w 152171"/>
                  <a:gd name="connsiteY40" fmla="*/ 86049 h 233143"/>
                  <a:gd name="connsiteX41" fmla="*/ 61300 w 152171"/>
                  <a:gd name="connsiteY41" fmla="*/ 89475 h 233143"/>
                  <a:gd name="connsiteX42" fmla="*/ 47086 w 152171"/>
                  <a:gd name="connsiteY42" fmla="*/ 100644 h 233143"/>
                  <a:gd name="connsiteX43" fmla="*/ 37313 w 152171"/>
                  <a:gd name="connsiteY43" fmla="*/ 120823 h 233143"/>
                  <a:gd name="connsiteX44" fmla="*/ 33379 w 152171"/>
                  <a:gd name="connsiteY44" fmla="*/ 151029 h 233143"/>
                  <a:gd name="connsiteX45" fmla="*/ 36171 w 152171"/>
                  <a:gd name="connsiteY45" fmla="*/ 178570 h 233143"/>
                  <a:gd name="connsiteX46" fmla="*/ 44801 w 152171"/>
                  <a:gd name="connsiteY46" fmla="*/ 197607 h 233143"/>
                  <a:gd name="connsiteX47" fmla="*/ 57873 w 152171"/>
                  <a:gd name="connsiteY47" fmla="*/ 208649 h 233143"/>
                  <a:gd name="connsiteX48" fmla="*/ 73992 w 152171"/>
                  <a:gd name="connsiteY48" fmla="*/ 212202 h 23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2171" h="233143">
                    <a:moveTo>
                      <a:pt x="61173" y="233143"/>
                    </a:moveTo>
                    <a:cubicBezTo>
                      <a:pt x="53051" y="233143"/>
                      <a:pt x="45309" y="231620"/>
                      <a:pt x="37948" y="228448"/>
                    </a:cubicBezTo>
                    <a:cubicBezTo>
                      <a:pt x="30587" y="225275"/>
                      <a:pt x="24114" y="220579"/>
                      <a:pt x="18403" y="214106"/>
                    </a:cubicBezTo>
                    <a:cubicBezTo>
                      <a:pt x="12819" y="207760"/>
                      <a:pt x="8376" y="199638"/>
                      <a:pt x="4950" y="189992"/>
                    </a:cubicBezTo>
                    <a:cubicBezTo>
                      <a:pt x="1650" y="180347"/>
                      <a:pt x="0" y="168924"/>
                      <a:pt x="0" y="155725"/>
                    </a:cubicBezTo>
                    <a:cubicBezTo>
                      <a:pt x="0" y="143668"/>
                      <a:pt x="1904" y="132500"/>
                      <a:pt x="5584" y="121966"/>
                    </a:cubicBezTo>
                    <a:cubicBezTo>
                      <a:pt x="9265" y="111559"/>
                      <a:pt x="14595" y="102421"/>
                      <a:pt x="21576" y="94679"/>
                    </a:cubicBezTo>
                    <a:cubicBezTo>
                      <a:pt x="28556" y="86937"/>
                      <a:pt x="36932" y="80972"/>
                      <a:pt x="46832" y="76530"/>
                    </a:cubicBezTo>
                    <a:cubicBezTo>
                      <a:pt x="56731" y="72215"/>
                      <a:pt x="67900" y="69930"/>
                      <a:pt x="80337" y="69930"/>
                    </a:cubicBezTo>
                    <a:cubicBezTo>
                      <a:pt x="84779" y="69930"/>
                      <a:pt x="88968" y="70184"/>
                      <a:pt x="93283" y="70565"/>
                    </a:cubicBezTo>
                    <a:cubicBezTo>
                      <a:pt x="97471" y="71073"/>
                      <a:pt x="101532" y="71580"/>
                      <a:pt x="105340" y="72342"/>
                    </a:cubicBezTo>
                    <a:lnTo>
                      <a:pt x="105340" y="21322"/>
                    </a:lnTo>
                    <a:lnTo>
                      <a:pt x="78434" y="18784"/>
                    </a:lnTo>
                    <a:lnTo>
                      <a:pt x="78434" y="5838"/>
                    </a:lnTo>
                    <a:lnTo>
                      <a:pt x="128438" y="0"/>
                    </a:lnTo>
                    <a:lnTo>
                      <a:pt x="129073" y="0"/>
                    </a:lnTo>
                    <a:lnTo>
                      <a:pt x="135926" y="4823"/>
                    </a:lnTo>
                    <a:lnTo>
                      <a:pt x="135926" y="213472"/>
                    </a:lnTo>
                    <a:lnTo>
                      <a:pt x="152171" y="213472"/>
                    </a:lnTo>
                    <a:lnTo>
                      <a:pt x="152171" y="227940"/>
                    </a:lnTo>
                    <a:cubicBezTo>
                      <a:pt x="148364" y="228955"/>
                      <a:pt x="143922" y="230097"/>
                      <a:pt x="138718" y="231240"/>
                    </a:cubicBezTo>
                    <a:cubicBezTo>
                      <a:pt x="133515" y="232382"/>
                      <a:pt x="128057" y="233016"/>
                      <a:pt x="122346" y="233016"/>
                    </a:cubicBezTo>
                    <a:cubicBezTo>
                      <a:pt x="119808" y="233016"/>
                      <a:pt x="117777" y="232890"/>
                      <a:pt x="115874" y="232509"/>
                    </a:cubicBezTo>
                    <a:cubicBezTo>
                      <a:pt x="114097" y="232128"/>
                      <a:pt x="112447" y="231493"/>
                      <a:pt x="111178" y="230478"/>
                    </a:cubicBezTo>
                    <a:cubicBezTo>
                      <a:pt x="109909" y="229463"/>
                      <a:pt x="108893" y="227940"/>
                      <a:pt x="108259" y="226036"/>
                    </a:cubicBezTo>
                    <a:cubicBezTo>
                      <a:pt x="107624" y="224132"/>
                      <a:pt x="107370" y="221594"/>
                      <a:pt x="107370" y="218548"/>
                    </a:cubicBezTo>
                    <a:lnTo>
                      <a:pt x="107370" y="212583"/>
                    </a:lnTo>
                    <a:cubicBezTo>
                      <a:pt x="104959" y="214995"/>
                      <a:pt x="102294" y="217533"/>
                      <a:pt x="99121" y="219944"/>
                    </a:cubicBezTo>
                    <a:cubicBezTo>
                      <a:pt x="96075" y="222356"/>
                      <a:pt x="92521" y="224640"/>
                      <a:pt x="88714" y="226544"/>
                    </a:cubicBezTo>
                    <a:cubicBezTo>
                      <a:pt x="84906" y="228448"/>
                      <a:pt x="80718" y="229971"/>
                      <a:pt x="76149" y="231240"/>
                    </a:cubicBezTo>
                    <a:cubicBezTo>
                      <a:pt x="71580" y="232636"/>
                      <a:pt x="66631" y="233143"/>
                      <a:pt x="61173" y="233143"/>
                    </a:cubicBezTo>
                    <a:close/>
                    <a:moveTo>
                      <a:pt x="73992" y="212202"/>
                    </a:moveTo>
                    <a:cubicBezTo>
                      <a:pt x="77672" y="212202"/>
                      <a:pt x="81099" y="211695"/>
                      <a:pt x="84272" y="210806"/>
                    </a:cubicBezTo>
                    <a:cubicBezTo>
                      <a:pt x="87445" y="209918"/>
                      <a:pt x="90364" y="208776"/>
                      <a:pt x="93029" y="207380"/>
                    </a:cubicBezTo>
                    <a:cubicBezTo>
                      <a:pt x="95694" y="205984"/>
                      <a:pt x="98105" y="204461"/>
                      <a:pt x="100136" y="202811"/>
                    </a:cubicBezTo>
                    <a:cubicBezTo>
                      <a:pt x="102294" y="201161"/>
                      <a:pt x="103944" y="199638"/>
                      <a:pt x="105340" y="198115"/>
                    </a:cubicBezTo>
                    <a:lnTo>
                      <a:pt x="105340" y="94552"/>
                    </a:lnTo>
                    <a:cubicBezTo>
                      <a:pt x="104705" y="93410"/>
                      <a:pt x="103563" y="92394"/>
                      <a:pt x="101913" y="91379"/>
                    </a:cubicBezTo>
                    <a:cubicBezTo>
                      <a:pt x="100263" y="90364"/>
                      <a:pt x="98105" y="89348"/>
                      <a:pt x="95821" y="88587"/>
                    </a:cubicBezTo>
                    <a:cubicBezTo>
                      <a:pt x="93410" y="87825"/>
                      <a:pt x="90745" y="87191"/>
                      <a:pt x="87825" y="86683"/>
                    </a:cubicBezTo>
                    <a:cubicBezTo>
                      <a:pt x="84906" y="86175"/>
                      <a:pt x="81860" y="86049"/>
                      <a:pt x="78561" y="86049"/>
                    </a:cubicBezTo>
                    <a:cubicBezTo>
                      <a:pt x="72469" y="86049"/>
                      <a:pt x="66631" y="87191"/>
                      <a:pt x="61300" y="89475"/>
                    </a:cubicBezTo>
                    <a:cubicBezTo>
                      <a:pt x="55970" y="91760"/>
                      <a:pt x="51147" y="95567"/>
                      <a:pt x="47086" y="100644"/>
                    </a:cubicBezTo>
                    <a:cubicBezTo>
                      <a:pt x="43024" y="105847"/>
                      <a:pt x="39725" y="112447"/>
                      <a:pt x="37313" y="120823"/>
                    </a:cubicBezTo>
                    <a:cubicBezTo>
                      <a:pt x="34902" y="129073"/>
                      <a:pt x="33633" y="139099"/>
                      <a:pt x="33379" y="151029"/>
                    </a:cubicBezTo>
                    <a:cubicBezTo>
                      <a:pt x="33252" y="161690"/>
                      <a:pt x="34140" y="170828"/>
                      <a:pt x="36171" y="178570"/>
                    </a:cubicBezTo>
                    <a:cubicBezTo>
                      <a:pt x="38202" y="186312"/>
                      <a:pt x="41121" y="192657"/>
                      <a:pt x="44801" y="197607"/>
                    </a:cubicBezTo>
                    <a:cubicBezTo>
                      <a:pt x="48482" y="202684"/>
                      <a:pt x="52924" y="206364"/>
                      <a:pt x="57873" y="208649"/>
                    </a:cubicBezTo>
                    <a:cubicBezTo>
                      <a:pt x="62823" y="211060"/>
                      <a:pt x="68280" y="212202"/>
                      <a:pt x="73992" y="21220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4" name="Freeform: Shape 34">
                <a:extLst>
                  <a:ext uri="{FF2B5EF4-FFF2-40B4-BE49-F238E27FC236}">
                    <a16:creationId xmlns:a16="http://schemas.microsoft.com/office/drawing/2014/main" id="{9B38CBEA-7511-FB16-1D57-A7C39C076D9C}"/>
                  </a:ext>
                </a:extLst>
              </p:cNvPr>
              <p:cNvSpPr/>
              <p:nvPr/>
            </p:nvSpPr>
            <p:spPr>
              <a:xfrm>
                <a:off x="4011686" y="1884821"/>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1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3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5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2"/>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1" y="117524"/>
                      <a:pt x="43278" y="123615"/>
                      <a:pt x="47466" y="128311"/>
                    </a:cubicBezTo>
                    <a:cubicBezTo>
                      <a:pt x="51655" y="133007"/>
                      <a:pt x="56604" y="136434"/>
                      <a:pt x="62062" y="138591"/>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2"/>
                      <a:pt x="116128" y="150014"/>
                    </a:cubicBezTo>
                    <a:cubicBezTo>
                      <a:pt x="112066" y="152425"/>
                      <a:pt x="107497" y="154710"/>
                      <a:pt x="102548" y="156487"/>
                    </a:cubicBezTo>
                    <a:cubicBezTo>
                      <a:pt x="97598" y="158390"/>
                      <a:pt x="92267" y="159913"/>
                      <a:pt x="86683" y="161056"/>
                    </a:cubicBezTo>
                    <a:cubicBezTo>
                      <a:pt x="80972" y="162325"/>
                      <a:pt x="75388" y="162832"/>
                      <a:pt x="69803" y="162832"/>
                    </a:cubicBezTo>
                    <a:close/>
                    <a:moveTo>
                      <a:pt x="66377" y="16372"/>
                    </a:moveTo>
                    <a:cubicBezTo>
                      <a:pt x="61808" y="16372"/>
                      <a:pt x="57620" y="17134"/>
                      <a:pt x="53685" y="18783"/>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5"/>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5" name="Freeform: Shape 35">
                <a:extLst>
                  <a:ext uri="{FF2B5EF4-FFF2-40B4-BE49-F238E27FC236}">
                    <a16:creationId xmlns:a16="http://schemas.microsoft.com/office/drawing/2014/main" id="{8567CB13-109D-10B7-FBAF-2D5227F91389}"/>
                  </a:ext>
                </a:extLst>
              </p:cNvPr>
              <p:cNvSpPr/>
              <p:nvPr/>
            </p:nvSpPr>
            <p:spPr>
              <a:xfrm>
                <a:off x="2557491" y="2150835"/>
                <a:ext cx="137703" cy="213979"/>
              </a:xfrm>
              <a:custGeom>
                <a:avLst/>
                <a:gdLst>
                  <a:gd name="connsiteX0" fmla="*/ 63585 w 137703"/>
                  <a:gd name="connsiteY0" fmla="*/ 213979 h 213979"/>
                  <a:gd name="connsiteX1" fmla="*/ 41247 w 137703"/>
                  <a:gd name="connsiteY1" fmla="*/ 212075 h 213979"/>
                  <a:gd name="connsiteX2" fmla="*/ 22972 w 137703"/>
                  <a:gd name="connsiteY2" fmla="*/ 207887 h 213979"/>
                  <a:gd name="connsiteX3" fmla="*/ 9138 w 137703"/>
                  <a:gd name="connsiteY3" fmla="*/ 203445 h 213979"/>
                  <a:gd name="connsiteX4" fmla="*/ 0 w 137703"/>
                  <a:gd name="connsiteY4" fmla="*/ 201161 h 213979"/>
                  <a:gd name="connsiteX5" fmla="*/ 2284 w 137703"/>
                  <a:gd name="connsiteY5" fmla="*/ 150648 h 213979"/>
                  <a:gd name="connsiteX6" fmla="*/ 21195 w 137703"/>
                  <a:gd name="connsiteY6" fmla="*/ 150648 h 213979"/>
                  <a:gd name="connsiteX7" fmla="*/ 26906 w 137703"/>
                  <a:gd name="connsiteY7" fmla="*/ 184535 h 213979"/>
                  <a:gd name="connsiteX8" fmla="*/ 32998 w 137703"/>
                  <a:gd name="connsiteY8" fmla="*/ 189485 h 213979"/>
                  <a:gd name="connsiteX9" fmla="*/ 41755 w 137703"/>
                  <a:gd name="connsiteY9" fmla="*/ 193546 h 213979"/>
                  <a:gd name="connsiteX10" fmla="*/ 52416 w 137703"/>
                  <a:gd name="connsiteY10" fmla="*/ 196211 h 213979"/>
                  <a:gd name="connsiteX11" fmla="*/ 64346 w 137703"/>
                  <a:gd name="connsiteY11" fmla="*/ 197226 h 213979"/>
                  <a:gd name="connsiteX12" fmla="*/ 94806 w 137703"/>
                  <a:gd name="connsiteY12" fmla="*/ 188088 h 213979"/>
                  <a:gd name="connsiteX13" fmla="*/ 104578 w 137703"/>
                  <a:gd name="connsiteY13" fmla="*/ 163086 h 213979"/>
                  <a:gd name="connsiteX14" fmla="*/ 101405 w 137703"/>
                  <a:gd name="connsiteY14" fmla="*/ 148491 h 213979"/>
                  <a:gd name="connsiteX15" fmla="*/ 92141 w 137703"/>
                  <a:gd name="connsiteY15" fmla="*/ 136942 h 213979"/>
                  <a:gd name="connsiteX16" fmla="*/ 77418 w 137703"/>
                  <a:gd name="connsiteY16" fmla="*/ 127169 h 213979"/>
                  <a:gd name="connsiteX17" fmla="*/ 58127 w 137703"/>
                  <a:gd name="connsiteY17" fmla="*/ 117651 h 213979"/>
                  <a:gd name="connsiteX18" fmla="*/ 39978 w 137703"/>
                  <a:gd name="connsiteY18" fmla="*/ 108513 h 213979"/>
                  <a:gd name="connsiteX19" fmla="*/ 22083 w 137703"/>
                  <a:gd name="connsiteY19" fmla="*/ 95440 h 213979"/>
                  <a:gd name="connsiteX20" fmla="*/ 8376 w 137703"/>
                  <a:gd name="connsiteY20" fmla="*/ 77418 h 213979"/>
                  <a:gd name="connsiteX21" fmla="*/ 2919 w 137703"/>
                  <a:gd name="connsiteY21" fmla="*/ 53431 h 213979"/>
                  <a:gd name="connsiteX22" fmla="*/ 7742 w 137703"/>
                  <a:gd name="connsiteY22" fmla="*/ 31856 h 213979"/>
                  <a:gd name="connsiteX23" fmla="*/ 21449 w 137703"/>
                  <a:gd name="connsiteY23" fmla="*/ 14976 h 213979"/>
                  <a:gd name="connsiteX24" fmla="*/ 42644 w 137703"/>
                  <a:gd name="connsiteY24" fmla="*/ 3934 h 213979"/>
                  <a:gd name="connsiteX25" fmla="*/ 70184 w 137703"/>
                  <a:gd name="connsiteY25" fmla="*/ 0 h 213979"/>
                  <a:gd name="connsiteX26" fmla="*/ 88079 w 137703"/>
                  <a:gd name="connsiteY26" fmla="*/ 1396 h 213979"/>
                  <a:gd name="connsiteX27" fmla="*/ 103563 w 137703"/>
                  <a:gd name="connsiteY27" fmla="*/ 4442 h 213979"/>
                  <a:gd name="connsiteX28" fmla="*/ 116001 w 137703"/>
                  <a:gd name="connsiteY28" fmla="*/ 7869 h 213979"/>
                  <a:gd name="connsiteX29" fmla="*/ 124504 w 137703"/>
                  <a:gd name="connsiteY29" fmla="*/ 10153 h 213979"/>
                  <a:gd name="connsiteX30" fmla="*/ 122727 w 137703"/>
                  <a:gd name="connsiteY30" fmla="*/ 56604 h 213979"/>
                  <a:gd name="connsiteX31" fmla="*/ 104578 w 137703"/>
                  <a:gd name="connsiteY31" fmla="*/ 56604 h 213979"/>
                  <a:gd name="connsiteX32" fmla="*/ 97852 w 137703"/>
                  <a:gd name="connsiteY32" fmla="*/ 24495 h 213979"/>
                  <a:gd name="connsiteX33" fmla="*/ 93790 w 137703"/>
                  <a:gd name="connsiteY33" fmla="*/ 21703 h 213979"/>
                  <a:gd name="connsiteX34" fmla="*/ 87191 w 137703"/>
                  <a:gd name="connsiteY34" fmla="*/ 19164 h 213979"/>
                  <a:gd name="connsiteX35" fmla="*/ 78814 w 137703"/>
                  <a:gd name="connsiteY35" fmla="*/ 17260 h 213979"/>
                  <a:gd name="connsiteX36" fmla="*/ 69296 w 137703"/>
                  <a:gd name="connsiteY36" fmla="*/ 16499 h 213979"/>
                  <a:gd name="connsiteX37" fmla="*/ 41882 w 137703"/>
                  <a:gd name="connsiteY37" fmla="*/ 23733 h 213979"/>
                  <a:gd name="connsiteX38" fmla="*/ 33252 w 137703"/>
                  <a:gd name="connsiteY38" fmla="*/ 45816 h 213979"/>
                  <a:gd name="connsiteX39" fmla="*/ 36298 w 137703"/>
                  <a:gd name="connsiteY39" fmla="*/ 59650 h 213979"/>
                  <a:gd name="connsiteX40" fmla="*/ 45309 w 137703"/>
                  <a:gd name="connsiteY40" fmla="*/ 70565 h 213979"/>
                  <a:gd name="connsiteX41" fmla="*/ 59904 w 137703"/>
                  <a:gd name="connsiteY41" fmla="*/ 80337 h 213979"/>
                  <a:gd name="connsiteX42" fmla="*/ 79830 w 137703"/>
                  <a:gd name="connsiteY42" fmla="*/ 90744 h 213979"/>
                  <a:gd name="connsiteX43" fmla="*/ 100263 w 137703"/>
                  <a:gd name="connsiteY43" fmla="*/ 101659 h 213979"/>
                  <a:gd name="connsiteX44" fmla="*/ 118920 w 137703"/>
                  <a:gd name="connsiteY44" fmla="*/ 114858 h 213979"/>
                  <a:gd name="connsiteX45" fmla="*/ 132500 w 137703"/>
                  <a:gd name="connsiteY45" fmla="*/ 131738 h 213979"/>
                  <a:gd name="connsiteX46" fmla="*/ 137703 w 137703"/>
                  <a:gd name="connsiteY46" fmla="*/ 153821 h 213979"/>
                  <a:gd name="connsiteX47" fmla="*/ 132880 w 137703"/>
                  <a:gd name="connsiteY47" fmla="*/ 175397 h 213979"/>
                  <a:gd name="connsiteX48" fmla="*/ 118793 w 137703"/>
                  <a:gd name="connsiteY48" fmla="*/ 194688 h 213979"/>
                  <a:gd name="connsiteX49" fmla="*/ 95567 w 137703"/>
                  <a:gd name="connsiteY49" fmla="*/ 208522 h 213979"/>
                  <a:gd name="connsiteX50" fmla="*/ 63585 w 137703"/>
                  <a:gd name="connsiteY50" fmla="*/ 213979 h 21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7703" h="213979">
                    <a:moveTo>
                      <a:pt x="63585" y="213979"/>
                    </a:moveTo>
                    <a:cubicBezTo>
                      <a:pt x="55462" y="213979"/>
                      <a:pt x="47974" y="213345"/>
                      <a:pt x="41247" y="212075"/>
                    </a:cubicBezTo>
                    <a:cubicBezTo>
                      <a:pt x="34394" y="210806"/>
                      <a:pt x="28302" y="209410"/>
                      <a:pt x="22972" y="207887"/>
                    </a:cubicBezTo>
                    <a:cubicBezTo>
                      <a:pt x="17641" y="206364"/>
                      <a:pt x="12945" y="204841"/>
                      <a:pt x="9138" y="203445"/>
                    </a:cubicBezTo>
                    <a:cubicBezTo>
                      <a:pt x="5203" y="202049"/>
                      <a:pt x="2284" y="201288"/>
                      <a:pt x="0" y="201161"/>
                    </a:cubicBezTo>
                    <a:lnTo>
                      <a:pt x="2284" y="150648"/>
                    </a:lnTo>
                    <a:lnTo>
                      <a:pt x="21195" y="150648"/>
                    </a:lnTo>
                    <a:lnTo>
                      <a:pt x="26906" y="184535"/>
                    </a:lnTo>
                    <a:cubicBezTo>
                      <a:pt x="28429" y="186312"/>
                      <a:pt x="30460" y="187962"/>
                      <a:pt x="32998" y="189485"/>
                    </a:cubicBezTo>
                    <a:cubicBezTo>
                      <a:pt x="35536" y="191008"/>
                      <a:pt x="38455" y="192404"/>
                      <a:pt x="41755" y="193546"/>
                    </a:cubicBezTo>
                    <a:cubicBezTo>
                      <a:pt x="45055" y="194688"/>
                      <a:pt x="48609" y="195577"/>
                      <a:pt x="52416" y="196211"/>
                    </a:cubicBezTo>
                    <a:cubicBezTo>
                      <a:pt x="56223" y="196846"/>
                      <a:pt x="60158" y="197226"/>
                      <a:pt x="64346" y="197226"/>
                    </a:cubicBezTo>
                    <a:cubicBezTo>
                      <a:pt x="78053" y="197226"/>
                      <a:pt x="88206" y="194180"/>
                      <a:pt x="94806" y="188088"/>
                    </a:cubicBezTo>
                    <a:cubicBezTo>
                      <a:pt x="101278" y="181997"/>
                      <a:pt x="104578" y="173747"/>
                      <a:pt x="104578" y="163086"/>
                    </a:cubicBezTo>
                    <a:cubicBezTo>
                      <a:pt x="104578" y="157502"/>
                      <a:pt x="103436" y="152679"/>
                      <a:pt x="101405" y="148491"/>
                    </a:cubicBezTo>
                    <a:cubicBezTo>
                      <a:pt x="99248" y="144303"/>
                      <a:pt x="96202" y="140495"/>
                      <a:pt x="92141" y="136942"/>
                    </a:cubicBezTo>
                    <a:cubicBezTo>
                      <a:pt x="88079" y="133515"/>
                      <a:pt x="83130" y="130215"/>
                      <a:pt x="77418" y="127169"/>
                    </a:cubicBezTo>
                    <a:cubicBezTo>
                      <a:pt x="71707" y="124123"/>
                      <a:pt x="65234" y="120950"/>
                      <a:pt x="58127" y="117651"/>
                    </a:cubicBezTo>
                    <a:cubicBezTo>
                      <a:pt x="52416" y="115112"/>
                      <a:pt x="46451" y="112066"/>
                      <a:pt x="39978" y="108513"/>
                    </a:cubicBezTo>
                    <a:cubicBezTo>
                      <a:pt x="33506" y="104959"/>
                      <a:pt x="27541" y="100644"/>
                      <a:pt x="22083" y="95440"/>
                    </a:cubicBezTo>
                    <a:cubicBezTo>
                      <a:pt x="16626" y="90237"/>
                      <a:pt x="12057" y="84272"/>
                      <a:pt x="8376" y="77418"/>
                    </a:cubicBezTo>
                    <a:cubicBezTo>
                      <a:pt x="4696" y="70565"/>
                      <a:pt x="2919" y="62569"/>
                      <a:pt x="2919" y="53431"/>
                    </a:cubicBezTo>
                    <a:cubicBezTo>
                      <a:pt x="2919" y="45563"/>
                      <a:pt x="4569" y="38455"/>
                      <a:pt x="7742" y="31856"/>
                    </a:cubicBezTo>
                    <a:cubicBezTo>
                      <a:pt x="11042" y="25383"/>
                      <a:pt x="15484" y="19672"/>
                      <a:pt x="21449" y="14976"/>
                    </a:cubicBezTo>
                    <a:cubicBezTo>
                      <a:pt x="27287" y="10280"/>
                      <a:pt x="34394" y="6600"/>
                      <a:pt x="42644" y="3934"/>
                    </a:cubicBezTo>
                    <a:cubicBezTo>
                      <a:pt x="50893" y="1269"/>
                      <a:pt x="60031" y="0"/>
                      <a:pt x="70184" y="0"/>
                    </a:cubicBezTo>
                    <a:cubicBezTo>
                      <a:pt x="76530" y="0"/>
                      <a:pt x="82495" y="508"/>
                      <a:pt x="88079" y="1396"/>
                    </a:cubicBezTo>
                    <a:cubicBezTo>
                      <a:pt x="93790" y="2284"/>
                      <a:pt x="98867" y="3300"/>
                      <a:pt x="103563" y="4442"/>
                    </a:cubicBezTo>
                    <a:cubicBezTo>
                      <a:pt x="108259" y="5584"/>
                      <a:pt x="112447" y="6726"/>
                      <a:pt x="116001" y="7869"/>
                    </a:cubicBezTo>
                    <a:cubicBezTo>
                      <a:pt x="119554" y="9011"/>
                      <a:pt x="122346" y="9773"/>
                      <a:pt x="124504" y="10153"/>
                    </a:cubicBezTo>
                    <a:lnTo>
                      <a:pt x="122727" y="56604"/>
                    </a:lnTo>
                    <a:lnTo>
                      <a:pt x="104578" y="56604"/>
                    </a:lnTo>
                    <a:lnTo>
                      <a:pt x="97852" y="24495"/>
                    </a:lnTo>
                    <a:cubicBezTo>
                      <a:pt x="97090" y="23606"/>
                      <a:pt x="95694" y="22591"/>
                      <a:pt x="93790" y="21703"/>
                    </a:cubicBezTo>
                    <a:cubicBezTo>
                      <a:pt x="91887" y="20687"/>
                      <a:pt x="89729" y="19926"/>
                      <a:pt x="87191" y="19164"/>
                    </a:cubicBezTo>
                    <a:cubicBezTo>
                      <a:pt x="84652" y="18403"/>
                      <a:pt x="81860" y="17768"/>
                      <a:pt x="78814" y="17260"/>
                    </a:cubicBezTo>
                    <a:cubicBezTo>
                      <a:pt x="75768" y="16753"/>
                      <a:pt x="72469" y="16499"/>
                      <a:pt x="69296" y="16499"/>
                    </a:cubicBezTo>
                    <a:cubicBezTo>
                      <a:pt x="56731" y="16499"/>
                      <a:pt x="47593" y="18910"/>
                      <a:pt x="41882" y="23733"/>
                    </a:cubicBezTo>
                    <a:cubicBezTo>
                      <a:pt x="36044" y="28556"/>
                      <a:pt x="33252" y="35917"/>
                      <a:pt x="33252" y="45816"/>
                    </a:cubicBezTo>
                    <a:cubicBezTo>
                      <a:pt x="33252" y="51147"/>
                      <a:pt x="34267" y="55716"/>
                      <a:pt x="36298" y="59650"/>
                    </a:cubicBezTo>
                    <a:cubicBezTo>
                      <a:pt x="38328" y="63585"/>
                      <a:pt x="41374" y="67265"/>
                      <a:pt x="45309" y="70565"/>
                    </a:cubicBezTo>
                    <a:cubicBezTo>
                      <a:pt x="49243" y="73865"/>
                      <a:pt x="54066" y="77165"/>
                      <a:pt x="59904" y="80337"/>
                    </a:cubicBezTo>
                    <a:cubicBezTo>
                      <a:pt x="65742" y="83510"/>
                      <a:pt x="72342" y="87064"/>
                      <a:pt x="79830" y="90744"/>
                    </a:cubicBezTo>
                    <a:cubicBezTo>
                      <a:pt x="86556" y="94171"/>
                      <a:pt x="93410" y="97725"/>
                      <a:pt x="100263" y="101659"/>
                    </a:cubicBezTo>
                    <a:cubicBezTo>
                      <a:pt x="107117" y="105594"/>
                      <a:pt x="113335" y="109909"/>
                      <a:pt x="118920" y="114858"/>
                    </a:cubicBezTo>
                    <a:cubicBezTo>
                      <a:pt x="124504" y="119808"/>
                      <a:pt x="128946" y="125392"/>
                      <a:pt x="132500" y="131738"/>
                    </a:cubicBezTo>
                    <a:cubicBezTo>
                      <a:pt x="136053" y="138084"/>
                      <a:pt x="137703" y="145445"/>
                      <a:pt x="137703" y="153821"/>
                    </a:cubicBezTo>
                    <a:cubicBezTo>
                      <a:pt x="137703" y="161056"/>
                      <a:pt x="136053" y="168163"/>
                      <a:pt x="132880" y="175397"/>
                    </a:cubicBezTo>
                    <a:cubicBezTo>
                      <a:pt x="129707" y="182504"/>
                      <a:pt x="125012" y="188977"/>
                      <a:pt x="118793" y="194688"/>
                    </a:cubicBezTo>
                    <a:cubicBezTo>
                      <a:pt x="112574" y="200399"/>
                      <a:pt x="104832" y="204968"/>
                      <a:pt x="95567" y="208522"/>
                    </a:cubicBezTo>
                    <a:cubicBezTo>
                      <a:pt x="86429" y="212329"/>
                      <a:pt x="75768" y="213979"/>
                      <a:pt x="63585" y="213979"/>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6" name="Freeform: Shape 36">
                <a:extLst>
                  <a:ext uri="{FF2B5EF4-FFF2-40B4-BE49-F238E27FC236}">
                    <a16:creationId xmlns:a16="http://schemas.microsoft.com/office/drawing/2014/main" id="{EA07ED10-7970-C472-64DB-CFB64F6F6E67}"/>
                  </a:ext>
                </a:extLst>
              </p:cNvPr>
              <p:cNvSpPr/>
              <p:nvPr/>
            </p:nvSpPr>
            <p:spPr>
              <a:xfrm>
                <a:off x="2717404"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1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7 w 137195"/>
                  <a:gd name="connsiteY52" fmla="*/ 0 h 242408"/>
                  <a:gd name="connsiteX53" fmla="*/ 36552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2" y="106482"/>
                      <a:pt x="31983" y="107751"/>
                    </a:cubicBezTo>
                    <a:cubicBezTo>
                      <a:pt x="27541" y="109020"/>
                      <a:pt x="23352" y="110543"/>
                      <a:pt x="19545" y="111939"/>
                    </a:cubicBezTo>
                    <a:cubicBezTo>
                      <a:pt x="15738" y="113462"/>
                      <a:pt x="12565" y="114858"/>
                      <a:pt x="10026" y="116128"/>
                    </a:cubicBezTo>
                    <a:lnTo>
                      <a:pt x="9899" y="116128"/>
                    </a:lnTo>
                    <a:lnTo>
                      <a:pt x="3681" y="102928"/>
                    </a:lnTo>
                    <a:cubicBezTo>
                      <a:pt x="5457" y="101278"/>
                      <a:pt x="8503" y="99248"/>
                      <a:pt x="12818" y="96583"/>
                    </a:cubicBezTo>
                    <a:cubicBezTo>
                      <a:pt x="17134"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4" y="239997"/>
                    </a:cubicBezTo>
                    <a:cubicBezTo>
                      <a:pt x="58508" y="241647"/>
                      <a:pt x="53178" y="242408"/>
                      <a:pt x="47466" y="242408"/>
                    </a:cubicBezTo>
                    <a:cubicBezTo>
                      <a:pt x="41121" y="242408"/>
                      <a:pt x="35156" y="241520"/>
                      <a:pt x="29444" y="239870"/>
                    </a:cubicBezTo>
                    <a:cubicBezTo>
                      <a:pt x="23733" y="238220"/>
                      <a:pt x="18783" y="235555"/>
                      <a:pt x="14341" y="232001"/>
                    </a:cubicBezTo>
                    <a:cubicBezTo>
                      <a:pt x="10026" y="228448"/>
                      <a:pt x="6473" y="223879"/>
                      <a:pt x="3934" y="218294"/>
                    </a:cubicBezTo>
                    <a:cubicBezTo>
                      <a:pt x="1396"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7" y="0"/>
                    </a:cubicBezTo>
                    <a:lnTo>
                      <a:pt x="36552" y="0"/>
                    </a:lnTo>
                    <a:cubicBezTo>
                      <a:pt x="36552" y="508"/>
                      <a:pt x="36552"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1"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6" y="218802"/>
                    </a:cubicBezTo>
                    <a:cubicBezTo>
                      <a:pt x="77038"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2"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7" name="Freeform: Shape 37">
                <a:extLst>
                  <a:ext uri="{FF2B5EF4-FFF2-40B4-BE49-F238E27FC236}">
                    <a16:creationId xmlns:a16="http://schemas.microsoft.com/office/drawing/2014/main" id="{67FE4534-B1CD-4670-88CA-76544015077D}"/>
                  </a:ext>
                </a:extLst>
              </p:cNvPr>
              <p:cNvSpPr/>
              <p:nvPr/>
            </p:nvSpPr>
            <p:spPr>
              <a:xfrm>
                <a:off x="2877190" y="2202616"/>
                <a:ext cx="167147" cy="159278"/>
              </a:xfrm>
              <a:custGeom>
                <a:avLst/>
                <a:gdLst>
                  <a:gd name="connsiteX0" fmla="*/ 761 w 167147"/>
                  <a:gd name="connsiteY0" fmla="*/ 159152 h 159278"/>
                  <a:gd name="connsiteX1" fmla="*/ 761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176 h 159278"/>
                  <a:gd name="connsiteX24" fmla="*/ 116381 w 167147"/>
                  <a:gd name="connsiteY24" fmla="*/ 141891 h 159278"/>
                  <a:gd name="connsiteX25" fmla="*/ 116381 w 167147"/>
                  <a:gd name="connsiteY25" fmla="*/ 64981 h 159278"/>
                  <a:gd name="connsiteX26" fmla="*/ 115493 w 167147"/>
                  <a:gd name="connsiteY26" fmla="*/ 45816 h 159278"/>
                  <a:gd name="connsiteX27" fmla="*/ 111559 w 167147"/>
                  <a:gd name="connsiteY27" fmla="*/ 32110 h 159278"/>
                  <a:gd name="connsiteX28" fmla="*/ 103182 w 167147"/>
                  <a:gd name="connsiteY28" fmla="*/ 23860 h 159278"/>
                  <a:gd name="connsiteX29" fmla="*/ 88841 w 167147"/>
                  <a:gd name="connsiteY29" fmla="*/ 21068 h 159278"/>
                  <a:gd name="connsiteX30" fmla="*/ 68027 w 167147"/>
                  <a:gd name="connsiteY30" fmla="*/ 24875 h 159278"/>
                  <a:gd name="connsiteX31" fmla="*/ 49751 w 167147"/>
                  <a:gd name="connsiteY31" fmla="*/ 34394 h 159278"/>
                  <a:gd name="connsiteX32" fmla="*/ 49751 w 167147"/>
                  <a:gd name="connsiteY32" fmla="*/ 141764 h 159278"/>
                  <a:gd name="connsiteX33" fmla="*/ 69042 w 167147"/>
                  <a:gd name="connsiteY33" fmla="*/ 144049 h 159278"/>
                  <a:gd name="connsiteX34" fmla="*/ 69042 w 167147"/>
                  <a:gd name="connsiteY34" fmla="*/ 159152 h 159278"/>
                  <a:gd name="connsiteX35" fmla="*/ 761 w 167147"/>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1" y="159152"/>
                    </a:moveTo>
                    <a:lnTo>
                      <a:pt x="761"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176"/>
                    </a:lnTo>
                    <a:lnTo>
                      <a:pt x="116381" y="141891"/>
                    </a:lnTo>
                    <a:lnTo>
                      <a:pt x="116381" y="64981"/>
                    </a:lnTo>
                    <a:cubicBezTo>
                      <a:pt x="116381" y="57746"/>
                      <a:pt x="116001" y="51274"/>
                      <a:pt x="115493" y="45816"/>
                    </a:cubicBezTo>
                    <a:cubicBezTo>
                      <a:pt x="114858" y="40359"/>
                      <a:pt x="113589" y="35790"/>
                      <a:pt x="111559" y="32110"/>
                    </a:cubicBezTo>
                    <a:cubicBezTo>
                      <a:pt x="109528" y="28429"/>
                      <a:pt x="106736" y="25764"/>
                      <a:pt x="103182" y="23860"/>
                    </a:cubicBezTo>
                    <a:cubicBezTo>
                      <a:pt x="99502" y="22083"/>
                      <a:pt x="94679" y="21068"/>
                      <a:pt x="88841" y="21068"/>
                    </a:cubicBezTo>
                    <a:cubicBezTo>
                      <a:pt x="81860" y="21068"/>
                      <a:pt x="75007" y="22337"/>
                      <a:pt x="68027" y="24875"/>
                    </a:cubicBezTo>
                    <a:cubicBezTo>
                      <a:pt x="61046" y="27414"/>
                      <a:pt x="54954" y="30587"/>
                      <a:pt x="49751" y="34394"/>
                    </a:cubicBezTo>
                    <a:lnTo>
                      <a:pt x="49751" y="141764"/>
                    </a:lnTo>
                    <a:lnTo>
                      <a:pt x="69042" y="144049"/>
                    </a:lnTo>
                    <a:lnTo>
                      <a:pt x="69042" y="159152"/>
                    </a:lnTo>
                    <a:lnTo>
                      <a:pt x="761"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8" name="Freeform: Shape 38">
                <a:extLst>
                  <a:ext uri="{FF2B5EF4-FFF2-40B4-BE49-F238E27FC236}">
                    <a16:creationId xmlns:a16="http://schemas.microsoft.com/office/drawing/2014/main" id="{2695070B-DACB-D0E7-7AEE-25F6F753B0A1}"/>
                  </a:ext>
                </a:extLst>
              </p:cNvPr>
              <p:cNvSpPr/>
              <p:nvPr/>
            </p:nvSpPr>
            <p:spPr>
              <a:xfrm>
                <a:off x="3063502" y="2122152"/>
                <a:ext cx="137195" cy="242408"/>
              </a:xfrm>
              <a:custGeom>
                <a:avLst/>
                <a:gdLst>
                  <a:gd name="connsiteX0" fmla="*/ 0 w 137195"/>
                  <a:gd name="connsiteY0" fmla="*/ 198496 h 242408"/>
                  <a:gd name="connsiteX1" fmla="*/ 3680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0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6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3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7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6 w 137195"/>
                  <a:gd name="connsiteY52" fmla="*/ 0 h 242408"/>
                  <a:gd name="connsiteX53" fmla="*/ 36551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5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0"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1" y="106482"/>
                      <a:pt x="31983" y="107751"/>
                    </a:cubicBezTo>
                    <a:cubicBezTo>
                      <a:pt x="27541" y="109020"/>
                      <a:pt x="23352" y="110543"/>
                      <a:pt x="19545" y="111939"/>
                    </a:cubicBezTo>
                    <a:cubicBezTo>
                      <a:pt x="15737" y="113462"/>
                      <a:pt x="12564" y="114858"/>
                      <a:pt x="10026" y="116128"/>
                    </a:cubicBezTo>
                    <a:lnTo>
                      <a:pt x="9899" y="116128"/>
                    </a:lnTo>
                    <a:lnTo>
                      <a:pt x="3680" y="102928"/>
                    </a:lnTo>
                    <a:cubicBezTo>
                      <a:pt x="5457" y="101278"/>
                      <a:pt x="8503" y="99248"/>
                      <a:pt x="12818" y="96583"/>
                    </a:cubicBezTo>
                    <a:cubicBezTo>
                      <a:pt x="17133"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6"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3" y="235936"/>
                    </a:cubicBezTo>
                    <a:cubicBezTo>
                      <a:pt x="93029" y="234032"/>
                      <a:pt x="92775" y="231367"/>
                      <a:pt x="92775" y="228194"/>
                    </a:cubicBezTo>
                    <a:lnTo>
                      <a:pt x="92775" y="223117"/>
                    </a:lnTo>
                    <a:cubicBezTo>
                      <a:pt x="91633" y="224259"/>
                      <a:pt x="89602" y="225782"/>
                      <a:pt x="86937" y="227940"/>
                    </a:cubicBezTo>
                    <a:cubicBezTo>
                      <a:pt x="84272" y="230097"/>
                      <a:pt x="80972" y="232255"/>
                      <a:pt x="77037" y="234413"/>
                    </a:cubicBezTo>
                    <a:cubicBezTo>
                      <a:pt x="73103" y="236570"/>
                      <a:pt x="68661" y="238474"/>
                      <a:pt x="63584" y="239997"/>
                    </a:cubicBezTo>
                    <a:cubicBezTo>
                      <a:pt x="58508" y="241647"/>
                      <a:pt x="53178" y="242408"/>
                      <a:pt x="47466" y="242408"/>
                    </a:cubicBezTo>
                    <a:cubicBezTo>
                      <a:pt x="41120" y="242408"/>
                      <a:pt x="35156" y="241520"/>
                      <a:pt x="29444" y="239870"/>
                    </a:cubicBezTo>
                    <a:cubicBezTo>
                      <a:pt x="23733" y="238220"/>
                      <a:pt x="18783" y="235555"/>
                      <a:pt x="14341" y="232001"/>
                    </a:cubicBezTo>
                    <a:cubicBezTo>
                      <a:pt x="10026" y="228448"/>
                      <a:pt x="6473" y="223879"/>
                      <a:pt x="3934" y="218294"/>
                    </a:cubicBezTo>
                    <a:cubicBezTo>
                      <a:pt x="1269"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6" y="0"/>
                    </a:cubicBezTo>
                    <a:lnTo>
                      <a:pt x="36551" y="0"/>
                    </a:lnTo>
                    <a:cubicBezTo>
                      <a:pt x="36551" y="508"/>
                      <a:pt x="36551"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0"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5" y="218802"/>
                    </a:cubicBezTo>
                    <a:cubicBezTo>
                      <a:pt x="77037"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1"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9" name="Freeform: Shape 39">
                <a:extLst>
                  <a:ext uri="{FF2B5EF4-FFF2-40B4-BE49-F238E27FC236}">
                    <a16:creationId xmlns:a16="http://schemas.microsoft.com/office/drawing/2014/main" id="{E1E6E327-4AF1-CE35-F9B9-99189971CB51}"/>
                  </a:ext>
                </a:extLst>
              </p:cNvPr>
              <p:cNvSpPr/>
              <p:nvPr/>
            </p:nvSpPr>
            <p:spPr>
              <a:xfrm>
                <a:off x="3219227" y="2168222"/>
                <a:ext cx="100516" cy="196845"/>
              </a:xfrm>
              <a:custGeom>
                <a:avLst/>
                <a:gdLst>
                  <a:gd name="connsiteX0" fmla="*/ 19799 w 100516"/>
                  <a:gd name="connsiteY0" fmla="*/ 164355 h 196845"/>
                  <a:gd name="connsiteX1" fmla="*/ 19799 w 100516"/>
                  <a:gd name="connsiteY1" fmla="*/ 57620 h 196845"/>
                  <a:gd name="connsiteX2" fmla="*/ 0 w 100516"/>
                  <a:gd name="connsiteY2" fmla="*/ 57620 h 196845"/>
                  <a:gd name="connsiteX3" fmla="*/ 0 w 100516"/>
                  <a:gd name="connsiteY3" fmla="*/ 44801 h 196845"/>
                  <a:gd name="connsiteX4" fmla="*/ 8376 w 100516"/>
                  <a:gd name="connsiteY4" fmla="*/ 41882 h 196845"/>
                  <a:gd name="connsiteX5" fmla="*/ 14468 w 100516"/>
                  <a:gd name="connsiteY5" fmla="*/ 39090 h 196845"/>
                  <a:gd name="connsiteX6" fmla="*/ 22083 w 100516"/>
                  <a:gd name="connsiteY6" fmla="*/ 28810 h 196845"/>
                  <a:gd name="connsiteX7" fmla="*/ 24875 w 100516"/>
                  <a:gd name="connsiteY7" fmla="*/ 22337 h 196845"/>
                  <a:gd name="connsiteX8" fmla="*/ 28048 w 100516"/>
                  <a:gd name="connsiteY8" fmla="*/ 14088 h 196845"/>
                  <a:gd name="connsiteX9" fmla="*/ 30967 w 100516"/>
                  <a:gd name="connsiteY9" fmla="*/ 5965 h 196845"/>
                  <a:gd name="connsiteX10" fmla="*/ 32871 w 100516"/>
                  <a:gd name="connsiteY10" fmla="*/ 0 h 196845"/>
                  <a:gd name="connsiteX11" fmla="*/ 50385 w 100516"/>
                  <a:gd name="connsiteY11" fmla="*/ 0 h 196845"/>
                  <a:gd name="connsiteX12" fmla="*/ 50385 w 100516"/>
                  <a:gd name="connsiteY12" fmla="*/ 37821 h 196845"/>
                  <a:gd name="connsiteX13" fmla="*/ 96202 w 100516"/>
                  <a:gd name="connsiteY13" fmla="*/ 37821 h 196845"/>
                  <a:gd name="connsiteX14" fmla="*/ 96202 w 100516"/>
                  <a:gd name="connsiteY14" fmla="*/ 57620 h 196845"/>
                  <a:gd name="connsiteX15" fmla="*/ 50385 w 100516"/>
                  <a:gd name="connsiteY15" fmla="*/ 57620 h 196845"/>
                  <a:gd name="connsiteX16" fmla="*/ 50385 w 100516"/>
                  <a:gd name="connsiteY16" fmla="*/ 139480 h 196845"/>
                  <a:gd name="connsiteX17" fmla="*/ 50766 w 100516"/>
                  <a:gd name="connsiteY17" fmla="*/ 158517 h 196845"/>
                  <a:gd name="connsiteX18" fmla="*/ 52670 w 100516"/>
                  <a:gd name="connsiteY18" fmla="*/ 168670 h 196845"/>
                  <a:gd name="connsiteX19" fmla="*/ 57366 w 100516"/>
                  <a:gd name="connsiteY19" fmla="*/ 172732 h 196845"/>
                  <a:gd name="connsiteX20" fmla="*/ 65996 w 100516"/>
                  <a:gd name="connsiteY20" fmla="*/ 173493 h 196845"/>
                  <a:gd name="connsiteX21" fmla="*/ 66123 w 100516"/>
                  <a:gd name="connsiteY21" fmla="*/ 173493 h 196845"/>
                  <a:gd name="connsiteX22" fmla="*/ 74372 w 100516"/>
                  <a:gd name="connsiteY22" fmla="*/ 172986 h 196845"/>
                  <a:gd name="connsiteX23" fmla="*/ 82749 w 100516"/>
                  <a:gd name="connsiteY23" fmla="*/ 171716 h 196845"/>
                  <a:gd name="connsiteX24" fmla="*/ 90237 w 100516"/>
                  <a:gd name="connsiteY24" fmla="*/ 170067 h 196845"/>
                  <a:gd name="connsiteX25" fmla="*/ 95694 w 100516"/>
                  <a:gd name="connsiteY25" fmla="*/ 168417 h 196845"/>
                  <a:gd name="connsiteX26" fmla="*/ 95821 w 100516"/>
                  <a:gd name="connsiteY26" fmla="*/ 168417 h 196845"/>
                  <a:gd name="connsiteX27" fmla="*/ 100517 w 100516"/>
                  <a:gd name="connsiteY27" fmla="*/ 181870 h 196845"/>
                  <a:gd name="connsiteX28" fmla="*/ 91506 w 100516"/>
                  <a:gd name="connsiteY28" fmla="*/ 186946 h 196845"/>
                  <a:gd name="connsiteX29" fmla="*/ 78941 w 100516"/>
                  <a:gd name="connsiteY29" fmla="*/ 191769 h 196845"/>
                  <a:gd name="connsiteX30" fmla="*/ 64981 w 100516"/>
                  <a:gd name="connsiteY30" fmla="*/ 195450 h 196845"/>
                  <a:gd name="connsiteX31" fmla="*/ 51274 w 100516"/>
                  <a:gd name="connsiteY31" fmla="*/ 196846 h 196845"/>
                  <a:gd name="connsiteX32" fmla="*/ 51020 w 100516"/>
                  <a:gd name="connsiteY32" fmla="*/ 196846 h 196845"/>
                  <a:gd name="connsiteX33" fmla="*/ 38075 w 100516"/>
                  <a:gd name="connsiteY33" fmla="*/ 195196 h 196845"/>
                  <a:gd name="connsiteX34" fmla="*/ 28302 w 100516"/>
                  <a:gd name="connsiteY34" fmla="*/ 189738 h 196845"/>
                  <a:gd name="connsiteX35" fmla="*/ 22083 w 100516"/>
                  <a:gd name="connsiteY35" fmla="*/ 179712 h 196845"/>
                  <a:gd name="connsiteX36" fmla="*/ 19799 w 100516"/>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516"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2" y="33633"/>
                      <a:pt x="22083" y="28810"/>
                    </a:cubicBezTo>
                    <a:cubicBezTo>
                      <a:pt x="22845" y="27160"/>
                      <a:pt x="23733" y="25002"/>
                      <a:pt x="24875" y="22337"/>
                    </a:cubicBezTo>
                    <a:cubicBezTo>
                      <a:pt x="26017" y="19672"/>
                      <a:pt x="27033" y="16880"/>
                      <a:pt x="28048" y="14088"/>
                    </a:cubicBezTo>
                    <a:cubicBezTo>
                      <a:pt x="29064" y="11295"/>
                      <a:pt x="30079" y="8630"/>
                      <a:pt x="30967" y="5965"/>
                    </a:cubicBezTo>
                    <a:cubicBezTo>
                      <a:pt x="31856" y="3427"/>
                      <a:pt x="32490" y="1396"/>
                      <a:pt x="32871" y="0"/>
                    </a:cubicBezTo>
                    <a:lnTo>
                      <a:pt x="50385" y="0"/>
                    </a:lnTo>
                    <a:lnTo>
                      <a:pt x="50385" y="37821"/>
                    </a:lnTo>
                    <a:lnTo>
                      <a:pt x="96202" y="37821"/>
                    </a:lnTo>
                    <a:lnTo>
                      <a:pt x="96202" y="57620"/>
                    </a:lnTo>
                    <a:lnTo>
                      <a:pt x="50385" y="57620"/>
                    </a:lnTo>
                    <a:lnTo>
                      <a:pt x="50385" y="139480"/>
                    </a:lnTo>
                    <a:cubicBezTo>
                      <a:pt x="50385" y="147602"/>
                      <a:pt x="50512" y="153948"/>
                      <a:pt x="50766" y="158517"/>
                    </a:cubicBezTo>
                    <a:cubicBezTo>
                      <a:pt x="51020" y="163086"/>
                      <a:pt x="51654" y="166513"/>
                      <a:pt x="52670" y="168670"/>
                    </a:cubicBezTo>
                    <a:cubicBezTo>
                      <a:pt x="53685" y="170828"/>
                      <a:pt x="55335" y="172224"/>
                      <a:pt x="57366" y="172732"/>
                    </a:cubicBezTo>
                    <a:cubicBezTo>
                      <a:pt x="59523" y="173239"/>
                      <a:pt x="62315" y="173493"/>
                      <a:pt x="65996" y="173493"/>
                    </a:cubicBezTo>
                    <a:lnTo>
                      <a:pt x="66123" y="173493"/>
                    </a:lnTo>
                    <a:cubicBezTo>
                      <a:pt x="68788" y="173493"/>
                      <a:pt x="71580" y="173366"/>
                      <a:pt x="74372" y="172986"/>
                    </a:cubicBezTo>
                    <a:cubicBezTo>
                      <a:pt x="77291" y="172605"/>
                      <a:pt x="80083" y="172224"/>
                      <a:pt x="82749" y="171716"/>
                    </a:cubicBezTo>
                    <a:cubicBezTo>
                      <a:pt x="85414" y="171209"/>
                      <a:pt x="87952" y="170701"/>
                      <a:pt x="90237" y="170067"/>
                    </a:cubicBezTo>
                    <a:cubicBezTo>
                      <a:pt x="92521" y="169432"/>
                      <a:pt x="94298" y="168924"/>
                      <a:pt x="95694" y="168417"/>
                    </a:cubicBezTo>
                    <a:lnTo>
                      <a:pt x="95821" y="168417"/>
                    </a:lnTo>
                    <a:lnTo>
                      <a:pt x="100517" y="181870"/>
                    </a:lnTo>
                    <a:cubicBezTo>
                      <a:pt x="98359" y="183520"/>
                      <a:pt x="95313" y="185169"/>
                      <a:pt x="91506" y="186946"/>
                    </a:cubicBezTo>
                    <a:cubicBezTo>
                      <a:pt x="87698" y="188723"/>
                      <a:pt x="83510" y="190373"/>
                      <a:pt x="78941" y="191769"/>
                    </a:cubicBezTo>
                    <a:cubicBezTo>
                      <a:pt x="74499" y="193292"/>
                      <a:pt x="69803" y="194434"/>
                      <a:pt x="64981" y="195450"/>
                    </a:cubicBezTo>
                    <a:cubicBezTo>
                      <a:pt x="60158" y="196465"/>
                      <a:pt x="55589" y="196846"/>
                      <a:pt x="51274"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0" name="Freeform: Shape 40">
                <a:extLst>
                  <a:ext uri="{FF2B5EF4-FFF2-40B4-BE49-F238E27FC236}">
                    <a16:creationId xmlns:a16="http://schemas.microsoft.com/office/drawing/2014/main" id="{5D8E6D17-5437-70C7-EEF9-FB6428CCFFFF}"/>
                  </a:ext>
                </a:extLst>
              </p:cNvPr>
              <p:cNvSpPr/>
              <p:nvPr/>
            </p:nvSpPr>
            <p:spPr>
              <a:xfrm>
                <a:off x="3335481" y="2202616"/>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6"/>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89"/>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4"/>
                      <a:pt x="12945" y="16118"/>
                    </a:cubicBezTo>
                    <a:cubicBezTo>
                      <a:pt x="17260" y="13580"/>
                      <a:pt x="22464" y="11042"/>
                      <a:pt x="28429" y="8757"/>
                    </a:cubicBezTo>
                    <a:cubicBezTo>
                      <a:pt x="34394" y="6346"/>
                      <a:pt x="40867" y="4315"/>
                      <a:pt x="47720" y="2538"/>
                    </a:cubicBezTo>
                    <a:cubicBezTo>
                      <a:pt x="54574" y="761"/>
                      <a:pt x="61427" y="0"/>
                      <a:pt x="68280" y="0"/>
                    </a:cubicBezTo>
                    <a:cubicBezTo>
                      <a:pt x="77799" y="0"/>
                      <a:pt x="85922" y="1015"/>
                      <a:pt x="92521" y="2919"/>
                    </a:cubicBezTo>
                    <a:cubicBezTo>
                      <a:pt x="99121" y="4823"/>
                      <a:pt x="104451" y="7996"/>
                      <a:pt x="108639" y="12311"/>
                    </a:cubicBezTo>
                    <a:cubicBezTo>
                      <a:pt x="112701" y="16626"/>
                      <a:pt x="115620" y="22210"/>
                      <a:pt x="117524" y="29191"/>
                    </a:cubicBezTo>
                    <a:cubicBezTo>
                      <a:pt x="119300" y="36044"/>
                      <a:pt x="120189" y="44547"/>
                      <a:pt x="120189" y="54447"/>
                    </a:cubicBezTo>
                    <a:lnTo>
                      <a:pt x="120189" y="143668"/>
                    </a:lnTo>
                    <a:lnTo>
                      <a:pt x="137195" y="143668"/>
                    </a:lnTo>
                    <a:lnTo>
                      <a:pt x="137195" y="156994"/>
                    </a:lnTo>
                    <a:cubicBezTo>
                      <a:pt x="135419" y="157502"/>
                      <a:pt x="133388" y="158010"/>
                      <a:pt x="130977" y="158517"/>
                    </a:cubicBezTo>
                    <a:cubicBezTo>
                      <a:pt x="128565" y="159152"/>
                      <a:pt x="126027" y="159659"/>
                      <a:pt x="123362" y="160167"/>
                    </a:cubicBezTo>
                    <a:cubicBezTo>
                      <a:pt x="120697" y="160675"/>
                      <a:pt x="118031" y="161056"/>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7"/>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6"/>
                      <a:pt x="29444" y="159406"/>
                    </a:cubicBezTo>
                    <a:cubicBezTo>
                      <a:pt x="23733" y="157756"/>
                      <a:pt x="18784" y="155091"/>
                      <a:pt x="14341" y="151537"/>
                    </a:cubicBezTo>
                    <a:cubicBezTo>
                      <a:pt x="10026" y="147983"/>
                      <a:pt x="6600" y="143414"/>
                      <a:pt x="3934"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3"/>
                      <a:pt x="37694" y="97217"/>
                      <a:pt x="35917" y="101278"/>
                    </a:cubicBezTo>
                    <a:cubicBezTo>
                      <a:pt x="34140" y="105340"/>
                      <a:pt x="33252" y="109528"/>
                      <a:pt x="33252" y="113843"/>
                    </a:cubicBezTo>
                    <a:cubicBezTo>
                      <a:pt x="33252" y="118920"/>
                      <a:pt x="33886" y="123108"/>
                      <a:pt x="35282" y="126535"/>
                    </a:cubicBezTo>
                    <a:cubicBezTo>
                      <a:pt x="36552" y="129961"/>
                      <a:pt x="38455" y="132880"/>
                      <a:pt x="40740" y="135038"/>
                    </a:cubicBezTo>
                    <a:cubicBezTo>
                      <a:pt x="43024" y="137195"/>
                      <a:pt x="45816" y="138845"/>
                      <a:pt x="48989" y="139734"/>
                    </a:cubicBezTo>
                    <a:cubicBezTo>
                      <a:pt x="52162"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1" name="Freeform: Shape 41">
                <a:extLst>
                  <a:ext uri="{FF2B5EF4-FFF2-40B4-BE49-F238E27FC236}">
                    <a16:creationId xmlns:a16="http://schemas.microsoft.com/office/drawing/2014/main" id="{6B7BB41C-0F96-1786-758A-6BE7FE7C0696}"/>
                  </a:ext>
                </a:extLst>
              </p:cNvPr>
              <p:cNvSpPr/>
              <p:nvPr/>
            </p:nvSpPr>
            <p:spPr>
              <a:xfrm>
                <a:off x="3491333" y="2168222"/>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749 w 100390"/>
                  <a:gd name="connsiteY7" fmla="*/ 22337 h 196845"/>
                  <a:gd name="connsiteX8" fmla="*/ 27922 w 100390"/>
                  <a:gd name="connsiteY8" fmla="*/ 14088 h 196845"/>
                  <a:gd name="connsiteX9" fmla="*/ 30841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7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749" y="22337"/>
                    </a:cubicBezTo>
                    <a:cubicBezTo>
                      <a:pt x="25891" y="19672"/>
                      <a:pt x="26906" y="16880"/>
                      <a:pt x="27922" y="14088"/>
                    </a:cubicBezTo>
                    <a:cubicBezTo>
                      <a:pt x="28937" y="11295"/>
                      <a:pt x="29952" y="8630"/>
                      <a:pt x="30841" y="5965"/>
                    </a:cubicBezTo>
                    <a:cubicBezTo>
                      <a:pt x="31729" y="3427"/>
                      <a:pt x="32363"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269"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5" y="170701"/>
                      <a:pt x="90110" y="170067"/>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2" name="Freeform: Shape 42">
                <a:extLst>
                  <a:ext uri="{FF2B5EF4-FFF2-40B4-BE49-F238E27FC236}">
                    <a16:creationId xmlns:a16="http://schemas.microsoft.com/office/drawing/2014/main" id="{8C9689BF-DEF8-F750-8E98-69C8E08E05A2}"/>
                  </a:ext>
                </a:extLst>
              </p:cNvPr>
              <p:cNvSpPr/>
              <p:nvPr/>
            </p:nvSpPr>
            <p:spPr>
              <a:xfrm>
                <a:off x="3607714" y="2201982"/>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2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4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6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3"/>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2" y="117524"/>
                      <a:pt x="43278" y="123616"/>
                      <a:pt x="47466" y="128311"/>
                    </a:cubicBezTo>
                    <a:cubicBezTo>
                      <a:pt x="51655" y="133007"/>
                      <a:pt x="56604" y="136434"/>
                      <a:pt x="62062" y="138592"/>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3"/>
                      <a:pt x="116128" y="150014"/>
                    </a:cubicBezTo>
                    <a:cubicBezTo>
                      <a:pt x="112066" y="152425"/>
                      <a:pt x="107497" y="154710"/>
                      <a:pt x="102548" y="156487"/>
                    </a:cubicBezTo>
                    <a:cubicBezTo>
                      <a:pt x="97598" y="158390"/>
                      <a:pt x="92267" y="159913"/>
                      <a:pt x="86683" y="161056"/>
                    </a:cubicBezTo>
                    <a:cubicBezTo>
                      <a:pt x="81099" y="162325"/>
                      <a:pt x="75388" y="162832"/>
                      <a:pt x="69803" y="162832"/>
                    </a:cubicBezTo>
                    <a:close/>
                    <a:moveTo>
                      <a:pt x="66377" y="16372"/>
                    </a:moveTo>
                    <a:cubicBezTo>
                      <a:pt x="61808" y="16372"/>
                      <a:pt x="57620" y="17134"/>
                      <a:pt x="53685" y="18784"/>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6"/>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3" name="Freeform: Shape 43">
                <a:extLst>
                  <a:ext uri="{FF2B5EF4-FFF2-40B4-BE49-F238E27FC236}">
                    <a16:creationId xmlns:a16="http://schemas.microsoft.com/office/drawing/2014/main" id="{23DC1786-6C9F-BC04-1F6D-3FA155FC409A}"/>
                  </a:ext>
                </a:extLst>
              </p:cNvPr>
              <p:cNvSpPr/>
              <p:nvPr/>
            </p:nvSpPr>
            <p:spPr>
              <a:xfrm>
                <a:off x="3851899" y="2151597"/>
                <a:ext cx="159532" cy="210298"/>
              </a:xfrm>
              <a:custGeom>
                <a:avLst/>
                <a:gdLst>
                  <a:gd name="connsiteX0" fmla="*/ 0 w 159532"/>
                  <a:gd name="connsiteY0" fmla="*/ 210172 h 210298"/>
                  <a:gd name="connsiteX1" fmla="*/ 0 w 159532"/>
                  <a:gd name="connsiteY1" fmla="*/ 195069 h 210298"/>
                  <a:gd name="connsiteX2" fmla="*/ 22972 w 159532"/>
                  <a:gd name="connsiteY2" fmla="*/ 191515 h 210298"/>
                  <a:gd name="connsiteX3" fmla="*/ 22972 w 159532"/>
                  <a:gd name="connsiteY3" fmla="*/ 20560 h 210298"/>
                  <a:gd name="connsiteX4" fmla="*/ 1650 w 159532"/>
                  <a:gd name="connsiteY4" fmla="*/ 16880 h 210298"/>
                  <a:gd name="connsiteX5" fmla="*/ 1650 w 159532"/>
                  <a:gd name="connsiteY5" fmla="*/ 1777 h 210298"/>
                  <a:gd name="connsiteX6" fmla="*/ 38709 w 159532"/>
                  <a:gd name="connsiteY6" fmla="*/ 1777 h 210298"/>
                  <a:gd name="connsiteX7" fmla="*/ 50512 w 159532"/>
                  <a:gd name="connsiteY7" fmla="*/ 1523 h 210298"/>
                  <a:gd name="connsiteX8" fmla="*/ 60539 w 159532"/>
                  <a:gd name="connsiteY8" fmla="*/ 888 h 210298"/>
                  <a:gd name="connsiteX9" fmla="*/ 71707 w 159532"/>
                  <a:gd name="connsiteY9" fmla="*/ 254 h 210298"/>
                  <a:gd name="connsiteX10" fmla="*/ 86810 w 159532"/>
                  <a:gd name="connsiteY10" fmla="*/ 0 h 210298"/>
                  <a:gd name="connsiteX11" fmla="*/ 121585 w 159532"/>
                  <a:gd name="connsiteY11" fmla="*/ 4061 h 210298"/>
                  <a:gd name="connsiteX12" fmla="*/ 144049 w 159532"/>
                  <a:gd name="connsiteY12" fmla="*/ 15737 h 210298"/>
                  <a:gd name="connsiteX13" fmla="*/ 155979 w 159532"/>
                  <a:gd name="connsiteY13" fmla="*/ 34394 h 210298"/>
                  <a:gd name="connsiteX14" fmla="*/ 159533 w 159532"/>
                  <a:gd name="connsiteY14" fmla="*/ 59523 h 210298"/>
                  <a:gd name="connsiteX15" fmla="*/ 153441 w 159532"/>
                  <a:gd name="connsiteY15" fmla="*/ 90491 h 210298"/>
                  <a:gd name="connsiteX16" fmla="*/ 136434 w 159532"/>
                  <a:gd name="connsiteY16" fmla="*/ 113335 h 210298"/>
                  <a:gd name="connsiteX17" fmla="*/ 110797 w 159532"/>
                  <a:gd name="connsiteY17" fmla="*/ 127550 h 210298"/>
                  <a:gd name="connsiteX18" fmla="*/ 78814 w 159532"/>
                  <a:gd name="connsiteY18" fmla="*/ 132373 h 210298"/>
                  <a:gd name="connsiteX19" fmla="*/ 70819 w 159532"/>
                  <a:gd name="connsiteY19" fmla="*/ 132246 h 210298"/>
                  <a:gd name="connsiteX20" fmla="*/ 63458 w 159532"/>
                  <a:gd name="connsiteY20" fmla="*/ 131992 h 210298"/>
                  <a:gd name="connsiteX21" fmla="*/ 57620 w 159532"/>
                  <a:gd name="connsiteY21" fmla="*/ 131611 h 210298"/>
                  <a:gd name="connsiteX22" fmla="*/ 54193 w 159532"/>
                  <a:gd name="connsiteY22" fmla="*/ 131230 h 210298"/>
                  <a:gd name="connsiteX23" fmla="*/ 54193 w 159532"/>
                  <a:gd name="connsiteY23" fmla="*/ 191515 h 210298"/>
                  <a:gd name="connsiteX24" fmla="*/ 90364 w 159532"/>
                  <a:gd name="connsiteY24" fmla="*/ 195196 h 210298"/>
                  <a:gd name="connsiteX25" fmla="*/ 90364 w 159532"/>
                  <a:gd name="connsiteY25" fmla="*/ 210299 h 210298"/>
                  <a:gd name="connsiteX26" fmla="*/ 0 w 159532"/>
                  <a:gd name="connsiteY26" fmla="*/ 210299 h 210298"/>
                  <a:gd name="connsiteX27" fmla="*/ 54193 w 159532"/>
                  <a:gd name="connsiteY27" fmla="*/ 114604 h 210298"/>
                  <a:gd name="connsiteX28" fmla="*/ 58381 w 159532"/>
                  <a:gd name="connsiteY28" fmla="*/ 115239 h 210298"/>
                  <a:gd name="connsiteX29" fmla="*/ 63458 w 159532"/>
                  <a:gd name="connsiteY29" fmla="*/ 115620 h 210298"/>
                  <a:gd name="connsiteX30" fmla="*/ 70057 w 159532"/>
                  <a:gd name="connsiteY30" fmla="*/ 115874 h 210298"/>
                  <a:gd name="connsiteX31" fmla="*/ 78941 w 159532"/>
                  <a:gd name="connsiteY31" fmla="*/ 116001 h 210298"/>
                  <a:gd name="connsiteX32" fmla="*/ 96456 w 159532"/>
                  <a:gd name="connsiteY32" fmla="*/ 113462 h 210298"/>
                  <a:gd name="connsiteX33" fmla="*/ 111685 w 159532"/>
                  <a:gd name="connsiteY33" fmla="*/ 104451 h 210298"/>
                  <a:gd name="connsiteX34" fmla="*/ 122473 w 159532"/>
                  <a:gd name="connsiteY34" fmla="*/ 87064 h 210298"/>
                  <a:gd name="connsiteX35" fmla="*/ 126535 w 159532"/>
                  <a:gd name="connsiteY35" fmla="*/ 59650 h 210298"/>
                  <a:gd name="connsiteX36" fmla="*/ 123488 w 159532"/>
                  <a:gd name="connsiteY36" fmla="*/ 39471 h 210298"/>
                  <a:gd name="connsiteX37" fmla="*/ 114351 w 159532"/>
                  <a:gd name="connsiteY37" fmla="*/ 25891 h 210298"/>
                  <a:gd name="connsiteX38" fmla="*/ 99248 w 159532"/>
                  <a:gd name="connsiteY38" fmla="*/ 18276 h 210298"/>
                  <a:gd name="connsiteX39" fmla="*/ 77926 w 159532"/>
                  <a:gd name="connsiteY39" fmla="*/ 15864 h 210298"/>
                  <a:gd name="connsiteX40" fmla="*/ 69677 w 159532"/>
                  <a:gd name="connsiteY40" fmla="*/ 16118 h 210298"/>
                  <a:gd name="connsiteX41" fmla="*/ 63712 w 159532"/>
                  <a:gd name="connsiteY41" fmla="*/ 16626 h 210298"/>
                  <a:gd name="connsiteX42" fmla="*/ 58889 w 159532"/>
                  <a:gd name="connsiteY42" fmla="*/ 17260 h 210298"/>
                  <a:gd name="connsiteX43" fmla="*/ 54193 w 159532"/>
                  <a:gd name="connsiteY43" fmla="*/ 17514 h 210298"/>
                  <a:gd name="connsiteX44" fmla="*/ 54193 w 159532"/>
                  <a:gd name="connsiteY44" fmla="*/ 114604 h 21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9532" h="210298">
                    <a:moveTo>
                      <a:pt x="0" y="210172"/>
                    </a:moveTo>
                    <a:lnTo>
                      <a:pt x="0" y="195069"/>
                    </a:lnTo>
                    <a:lnTo>
                      <a:pt x="22972" y="191515"/>
                    </a:lnTo>
                    <a:lnTo>
                      <a:pt x="22972" y="20560"/>
                    </a:lnTo>
                    <a:lnTo>
                      <a:pt x="1650" y="16880"/>
                    </a:lnTo>
                    <a:lnTo>
                      <a:pt x="1650" y="1777"/>
                    </a:lnTo>
                    <a:lnTo>
                      <a:pt x="38709" y="1777"/>
                    </a:lnTo>
                    <a:cubicBezTo>
                      <a:pt x="43278" y="1777"/>
                      <a:pt x="47212" y="1650"/>
                      <a:pt x="50512" y="1523"/>
                    </a:cubicBezTo>
                    <a:cubicBezTo>
                      <a:pt x="53812" y="1396"/>
                      <a:pt x="57112" y="1142"/>
                      <a:pt x="60539" y="888"/>
                    </a:cubicBezTo>
                    <a:cubicBezTo>
                      <a:pt x="63965" y="635"/>
                      <a:pt x="67646" y="381"/>
                      <a:pt x="71707" y="254"/>
                    </a:cubicBezTo>
                    <a:cubicBezTo>
                      <a:pt x="75768" y="127"/>
                      <a:pt x="80845" y="0"/>
                      <a:pt x="86810" y="0"/>
                    </a:cubicBezTo>
                    <a:cubicBezTo>
                      <a:pt x="100644" y="0"/>
                      <a:pt x="112320" y="1396"/>
                      <a:pt x="121585" y="4061"/>
                    </a:cubicBezTo>
                    <a:cubicBezTo>
                      <a:pt x="130977" y="6726"/>
                      <a:pt x="138465" y="10661"/>
                      <a:pt x="144049" y="15737"/>
                    </a:cubicBezTo>
                    <a:cubicBezTo>
                      <a:pt x="149633" y="20814"/>
                      <a:pt x="153694" y="27033"/>
                      <a:pt x="155979" y="34394"/>
                    </a:cubicBezTo>
                    <a:cubicBezTo>
                      <a:pt x="158390" y="41755"/>
                      <a:pt x="159533" y="50132"/>
                      <a:pt x="159533" y="59523"/>
                    </a:cubicBezTo>
                    <a:cubicBezTo>
                      <a:pt x="159533" y="71073"/>
                      <a:pt x="157502" y="81353"/>
                      <a:pt x="153441" y="90491"/>
                    </a:cubicBezTo>
                    <a:cubicBezTo>
                      <a:pt x="149379" y="99502"/>
                      <a:pt x="143668" y="107116"/>
                      <a:pt x="136434" y="113335"/>
                    </a:cubicBezTo>
                    <a:cubicBezTo>
                      <a:pt x="129200" y="119554"/>
                      <a:pt x="120569" y="124250"/>
                      <a:pt x="110797" y="127550"/>
                    </a:cubicBezTo>
                    <a:cubicBezTo>
                      <a:pt x="100898" y="130850"/>
                      <a:pt x="90237" y="132373"/>
                      <a:pt x="78814" y="132373"/>
                    </a:cubicBezTo>
                    <a:cubicBezTo>
                      <a:pt x="76149" y="132373"/>
                      <a:pt x="73484" y="132373"/>
                      <a:pt x="70819" y="132246"/>
                    </a:cubicBezTo>
                    <a:cubicBezTo>
                      <a:pt x="68153" y="132119"/>
                      <a:pt x="65742" y="132119"/>
                      <a:pt x="63458" y="131992"/>
                    </a:cubicBezTo>
                    <a:cubicBezTo>
                      <a:pt x="61173" y="131865"/>
                      <a:pt x="59269" y="131738"/>
                      <a:pt x="57620" y="131611"/>
                    </a:cubicBezTo>
                    <a:cubicBezTo>
                      <a:pt x="55970" y="131484"/>
                      <a:pt x="54827" y="131357"/>
                      <a:pt x="54193" y="131230"/>
                    </a:cubicBezTo>
                    <a:lnTo>
                      <a:pt x="54193" y="191515"/>
                    </a:lnTo>
                    <a:lnTo>
                      <a:pt x="90364" y="195196"/>
                    </a:lnTo>
                    <a:lnTo>
                      <a:pt x="90364" y="210299"/>
                    </a:lnTo>
                    <a:lnTo>
                      <a:pt x="0" y="210299"/>
                    </a:lnTo>
                    <a:close/>
                    <a:moveTo>
                      <a:pt x="54193" y="114604"/>
                    </a:moveTo>
                    <a:cubicBezTo>
                      <a:pt x="55589" y="114858"/>
                      <a:pt x="56985" y="115112"/>
                      <a:pt x="58381" y="115239"/>
                    </a:cubicBezTo>
                    <a:cubicBezTo>
                      <a:pt x="59777" y="115366"/>
                      <a:pt x="61554" y="115493"/>
                      <a:pt x="63458" y="115620"/>
                    </a:cubicBezTo>
                    <a:cubicBezTo>
                      <a:pt x="65361" y="115747"/>
                      <a:pt x="67646" y="115747"/>
                      <a:pt x="70057" y="115874"/>
                    </a:cubicBezTo>
                    <a:cubicBezTo>
                      <a:pt x="72596" y="115874"/>
                      <a:pt x="75515" y="116001"/>
                      <a:pt x="78941" y="116001"/>
                    </a:cubicBezTo>
                    <a:cubicBezTo>
                      <a:pt x="84906" y="116001"/>
                      <a:pt x="90871" y="115112"/>
                      <a:pt x="96456" y="113462"/>
                    </a:cubicBezTo>
                    <a:cubicBezTo>
                      <a:pt x="102040" y="111685"/>
                      <a:pt x="107117" y="108766"/>
                      <a:pt x="111685" y="104451"/>
                    </a:cubicBezTo>
                    <a:cubicBezTo>
                      <a:pt x="116128" y="100136"/>
                      <a:pt x="119681" y="94425"/>
                      <a:pt x="122473" y="87064"/>
                    </a:cubicBezTo>
                    <a:cubicBezTo>
                      <a:pt x="125138" y="79830"/>
                      <a:pt x="126535" y="70692"/>
                      <a:pt x="126535" y="59650"/>
                    </a:cubicBezTo>
                    <a:cubicBezTo>
                      <a:pt x="126535" y="51781"/>
                      <a:pt x="125519" y="45055"/>
                      <a:pt x="123488" y="39471"/>
                    </a:cubicBezTo>
                    <a:cubicBezTo>
                      <a:pt x="121458" y="33886"/>
                      <a:pt x="118412" y="29444"/>
                      <a:pt x="114351" y="25891"/>
                    </a:cubicBezTo>
                    <a:cubicBezTo>
                      <a:pt x="110289" y="22464"/>
                      <a:pt x="105340" y="19926"/>
                      <a:pt x="99248" y="18276"/>
                    </a:cubicBezTo>
                    <a:cubicBezTo>
                      <a:pt x="93156" y="16626"/>
                      <a:pt x="86049" y="15864"/>
                      <a:pt x="77926" y="15864"/>
                    </a:cubicBezTo>
                    <a:cubicBezTo>
                      <a:pt x="74626" y="15864"/>
                      <a:pt x="71834" y="15991"/>
                      <a:pt x="69677" y="16118"/>
                    </a:cubicBezTo>
                    <a:cubicBezTo>
                      <a:pt x="67392" y="16245"/>
                      <a:pt x="65488" y="16499"/>
                      <a:pt x="63712" y="16626"/>
                    </a:cubicBezTo>
                    <a:cubicBezTo>
                      <a:pt x="61935" y="16880"/>
                      <a:pt x="60412" y="17007"/>
                      <a:pt x="58889" y="17260"/>
                    </a:cubicBezTo>
                    <a:cubicBezTo>
                      <a:pt x="57366" y="17387"/>
                      <a:pt x="55843" y="17514"/>
                      <a:pt x="54193" y="17514"/>
                    </a:cubicBezTo>
                    <a:lnTo>
                      <a:pt x="54193" y="11460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4" name="Freeform: Shape 44">
                <a:extLst>
                  <a:ext uri="{FF2B5EF4-FFF2-40B4-BE49-F238E27FC236}">
                    <a16:creationId xmlns:a16="http://schemas.microsoft.com/office/drawing/2014/main" id="{6AB51073-CBD9-7D0D-FA34-29DEBDF102A4}"/>
                  </a:ext>
                </a:extLst>
              </p:cNvPr>
              <p:cNvSpPr/>
              <p:nvPr/>
            </p:nvSpPr>
            <p:spPr>
              <a:xfrm>
                <a:off x="4031231" y="2202363"/>
                <a:ext cx="155725" cy="162705"/>
              </a:xfrm>
              <a:custGeom>
                <a:avLst/>
                <a:gdLst>
                  <a:gd name="connsiteX0" fmla="*/ 129961 w 155725"/>
                  <a:gd name="connsiteY0" fmla="*/ 162705 h 162705"/>
                  <a:gd name="connsiteX1" fmla="*/ 116762 w 155725"/>
                  <a:gd name="connsiteY1" fmla="*/ 159533 h 162705"/>
                  <a:gd name="connsiteX2" fmla="*/ 112193 w 155725"/>
                  <a:gd name="connsiteY2" fmla="*/ 147729 h 162705"/>
                  <a:gd name="connsiteX3" fmla="*/ 112193 w 155725"/>
                  <a:gd name="connsiteY3" fmla="*/ 142145 h 162705"/>
                  <a:gd name="connsiteX4" fmla="*/ 103055 w 155725"/>
                  <a:gd name="connsiteY4" fmla="*/ 148999 h 162705"/>
                  <a:gd name="connsiteX5" fmla="*/ 91506 w 155725"/>
                  <a:gd name="connsiteY5" fmla="*/ 155598 h 162705"/>
                  <a:gd name="connsiteX6" fmla="*/ 78180 w 155725"/>
                  <a:gd name="connsiteY6" fmla="*/ 160548 h 162705"/>
                  <a:gd name="connsiteX7" fmla="*/ 63712 w 155725"/>
                  <a:gd name="connsiteY7" fmla="*/ 162452 h 162705"/>
                  <a:gd name="connsiteX8" fmla="*/ 41882 w 155725"/>
                  <a:gd name="connsiteY8" fmla="*/ 159152 h 162705"/>
                  <a:gd name="connsiteX9" fmla="*/ 26779 w 155725"/>
                  <a:gd name="connsiteY9" fmla="*/ 148618 h 162705"/>
                  <a:gd name="connsiteX10" fmla="*/ 18149 w 155725"/>
                  <a:gd name="connsiteY10" fmla="*/ 129834 h 162705"/>
                  <a:gd name="connsiteX11" fmla="*/ 15357 w 155725"/>
                  <a:gd name="connsiteY11" fmla="*/ 101786 h 162705"/>
                  <a:gd name="connsiteX12" fmla="*/ 15357 w 155725"/>
                  <a:gd name="connsiteY12" fmla="*/ 23352 h 162705"/>
                  <a:gd name="connsiteX13" fmla="*/ 0 w 155725"/>
                  <a:gd name="connsiteY13" fmla="*/ 17514 h 162705"/>
                  <a:gd name="connsiteX14" fmla="*/ 0 w 155725"/>
                  <a:gd name="connsiteY14" fmla="*/ 4315 h 162705"/>
                  <a:gd name="connsiteX15" fmla="*/ 39597 w 155725"/>
                  <a:gd name="connsiteY15" fmla="*/ 0 h 162705"/>
                  <a:gd name="connsiteX16" fmla="*/ 39724 w 155725"/>
                  <a:gd name="connsiteY16" fmla="*/ 0 h 162705"/>
                  <a:gd name="connsiteX17" fmla="*/ 45816 w 155725"/>
                  <a:gd name="connsiteY17" fmla="*/ 3807 h 162705"/>
                  <a:gd name="connsiteX18" fmla="*/ 45816 w 155725"/>
                  <a:gd name="connsiteY18" fmla="*/ 100136 h 162705"/>
                  <a:gd name="connsiteX19" fmla="*/ 46959 w 155725"/>
                  <a:gd name="connsiteY19" fmla="*/ 119300 h 162705"/>
                  <a:gd name="connsiteX20" fmla="*/ 51274 w 155725"/>
                  <a:gd name="connsiteY20" fmla="*/ 132119 h 162705"/>
                  <a:gd name="connsiteX21" fmla="*/ 59777 w 155725"/>
                  <a:gd name="connsiteY21" fmla="*/ 139226 h 162705"/>
                  <a:gd name="connsiteX22" fmla="*/ 73611 w 155725"/>
                  <a:gd name="connsiteY22" fmla="*/ 141384 h 162705"/>
                  <a:gd name="connsiteX23" fmla="*/ 84906 w 155725"/>
                  <a:gd name="connsiteY23" fmla="*/ 140114 h 162705"/>
                  <a:gd name="connsiteX24" fmla="*/ 94679 w 155725"/>
                  <a:gd name="connsiteY24" fmla="*/ 136942 h 162705"/>
                  <a:gd name="connsiteX25" fmla="*/ 102801 w 155725"/>
                  <a:gd name="connsiteY25" fmla="*/ 132880 h 162705"/>
                  <a:gd name="connsiteX26" fmla="*/ 108766 w 155725"/>
                  <a:gd name="connsiteY26" fmla="*/ 128946 h 162705"/>
                  <a:gd name="connsiteX27" fmla="*/ 108766 w 155725"/>
                  <a:gd name="connsiteY27" fmla="*/ 23352 h 162705"/>
                  <a:gd name="connsiteX28" fmla="*/ 89475 w 155725"/>
                  <a:gd name="connsiteY28" fmla="*/ 17514 h 162705"/>
                  <a:gd name="connsiteX29" fmla="*/ 89475 w 155725"/>
                  <a:gd name="connsiteY29" fmla="*/ 4188 h 162705"/>
                  <a:gd name="connsiteX30" fmla="*/ 131357 w 155725"/>
                  <a:gd name="connsiteY30" fmla="*/ 0 h 162705"/>
                  <a:gd name="connsiteX31" fmla="*/ 131611 w 155725"/>
                  <a:gd name="connsiteY31" fmla="*/ 0 h 162705"/>
                  <a:gd name="connsiteX32" fmla="*/ 139226 w 155725"/>
                  <a:gd name="connsiteY32" fmla="*/ 3807 h 162705"/>
                  <a:gd name="connsiteX33" fmla="*/ 139226 w 155725"/>
                  <a:gd name="connsiteY33" fmla="*/ 143668 h 162705"/>
                  <a:gd name="connsiteX34" fmla="*/ 155725 w 155725"/>
                  <a:gd name="connsiteY34" fmla="*/ 143668 h 162705"/>
                  <a:gd name="connsiteX35" fmla="*/ 155725 w 155725"/>
                  <a:gd name="connsiteY35" fmla="*/ 157375 h 162705"/>
                  <a:gd name="connsiteX36" fmla="*/ 144429 w 155725"/>
                  <a:gd name="connsiteY36" fmla="*/ 160675 h 162705"/>
                  <a:gd name="connsiteX37" fmla="*/ 129961 w 155725"/>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725" h="162705">
                    <a:moveTo>
                      <a:pt x="129961" y="162705"/>
                    </a:moveTo>
                    <a:cubicBezTo>
                      <a:pt x="124250" y="162705"/>
                      <a:pt x="119808" y="161690"/>
                      <a:pt x="116762" y="159533"/>
                    </a:cubicBezTo>
                    <a:cubicBezTo>
                      <a:pt x="113716" y="157375"/>
                      <a:pt x="112193" y="153567"/>
                      <a:pt x="112193" y="147729"/>
                    </a:cubicBezTo>
                    <a:lnTo>
                      <a:pt x="112193" y="142145"/>
                    </a:lnTo>
                    <a:cubicBezTo>
                      <a:pt x="109655" y="144303"/>
                      <a:pt x="106609" y="146587"/>
                      <a:pt x="103055" y="148999"/>
                    </a:cubicBezTo>
                    <a:cubicBezTo>
                      <a:pt x="99502" y="151410"/>
                      <a:pt x="95694" y="153567"/>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816" y="3807"/>
                    </a:lnTo>
                    <a:lnTo>
                      <a:pt x="45816" y="100136"/>
                    </a:lnTo>
                    <a:cubicBezTo>
                      <a:pt x="45816" y="107751"/>
                      <a:pt x="46197" y="114097"/>
                      <a:pt x="46959" y="119300"/>
                    </a:cubicBezTo>
                    <a:cubicBezTo>
                      <a:pt x="47720" y="124504"/>
                      <a:pt x="49116" y="128819"/>
                      <a:pt x="51274" y="132119"/>
                    </a:cubicBezTo>
                    <a:cubicBezTo>
                      <a:pt x="53431" y="135419"/>
                      <a:pt x="56223" y="137830"/>
                      <a:pt x="59777" y="139226"/>
                    </a:cubicBezTo>
                    <a:cubicBezTo>
                      <a:pt x="63331" y="140749"/>
                      <a:pt x="68027" y="141384"/>
                      <a:pt x="73611" y="141384"/>
                    </a:cubicBezTo>
                    <a:cubicBezTo>
                      <a:pt x="77672" y="141384"/>
                      <a:pt x="81353" y="141003"/>
                      <a:pt x="84906" y="140114"/>
                    </a:cubicBezTo>
                    <a:cubicBezTo>
                      <a:pt x="88460" y="139226"/>
                      <a:pt x="91633" y="138211"/>
                      <a:pt x="94679" y="136942"/>
                    </a:cubicBezTo>
                    <a:cubicBezTo>
                      <a:pt x="97725" y="135672"/>
                      <a:pt x="100390" y="134403"/>
                      <a:pt x="102801" y="132880"/>
                    </a:cubicBezTo>
                    <a:cubicBezTo>
                      <a:pt x="105213" y="131484"/>
                      <a:pt x="107117" y="130088"/>
                      <a:pt x="108766" y="128946"/>
                    </a:cubicBezTo>
                    <a:lnTo>
                      <a:pt x="108766" y="23352"/>
                    </a:lnTo>
                    <a:lnTo>
                      <a:pt x="89475" y="17514"/>
                    </a:lnTo>
                    <a:lnTo>
                      <a:pt x="89475" y="4188"/>
                    </a:lnTo>
                    <a:lnTo>
                      <a:pt x="131357" y="0"/>
                    </a:lnTo>
                    <a:lnTo>
                      <a:pt x="131611" y="0"/>
                    </a:lnTo>
                    <a:lnTo>
                      <a:pt x="139226" y="3807"/>
                    </a:lnTo>
                    <a:lnTo>
                      <a:pt x="139226" y="143668"/>
                    </a:lnTo>
                    <a:lnTo>
                      <a:pt x="155725" y="143668"/>
                    </a:lnTo>
                    <a:lnTo>
                      <a:pt x="155725" y="157375"/>
                    </a:lnTo>
                    <a:cubicBezTo>
                      <a:pt x="152552" y="158390"/>
                      <a:pt x="148745" y="159533"/>
                      <a:pt x="144429" y="160675"/>
                    </a:cubicBezTo>
                    <a:cubicBezTo>
                      <a:pt x="140368" y="162071"/>
                      <a:pt x="135419" y="162705"/>
                      <a:pt x="129961"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5" name="Freeform: Shape 45">
                <a:extLst>
                  <a:ext uri="{FF2B5EF4-FFF2-40B4-BE49-F238E27FC236}">
                    <a16:creationId xmlns:a16="http://schemas.microsoft.com/office/drawing/2014/main" id="{131FB469-CBE7-36AE-DC6A-D7056F4B62FC}"/>
                  </a:ext>
                </a:extLst>
              </p:cNvPr>
              <p:cNvSpPr/>
              <p:nvPr/>
            </p:nvSpPr>
            <p:spPr>
              <a:xfrm>
                <a:off x="4197743" y="2131925"/>
                <a:ext cx="157882" cy="233270"/>
              </a:xfrm>
              <a:custGeom>
                <a:avLst/>
                <a:gdLst>
                  <a:gd name="connsiteX0" fmla="*/ 22464 w 157882"/>
                  <a:gd name="connsiteY0" fmla="*/ 222102 h 233270"/>
                  <a:gd name="connsiteX1" fmla="*/ 22464 w 157882"/>
                  <a:gd name="connsiteY1" fmla="*/ 21576 h 233270"/>
                  <a:gd name="connsiteX2" fmla="*/ 0 w 157882"/>
                  <a:gd name="connsiteY2" fmla="*/ 19164 h 233270"/>
                  <a:gd name="connsiteX3" fmla="*/ 0 w 157882"/>
                  <a:gd name="connsiteY3" fmla="*/ 6219 h 233270"/>
                  <a:gd name="connsiteX4" fmla="*/ 45563 w 157882"/>
                  <a:gd name="connsiteY4" fmla="*/ 0 h 233270"/>
                  <a:gd name="connsiteX5" fmla="*/ 46070 w 157882"/>
                  <a:gd name="connsiteY5" fmla="*/ 0 h 233270"/>
                  <a:gd name="connsiteX6" fmla="*/ 52924 w 157882"/>
                  <a:gd name="connsiteY6" fmla="*/ 4696 h 233270"/>
                  <a:gd name="connsiteX7" fmla="*/ 52924 w 157882"/>
                  <a:gd name="connsiteY7" fmla="*/ 88587 h 233270"/>
                  <a:gd name="connsiteX8" fmla="*/ 60919 w 157882"/>
                  <a:gd name="connsiteY8" fmla="*/ 81860 h 233270"/>
                  <a:gd name="connsiteX9" fmla="*/ 70819 w 157882"/>
                  <a:gd name="connsiteY9" fmla="*/ 75895 h 233270"/>
                  <a:gd name="connsiteX10" fmla="*/ 82749 w 157882"/>
                  <a:gd name="connsiteY10" fmla="*/ 71707 h 233270"/>
                  <a:gd name="connsiteX11" fmla="*/ 96836 w 157882"/>
                  <a:gd name="connsiteY11" fmla="*/ 70184 h 233270"/>
                  <a:gd name="connsiteX12" fmla="*/ 119681 w 157882"/>
                  <a:gd name="connsiteY12" fmla="*/ 74499 h 233270"/>
                  <a:gd name="connsiteX13" fmla="*/ 139226 w 157882"/>
                  <a:gd name="connsiteY13" fmla="*/ 88079 h 233270"/>
                  <a:gd name="connsiteX14" fmla="*/ 152806 w 157882"/>
                  <a:gd name="connsiteY14" fmla="*/ 111812 h 233270"/>
                  <a:gd name="connsiteX15" fmla="*/ 157882 w 157882"/>
                  <a:gd name="connsiteY15" fmla="*/ 146714 h 233270"/>
                  <a:gd name="connsiteX16" fmla="*/ 152298 w 157882"/>
                  <a:gd name="connsiteY16" fmla="*/ 180474 h 233270"/>
                  <a:gd name="connsiteX17" fmla="*/ 136307 w 157882"/>
                  <a:gd name="connsiteY17" fmla="*/ 208014 h 233270"/>
                  <a:gd name="connsiteX18" fmla="*/ 110924 w 157882"/>
                  <a:gd name="connsiteY18" fmla="*/ 226544 h 233270"/>
                  <a:gd name="connsiteX19" fmla="*/ 77418 w 157882"/>
                  <a:gd name="connsiteY19" fmla="*/ 233270 h 233270"/>
                  <a:gd name="connsiteX20" fmla="*/ 57746 w 157882"/>
                  <a:gd name="connsiteY20" fmla="*/ 232128 h 233270"/>
                  <a:gd name="connsiteX21" fmla="*/ 40867 w 157882"/>
                  <a:gd name="connsiteY21" fmla="*/ 229209 h 233270"/>
                  <a:gd name="connsiteX22" fmla="*/ 28556 w 157882"/>
                  <a:gd name="connsiteY22" fmla="*/ 225655 h 233270"/>
                  <a:gd name="connsiteX23" fmla="*/ 22464 w 157882"/>
                  <a:gd name="connsiteY23" fmla="*/ 222102 h 233270"/>
                  <a:gd name="connsiteX24" fmla="*/ 84018 w 157882"/>
                  <a:gd name="connsiteY24" fmla="*/ 90871 h 233270"/>
                  <a:gd name="connsiteX25" fmla="*/ 73738 w 157882"/>
                  <a:gd name="connsiteY25" fmla="*/ 92141 h 233270"/>
                  <a:gd name="connsiteX26" fmla="*/ 65108 w 157882"/>
                  <a:gd name="connsiteY26" fmla="*/ 95440 h 233270"/>
                  <a:gd name="connsiteX27" fmla="*/ 58127 w 157882"/>
                  <a:gd name="connsiteY27" fmla="*/ 100009 h 233270"/>
                  <a:gd name="connsiteX28" fmla="*/ 53051 w 157882"/>
                  <a:gd name="connsiteY28" fmla="*/ 104832 h 233270"/>
                  <a:gd name="connsiteX29" fmla="*/ 53051 w 157882"/>
                  <a:gd name="connsiteY29" fmla="*/ 207887 h 233270"/>
                  <a:gd name="connsiteX30" fmla="*/ 56477 w 157882"/>
                  <a:gd name="connsiteY30" fmla="*/ 211949 h 233270"/>
                  <a:gd name="connsiteX31" fmla="*/ 62442 w 157882"/>
                  <a:gd name="connsiteY31" fmla="*/ 214868 h 233270"/>
                  <a:gd name="connsiteX32" fmla="*/ 70438 w 157882"/>
                  <a:gd name="connsiteY32" fmla="*/ 216644 h 233270"/>
                  <a:gd name="connsiteX33" fmla="*/ 79703 w 157882"/>
                  <a:gd name="connsiteY33" fmla="*/ 217279 h 233270"/>
                  <a:gd name="connsiteX34" fmla="*/ 97598 w 157882"/>
                  <a:gd name="connsiteY34" fmla="*/ 213218 h 233270"/>
                  <a:gd name="connsiteX35" fmla="*/ 111685 w 157882"/>
                  <a:gd name="connsiteY35" fmla="*/ 200907 h 233270"/>
                  <a:gd name="connsiteX36" fmla="*/ 121077 w 157882"/>
                  <a:gd name="connsiteY36" fmla="*/ 180347 h 233270"/>
                  <a:gd name="connsiteX37" fmla="*/ 124758 w 157882"/>
                  <a:gd name="connsiteY37" fmla="*/ 151537 h 233270"/>
                  <a:gd name="connsiteX38" fmla="*/ 121966 w 157882"/>
                  <a:gd name="connsiteY38" fmla="*/ 124885 h 233270"/>
                  <a:gd name="connsiteX39" fmla="*/ 113462 w 157882"/>
                  <a:gd name="connsiteY39" fmla="*/ 105974 h 233270"/>
                  <a:gd name="connsiteX40" fmla="*/ 100517 w 157882"/>
                  <a:gd name="connsiteY40" fmla="*/ 94806 h 233270"/>
                  <a:gd name="connsiteX41" fmla="*/ 84018 w 157882"/>
                  <a:gd name="connsiteY41" fmla="*/ 90871 h 23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7882" h="233270">
                    <a:moveTo>
                      <a:pt x="22464" y="222102"/>
                    </a:moveTo>
                    <a:lnTo>
                      <a:pt x="22464" y="21576"/>
                    </a:lnTo>
                    <a:lnTo>
                      <a:pt x="0" y="19164"/>
                    </a:lnTo>
                    <a:lnTo>
                      <a:pt x="0" y="6219"/>
                    </a:lnTo>
                    <a:lnTo>
                      <a:pt x="45563" y="0"/>
                    </a:lnTo>
                    <a:lnTo>
                      <a:pt x="46070" y="0"/>
                    </a:lnTo>
                    <a:lnTo>
                      <a:pt x="52924" y="4696"/>
                    </a:lnTo>
                    <a:lnTo>
                      <a:pt x="52924" y="88587"/>
                    </a:lnTo>
                    <a:cubicBezTo>
                      <a:pt x="55335" y="86302"/>
                      <a:pt x="58000" y="84018"/>
                      <a:pt x="60919" y="81860"/>
                    </a:cubicBezTo>
                    <a:cubicBezTo>
                      <a:pt x="63838" y="79576"/>
                      <a:pt x="67138" y="77672"/>
                      <a:pt x="70819" y="75895"/>
                    </a:cubicBezTo>
                    <a:cubicBezTo>
                      <a:pt x="74372" y="74118"/>
                      <a:pt x="78434" y="72722"/>
                      <a:pt x="82749" y="71707"/>
                    </a:cubicBezTo>
                    <a:cubicBezTo>
                      <a:pt x="87064" y="70692"/>
                      <a:pt x="91760" y="70184"/>
                      <a:pt x="96836" y="70184"/>
                    </a:cubicBezTo>
                    <a:cubicBezTo>
                      <a:pt x="104705" y="70184"/>
                      <a:pt x="112320" y="71580"/>
                      <a:pt x="119681" y="74499"/>
                    </a:cubicBezTo>
                    <a:cubicBezTo>
                      <a:pt x="127042" y="77418"/>
                      <a:pt x="133642" y="81860"/>
                      <a:pt x="139226" y="88079"/>
                    </a:cubicBezTo>
                    <a:cubicBezTo>
                      <a:pt x="144937" y="94298"/>
                      <a:pt x="149379" y="102167"/>
                      <a:pt x="152806" y="111812"/>
                    </a:cubicBezTo>
                    <a:cubicBezTo>
                      <a:pt x="156233" y="121458"/>
                      <a:pt x="157882" y="133134"/>
                      <a:pt x="157882" y="146714"/>
                    </a:cubicBezTo>
                    <a:cubicBezTo>
                      <a:pt x="157882" y="158644"/>
                      <a:pt x="156106" y="169940"/>
                      <a:pt x="152298" y="180474"/>
                    </a:cubicBezTo>
                    <a:cubicBezTo>
                      <a:pt x="148618" y="191008"/>
                      <a:pt x="143287" y="200145"/>
                      <a:pt x="136307" y="208014"/>
                    </a:cubicBezTo>
                    <a:cubicBezTo>
                      <a:pt x="129327" y="215756"/>
                      <a:pt x="120950" y="221975"/>
                      <a:pt x="110924" y="226544"/>
                    </a:cubicBezTo>
                    <a:cubicBezTo>
                      <a:pt x="101025" y="231113"/>
                      <a:pt x="89856" y="233270"/>
                      <a:pt x="77418" y="233270"/>
                    </a:cubicBezTo>
                    <a:cubicBezTo>
                      <a:pt x="70565" y="233270"/>
                      <a:pt x="63965" y="232890"/>
                      <a:pt x="57746" y="232128"/>
                    </a:cubicBezTo>
                    <a:cubicBezTo>
                      <a:pt x="51528" y="231367"/>
                      <a:pt x="45816" y="230351"/>
                      <a:pt x="40867" y="229209"/>
                    </a:cubicBezTo>
                    <a:cubicBezTo>
                      <a:pt x="35917" y="228067"/>
                      <a:pt x="31856" y="226925"/>
                      <a:pt x="28556" y="225655"/>
                    </a:cubicBezTo>
                    <a:cubicBezTo>
                      <a:pt x="25510" y="224132"/>
                      <a:pt x="23352" y="222990"/>
                      <a:pt x="22464" y="222102"/>
                    </a:cubicBezTo>
                    <a:close/>
                    <a:moveTo>
                      <a:pt x="84018" y="90871"/>
                    </a:moveTo>
                    <a:cubicBezTo>
                      <a:pt x="80337" y="90871"/>
                      <a:pt x="76911" y="91252"/>
                      <a:pt x="73738" y="92141"/>
                    </a:cubicBezTo>
                    <a:cubicBezTo>
                      <a:pt x="70565" y="93029"/>
                      <a:pt x="67646" y="94171"/>
                      <a:pt x="65108" y="95440"/>
                    </a:cubicBezTo>
                    <a:cubicBezTo>
                      <a:pt x="62442" y="96836"/>
                      <a:pt x="60158" y="98359"/>
                      <a:pt x="58127" y="100009"/>
                    </a:cubicBezTo>
                    <a:cubicBezTo>
                      <a:pt x="56097" y="101659"/>
                      <a:pt x="54320" y="103309"/>
                      <a:pt x="53051" y="104832"/>
                    </a:cubicBezTo>
                    <a:lnTo>
                      <a:pt x="53051" y="207887"/>
                    </a:lnTo>
                    <a:cubicBezTo>
                      <a:pt x="53685" y="209410"/>
                      <a:pt x="54827" y="210806"/>
                      <a:pt x="56477" y="211949"/>
                    </a:cubicBezTo>
                    <a:cubicBezTo>
                      <a:pt x="58127" y="213091"/>
                      <a:pt x="60158" y="214106"/>
                      <a:pt x="62442" y="214868"/>
                    </a:cubicBezTo>
                    <a:cubicBezTo>
                      <a:pt x="64854" y="215629"/>
                      <a:pt x="67519" y="216264"/>
                      <a:pt x="70438" y="216644"/>
                    </a:cubicBezTo>
                    <a:cubicBezTo>
                      <a:pt x="73357" y="217025"/>
                      <a:pt x="76403" y="217279"/>
                      <a:pt x="79703" y="217279"/>
                    </a:cubicBezTo>
                    <a:cubicBezTo>
                      <a:pt x="86176" y="217279"/>
                      <a:pt x="92140" y="215883"/>
                      <a:pt x="97598" y="213218"/>
                    </a:cubicBezTo>
                    <a:cubicBezTo>
                      <a:pt x="103055" y="210426"/>
                      <a:pt x="107751" y="206364"/>
                      <a:pt x="111685" y="200907"/>
                    </a:cubicBezTo>
                    <a:cubicBezTo>
                      <a:pt x="115620" y="195450"/>
                      <a:pt x="118793" y="188596"/>
                      <a:pt x="121077" y="180347"/>
                    </a:cubicBezTo>
                    <a:cubicBezTo>
                      <a:pt x="123362" y="172097"/>
                      <a:pt x="124631" y="162578"/>
                      <a:pt x="124758" y="151537"/>
                    </a:cubicBezTo>
                    <a:cubicBezTo>
                      <a:pt x="124885" y="141257"/>
                      <a:pt x="123996" y="132373"/>
                      <a:pt x="121966" y="124885"/>
                    </a:cubicBezTo>
                    <a:cubicBezTo>
                      <a:pt x="119935" y="117270"/>
                      <a:pt x="117143" y="111051"/>
                      <a:pt x="113462" y="105974"/>
                    </a:cubicBezTo>
                    <a:cubicBezTo>
                      <a:pt x="109782" y="100898"/>
                      <a:pt x="105467" y="97217"/>
                      <a:pt x="100517" y="94806"/>
                    </a:cubicBezTo>
                    <a:cubicBezTo>
                      <a:pt x="95440" y="92141"/>
                      <a:pt x="89983" y="90871"/>
                      <a:pt x="84018" y="9087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6" name="Freeform: Shape 46">
                <a:extLst>
                  <a:ext uri="{FF2B5EF4-FFF2-40B4-BE49-F238E27FC236}">
                    <a16:creationId xmlns:a16="http://schemas.microsoft.com/office/drawing/2014/main" id="{7A6233A2-D2BA-3C18-CA8F-585BA386FF60}"/>
                  </a:ext>
                </a:extLst>
              </p:cNvPr>
              <p:cNvSpPr/>
              <p:nvPr/>
            </p:nvSpPr>
            <p:spPr>
              <a:xfrm>
                <a:off x="4377202" y="2131925"/>
                <a:ext cx="76783" cy="229843"/>
              </a:xfrm>
              <a:custGeom>
                <a:avLst/>
                <a:gdLst>
                  <a:gd name="connsiteX0" fmla="*/ 0 w 76783"/>
                  <a:gd name="connsiteY0" fmla="*/ 229844 h 229843"/>
                  <a:gd name="connsiteX1" fmla="*/ 0 w 76783"/>
                  <a:gd name="connsiteY1" fmla="*/ 214741 h 229843"/>
                  <a:gd name="connsiteX2" fmla="*/ 22591 w 76783"/>
                  <a:gd name="connsiteY2" fmla="*/ 212456 h 229843"/>
                  <a:gd name="connsiteX3" fmla="*/ 22591 w 76783"/>
                  <a:gd name="connsiteY3" fmla="*/ 21576 h 229843"/>
                  <a:gd name="connsiteX4" fmla="*/ 0 w 76783"/>
                  <a:gd name="connsiteY4" fmla="*/ 19164 h 229843"/>
                  <a:gd name="connsiteX5" fmla="*/ 0 w 76783"/>
                  <a:gd name="connsiteY5" fmla="*/ 6219 h 229843"/>
                  <a:gd name="connsiteX6" fmla="*/ 45943 w 76783"/>
                  <a:gd name="connsiteY6" fmla="*/ 0 h 229843"/>
                  <a:gd name="connsiteX7" fmla="*/ 46197 w 76783"/>
                  <a:gd name="connsiteY7" fmla="*/ 0 h 229843"/>
                  <a:gd name="connsiteX8" fmla="*/ 53050 w 76783"/>
                  <a:gd name="connsiteY8" fmla="*/ 4823 h 229843"/>
                  <a:gd name="connsiteX9" fmla="*/ 53050 w 76783"/>
                  <a:gd name="connsiteY9" fmla="*/ 212456 h 229843"/>
                  <a:gd name="connsiteX10" fmla="*/ 76784 w 76783"/>
                  <a:gd name="connsiteY10" fmla="*/ 214741 h 229843"/>
                  <a:gd name="connsiteX11" fmla="*/ 76784 w 76783"/>
                  <a:gd name="connsiteY11" fmla="*/ 229844 h 229843"/>
                  <a:gd name="connsiteX12" fmla="*/ 0 w 76783"/>
                  <a:gd name="connsiteY12" fmla="*/ 229844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843">
                    <a:moveTo>
                      <a:pt x="0" y="229844"/>
                    </a:moveTo>
                    <a:lnTo>
                      <a:pt x="0" y="214741"/>
                    </a:lnTo>
                    <a:lnTo>
                      <a:pt x="22591" y="212456"/>
                    </a:lnTo>
                    <a:lnTo>
                      <a:pt x="22591" y="21576"/>
                    </a:lnTo>
                    <a:lnTo>
                      <a:pt x="0" y="19164"/>
                    </a:lnTo>
                    <a:lnTo>
                      <a:pt x="0" y="6219"/>
                    </a:lnTo>
                    <a:lnTo>
                      <a:pt x="45943" y="0"/>
                    </a:lnTo>
                    <a:lnTo>
                      <a:pt x="46197" y="0"/>
                    </a:lnTo>
                    <a:lnTo>
                      <a:pt x="53050" y="4823"/>
                    </a:lnTo>
                    <a:lnTo>
                      <a:pt x="53050" y="212456"/>
                    </a:lnTo>
                    <a:lnTo>
                      <a:pt x="76784" y="214741"/>
                    </a:lnTo>
                    <a:lnTo>
                      <a:pt x="76784" y="229844"/>
                    </a:lnTo>
                    <a:lnTo>
                      <a:pt x="0" y="22984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7" name="Freeform: Shape 47">
                <a:extLst>
                  <a:ext uri="{FF2B5EF4-FFF2-40B4-BE49-F238E27FC236}">
                    <a16:creationId xmlns:a16="http://schemas.microsoft.com/office/drawing/2014/main" id="{1C298744-634B-9780-4DA5-1508906FA417}"/>
                  </a:ext>
                </a:extLst>
              </p:cNvPr>
              <p:cNvSpPr/>
              <p:nvPr/>
            </p:nvSpPr>
            <p:spPr>
              <a:xfrm>
                <a:off x="4471880" y="2135478"/>
                <a:ext cx="75261" cy="226416"/>
              </a:xfrm>
              <a:custGeom>
                <a:avLst/>
                <a:gdLst>
                  <a:gd name="connsiteX0" fmla="*/ 0 w 75261"/>
                  <a:gd name="connsiteY0" fmla="*/ 226290 h 226416"/>
                  <a:gd name="connsiteX1" fmla="*/ 0 w 75261"/>
                  <a:gd name="connsiteY1" fmla="*/ 211187 h 226416"/>
                  <a:gd name="connsiteX2" fmla="*/ 22591 w 75261"/>
                  <a:gd name="connsiteY2" fmla="*/ 208903 h 226416"/>
                  <a:gd name="connsiteX3" fmla="*/ 22591 w 75261"/>
                  <a:gd name="connsiteY3" fmla="*/ 95060 h 226416"/>
                  <a:gd name="connsiteX4" fmla="*/ 3427 w 75261"/>
                  <a:gd name="connsiteY4" fmla="*/ 89095 h 226416"/>
                  <a:gd name="connsiteX5" fmla="*/ 3427 w 75261"/>
                  <a:gd name="connsiteY5" fmla="*/ 72723 h 226416"/>
                  <a:gd name="connsiteX6" fmla="*/ 45182 w 75261"/>
                  <a:gd name="connsiteY6" fmla="*/ 67138 h 226416"/>
                  <a:gd name="connsiteX7" fmla="*/ 45817 w 75261"/>
                  <a:gd name="connsiteY7" fmla="*/ 67138 h 226416"/>
                  <a:gd name="connsiteX8" fmla="*/ 53051 w 75261"/>
                  <a:gd name="connsiteY8" fmla="*/ 72596 h 226416"/>
                  <a:gd name="connsiteX9" fmla="*/ 53051 w 75261"/>
                  <a:gd name="connsiteY9" fmla="*/ 209156 h 226416"/>
                  <a:gd name="connsiteX10" fmla="*/ 75261 w 75261"/>
                  <a:gd name="connsiteY10" fmla="*/ 211314 h 226416"/>
                  <a:gd name="connsiteX11" fmla="*/ 75261 w 75261"/>
                  <a:gd name="connsiteY11" fmla="*/ 226417 h 226416"/>
                  <a:gd name="connsiteX12" fmla="*/ 0 w 75261"/>
                  <a:gd name="connsiteY12" fmla="*/ 226417 h 226416"/>
                  <a:gd name="connsiteX13" fmla="*/ 33379 w 75261"/>
                  <a:gd name="connsiteY13" fmla="*/ 41121 h 226416"/>
                  <a:gd name="connsiteX14" fmla="*/ 26145 w 75261"/>
                  <a:gd name="connsiteY14" fmla="*/ 39724 h 226416"/>
                  <a:gd name="connsiteX15" fmla="*/ 20561 w 75261"/>
                  <a:gd name="connsiteY15" fmla="*/ 35790 h 226416"/>
                  <a:gd name="connsiteX16" fmla="*/ 17007 w 75261"/>
                  <a:gd name="connsiteY16" fmla="*/ 29825 h 226416"/>
                  <a:gd name="connsiteX17" fmla="*/ 15738 w 75261"/>
                  <a:gd name="connsiteY17" fmla="*/ 22337 h 226416"/>
                  <a:gd name="connsiteX18" fmla="*/ 17007 w 75261"/>
                  <a:gd name="connsiteY18" fmla="*/ 13961 h 226416"/>
                  <a:gd name="connsiteX19" fmla="*/ 20814 w 75261"/>
                  <a:gd name="connsiteY19" fmla="*/ 6853 h 226416"/>
                  <a:gd name="connsiteX20" fmla="*/ 27160 w 75261"/>
                  <a:gd name="connsiteY20" fmla="*/ 1904 h 226416"/>
                  <a:gd name="connsiteX21" fmla="*/ 36044 w 75261"/>
                  <a:gd name="connsiteY21" fmla="*/ 0 h 226416"/>
                  <a:gd name="connsiteX22" fmla="*/ 36171 w 75261"/>
                  <a:gd name="connsiteY22" fmla="*/ 0 h 226416"/>
                  <a:gd name="connsiteX23" fmla="*/ 44040 w 75261"/>
                  <a:gd name="connsiteY23" fmla="*/ 1650 h 226416"/>
                  <a:gd name="connsiteX24" fmla="*/ 49751 w 75261"/>
                  <a:gd name="connsiteY24" fmla="*/ 5965 h 226416"/>
                  <a:gd name="connsiteX25" fmla="*/ 53305 w 75261"/>
                  <a:gd name="connsiteY25" fmla="*/ 12057 h 226416"/>
                  <a:gd name="connsiteX26" fmla="*/ 54574 w 75261"/>
                  <a:gd name="connsiteY26" fmla="*/ 19164 h 226416"/>
                  <a:gd name="connsiteX27" fmla="*/ 53305 w 75261"/>
                  <a:gd name="connsiteY27" fmla="*/ 27794 h 226416"/>
                  <a:gd name="connsiteX28" fmla="*/ 49370 w 75261"/>
                  <a:gd name="connsiteY28" fmla="*/ 34648 h 226416"/>
                  <a:gd name="connsiteX29" fmla="*/ 42771 w 75261"/>
                  <a:gd name="connsiteY29" fmla="*/ 39344 h 226416"/>
                  <a:gd name="connsiteX30" fmla="*/ 33506 w 75261"/>
                  <a:gd name="connsiteY30" fmla="*/ 40994 h 226416"/>
                  <a:gd name="connsiteX31" fmla="*/ 33379 w 75261"/>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1" h="226416">
                    <a:moveTo>
                      <a:pt x="0" y="226290"/>
                    </a:moveTo>
                    <a:lnTo>
                      <a:pt x="0" y="211187"/>
                    </a:lnTo>
                    <a:lnTo>
                      <a:pt x="22591" y="208903"/>
                    </a:lnTo>
                    <a:lnTo>
                      <a:pt x="22591" y="95060"/>
                    </a:lnTo>
                    <a:lnTo>
                      <a:pt x="3427" y="89095"/>
                    </a:lnTo>
                    <a:lnTo>
                      <a:pt x="3427" y="72723"/>
                    </a:lnTo>
                    <a:lnTo>
                      <a:pt x="45182" y="67138"/>
                    </a:lnTo>
                    <a:lnTo>
                      <a:pt x="45817" y="67138"/>
                    </a:lnTo>
                    <a:lnTo>
                      <a:pt x="53051" y="72596"/>
                    </a:lnTo>
                    <a:lnTo>
                      <a:pt x="53051" y="209156"/>
                    </a:lnTo>
                    <a:lnTo>
                      <a:pt x="75261" y="211314"/>
                    </a:lnTo>
                    <a:lnTo>
                      <a:pt x="75261" y="226417"/>
                    </a:lnTo>
                    <a:lnTo>
                      <a:pt x="0" y="226417"/>
                    </a:lnTo>
                    <a:close/>
                    <a:moveTo>
                      <a:pt x="33379" y="41121"/>
                    </a:moveTo>
                    <a:cubicBezTo>
                      <a:pt x="30714" y="41121"/>
                      <a:pt x="28302" y="40613"/>
                      <a:pt x="26145" y="39724"/>
                    </a:cubicBezTo>
                    <a:cubicBezTo>
                      <a:pt x="23987" y="38709"/>
                      <a:pt x="22084" y="37440"/>
                      <a:pt x="20561"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3"/>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8" name="Freeform: Shape 48">
                <a:extLst>
                  <a:ext uri="{FF2B5EF4-FFF2-40B4-BE49-F238E27FC236}">
                    <a16:creationId xmlns:a16="http://schemas.microsoft.com/office/drawing/2014/main" id="{3427438C-7A10-39B5-CA48-8FF1176B9E27}"/>
                  </a:ext>
                </a:extLst>
              </p:cNvPr>
              <p:cNvSpPr/>
              <p:nvPr/>
            </p:nvSpPr>
            <p:spPr>
              <a:xfrm>
                <a:off x="4568082" y="2201982"/>
                <a:ext cx="122473" cy="162959"/>
              </a:xfrm>
              <a:custGeom>
                <a:avLst/>
                <a:gdLst>
                  <a:gd name="connsiteX0" fmla="*/ 0 w 122473"/>
                  <a:gd name="connsiteY0" fmla="*/ 84145 h 162959"/>
                  <a:gd name="connsiteX1" fmla="*/ 5330 w 122473"/>
                  <a:gd name="connsiteY1" fmla="*/ 51781 h 162959"/>
                  <a:gd name="connsiteX2" fmla="*/ 20814 w 122473"/>
                  <a:gd name="connsiteY2" fmla="*/ 25002 h 162959"/>
                  <a:gd name="connsiteX3" fmla="*/ 45816 w 122473"/>
                  <a:gd name="connsiteY3" fmla="*/ 6727 h 162959"/>
                  <a:gd name="connsiteX4" fmla="*/ 79195 w 122473"/>
                  <a:gd name="connsiteY4" fmla="*/ 0 h 162959"/>
                  <a:gd name="connsiteX5" fmla="*/ 92394 w 122473"/>
                  <a:gd name="connsiteY5" fmla="*/ 888 h 162959"/>
                  <a:gd name="connsiteX6" fmla="*/ 104070 w 122473"/>
                  <a:gd name="connsiteY6" fmla="*/ 3046 h 162959"/>
                  <a:gd name="connsiteX7" fmla="*/ 113716 w 122473"/>
                  <a:gd name="connsiteY7" fmla="*/ 5838 h 162959"/>
                  <a:gd name="connsiteX8" fmla="*/ 120696 w 122473"/>
                  <a:gd name="connsiteY8" fmla="*/ 8630 h 162959"/>
                  <a:gd name="connsiteX9" fmla="*/ 119300 w 122473"/>
                  <a:gd name="connsiteY9" fmla="*/ 48862 h 162959"/>
                  <a:gd name="connsiteX10" fmla="*/ 100897 w 122473"/>
                  <a:gd name="connsiteY10" fmla="*/ 48862 h 162959"/>
                  <a:gd name="connsiteX11" fmla="*/ 94679 w 122473"/>
                  <a:gd name="connsiteY11" fmla="*/ 26145 h 162959"/>
                  <a:gd name="connsiteX12" fmla="*/ 85668 w 122473"/>
                  <a:gd name="connsiteY12" fmla="*/ 18910 h 162959"/>
                  <a:gd name="connsiteX13" fmla="*/ 72469 w 122473"/>
                  <a:gd name="connsiteY13" fmla="*/ 16372 h 162959"/>
                  <a:gd name="connsiteX14" fmla="*/ 57493 w 122473"/>
                  <a:gd name="connsiteY14" fmla="*/ 19926 h 162959"/>
                  <a:gd name="connsiteX15" fmla="*/ 44801 w 122473"/>
                  <a:gd name="connsiteY15" fmla="*/ 30714 h 162959"/>
                  <a:gd name="connsiteX16" fmla="*/ 35917 w 122473"/>
                  <a:gd name="connsiteY16" fmla="*/ 48609 h 162959"/>
                  <a:gd name="connsiteX17" fmla="*/ 32490 w 122473"/>
                  <a:gd name="connsiteY17" fmla="*/ 73738 h 162959"/>
                  <a:gd name="connsiteX18" fmla="*/ 36171 w 122473"/>
                  <a:gd name="connsiteY18" fmla="*/ 105213 h 162959"/>
                  <a:gd name="connsiteX19" fmla="*/ 46197 w 122473"/>
                  <a:gd name="connsiteY19" fmla="*/ 126408 h 162959"/>
                  <a:gd name="connsiteX20" fmla="*/ 60793 w 122473"/>
                  <a:gd name="connsiteY20" fmla="*/ 138211 h 162959"/>
                  <a:gd name="connsiteX21" fmla="*/ 78180 w 122473"/>
                  <a:gd name="connsiteY21" fmla="*/ 141891 h 162959"/>
                  <a:gd name="connsiteX22" fmla="*/ 90237 w 122473"/>
                  <a:gd name="connsiteY22" fmla="*/ 140749 h 162959"/>
                  <a:gd name="connsiteX23" fmla="*/ 100771 w 122473"/>
                  <a:gd name="connsiteY23" fmla="*/ 137830 h 162959"/>
                  <a:gd name="connsiteX24" fmla="*/ 109528 w 122473"/>
                  <a:gd name="connsiteY24" fmla="*/ 133769 h 162959"/>
                  <a:gd name="connsiteX25" fmla="*/ 116508 w 122473"/>
                  <a:gd name="connsiteY25" fmla="*/ 129327 h 162959"/>
                  <a:gd name="connsiteX26" fmla="*/ 122473 w 122473"/>
                  <a:gd name="connsiteY26" fmla="*/ 142526 h 162959"/>
                  <a:gd name="connsiteX27" fmla="*/ 113335 w 122473"/>
                  <a:gd name="connsiteY27" fmla="*/ 150014 h 162959"/>
                  <a:gd name="connsiteX28" fmla="*/ 101151 w 122473"/>
                  <a:gd name="connsiteY28" fmla="*/ 156487 h 162959"/>
                  <a:gd name="connsiteX29" fmla="*/ 86810 w 122473"/>
                  <a:gd name="connsiteY29" fmla="*/ 161182 h 162959"/>
                  <a:gd name="connsiteX30" fmla="*/ 71453 w 122473"/>
                  <a:gd name="connsiteY30" fmla="*/ 162959 h 162959"/>
                  <a:gd name="connsiteX31" fmla="*/ 40486 w 122473"/>
                  <a:gd name="connsiteY31" fmla="*/ 156867 h 162959"/>
                  <a:gd name="connsiteX32" fmla="*/ 18149 w 122473"/>
                  <a:gd name="connsiteY32" fmla="*/ 140241 h 162959"/>
                  <a:gd name="connsiteX33" fmla="*/ 4569 w 122473"/>
                  <a:gd name="connsiteY33" fmla="*/ 115239 h 162959"/>
                  <a:gd name="connsiteX34" fmla="*/ 0 w 122473"/>
                  <a:gd name="connsiteY34" fmla="*/ 84145 h 1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473" h="162959">
                    <a:moveTo>
                      <a:pt x="0" y="84145"/>
                    </a:moveTo>
                    <a:cubicBezTo>
                      <a:pt x="0" y="72723"/>
                      <a:pt x="1777" y="61935"/>
                      <a:pt x="5330" y="51781"/>
                    </a:cubicBezTo>
                    <a:cubicBezTo>
                      <a:pt x="8884" y="41628"/>
                      <a:pt x="14087" y="32617"/>
                      <a:pt x="20814" y="25002"/>
                    </a:cubicBezTo>
                    <a:cubicBezTo>
                      <a:pt x="27667" y="17260"/>
                      <a:pt x="35917" y="11169"/>
                      <a:pt x="45816" y="6727"/>
                    </a:cubicBezTo>
                    <a:cubicBezTo>
                      <a:pt x="55716" y="2158"/>
                      <a:pt x="66757" y="0"/>
                      <a:pt x="79195" y="0"/>
                    </a:cubicBezTo>
                    <a:cubicBezTo>
                      <a:pt x="83764" y="0"/>
                      <a:pt x="88206" y="254"/>
                      <a:pt x="92394" y="888"/>
                    </a:cubicBezTo>
                    <a:cubicBezTo>
                      <a:pt x="96582" y="1523"/>
                      <a:pt x="100517" y="2158"/>
                      <a:pt x="104070" y="3046"/>
                    </a:cubicBezTo>
                    <a:cubicBezTo>
                      <a:pt x="107624" y="3934"/>
                      <a:pt x="110924" y="4823"/>
                      <a:pt x="113716" y="5838"/>
                    </a:cubicBezTo>
                    <a:cubicBezTo>
                      <a:pt x="116508" y="6853"/>
                      <a:pt x="118920" y="7742"/>
                      <a:pt x="120696" y="8630"/>
                    </a:cubicBezTo>
                    <a:lnTo>
                      <a:pt x="119300" y="48862"/>
                    </a:lnTo>
                    <a:lnTo>
                      <a:pt x="100897" y="48862"/>
                    </a:lnTo>
                    <a:lnTo>
                      <a:pt x="94679" y="26145"/>
                    </a:lnTo>
                    <a:cubicBezTo>
                      <a:pt x="92267" y="23099"/>
                      <a:pt x="89348" y="20687"/>
                      <a:pt x="85668" y="18910"/>
                    </a:cubicBezTo>
                    <a:cubicBezTo>
                      <a:pt x="82114" y="17260"/>
                      <a:pt x="77672" y="16372"/>
                      <a:pt x="72469" y="16372"/>
                    </a:cubicBezTo>
                    <a:cubicBezTo>
                      <a:pt x="67265" y="16372"/>
                      <a:pt x="62315" y="17514"/>
                      <a:pt x="57493" y="19926"/>
                    </a:cubicBezTo>
                    <a:cubicBezTo>
                      <a:pt x="52797" y="22337"/>
                      <a:pt x="48482" y="25891"/>
                      <a:pt x="44801" y="30714"/>
                    </a:cubicBezTo>
                    <a:cubicBezTo>
                      <a:pt x="41120" y="35536"/>
                      <a:pt x="38201" y="41501"/>
                      <a:pt x="35917" y="48609"/>
                    </a:cubicBezTo>
                    <a:cubicBezTo>
                      <a:pt x="33632" y="55716"/>
                      <a:pt x="32490" y="64092"/>
                      <a:pt x="32490" y="73738"/>
                    </a:cubicBezTo>
                    <a:cubicBezTo>
                      <a:pt x="32363" y="86049"/>
                      <a:pt x="33632" y="96583"/>
                      <a:pt x="36171" y="105213"/>
                    </a:cubicBezTo>
                    <a:cubicBezTo>
                      <a:pt x="38709" y="113843"/>
                      <a:pt x="42009" y="120950"/>
                      <a:pt x="46197" y="126408"/>
                    </a:cubicBezTo>
                    <a:cubicBezTo>
                      <a:pt x="50385" y="131865"/>
                      <a:pt x="55208" y="135799"/>
                      <a:pt x="60793" y="138211"/>
                    </a:cubicBezTo>
                    <a:cubicBezTo>
                      <a:pt x="66376" y="140622"/>
                      <a:pt x="72088" y="141891"/>
                      <a:pt x="78180" y="141891"/>
                    </a:cubicBezTo>
                    <a:cubicBezTo>
                      <a:pt x="82495" y="141891"/>
                      <a:pt x="86556" y="141511"/>
                      <a:pt x="90237" y="140749"/>
                    </a:cubicBezTo>
                    <a:cubicBezTo>
                      <a:pt x="94044" y="139988"/>
                      <a:pt x="97471" y="139099"/>
                      <a:pt x="100771" y="137830"/>
                    </a:cubicBezTo>
                    <a:cubicBezTo>
                      <a:pt x="103944" y="136688"/>
                      <a:pt x="106862" y="135292"/>
                      <a:pt x="109528" y="133769"/>
                    </a:cubicBezTo>
                    <a:cubicBezTo>
                      <a:pt x="112193" y="132246"/>
                      <a:pt x="114477" y="130723"/>
                      <a:pt x="116508" y="129327"/>
                    </a:cubicBezTo>
                    <a:lnTo>
                      <a:pt x="122473" y="142526"/>
                    </a:lnTo>
                    <a:cubicBezTo>
                      <a:pt x="120062" y="145064"/>
                      <a:pt x="116889" y="147603"/>
                      <a:pt x="113335" y="150014"/>
                    </a:cubicBezTo>
                    <a:cubicBezTo>
                      <a:pt x="109655" y="152425"/>
                      <a:pt x="105594" y="154583"/>
                      <a:pt x="101151" y="156487"/>
                    </a:cubicBezTo>
                    <a:cubicBezTo>
                      <a:pt x="96582" y="158390"/>
                      <a:pt x="91887" y="159913"/>
                      <a:pt x="86810" y="161182"/>
                    </a:cubicBezTo>
                    <a:cubicBezTo>
                      <a:pt x="81733" y="162325"/>
                      <a:pt x="76657" y="162959"/>
                      <a:pt x="71453" y="162959"/>
                    </a:cubicBezTo>
                    <a:cubicBezTo>
                      <a:pt x="59650" y="162959"/>
                      <a:pt x="49370" y="160929"/>
                      <a:pt x="40486" y="156867"/>
                    </a:cubicBezTo>
                    <a:cubicBezTo>
                      <a:pt x="31602" y="152806"/>
                      <a:pt x="24114" y="147222"/>
                      <a:pt x="18149" y="140241"/>
                    </a:cubicBezTo>
                    <a:cubicBezTo>
                      <a:pt x="12184" y="133261"/>
                      <a:pt x="7615" y="124885"/>
                      <a:pt x="4569" y="115239"/>
                    </a:cubicBezTo>
                    <a:cubicBezTo>
                      <a:pt x="1650" y="105594"/>
                      <a:pt x="0" y="95186"/>
                      <a:pt x="0" y="8414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9" name="Freeform: Shape 49">
                <a:extLst>
                  <a:ext uri="{FF2B5EF4-FFF2-40B4-BE49-F238E27FC236}">
                    <a16:creationId xmlns:a16="http://schemas.microsoft.com/office/drawing/2014/main" id="{B416D56D-51E5-57EE-59EC-87B2C8AFA831}"/>
                  </a:ext>
                </a:extLst>
              </p:cNvPr>
              <p:cNvSpPr/>
              <p:nvPr/>
            </p:nvSpPr>
            <p:spPr>
              <a:xfrm>
                <a:off x="4709846"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20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808 w 137195"/>
                  <a:gd name="connsiteY17" fmla="*/ 102928 h 242408"/>
                  <a:gd name="connsiteX18" fmla="*/ 12946 w 137195"/>
                  <a:gd name="connsiteY18" fmla="*/ 96583 h 242408"/>
                  <a:gd name="connsiteX19" fmla="*/ 28429 w 137195"/>
                  <a:gd name="connsiteY19" fmla="*/ 89222 h 242408"/>
                  <a:gd name="connsiteX20" fmla="*/ 47720 w 137195"/>
                  <a:gd name="connsiteY20" fmla="*/ 83003 h 242408"/>
                  <a:gd name="connsiteX21" fmla="*/ 68280 w 137195"/>
                  <a:gd name="connsiteY21" fmla="*/ 80464 h 242408"/>
                  <a:gd name="connsiteX22" fmla="*/ 92521 w 137195"/>
                  <a:gd name="connsiteY22" fmla="*/ 83383 h 242408"/>
                  <a:gd name="connsiteX23" fmla="*/ 108639 w 137195"/>
                  <a:gd name="connsiteY23" fmla="*/ 92775 h 242408"/>
                  <a:gd name="connsiteX24" fmla="*/ 117524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5 w 137195"/>
                  <a:gd name="connsiteY40" fmla="*/ 239997 h 242408"/>
                  <a:gd name="connsiteX41" fmla="*/ 47467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742 w 137195"/>
                  <a:gd name="connsiteY46" fmla="*/ 54574 h 242408"/>
                  <a:gd name="connsiteX47" fmla="*/ 46324 w 137195"/>
                  <a:gd name="connsiteY47" fmla="*/ 50639 h 242408"/>
                  <a:gd name="connsiteX48" fmla="*/ 31856 w 137195"/>
                  <a:gd name="connsiteY48" fmla="*/ 40232 h 242408"/>
                  <a:gd name="connsiteX49" fmla="*/ 22718 w 137195"/>
                  <a:gd name="connsiteY49" fmla="*/ 25256 h 242408"/>
                  <a:gd name="connsiteX50" fmla="*/ 19545 w 137195"/>
                  <a:gd name="connsiteY50" fmla="*/ 7488 h 242408"/>
                  <a:gd name="connsiteX51" fmla="*/ 19545 w 137195"/>
                  <a:gd name="connsiteY51" fmla="*/ 3554 h 242408"/>
                  <a:gd name="connsiteX52" fmla="*/ 19926 w 137195"/>
                  <a:gd name="connsiteY52" fmla="*/ 0 h 242408"/>
                  <a:gd name="connsiteX53" fmla="*/ 36171 w 137195"/>
                  <a:gd name="connsiteY53" fmla="*/ 0 h 242408"/>
                  <a:gd name="connsiteX54" fmla="*/ 36171 w 137195"/>
                  <a:gd name="connsiteY54" fmla="*/ 2031 h 242408"/>
                  <a:gd name="connsiteX55" fmla="*/ 36552 w 137195"/>
                  <a:gd name="connsiteY55" fmla="*/ 4950 h 242408"/>
                  <a:gd name="connsiteX56" fmla="*/ 38709 w 137195"/>
                  <a:gd name="connsiteY56" fmla="*/ 12565 h 242408"/>
                  <a:gd name="connsiteX57" fmla="*/ 43659 w 137195"/>
                  <a:gd name="connsiteY57" fmla="*/ 20687 h 242408"/>
                  <a:gd name="connsiteX58" fmla="*/ 52289 w 137195"/>
                  <a:gd name="connsiteY58" fmla="*/ 27033 h 242408"/>
                  <a:gd name="connsiteX59" fmla="*/ 65869 w 137195"/>
                  <a:gd name="connsiteY59" fmla="*/ 29571 h 242408"/>
                  <a:gd name="connsiteX60" fmla="*/ 79195 w 137195"/>
                  <a:gd name="connsiteY60" fmla="*/ 27033 h 242408"/>
                  <a:gd name="connsiteX61" fmla="*/ 87698 w 137195"/>
                  <a:gd name="connsiteY61" fmla="*/ 20687 h 242408"/>
                  <a:gd name="connsiteX62" fmla="*/ 92394 w 137195"/>
                  <a:gd name="connsiteY62" fmla="*/ 12565 h 242408"/>
                  <a:gd name="connsiteX63" fmla="*/ 94425 w 137195"/>
                  <a:gd name="connsiteY63" fmla="*/ 4950 h 242408"/>
                  <a:gd name="connsiteX64" fmla="*/ 94806 w 137195"/>
                  <a:gd name="connsiteY64" fmla="*/ 0 h 242408"/>
                  <a:gd name="connsiteX65" fmla="*/ 110543 w 137195"/>
                  <a:gd name="connsiteY65" fmla="*/ 0 h 242408"/>
                  <a:gd name="connsiteX66" fmla="*/ 110797 w 137195"/>
                  <a:gd name="connsiteY66" fmla="*/ 3554 h 242408"/>
                  <a:gd name="connsiteX67" fmla="*/ 110924 w 137195"/>
                  <a:gd name="connsiteY67" fmla="*/ 7488 h 242408"/>
                  <a:gd name="connsiteX68" fmla="*/ 107751 w 137195"/>
                  <a:gd name="connsiteY68" fmla="*/ 25383 h 242408"/>
                  <a:gd name="connsiteX69" fmla="*/ 98613 w 137195"/>
                  <a:gd name="connsiteY69" fmla="*/ 40486 h 242408"/>
                  <a:gd name="connsiteX70" fmla="*/ 84272 w 137195"/>
                  <a:gd name="connsiteY70" fmla="*/ 50893 h 242408"/>
                  <a:gd name="connsiteX71" fmla="*/ 65742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125 w 137195"/>
                  <a:gd name="connsiteY81" fmla="*/ 194307 h 242408"/>
                  <a:gd name="connsiteX82" fmla="*/ 35156 w 137195"/>
                  <a:gd name="connsiteY82" fmla="*/ 206999 h 242408"/>
                  <a:gd name="connsiteX83" fmla="*/ 40613 w 137195"/>
                  <a:gd name="connsiteY83" fmla="*/ 215502 h 242408"/>
                  <a:gd name="connsiteX84" fmla="*/ 48862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3" y="117270"/>
                      <a:pt x="86303" y="113716"/>
                      <a:pt x="84145" y="110924"/>
                    </a:cubicBezTo>
                    <a:cubicBezTo>
                      <a:pt x="81860" y="108132"/>
                      <a:pt x="78941" y="106101"/>
                      <a:pt x="75134" y="104959"/>
                    </a:cubicBezTo>
                    <a:cubicBezTo>
                      <a:pt x="71327" y="103690"/>
                      <a:pt x="66631" y="103055"/>
                      <a:pt x="60920" y="103055"/>
                    </a:cubicBezTo>
                    <a:cubicBezTo>
                      <a:pt x="55970" y="103055"/>
                      <a:pt x="51020" y="103563"/>
                      <a:pt x="46197" y="104451"/>
                    </a:cubicBezTo>
                    <a:cubicBezTo>
                      <a:pt x="41247" y="105340"/>
                      <a:pt x="36552" y="106482"/>
                      <a:pt x="31983" y="107751"/>
                    </a:cubicBezTo>
                    <a:cubicBezTo>
                      <a:pt x="27414" y="109020"/>
                      <a:pt x="23352" y="110543"/>
                      <a:pt x="19545" y="111939"/>
                    </a:cubicBezTo>
                    <a:cubicBezTo>
                      <a:pt x="15738" y="113462"/>
                      <a:pt x="12565" y="114858"/>
                      <a:pt x="10026" y="116128"/>
                    </a:cubicBezTo>
                    <a:lnTo>
                      <a:pt x="9899" y="116128"/>
                    </a:lnTo>
                    <a:lnTo>
                      <a:pt x="3808" y="102928"/>
                    </a:lnTo>
                    <a:cubicBezTo>
                      <a:pt x="5584" y="101278"/>
                      <a:pt x="8631" y="99248"/>
                      <a:pt x="12946" y="96583"/>
                    </a:cubicBezTo>
                    <a:cubicBezTo>
                      <a:pt x="17388" y="94044"/>
                      <a:pt x="22464" y="91506"/>
                      <a:pt x="28429" y="89222"/>
                    </a:cubicBezTo>
                    <a:cubicBezTo>
                      <a:pt x="34394" y="86810"/>
                      <a:pt x="40867" y="84779"/>
                      <a:pt x="47720" y="83003"/>
                    </a:cubicBezTo>
                    <a:cubicBezTo>
                      <a:pt x="54574" y="81226"/>
                      <a:pt x="61427" y="80464"/>
                      <a:pt x="68280" y="80464"/>
                    </a:cubicBezTo>
                    <a:cubicBezTo>
                      <a:pt x="77799" y="80464"/>
                      <a:pt x="85922" y="81480"/>
                      <a:pt x="92521" y="83383"/>
                    </a:cubicBezTo>
                    <a:cubicBezTo>
                      <a:pt x="99121" y="85287"/>
                      <a:pt x="104451" y="88460"/>
                      <a:pt x="108639" y="92775"/>
                    </a:cubicBezTo>
                    <a:cubicBezTo>
                      <a:pt x="112828" y="97090"/>
                      <a:pt x="115747" y="102675"/>
                      <a:pt x="117524" y="109655"/>
                    </a:cubicBezTo>
                    <a:cubicBezTo>
                      <a:pt x="119301"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7" y="241139"/>
                      <a:pt x="118031" y="241520"/>
                      <a:pt x="115239" y="241901"/>
                    </a:cubicBezTo>
                    <a:cubicBezTo>
                      <a:pt x="112447"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5" y="239997"/>
                    </a:cubicBezTo>
                    <a:cubicBezTo>
                      <a:pt x="58508" y="241647"/>
                      <a:pt x="53178" y="242408"/>
                      <a:pt x="47467" y="242408"/>
                    </a:cubicBezTo>
                    <a:cubicBezTo>
                      <a:pt x="41121" y="242408"/>
                      <a:pt x="35156" y="241520"/>
                      <a:pt x="29444" y="239870"/>
                    </a:cubicBezTo>
                    <a:cubicBezTo>
                      <a:pt x="23733" y="238220"/>
                      <a:pt x="18784" y="235555"/>
                      <a:pt x="14341" y="232001"/>
                    </a:cubicBezTo>
                    <a:cubicBezTo>
                      <a:pt x="10026" y="228448"/>
                      <a:pt x="6600" y="223879"/>
                      <a:pt x="3934" y="218294"/>
                    </a:cubicBezTo>
                    <a:cubicBezTo>
                      <a:pt x="1269" y="212964"/>
                      <a:pt x="0" y="206237"/>
                      <a:pt x="0" y="198496"/>
                    </a:cubicBezTo>
                    <a:close/>
                    <a:moveTo>
                      <a:pt x="65742" y="54574"/>
                    </a:moveTo>
                    <a:cubicBezTo>
                      <a:pt x="58508" y="54574"/>
                      <a:pt x="52035" y="53304"/>
                      <a:pt x="46324" y="50639"/>
                    </a:cubicBezTo>
                    <a:cubicBezTo>
                      <a:pt x="40613" y="47974"/>
                      <a:pt x="35790" y="44547"/>
                      <a:pt x="31856" y="40232"/>
                    </a:cubicBezTo>
                    <a:cubicBezTo>
                      <a:pt x="27922" y="35917"/>
                      <a:pt x="24876" y="30967"/>
                      <a:pt x="22718" y="25256"/>
                    </a:cubicBezTo>
                    <a:cubicBezTo>
                      <a:pt x="20561" y="19545"/>
                      <a:pt x="19545" y="13707"/>
                      <a:pt x="19545" y="7488"/>
                    </a:cubicBezTo>
                    <a:cubicBezTo>
                      <a:pt x="19545" y="6219"/>
                      <a:pt x="19545" y="4823"/>
                      <a:pt x="19545" y="3554"/>
                    </a:cubicBezTo>
                    <a:cubicBezTo>
                      <a:pt x="19545" y="2158"/>
                      <a:pt x="19672" y="1015"/>
                      <a:pt x="19926" y="0"/>
                    </a:cubicBezTo>
                    <a:lnTo>
                      <a:pt x="36171" y="0"/>
                    </a:lnTo>
                    <a:cubicBezTo>
                      <a:pt x="36171" y="508"/>
                      <a:pt x="36171" y="1142"/>
                      <a:pt x="36171" y="2031"/>
                    </a:cubicBezTo>
                    <a:cubicBezTo>
                      <a:pt x="36171" y="2919"/>
                      <a:pt x="36298" y="3934"/>
                      <a:pt x="36552" y="4950"/>
                    </a:cubicBezTo>
                    <a:cubicBezTo>
                      <a:pt x="36932" y="7107"/>
                      <a:pt x="37567" y="9646"/>
                      <a:pt x="38709" y="12565"/>
                    </a:cubicBezTo>
                    <a:cubicBezTo>
                      <a:pt x="39725" y="15484"/>
                      <a:pt x="41374" y="18149"/>
                      <a:pt x="43659" y="20687"/>
                    </a:cubicBezTo>
                    <a:cubicBezTo>
                      <a:pt x="45944" y="23226"/>
                      <a:pt x="48735" y="25383"/>
                      <a:pt x="52289" y="27033"/>
                    </a:cubicBezTo>
                    <a:cubicBezTo>
                      <a:pt x="55843" y="28810"/>
                      <a:pt x="60412" y="29571"/>
                      <a:pt x="65869" y="29571"/>
                    </a:cubicBezTo>
                    <a:cubicBezTo>
                      <a:pt x="71200" y="29571"/>
                      <a:pt x="75768" y="28683"/>
                      <a:pt x="79195" y="27033"/>
                    </a:cubicBezTo>
                    <a:cubicBezTo>
                      <a:pt x="82749" y="25256"/>
                      <a:pt x="85541" y="23226"/>
                      <a:pt x="87698" y="20687"/>
                    </a:cubicBezTo>
                    <a:cubicBezTo>
                      <a:pt x="89856" y="18149"/>
                      <a:pt x="91379" y="15484"/>
                      <a:pt x="92394" y="12565"/>
                    </a:cubicBezTo>
                    <a:cubicBezTo>
                      <a:pt x="93410" y="9646"/>
                      <a:pt x="94044" y="7107"/>
                      <a:pt x="94425" y="4950"/>
                    </a:cubicBezTo>
                    <a:cubicBezTo>
                      <a:pt x="94679" y="2792"/>
                      <a:pt x="94806" y="1142"/>
                      <a:pt x="94806" y="0"/>
                    </a:cubicBezTo>
                    <a:lnTo>
                      <a:pt x="110543" y="0"/>
                    </a:lnTo>
                    <a:cubicBezTo>
                      <a:pt x="110670" y="1015"/>
                      <a:pt x="110670" y="2158"/>
                      <a:pt x="110797" y="3554"/>
                    </a:cubicBezTo>
                    <a:cubicBezTo>
                      <a:pt x="110924" y="4823"/>
                      <a:pt x="110924" y="6219"/>
                      <a:pt x="110924" y="7488"/>
                    </a:cubicBezTo>
                    <a:cubicBezTo>
                      <a:pt x="110924" y="13707"/>
                      <a:pt x="109782" y="19672"/>
                      <a:pt x="107751" y="25383"/>
                    </a:cubicBezTo>
                    <a:cubicBezTo>
                      <a:pt x="105594" y="31094"/>
                      <a:pt x="102548" y="36044"/>
                      <a:pt x="98613" y="40486"/>
                    </a:cubicBezTo>
                    <a:cubicBezTo>
                      <a:pt x="94679" y="44801"/>
                      <a:pt x="89983" y="48228"/>
                      <a:pt x="84272" y="50893"/>
                    </a:cubicBezTo>
                    <a:cubicBezTo>
                      <a:pt x="78815" y="53304"/>
                      <a:pt x="72596" y="54574"/>
                      <a:pt x="65742" y="54574"/>
                    </a:cubicBezTo>
                    <a:close/>
                    <a:moveTo>
                      <a:pt x="59143" y="221721"/>
                    </a:moveTo>
                    <a:cubicBezTo>
                      <a:pt x="61046" y="221721"/>
                      <a:pt x="63331" y="221467"/>
                      <a:pt x="65996" y="220960"/>
                    </a:cubicBezTo>
                    <a:cubicBezTo>
                      <a:pt x="68661" y="220452"/>
                      <a:pt x="71453" y="219690"/>
                      <a:pt x="74246" y="218802"/>
                    </a:cubicBezTo>
                    <a:cubicBezTo>
                      <a:pt x="77038" y="217914"/>
                      <a:pt x="79830" y="216771"/>
                      <a:pt x="82622" y="215375"/>
                    </a:cubicBezTo>
                    <a:cubicBezTo>
                      <a:pt x="85414" y="213979"/>
                      <a:pt x="87953"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125" y="189992"/>
                      <a:pt x="33125" y="194307"/>
                    </a:cubicBezTo>
                    <a:cubicBezTo>
                      <a:pt x="33125" y="199384"/>
                      <a:pt x="33760" y="203572"/>
                      <a:pt x="35156" y="206999"/>
                    </a:cubicBezTo>
                    <a:cubicBezTo>
                      <a:pt x="36425" y="210426"/>
                      <a:pt x="38329" y="213345"/>
                      <a:pt x="40613" y="215502"/>
                    </a:cubicBezTo>
                    <a:cubicBezTo>
                      <a:pt x="42897" y="217660"/>
                      <a:pt x="45690" y="219310"/>
                      <a:pt x="48862"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8" name="Graphic 4">
              <a:extLst>
                <a:ext uri="{FF2B5EF4-FFF2-40B4-BE49-F238E27FC236}">
                  <a16:creationId xmlns:a16="http://schemas.microsoft.com/office/drawing/2014/main" id="{90C37E05-1FF9-C598-E87E-BEC209291A56}"/>
                </a:ext>
              </a:extLst>
            </p:cNvPr>
            <p:cNvGrpSpPr/>
            <p:nvPr/>
          </p:nvGrpSpPr>
          <p:grpSpPr>
            <a:xfrm>
              <a:off x="1105200" y="1162800"/>
              <a:ext cx="1058600" cy="1536944"/>
              <a:chOff x="1105200" y="1162800"/>
              <a:chExt cx="1058600" cy="1536944"/>
            </a:xfrm>
            <a:solidFill>
              <a:srgbClr val="FFFFFF"/>
            </a:solidFill>
          </p:grpSpPr>
          <p:grpSp>
            <p:nvGrpSpPr>
              <p:cNvPr id="9" name="Graphic 4">
                <a:extLst>
                  <a:ext uri="{FF2B5EF4-FFF2-40B4-BE49-F238E27FC236}">
                    <a16:creationId xmlns:a16="http://schemas.microsoft.com/office/drawing/2014/main" id="{99D817E9-A00C-4BEE-A11F-544CA6D5B439}"/>
                  </a:ext>
                </a:extLst>
              </p:cNvPr>
              <p:cNvGrpSpPr/>
              <p:nvPr/>
            </p:nvGrpSpPr>
            <p:grpSpPr>
              <a:xfrm>
                <a:off x="1105200" y="1313956"/>
                <a:ext cx="1058600" cy="1385788"/>
                <a:chOff x="1105200" y="1313956"/>
                <a:chExt cx="1058600" cy="1385788"/>
              </a:xfrm>
              <a:solidFill>
                <a:srgbClr val="FFFFFF"/>
              </a:solidFill>
            </p:grpSpPr>
            <p:sp>
              <p:nvSpPr>
                <p:cNvPr id="11" name="Freeform: Shape 11">
                  <a:extLst>
                    <a:ext uri="{FF2B5EF4-FFF2-40B4-BE49-F238E27FC236}">
                      <a16:creationId xmlns:a16="http://schemas.microsoft.com/office/drawing/2014/main" id="{87BAC43D-633B-98E1-8132-21AFA06FD104}"/>
                    </a:ext>
                  </a:extLst>
                </p:cNvPr>
                <p:cNvSpPr/>
                <p:nvPr/>
              </p:nvSpPr>
              <p:spPr>
                <a:xfrm>
                  <a:off x="1910477" y="1469554"/>
                  <a:ext cx="163720" cy="163720"/>
                </a:xfrm>
                <a:custGeom>
                  <a:avLst/>
                  <a:gdLst>
                    <a:gd name="connsiteX0" fmla="*/ 81860 w 163720"/>
                    <a:gd name="connsiteY0" fmla="*/ 163721 h 163720"/>
                    <a:gd name="connsiteX1" fmla="*/ 163721 w 163720"/>
                    <a:gd name="connsiteY1" fmla="*/ 81860 h 163720"/>
                    <a:gd name="connsiteX2" fmla="*/ 81860 w 163720"/>
                    <a:gd name="connsiteY2" fmla="*/ 0 h 163720"/>
                    <a:gd name="connsiteX3" fmla="*/ 0 w 163720"/>
                    <a:gd name="connsiteY3" fmla="*/ 81860 h 163720"/>
                    <a:gd name="connsiteX4" fmla="*/ 81860 w 163720"/>
                    <a:gd name="connsiteY4" fmla="*/ 163721 h 16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20" h="163720">
                      <a:moveTo>
                        <a:pt x="81860" y="163721"/>
                      </a:moveTo>
                      <a:cubicBezTo>
                        <a:pt x="127042" y="163721"/>
                        <a:pt x="163721" y="127042"/>
                        <a:pt x="163721" y="81860"/>
                      </a:cubicBezTo>
                      <a:cubicBezTo>
                        <a:pt x="163721" y="36679"/>
                        <a:pt x="127042" y="0"/>
                        <a:pt x="81860" y="0"/>
                      </a:cubicBezTo>
                      <a:cubicBezTo>
                        <a:pt x="36678" y="0"/>
                        <a:pt x="0" y="36679"/>
                        <a:pt x="0" y="81860"/>
                      </a:cubicBezTo>
                      <a:cubicBezTo>
                        <a:pt x="0" y="127042"/>
                        <a:pt x="36552" y="163721"/>
                        <a:pt x="81860" y="163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2" name="Freeform: Shape 12">
                  <a:extLst>
                    <a:ext uri="{FF2B5EF4-FFF2-40B4-BE49-F238E27FC236}">
                      <a16:creationId xmlns:a16="http://schemas.microsoft.com/office/drawing/2014/main" id="{9326E225-281D-EF70-13B9-A303232CA85E}"/>
                    </a:ext>
                  </a:extLst>
                </p:cNvPr>
                <p:cNvSpPr/>
                <p:nvPr/>
              </p:nvSpPr>
              <p:spPr>
                <a:xfrm>
                  <a:off x="1687360" y="1432494"/>
                  <a:ext cx="172097" cy="172097"/>
                </a:xfrm>
                <a:custGeom>
                  <a:avLst/>
                  <a:gdLst>
                    <a:gd name="connsiteX0" fmla="*/ 86049 w 172097"/>
                    <a:gd name="connsiteY0" fmla="*/ 172097 h 172097"/>
                    <a:gd name="connsiteX1" fmla="*/ 172097 w 172097"/>
                    <a:gd name="connsiteY1" fmla="*/ 86049 h 172097"/>
                    <a:gd name="connsiteX2" fmla="*/ 86049 w 172097"/>
                    <a:gd name="connsiteY2" fmla="*/ 0 h 172097"/>
                    <a:gd name="connsiteX3" fmla="*/ 0 w 172097"/>
                    <a:gd name="connsiteY3" fmla="*/ 86049 h 172097"/>
                    <a:gd name="connsiteX4" fmla="*/ 86049 w 172097"/>
                    <a:gd name="connsiteY4" fmla="*/ 172097 h 17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97" h="172097">
                      <a:moveTo>
                        <a:pt x="86049" y="172097"/>
                      </a:moveTo>
                      <a:cubicBezTo>
                        <a:pt x="133642" y="172097"/>
                        <a:pt x="172097" y="133515"/>
                        <a:pt x="172097" y="86049"/>
                      </a:cubicBezTo>
                      <a:cubicBezTo>
                        <a:pt x="172097" y="38455"/>
                        <a:pt x="133515" y="0"/>
                        <a:pt x="86049" y="0"/>
                      </a:cubicBezTo>
                      <a:cubicBezTo>
                        <a:pt x="38455" y="0"/>
                        <a:pt x="0" y="38582"/>
                        <a:pt x="0" y="86049"/>
                      </a:cubicBezTo>
                      <a:cubicBezTo>
                        <a:pt x="0" y="133515"/>
                        <a:pt x="38455" y="172097"/>
                        <a:pt x="86049" y="17209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3" name="Freeform: Shape 13">
                  <a:extLst>
                    <a:ext uri="{FF2B5EF4-FFF2-40B4-BE49-F238E27FC236}">
                      <a16:creationId xmlns:a16="http://schemas.microsoft.com/office/drawing/2014/main" id="{851081B0-55F8-0CBD-1A3B-3C310E74F317}"/>
                    </a:ext>
                  </a:extLst>
                </p:cNvPr>
                <p:cNvSpPr/>
                <p:nvPr/>
              </p:nvSpPr>
              <p:spPr>
                <a:xfrm>
                  <a:off x="1105200" y="1313956"/>
                  <a:ext cx="1058600" cy="1385788"/>
                </a:xfrm>
                <a:custGeom>
                  <a:avLst/>
                  <a:gdLst>
                    <a:gd name="connsiteX0" fmla="*/ 529490 w 1058600"/>
                    <a:gd name="connsiteY0" fmla="*/ 0 h 1385788"/>
                    <a:gd name="connsiteX1" fmla="*/ 529490 w 1058600"/>
                    <a:gd name="connsiteY1" fmla="*/ 0 h 1385788"/>
                    <a:gd name="connsiteX2" fmla="*/ 529110 w 1058600"/>
                    <a:gd name="connsiteY2" fmla="*/ 0 h 1385788"/>
                    <a:gd name="connsiteX3" fmla="*/ 501061 w 1058600"/>
                    <a:gd name="connsiteY3" fmla="*/ 254 h 1385788"/>
                    <a:gd name="connsiteX4" fmla="*/ 477201 w 1058600"/>
                    <a:gd name="connsiteY4" fmla="*/ 761 h 1385788"/>
                    <a:gd name="connsiteX5" fmla="*/ 477074 w 1058600"/>
                    <a:gd name="connsiteY5" fmla="*/ 761 h 1385788"/>
                    <a:gd name="connsiteX6" fmla="*/ 0 w 1058600"/>
                    <a:gd name="connsiteY6" fmla="*/ 65361 h 1385788"/>
                    <a:gd name="connsiteX7" fmla="*/ 0 w 1058600"/>
                    <a:gd name="connsiteY7" fmla="*/ 849190 h 1385788"/>
                    <a:gd name="connsiteX8" fmla="*/ 156360 w 1058600"/>
                    <a:gd name="connsiteY8" fmla="*/ 1139572 h 1385788"/>
                    <a:gd name="connsiteX9" fmla="*/ 529364 w 1058600"/>
                    <a:gd name="connsiteY9" fmla="*/ 1385788 h 1385788"/>
                    <a:gd name="connsiteX10" fmla="*/ 902241 w 1058600"/>
                    <a:gd name="connsiteY10" fmla="*/ 1139572 h 1385788"/>
                    <a:gd name="connsiteX11" fmla="*/ 1058600 w 1058600"/>
                    <a:gd name="connsiteY11" fmla="*/ 849190 h 1385788"/>
                    <a:gd name="connsiteX12" fmla="*/ 1058600 w 1058600"/>
                    <a:gd name="connsiteY12" fmla="*/ 65361 h 1385788"/>
                    <a:gd name="connsiteX13" fmla="*/ 529490 w 1058600"/>
                    <a:gd name="connsiteY13" fmla="*/ 0 h 1385788"/>
                    <a:gd name="connsiteX14" fmla="*/ 390772 w 1058600"/>
                    <a:gd name="connsiteY14" fmla="*/ 118412 h 1385788"/>
                    <a:gd name="connsiteX15" fmla="*/ 476821 w 1058600"/>
                    <a:gd name="connsiteY15" fmla="*/ 204587 h 1385788"/>
                    <a:gd name="connsiteX16" fmla="*/ 390772 w 1058600"/>
                    <a:gd name="connsiteY16" fmla="*/ 290636 h 1385788"/>
                    <a:gd name="connsiteX17" fmla="*/ 304597 w 1058600"/>
                    <a:gd name="connsiteY17" fmla="*/ 204587 h 1385788"/>
                    <a:gd name="connsiteX18" fmla="*/ 390772 w 1058600"/>
                    <a:gd name="connsiteY18" fmla="*/ 118412 h 1385788"/>
                    <a:gd name="connsiteX19" fmla="*/ 159532 w 1058600"/>
                    <a:gd name="connsiteY19" fmla="*/ 155598 h 1385788"/>
                    <a:gd name="connsiteX20" fmla="*/ 241393 w 1058600"/>
                    <a:gd name="connsiteY20" fmla="*/ 237332 h 1385788"/>
                    <a:gd name="connsiteX21" fmla="*/ 159532 w 1058600"/>
                    <a:gd name="connsiteY21" fmla="*/ 319192 h 1385788"/>
                    <a:gd name="connsiteX22" fmla="*/ 77672 w 1058600"/>
                    <a:gd name="connsiteY22" fmla="*/ 237332 h 1385788"/>
                    <a:gd name="connsiteX23" fmla="*/ 159532 w 1058600"/>
                    <a:gd name="connsiteY23" fmla="*/ 155598 h 1385788"/>
                    <a:gd name="connsiteX24" fmla="*/ 1009357 w 1058600"/>
                    <a:gd name="connsiteY24" fmla="*/ 445346 h 1385788"/>
                    <a:gd name="connsiteX25" fmla="*/ 529490 w 1058600"/>
                    <a:gd name="connsiteY25" fmla="*/ 392041 h 1385788"/>
                    <a:gd name="connsiteX26" fmla="*/ 529364 w 1058600"/>
                    <a:gd name="connsiteY26" fmla="*/ 392041 h 1385788"/>
                    <a:gd name="connsiteX27" fmla="*/ 529364 w 1058600"/>
                    <a:gd name="connsiteY27" fmla="*/ 627723 h 1385788"/>
                    <a:gd name="connsiteX28" fmla="*/ 656533 w 1058600"/>
                    <a:gd name="connsiteY28" fmla="*/ 557793 h 1385788"/>
                    <a:gd name="connsiteX29" fmla="*/ 807562 w 1058600"/>
                    <a:gd name="connsiteY29" fmla="*/ 708949 h 1385788"/>
                    <a:gd name="connsiteX30" fmla="*/ 529364 w 1058600"/>
                    <a:gd name="connsiteY30" fmla="*/ 1056951 h 1385788"/>
                    <a:gd name="connsiteX31" fmla="*/ 529364 w 1058600"/>
                    <a:gd name="connsiteY31" fmla="*/ 1326772 h 1385788"/>
                    <a:gd name="connsiteX32" fmla="*/ 479867 w 1058600"/>
                    <a:gd name="connsiteY32" fmla="*/ 1293901 h 1385788"/>
                    <a:gd name="connsiteX33" fmla="*/ 183519 w 1058600"/>
                    <a:gd name="connsiteY33" fmla="*/ 1098198 h 1385788"/>
                    <a:gd name="connsiteX34" fmla="*/ 49497 w 1058600"/>
                    <a:gd name="connsiteY34" fmla="*/ 849190 h 1385788"/>
                    <a:gd name="connsiteX35" fmla="*/ 49497 w 1058600"/>
                    <a:gd name="connsiteY35" fmla="*/ 445346 h 1385788"/>
                    <a:gd name="connsiteX36" fmla="*/ 529237 w 1058600"/>
                    <a:gd name="connsiteY36" fmla="*/ 392168 h 1385788"/>
                    <a:gd name="connsiteX37" fmla="*/ 529490 w 1058600"/>
                    <a:gd name="connsiteY37" fmla="*/ 392168 h 1385788"/>
                    <a:gd name="connsiteX38" fmla="*/ 529490 w 1058600"/>
                    <a:gd name="connsiteY38" fmla="*/ 49497 h 1385788"/>
                    <a:gd name="connsiteX39" fmla="*/ 529617 w 1058600"/>
                    <a:gd name="connsiteY39" fmla="*/ 49497 h 1385788"/>
                    <a:gd name="connsiteX40" fmla="*/ 1009357 w 1058600"/>
                    <a:gd name="connsiteY40" fmla="*/ 103944 h 1385788"/>
                    <a:gd name="connsiteX41" fmla="*/ 1009357 w 1058600"/>
                    <a:gd name="connsiteY41" fmla="*/ 445346 h 13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8600" h="1385788">
                      <a:moveTo>
                        <a:pt x="529490" y="0"/>
                      </a:moveTo>
                      <a:cubicBezTo>
                        <a:pt x="529490" y="0"/>
                        <a:pt x="529490" y="0"/>
                        <a:pt x="529490" y="0"/>
                      </a:cubicBezTo>
                      <a:cubicBezTo>
                        <a:pt x="529237" y="0"/>
                        <a:pt x="529237" y="0"/>
                        <a:pt x="529110" y="0"/>
                      </a:cubicBezTo>
                      <a:cubicBezTo>
                        <a:pt x="519718" y="0"/>
                        <a:pt x="510326" y="127"/>
                        <a:pt x="501061" y="254"/>
                      </a:cubicBezTo>
                      <a:cubicBezTo>
                        <a:pt x="493066" y="381"/>
                        <a:pt x="485070" y="508"/>
                        <a:pt x="477201" y="761"/>
                      </a:cubicBezTo>
                      <a:cubicBezTo>
                        <a:pt x="477074" y="761"/>
                        <a:pt x="477074" y="761"/>
                        <a:pt x="477074" y="761"/>
                      </a:cubicBezTo>
                      <a:cubicBezTo>
                        <a:pt x="305866" y="4569"/>
                        <a:pt x="144176" y="27414"/>
                        <a:pt x="0" y="65361"/>
                      </a:cubicBezTo>
                      <a:lnTo>
                        <a:pt x="0" y="849190"/>
                      </a:lnTo>
                      <a:cubicBezTo>
                        <a:pt x="0" y="966079"/>
                        <a:pt x="58635" y="1075100"/>
                        <a:pt x="156360" y="1139572"/>
                      </a:cubicBezTo>
                      <a:lnTo>
                        <a:pt x="529364" y="1385788"/>
                      </a:lnTo>
                      <a:lnTo>
                        <a:pt x="902241" y="1139572"/>
                      </a:lnTo>
                      <a:cubicBezTo>
                        <a:pt x="999965" y="1075226"/>
                        <a:pt x="1058600" y="966206"/>
                        <a:pt x="1058600" y="849190"/>
                      </a:cubicBezTo>
                      <a:lnTo>
                        <a:pt x="1058600" y="65361"/>
                      </a:lnTo>
                      <a:cubicBezTo>
                        <a:pt x="900083" y="23606"/>
                        <a:pt x="720117" y="0"/>
                        <a:pt x="529490" y="0"/>
                      </a:cubicBezTo>
                      <a:close/>
                      <a:moveTo>
                        <a:pt x="390772" y="118412"/>
                      </a:moveTo>
                      <a:cubicBezTo>
                        <a:pt x="438238" y="118412"/>
                        <a:pt x="476821" y="156867"/>
                        <a:pt x="476821" y="204587"/>
                      </a:cubicBezTo>
                      <a:cubicBezTo>
                        <a:pt x="476821" y="252054"/>
                        <a:pt x="438238" y="290636"/>
                        <a:pt x="390772" y="290636"/>
                      </a:cubicBezTo>
                      <a:cubicBezTo>
                        <a:pt x="343179" y="290636"/>
                        <a:pt x="304597" y="252054"/>
                        <a:pt x="304597" y="204587"/>
                      </a:cubicBezTo>
                      <a:cubicBezTo>
                        <a:pt x="304597" y="156867"/>
                        <a:pt x="343179" y="118412"/>
                        <a:pt x="390772" y="118412"/>
                      </a:cubicBezTo>
                      <a:close/>
                      <a:moveTo>
                        <a:pt x="159532" y="155598"/>
                      </a:moveTo>
                      <a:cubicBezTo>
                        <a:pt x="204714" y="155598"/>
                        <a:pt x="241393" y="192150"/>
                        <a:pt x="241393" y="237332"/>
                      </a:cubicBezTo>
                      <a:cubicBezTo>
                        <a:pt x="241393" y="282513"/>
                        <a:pt x="204714" y="319192"/>
                        <a:pt x="159532" y="319192"/>
                      </a:cubicBezTo>
                      <a:cubicBezTo>
                        <a:pt x="114351" y="319192"/>
                        <a:pt x="77672" y="282513"/>
                        <a:pt x="77672" y="237332"/>
                      </a:cubicBezTo>
                      <a:cubicBezTo>
                        <a:pt x="77672" y="192277"/>
                        <a:pt x="114351" y="155598"/>
                        <a:pt x="159532" y="155598"/>
                      </a:cubicBezTo>
                      <a:close/>
                      <a:moveTo>
                        <a:pt x="1009357" y="445346"/>
                      </a:moveTo>
                      <a:cubicBezTo>
                        <a:pt x="863024" y="411206"/>
                        <a:pt x="700699" y="392041"/>
                        <a:pt x="529490" y="392041"/>
                      </a:cubicBezTo>
                      <a:cubicBezTo>
                        <a:pt x="529364" y="392041"/>
                        <a:pt x="529364" y="392041"/>
                        <a:pt x="529364" y="392041"/>
                      </a:cubicBezTo>
                      <a:lnTo>
                        <a:pt x="529364" y="627723"/>
                      </a:lnTo>
                      <a:cubicBezTo>
                        <a:pt x="556143" y="585714"/>
                        <a:pt x="603101" y="557793"/>
                        <a:pt x="656533" y="557793"/>
                      </a:cubicBezTo>
                      <a:cubicBezTo>
                        <a:pt x="739916" y="557793"/>
                        <a:pt x="807562" y="625439"/>
                        <a:pt x="807562" y="708949"/>
                      </a:cubicBezTo>
                      <a:cubicBezTo>
                        <a:pt x="807562" y="904906"/>
                        <a:pt x="529364" y="1056951"/>
                        <a:pt x="529364" y="1056951"/>
                      </a:cubicBezTo>
                      <a:lnTo>
                        <a:pt x="529364" y="1326772"/>
                      </a:lnTo>
                      <a:lnTo>
                        <a:pt x="479867" y="1293901"/>
                      </a:lnTo>
                      <a:lnTo>
                        <a:pt x="183519" y="1098198"/>
                      </a:lnTo>
                      <a:cubicBezTo>
                        <a:pt x="99628" y="1042990"/>
                        <a:pt x="49497" y="949834"/>
                        <a:pt x="49497" y="849190"/>
                      </a:cubicBezTo>
                      <a:lnTo>
                        <a:pt x="49497" y="445346"/>
                      </a:lnTo>
                      <a:cubicBezTo>
                        <a:pt x="195830" y="411206"/>
                        <a:pt x="358282" y="392168"/>
                        <a:pt x="529237" y="392168"/>
                      </a:cubicBezTo>
                      <a:cubicBezTo>
                        <a:pt x="529364" y="392168"/>
                        <a:pt x="529364" y="392168"/>
                        <a:pt x="529490" y="392168"/>
                      </a:cubicBezTo>
                      <a:lnTo>
                        <a:pt x="529490" y="49497"/>
                      </a:lnTo>
                      <a:lnTo>
                        <a:pt x="529617" y="49497"/>
                      </a:lnTo>
                      <a:cubicBezTo>
                        <a:pt x="695496" y="49497"/>
                        <a:pt x="860485" y="68280"/>
                        <a:pt x="1009357" y="103944"/>
                      </a:cubicBezTo>
                      <a:lnTo>
                        <a:pt x="1009357" y="445346"/>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4" name="Freeform: Shape 14">
                  <a:extLst>
                    <a:ext uri="{FF2B5EF4-FFF2-40B4-BE49-F238E27FC236}">
                      <a16:creationId xmlns:a16="http://schemas.microsoft.com/office/drawing/2014/main" id="{C64F4BA6-4DA8-1AF3-C126-808592196105}"/>
                    </a:ext>
                  </a:extLst>
                </p:cNvPr>
                <p:cNvSpPr/>
                <p:nvPr/>
              </p:nvSpPr>
              <p:spPr>
                <a:xfrm>
                  <a:off x="1356365" y="1871748"/>
                  <a:ext cx="278325" cy="499157"/>
                </a:xfrm>
                <a:custGeom>
                  <a:avLst/>
                  <a:gdLst>
                    <a:gd name="connsiteX0" fmla="*/ 278325 w 278325"/>
                    <a:gd name="connsiteY0" fmla="*/ 70057 h 499157"/>
                    <a:gd name="connsiteX1" fmla="*/ 278325 w 278325"/>
                    <a:gd name="connsiteY1" fmla="*/ 499158 h 499157"/>
                    <a:gd name="connsiteX2" fmla="*/ 0 w 278325"/>
                    <a:gd name="connsiteY2" fmla="*/ 151156 h 499157"/>
                    <a:gd name="connsiteX3" fmla="*/ 151029 w 278325"/>
                    <a:gd name="connsiteY3" fmla="*/ 0 h 499157"/>
                    <a:gd name="connsiteX4" fmla="*/ 278325 w 278325"/>
                    <a:gd name="connsiteY4" fmla="*/ 70057 h 49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5" h="499157">
                      <a:moveTo>
                        <a:pt x="278325" y="70057"/>
                      </a:moveTo>
                      <a:lnTo>
                        <a:pt x="278325" y="499158"/>
                      </a:lnTo>
                      <a:cubicBezTo>
                        <a:pt x="278325" y="499158"/>
                        <a:pt x="0" y="347113"/>
                        <a:pt x="0" y="151156"/>
                      </a:cubicBezTo>
                      <a:cubicBezTo>
                        <a:pt x="0" y="67646"/>
                        <a:pt x="67646" y="0"/>
                        <a:pt x="151029" y="0"/>
                      </a:cubicBezTo>
                      <a:cubicBezTo>
                        <a:pt x="204587" y="127"/>
                        <a:pt x="251292" y="28048"/>
                        <a:pt x="278325" y="700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sp>
            <p:nvSpPr>
              <p:cNvPr id="10" name="Freeform: Shape 10">
                <a:extLst>
                  <a:ext uri="{FF2B5EF4-FFF2-40B4-BE49-F238E27FC236}">
                    <a16:creationId xmlns:a16="http://schemas.microsoft.com/office/drawing/2014/main" id="{7921AB0A-F081-F01D-BF87-F25413608DA0}"/>
                  </a:ext>
                </a:extLst>
              </p:cNvPr>
              <p:cNvSpPr/>
              <p:nvPr/>
            </p:nvSpPr>
            <p:spPr>
              <a:xfrm>
                <a:off x="1366772" y="1162800"/>
                <a:ext cx="535582" cy="87444"/>
              </a:xfrm>
              <a:custGeom>
                <a:avLst/>
                <a:gdLst>
                  <a:gd name="connsiteX0" fmla="*/ 0 w 535582"/>
                  <a:gd name="connsiteY0" fmla="*/ 0 h 87444"/>
                  <a:gd name="connsiteX1" fmla="*/ 0 w 535582"/>
                  <a:gd name="connsiteY1" fmla="*/ 87445 h 87444"/>
                  <a:gd name="connsiteX2" fmla="*/ 535582 w 535582"/>
                  <a:gd name="connsiteY2" fmla="*/ 87445 h 87444"/>
                  <a:gd name="connsiteX3" fmla="*/ 535582 w 535582"/>
                  <a:gd name="connsiteY3" fmla="*/ 0 h 87444"/>
                  <a:gd name="connsiteX4" fmla="*/ 0 w 535582"/>
                  <a:gd name="connsiteY4" fmla="*/ 0 h 87444"/>
                  <a:gd name="connsiteX5" fmla="*/ 267918 w 535582"/>
                  <a:gd name="connsiteY5" fmla="*/ 58254 h 87444"/>
                  <a:gd name="connsiteX6" fmla="*/ 29190 w 535582"/>
                  <a:gd name="connsiteY6" fmla="*/ 58254 h 87444"/>
                  <a:gd name="connsiteX7" fmla="*/ 29190 w 535582"/>
                  <a:gd name="connsiteY7" fmla="*/ 29064 h 87444"/>
                  <a:gd name="connsiteX8" fmla="*/ 267918 w 535582"/>
                  <a:gd name="connsiteY8" fmla="*/ 29064 h 87444"/>
                  <a:gd name="connsiteX9" fmla="*/ 267918 w 535582"/>
                  <a:gd name="connsiteY9" fmla="*/ 58254 h 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582" h="87444">
                    <a:moveTo>
                      <a:pt x="0" y="0"/>
                    </a:moveTo>
                    <a:lnTo>
                      <a:pt x="0" y="87445"/>
                    </a:lnTo>
                    <a:lnTo>
                      <a:pt x="535582" y="87445"/>
                    </a:lnTo>
                    <a:lnTo>
                      <a:pt x="535582" y="0"/>
                    </a:lnTo>
                    <a:lnTo>
                      <a:pt x="0" y="0"/>
                    </a:lnTo>
                    <a:close/>
                    <a:moveTo>
                      <a:pt x="267918" y="58254"/>
                    </a:moveTo>
                    <a:lnTo>
                      <a:pt x="29190" y="58254"/>
                    </a:lnTo>
                    <a:lnTo>
                      <a:pt x="29190" y="29064"/>
                    </a:lnTo>
                    <a:lnTo>
                      <a:pt x="267918" y="29064"/>
                    </a:lnTo>
                    <a:lnTo>
                      <a:pt x="267918" y="5825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grpSp>
        <p:nvGrpSpPr>
          <p:cNvPr id="50" name="Graphic 7">
            <a:extLst>
              <a:ext uri="{FF2B5EF4-FFF2-40B4-BE49-F238E27FC236}">
                <a16:creationId xmlns:a16="http://schemas.microsoft.com/office/drawing/2014/main" id="{2F4030DC-8A47-A990-9CFF-2A337BFC543C}"/>
              </a:ext>
            </a:extLst>
          </p:cNvPr>
          <p:cNvGrpSpPr/>
          <p:nvPr/>
        </p:nvGrpSpPr>
        <p:grpSpPr>
          <a:xfrm>
            <a:off x="19238400" y="1393200"/>
            <a:ext cx="4042467" cy="1008429"/>
            <a:chOff x="19238400" y="1393200"/>
            <a:chExt cx="4042467" cy="1008429"/>
          </a:xfrm>
          <a:solidFill>
            <a:srgbClr val="FFFFFF"/>
          </a:solidFill>
        </p:grpSpPr>
        <p:sp>
          <p:nvSpPr>
            <p:cNvPr id="51" name="Freeform: Shape 51">
              <a:extLst>
                <a:ext uri="{FF2B5EF4-FFF2-40B4-BE49-F238E27FC236}">
                  <a16:creationId xmlns:a16="http://schemas.microsoft.com/office/drawing/2014/main" id="{608AF821-5DFB-50E0-1974-D3CC09DA96A9}"/>
                </a:ext>
              </a:extLst>
            </p:cNvPr>
            <p:cNvSpPr/>
            <p:nvPr/>
          </p:nvSpPr>
          <p:spPr>
            <a:xfrm>
              <a:off x="19247152" y="1415398"/>
              <a:ext cx="190396" cy="248365"/>
            </a:xfrm>
            <a:custGeom>
              <a:avLst/>
              <a:gdLst>
                <a:gd name="connsiteX0" fmla="*/ 51373 w 190396"/>
                <a:gd name="connsiteY0" fmla="*/ 232890 h 248365"/>
                <a:gd name="connsiteX1" fmla="*/ 13065 w 190396"/>
                <a:gd name="connsiteY1" fmla="*/ 189382 h 248365"/>
                <a:gd name="connsiteX2" fmla="*/ 0 w 190396"/>
                <a:gd name="connsiteY2" fmla="*/ 123548 h 248365"/>
                <a:gd name="connsiteX3" fmla="*/ 15348 w 190396"/>
                <a:gd name="connsiteY3" fmla="*/ 58984 h 248365"/>
                <a:gd name="connsiteX4" fmla="*/ 57335 w 190396"/>
                <a:gd name="connsiteY4" fmla="*/ 15475 h 248365"/>
                <a:gd name="connsiteX5" fmla="*/ 117333 w 190396"/>
                <a:gd name="connsiteY5" fmla="*/ 0 h 248365"/>
                <a:gd name="connsiteX6" fmla="*/ 177585 w 190396"/>
                <a:gd name="connsiteY6" fmla="*/ 7864 h 248365"/>
                <a:gd name="connsiteX7" fmla="*/ 188367 w 190396"/>
                <a:gd name="connsiteY7" fmla="*/ 9767 h 248365"/>
                <a:gd name="connsiteX8" fmla="*/ 185069 w 190396"/>
                <a:gd name="connsiteY8" fmla="*/ 68370 h 248365"/>
                <a:gd name="connsiteX9" fmla="*/ 163251 w 190396"/>
                <a:gd name="connsiteY9" fmla="*/ 68370 h 248365"/>
                <a:gd name="connsiteX10" fmla="*/ 155133 w 190396"/>
                <a:gd name="connsiteY10" fmla="*/ 27018 h 248365"/>
                <a:gd name="connsiteX11" fmla="*/ 139277 w 190396"/>
                <a:gd name="connsiteY11" fmla="*/ 20295 h 248365"/>
                <a:gd name="connsiteX12" fmla="*/ 111752 w 190396"/>
                <a:gd name="connsiteY12" fmla="*/ 17505 h 248365"/>
                <a:gd name="connsiteX13" fmla="*/ 74586 w 190396"/>
                <a:gd name="connsiteY13" fmla="*/ 29428 h 248365"/>
                <a:gd name="connsiteX14" fmla="*/ 49090 w 190396"/>
                <a:gd name="connsiteY14" fmla="*/ 64438 h 248365"/>
                <a:gd name="connsiteX15" fmla="*/ 39830 w 190396"/>
                <a:gd name="connsiteY15" fmla="*/ 119870 h 248365"/>
                <a:gd name="connsiteX16" fmla="*/ 47948 w 190396"/>
                <a:gd name="connsiteY16" fmla="*/ 175556 h 248365"/>
                <a:gd name="connsiteX17" fmla="*/ 72683 w 190396"/>
                <a:gd name="connsiteY17" fmla="*/ 215512 h 248365"/>
                <a:gd name="connsiteX18" fmla="*/ 113781 w 190396"/>
                <a:gd name="connsiteY18" fmla="*/ 230353 h 248365"/>
                <a:gd name="connsiteX19" fmla="*/ 140292 w 190396"/>
                <a:gd name="connsiteY19" fmla="*/ 227436 h 248365"/>
                <a:gd name="connsiteX20" fmla="*/ 156148 w 190396"/>
                <a:gd name="connsiteY20" fmla="*/ 218937 h 248365"/>
                <a:gd name="connsiteX21" fmla="*/ 169847 w 190396"/>
                <a:gd name="connsiteY21" fmla="*/ 186972 h 248365"/>
                <a:gd name="connsiteX22" fmla="*/ 190396 w 190396"/>
                <a:gd name="connsiteY22" fmla="*/ 189635 h 248365"/>
                <a:gd name="connsiteX23" fmla="*/ 182532 w 190396"/>
                <a:gd name="connsiteY23" fmla="*/ 235934 h 248365"/>
                <a:gd name="connsiteX24" fmla="*/ 162363 w 190396"/>
                <a:gd name="connsiteY24" fmla="*/ 240501 h 248365"/>
                <a:gd name="connsiteX25" fmla="*/ 139658 w 190396"/>
                <a:gd name="connsiteY25" fmla="*/ 246209 h 248365"/>
                <a:gd name="connsiteX26" fmla="*/ 112386 w 190396"/>
                <a:gd name="connsiteY26" fmla="*/ 248365 h 248365"/>
                <a:gd name="connsiteX27" fmla="*/ 51373 w 190396"/>
                <a:gd name="connsiteY27" fmla="*/ 232890 h 24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0396" h="248365">
                  <a:moveTo>
                    <a:pt x="51373" y="232890"/>
                  </a:moveTo>
                  <a:cubicBezTo>
                    <a:pt x="34502" y="222616"/>
                    <a:pt x="21818" y="208028"/>
                    <a:pt x="13065" y="189382"/>
                  </a:cubicBezTo>
                  <a:cubicBezTo>
                    <a:pt x="4440" y="170735"/>
                    <a:pt x="0" y="148791"/>
                    <a:pt x="0" y="123548"/>
                  </a:cubicBezTo>
                  <a:cubicBezTo>
                    <a:pt x="0" y="99194"/>
                    <a:pt x="5074" y="77757"/>
                    <a:pt x="15348" y="58984"/>
                  </a:cubicBezTo>
                  <a:cubicBezTo>
                    <a:pt x="25496" y="40337"/>
                    <a:pt x="39576" y="25750"/>
                    <a:pt x="57335" y="15475"/>
                  </a:cubicBezTo>
                  <a:cubicBezTo>
                    <a:pt x="75093" y="5201"/>
                    <a:pt x="95135" y="0"/>
                    <a:pt x="117333" y="0"/>
                  </a:cubicBezTo>
                  <a:cubicBezTo>
                    <a:pt x="134077" y="0"/>
                    <a:pt x="154118" y="2664"/>
                    <a:pt x="177585" y="7864"/>
                  </a:cubicBezTo>
                  <a:lnTo>
                    <a:pt x="188367" y="9767"/>
                  </a:lnTo>
                  <a:lnTo>
                    <a:pt x="185069" y="68370"/>
                  </a:lnTo>
                  <a:lnTo>
                    <a:pt x="163251" y="68370"/>
                  </a:lnTo>
                  <a:lnTo>
                    <a:pt x="155133" y="27018"/>
                  </a:lnTo>
                  <a:cubicBezTo>
                    <a:pt x="152089" y="24355"/>
                    <a:pt x="146761" y="22198"/>
                    <a:pt x="139277" y="20295"/>
                  </a:cubicBezTo>
                  <a:cubicBezTo>
                    <a:pt x="131793" y="18393"/>
                    <a:pt x="122534" y="17505"/>
                    <a:pt x="111752" y="17505"/>
                  </a:cubicBezTo>
                  <a:cubicBezTo>
                    <a:pt x="97799" y="17505"/>
                    <a:pt x="85494" y="21437"/>
                    <a:pt x="74586" y="29428"/>
                  </a:cubicBezTo>
                  <a:cubicBezTo>
                    <a:pt x="63804" y="37420"/>
                    <a:pt x="55305" y="49090"/>
                    <a:pt x="49090" y="64438"/>
                  </a:cubicBezTo>
                  <a:cubicBezTo>
                    <a:pt x="42874" y="79913"/>
                    <a:pt x="39830" y="98433"/>
                    <a:pt x="39830" y="119870"/>
                  </a:cubicBezTo>
                  <a:cubicBezTo>
                    <a:pt x="39830" y="140292"/>
                    <a:pt x="42494" y="158812"/>
                    <a:pt x="47948" y="175556"/>
                  </a:cubicBezTo>
                  <a:cubicBezTo>
                    <a:pt x="53402" y="192299"/>
                    <a:pt x="61647" y="205618"/>
                    <a:pt x="72683" y="215512"/>
                  </a:cubicBezTo>
                  <a:cubicBezTo>
                    <a:pt x="83719" y="225406"/>
                    <a:pt x="97418" y="230353"/>
                    <a:pt x="113781" y="230353"/>
                  </a:cubicBezTo>
                  <a:cubicBezTo>
                    <a:pt x="125324" y="230353"/>
                    <a:pt x="134203" y="229338"/>
                    <a:pt x="140292" y="227436"/>
                  </a:cubicBezTo>
                  <a:cubicBezTo>
                    <a:pt x="146381" y="225533"/>
                    <a:pt x="151708" y="222616"/>
                    <a:pt x="156148" y="218937"/>
                  </a:cubicBezTo>
                  <a:lnTo>
                    <a:pt x="169847" y="186972"/>
                  </a:lnTo>
                  <a:lnTo>
                    <a:pt x="190396" y="189635"/>
                  </a:lnTo>
                  <a:lnTo>
                    <a:pt x="182532" y="235934"/>
                  </a:lnTo>
                  <a:cubicBezTo>
                    <a:pt x="177966" y="236188"/>
                    <a:pt x="171243" y="237710"/>
                    <a:pt x="162363" y="240501"/>
                  </a:cubicBezTo>
                  <a:cubicBezTo>
                    <a:pt x="154499" y="242911"/>
                    <a:pt x="147015" y="244814"/>
                    <a:pt x="139658" y="246209"/>
                  </a:cubicBezTo>
                  <a:cubicBezTo>
                    <a:pt x="132301" y="247604"/>
                    <a:pt x="123295" y="248365"/>
                    <a:pt x="112386" y="248365"/>
                  </a:cubicBezTo>
                  <a:cubicBezTo>
                    <a:pt x="88539" y="248365"/>
                    <a:pt x="68243" y="243165"/>
                    <a:pt x="51373" y="232890"/>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2" name="Freeform: Shape 52">
              <a:extLst>
                <a:ext uri="{FF2B5EF4-FFF2-40B4-BE49-F238E27FC236}">
                  <a16:creationId xmlns:a16="http://schemas.microsoft.com/office/drawing/2014/main" id="{8E6A224F-6DA6-6639-D39E-39C3F3A8A3A5}"/>
                </a:ext>
              </a:extLst>
            </p:cNvPr>
            <p:cNvSpPr/>
            <p:nvPr/>
          </p:nvSpPr>
          <p:spPr>
            <a:xfrm>
              <a:off x="19463298" y="1474508"/>
              <a:ext cx="149932" cy="189381"/>
            </a:xfrm>
            <a:custGeom>
              <a:avLst/>
              <a:gdLst>
                <a:gd name="connsiteX0" fmla="*/ 20676 w 149932"/>
                <a:gd name="connsiteY0" fmla="*/ 163505 h 189381"/>
                <a:gd name="connsiteX1" fmla="*/ 0 w 149932"/>
                <a:gd name="connsiteY1" fmla="*/ 94754 h 189381"/>
                <a:gd name="connsiteX2" fmla="*/ 10782 w 149932"/>
                <a:gd name="connsiteY2" fmla="*/ 44904 h 189381"/>
                <a:gd name="connsiteX3" fmla="*/ 40971 w 149932"/>
                <a:gd name="connsiteY3" fmla="*/ 11670 h 189381"/>
                <a:gd name="connsiteX4" fmla="*/ 85114 w 149932"/>
                <a:gd name="connsiteY4" fmla="*/ 0 h 189381"/>
                <a:gd name="connsiteX5" fmla="*/ 132174 w 149932"/>
                <a:gd name="connsiteY5" fmla="*/ 16744 h 189381"/>
                <a:gd name="connsiteX6" fmla="*/ 149932 w 149932"/>
                <a:gd name="connsiteY6" fmla="*/ 64819 h 189381"/>
                <a:gd name="connsiteX7" fmla="*/ 147649 w 149932"/>
                <a:gd name="connsiteY7" fmla="*/ 95135 h 189381"/>
                <a:gd name="connsiteX8" fmla="*/ 35517 w 149932"/>
                <a:gd name="connsiteY8" fmla="*/ 95135 h 189381"/>
                <a:gd name="connsiteX9" fmla="*/ 50485 w 149932"/>
                <a:gd name="connsiteY9" fmla="*/ 147142 h 189381"/>
                <a:gd name="connsiteX10" fmla="*/ 91203 w 149932"/>
                <a:gd name="connsiteY10" fmla="*/ 166803 h 189381"/>
                <a:gd name="connsiteX11" fmla="*/ 118475 w 149932"/>
                <a:gd name="connsiteY11" fmla="*/ 162110 h 189381"/>
                <a:gd name="connsiteX12" fmla="*/ 140419 w 149932"/>
                <a:gd name="connsiteY12" fmla="*/ 150820 h 189381"/>
                <a:gd name="connsiteX13" fmla="*/ 146634 w 149932"/>
                <a:gd name="connsiteY13" fmla="*/ 165154 h 189381"/>
                <a:gd name="connsiteX14" fmla="*/ 118601 w 149932"/>
                <a:gd name="connsiteY14" fmla="*/ 182152 h 189381"/>
                <a:gd name="connsiteX15" fmla="*/ 80801 w 149932"/>
                <a:gd name="connsiteY15" fmla="*/ 189382 h 189381"/>
                <a:gd name="connsiteX16" fmla="*/ 20676 w 149932"/>
                <a:gd name="connsiteY16" fmla="*/ 163505 h 189381"/>
                <a:gd name="connsiteX17" fmla="*/ 114035 w 149932"/>
                <a:gd name="connsiteY17" fmla="*/ 77757 h 189381"/>
                <a:gd name="connsiteX18" fmla="*/ 115050 w 149932"/>
                <a:gd name="connsiteY18" fmla="*/ 63804 h 189381"/>
                <a:gd name="connsiteX19" fmla="*/ 106044 w 149932"/>
                <a:gd name="connsiteY19" fmla="*/ 30443 h 189381"/>
                <a:gd name="connsiteX20" fmla="*/ 78772 w 149932"/>
                <a:gd name="connsiteY20" fmla="*/ 18266 h 189381"/>
                <a:gd name="connsiteX21" fmla="*/ 48582 w 149932"/>
                <a:gd name="connsiteY21" fmla="*/ 31965 h 189381"/>
                <a:gd name="connsiteX22" fmla="*/ 35644 w 149932"/>
                <a:gd name="connsiteY22" fmla="*/ 77884 h 189381"/>
                <a:gd name="connsiteX23" fmla="*/ 114035 w 149932"/>
                <a:gd name="connsiteY23" fmla="*/ 77884 h 1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932" h="189381">
                  <a:moveTo>
                    <a:pt x="20676" y="163505"/>
                  </a:moveTo>
                  <a:cubicBezTo>
                    <a:pt x="6850" y="146381"/>
                    <a:pt x="0" y="123422"/>
                    <a:pt x="0" y="94754"/>
                  </a:cubicBezTo>
                  <a:cubicBezTo>
                    <a:pt x="0" y="75854"/>
                    <a:pt x="3552" y="59237"/>
                    <a:pt x="10782" y="44904"/>
                  </a:cubicBezTo>
                  <a:cubicBezTo>
                    <a:pt x="18012" y="30570"/>
                    <a:pt x="28033" y="19534"/>
                    <a:pt x="40971" y="11670"/>
                  </a:cubicBezTo>
                  <a:cubicBezTo>
                    <a:pt x="53910" y="3805"/>
                    <a:pt x="68624" y="0"/>
                    <a:pt x="85114" y="0"/>
                  </a:cubicBezTo>
                  <a:cubicBezTo>
                    <a:pt x="105283" y="0"/>
                    <a:pt x="121011" y="5581"/>
                    <a:pt x="132174" y="16744"/>
                  </a:cubicBezTo>
                  <a:cubicBezTo>
                    <a:pt x="143336" y="27906"/>
                    <a:pt x="149298" y="44016"/>
                    <a:pt x="149932" y="64819"/>
                  </a:cubicBezTo>
                  <a:cubicBezTo>
                    <a:pt x="149932" y="78137"/>
                    <a:pt x="149171" y="88158"/>
                    <a:pt x="147649" y="95135"/>
                  </a:cubicBezTo>
                  <a:lnTo>
                    <a:pt x="35517" y="95135"/>
                  </a:lnTo>
                  <a:cubicBezTo>
                    <a:pt x="35898" y="116699"/>
                    <a:pt x="40971" y="133950"/>
                    <a:pt x="50485" y="147142"/>
                  </a:cubicBezTo>
                  <a:cubicBezTo>
                    <a:pt x="59998" y="160334"/>
                    <a:pt x="73571" y="166803"/>
                    <a:pt x="91203" y="166803"/>
                  </a:cubicBezTo>
                  <a:cubicBezTo>
                    <a:pt x="99828" y="166803"/>
                    <a:pt x="108961" y="165281"/>
                    <a:pt x="118475" y="162110"/>
                  </a:cubicBezTo>
                  <a:cubicBezTo>
                    <a:pt x="127988" y="158939"/>
                    <a:pt x="135218" y="155260"/>
                    <a:pt x="140419" y="150820"/>
                  </a:cubicBezTo>
                  <a:lnTo>
                    <a:pt x="146634" y="165154"/>
                  </a:lnTo>
                  <a:cubicBezTo>
                    <a:pt x="140292" y="171623"/>
                    <a:pt x="131032" y="177331"/>
                    <a:pt x="118601" y="182152"/>
                  </a:cubicBezTo>
                  <a:cubicBezTo>
                    <a:pt x="106170" y="186972"/>
                    <a:pt x="93613" y="189382"/>
                    <a:pt x="80801" y="189382"/>
                  </a:cubicBezTo>
                  <a:cubicBezTo>
                    <a:pt x="54544" y="189255"/>
                    <a:pt x="34502" y="180629"/>
                    <a:pt x="20676" y="163505"/>
                  </a:cubicBezTo>
                  <a:close/>
                  <a:moveTo>
                    <a:pt x="114035" y="77757"/>
                  </a:moveTo>
                  <a:cubicBezTo>
                    <a:pt x="114669" y="73190"/>
                    <a:pt x="115050" y="68497"/>
                    <a:pt x="115050" y="63804"/>
                  </a:cubicBezTo>
                  <a:cubicBezTo>
                    <a:pt x="114796" y="49724"/>
                    <a:pt x="111879" y="38561"/>
                    <a:pt x="106044" y="30443"/>
                  </a:cubicBezTo>
                  <a:cubicBezTo>
                    <a:pt x="100336" y="22325"/>
                    <a:pt x="91203" y="18266"/>
                    <a:pt x="78772" y="18266"/>
                  </a:cubicBezTo>
                  <a:cubicBezTo>
                    <a:pt x="66214" y="18266"/>
                    <a:pt x="56066" y="22832"/>
                    <a:pt x="48582" y="31965"/>
                  </a:cubicBezTo>
                  <a:cubicBezTo>
                    <a:pt x="41098" y="41098"/>
                    <a:pt x="36785" y="56447"/>
                    <a:pt x="35644" y="77884"/>
                  </a:cubicBezTo>
                  <a:lnTo>
                    <a:pt x="114035" y="77884"/>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3" name="Freeform: Shape 53">
              <a:extLst>
                <a:ext uri="{FF2B5EF4-FFF2-40B4-BE49-F238E27FC236}">
                  <a16:creationId xmlns:a16="http://schemas.microsoft.com/office/drawing/2014/main" id="{B328E148-0F56-B092-03A8-DD1263A7919F}"/>
                </a:ext>
              </a:extLst>
            </p:cNvPr>
            <p:cNvSpPr/>
            <p:nvPr/>
          </p:nvSpPr>
          <p:spPr>
            <a:xfrm>
              <a:off x="19637331" y="1475015"/>
              <a:ext cx="196865" cy="185195"/>
            </a:xfrm>
            <a:custGeom>
              <a:avLst/>
              <a:gdLst>
                <a:gd name="connsiteX0" fmla="*/ 23467 w 196865"/>
                <a:gd name="connsiteY0" fmla="*/ 29302 h 185195"/>
                <a:gd name="connsiteX1" fmla="*/ 0 w 196865"/>
                <a:gd name="connsiteY1" fmla="*/ 23467 h 185195"/>
                <a:gd name="connsiteX2" fmla="*/ 0 w 196865"/>
                <a:gd name="connsiteY2" fmla="*/ 5835 h 185195"/>
                <a:gd name="connsiteX3" fmla="*/ 46553 w 196865"/>
                <a:gd name="connsiteY3" fmla="*/ 0 h 185195"/>
                <a:gd name="connsiteX4" fmla="*/ 47567 w 196865"/>
                <a:gd name="connsiteY4" fmla="*/ 0 h 185195"/>
                <a:gd name="connsiteX5" fmla="*/ 54417 w 196865"/>
                <a:gd name="connsiteY5" fmla="*/ 5835 h 185195"/>
                <a:gd name="connsiteX6" fmla="*/ 54417 w 196865"/>
                <a:gd name="connsiteY6" fmla="*/ 19534 h 185195"/>
                <a:gd name="connsiteX7" fmla="*/ 54037 w 196865"/>
                <a:gd name="connsiteY7" fmla="*/ 27399 h 185195"/>
                <a:gd name="connsiteX8" fmla="*/ 84987 w 196865"/>
                <a:gd name="connsiteY8" fmla="*/ 8499 h 185195"/>
                <a:gd name="connsiteX9" fmla="*/ 121773 w 196865"/>
                <a:gd name="connsiteY9" fmla="*/ 0 h 185195"/>
                <a:gd name="connsiteX10" fmla="*/ 153611 w 196865"/>
                <a:gd name="connsiteY10" fmla="*/ 7864 h 185195"/>
                <a:gd name="connsiteX11" fmla="*/ 169467 w 196865"/>
                <a:gd name="connsiteY11" fmla="*/ 31838 h 185195"/>
                <a:gd name="connsiteX12" fmla="*/ 174033 w 196865"/>
                <a:gd name="connsiteY12" fmla="*/ 75347 h 185195"/>
                <a:gd name="connsiteX13" fmla="*/ 174033 w 196865"/>
                <a:gd name="connsiteY13" fmla="*/ 166549 h 185195"/>
                <a:gd name="connsiteX14" fmla="*/ 196866 w 196865"/>
                <a:gd name="connsiteY14" fmla="*/ 168833 h 185195"/>
                <a:gd name="connsiteX15" fmla="*/ 196866 w 196865"/>
                <a:gd name="connsiteY15" fmla="*/ 185196 h 185195"/>
                <a:gd name="connsiteX16" fmla="*/ 119616 w 196865"/>
                <a:gd name="connsiteY16" fmla="*/ 185196 h 185195"/>
                <a:gd name="connsiteX17" fmla="*/ 119616 w 196865"/>
                <a:gd name="connsiteY17" fmla="*/ 169213 h 185195"/>
                <a:gd name="connsiteX18" fmla="*/ 139785 w 196865"/>
                <a:gd name="connsiteY18" fmla="*/ 166549 h 185195"/>
                <a:gd name="connsiteX19" fmla="*/ 139785 w 196865"/>
                <a:gd name="connsiteY19" fmla="*/ 74966 h 185195"/>
                <a:gd name="connsiteX20" fmla="*/ 137121 w 196865"/>
                <a:gd name="connsiteY20" fmla="*/ 44777 h 185195"/>
                <a:gd name="connsiteX21" fmla="*/ 127354 w 196865"/>
                <a:gd name="connsiteY21" fmla="*/ 28414 h 185195"/>
                <a:gd name="connsiteX22" fmla="*/ 106551 w 196865"/>
                <a:gd name="connsiteY22" fmla="*/ 23086 h 185195"/>
                <a:gd name="connsiteX23" fmla="*/ 81435 w 196865"/>
                <a:gd name="connsiteY23" fmla="*/ 28921 h 185195"/>
                <a:gd name="connsiteX24" fmla="*/ 57715 w 196865"/>
                <a:gd name="connsiteY24" fmla="*/ 42747 h 185195"/>
                <a:gd name="connsiteX25" fmla="*/ 57715 w 196865"/>
                <a:gd name="connsiteY25" fmla="*/ 166296 h 185195"/>
                <a:gd name="connsiteX26" fmla="*/ 79913 w 196865"/>
                <a:gd name="connsiteY26" fmla="*/ 169213 h 185195"/>
                <a:gd name="connsiteX27" fmla="*/ 79913 w 196865"/>
                <a:gd name="connsiteY27" fmla="*/ 185196 h 185195"/>
                <a:gd name="connsiteX28" fmla="*/ 3044 w 196865"/>
                <a:gd name="connsiteY28" fmla="*/ 185196 h 185195"/>
                <a:gd name="connsiteX29" fmla="*/ 3044 w 196865"/>
                <a:gd name="connsiteY29" fmla="*/ 169213 h 185195"/>
                <a:gd name="connsiteX30" fmla="*/ 23593 w 196865"/>
                <a:gd name="connsiteY30" fmla="*/ 166296 h 185195"/>
                <a:gd name="connsiteX31" fmla="*/ 23593 w 196865"/>
                <a:gd name="connsiteY31" fmla="*/ 29302 h 18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6865" h="185195">
                  <a:moveTo>
                    <a:pt x="23467" y="29302"/>
                  </a:moveTo>
                  <a:lnTo>
                    <a:pt x="0" y="23467"/>
                  </a:lnTo>
                  <a:lnTo>
                    <a:pt x="0" y="5835"/>
                  </a:lnTo>
                  <a:lnTo>
                    <a:pt x="46553" y="0"/>
                  </a:lnTo>
                  <a:lnTo>
                    <a:pt x="47567" y="0"/>
                  </a:lnTo>
                  <a:lnTo>
                    <a:pt x="54417" y="5835"/>
                  </a:lnTo>
                  <a:lnTo>
                    <a:pt x="54417" y="19534"/>
                  </a:lnTo>
                  <a:lnTo>
                    <a:pt x="54037" y="27399"/>
                  </a:lnTo>
                  <a:cubicBezTo>
                    <a:pt x="61901" y="20422"/>
                    <a:pt x="72176" y="14207"/>
                    <a:pt x="84987" y="8499"/>
                  </a:cubicBezTo>
                  <a:cubicBezTo>
                    <a:pt x="97799" y="2791"/>
                    <a:pt x="110103" y="0"/>
                    <a:pt x="121773" y="0"/>
                  </a:cubicBezTo>
                  <a:cubicBezTo>
                    <a:pt x="135472" y="0"/>
                    <a:pt x="146000" y="2664"/>
                    <a:pt x="153611" y="7864"/>
                  </a:cubicBezTo>
                  <a:cubicBezTo>
                    <a:pt x="161095" y="13065"/>
                    <a:pt x="166422" y="21057"/>
                    <a:pt x="169467" y="31838"/>
                  </a:cubicBezTo>
                  <a:cubicBezTo>
                    <a:pt x="172511" y="42620"/>
                    <a:pt x="174033" y="57081"/>
                    <a:pt x="174033" y="75347"/>
                  </a:cubicBezTo>
                  <a:lnTo>
                    <a:pt x="174033" y="166549"/>
                  </a:lnTo>
                  <a:lnTo>
                    <a:pt x="196866" y="168833"/>
                  </a:lnTo>
                  <a:lnTo>
                    <a:pt x="196866" y="185196"/>
                  </a:lnTo>
                  <a:lnTo>
                    <a:pt x="119616" y="185196"/>
                  </a:lnTo>
                  <a:lnTo>
                    <a:pt x="119616" y="169213"/>
                  </a:lnTo>
                  <a:lnTo>
                    <a:pt x="139785" y="166549"/>
                  </a:lnTo>
                  <a:lnTo>
                    <a:pt x="139785" y="74966"/>
                  </a:lnTo>
                  <a:cubicBezTo>
                    <a:pt x="139785" y="62155"/>
                    <a:pt x="138897" y="52134"/>
                    <a:pt x="137121" y="44777"/>
                  </a:cubicBezTo>
                  <a:cubicBezTo>
                    <a:pt x="135345" y="37547"/>
                    <a:pt x="132174" y="32092"/>
                    <a:pt x="127354" y="28414"/>
                  </a:cubicBezTo>
                  <a:cubicBezTo>
                    <a:pt x="122534" y="24862"/>
                    <a:pt x="115557" y="23086"/>
                    <a:pt x="106551" y="23086"/>
                  </a:cubicBezTo>
                  <a:cubicBezTo>
                    <a:pt x="98686" y="23086"/>
                    <a:pt x="90315" y="24989"/>
                    <a:pt x="81435" y="28921"/>
                  </a:cubicBezTo>
                  <a:cubicBezTo>
                    <a:pt x="72556" y="32853"/>
                    <a:pt x="64565" y="37420"/>
                    <a:pt x="57715" y="42747"/>
                  </a:cubicBezTo>
                  <a:lnTo>
                    <a:pt x="57715" y="166296"/>
                  </a:lnTo>
                  <a:lnTo>
                    <a:pt x="79913" y="169213"/>
                  </a:lnTo>
                  <a:lnTo>
                    <a:pt x="79913" y="185196"/>
                  </a:lnTo>
                  <a:lnTo>
                    <a:pt x="3044" y="185196"/>
                  </a:lnTo>
                  <a:lnTo>
                    <a:pt x="3044" y="169213"/>
                  </a:lnTo>
                  <a:lnTo>
                    <a:pt x="23593" y="166296"/>
                  </a:lnTo>
                  <a:lnTo>
                    <a:pt x="23593" y="29302"/>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4" name="Freeform: Shape 54">
              <a:extLst>
                <a:ext uri="{FF2B5EF4-FFF2-40B4-BE49-F238E27FC236}">
                  <a16:creationId xmlns:a16="http://schemas.microsoft.com/office/drawing/2014/main" id="{B7272088-72C7-D453-420F-2A6F7C671F62}"/>
                </a:ext>
              </a:extLst>
            </p:cNvPr>
            <p:cNvSpPr/>
            <p:nvPr/>
          </p:nvSpPr>
          <p:spPr>
            <a:xfrm>
              <a:off x="19853097" y="1432395"/>
              <a:ext cx="117332" cy="231367"/>
            </a:xfrm>
            <a:custGeom>
              <a:avLst/>
              <a:gdLst>
                <a:gd name="connsiteX0" fmla="*/ 32600 w 117332"/>
                <a:gd name="connsiteY0" fmla="*/ 222489 h 231367"/>
                <a:gd name="connsiteX1" fmla="*/ 23467 w 117332"/>
                <a:gd name="connsiteY1" fmla="*/ 193441 h 231367"/>
                <a:gd name="connsiteX2" fmla="*/ 23467 w 117332"/>
                <a:gd name="connsiteY2" fmla="*/ 68370 h 231367"/>
                <a:gd name="connsiteX3" fmla="*/ 0 w 117332"/>
                <a:gd name="connsiteY3" fmla="*/ 68370 h 231367"/>
                <a:gd name="connsiteX4" fmla="*/ 0 w 117332"/>
                <a:gd name="connsiteY4" fmla="*/ 53656 h 231367"/>
                <a:gd name="connsiteX5" fmla="*/ 9133 w 117332"/>
                <a:gd name="connsiteY5" fmla="*/ 51373 h 231367"/>
                <a:gd name="connsiteX6" fmla="*/ 19281 w 117332"/>
                <a:gd name="connsiteY6" fmla="*/ 47821 h 231367"/>
                <a:gd name="connsiteX7" fmla="*/ 27399 w 117332"/>
                <a:gd name="connsiteY7" fmla="*/ 36151 h 231367"/>
                <a:gd name="connsiteX8" fmla="*/ 33614 w 117332"/>
                <a:gd name="connsiteY8" fmla="*/ 16236 h 231367"/>
                <a:gd name="connsiteX9" fmla="*/ 37800 w 117332"/>
                <a:gd name="connsiteY9" fmla="*/ 0 h 231367"/>
                <a:gd name="connsiteX10" fmla="*/ 57081 w 117332"/>
                <a:gd name="connsiteY10" fmla="*/ 0 h 231367"/>
                <a:gd name="connsiteX11" fmla="*/ 57715 w 117332"/>
                <a:gd name="connsiteY11" fmla="*/ 46933 h 231367"/>
                <a:gd name="connsiteX12" fmla="*/ 112132 w 117332"/>
                <a:gd name="connsiteY12" fmla="*/ 46933 h 231367"/>
                <a:gd name="connsiteX13" fmla="*/ 112132 w 117332"/>
                <a:gd name="connsiteY13" fmla="*/ 68497 h 231367"/>
                <a:gd name="connsiteX14" fmla="*/ 57715 w 117332"/>
                <a:gd name="connsiteY14" fmla="*/ 68497 h 231367"/>
                <a:gd name="connsiteX15" fmla="*/ 57715 w 117332"/>
                <a:gd name="connsiteY15" fmla="*/ 168579 h 231367"/>
                <a:gd name="connsiteX16" fmla="*/ 58857 w 117332"/>
                <a:gd name="connsiteY16" fmla="*/ 194709 h 231367"/>
                <a:gd name="connsiteX17" fmla="*/ 63804 w 117332"/>
                <a:gd name="connsiteY17" fmla="*/ 204476 h 231367"/>
                <a:gd name="connsiteX18" fmla="*/ 76615 w 117332"/>
                <a:gd name="connsiteY18" fmla="*/ 206760 h 231367"/>
                <a:gd name="connsiteX19" fmla="*/ 96023 w 117332"/>
                <a:gd name="connsiteY19" fmla="*/ 204476 h 231367"/>
                <a:gd name="connsiteX20" fmla="*/ 112513 w 117332"/>
                <a:gd name="connsiteY20" fmla="*/ 199656 h 231367"/>
                <a:gd name="connsiteX21" fmla="*/ 117333 w 117332"/>
                <a:gd name="connsiteY21" fmla="*/ 214371 h 231367"/>
                <a:gd name="connsiteX22" fmla="*/ 92091 w 117332"/>
                <a:gd name="connsiteY22" fmla="*/ 225787 h 231367"/>
                <a:gd name="connsiteX23" fmla="*/ 60379 w 117332"/>
                <a:gd name="connsiteY23" fmla="*/ 231368 h 231367"/>
                <a:gd name="connsiteX24" fmla="*/ 32600 w 117332"/>
                <a:gd name="connsiteY24" fmla="*/ 222489 h 23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332" h="231367">
                  <a:moveTo>
                    <a:pt x="32600" y="222489"/>
                  </a:moveTo>
                  <a:cubicBezTo>
                    <a:pt x="26511" y="216781"/>
                    <a:pt x="23467" y="207140"/>
                    <a:pt x="23467" y="193441"/>
                  </a:cubicBezTo>
                  <a:lnTo>
                    <a:pt x="23467" y="68370"/>
                  </a:lnTo>
                  <a:lnTo>
                    <a:pt x="0" y="68370"/>
                  </a:lnTo>
                  <a:lnTo>
                    <a:pt x="0" y="53656"/>
                  </a:lnTo>
                  <a:cubicBezTo>
                    <a:pt x="1142" y="53402"/>
                    <a:pt x="4186" y="52641"/>
                    <a:pt x="9133" y="51373"/>
                  </a:cubicBezTo>
                  <a:cubicBezTo>
                    <a:pt x="14080" y="50104"/>
                    <a:pt x="17505" y="48836"/>
                    <a:pt x="19281" y="47821"/>
                  </a:cubicBezTo>
                  <a:cubicBezTo>
                    <a:pt x="22706" y="45918"/>
                    <a:pt x="25496" y="41986"/>
                    <a:pt x="27399" y="36151"/>
                  </a:cubicBezTo>
                  <a:cubicBezTo>
                    <a:pt x="29175" y="31965"/>
                    <a:pt x="31204" y="25369"/>
                    <a:pt x="33614" y="16236"/>
                  </a:cubicBezTo>
                  <a:cubicBezTo>
                    <a:pt x="36024" y="7103"/>
                    <a:pt x="37420" y="1649"/>
                    <a:pt x="37800" y="0"/>
                  </a:cubicBezTo>
                  <a:lnTo>
                    <a:pt x="57081" y="0"/>
                  </a:lnTo>
                  <a:lnTo>
                    <a:pt x="57715" y="46933"/>
                  </a:lnTo>
                  <a:lnTo>
                    <a:pt x="112132" y="46933"/>
                  </a:lnTo>
                  <a:lnTo>
                    <a:pt x="112132" y="68497"/>
                  </a:lnTo>
                  <a:lnTo>
                    <a:pt x="57715" y="68497"/>
                  </a:lnTo>
                  <a:lnTo>
                    <a:pt x="57715" y="168579"/>
                  </a:lnTo>
                  <a:cubicBezTo>
                    <a:pt x="57715" y="181010"/>
                    <a:pt x="58096" y="189635"/>
                    <a:pt x="58857" y="194709"/>
                  </a:cubicBezTo>
                  <a:cubicBezTo>
                    <a:pt x="59618" y="199656"/>
                    <a:pt x="61267" y="202954"/>
                    <a:pt x="63804" y="204476"/>
                  </a:cubicBezTo>
                  <a:cubicBezTo>
                    <a:pt x="66341" y="205999"/>
                    <a:pt x="70653" y="206760"/>
                    <a:pt x="76615" y="206760"/>
                  </a:cubicBezTo>
                  <a:cubicBezTo>
                    <a:pt x="82450" y="206760"/>
                    <a:pt x="88919" y="205999"/>
                    <a:pt x="96023" y="204476"/>
                  </a:cubicBezTo>
                  <a:cubicBezTo>
                    <a:pt x="103126" y="202954"/>
                    <a:pt x="108581" y="201305"/>
                    <a:pt x="112513" y="199656"/>
                  </a:cubicBezTo>
                  <a:lnTo>
                    <a:pt x="117333" y="214371"/>
                  </a:lnTo>
                  <a:cubicBezTo>
                    <a:pt x="112132" y="218303"/>
                    <a:pt x="103634" y="222108"/>
                    <a:pt x="92091" y="225787"/>
                  </a:cubicBezTo>
                  <a:cubicBezTo>
                    <a:pt x="80547" y="229465"/>
                    <a:pt x="69892" y="231368"/>
                    <a:pt x="60379" y="231368"/>
                  </a:cubicBezTo>
                  <a:cubicBezTo>
                    <a:pt x="47948" y="230987"/>
                    <a:pt x="38688" y="228197"/>
                    <a:pt x="32600" y="22248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5" name="Freeform: Shape 55">
              <a:extLst>
                <a:ext uri="{FF2B5EF4-FFF2-40B4-BE49-F238E27FC236}">
                  <a16:creationId xmlns:a16="http://schemas.microsoft.com/office/drawing/2014/main" id="{9B62BEE4-7415-7824-F51C-BF388DF9857C}"/>
                </a:ext>
              </a:extLst>
            </p:cNvPr>
            <p:cNvSpPr/>
            <p:nvPr/>
          </p:nvSpPr>
          <p:spPr>
            <a:xfrm>
              <a:off x="19990852" y="1474254"/>
              <a:ext cx="127226" cy="185830"/>
            </a:xfrm>
            <a:custGeom>
              <a:avLst/>
              <a:gdLst>
                <a:gd name="connsiteX0" fmla="*/ 127 w 127226"/>
                <a:gd name="connsiteY0" fmla="*/ 169974 h 185830"/>
                <a:gd name="connsiteX1" fmla="*/ 24608 w 127226"/>
                <a:gd name="connsiteY1" fmla="*/ 168072 h 185830"/>
                <a:gd name="connsiteX2" fmla="*/ 24608 w 127226"/>
                <a:gd name="connsiteY2" fmla="*/ 30063 h 185830"/>
                <a:gd name="connsiteX3" fmla="*/ 1015 w 127226"/>
                <a:gd name="connsiteY3" fmla="*/ 24228 h 185830"/>
                <a:gd name="connsiteX4" fmla="*/ 1015 w 127226"/>
                <a:gd name="connsiteY4" fmla="*/ 6596 h 185830"/>
                <a:gd name="connsiteX5" fmla="*/ 46045 w 127226"/>
                <a:gd name="connsiteY5" fmla="*/ 761 h 185830"/>
                <a:gd name="connsiteX6" fmla="*/ 46679 w 127226"/>
                <a:gd name="connsiteY6" fmla="*/ 761 h 185830"/>
                <a:gd name="connsiteX7" fmla="*/ 53910 w 127226"/>
                <a:gd name="connsiteY7" fmla="*/ 6596 h 185830"/>
                <a:gd name="connsiteX8" fmla="*/ 53910 w 127226"/>
                <a:gd name="connsiteY8" fmla="*/ 12431 h 185830"/>
                <a:gd name="connsiteX9" fmla="*/ 52895 w 127226"/>
                <a:gd name="connsiteY9" fmla="*/ 37800 h 185830"/>
                <a:gd name="connsiteX10" fmla="*/ 53910 w 127226"/>
                <a:gd name="connsiteY10" fmla="*/ 37800 h 185830"/>
                <a:gd name="connsiteX11" fmla="*/ 65580 w 127226"/>
                <a:gd name="connsiteY11" fmla="*/ 23467 h 185830"/>
                <a:gd name="connsiteX12" fmla="*/ 87397 w 127226"/>
                <a:gd name="connsiteY12" fmla="*/ 7357 h 185830"/>
                <a:gd name="connsiteX13" fmla="*/ 116445 w 127226"/>
                <a:gd name="connsiteY13" fmla="*/ 0 h 185830"/>
                <a:gd name="connsiteX14" fmla="*/ 127227 w 127226"/>
                <a:gd name="connsiteY14" fmla="*/ 1649 h 185830"/>
                <a:gd name="connsiteX15" fmla="*/ 127227 w 127226"/>
                <a:gd name="connsiteY15" fmla="*/ 38181 h 185830"/>
                <a:gd name="connsiteX16" fmla="*/ 119870 w 127226"/>
                <a:gd name="connsiteY16" fmla="*/ 35136 h 185830"/>
                <a:gd name="connsiteX17" fmla="*/ 108580 w 127226"/>
                <a:gd name="connsiteY17" fmla="*/ 33614 h 185830"/>
                <a:gd name="connsiteX18" fmla="*/ 58349 w 127226"/>
                <a:gd name="connsiteY18" fmla="*/ 50231 h 185830"/>
                <a:gd name="connsiteX19" fmla="*/ 58349 w 127226"/>
                <a:gd name="connsiteY19" fmla="*/ 167564 h 185830"/>
                <a:gd name="connsiteX20" fmla="*/ 99701 w 127226"/>
                <a:gd name="connsiteY20" fmla="*/ 170228 h 185830"/>
                <a:gd name="connsiteX21" fmla="*/ 99701 w 127226"/>
                <a:gd name="connsiteY21" fmla="*/ 185830 h 185830"/>
                <a:gd name="connsiteX22" fmla="*/ 0 w 127226"/>
                <a:gd name="connsiteY22" fmla="*/ 185830 h 185830"/>
                <a:gd name="connsiteX23" fmla="*/ 0 w 127226"/>
                <a:gd name="connsiteY23" fmla="*/ 169974 h 1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26" h="185830">
                  <a:moveTo>
                    <a:pt x="127" y="169974"/>
                  </a:moveTo>
                  <a:lnTo>
                    <a:pt x="24608" y="168072"/>
                  </a:lnTo>
                  <a:lnTo>
                    <a:pt x="24608" y="30063"/>
                  </a:lnTo>
                  <a:lnTo>
                    <a:pt x="1015" y="24228"/>
                  </a:lnTo>
                  <a:lnTo>
                    <a:pt x="1015" y="6596"/>
                  </a:lnTo>
                  <a:lnTo>
                    <a:pt x="46045" y="761"/>
                  </a:lnTo>
                  <a:lnTo>
                    <a:pt x="46679" y="761"/>
                  </a:lnTo>
                  <a:lnTo>
                    <a:pt x="53910" y="6596"/>
                  </a:lnTo>
                  <a:lnTo>
                    <a:pt x="53910" y="12431"/>
                  </a:lnTo>
                  <a:lnTo>
                    <a:pt x="52895" y="37800"/>
                  </a:lnTo>
                  <a:lnTo>
                    <a:pt x="53910" y="37800"/>
                  </a:lnTo>
                  <a:cubicBezTo>
                    <a:pt x="56066" y="34122"/>
                    <a:pt x="59998" y="29302"/>
                    <a:pt x="65580" y="23467"/>
                  </a:cubicBezTo>
                  <a:cubicBezTo>
                    <a:pt x="71161" y="17632"/>
                    <a:pt x="78518" y="12177"/>
                    <a:pt x="87397" y="7357"/>
                  </a:cubicBezTo>
                  <a:cubicBezTo>
                    <a:pt x="96276" y="2410"/>
                    <a:pt x="105917" y="0"/>
                    <a:pt x="116445" y="0"/>
                  </a:cubicBezTo>
                  <a:cubicBezTo>
                    <a:pt x="120758" y="0"/>
                    <a:pt x="124310" y="507"/>
                    <a:pt x="127227" y="1649"/>
                  </a:cubicBezTo>
                  <a:lnTo>
                    <a:pt x="127227" y="38181"/>
                  </a:lnTo>
                  <a:cubicBezTo>
                    <a:pt x="125705" y="37039"/>
                    <a:pt x="123295" y="36024"/>
                    <a:pt x="119870" y="35136"/>
                  </a:cubicBezTo>
                  <a:cubicBezTo>
                    <a:pt x="116445" y="34249"/>
                    <a:pt x="112766" y="33614"/>
                    <a:pt x="108580" y="33614"/>
                  </a:cubicBezTo>
                  <a:cubicBezTo>
                    <a:pt x="90568" y="33614"/>
                    <a:pt x="73825" y="39196"/>
                    <a:pt x="58349" y="50231"/>
                  </a:cubicBezTo>
                  <a:lnTo>
                    <a:pt x="58349" y="167564"/>
                  </a:lnTo>
                  <a:lnTo>
                    <a:pt x="99701" y="170228"/>
                  </a:lnTo>
                  <a:lnTo>
                    <a:pt x="99701" y="185830"/>
                  </a:lnTo>
                  <a:lnTo>
                    <a:pt x="0" y="185830"/>
                  </a:lnTo>
                  <a:lnTo>
                    <a:pt x="0" y="169974"/>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6" name="Freeform: Shape 56">
              <a:extLst>
                <a:ext uri="{FF2B5EF4-FFF2-40B4-BE49-F238E27FC236}">
                  <a16:creationId xmlns:a16="http://schemas.microsoft.com/office/drawing/2014/main" id="{D287672B-6902-D5AA-0DEC-08AED3159633}"/>
                </a:ext>
              </a:extLst>
            </p:cNvPr>
            <p:cNvSpPr/>
            <p:nvPr/>
          </p:nvSpPr>
          <p:spPr>
            <a:xfrm>
              <a:off x="20136599" y="1475396"/>
              <a:ext cx="183166" cy="188366"/>
            </a:xfrm>
            <a:custGeom>
              <a:avLst/>
              <a:gdLst>
                <a:gd name="connsiteX0" fmla="*/ 137755 w 183166"/>
                <a:gd name="connsiteY0" fmla="*/ 184054 h 188366"/>
                <a:gd name="connsiteX1" fmla="*/ 133316 w 183166"/>
                <a:gd name="connsiteY1" fmla="*/ 172384 h 188366"/>
                <a:gd name="connsiteX2" fmla="*/ 133316 w 183166"/>
                <a:gd name="connsiteY2" fmla="*/ 161349 h 188366"/>
                <a:gd name="connsiteX3" fmla="*/ 106424 w 183166"/>
                <a:gd name="connsiteY3" fmla="*/ 180249 h 188366"/>
                <a:gd name="connsiteX4" fmla="*/ 73951 w 183166"/>
                <a:gd name="connsiteY4" fmla="*/ 188367 h 188366"/>
                <a:gd name="connsiteX5" fmla="*/ 30951 w 183166"/>
                <a:gd name="connsiteY5" fmla="*/ 172131 h 188366"/>
                <a:gd name="connsiteX6" fmla="*/ 18266 w 183166"/>
                <a:gd name="connsiteY6" fmla="*/ 118348 h 188366"/>
                <a:gd name="connsiteX7" fmla="*/ 18266 w 183166"/>
                <a:gd name="connsiteY7" fmla="*/ 23720 h 188366"/>
                <a:gd name="connsiteX8" fmla="*/ 0 w 183166"/>
                <a:gd name="connsiteY8" fmla="*/ 18520 h 188366"/>
                <a:gd name="connsiteX9" fmla="*/ 0 w 183166"/>
                <a:gd name="connsiteY9" fmla="*/ 4186 h 188366"/>
                <a:gd name="connsiteX10" fmla="*/ 45665 w 183166"/>
                <a:gd name="connsiteY10" fmla="*/ 0 h 188366"/>
                <a:gd name="connsiteX11" fmla="*/ 46045 w 183166"/>
                <a:gd name="connsiteY11" fmla="*/ 0 h 188366"/>
                <a:gd name="connsiteX12" fmla="*/ 52261 w 183166"/>
                <a:gd name="connsiteY12" fmla="*/ 3932 h 188366"/>
                <a:gd name="connsiteX13" fmla="*/ 52261 w 183166"/>
                <a:gd name="connsiteY13" fmla="*/ 115684 h 188366"/>
                <a:gd name="connsiteX14" fmla="*/ 55051 w 183166"/>
                <a:gd name="connsiteY14" fmla="*/ 145239 h 188366"/>
                <a:gd name="connsiteX15" fmla="*/ 64819 w 183166"/>
                <a:gd name="connsiteY15" fmla="*/ 160841 h 188366"/>
                <a:gd name="connsiteX16" fmla="*/ 85241 w 183166"/>
                <a:gd name="connsiteY16" fmla="*/ 165915 h 188366"/>
                <a:gd name="connsiteX17" fmla="*/ 109722 w 183166"/>
                <a:gd name="connsiteY17" fmla="*/ 160334 h 188366"/>
                <a:gd name="connsiteX18" fmla="*/ 129637 w 183166"/>
                <a:gd name="connsiteY18" fmla="*/ 147269 h 188366"/>
                <a:gd name="connsiteX19" fmla="*/ 129637 w 183166"/>
                <a:gd name="connsiteY19" fmla="*/ 23720 h 188366"/>
                <a:gd name="connsiteX20" fmla="*/ 106170 w 183166"/>
                <a:gd name="connsiteY20" fmla="*/ 18520 h 188366"/>
                <a:gd name="connsiteX21" fmla="*/ 106170 w 183166"/>
                <a:gd name="connsiteY21" fmla="*/ 4186 h 188366"/>
                <a:gd name="connsiteX22" fmla="*/ 155767 w 183166"/>
                <a:gd name="connsiteY22" fmla="*/ 0 h 188366"/>
                <a:gd name="connsiteX23" fmla="*/ 156148 w 183166"/>
                <a:gd name="connsiteY23" fmla="*/ 0 h 188366"/>
                <a:gd name="connsiteX24" fmla="*/ 163632 w 183166"/>
                <a:gd name="connsiteY24" fmla="*/ 3932 h 188366"/>
                <a:gd name="connsiteX25" fmla="*/ 163632 w 183166"/>
                <a:gd name="connsiteY25" fmla="*/ 168198 h 188366"/>
                <a:gd name="connsiteX26" fmla="*/ 183166 w 183166"/>
                <a:gd name="connsiteY26" fmla="*/ 168198 h 188366"/>
                <a:gd name="connsiteX27" fmla="*/ 182786 w 183166"/>
                <a:gd name="connsiteY27" fmla="*/ 182913 h 188366"/>
                <a:gd name="connsiteX28" fmla="*/ 166930 w 183166"/>
                <a:gd name="connsiteY28" fmla="*/ 186464 h 188366"/>
                <a:gd name="connsiteX29" fmla="*/ 151455 w 183166"/>
                <a:gd name="connsiteY29" fmla="*/ 187733 h 188366"/>
                <a:gd name="connsiteX30" fmla="*/ 137755 w 183166"/>
                <a:gd name="connsiteY30" fmla="*/ 184054 h 18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3166" h="188366">
                  <a:moveTo>
                    <a:pt x="137755" y="184054"/>
                  </a:moveTo>
                  <a:cubicBezTo>
                    <a:pt x="134838" y="181644"/>
                    <a:pt x="133316" y="177712"/>
                    <a:pt x="133316" y="172384"/>
                  </a:cubicBezTo>
                  <a:lnTo>
                    <a:pt x="133316" y="161349"/>
                  </a:lnTo>
                  <a:cubicBezTo>
                    <a:pt x="126085" y="168579"/>
                    <a:pt x="117206" y="174794"/>
                    <a:pt x="106424" y="180249"/>
                  </a:cubicBezTo>
                  <a:cubicBezTo>
                    <a:pt x="95642" y="185703"/>
                    <a:pt x="84860" y="188367"/>
                    <a:pt x="73951" y="188367"/>
                  </a:cubicBezTo>
                  <a:cubicBezTo>
                    <a:pt x="53783" y="188367"/>
                    <a:pt x="39449" y="182913"/>
                    <a:pt x="30951" y="172131"/>
                  </a:cubicBezTo>
                  <a:cubicBezTo>
                    <a:pt x="22452" y="161349"/>
                    <a:pt x="18266" y="143337"/>
                    <a:pt x="18266" y="118348"/>
                  </a:cubicBezTo>
                  <a:lnTo>
                    <a:pt x="18266" y="23720"/>
                  </a:lnTo>
                  <a:lnTo>
                    <a:pt x="0" y="18520"/>
                  </a:lnTo>
                  <a:lnTo>
                    <a:pt x="0" y="4186"/>
                  </a:lnTo>
                  <a:lnTo>
                    <a:pt x="45665" y="0"/>
                  </a:lnTo>
                  <a:lnTo>
                    <a:pt x="46045" y="0"/>
                  </a:lnTo>
                  <a:lnTo>
                    <a:pt x="52261" y="3932"/>
                  </a:lnTo>
                  <a:lnTo>
                    <a:pt x="52261" y="115684"/>
                  </a:lnTo>
                  <a:cubicBezTo>
                    <a:pt x="52261" y="128242"/>
                    <a:pt x="53149" y="138136"/>
                    <a:pt x="55051" y="145239"/>
                  </a:cubicBezTo>
                  <a:cubicBezTo>
                    <a:pt x="56954" y="152343"/>
                    <a:pt x="60125" y="157543"/>
                    <a:pt x="64819" y="160841"/>
                  </a:cubicBezTo>
                  <a:cubicBezTo>
                    <a:pt x="69512" y="164139"/>
                    <a:pt x="76235" y="165915"/>
                    <a:pt x="85241" y="165915"/>
                  </a:cubicBezTo>
                  <a:cubicBezTo>
                    <a:pt x="93866" y="165915"/>
                    <a:pt x="102111" y="164012"/>
                    <a:pt x="109722" y="160334"/>
                  </a:cubicBezTo>
                  <a:cubicBezTo>
                    <a:pt x="117333" y="156655"/>
                    <a:pt x="123929" y="152343"/>
                    <a:pt x="129637" y="147269"/>
                  </a:cubicBezTo>
                  <a:lnTo>
                    <a:pt x="129637" y="23720"/>
                  </a:lnTo>
                  <a:lnTo>
                    <a:pt x="106170" y="18520"/>
                  </a:lnTo>
                  <a:lnTo>
                    <a:pt x="106170" y="4186"/>
                  </a:lnTo>
                  <a:lnTo>
                    <a:pt x="155767" y="0"/>
                  </a:lnTo>
                  <a:lnTo>
                    <a:pt x="156148" y="0"/>
                  </a:lnTo>
                  <a:lnTo>
                    <a:pt x="163632" y="3932"/>
                  </a:lnTo>
                  <a:lnTo>
                    <a:pt x="163632" y="168198"/>
                  </a:lnTo>
                  <a:lnTo>
                    <a:pt x="183166" y="168198"/>
                  </a:lnTo>
                  <a:lnTo>
                    <a:pt x="182786" y="182913"/>
                  </a:lnTo>
                  <a:cubicBezTo>
                    <a:pt x="176697" y="184435"/>
                    <a:pt x="171496" y="185576"/>
                    <a:pt x="166930" y="186464"/>
                  </a:cubicBezTo>
                  <a:cubicBezTo>
                    <a:pt x="162490" y="187352"/>
                    <a:pt x="157290" y="187733"/>
                    <a:pt x="151455" y="187733"/>
                  </a:cubicBezTo>
                  <a:cubicBezTo>
                    <a:pt x="145112" y="187733"/>
                    <a:pt x="140673" y="186464"/>
                    <a:pt x="137755" y="184054"/>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7" name="Freeform: Shape 57">
              <a:extLst>
                <a:ext uri="{FF2B5EF4-FFF2-40B4-BE49-F238E27FC236}">
                  <a16:creationId xmlns:a16="http://schemas.microsoft.com/office/drawing/2014/main" id="{4F7F0149-A9E7-9437-FC92-FA3C177C5C32}"/>
                </a:ext>
              </a:extLst>
            </p:cNvPr>
            <p:cNvSpPr/>
            <p:nvPr/>
          </p:nvSpPr>
          <p:spPr>
            <a:xfrm>
              <a:off x="20342851" y="1393200"/>
              <a:ext cx="88031" cy="267011"/>
            </a:xfrm>
            <a:custGeom>
              <a:avLst/>
              <a:gdLst>
                <a:gd name="connsiteX0" fmla="*/ 26511 w 88031"/>
                <a:gd name="connsiteY0" fmla="*/ 23847 h 267011"/>
                <a:gd name="connsiteX1" fmla="*/ 127 w 88031"/>
                <a:gd name="connsiteY1" fmla="*/ 20295 h 267011"/>
                <a:gd name="connsiteX2" fmla="*/ 127 w 88031"/>
                <a:gd name="connsiteY2" fmla="*/ 6342 h 267011"/>
                <a:gd name="connsiteX3" fmla="*/ 52514 w 88031"/>
                <a:gd name="connsiteY3" fmla="*/ 0 h 267011"/>
                <a:gd name="connsiteX4" fmla="*/ 53149 w 88031"/>
                <a:gd name="connsiteY4" fmla="*/ 0 h 267011"/>
                <a:gd name="connsiteX5" fmla="*/ 60379 w 88031"/>
                <a:gd name="connsiteY5" fmla="*/ 4947 h 267011"/>
                <a:gd name="connsiteX6" fmla="*/ 60379 w 88031"/>
                <a:gd name="connsiteY6" fmla="*/ 248365 h 267011"/>
                <a:gd name="connsiteX7" fmla="*/ 88031 w 88031"/>
                <a:gd name="connsiteY7" fmla="*/ 251029 h 267011"/>
                <a:gd name="connsiteX8" fmla="*/ 88031 w 88031"/>
                <a:gd name="connsiteY8" fmla="*/ 267012 h 267011"/>
                <a:gd name="connsiteX9" fmla="*/ 0 w 88031"/>
                <a:gd name="connsiteY9" fmla="*/ 267012 h 267011"/>
                <a:gd name="connsiteX10" fmla="*/ 0 w 88031"/>
                <a:gd name="connsiteY10" fmla="*/ 251029 h 267011"/>
                <a:gd name="connsiteX11" fmla="*/ 26384 w 88031"/>
                <a:gd name="connsiteY11" fmla="*/ 248112 h 267011"/>
                <a:gd name="connsiteX12" fmla="*/ 26384 w 88031"/>
                <a:gd name="connsiteY12" fmla="*/ 23847 h 26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031" h="267011">
                  <a:moveTo>
                    <a:pt x="26511" y="23847"/>
                  </a:moveTo>
                  <a:lnTo>
                    <a:pt x="127" y="20295"/>
                  </a:lnTo>
                  <a:lnTo>
                    <a:pt x="127" y="6342"/>
                  </a:lnTo>
                  <a:lnTo>
                    <a:pt x="52514" y="0"/>
                  </a:lnTo>
                  <a:lnTo>
                    <a:pt x="53149" y="0"/>
                  </a:lnTo>
                  <a:lnTo>
                    <a:pt x="60379" y="4947"/>
                  </a:lnTo>
                  <a:lnTo>
                    <a:pt x="60379" y="248365"/>
                  </a:lnTo>
                  <a:lnTo>
                    <a:pt x="88031" y="251029"/>
                  </a:lnTo>
                  <a:lnTo>
                    <a:pt x="88031" y="267012"/>
                  </a:lnTo>
                  <a:lnTo>
                    <a:pt x="0" y="267012"/>
                  </a:lnTo>
                  <a:lnTo>
                    <a:pt x="0" y="251029"/>
                  </a:lnTo>
                  <a:lnTo>
                    <a:pt x="26384" y="248112"/>
                  </a:lnTo>
                  <a:lnTo>
                    <a:pt x="26384" y="23847"/>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8" name="Freeform: Shape 58">
              <a:extLst>
                <a:ext uri="{FF2B5EF4-FFF2-40B4-BE49-F238E27FC236}">
                  <a16:creationId xmlns:a16="http://schemas.microsoft.com/office/drawing/2014/main" id="{8D35FF26-0AFE-28F0-D28E-3320138C9CE2}"/>
                </a:ext>
              </a:extLst>
            </p:cNvPr>
            <p:cNvSpPr/>
            <p:nvPr/>
          </p:nvSpPr>
          <p:spPr>
            <a:xfrm>
              <a:off x="20532740" y="1417935"/>
              <a:ext cx="236061" cy="242276"/>
            </a:xfrm>
            <a:custGeom>
              <a:avLst/>
              <a:gdLst>
                <a:gd name="connsiteX0" fmla="*/ 26257 w 236061"/>
                <a:gd name="connsiteY0" fmla="*/ 20295 h 242276"/>
                <a:gd name="connsiteX1" fmla="*/ 127 w 236061"/>
                <a:gd name="connsiteY1" fmla="*/ 16363 h 242276"/>
                <a:gd name="connsiteX2" fmla="*/ 127 w 236061"/>
                <a:gd name="connsiteY2" fmla="*/ 0 h 242276"/>
                <a:gd name="connsiteX3" fmla="*/ 60759 w 236061"/>
                <a:gd name="connsiteY3" fmla="*/ 0 h 242276"/>
                <a:gd name="connsiteX4" fmla="*/ 169340 w 236061"/>
                <a:gd name="connsiteY4" fmla="*/ 159065 h 242276"/>
                <a:gd name="connsiteX5" fmla="*/ 187606 w 236061"/>
                <a:gd name="connsiteY5" fmla="*/ 193568 h 242276"/>
                <a:gd name="connsiteX6" fmla="*/ 187606 w 236061"/>
                <a:gd name="connsiteY6" fmla="*/ 20295 h 242276"/>
                <a:gd name="connsiteX7" fmla="*/ 159192 w 236061"/>
                <a:gd name="connsiteY7" fmla="*/ 16363 h 242276"/>
                <a:gd name="connsiteX8" fmla="*/ 159192 w 236061"/>
                <a:gd name="connsiteY8" fmla="*/ 0 h 242276"/>
                <a:gd name="connsiteX9" fmla="*/ 236061 w 236061"/>
                <a:gd name="connsiteY9" fmla="*/ 0 h 242276"/>
                <a:gd name="connsiteX10" fmla="*/ 236061 w 236061"/>
                <a:gd name="connsiteY10" fmla="*/ 16236 h 242276"/>
                <a:gd name="connsiteX11" fmla="*/ 209931 w 236061"/>
                <a:gd name="connsiteY11" fmla="*/ 20169 h 242276"/>
                <a:gd name="connsiteX12" fmla="*/ 209931 w 236061"/>
                <a:gd name="connsiteY12" fmla="*/ 242150 h 242276"/>
                <a:gd name="connsiteX13" fmla="*/ 184181 w 236061"/>
                <a:gd name="connsiteY13" fmla="*/ 242150 h 242276"/>
                <a:gd name="connsiteX14" fmla="*/ 73317 w 236061"/>
                <a:gd name="connsiteY14" fmla="*/ 79533 h 242276"/>
                <a:gd name="connsiteX15" fmla="*/ 48202 w 236061"/>
                <a:gd name="connsiteY15" fmla="*/ 36532 h 242276"/>
                <a:gd name="connsiteX16" fmla="*/ 48202 w 236061"/>
                <a:gd name="connsiteY16" fmla="*/ 222996 h 242276"/>
                <a:gd name="connsiteX17" fmla="*/ 79152 w 236061"/>
                <a:gd name="connsiteY17" fmla="*/ 226294 h 242276"/>
                <a:gd name="connsiteX18" fmla="*/ 79152 w 236061"/>
                <a:gd name="connsiteY18" fmla="*/ 242277 h 242276"/>
                <a:gd name="connsiteX19" fmla="*/ 0 w 236061"/>
                <a:gd name="connsiteY19" fmla="*/ 242277 h 242276"/>
                <a:gd name="connsiteX20" fmla="*/ 0 w 236061"/>
                <a:gd name="connsiteY20" fmla="*/ 226294 h 242276"/>
                <a:gd name="connsiteX21" fmla="*/ 26130 w 236061"/>
                <a:gd name="connsiteY21" fmla="*/ 222742 h 242276"/>
                <a:gd name="connsiteX22" fmla="*/ 26130 w 236061"/>
                <a:gd name="connsiteY22" fmla="*/ 20295 h 24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6061" h="242276">
                  <a:moveTo>
                    <a:pt x="26257" y="20295"/>
                  </a:moveTo>
                  <a:lnTo>
                    <a:pt x="127" y="16363"/>
                  </a:lnTo>
                  <a:lnTo>
                    <a:pt x="127" y="0"/>
                  </a:lnTo>
                  <a:lnTo>
                    <a:pt x="60759" y="0"/>
                  </a:lnTo>
                  <a:lnTo>
                    <a:pt x="169340" y="159065"/>
                  </a:lnTo>
                  <a:lnTo>
                    <a:pt x="187606" y="193568"/>
                  </a:lnTo>
                  <a:lnTo>
                    <a:pt x="187606" y="20295"/>
                  </a:lnTo>
                  <a:lnTo>
                    <a:pt x="159192" y="16363"/>
                  </a:lnTo>
                  <a:lnTo>
                    <a:pt x="159192" y="0"/>
                  </a:lnTo>
                  <a:lnTo>
                    <a:pt x="236061" y="0"/>
                  </a:lnTo>
                  <a:lnTo>
                    <a:pt x="236061" y="16236"/>
                  </a:lnTo>
                  <a:lnTo>
                    <a:pt x="209931" y="20169"/>
                  </a:lnTo>
                  <a:lnTo>
                    <a:pt x="209931" y="242150"/>
                  </a:lnTo>
                  <a:lnTo>
                    <a:pt x="184181" y="242150"/>
                  </a:lnTo>
                  <a:lnTo>
                    <a:pt x="73317" y="79533"/>
                  </a:lnTo>
                  <a:lnTo>
                    <a:pt x="48202" y="36532"/>
                  </a:lnTo>
                  <a:lnTo>
                    <a:pt x="48202" y="222996"/>
                  </a:lnTo>
                  <a:lnTo>
                    <a:pt x="79152" y="226294"/>
                  </a:lnTo>
                  <a:lnTo>
                    <a:pt x="79152" y="242277"/>
                  </a:lnTo>
                  <a:lnTo>
                    <a:pt x="0" y="242277"/>
                  </a:lnTo>
                  <a:lnTo>
                    <a:pt x="0" y="226294"/>
                  </a:lnTo>
                  <a:lnTo>
                    <a:pt x="26130" y="222742"/>
                  </a:lnTo>
                  <a:lnTo>
                    <a:pt x="26130" y="20295"/>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9" name="Freeform: Shape 59">
              <a:extLst>
                <a:ext uri="{FF2B5EF4-FFF2-40B4-BE49-F238E27FC236}">
                  <a16:creationId xmlns:a16="http://schemas.microsoft.com/office/drawing/2014/main" id="{F2716BA2-C9B3-BB72-F68A-B03E7911348D}"/>
                </a:ext>
              </a:extLst>
            </p:cNvPr>
            <p:cNvSpPr/>
            <p:nvPr/>
          </p:nvSpPr>
          <p:spPr>
            <a:xfrm>
              <a:off x="20791634" y="1475269"/>
              <a:ext cx="160080" cy="188493"/>
            </a:xfrm>
            <a:custGeom>
              <a:avLst/>
              <a:gdLst>
                <a:gd name="connsiteX0" fmla="*/ 30697 w 160080"/>
                <a:gd name="connsiteY0" fmla="*/ 90822 h 188493"/>
                <a:gd name="connsiteX1" fmla="*/ 108327 w 160080"/>
                <a:gd name="connsiteY1" fmla="*/ 75347 h 188493"/>
                <a:gd name="connsiteX2" fmla="*/ 108327 w 160080"/>
                <a:gd name="connsiteY2" fmla="*/ 66214 h 188493"/>
                <a:gd name="connsiteX3" fmla="*/ 105029 w 160080"/>
                <a:gd name="connsiteY3" fmla="*/ 42113 h 188493"/>
                <a:gd name="connsiteX4" fmla="*/ 93739 w 160080"/>
                <a:gd name="connsiteY4" fmla="*/ 29175 h 188493"/>
                <a:gd name="connsiteX5" fmla="*/ 71034 w 160080"/>
                <a:gd name="connsiteY5" fmla="*/ 25116 h 188493"/>
                <a:gd name="connsiteX6" fmla="*/ 41225 w 160080"/>
                <a:gd name="connsiteY6" fmla="*/ 29809 h 188493"/>
                <a:gd name="connsiteX7" fmla="*/ 14968 w 160080"/>
                <a:gd name="connsiteY7" fmla="*/ 41352 h 188493"/>
                <a:gd name="connsiteX8" fmla="*/ 6977 w 160080"/>
                <a:gd name="connsiteY8" fmla="*/ 24481 h 188493"/>
                <a:gd name="connsiteX9" fmla="*/ 22579 w 160080"/>
                <a:gd name="connsiteY9" fmla="*/ 14968 h 188493"/>
                <a:gd name="connsiteX10" fmla="*/ 48963 w 160080"/>
                <a:gd name="connsiteY10" fmla="*/ 4566 h 188493"/>
                <a:gd name="connsiteX11" fmla="*/ 78898 w 160080"/>
                <a:gd name="connsiteY11" fmla="*/ 0 h 188493"/>
                <a:gd name="connsiteX12" fmla="*/ 115557 w 160080"/>
                <a:gd name="connsiteY12" fmla="*/ 6342 h 188493"/>
                <a:gd name="connsiteX13" fmla="*/ 134965 w 160080"/>
                <a:gd name="connsiteY13" fmla="*/ 26765 h 188493"/>
                <a:gd name="connsiteX14" fmla="*/ 140800 w 160080"/>
                <a:gd name="connsiteY14" fmla="*/ 64311 h 188493"/>
                <a:gd name="connsiteX15" fmla="*/ 140800 w 160080"/>
                <a:gd name="connsiteY15" fmla="*/ 168960 h 188493"/>
                <a:gd name="connsiteX16" fmla="*/ 160080 w 160080"/>
                <a:gd name="connsiteY16" fmla="*/ 168960 h 188493"/>
                <a:gd name="connsiteX17" fmla="*/ 160080 w 160080"/>
                <a:gd name="connsiteY17" fmla="*/ 183293 h 188493"/>
                <a:gd name="connsiteX18" fmla="*/ 143590 w 160080"/>
                <a:gd name="connsiteY18" fmla="*/ 186591 h 188493"/>
                <a:gd name="connsiteX19" fmla="*/ 126212 w 160080"/>
                <a:gd name="connsiteY19" fmla="*/ 188240 h 188493"/>
                <a:gd name="connsiteX20" fmla="*/ 113781 w 160080"/>
                <a:gd name="connsiteY20" fmla="*/ 185450 h 188493"/>
                <a:gd name="connsiteX21" fmla="*/ 110483 w 160080"/>
                <a:gd name="connsiteY21" fmla="*/ 173272 h 188493"/>
                <a:gd name="connsiteX22" fmla="*/ 110483 w 160080"/>
                <a:gd name="connsiteY22" fmla="*/ 162490 h 188493"/>
                <a:gd name="connsiteX23" fmla="*/ 86509 w 160080"/>
                <a:gd name="connsiteY23" fmla="*/ 180376 h 188493"/>
                <a:gd name="connsiteX24" fmla="*/ 54417 w 160080"/>
                <a:gd name="connsiteY24" fmla="*/ 188494 h 188493"/>
                <a:gd name="connsiteX25" fmla="*/ 15475 w 160080"/>
                <a:gd name="connsiteY25" fmla="*/ 174921 h 188493"/>
                <a:gd name="connsiteX26" fmla="*/ 0 w 160080"/>
                <a:gd name="connsiteY26" fmla="*/ 135979 h 188493"/>
                <a:gd name="connsiteX27" fmla="*/ 30697 w 160080"/>
                <a:gd name="connsiteY27" fmla="*/ 90822 h 188493"/>
                <a:gd name="connsiteX28" fmla="*/ 88031 w 160080"/>
                <a:gd name="connsiteY28" fmla="*/ 161095 h 188493"/>
                <a:gd name="connsiteX29" fmla="*/ 108200 w 160080"/>
                <a:gd name="connsiteY29" fmla="*/ 148664 h 188493"/>
                <a:gd name="connsiteX30" fmla="*/ 108200 w 160080"/>
                <a:gd name="connsiteY30" fmla="*/ 92598 h 188493"/>
                <a:gd name="connsiteX31" fmla="*/ 54544 w 160080"/>
                <a:gd name="connsiteY31" fmla="*/ 103507 h 188493"/>
                <a:gd name="connsiteX32" fmla="*/ 36405 w 160080"/>
                <a:gd name="connsiteY32" fmla="*/ 132047 h 188493"/>
                <a:gd name="connsiteX33" fmla="*/ 45031 w 160080"/>
                <a:gd name="connsiteY33" fmla="*/ 157924 h 188493"/>
                <a:gd name="connsiteX34" fmla="*/ 68370 w 160080"/>
                <a:gd name="connsiteY34" fmla="*/ 166296 h 188493"/>
                <a:gd name="connsiteX35" fmla="*/ 88031 w 160080"/>
                <a:gd name="connsiteY35" fmla="*/ 161095 h 18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0080" h="188493">
                  <a:moveTo>
                    <a:pt x="30697" y="90822"/>
                  </a:moveTo>
                  <a:cubicBezTo>
                    <a:pt x="51119" y="81182"/>
                    <a:pt x="76996" y="75981"/>
                    <a:pt x="108327" y="75347"/>
                  </a:cubicBezTo>
                  <a:lnTo>
                    <a:pt x="108327" y="66214"/>
                  </a:lnTo>
                  <a:cubicBezTo>
                    <a:pt x="108327" y="55939"/>
                    <a:pt x="107185" y="47948"/>
                    <a:pt x="105029" y="42113"/>
                  </a:cubicBezTo>
                  <a:cubicBezTo>
                    <a:pt x="102872" y="36278"/>
                    <a:pt x="99067" y="31965"/>
                    <a:pt x="93739" y="29175"/>
                  </a:cubicBezTo>
                  <a:cubicBezTo>
                    <a:pt x="88412" y="26511"/>
                    <a:pt x="80801" y="25116"/>
                    <a:pt x="71034" y="25116"/>
                  </a:cubicBezTo>
                  <a:cubicBezTo>
                    <a:pt x="59998" y="25116"/>
                    <a:pt x="49978" y="26638"/>
                    <a:pt x="41225" y="29809"/>
                  </a:cubicBezTo>
                  <a:cubicBezTo>
                    <a:pt x="32473" y="32980"/>
                    <a:pt x="23720" y="36785"/>
                    <a:pt x="14968" y="41352"/>
                  </a:cubicBezTo>
                  <a:lnTo>
                    <a:pt x="6977" y="24481"/>
                  </a:lnTo>
                  <a:cubicBezTo>
                    <a:pt x="9767" y="22071"/>
                    <a:pt x="14968" y="18900"/>
                    <a:pt x="22579" y="14968"/>
                  </a:cubicBezTo>
                  <a:cubicBezTo>
                    <a:pt x="30190" y="11036"/>
                    <a:pt x="38942" y="7611"/>
                    <a:pt x="48963" y="4566"/>
                  </a:cubicBezTo>
                  <a:cubicBezTo>
                    <a:pt x="58984" y="1522"/>
                    <a:pt x="69004" y="0"/>
                    <a:pt x="78898" y="0"/>
                  </a:cubicBezTo>
                  <a:cubicBezTo>
                    <a:pt x="94374" y="0"/>
                    <a:pt x="106551" y="2156"/>
                    <a:pt x="115557" y="6342"/>
                  </a:cubicBezTo>
                  <a:cubicBezTo>
                    <a:pt x="124563" y="10528"/>
                    <a:pt x="131032" y="17378"/>
                    <a:pt x="134965" y="26765"/>
                  </a:cubicBezTo>
                  <a:cubicBezTo>
                    <a:pt x="138897" y="36151"/>
                    <a:pt x="140800" y="48582"/>
                    <a:pt x="140800" y="64311"/>
                  </a:cubicBezTo>
                  <a:lnTo>
                    <a:pt x="140800" y="168960"/>
                  </a:lnTo>
                  <a:lnTo>
                    <a:pt x="160080" y="168960"/>
                  </a:lnTo>
                  <a:lnTo>
                    <a:pt x="160080" y="183293"/>
                  </a:lnTo>
                  <a:cubicBezTo>
                    <a:pt x="155767" y="184435"/>
                    <a:pt x="150186" y="185450"/>
                    <a:pt x="143590" y="186591"/>
                  </a:cubicBezTo>
                  <a:cubicBezTo>
                    <a:pt x="136994" y="187733"/>
                    <a:pt x="131159" y="188240"/>
                    <a:pt x="126212" y="188240"/>
                  </a:cubicBezTo>
                  <a:cubicBezTo>
                    <a:pt x="120124" y="188240"/>
                    <a:pt x="115938" y="187352"/>
                    <a:pt x="113781" y="185450"/>
                  </a:cubicBezTo>
                  <a:cubicBezTo>
                    <a:pt x="111625" y="183547"/>
                    <a:pt x="110483" y="179488"/>
                    <a:pt x="110483" y="173272"/>
                  </a:cubicBezTo>
                  <a:lnTo>
                    <a:pt x="110483" y="162490"/>
                  </a:lnTo>
                  <a:cubicBezTo>
                    <a:pt x="104014" y="168960"/>
                    <a:pt x="96023" y="175048"/>
                    <a:pt x="86509" y="180376"/>
                  </a:cubicBezTo>
                  <a:cubicBezTo>
                    <a:pt x="76996" y="185830"/>
                    <a:pt x="66341" y="188494"/>
                    <a:pt x="54417" y="188494"/>
                  </a:cubicBezTo>
                  <a:cubicBezTo>
                    <a:pt x="38815" y="188494"/>
                    <a:pt x="25750" y="183927"/>
                    <a:pt x="15475" y="174921"/>
                  </a:cubicBezTo>
                  <a:cubicBezTo>
                    <a:pt x="5201" y="165915"/>
                    <a:pt x="0" y="152977"/>
                    <a:pt x="0" y="135979"/>
                  </a:cubicBezTo>
                  <a:cubicBezTo>
                    <a:pt x="127" y="115557"/>
                    <a:pt x="10275" y="100462"/>
                    <a:pt x="30697" y="90822"/>
                  </a:cubicBezTo>
                  <a:close/>
                  <a:moveTo>
                    <a:pt x="88031" y="161095"/>
                  </a:moveTo>
                  <a:cubicBezTo>
                    <a:pt x="95389" y="157670"/>
                    <a:pt x="102111" y="153484"/>
                    <a:pt x="108200" y="148664"/>
                  </a:cubicBezTo>
                  <a:lnTo>
                    <a:pt x="108200" y="92598"/>
                  </a:lnTo>
                  <a:cubicBezTo>
                    <a:pt x="84480" y="92598"/>
                    <a:pt x="66594" y="96276"/>
                    <a:pt x="54544" y="103507"/>
                  </a:cubicBezTo>
                  <a:cubicBezTo>
                    <a:pt x="42494" y="110737"/>
                    <a:pt x="36405" y="120250"/>
                    <a:pt x="36405" y="132047"/>
                  </a:cubicBezTo>
                  <a:cubicBezTo>
                    <a:pt x="36405" y="143844"/>
                    <a:pt x="39322" y="152469"/>
                    <a:pt x="45031" y="157924"/>
                  </a:cubicBezTo>
                  <a:cubicBezTo>
                    <a:pt x="50739" y="163378"/>
                    <a:pt x="58603" y="166296"/>
                    <a:pt x="68370" y="166296"/>
                  </a:cubicBezTo>
                  <a:cubicBezTo>
                    <a:pt x="74205" y="166296"/>
                    <a:pt x="80674" y="164520"/>
                    <a:pt x="88031" y="161095"/>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0" name="Freeform: Shape 60">
              <a:extLst>
                <a:ext uri="{FF2B5EF4-FFF2-40B4-BE49-F238E27FC236}">
                  <a16:creationId xmlns:a16="http://schemas.microsoft.com/office/drawing/2014/main" id="{727A3678-6F32-5B34-8D81-3899AF645085}"/>
                </a:ext>
              </a:extLst>
            </p:cNvPr>
            <p:cNvSpPr/>
            <p:nvPr/>
          </p:nvSpPr>
          <p:spPr>
            <a:xfrm>
              <a:off x="20969980" y="1432395"/>
              <a:ext cx="117459" cy="316481"/>
            </a:xfrm>
            <a:custGeom>
              <a:avLst/>
              <a:gdLst>
                <a:gd name="connsiteX0" fmla="*/ 32600 w 117459"/>
                <a:gd name="connsiteY0" fmla="*/ 222489 h 316481"/>
                <a:gd name="connsiteX1" fmla="*/ 23467 w 117459"/>
                <a:gd name="connsiteY1" fmla="*/ 193441 h 316481"/>
                <a:gd name="connsiteX2" fmla="*/ 23467 w 117459"/>
                <a:gd name="connsiteY2" fmla="*/ 68370 h 316481"/>
                <a:gd name="connsiteX3" fmla="*/ 0 w 117459"/>
                <a:gd name="connsiteY3" fmla="*/ 68370 h 316481"/>
                <a:gd name="connsiteX4" fmla="*/ 0 w 117459"/>
                <a:gd name="connsiteY4" fmla="*/ 53656 h 316481"/>
                <a:gd name="connsiteX5" fmla="*/ 9133 w 117459"/>
                <a:gd name="connsiteY5" fmla="*/ 51373 h 316481"/>
                <a:gd name="connsiteX6" fmla="*/ 19281 w 117459"/>
                <a:gd name="connsiteY6" fmla="*/ 47821 h 316481"/>
                <a:gd name="connsiteX7" fmla="*/ 27399 w 117459"/>
                <a:gd name="connsiteY7" fmla="*/ 36151 h 316481"/>
                <a:gd name="connsiteX8" fmla="*/ 33614 w 117459"/>
                <a:gd name="connsiteY8" fmla="*/ 16236 h 316481"/>
                <a:gd name="connsiteX9" fmla="*/ 37800 w 117459"/>
                <a:gd name="connsiteY9" fmla="*/ 0 h 316481"/>
                <a:gd name="connsiteX10" fmla="*/ 57081 w 117459"/>
                <a:gd name="connsiteY10" fmla="*/ 0 h 316481"/>
                <a:gd name="connsiteX11" fmla="*/ 57715 w 117459"/>
                <a:gd name="connsiteY11" fmla="*/ 46933 h 316481"/>
                <a:gd name="connsiteX12" fmla="*/ 112132 w 117459"/>
                <a:gd name="connsiteY12" fmla="*/ 46933 h 316481"/>
                <a:gd name="connsiteX13" fmla="*/ 112132 w 117459"/>
                <a:gd name="connsiteY13" fmla="*/ 68497 h 316481"/>
                <a:gd name="connsiteX14" fmla="*/ 57715 w 117459"/>
                <a:gd name="connsiteY14" fmla="*/ 68497 h 316481"/>
                <a:gd name="connsiteX15" fmla="*/ 57715 w 117459"/>
                <a:gd name="connsiteY15" fmla="*/ 168579 h 316481"/>
                <a:gd name="connsiteX16" fmla="*/ 58857 w 117459"/>
                <a:gd name="connsiteY16" fmla="*/ 194709 h 316481"/>
                <a:gd name="connsiteX17" fmla="*/ 63804 w 117459"/>
                <a:gd name="connsiteY17" fmla="*/ 204476 h 316481"/>
                <a:gd name="connsiteX18" fmla="*/ 76615 w 117459"/>
                <a:gd name="connsiteY18" fmla="*/ 206760 h 316481"/>
                <a:gd name="connsiteX19" fmla="*/ 96023 w 117459"/>
                <a:gd name="connsiteY19" fmla="*/ 204476 h 316481"/>
                <a:gd name="connsiteX20" fmla="*/ 112513 w 117459"/>
                <a:gd name="connsiteY20" fmla="*/ 199656 h 316481"/>
                <a:gd name="connsiteX21" fmla="*/ 117460 w 117459"/>
                <a:gd name="connsiteY21" fmla="*/ 214371 h 316481"/>
                <a:gd name="connsiteX22" fmla="*/ 92217 w 117459"/>
                <a:gd name="connsiteY22" fmla="*/ 225787 h 316481"/>
                <a:gd name="connsiteX23" fmla="*/ 60379 w 117459"/>
                <a:gd name="connsiteY23" fmla="*/ 231368 h 316481"/>
                <a:gd name="connsiteX24" fmla="*/ 32600 w 117459"/>
                <a:gd name="connsiteY24" fmla="*/ 222489 h 316481"/>
                <a:gd name="connsiteX25" fmla="*/ 82831 w 117459"/>
                <a:gd name="connsiteY25" fmla="*/ 293269 h 316481"/>
                <a:gd name="connsiteX26" fmla="*/ 71795 w 117459"/>
                <a:gd name="connsiteY26" fmla="*/ 309252 h 316481"/>
                <a:gd name="connsiteX27" fmla="*/ 62282 w 117459"/>
                <a:gd name="connsiteY27" fmla="*/ 316482 h 316481"/>
                <a:gd name="connsiteX28" fmla="*/ 61901 w 117459"/>
                <a:gd name="connsiteY28" fmla="*/ 316482 h 316481"/>
                <a:gd name="connsiteX29" fmla="*/ 50866 w 117459"/>
                <a:gd name="connsiteY29" fmla="*/ 310647 h 316481"/>
                <a:gd name="connsiteX30" fmla="*/ 50485 w 117459"/>
                <a:gd name="connsiteY30" fmla="*/ 308744 h 316481"/>
                <a:gd name="connsiteX31" fmla="*/ 57969 w 117459"/>
                <a:gd name="connsiteY31" fmla="*/ 299992 h 316481"/>
                <a:gd name="connsiteX32" fmla="*/ 60886 w 117459"/>
                <a:gd name="connsiteY32" fmla="*/ 286292 h 316481"/>
                <a:gd name="connsiteX33" fmla="*/ 59110 w 117459"/>
                <a:gd name="connsiteY33" fmla="*/ 279443 h 316481"/>
                <a:gd name="connsiteX34" fmla="*/ 54037 w 117459"/>
                <a:gd name="connsiteY34" fmla="*/ 274496 h 316481"/>
                <a:gd name="connsiteX35" fmla="*/ 47567 w 117459"/>
                <a:gd name="connsiteY35" fmla="*/ 261431 h 316481"/>
                <a:gd name="connsiteX36" fmla="*/ 53149 w 117459"/>
                <a:gd name="connsiteY36" fmla="*/ 249380 h 316481"/>
                <a:gd name="connsiteX37" fmla="*/ 64819 w 117459"/>
                <a:gd name="connsiteY37" fmla="*/ 245828 h 316481"/>
                <a:gd name="connsiteX38" fmla="*/ 66087 w 117459"/>
                <a:gd name="connsiteY38" fmla="*/ 245828 h 316481"/>
                <a:gd name="connsiteX39" fmla="*/ 81689 w 117459"/>
                <a:gd name="connsiteY39" fmla="*/ 252678 h 316481"/>
                <a:gd name="connsiteX40" fmla="*/ 87524 w 117459"/>
                <a:gd name="connsiteY40" fmla="*/ 271959 h 316481"/>
                <a:gd name="connsiteX41" fmla="*/ 82831 w 117459"/>
                <a:gd name="connsiteY41" fmla="*/ 293269 h 31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7459" h="316481">
                  <a:moveTo>
                    <a:pt x="32600" y="222489"/>
                  </a:moveTo>
                  <a:cubicBezTo>
                    <a:pt x="26511" y="216781"/>
                    <a:pt x="23467" y="207140"/>
                    <a:pt x="23467" y="193441"/>
                  </a:cubicBezTo>
                  <a:lnTo>
                    <a:pt x="23467" y="68370"/>
                  </a:lnTo>
                  <a:lnTo>
                    <a:pt x="0" y="68370"/>
                  </a:lnTo>
                  <a:lnTo>
                    <a:pt x="0" y="53656"/>
                  </a:lnTo>
                  <a:cubicBezTo>
                    <a:pt x="1015" y="53402"/>
                    <a:pt x="4186" y="52641"/>
                    <a:pt x="9133" y="51373"/>
                  </a:cubicBezTo>
                  <a:cubicBezTo>
                    <a:pt x="14080" y="50104"/>
                    <a:pt x="17505" y="48836"/>
                    <a:pt x="19281" y="47821"/>
                  </a:cubicBezTo>
                  <a:cubicBezTo>
                    <a:pt x="22706" y="45918"/>
                    <a:pt x="25496" y="41986"/>
                    <a:pt x="27399" y="36151"/>
                  </a:cubicBezTo>
                  <a:cubicBezTo>
                    <a:pt x="29175" y="31965"/>
                    <a:pt x="31204" y="25369"/>
                    <a:pt x="33614" y="16236"/>
                  </a:cubicBezTo>
                  <a:cubicBezTo>
                    <a:pt x="36025" y="7103"/>
                    <a:pt x="37420" y="1649"/>
                    <a:pt x="37800" y="0"/>
                  </a:cubicBezTo>
                  <a:lnTo>
                    <a:pt x="57081" y="0"/>
                  </a:lnTo>
                  <a:lnTo>
                    <a:pt x="57715" y="46933"/>
                  </a:lnTo>
                  <a:lnTo>
                    <a:pt x="112132" y="46933"/>
                  </a:lnTo>
                  <a:lnTo>
                    <a:pt x="112132" y="68497"/>
                  </a:lnTo>
                  <a:lnTo>
                    <a:pt x="57715" y="68497"/>
                  </a:lnTo>
                  <a:lnTo>
                    <a:pt x="57715" y="168579"/>
                  </a:lnTo>
                  <a:cubicBezTo>
                    <a:pt x="57715" y="181010"/>
                    <a:pt x="58096" y="189635"/>
                    <a:pt x="58857" y="194709"/>
                  </a:cubicBezTo>
                  <a:cubicBezTo>
                    <a:pt x="59618" y="199656"/>
                    <a:pt x="61267" y="202954"/>
                    <a:pt x="63804" y="204476"/>
                  </a:cubicBezTo>
                  <a:cubicBezTo>
                    <a:pt x="66341" y="205999"/>
                    <a:pt x="70654" y="206760"/>
                    <a:pt x="76615" y="206760"/>
                  </a:cubicBezTo>
                  <a:cubicBezTo>
                    <a:pt x="82450" y="206760"/>
                    <a:pt x="88919" y="205999"/>
                    <a:pt x="96023" y="204476"/>
                  </a:cubicBezTo>
                  <a:cubicBezTo>
                    <a:pt x="103126" y="202954"/>
                    <a:pt x="108581" y="201305"/>
                    <a:pt x="112513" y="199656"/>
                  </a:cubicBezTo>
                  <a:lnTo>
                    <a:pt x="117460" y="214371"/>
                  </a:lnTo>
                  <a:cubicBezTo>
                    <a:pt x="112259" y="218303"/>
                    <a:pt x="103760" y="222108"/>
                    <a:pt x="92217" y="225787"/>
                  </a:cubicBezTo>
                  <a:cubicBezTo>
                    <a:pt x="80548" y="229465"/>
                    <a:pt x="70019" y="231368"/>
                    <a:pt x="60379" y="231368"/>
                  </a:cubicBezTo>
                  <a:cubicBezTo>
                    <a:pt x="47948" y="230987"/>
                    <a:pt x="38688" y="228197"/>
                    <a:pt x="32600" y="222489"/>
                  </a:cubicBezTo>
                  <a:close/>
                  <a:moveTo>
                    <a:pt x="82831" y="293269"/>
                  </a:moveTo>
                  <a:cubicBezTo>
                    <a:pt x="79533" y="299738"/>
                    <a:pt x="75854" y="305066"/>
                    <a:pt x="71795" y="309252"/>
                  </a:cubicBezTo>
                  <a:cubicBezTo>
                    <a:pt x="67736" y="313438"/>
                    <a:pt x="64565" y="315721"/>
                    <a:pt x="62282" y="316482"/>
                  </a:cubicBezTo>
                  <a:lnTo>
                    <a:pt x="61901" y="316482"/>
                  </a:lnTo>
                  <a:lnTo>
                    <a:pt x="50866" y="310647"/>
                  </a:lnTo>
                  <a:lnTo>
                    <a:pt x="50485" y="308744"/>
                  </a:lnTo>
                  <a:cubicBezTo>
                    <a:pt x="53529" y="307222"/>
                    <a:pt x="56066" y="304305"/>
                    <a:pt x="57969" y="299992"/>
                  </a:cubicBezTo>
                  <a:cubicBezTo>
                    <a:pt x="59872" y="295679"/>
                    <a:pt x="60886" y="291113"/>
                    <a:pt x="60886" y="286292"/>
                  </a:cubicBezTo>
                  <a:cubicBezTo>
                    <a:pt x="60886" y="283502"/>
                    <a:pt x="60252" y="281219"/>
                    <a:pt x="59110" y="279443"/>
                  </a:cubicBezTo>
                  <a:cubicBezTo>
                    <a:pt x="57969" y="277667"/>
                    <a:pt x="56193" y="276018"/>
                    <a:pt x="54037" y="274496"/>
                  </a:cubicBezTo>
                  <a:cubicBezTo>
                    <a:pt x="49724" y="271451"/>
                    <a:pt x="47567" y="267139"/>
                    <a:pt x="47567" y="261431"/>
                  </a:cubicBezTo>
                  <a:cubicBezTo>
                    <a:pt x="47567" y="255722"/>
                    <a:pt x="49470" y="251790"/>
                    <a:pt x="53149" y="249380"/>
                  </a:cubicBezTo>
                  <a:cubicBezTo>
                    <a:pt x="56827" y="246970"/>
                    <a:pt x="60760" y="245828"/>
                    <a:pt x="64819" y="245828"/>
                  </a:cubicBezTo>
                  <a:lnTo>
                    <a:pt x="66087" y="245828"/>
                  </a:lnTo>
                  <a:cubicBezTo>
                    <a:pt x="72556" y="245828"/>
                    <a:pt x="77757" y="248112"/>
                    <a:pt x="81689" y="252678"/>
                  </a:cubicBezTo>
                  <a:cubicBezTo>
                    <a:pt x="85621" y="257245"/>
                    <a:pt x="87524" y="263714"/>
                    <a:pt x="87524" y="271959"/>
                  </a:cubicBezTo>
                  <a:cubicBezTo>
                    <a:pt x="87651" y="279570"/>
                    <a:pt x="86002" y="286673"/>
                    <a:pt x="82831" y="2932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1" name="Freeform: Shape 61">
              <a:extLst>
                <a:ext uri="{FF2B5EF4-FFF2-40B4-BE49-F238E27FC236}">
                  <a16:creationId xmlns:a16="http://schemas.microsoft.com/office/drawing/2014/main" id="{082B412B-4909-6778-8594-E6CFE12A03B3}"/>
                </a:ext>
              </a:extLst>
            </p:cNvPr>
            <p:cNvSpPr/>
            <p:nvPr/>
          </p:nvSpPr>
          <p:spPr>
            <a:xfrm>
              <a:off x="21106213" y="1401698"/>
              <a:ext cx="86382" cy="258513"/>
            </a:xfrm>
            <a:custGeom>
              <a:avLst/>
              <a:gdLst>
                <a:gd name="connsiteX0" fmla="*/ 26384 w 86382"/>
                <a:gd name="connsiteY0" fmla="*/ 102619 h 258513"/>
                <a:gd name="connsiteX1" fmla="*/ 1649 w 86382"/>
                <a:gd name="connsiteY1" fmla="*/ 96784 h 258513"/>
                <a:gd name="connsiteX2" fmla="*/ 1649 w 86382"/>
                <a:gd name="connsiteY2" fmla="*/ 79533 h 258513"/>
                <a:gd name="connsiteX3" fmla="*/ 52134 w 86382"/>
                <a:gd name="connsiteY3" fmla="*/ 73317 h 258513"/>
                <a:gd name="connsiteX4" fmla="*/ 52768 w 86382"/>
                <a:gd name="connsiteY4" fmla="*/ 73317 h 258513"/>
                <a:gd name="connsiteX5" fmla="*/ 60252 w 86382"/>
                <a:gd name="connsiteY5" fmla="*/ 79152 h 258513"/>
                <a:gd name="connsiteX6" fmla="*/ 60252 w 86382"/>
                <a:gd name="connsiteY6" fmla="*/ 239867 h 258513"/>
                <a:gd name="connsiteX7" fmla="*/ 86382 w 86382"/>
                <a:gd name="connsiteY7" fmla="*/ 242530 h 258513"/>
                <a:gd name="connsiteX8" fmla="*/ 86382 w 86382"/>
                <a:gd name="connsiteY8" fmla="*/ 258513 h 258513"/>
                <a:gd name="connsiteX9" fmla="*/ 0 w 86382"/>
                <a:gd name="connsiteY9" fmla="*/ 258513 h 258513"/>
                <a:gd name="connsiteX10" fmla="*/ 0 w 86382"/>
                <a:gd name="connsiteY10" fmla="*/ 242530 h 258513"/>
                <a:gd name="connsiteX11" fmla="*/ 26384 w 86382"/>
                <a:gd name="connsiteY11" fmla="*/ 239613 h 258513"/>
                <a:gd name="connsiteX12" fmla="*/ 26384 w 86382"/>
                <a:gd name="connsiteY12" fmla="*/ 102619 h 258513"/>
                <a:gd name="connsiteX13" fmla="*/ 23847 w 86382"/>
                <a:gd name="connsiteY13" fmla="*/ 39069 h 258513"/>
                <a:gd name="connsiteX14" fmla="*/ 18646 w 86382"/>
                <a:gd name="connsiteY14" fmla="*/ 24101 h 258513"/>
                <a:gd name="connsiteX15" fmla="*/ 24989 w 86382"/>
                <a:gd name="connsiteY15" fmla="*/ 6850 h 258513"/>
                <a:gd name="connsiteX16" fmla="*/ 42367 w 86382"/>
                <a:gd name="connsiteY16" fmla="*/ 0 h 258513"/>
                <a:gd name="connsiteX17" fmla="*/ 58730 w 86382"/>
                <a:gd name="connsiteY17" fmla="*/ 5835 h 258513"/>
                <a:gd name="connsiteX18" fmla="*/ 63930 w 86382"/>
                <a:gd name="connsiteY18" fmla="*/ 20803 h 258513"/>
                <a:gd name="connsiteX19" fmla="*/ 57588 w 86382"/>
                <a:gd name="connsiteY19" fmla="*/ 38434 h 258513"/>
                <a:gd name="connsiteX20" fmla="*/ 39830 w 86382"/>
                <a:gd name="connsiteY20" fmla="*/ 44904 h 258513"/>
                <a:gd name="connsiteX21" fmla="*/ 39449 w 86382"/>
                <a:gd name="connsiteY21" fmla="*/ 44904 h 258513"/>
                <a:gd name="connsiteX22" fmla="*/ 23847 w 86382"/>
                <a:gd name="connsiteY22" fmla="*/ 39069 h 25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82" h="258513">
                  <a:moveTo>
                    <a:pt x="26384" y="102619"/>
                  </a:moveTo>
                  <a:lnTo>
                    <a:pt x="1649" y="96784"/>
                  </a:lnTo>
                  <a:lnTo>
                    <a:pt x="1649" y="79533"/>
                  </a:lnTo>
                  <a:lnTo>
                    <a:pt x="52134" y="73317"/>
                  </a:lnTo>
                  <a:lnTo>
                    <a:pt x="52768" y="73317"/>
                  </a:lnTo>
                  <a:lnTo>
                    <a:pt x="60252" y="79152"/>
                  </a:lnTo>
                  <a:lnTo>
                    <a:pt x="60252" y="239867"/>
                  </a:lnTo>
                  <a:lnTo>
                    <a:pt x="86382" y="242530"/>
                  </a:lnTo>
                  <a:lnTo>
                    <a:pt x="86382" y="258513"/>
                  </a:lnTo>
                  <a:lnTo>
                    <a:pt x="0" y="258513"/>
                  </a:lnTo>
                  <a:lnTo>
                    <a:pt x="0" y="242530"/>
                  </a:lnTo>
                  <a:lnTo>
                    <a:pt x="26384" y="239613"/>
                  </a:lnTo>
                  <a:lnTo>
                    <a:pt x="26384" y="102619"/>
                  </a:lnTo>
                  <a:close/>
                  <a:moveTo>
                    <a:pt x="23847" y="39069"/>
                  </a:moveTo>
                  <a:cubicBezTo>
                    <a:pt x="20422" y="35136"/>
                    <a:pt x="18646" y="30189"/>
                    <a:pt x="18646" y="24101"/>
                  </a:cubicBezTo>
                  <a:cubicBezTo>
                    <a:pt x="18646" y="17124"/>
                    <a:pt x="20803" y="11416"/>
                    <a:pt x="24989" y="6850"/>
                  </a:cubicBezTo>
                  <a:cubicBezTo>
                    <a:pt x="29175" y="2283"/>
                    <a:pt x="35010" y="0"/>
                    <a:pt x="42367" y="0"/>
                  </a:cubicBezTo>
                  <a:cubicBezTo>
                    <a:pt x="49724" y="0"/>
                    <a:pt x="55178" y="1903"/>
                    <a:pt x="58730" y="5835"/>
                  </a:cubicBezTo>
                  <a:cubicBezTo>
                    <a:pt x="62155" y="9767"/>
                    <a:pt x="63930" y="14714"/>
                    <a:pt x="63930" y="20803"/>
                  </a:cubicBezTo>
                  <a:cubicBezTo>
                    <a:pt x="63930" y="28160"/>
                    <a:pt x="61774" y="33995"/>
                    <a:pt x="57588" y="38434"/>
                  </a:cubicBezTo>
                  <a:cubicBezTo>
                    <a:pt x="53402" y="42874"/>
                    <a:pt x="47441" y="44904"/>
                    <a:pt x="39830" y="44904"/>
                  </a:cubicBezTo>
                  <a:lnTo>
                    <a:pt x="39449" y="44904"/>
                  </a:lnTo>
                  <a:cubicBezTo>
                    <a:pt x="32473" y="44904"/>
                    <a:pt x="27272" y="43001"/>
                    <a:pt x="23847" y="390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2" name="Freeform: Shape 62">
              <a:extLst>
                <a:ext uri="{FF2B5EF4-FFF2-40B4-BE49-F238E27FC236}">
                  <a16:creationId xmlns:a16="http://schemas.microsoft.com/office/drawing/2014/main" id="{FA750942-BA41-47D2-0F2F-E889A6DCB3AE}"/>
                </a:ext>
              </a:extLst>
            </p:cNvPr>
            <p:cNvSpPr/>
            <p:nvPr/>
          </p:nvSpPr>
          <p:spPr>
            <a:xfrm>
              <a:off x="21215681" y="1474381"/>
              <a:ext cx="168451" cy="189254"/>
            </a:xfrm>
            <a:custGeom>
              <a:avLst/>
              <a:gdLst>
                <a:gd name="connsiteX0" fmla="*/ 12050 w 168451"/>
                <a:gd name="connsiteY0" fmla="*/ 44016 h 189254"/>
                <a:gd name="connsiteX1" fmla="*/ 43762 w 168451"/>
                <a:gd name="connsiteY1" fmla="*/ 11289 h 189254"/>
                <a:gd name="connsiteX2" fmla="*/ 86002 w 168451"/>
                <a:gd name="connsiteY2" fmla="*/ 0 h 189254"/>
                <a:gd name="connsiteX3" fmla="*/ 147776 w 168451"/>
                <a:gd name="connsiteY3" fmla="*/ 26004 h 189254"/>
                <a:gd name="connsiteX4" fmla="*/ 168452 w 168451"/>
                <a:gd name="connsiteY4" fmla="*/ 94501 h 189254"/>
                <a:gd name="connsiteX5" fmla="*/ 156402 w 168451"/>
                <a:gd name="connsiteY5" fmla="*/ 145620 h 189254"/>
                <a:gd name="connsiteX6" fmla="*/ 124690 w 168451"/>
                <a:gd name="connsiteY6" fmla="*/ 178219 h 189254"/>
                <a:gd name="connsiteX7" fmla="*/ 82450 w 168451"/>
                <a:gd name="connsiteY7" fmla="*/ 189255 h 189254"/>
                <a:gd name="connsiteX8" fmla="*/ 20676 w 168451"/>
                <a:gd name="connsiteY8" fmla="*/ 163125 h 189254"/>
                <a:gd name="connsiteX9" fmla="*/ 0 w 168451"/>
                <a:gd name="connsiteY9" fmla="*/ 94627 h 189254"/>
                <a:gd name="connsiteX10" fmla="*/ 12050 w 168451"/>
                <a:gd name="connsiteY10" fmla="*/ 44016 h 189254"/>
                <a:gd name="connsiteX11" fmla="*/ 118982 w 168451"/>
                <a:gd name="connsiteY11" fmla="*/ 152216 h 189254"/>
                <a:gd name="connsiteX12" fmla="*/ 131032 w 168451"/>
                <a:gd name="connsiteY12" fmla="*/ 97164 h 189254"/>
                <a:gd name="connsiteX13" fmla="*/ 119997 w 168451"/>
                <a:gd name="connsiteY13" fmla="*/ 39830 h 189254"/>
                <a:gd name="connsiteX14" fmla="*/ 84480 w 168451"/>
                <a:gd name="connsiteY14" fmla="*/ 18646 h 189254"/>
                <a:gd name="connsiteX15" fmla="*/ 49724 w 168451"/>
                <a:gd name="connsiteY15" fmla="*/ 37166 h 189254"/>
                <a:gd name="connsiteX16" fmla="*/ 37546 w 168451"/>
                <a:gd name="connsiteY16" fmla="*/ 92217 h 189254"/>
                <a:gd name="connsiteX17" fmla="*/ 48963 w 168451"/>
                <a:gd name="connsiteY17" fmla="*/ 149552 h 189254"/>
                <a:gd name="connsiteX18" fmla="*/ 84480 w 168451"/>
                <a:gd name="connsiteY18" fmla="*/ 170735 h 189254"/>
                <a:gd name="connsiteX19" fmla="*/ 118982 w 168451"/>
                <a:gd name="connsiteY19" fmla="*/ 152216 h 18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451" h="189254">
                  <a:moveTo>
                    <a:pt x="12050" y="44016"/>
                  </a:moveTo>
                  <a:cubicBezTo>
                    <a:pt x="20042" y="29682"/>
                    <a:pt x="30697" y="18773"/>
                    <a:pt x="43762" y="11289"/>
                  </a:cubicBezTo>
                  <a:cubicBezTo>
                    <a:pt x="56827" y="3805"/>
                    <a:pt x="71034" y="0"/>
                    <a:pt x="86002" y="0"/>
                  </a:cubicBezTo>
                  <a:cubicBezTo>
                    <a:pt x="113401" y="0"/>
                    <a:pt x="133950" y="8626"/>
                    <a:pt x="147776" y="26004"/>
                  </a:cubicBezTo>
                  <a:cubicBezTo>
                    <a:pt x="161602" y="43381"/>
                    <a:pt x="168452" y="66214"/>
                    <a:pt x="168452" y="94501"/>
                  </a:cubicBezTo>
                  <a:cubicBezTo>
                    <a:pt x="168452" y="114289"/>
                    <a:pt x="164393" y="131286"/>
                    <a:pt x="156402" y="145620"/>
                  </a:cubicBezTo>
                  <a:cubicBezTo>
                    <a:pt x="148410" y="159953"/>
                    <a:pt x="137755" y="170862"/>
                    <a:pt x="124690" y="178219"/>
                  </a:cubicBezTo>
                  <a:cubicBezTo>
                    <a:pt x="111498" y="185576"/>
                    <a:pt x="97418" y="189255"/>
                    <a:pt x="82450" y="189255"/>
                  </a:cubicBezTo>
                  <a:cubicBezTo>
                    <a:pt x="55051" y="189255"/>
                    <a:pt x="34502" y="180629"/>
                    <a:pt x="20676" y="163125"/>
                  </a:cubicBezTo>
                  <a:cubicBezTo>
                    <a:pt x="6850" y="145747"/>
                    <a:pt x="0" y="122914"/>
                    <a:pt x="0" y="94627"/>
                  </a:cubicBezTo>
                  <a:cubicBezTo>
                    <a:pt x="0" y="75220"/>
                    <a:pt x="4059" y="58349"/>
                    <a:pt x="12050" y="44016"/>
                  </a:cubicBezTo>
                  <a:close/>
                  <a:moveTo>
                    <a:pt x="118982" y="152216"/>
                  </a:moveTo>
                  <a:cubicBezTo>
                    <a:pt x="126973" y="139785"/>
                    <a:pt x="131032" y="121519"/>
                    <a:pt x="131032" y="97164"/>
                  </a:cubicBezTo>
                  <a:cubicBezTo>
                    <a:pt x="131032" y="73064"/>
                    <a:pt x="127354" y="53910"/>
                    <a:pt x="119997" y="39830"/>
                  </a:cubicBezTo>
                  <a:cubicBezTo>
                    <a:pt x="112639" y="25750"/>
                    <a:pt x="100716" y="18646"/>
                    <a:pt x="84480" y="18646"/>
                  </a:cubicBezTo>
                  <a:cubicBezTo>
                    <a:pt x="69512" y="18646"/>
                    <a:pt x="57969" y="24862"/>
                    <a:pt x="49724" y="37166"/>
                  </a:cubicBezTo>
                  <a:cubicBezTo>
                    <a:pt x="41606" y="49597"/>
                    <a:pt x="37546" y="67863"/>
                    <a:pt x="37546" y="92217"/>
                  </a:cubicBezTo>
                  <a:cubicBezTo>
                    <a:pt x="37546" y="116318"/>
                    <a:pt x="41352" y="135472"/>
                    <a:pt x="48963" y="149552"/>
                  </a:cubicBezTo>
                  <a:cubicBezTo>
                    <a:pt x="56573" y="163632"/>
                    <a:pt x="68370" y="170735"/>
                    <a:pt x="84480" y="170735"/>
                  </a:cubicBezTo>
                  <a:cubicBezTo>
                    <a:pt x="99448" y="170735"/>
                    <a:pt x="110991" y="164520"/>
                    <a:pt x="118982" y="1522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3" name="Freeform: Shape 1023">
              <a:extLst>
                <a:ext uri="{FF2B5EF4-FFF2-40B4-BE49-F238E27FC236}">
                  <a16:creationId xmlns:a16="http://schemas.microsoft.com/office/drawing/2014/main" id="{223AD3A2-AEFF-08E6-9848-7DB450C15E85}"/>
                </a:ext>
              </a:extLst>
            </p:cNvPr>
            <p:cNvSpPr/>
            <p:nvPr/>
          </p:nvSpPr>
          <p:spPr>
            <a:xfrm>
              <a:off x="21410010" y="1475015"/>
              <a:ext cx="196865" cy="185195"/>
            </a:xfrm>
            <a:custGeom>
              <a:avLst/>
              <a:gdLst>
                <a:gd name="connsiteX0" fmla="*/ 23467 w 196865"/>
                <a:gd name="connsiteY0" fmla="*/ 29302 h 185195"/>
                <a:gd name="connsiteX1" fmla="*/ 0 w 196865"/>
                <a:gd name="connsiteY1" fmla="*/ 23467 h 185195"/>
                <a:gd name="connsiteX2" fmla="*/ 0 w 196865"/>
                <a:gd name="connsiteY2" fmla="*/ 5835 h 185195"/>
                <a:gd name="connsiteX3" fmla="*/ 46553 w 196865"/>
                <a:gd name="connsiteY3" fmla="*/ 0 h 185195"/>
                <a:gd name="connsiteX4" fmla="*/ 47567 w 196865"/>
                <a:gd name="connsiteY4" fmla="*/ 0 h 185195"/>
                <a:gd name="connsiteX5" fmla="*/ 54417 w 196865"/>
                <a:gd name="connsiteY5" fmla="*/ 5835 h 185195"/>
                <a:gd name="connsiteX6" fmla="*/ 54417 w 196865"/>
                <a:gd name="connsiteY6" fmla="*/ 19534 h 185195"/>
                <a:gd name="connsiteX7" fmla="*/ 54037 w 196865"/>
                <a:gd name="connsiteY7" fmla="*/ 27399 h 185195"/>
                <a:gd name="connsiteX8" fmla="*/ 84987 w 196865"/>
                <a:gd name="connsiteY8" fmla="*/ 8499 h 185195"/>
                <a:gd name="connsiteX9" fmla="*/ 121773 w 196865"/>
                <a:gd name="connsiteY9" fmla="*/ 0 h 185195"/>
                <a:gd name="connsiteX10" fmla="*/ 153611 w 196865"/>
                <a:gd name="connsiteY10" fmla="*/ 7864 h 185195"/>
                <a:gd name="connsiteX11" fmla="*/ 169467 w 196865"/>
                <a:gd name="connsiteY11" fmla="*/ 31838 h 185195"/>
                <a:gd name="connsiteX12" fmla="*/ 174033 w 196865"/>
                <a:gd name="connsiteY12" fmla="*/ 75347 h 185195"/>
                <a:gd name="connsiteX13" fmla="*/ 174033 w 196865"/>
                <a:gd name="connsiteY13" fmla="*/ 166549 h 185195"/>
                <a:gd name="connsiteX14" fmla="*/ 196866 w 196865"/>
                <a:gd name="connsiteY14" fmla="*/ 168833 h 185195"/>
                <a:gd name="connsiteX15" fmla="*/ 196866 w 196865"/>
                <a:gd name="connsiteY15" fmla="*/ 185196 h 185195"/>
                <a:gd name="connsiteX16" fmla="*/ 119616 w 196865"/>
                <a:gd name="connsiteY16" fmla="*/ 185196 h 185195"/>
                <a:gd name="connsiteX17" fmla="*/ 119616 w 196865"/>
                <a:gd name="connsiteY17" fmla="*/ 169213 h 185195"/>
                <a:gd name="connsiteX18" fmla="*/ 139785 w 196865"/>
                <a:gd name="connsiteY18" fmla="*/ 166549 h 185195"/>
                <a:gd name="connsiteX19" fmla="*/ 139785 w 196865"/>
                <a:gd name="connsiteY19" fmla="*/ 74966 h 185195"/>
                <a:gd name="connsiteX20" fmla="*/ 137121 w 196865"/>
                <a:gd name="connsiteY20" fmla="*/ 44777 h 185195"/>
                <a:gd name="connsiteX21" fmla="*/ 127354 w 196865"/>
                <a:gd name="connsiteY21" fmla="*/ 28414 h 185195"/>
                <a:gd name="connsiteX22" fmla="*/ 106551 w 196865"/>
                <a:gd name="connsiteY22" fmla="*/ 23086 h 185195"/>
                <a:gd name="connsiteX23" fmla="*/ 81435 w 196865"/>
                <a:gd name="connsiteY23" fmla="*/ 28921 h 185195"/>
                <a:gd name="connsiteX24" fmla="*/ 57588 w 196865"/>
                <a:gd name="connsiteY24" fmla="*/ 42620 h 185195"/>
                <a:gd name="connsiteX25" fmla="*/ 57588 w 196865"/>
                <a:gd name="connsiteY25" fmla="*/ 166169 h 185195"/>
                <a:gd name="connsiteX26" fmla="*/ 79786 w 196865"/>
                <a:gd name="connsiteY26" fmla="*/ 169086 h 185195"/>
                <a:gd name="connsiteX27" fmla="*/ 79786 w 196865"/>
                <a:gd name="connsiteY27" fmla="*/ 185069 h 185195"/>
                <a:gd name="connsiteX28" fmla="*/ 2917 w 196865"/>
                <a:gd name="connsiteY28" fmla="*/ 185069 h 185195"/>
                <a:gd name="connsiteX29" fmla="*/ 2917 w 196865"/>
                <a:gd name="connsiteY29" fmla="*/ 169086 h 185195"/>
                <a:gd name="connsiteX30" fmla="*/ 23467 w 196865"/>
                <a:gd name="connsiteY30" fmla="*/ 166169 h 185195"/>
                <a:gd name="connsiteX31" fmla="*/ 23467 w 196865"/>
                <a:gd name="connsiteY31" fmla="*/ 29302 h 18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6865" h="185195">
                  <a:moveTo>
                    <a:pt x="23467" y="29302"/>
                  </a:moveTo>
                  <a:lnTo>
                    <a:pt x="0" y="23467"/>
                  </a:lnTo>
                  <a:lnTo>
                    <a:pt x="0" y="5835"/>
                  </a:lnTo>
                  <a:lnTo>
                    <a:pt x="46553" y="0"/>
                  </a:lnTo>
                  <a:lnTo>
                    <a:pt x="47567" y="0"/>
                  </a:lnTo>
                  <a:lnTo>
                    <a:pt x="54417" y="5835"/>
                  </a:lnTo>
                  <a:lnTo>
                    <a:pt x="54417" y="19534"/>
                  </a:lnTo>
                  <a:lnTo>
                    <a:pt x="54037" y="27399"/>
                  </a:lnTo>
                  <a:cubicBezTo>
                    <a:pt x="61901" y="20422"/>
                    <a:pt x="72176" y="14207"/>
                    <a:pt x="84987" y="8499"/>
                  </a:cubicBezTo>
                  <a:cubicBezTo>
                    <a:pt x="97799" y="2791"/>
                    <a:pt x="110103" y="0"/>
                    <a:pt x="121773" y="0"/>
                  </a:cubicBezTo>
                  <a:cubicBezTo>
                    <a:pt x="135472" y="0"/>
                    <a:pt x="146000" y="2664"/>
                    <a:pt x="153611" y="7864"/>
                  </a:cubicBezTo>
                  <a:cubicBezTo>
                    <a:pt x="161095" y="13065"/>
                    <a:pt x="166423" y="21057"/>
                    <a:pt x="169467" y="31838"/>
                  </a:cubicBezTo>
                  <a:cubicBezTo>
                    <a:pt x="172511" y="42620"/>
                    <a:pt x="174033" y="57081"/>
                    <a:pt x="174033" y="75347"/>
                  </a:cubicBezTo>
                  <a:lnTo>
                    <a:pt x="174033" y="166549"/>
                  </a:lnTo>
                  <a:lnTo>
                    <a:pt x="196866" y="168833"/>
                  </a:lnTo>
                  <a:lnTo>
                    <a:pt x="196866" y="185196"/>
                  </a:lnTo>
                  <a:lnTo>
                    <a:pt x="119616" y="185196"/>
                  </a:lnTo>
                  <a:lnTo>
                    <a:pt x="119616" y="169213"/>
                  </a:lnTo>
                  <a:lnTo>
                    <a:pt x="139785" y="166549"/>
                  </a:lnTo>
                  <a:lnTo>
                    <a:pt x="139785" y="74966"/>
                  </a:lnTo>
                  <a:cubicBezTo>
                    <a:pt x="139785" y="62155"/>
                    <a:pt x="138897" y="52134"/>
                    <a:pt x="137121" y="44777"/>
                  </a:cubicBezTo>
                  <a:cubicBezTo>
                    <a:pt x="135345" y="37547"/>
                    <a:pt x="132174" y="32092"/>
                    <a:pt x="127354" y="28414"/>
                  </a:cubicBezTo>
                  <a:cubicBezTo>
                    <a:pt x="122534" y="24862"/>
                    <a:pt x="115557" y="23086"/>
                    <a:pt x="106551" y="23086"/>
                  </a:cubicBezTo>
                  <a:cubicBezTo>
                    <a:pt x="98686" y="23086"/>
                    <a:pt x="90315" y="24989"/>
                    <a:pt x="81435" y="28921"/>
                  </a:cubicBezTo>
                  <a:cubicBezTo>
                    <a:pt x="72556" y="32853"/>
                    <a:pt x="64565" y="37420"/>
                    <a:pt x="57588" y="42620"/>
                  </a:cubicBezTo>
                  <a:lnTo>
                    <a:pt x="57588" y="166169"/>
                  </a:lnTo>
                  <a:lnTo>
                    <a:pt x="79786" y="169086"/>
                  </a:lnTo>
                  <a:lnTo>
                    <a:pt x="79786" y="185069"/>
                  </a:lnTo>
                  <a:lnTo>
                    <a:pt x="2917" y="185069"/>
                  </a:lnTo>
                  <a:lnTo>
                    <a:pt x="2917" y="169086"/>
                  </a:lnTo>
                  <a:lnTo>
                    <a:pt x="23467" y="166169"/>
                  </a:lnTo>
                  <a:lnTo>
                    <a:pt x="23467" y="29302"/>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4" name="Freeform: Shape 1024">
              <a:extLst>
                <a:ext uri="{FF2B5EF4-FFF2-40B4-BE49-F238E27FC236}">
                  <a16:creationId xmlns:a16="http://schemas.microsoft.com/office/drawing/2014/main" id="{5EDF660B-A3A7-8064-A067-554B40F09EDE}"/>
                </a:ext>
              </a:extLst>
            </p:cNvPr>
            <p:cNvSpPr/>
            <p:nvPr/>
          </p:nvSpPr>
          <p:spPr>
            <a:xfrm>
              <a:off x="21629961" y="1475142"/>
              <a:ext cx="160207" cy="188493"/>
            </a:xfrm>
            <a:custGeom>
              <a:avLst/>
              <a:gdLst>
                <a:gd name="connsiteX0" fmla="*/ 30951 w 160207"/>
                <a:gd name="connsiteY0" fmla="*/ 90949 h 188493"/>
                <a:gd name="connsiteX1" fmla="*/ 108581 w 160207"/>
                <a:gd name="connsiteY1" fmla="*/ 75474 h 188493"/>
                <a:gd name="connsiteX2" fmla="*/ 108581 w 160207"/>
                <a:gd name="connsiteY2" fmla="*/ 66341 h 188493"/>
                <a:gd name="connsiteX3" fmla="*/ 105283 w 160207"/>
                <a:gd name="connsiteY3" fmla="*/ 42240 h 188493"/>
                <a:gd name="connsiteX4" fmla="*/ 93993 w 160207"/>
                <a:gd name="connsiteY4" fmla="*/ 29302 h 188493"/>
                <a:gd name="connsiteX5" fmla="*/ 71288 w 160207"/>
                <a:gd name="connsiteY5" fmla="*/ 25242 h 188493"/>
                <a:gd name="connsiteX6" fmla="*/ 41479 w 160207"/>
                <a:gd name="connsiteY6" fmla="*/ 29936 h 188493"/>
                <a:gd name="connsiteX7" fmla="*/ 15222 w 160207"/>
                <a:gd name="connsiteY7" fmla="*/ 41479 h 188493"/>
                <a:gd name="connsiteX8" fmla="*/ 7104 w 160207"/>
                <a:gd name="connsiteY8" fmla="*/ 24481 h 188493"/>
                <a:gd name="connsiteX9" fmla="*/ 22706 w 160207"/>
                <a:gd name="connsiteY9" fmla="*/ 14968 h 188493"/>
                <a:gd name="connsiteX10" fmla="*/ 49090 w 160207"/>
                <a:gd name="connsiteY10" fmla="*/ 4566 h 188493"/>
                <a:gd name="connsiteX11" fmla="*/ 79025 w 160207"/>
                <a:gd name="connsiteY11" fmla="*/ 0 h 188493"/>
                <a:gd name="connsiteX12" fmla="*/ 115684 w 160207"/>
                <a:gd name="connsiteY12" fmla="*/ 6342 h 188493"/>
                <a:gd name="connsiteX13" fmla="*/ 135092 w 160207"/>
                <a:gd name="connsiteY13" fmla="*/ 26765 h 188493"/>
                <a:gd name="connsiteX14" fmla="*/ 140926 w 160207"/>
                <a:gd name="connsiteY14" fmla="*/ 64311 h 188493"/>
                <a:gd name="connsiteX15" fmla="*/ 140926 w 160207"/>
                <a:gd name="connsiteY15" fmla="*/ 168959 h 188493"/>
                <a:gd name="connsiteX16" fmla="*/ 160207 w 160207"/>
                <a:gd name="connsiteY16" fmla="*/ 168959 h 188493"/>
                <a:gd name="connsiteX17" fmla="*/ 160207 w 160207"/>
                <a:gd name="connsiteY17" fmla="*/ 183293 h 188493"/>
                <a:gd name="connsiteX18" fmla="*/ 143717 w 160207"/>
                <a:gd name="connsiteY18" fmla="*/ 186591 h 188493"/>
                <a:gd name="connsiteX19" fmla="*/ 126212 w 160207"/>
                <a:gd name="connsiteY19" fmla="*/ 188240 h 188493"/>
                <a:gd name="connsiteX20" fmla="*/ 113781 w 160207"/>
                <a:gd name="connsiteY20" fmla="*/ 185450 h 188493"/>
                <a:gd name="connsiteX21" fmla="*/ 110483 w 160207"/>
                <a:gd name="connsiteY21" fmla="*/ 173272 h 188493"/>
                <a:gd name="connsiteX22" fmla="*/ 110483 w 160207"/>
                <a:gd name="connsiteY22" fmla="*/ 162490 h 188493"/>
                <a:gd name="connsiteX23" fmla="*/ 86509 w 160207"/>
                <a:gd name="connsiteY23" fmla="*/ 180376 h 188493"/>
                <a:gd name="connsiteX24" fmla="*/ 54417 w 160207"/>
                <a:gd name="connsiteY24" fmla="*/ 188494 h 188493"/>
                <a:gd name="connsiteX25" fmla="*/ 15475 w 160207"/>
                <a:gd name="connsiteY25" fmla="*/ 174921 h 188493"/>
                <a:gd name="connsiteX26" fmla="*/ 0 w 160207"/>
                <a:gd name="connsiteY26" fmla="*/ 135979 h 188493"/>
                <a:gd name="connsiteX27" fmla="*/ 30951 w 160207"/>
                <a:gd name="connsiteY27" fmla="*/ 90949 h 188493"/>
                <a:gd name="connsiteX28" fmla="*/ 88285 w 160207"/>
                <a:gd name="connsiteY28" fmla="*/ 161222 h 188493"/>
                <a:gd name="connsiteX29" fmla="*/ 108454 w 160207"/>
                <a:gd name="connsiteY29" fmla="*/ 148791 h 188493"/>
                <a:gd name="connsiteX30" fmla="*/ 108454 w 160207"/>
                <a:gd name="connsiteY30" fmla="*/ 92725 h 188493"/>
                <a:gd name="connsiteX31" fmla="*/ 54798 w 160207"/>
                <a:gd name="connsiteY31" fmla="*/ 103634 h 188493"/>
                <a:gd name="connsiteX32" fmla="*/ 36659 w 160207"/>
                <a:gd name="connsiteY32" fmla="*/ 132174 h 188493"/>
                <a:gd name="connsiteX33" fmla="*/ 45284 w 160207"/>
                <a:gd name="connsiteY33" fmla="*/ 158051 h 188493"/>
                <a:gd name="connsiteX34" fmla="*/ 68624 w 160207"/>
                <a:gd name="connsiteY34" fmla="*/ 166423 h 188493"/>
                <a:gd name="connsiteX35" fmla="*/ 88285 w 160207"/>
                <a:gd name="connsiteY35" fmla="*/ 161222 h 18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0207" h="188493">
                  <a:moveTo>
                    <a:pt x="30951" y="90949"/>
                  </a:moveTo>
                  <a:cubicBezTo>
                    <a:pt x="51373" y="81309"/>
                    <a:pt x="77250" y="76108"/>
                    <a:pt x="108581" y="75474"/>
                  </a:cubicBezTo>
                  <a:lnTo>
                    <a:pt x="108581" y="66341"/>
                  </a:lnTo>
                  <a:cubicBezTo>
                    <a:pt x="108581" y="56066"/>
                    <a:pt x="107439" y="48075"/>
                    <a:pt x="105283" y="42240"/>
                  </a:cubicBezTo>
                  <a:cubicBezTo>
                    <a:pt x="103126" y="36405"/>
                    <a:pt x="99321" y="32092"/>
                    <a:pt x="93993" y="29302"/>
                  </a:cubicBezTo>
                  <a:cubicBezTo>
                    <a:pt x="88666" y="26638"/>
                    <a:pt x="81182" y="25242"/>
                    <a:pt x="71288" y="25242"/>
                  </a:cubicBezTo>
                  <a:cubicBezTo>
                    <a:pt x="60252" y="25242"/>
                    <a:pt x="50231" y="26765"/>
                    <a:pt x="41479" y="29936"/>
                  </a:cubicBezTo>
                  <a:cubicBezTo>
                    <a:pt x="32726" y="33107"/>
                    <a:pt x="23974" y="36912"/>
                    <a:pt x="15222" y="41479"/>
                  </a:cubicBezTo>
                  <a:lnTo>
                    <a:pt x="7104" y="24481"/>
                  </a:lnTo>
                  <a:cubicBezTo>
                    <a:pt x="9894" y="22071"/>
                    <a:pt x="15095" y="18900"/>
                    <a:pt x="22706" y="14968"/>
                  </a:cubicBezTo>
                  <a:cubicBezTo>
                    <a:pt x="30316" y="11036"/>
                    <a:pt x="39069" y="7611"/>
                    <a:pt x="49090" y="4566"/>
                  </a:cubicBezTo>
                  <a:cubicBezTo>
                    <a:pt x="59110" y="1522"/>
                    <a:pt x="69131" y="0"/>
                    <a:pt x="79025" y="0"/>
                  </a:cubicBezTo>
                  <a:cubicBezTo>
                    <a:pt x="94501" y="0"/>
                    <a:pt x="106678" y="2156"/>
                    <a:pt x="115684" y="6342"/>
                  </a:cubicBezTo>
                  <a:cubicBezTo>
                    <a:pt x="124690" y="10528"/>
                    <a:pt x="131159" y="17378"/>
                    <a:pt x="135092" y="26765"/>
                  </a:cubicBezTo>
                  <a:cubicBezTo>
                    <a:pt x="139024" y="36151"/>
                    <a:pt x="140926" y="48582"/>
                    <a:pt x="140926" y="64311"/>
                  </a:cubicBezTo>
                  <a:lnTo>
                    <a:pt x="140926" y="168959"/>
                  </a:lnTo>
                  <a:lnTo>
                    <a:pt x="160207" y="168959"/>
                  </a:lnTo>
                  <a:lnTo>
                    <a:pt x="160207" y="183293"/>
                  </a:lnTo>
                  <a:cubicBezTo>
                    <a:pt x="155894" y="184435"/>
                    <a:pt x="150313" y="185450"/>
                    <a:pt x="143717" y="186591"/>
                  </a:cubicBezTo>
                  <a:cubicBezTo>
                    <a:pt x="137121" y="187733"/>
                    <a:pt x="131286" y="188240"/>
                    <a:pt x="126212" y="188240"/>
                  </a:cubicBezTo>
                  <a:cubicBezTo>
                    <a:pt x="120124" y="188240"/>
                    <a:pt x="115938" y="187352"/>
                    <a:pt x="113781" y="185450"/>
                  </a:cubicBezTo>
                  <a:cubicBezTo>
                    <a:pt x="111625" y="183547"/>
                    <a:pt x="110483" y="179488"/>
                    <a:pt x="110483" y="173272"/>
                  </a:cubicBezTo>
                  <a:lnTo>
                    <a:pt x="110483" y="162490"/>
                  </a:lnTo>
                  <a:cubicBezTo>
                    <a:pt x="104014" y="168959"/>
                    <a:pt x="96023" y="175048"/>
                    <a:pt x="86509" y="180376"/>
                  </a:cubicBezTo>
                  <a:cubicBezTo>
                    <a:pt x="76996" y="185830"/>
                    <a:pt x="66341" y="188494"/>
                    <a:pt x="54417" y="188494"/>
                  </a:cubicBezTo>
                  <a:cubicBezTo>
                    <a:pt x="38815" y="188494"/>
                    <a:pt x="25750" y="183927"/>
                    <a:pt x="15475" y="174921"/>
                  </a:cubicBezTo>
                  <a:cubicBezTo>
                    <a:pt x="5201" y="165915"/>
                    <a:pt x="0" y="152977"/>
                    <a:pt x="0" y="135979"/>
                  </a:cubicBezTo>
                  <a:cubicBezTo>
                    <a:pt x="381" y="115684"/>
                    <a:pt x="10528" y="100589"/>
                    <a:pt x="30951" y="90949"/>
                  </a:cubicBezTo>
                  <a:close/>
                  <a:moveTo>
                    <a:pt x="88285" y="161222"/>
                  </a:moveTo>
                  <a:cubicBezTo>
                    <a:pt x="95642" y="157797"/>
                    <a:pt x="102365" y="153611"/>
                    <a:pt x="108454" y="148791"/>
                  </a:cubicBezTo>
                  <a:lnTo>
                    <a:pt x="108454" y="92725"/>
                  </a:lnTo>
                  <a:cubicBezTo>
                    <a:pt x="84733" y="92725"/>
                    <a:pt x="66848" y="96403"/>
                    <a:pt x="54798" y="103634"/>
                  </a:cubicBezTo>
                  <a:cubicBezTo>
                    <a:pt x="42747" y="110864"/>
                    <a:pt x="36659" y="120377"/>
                    <a:pt x="36659" y="132174"/>
                  </a:cubicBezTo>
                  <a:cubicBezTo>
                    <a:pt x="36659" y="143971"/>
                    <a:pt x="39576" y="152596"/>
                    <a:pt x="45284" y="158051"/>
                  </a:cubicBezTo>
                  <a:cubicBezTo>
                    <a:pt x="50992" y="163632"/>
                    <a:pt x="58857" y="166423"/>
                    <a:pt x="68624" y="166423"/>
                  </a:cubicBezTo>
                  <a:cubicBezTo>
                    <a:pt x="74459" y="166423"/>
                    <a:pt x="80928" y="164647"/>
                    <a:pt x="88285" y="161222"/>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5" name="Freeform: Shape 1027">
              <a:extLst>
                <a:ext uri="{FF2B5EF4-FFF2-40B4-BE49-F238E27FC236}">
                  <a16:creationId xmlns:a16="http://schemas.microsoft.com/office/drawing/2014/main" id="{24892ED0-3840-6E55-3865-A1DC9513977B}"/>
                </a:ext>
              </a:extLst>
            </p:cNvPr>
            <p:cNvSpPr/>
            <p:nvPr/>
          </p:nvSpPr>
          <p:spPr>
            <a:xfrm>
              <a:off x="21810464" y="1393200"/>
              <a:ext cx="88031" cy="267011"/>
            </a:xfrm>
            <a:custGeom>
              <a:avLst/>
              <a:gdLst>
                <a:gd name="connsiteX0" fmla="*/ 26511 w 88031"/>
                <a:gd name="connsiteY0" fmla="*/ 23847 h 267011"/>
                <a:gd name="connsiteX1" fmla="*/ 127 w 88031"/>
                <a:gd name="connsiteY1" fmla="*/ 20295 h 267011"/>
                <a:gd name="connsiteX2" fmla="*/ 127 w 88031"/>
                <a:gd name="connsiteY2" fmla="*/ 6342 h 267011"/>
                <a:gd name="connsiteX3" fmla="*/ 52514 w 88031"/>
                <a:gd name="connsiteY3" fmla="*/ 0 h 267011"/>
                <a:gd name="connsiteX4" fmla="*/ 53149 w 88031"/>
                <a:gd name="connsiteY4" fmla="*/ 0 h 267011"/>
                <a:gd name="connsiteX5" fmla="*/ 60379 w 88031"/>
                <a:gd name="connsiteY5" fmla="*/ 4947 h 267011"/>
                <a:gd name="connsiteX6" fmla="*/ 60379 w 88031"/>
                <a:gd name="connsiteY6" fmla="*/ 248365 h 267011"/>
                <a:gd name="connsiteX7" fmla="*/ 88031 w 88031"/>
                <a:gd name="connsiteY7" fmla="*/ 251029 h 267011"/>
                <a:gd name="connsiteX8" fmla="*/ 88031 w 88031"/>
                <a:gd name="connsiteY8" fmla="*/ 267012 h 267011"/>
                <a:gd name="connsiteX9" fmla="*/ 0 w 88031"/>
                <a:gd name="connsiteY9" fmla="*/ 267012 h 267011"/>
                <a:gd name="connsiteX10" fmla="*/ 0 w 88031"/>
                <a:gd name="connsiteY10" fmla="*/ 251029 h 267011"/>
                <a:gd name="connsiteX11" fmla="*/ 26384 w 88031"/>
                <a:gd name="connsiteY11" fmla="*/ 248112 h 267011"/>
                <a:gd name="connsiteX12" fmla="*/ 26384 w 88031"/>
                <a:gd name="connsiteY12" fmla="*/ 23847 h 26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031" h="267011">
                  <a:moveTo>
                    <a:pt x="26511" y="23847"/>
                  </a:moveTo>
                  <a:lnTo>
                    <a:pt x="127" y="20295"/>
                  </a:lnTo>
                  <a:lnTo>
                    <a:pt x="127" y="6342"/>
                  </a:lnTo>
                  <a:lnTo>
                    <a:pt x="52514" y="0"/>
                  </a:lnTo>
                  <a:lnTo>
                    <a:pt x="53149" y="0"/>
                  </a:lnTo>
                  <a:lnTo>
                    <a:pt x="60379" y="4947"/>
                  </a:lnTo>
                  <a:lnTo>
                    <a:pt x="60379" y="248365"/>
                  </a:lnTo>
                  <a:lnTo>
                    <a:pt x="88031" y="251029"/>
                  </a:lnTo>
                  <a:lnTo>
                    <a:pt x="88031" y="267012"/>
                  </a:lnTo>
                  <a:lnTo>
                    <a:pt x="0" y="267012"/>
                  </a:lnTo>
                  <a:lnTo>
                    <a:pt x="0" y="251029"/>
                  </a:lnTo>
                  <a:lnTo>
                    <a:pt x="26384" y="248112"/>
                  </a:lnTo>
                  <a:lnTo>
                    <a:pt x="26384" y="23847"/>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6" name="Freeform: Shape 1028">
              <a:extLst>
                <a:ext uri="{FF2B5EF4-FFF2-40B4-BE49-F238E27FC236}">
                  <a16:creationId xmlns:a16="http://schemas.microsoft.com/office/drawing/2014/main" id="{012DF343-8487-53EA-7DEB-3C2834E86125}"/>
                </a:ext>
              </a:extLst>
            </p:cNvPr>
            <p:cNvSpPr/>
            <p:nvPr/>
          </p:nvSpPr>
          <p:spPr>
            <a:xfrm>
              <a:off x="21997943" y="1393200"/>
              <a:ext cx="177331" cy="270323"/>
            </a:xfrm>
            <a:custGeom>
              <a:avLst/>
              <a:gdLst>
                <a:gd name="connsiteX0" fmla="*/ 35517 w 177331"/>
                <a:gd name="connsiteY0" fmla="*/ 260796 h 270323"/>
                <a:gd name="connsiteX1" fmla="*/ 9640 w 177331"/>
                <a:gd name="connsiteY1" fmla="*/ 230861 h 270323"/>
                <a:gd name="connsiteX2" fmla="*/ 0 w 177331"/>
                <a:gd name="connsiteY2" fmla="*/ 181010 h 270323"/>
                <a:gd name="connsiteX3" fmla="*/ 11416 w 177331"/>
                <a:gd name="connsiteY3" fmla="*/ 130525 h 270323"/>
                <a:gd name="connsiteX4" fmla="*/ 44142 w 177331"/>
                <a:gd name="connsiteY4" fmla="*/ 94501 h 270323"/>
                <a:gd name="connsiteX5" fmla="*/ 94501 w 177331"/>
                <a:gd name="connsiteY5" fmla="*/ 81309 h 270323"/>
                <a:gd name="connsiteX6" fmla="*/ 124817 w 177331"/>
                <a:gd name="connsiteY6" fmla="*/ 84860 h 270323"/>
                <a:gd name="connsiteX7" fmla="*/ 124817 w 177331"/>
                <a:gd name="connsiteY7" fmla="*/ 23974 h 270323"/>
                <a:gd name="connsiteX8" fmla="*/ 91583 w 177331"/>
                <a:gd name="connsiteY8" fmla="*/ 20042 h 270323"/>
                <a:gd name="connsiteX9" fmla="*/ 91583 w 177331"/>
                <a:gd name="connsiteY9" fmla="*/ 6089 h 270323"/>
                <a:gd name="connsiteX10" fmla="*/ 150186 w 177331"/>
                <a:gd name="connsiteY10" fmla="*/ 0 h 270323"/>
                <a:gd name="connsiteX11" fmla="*/ 151201 w 177331"/>
                <a:gd name="connsiteY11" fmla="*/ 0 h 270323"/>
                <a:gd name="connsiteX12" fmla="*/ 158431 w 177331"/>
                <a:gd name="connsiteY12" fmla="*/ 5201 h 270323"/>
                <a:gd name="connsiteX13" fmla="*/ 158431 w 177331"/>
                <a:gd name="connsiteY13" fmla="*/ 250268 h 270323"/>
                <a:gd name="connsiteX14" fmla="*/ 177331 w 177331"/>
                <a:gd name="connsiteY14" fmla="*/ 250268 h 270323"/>
                <a:gd name="connsiteX15" fmla="*/ 177331 w 177331"/>
                <a:gd name="connsiteY15" fmla="*/ 265236 h 270323"/>
                <a:gd name="connsiteX16" fmla="*/ 159192 w 177331"/>
                <a:gd name="connsiteY16" fmla="*/ 268788 h 270323"/>
                <a:gd name="connsiteX17" fmla="*/ 143083 w 177331"/>
                <a:gd name="connsiteY17" fmla="*/ 270056 h 270323"/>
                <a:gd name="connsiteX18" fmla="*/ 131032 w 177331"/>
                <a:gd name="connsiteY18" fmla="*/ 267139 h 270323"/>
                <a:gd name="connsiteX19" fmla="*/ 127481 w 177331"/>
                <a:gd name="connsiteY19" fmla="*/ 254708 h 270323"/>
                <a:gd name="connsiteX20" fmla="*/ 127481 w 177331"/>
                <a:gd name="connsiteY20" fmla="*/ 244306 h 270323"/>
                <a:gd name="connsiteX21" fmla="*/ 103507 w 177331"/>
                <a:gd name="connsiteY21" fmla="*/ 262826 h 270323"/>
                <a:gd name="connsiteX22" fmla="*/ 71414 w 177331"/>
                <a:gd name="connsiteY22" fmla="*/ 270310 h 270323"/>
                <a:gd name="connsiteX23" fmla="*/ 35517 w 177331"/>
                <a:gd name="connsiteY23" fmla="*/ 260796 h 270323"/>
                <a:gd name="connsiteX24" fmla="*/ 108200 w 177331"/>
                <a:gd name="connsiteY24" fmla="*/ 241642 h 270323"/>
                <a:gd name="connsiteX25" fmla="*/ 124817 w 177331"/>
                <a:gd name="connsiteY25" fmla="*/ 228450 h 270323"/>
                <a:gd name="connsiteX26" fmla="*/ 124817 w 177331"/>
                <a:gd name="connsiteY26" fmla="*/ 109215 h 270323"/>
                <a:gd name="connsiteX27" fmla="*/ 112639 w 177331"/>
                <a:gd name="connsiteY27" fmla="*/ 102238 h 270323"/>
                <a:gd name="connsiteX28" fmla="*/ 92217 w 177331"/>
                <a:gd name="connsiteY28" fmla="*/ 99194 h 270323"/>
                <a:gd name="connsiteX29" fmla="*/ 51626 w 177331"/>
                <a:gd name="connsiteY29" fmla="*/ 118601 h 270323"/>
                <a:gd name="connsiteX30" fmla="*/ 36532 w 177331"/>
                <a:gd name="connsiteY30" fmla="*/ 178346 h 270323"/>
                <a:gd name="connsiteX31" fmla="*/ 49851 w 177331"/>
                <a:gd name="connsiteY31" fmla="*/ 230480 h 270323"/>
                <a:gd name="connsiteX32" fmla="*/ 84353 w 177331"/>
                <a:gd name="connsiteY32" fmla="*/ 247477 h 270323"/>
                <a:gd name="connsiteX33" fmla="*/ 108200 w 177331"/>
                <a:gd name="connsiteY33" fmla="*/ 241642 h 27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331" h="270323">
                  <a:moveTo>
                    <a:pt x="35517" y="260796"/>
                  </a:moveTo>
                  <a:cubicBezTo>
                    <a:pt x="24608" y="254327"/>
                    <a:pt x="15983" y="244306"/>
                    <a:pt x="9640" y="230861"/>
                  </a:cubicBezTo>
                  <a:cubicBezTo>
                    <a:pt x="3171" y="217415"/>
                    <a:pt x="0" y="200798"/>
                    <a:pt x="0" y="181010"/>
                  </a:cubicBezTo>
                  <a:cubicBezTo>
                    <a:pt x="0" y="162490"/>
                    <a:pt x="3805" y="145747"/>
                    <a:pt x="11416" y="130525"/>
                  </a:cubicBezTo>
                  <a:cubicBezTo>
                    <a:pt x="19027" y="115303"/>
                    <a:pt x="29936" y="103253"/>
                    <a:pt x="44142" y="94501"/>
                  </a:cubicBezTo>
                  <a:cubicBezTo>
                    <a:pt x="58349" y="85748"/>
                    <a:pt x="75220" y="81309"/>
                    <a:pt x="94501" y="81309"/>
                  </a:cubicBezTo>
                  <a:cubicBezTo>
                    <a:pt x="105536" y="81309"/>
                    <a:pt x="115684" y="82450"/>
                    <a:pt x="124817" y="84860"/>
                  </a:cubicBezTo>
                  <a:lnTo>
                    <a:pt x="124817" y="23974"/>
                  </a:lnTo>
                  <a:lnTo>
                    <a:pt x="91583" y="20042"/>
                  </a:lnTo>
                  <a:lnTo>
                    <a:pt x="91583" y="6089"/>
                  </a:lnTo>
                  <a:lnTo>
                    <a:pt x="150186" y="0"/>
                  </a:lnTo>
                  <a:lnTo>
                    <a:pt x="151201" y="0"/>
                  </a:lnTo>
                  <a:lnTo>
                    <a:pt x="158431" y="5201"/>
                  </a:lnTo>
                  <a:lnTo>
                    <a:pt x="158431" y="250268"/>
                  </a:lnTo>
                  <a:lnTo>
                    <a:pt x="177331" y="250268"/>
                  </a:lnTo>
                  <a:lnTo>
                    <a:pt x="177331" y="265236"/>
                  </a:lnTo>
                  <a:cubicBezTo>
                    <a:pt x="170355" y="266758"/>
                    <a:pt x="164393" y="267900"/>
                    <a:pt x="159192" y="268788"/>
                  </a:cubicBezTo>
                  <a:cubicBezTo>
                    <a:pt x="154118" y="269676"/>
                    <a:pt x="148664" y="270056"/>
                    <a:pt x="143083" y="270056"/>
                  </a:cubicBezTo>
                  <a:cubicBezTo>
                    <a:pt x="137501" y="270056"/>
                    <a:pt x="133442" y="269041"/>
                    <a:pt x="131032" y="267139"/>
                  </a:cubicBezTo>
                  <a:cubicBezTo>
                    <a:pt x="128622" y="265236"/>
                    <a:pt x="127481" y="261050"/>
                    <a:pt x="127481" y="254708"/>
                  </a:cubicBezTo>
                  <a:lnTo>
                    <a:pt x="127481" y="244306"/>
                  </a:lnTo>
                  <a:cubicBezTo>
                    <a:pt x="121392" y="251663"/>
                    <a:pt x="113401" y="257879"/>
                    <a:pt x="103507" y="262826"/>
                  </a:cubicBezTo>
                  <a:cubicBezTo>
                    <a:pt x="93613" y="267773"/>
                    <a:pt x="82957" y="270310"/>
                    <a:pt x="71414" y="270310"/>
                  </a:cubicBezTo>
                  <a:cubicBezTo>
                    <a:pt x="58349" y="270564"/>
                    <a:pt x="46426" y="267265"/>
                    <a:pt x="35517" y="260796"/>
                  </a:cubicBezTo>
                  <a:close/>
                  <a:moveTo>
                    <a:pt x="108200" y="241642"/>
                  </a:moveTo>
                  <a:cubicBezTo>
                    <a:pt x="115557" y="237837"/>
                    <a:pt x="121138" y="233397"/>
                    <a:pt x="124817" y="228450"/>
                  </a:cubicBezTo>
                  <a:lnTo>
                    <a:pt x="124817" y="109215"/>
                  </a:lnTo>
                  <a:cubicBezTo>
                    <a:pt x="123041" y="106551"/>
                    <a:pt x="118982" y="104268"/>
                    <a:pt x="112639" y="102238"/>
                  </a:cubicBezTo>
                  <a:cubicBezTo>
                    <a:pt x="106297" y="100209"/>
                    <a:pt x="99448" y="99194"/>
                    <a:pt x="92217" y="99194"/>
                  </a:cubicBezTo>
                  <a:cubicBezTo>
                    <a:pt x="75220" y="99194"/>
                    <a:pt x="61774" y="105663"/>
                    <a:pt x="51626" y="118601"/>
                  </a:cubicBezTo>
                  <a:cubicBezTo>
                    <a:pt x="41479" y="131540"/>
                    <a:pt x="36532" y="151455"/>
                    <a:pt x="36532" y="178346"/>
                  </a:cubicBezTo>
                  <a:cubicBezTo>
                    <a:pt x="36532" y="201813"/>
                    <a:pt x="40971" y="219191"/>
                    <a:pt x="49851" y="230480"/>
                  </a:cubicBezTo>
                  <a:cubicBezTo>
                    <a:pt x="58730" y="241769"/>
                    <a:pt x="70273" y="247477"/>
                    <a:pt x="84353" y="247477"/>
                  </a:cubicBezTo>
                  <a:cubicBezTo>
                    <a:pt x="92851" y="247351"/>
                    <a:pt x="100843" y="245448"/>
                    <a:pt x="108200" y="241642"/>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7" name="Freeform: Shape 1029">
              <a:extLst>
                <a:ext uri="{FF2B5EF4-FFF2-40B4-BE49-F238E27FC236}">
                  <a16:creationId xmlns:a16="http://schemas.microsoft.com/office/drawing/2014/main" id="{484C73BB-CA00-2A4D-ED7E-4D8A6E3DB415}"/>
                </a:ext>
              </a:extLst>
            </p:cNvPr>
            <p:cNvSpPr/>
            <p:nvPr/>
          </p:nvSpPr>
          <p:spPr>
            <a:xfrm>
              <a:off x="22200643" y="1474508"/>
              <a:ext cx="149932" cy="189381"/>
            </a:xfrm>
            <a:custGeom>
              <a:avLst/>
              <a:gdLst>
                <a:gd name="connsiteX0" fmla="*/ 20676 w 149932"/>
                <a:gd name="connsiteY0" fmla="*/ 163505 h 189381"/>
                <a:gd name="connsiteX1" fmla="*/ 0 w 149932"/>
                <a:gd name="connsiteY1" fmla="*/ 94754 h 189381"/>
                <a:gd name="connsiteX2" fmla="*/ 10782 w 149932"/>
                <a:gd name="connsiteY2" fmla="*/ 44904 h 189381"/>
                <a:gd name="connsiteX3" fmla="*/ 40971 w 149932"/>
                <a:gd name="connsiteY3" fmla="*/ 11670 h 189381"/>
                <a:gd name="connsiteX4" fmla="*/ 85114 w 149932"/>
                <a:gd name="connsiteY4" fmla="*/ 0 h 189381"/>
                <a:gd name="connsiteX5" fmla="*/ 132174 w 149932"/>
                <a:gd name="connsiteY5" fmla="*/ 16744 h 189381"/>
                <a:gd name="connsiteX6" fmla="*/ 149933 w 149932"/>
                <a:gd name="connsiteY6" fmla="*/ 64819 h 189381"/>
                <a:gd name="connsiteX7" fmla="*/ 147649 w 149932"/>
                <a:gd name="connsiteY7" fmla="*/ 95135 h 189381"/>
                <a:gd name="connsiteX8" fmla="*/ 35517 w 149932"/>
                <a:gd name="connsiteY8" fmla="*/ 95135 h 189381"/>
                <a:gd name="connsiteX9" fmla="*/ 50485 w 149932"/>
                <a:gd name="connsiteY9" fmla="*/ 147142 h 189381"/>
                <a:gd name="connsiteX10" fmla="*/ 91203 w 149932"/>
                <a:gd name="connsiteY10" fmla="*/ 166803 h 189381"/>
                <a:gd name="connsiteX11" fmla="*/ 118474 w 149932"/>
                <a:gd name="connsiteY11" fmla="*/ 162110 h 189381"/>
                <a:gd name="connsiteX12" fmla="*/ 140419 w 149932"/>
                <a:gd name="connsiteY12" fmla="*/ 150820 h 189381"/>
                <a:gd name="connsiteX13" fmla="*/ 146634 w 149932"/>
                <a:gd name="connsiteY13" fmla="*/ 165154 h 189381"/>
                <a:gd name="connsiteX14" fmla="*/ 118601 w 149932"/>
                <a:gd name="connsiteY14" fmla="*/ 182152 h 189381"/>
                <a:gd name="connsiteX15" fmla="*/ 80801 w 149932"/>
                <a:gd name="connsiteY15" fmla="*/ 189382 h 189381"/>
                <a:gd name="connsiteX16" fmla="*/ 20676 w 149932"/>
                <a:gd name="connsiteY16" fmla="*/ 163505 h 189381"/>
                <a:gd name="connsiteX17" fmla="*/ 114035 w 149932"/>
                <a:gd name="connsiteY17" fmla="*/ 77757 h 189381"/>
                <a:gd name="connsiteX18" fmla="*/ 115050 w 149932"/>
                <a:gd name="connsiteY18" fmla="*/ 63804 h 189381"/>
                <a:gd name="connsiteX19" fmla="*/ 106044 w 149932"/>
                <a:gd name="connsiteY19" fmla="*/ 30443 h 189381"/>
                <a:gd name="connsiteX20" fmla="*/ 78772 w 149932"/>
                <a:gd name="connsiteY20" fmla="*/ 18266 h 189381"/>
                <a:gd name="connsiteX21" fmla="*/ 48582 w 149932"/>
                <a:gd name="connsiteY21" fmla="*/ 31965 h 189381"/>
                <a:gd name="connsiteX22" fmla="*/ 35771 w 149932"/>
                <a:gd name="connsiteY22" fmla="*/ 77884 h 189381"/>
                <a:gd name="connsiteX23" fmla="*/ 114035 w 149932"/>
                <a:gd name="connsiteY23" fmla="*/ 77884 h 1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932" h="189381">
                  <a:moveTo>
                    <a:pt x="20676" y="163505"/>
                  </a:moveTo>
                  <a:cubicBezTo>
                    <a:pt x="6850" y="146381"/>
                    <a:pt x="0" y="123422"/>
                    <a:pt x="0" y="94754"/>
                  </a:cubicBezTo>
                  <a:cubicBezTo>
                    <a:pt x="0" y="75854"/>
                    <a:pt x="3552" y="59237"/>
                    <a:pt x="10782" y="44904"/>
                  </a:cubicBezTo>
                  <a:cubicBezTo>
                    <a:pt x="18012" y="30570"/>
                    <a:pt x="28033" y="19534"/>
                    <a:pt x="40971" y="11670"/>
                  </a:cubicBezTo>
                  <a:cubicBezTo>
                    <a:pt x="53910" y="3805"/>
                    <a:pt x="68624" y="0"/>
                    <a:pt x="85114" y="0"/>
                  </a:cubicBezTo>
                  <a:cubicBezTo>
                    <a:pt x="105283" y="0"/>
                    <a:pt x="121012" y="5581"/>
                    <a:pt x="132174" y="16744"/>
                  </a:cubicBezTo>
                  <a:cubicBezTo>
                    <a:pt x="143336" y="27906"/>
                    <a:pt x="149298" y="44016"/>
                    <a:pt x="149933" y="64819"/>
                  </a:cubicBezTo>
                  <a:cubicBezTo>
                    <a:pt x="149933" y="78137"/>
                    <a:pt x="149171" y="88158"/>
                    <a:pt x="147649" y="95135"/>
                  </a:cubicBezTo>
                  <a:lnTo>
                    <a:pt x="35517" y="95135"/>
                  </a:lnTo>
                  <a:cubicBezTo>
                    <a:pt x="35898" y="116699"/>
                    <a:pt x="40971" y="133950"/>
                    <a:pt x="50485" y="147142"/>
                  </a:cubicBezTo>
                  <a:cubicBezTo>
                    <a:pt x="59998" y="160334"/>
                    <a:pt x="73571" y="166803"/>
                    <a:pt x="91203" y="166803"/>
                  </a:cubicBezTo>
                  <a:cubicBezTo>
                    <a:pt x="99828" y="166803"/>
                    <a:pt x="108961" y="165281"/>
                    <a:pt x="118474" y="162110"/>
                  </a:cubicBezTo>
                  <a:cubicBezTo>
                    <a:pt x="127988" y="158939"/>
                    <a:pt x="135218" y="155260"/>
                    <a:pt x="140419" y="150820"/>
                  </a:cubicBezTo>
                  <a:lnTo>
                    <a:pt x="146634" y="165154"/>
                  </a:lnTo>
                  <a:cubicBezTo>
                    <a:pt x="140292" y="171623"/>
                    <a:pt x="131032" y="177331"/>
                    <a:pt x="118601" y="182152"/>
                  </a:cubicBezTo>
                  <a:cubicBezTo>
                    <a:pt x="106170" y="186972"/>
                    <a:pt x="93613" y="189382"/>
                    <a:pt x="80801" y="189382"/>
                  </a:cubicBezTo>
                  <a:cubicBezTo>
                    <a:pt x="54544" y="189255"/>
                    <a:pt x="34502" y="180629"/>
                    <a:pt x="20676" y="163505"/>
                  </a:cubicBezTo>
                  <a:close/>
                  <a:moveTo>
                    <a:pt x="114035" y="77757"/>
                  </a:moveTo>
                  <a:cubicBezTo>
                    <a:pt x="114669" y="73190"/>
                    <a:pt x="115050" y="68497"/>
                    <a:pt x="115050" y="63804"/>
                  </a:cubicBezTo>
                  <a:cubicBezTo>
                    <a:pt x="114796" y="49724"/>
                    <a:pt x="111879" y="38561"/>
                    <a:pt x="106044" y="30443"/>
                  </a:cubicBezTo>
                  <a:cubicBezTo>
                    <a:pt x="100336" y="22325"/>
                    <a:pt x="91203" y="18266"/>
                    <a:pt x="78772" y="18266"/>
                  </a:cubicBezTo>
                  <a:cubicBezTo>
                    <a:pt x="66214" y="18266"/>
                    <a:pt x="56066" y="22832"/>
                    <a:pt x="48582" y="31965"/>
                  </a:cubicBezTo>
                  <a:cubicBezTo>
                    <a:pt x="41098" y="41098"/>
                    <a:pt x="36785" y="56447"/>
                    <a:pt x="35771" y="77884"/>
                  </a:cubicBezTo>
                  <a:lnTo>
                    <a:pt x="114035" y="77884"/>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8" name="Freeform: Shape 1030">
              <a:extLst>
                <a:ext uri="{FF2B5EF4-FFF2-40B4-BE49-F238E27FC236}">
                  <a16:creationId xmlns:a16="http://schemas.microsoft.com/office/drawing/2014/main" id="{AB699E6F-3A62-716D-B21B-AEA47DEB0339}"/>
                </a:ext>
              </a:extLst>
            </p:cNvPr>
            <p:cNvSpPr/>
            <p:nvPr/>
          </p:nvSpPr>
          <p:spPr>
            <a:xfrm>
              <a:off x="19238400" y="1786804"/>
              <a:ext cx="318891" cy="242276"/>
            </a:xfrm>
            <a:custGeom>
              <a:avLst/>
              <a:gdLst>
                <a:gd name="connsiteX0" fmla="*/ 51500 w 318891"/>
                <a:gd name="connsiteY0" fmla="*/ 20295 h 242276"/>
                <a:gd name="connsiteX1" fmla="*/ 15983 w 318891"/>
                <a:gd name="connsiteY1" fmla="*/ 16363 h 242276"/>
                <a:gd name="connsiteX2" fmla="*/ 15983 w 318891"/>
                <a:gd name="connsiteY2" fmla="*/ 0 h 242276"/>
                <a:gd name="connsiteX3" fmla="*/ 102365 w 318891"/>
                <a:gd name="connsiteY3" fmla="*/ 0 h 242276"/>
                <a:gd name="connsiteX4" fmla="*/ 148283 w 318891"/>
                <a:gd name="connsiteY4" fmla="*/ 146635 h 242276"/>
                <a:gd name="connsiteX5" fmla="*/ 159065 w 318891"/>
                <a:gd name="connsiteY5" fmla="*/ 187986 h 242276"/>
                <a:gd name="connsiteX6" fmla="*/ 168833 w 318891"/>
                <a:gd name="connsiteY6" fmla="*/ 146635 h 242276"/>
                <a:gd name="connsiteX7" fmla="*/ 214497 w 318891"/>
                <a:gd name="connsiteY7" fmla="*/ 0 h 242276"/>
                <a:gd name="connsiteX8" fmla="*/ 300245 w 318891"/>
                <a:gd name="connsiteY8" fmla="*/ 0 h 242276"/>
                <a:gd name="connsiteX9" fmla="*/ 300245 w 318891"/>
                <a:gd name="connsiteY9" fmla="*/ 16363 h 242276"/>
                <a:gd name="connsiteX10" fmla="*/ 264348 w 318891"/>
                <a:gd name="connsiteY10" fmla="*/ 20295 h 242276"/>
                <a:gd name="connsiteX11" fmla="*/ 290478 w 318891"/>
                <a:gd name="connsiteY11" fmla="*/ 222742 h 242276"/>
                <a:gd name="connsiteX12" fmla="*/ 318892 w 318891"/>
                <a:gd name="connsiteY12" fmla="*/ 226294 h 242276"/>
                <a:gd name="connsiteX13" fmla="*/ 318892 w 318891"/>
                <a:gd name="connsiteY13" fmla="*/ 242277 h 242276"/>
                <a:gd name="connsiteX14" fmla="*/ 225026 w 318891"/>
                <a:gd name="connsiteY14" fmla="*/ 242277 h 242276"/>
                <a:gd name="connsiteX15" fmla="*/ 225026 w 318891"/>
                <a:gd name="connsiteY15" fmla="*/ 226294 h 242276"/>
                <a:gd name="connsiteX16" fmla="*/ 254708 w 318891"/>
                <a:gd name="connsiteY16" fmla="*/ 222996 h 242276"/>
                <a:gd name="connsiteX17" fmla="*/ 239993 w 318891"/>
                <a:gd name="connsiteY17" fmla="*/ 76615 h 242276"/>
                <a:gd name="connsiteX18" fmla="*/ 233144 w 318891"/>
                <a:gd name="connsiteY18" fmla="*/ 13699 h 242276"/>
                <a:gd name="connsiteX19" fmla="*/ 219444 w 318891"/>
                <a:gd name="connsiteY19" fmla="*/ 60633 h 242276"/>
                <a:gd name="connsiteX20" fmla="*/ 164900 w 318891"/>
                <a:gd name="connsiteY20" fmla="*/ 231114 h 242276"/>
                <a:gd name="connsiteX21" fmla="*/ 143717 w 318891"/>
                <a:gd name="connsiteY21" fmla="*/ 231114 h 242276"/>
                <a:gd name="connsiteX22" fmla="*/ 90949 w 318891"/>
                <a:gd name="connsiteY22" fmla="*/ 74966 h 242276"/>
                <a:gd name="connsiteX23" fmla="*/ 71668 w 318891"/>
                <a:gd name="connsiteY23" fmla="*/ 13319 h 242276"/>
                <a:gd name="connsiteX24" fmla="*/ 65833 w 318891"/>
                <a:gd name="connsiteY24" fmla="*/ 76488 h 242276"/>
                <a:gd name="connsiteX25" fmla="*/ 52768 w 318891"/>
                <a:gd name="connsiteY25" fmla="*/ 222996 h 242276"/>
                <a:gd name="connsiteX26" fmla="*/ 84987 w 318891"/>
                <a:gd name="connsiteY26" fmla="*/ 226294 h 242276"/>
                <a:gd name="connsiteX27" fmla="*/ 84987 w 318891"/>
                <a:gd name="connsiteY27" fmla="*/ 242277 h 242276"/>
                <a:gd name="connsiteX28" fmla="*/ 0 w 318891"/>
                <a:gd name="connsiteY28" fmla="*/ 242277 h 242276"/>
                <a:gd name="connsiteX29" fmla="*/ 0 w 318891"/>
                <a:gd name="connsiteY29" fmla="*/ 226294 h 242276"/>
                <a:gd name="connsiteX30" fmla="*/ 27653 w 318891"/>
                <a:gd name="connsiteY30" fmla="*/ 222996 h 242276"/>
                <a:gd name="connsiteX31" fmla="*/ 51500 w 318891"/>
                <a:gd name="connsiteY31" fmla="*/ 20295 h 24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8891" h="242276">
                  <a:moveTo>
                    <a:pt x="51500" y="20295"/>
                  </a:moveTo>
                  <a:lnTo>
                    <a:pt x="15983" y="16363"/>
                  </a:lnTo>
                  <a:lnTo>
                    <a:pt x="15983" y="0"/>
                  </a:lnTo>
                  <a:lnTo>
                    <a:pt x="102365" y="0"/>
                  </a:lnTo>
                  <a:lnTo>
                    <a:pt x="148283" y="146635"/>
                  </a:lnTo>
                  <a:lnTo>
                    <a:pt x="159065" y="187986"/>
                  </a:lnTo>
                  <a:lnTo>
                    <a:pt x="168833" y="146635"/>
                  </a:lnTo>
                  <a:lnTo>
                    <a:pt x="214497" y="0"/>
                  </a:lnTo>
                  <a:lnTo>
                    <a:pt x="300245" y="0"/>
                  </a:lnTo>
                  <a:lnTo>
                    <a:pt x="300245" y="16363"/>
                  </a:lnTo>
                  <a:lnTo>
                    <a:pt x="264348" y="20295"/>
                  </a:lnTo>
                  <a:lnTo>
                    <a:pt x="290478" y="222742"/>
                  </a:lnTo>
                  <a:lnTo>
                    <a:pt x="318892" y="226294"/>
                  </a:lnTo>
                  <a:lnTo>
                    <a:pt x="318892" y="242277"/>
                  </a:lnTo>
                  <a:lnTo>
                    <a:pt x="225026" y="242277"/>
                  </a:lnTo>
                  <a:lnTo>
                    <a:pt x="225026" y="226294"/>
                  </a:lnTo>
                  <a:lnTo>
                    <a:pt x="254708" y="222996"/>
                  </a:lnTo>
                  <a:lnTo>
                    <a:pt x="239993" y="76615"/>
                  </a:lnTo>
                  <a:lnTo>
                    <a:pt x="233144" y="13699"/>
                  </a:lnTo>
                  <a:lnTo>
                    <a:pt x="219444" y="60633"/>
                  </a:lnTo>
                  <a:lnTo>
                    <a:pt x="164900" y="231114"/>
                  </a:lnTo>
                  <a:lnTo>
                    <a:pt x="143717" y="231114"/>
                  </a:lnTo>
                  <a:lnTo>
                    <a:pt x="90949" y="74966"/>
                  </a:lnTo>
                  <a:lnTo>
                    <a:pt x="71668" y="13319"/>
                  </a:lnTo>
                  <a:lnTo>
                    <a:pt x="65833" y="76488"/>
                  </a:lnTo>
                  <a:lnTo>
                    <a:pt x="52768" y="222996"/>
                  </a:lnTo>
                  <a:lnTo>
                    <a:pt x="84987" y="226294"/>
                  </a:lnTo>
                  <a:lnTo>
                    <a:pt x="84987" y="242277"/>
                  </a:lnTo>
                  <a:lnTo>
                    <a:pt x="0" y="242277"/>
                  </a:lnTo>
                  <a:lnTo>
                    <a:pt x="0" y="226294"/>
                  </a:lnTo>
                  <a:lnTo>
                    <a:pt x="27653" y="222996"/>
                  </a:lnTo>
                  <a:lnTo>
                    <a:pt x="51500" y="20295"/>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9" name="Freeform: Shape 1031">
              <a:extLst>
                <a:ext uri="{FF2B5EF4-FFF2-40B4-BE49-F238E27FC236}">
                  <a16:creationId xmlns:a16="http://schemas.microsoft.com/office/drawing/2014/main" id="{5DCA5137-2805-3B63-FA19-C346DC23E1E7}"/>
                </a:ext>
              </a:extLst>
            </p:cNvPr>
            <p:cNvSpPr/>
            <p:nvPr/>
          </p:nvSpPr>
          <p:spPr>
            <a:xfrm>
              <a:off x="19573781" y="1843251"/>
              <a:ext cx="168452" cy="189381"/>
            </a:xfrm>
            <a:custGeom>
              <a:avLst/>
              <a:gdLst>
                <a:gd name="connsiteX0" fmla="*/ 12050 w 168452"/>
                <a:gd name="connsiteY0" fmla="*/ 44016 h 189381"/>
                <a:gd name="connsiteX1" fmla="*/ 43762 w 168452"/>
                <a:gd name="connsiteY1" fmla="*/ 11289 h 189381"/>
                <a:gd name="connsiteX2" fmla="*/ 86002 w 168452"/>
                <a:gd name="connsiteY2" fmla="*/ 0 h 189381"/>
                <a:gd name="connsiteX3" fmla="*/ 147776 w 168452"/>
                <a:gd name="connsiteY3" fmla="*/ 26130 h 189381"/>
                <a:gd name="connsiteX4" fmla="*/ 168452 w 168452"/>
                <a:gd name="connsiteY4" fmla="*/ 94627 h 189381"/>
                <a:gd name="connsiteX5" fmla="*/ 156402 w 168452"/>
                <a:gd name="connsiteY5" fmla="*/ 145747 h 189381"/>
                <a:gd name="connsiteX6" fmla="*/ 124690 w 168452"/>
                <a:gd name="connsiteY6" fmla="*/ 178346 h 189381"/>
                <a:gd name="connsiteX7" fmla="*/ 82450 w 168452"/>
                <a:gd name="connsiteY7" fmla="*/ 189382 h 189381"/>
                <a:gd name="connsiteX8" fmla="*/ 20676 w 168452"/>
                <a:gd name="connsiteY8" fmla="*/ 163251 h 189381"/>
                <a:gd name="connsiteX9" fmla="*/ 0 w 168452"/>
                <a:gd name="connsiteY9" fmla="*/ 94754 h 189381"/>
                <a:gd name="connsiteX10" fmla="*/ 12050 w 168452"/>
                <a:gd name="connsiteY10" fmla="*/ 44016 h 189381"/>
                <a:gd name="connsiteX11" fmla="*/ 118982 w 168452"/>
                <a:gd name="connsiteY11" fmla="*/ 152216 h 189381"/>
                <a:gd name="connsiteX12" fmla="*/ 131032 w 168452"/>
                <a:gd name="connsiteY12" fmla="*/ 97164 h 189381"/>
                <a:gd name="connsiteX13" fmla="*/ 119997 w 168452"/>
                <a:gd name="connsiteY13" fmla="*/ 39830 h 189381"/>
                <a:gd name="connsiteX14" fmla="*/ 84480 w 168452"/>
                <a:gd name="connsiteY14" fmla="*/ 18646 h 189381"/>
                <a:gd name="connsiteX15" fmla="*/ 49724 w 168452"/>
                <a:gd name="connsiteY15" fmla="*/ 37166 h 189381"/>
                <a:gd name="connsiteX16" fmla="*/ 37547 w 168452"/>
                <a:gd name="connsiteY16" fmla="*/ 92217 h 189381"/>
                <a:gd name="connsiteX17" fmla="*/ 48963 w 168452"/>
                <a:gd name="connsiteY17" fmla="*/ 149552 h 189381"/>
                <a:gd name="connsiteX18" fmla="*/ 84480 w 168452"/>
                <a:gd name="connsiteY18" fmla="*/ 170735 h 189381"/>
                <a:gd name="connsiteX19" fmla="*/ 118982 w 168452"/>
                <a:gd name="connsiteY19" fmla="*/ 152216 h 1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452" h="189381">
                  <a:moveTo>
                    <a:pt x="12050" y="44016"/>
                  </a:moveTo>
                  <a:cubicBezTo>
                    <a:pt x="20042" y="29682"/>
                    <a:pt x="30697" y="18773"/>
                    <a:pt x="43762" y="11289"/>
                  </a:cubicBezTo>
                  <a:cubicBezTo>
                    <a:pt x="56827" y="3805"/>
                    <a:pt x="71034" y="0"/>
                    <a:pt x="86002" y="0"/>
                  </a:cubicBezTo>
                  <a:cubicBezTo>
                    <a:pt x="113401" y="0"/>
                    <a:pt x="133950" y="8752"/>
                    <a:pt x="147776" y="26130"/>
                  </a:cubicBezTo>
                  <a:cubicBezTo>
                    <a:pt x="161602" y="43508"/>
                    <a:pt x="168452" y="66341"/>
                    <a:pt x="168452" y="94627"/>
                  </a:cubicBezTo>
                  <a:cubicBezTo>
                    <a:pt x="168452" y="114416"/>
                    <a:pt x="164393" y="131413"/>
                    <a:pt x="156402" y="145747"/>
                  </a:cubicBezTo>
                  <a:cubicBezTo>
                    <a:pt x="148410" y="160080"/>
                    <a:pt x="137755" y="170989"/>
                    <a:pt x="124690" y="178346"/>
                  </a:cubicBezTo>
                  <a:cubicBezTo>
                    <a:pt x="111498" y="185703"/>
                    <a:pt x="97418" y="189382"/>
                    <a:pt x="82450" y="189382"/>
                  </a:cubicBezTo>
                  <a:cubicBezTo>
                    <a:pt x="55051" y="189382"/>
                    <a:pt x="34502" y="180629"/>
                    <a:pt x="20676" y="163251"/>
                  </a:cubicBezTo>
                  <a:cubicBezTo>
                    <a:pt x="6850" y="145873"/>
                    <a:pt x="0" y="123041"/>
                    <a:pt x="0" y="94754"/>
                  </a:cubicBezTo>
                  <a:cubicBezTo>
                    <a:pt x="0" y="75220"/>
                    <a:pt x="4059" y="58349"/>
                    <a:pt x="12050" y="44016"/>
                  </a:cubicBezTo>
                  <a:close/>
                  <a:moveTo>
                    <a:pt x="118982" y="152216"/>
                  </a:moveTo>
                  <a:cubicBezTo>
                    <a:pt x="126973" y="139785"/>
                    <a:pt x="131032" y="121519"/>
                    <a:pt x="131032" y="97164"/>
                  </a:cubicBezTo>
                  <a:cubicBezTo>
                    <a:pt x="131032" y="73064"/>
                    <a:pt x="127354" y="53910"/>
                    <a:pt x="119997" y="39830"/>
                  </a:cubicBezTo>
                  <a:cubicBezTo>
                    <a:pt x="112640" y="25750"/>
                    <a:pt x="100716" y="18646"/>
                    <a:pt x="84480" y="18646"/>
                  </a:cubicBezTo>
                  <a:cubicBezTo>
                    <a:pt x="69512" y="18646"/>
                    <a:pt x="57969" y="24862"/>
                    <a:pt x="49724" y="37166"/>
                  </a:cubicBezTo>
                  <a:cubicBezTo>
                    <a:pt x="41606" y="49597"/>
                    <a:pt x="37547" y="67863"/>
                    <a:pt x="37547" y="92217"/>
                  </a:cubicBezTo>
                  <a:cubicBezTo>
                    <a:pt x="37547" y="116318"/>
                    <a:pt x="41352" y="135472"/>
                    <a:pt x="48963" y="149552"/>
                  </a:cubicBezTo>
                  <a:cubicBezTo>
                    <a:pt x="56573" y="163632"/>
                    <a:pt x="68370" y="170735"/>
                    <a:pt x="84480" y="170735"/>
                  </a:cubicBezTo>
                  <a:cubicBezTo>
                    <a:pt x="99448" y="170735"/>
                    <a:pt x="110864" y="164520"/>
                    <a:pt x="118982" y="1522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0" name="Freeform: Shape 1032">
              <a:extLst>
                <a:ext uri="{FF2B5EF4-FFF2-40B4-BE49-F238E27FC236}">
                  <a16:creationId xmlns:a16="http://schemas.microsoft.com/office/drawing/2014/main" id="{A02CC381-9284-DC39-3091-15F2DB4B8280}"/>
                </a:ext>
              </a:extLst>
            </p:cNvPr>
            <p:cNvSpPr/>
            <p:nvPr/>
          </p:nvSpPr>
          <p:spPr>
            <a:xfrm>
              <a:off x="19767983" y="1843885"/>
              <a:ext cx="196865" cy="185068"/>
            </a:xfrm>
            <a:custGeom>
              <a:avLst/>
              <a:gdLst>
                <a:gd name="connsiteX0" fmla="*/ 23467 w 196865"/>
                <a:gd name="connsiteY0" fmla="*/ 29302 h 185068"/>
                <a:gd name="connsiteX1" fmla="*/ 0 w 196865"/>
                <a:gd name="connsiteY1" fmla="*/ 23467 h 185068"/>
                <a:gd name="connsiteX2" fmla="*/ 0 w 196865"/>
                <a:gd name="connsiteY2" fmla="*/ 5835 h 185068"/>
                <a:gd name="connsiteX3" fmla="*/ 46553 w 196865"/>
                <a:gd name="connsiteY3" fmla="*/ 0 h 185068"/>
                <a:gd name="connsiteX4" fmla="*/ 47567 w 196865"/>
                <a:gd name="connsiteY4" fmla="*/ 0 h 185068"/>
                <a:gd name="connsiteX5" fmla="*/ 54417 w 196865"/>
                <a:gd name="connsiteY5" fmla="*/ 5835 h 185068"/>
                <a:gd name="connsiteX6" fmla="*/ 54417 w 196865"/>
                <a:gd name="connsiteY6" fmla="*/ 19534 h 185068"/>
                <a:gd name="connsiteX7" fmla="*/ 54037 w 196865"/>
                <a:gd name="connsiteY7" fmla="*/ 27399 h 185068"/>
                <a:gd name="connsiteX8" fmla="*/ 84987 w 196865"/>
                <a:gd name="connsiteY8" fmla="*/ 8499 h 185068"/>
                <a:gd name="connsiteX9" fmla="*/ 121773 w 196865"/>
                <a:gd name="connsiteY9" fmla="*/ 0 h 185068"/>
                <a:gd name="connsiteX10" fmla="*/ 153611 w 196865"/>
                <a:gd name="connsiteY10" fmla="*/ 7865 h 185068"/>
                <a:gd name="connsiteX11" fmla="*/ 169467 w 196865"/>
                <a:gd name="connsiteY11" fmla="*/ 31838 h 185068"/>
                <a:gd name="connsiteX12" fmla="*/ 174033 w 196865"/>
                <a:gd name="connsiteY12" fmla="*/ 75347 h 185068"/>
                <a:gd name="connsiteX13" fmla="*/ 174033 w 196865"/>
                <a:gd name="connsiteY13" fmla="*/ 166549 h 185068"/>
                <a:gd name="connsiteX14" fmla="*/ 196866 w 196865"/>
                <a:gd name="connsiteY14" fmla="*/ 168833 h 185068"/>
                <a:gd name="connsiteX15" fmla="*/ 196866 w 196865"/>
                <a:gd name="connsiteY15" fmla="*/ 185069 h 185068"/>
                <a:gd name="connsiteX16" fmla="*/ 119616 w 196865"/>
                <a:gd name="connsiteY16" fmla="*/ 185069 h 185068"/>
                <a:gd name="connsiteX17" fmla="*/ 119616 w 196865"/>
                <a:gd name="connsiteY17" fmla="*/ 169086 h 185068"/>
                <a:gd name="connsiteX18" fmla="*/ 139785 w 196865"/>
                <a:gd name="connsiteY18" fmla="*/ 166423 h 185068"/>
                <a:gd name="connsiteX19" fmla="*/ 139785 w 196865"/>
                <a:gd name="connsiteY19" fmla="*/ 74839 h 185068"/>
                <a:gd name="connsiteX20" fmla="*/ 137121 w 196865"/>
                <a:gd name="connsiteY20" fmla="*/ 44650 h 185068"/>
                <a:gd name="connsiteX21" fmla="*/ 127354 w 196865"/>
                <a:gd name="connsiteY21" fmla="*/ 28414 h 185068"/>
                <a:gd name="connsiteX22" fmla="*/ 106551 w 196865"/>
                <a:gd name="connsiteY22" fmla="*/ 23086 h 185068"/>
                <a:gd name="connsiteX23" fmla="*/ 81435 w 196865"/>
                <a:gd name="connsiteY23" fmla="*/ 28921 h 185068"/>
                <a:gd name="connsiteX24" fmla="*/ 57588 w 196865"/>
                <a:gd name="connsiteY24" fmla="*/ 42620 h 185068"/>
                <a:gd name="connsiteX25" fmla="*/ 57588 w 196865"/>
                <a:gd name="connsiteY25" fmla="*/ 166169 h 185068"/>
                <a:gd name="connsiteX26" fmla="*/ 79786 w 196865"/>
                <a:gd name="connsiteY26" fmla="*/ 169086 h 185068"/>
                <a:gd name="connsiteX27" fmla="*/ 79786 w 196865"/>
                <a:gd name="connsiteY27" fmla="*/ 185069 h 185068"/>
                <a:gd name="connsiteX28" fmla="*/ 2917 w 196865"/>
                <a:gd name="connsiteY28" fmla="*/ 185069 h 185068"/>
                <a:gd name="connsiteX29" fmla="*/ 2917 w 196865"/>
                <a:gd name="connsiteY29" fmla="*/ 169086 h 185068"/>
                <a:gd name="connsiteX30" fmla="*/ 23467 w 196865"/>
                <a:gd name="connsiteY30" fmla="*/ 166169 h 185068"/>
                <a:gd name="connsiteX31" fmla="*/ 23467 w 196865"/>
                <a:gd name="connsiteY31" fmla="*/ 29302 h 1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6865" h="185068">
                  <a:moveTo>
                    <a:pt x="23467" y="29302"/>
                  </a:moveTo>
                  <a:lnTo>
                    <a:pt x="0" y="23467"/>
                  </a:lnTo>
                  <a:lnTo>
                    <a:pt x="0" y="5835"/>
                  </a:lnTo>
                  <a:lnTo>
                    <a:pt x="46553" y="0"/>
                  </a:lnTo>
                  <a:lnTo>
                    <a:pt x="47567" y="0"/>
                  </a:lnTo>
                  <a:lnTo>
                    <a:pt x="54417" y="5835"/>
                  </a:lnTo>
                  <a:lnTo>
                    <a:pt x="54417" y="19534"/>
                  </a:lnTo>
                  <a:lnTo>
                    <a:pt x="54037" y="27399"/>
                  </a:lnTo>
                  <a:cubicBezTo>
                    <a:pt x="61901" y="20422"/>
                    <a:pt x="72176" y="14207"/>
                    <a:pt x="84987" y="8499"/>
                  </a:cubicBezTo>
                  <a:cubicBezTo>
                    <a:pt x="97799" y="2791"/>
                    <a:pt x="110103" y="0"/>
                    <a:pt x="121773" y="0"/>
                  </a:cubicBezTo>
                  <a:cubicBezTo>
                    <a:pt x="135472" y="0"/>
                    <a:pt x="146000" y="2664"/>
                    <a:pt x="153611" y="7865"/>
                  </a:cubicBezTo>
                  <a:cubicBezTo>
                    <a:pt x="161095" y="13065"/>
                    <a:pt x="166422" y="21057"/>
                    <a:pt x="169467" y="31838"/>
                  </a:cubicBezTo>
                  <a:cubicBezTo>
                    <a:pt x="172511" y="42620"/>
                    <a:pt x="174033" y="57081"/>
                    <a:pt x="174033" y="75347"/>
                  </a:cubicBezTo>
                  <a:lnTo>
                    <a:pt x="174033" y="166549"/>
                  </a:lnTo>
                  <a:lnTo>
                    <a:pt x="196866" y="168833"/>
                  </a:lnTo>
                  <a:lnTo>
                    <a:pt x="196866" y="185069"/>
                  </a:lnTo>
                  <a:lnTo>
                    <a:pt x="119616" y="185069"/>
                  </a:lnTo>
                  <a:lnTo>
                    <a:pt x="119616" y="169086"/>
                  </a:lnTo>
                  <a:lnTo>
                    <a:pt x="139785" y="166423"/>
                  </a:lnTo>
                  <a:lnTo>
                    <a:pt x="139785" y="74839"/>
                  </a:lnTo>
                  <a:cubicBezTo>
                    <a:pt x="139785" y="62028"/>
                    <a:pt x="138897" y="52007"/>
                    <a:pt x="137121" y="44650"/>
                  </a:cubicBezTo>
                  <a:cubicBezTo>
                    <a:pt x="135345" y="37420"/>
                    <a:pt x="132174" y="31965"/>
                    <a:pt x="127354" y="28414"/>
                  </a:cubicBezTo>
                  <a:cubicBezTo>
                    <a:pt x="122534" y="24862"/>
                    <a:pt x="115557" y="23086"/>
                    <a:pt x="106551" y="23086"/>
                  </a:cubicBezTo>
                  <a:cubicBezTo>
                    <a:pt x="98686" y="23086"/>
                    <a:pt x="90315" y="24989"/>
                    <a:pt x="81435" y="28921"/>
                  </a:cubicBezTo>
                  <a:cubicBezTo>
                    <a:pt x="72556" y="32853"/>
                    <a:pt x="64565" y="37420"/>
                    <a:pt x="57588" y="42620"/>
                  </a:cubicBezTo>
                  <a:lnTo>
                    <a:pt x="57588" y="166169"/>
                  </a:lnTo>
                  <a:lnTo>
                    <a:pt x="79786" y="169086"/>
                  </a:lnTo>
                  <a:lnTo>
                    <a:pt x="79786" y="185069"/>
                  </a:lnTo>
                  <a:lnTo>
                    <a:pt x="2917" y="185069"/>
                  </a:lnTo>
                  <a:lnTo>
                    <a:pt x="2917" y="169086"/>
                  </a:lnTo>
                  <a:lnTo>
                    <a:pt x="23467" y="166169"/>
                  </a:lnTo>
                  <a:lnTo>
                    <a:pt x="23467" y="29302"/>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1" name="Freeform: Shape 1033">
              <a:extLst>
                <a:ext uri="{FF2B5EF4-FFF2-40B4-BE49-F238E27FC236}">
                  <a16:creationId xmlns:a16="http://schemas.microsoft.com/office/drawing/2014/main" id="{9C74879E-D6C1-F8E4-116B-6978788E4FBB}"/>
                </a:ext>
              </a:extLst>
            </p:cNvPr>
            <p:cNvSpPr/>
            <p:nvPr/>
          </p:nvSpPr>
          <p:spPr>
            <a:xfrm>
              <a:off x="19987301" y="1770568"/>
              <a:ext cx="86382" cy="258513"/>
            </a:xfrm>
            <a:custGeom>
              <a:avLst/>
              <a:gdLst>
                <a:gd name="connsiteX0" fmla="*/ 26384 w 86382"/>
                <a:gd name="connsiteY0" fmla="*/ 102619 h 258513"/>
                <a:gd name="connsiteX1" fmla="*/ 1649 w 86382"/>
                <a:gd name="connsiteY1" fmla="*/ 96784 h 258513"/>
                <a:gd name="connsiteX2" fmla="*/ 1649 w 86382"/>
                <a:gd name="connsiteY2" fmla="*/ 79533 h 258513"/>
                <a:gd name="connsiteX3" fmla="*/ 52134 w 86382"/>
                <a:gd name="connsiteY3" fmla="*/ 73317 h 258513"/>
                <a:gd name="connsiteX4" fmla="*/ 52768 w 86382"/>
                <a:gd name="connsiteY4" fmla="*/ 73317 h 258513"/>
                <a:gd name="connsiteX5" fmla="*/ 60252 w 86382"/>
                <a:gd name="connsiteY5" fmla="*/ 79152 h 258513"/>
                <a:gd name="connsiteX6" fmla="*/ 60252 w 86382"/>
                <a:gd name="connsiteY6" fmla="*/ 239867 h 258513"/>
                <a:gd name="connsiteX7" fmla="*/ 86382 w 86382"/>
                <a:gd name="connsiteY7" fmla="*/ 242530 h 258513"/>
                <a:gd name="connsiteX8" fmla="*/ 86382 w 86382"/>
                <a:gd name="connsiteY8" fmla="*/ 258513 h 258513"/>
                <a:gd name="connsiteX9" fmla="*/ 0 w 86382"/>
                <a:gd name="connsiteY9" fmla="*/ 258513 h 258513"/>
                <a:gd name="connsiteX10" fmla="*/ 0 w 86382"/>
                <a:gd name="connsiteY10" fmla="*/ 242530 h 258513"/>
                <a:gd name="connsiteX11" fmla="*/ 26384 w 86382"/>
                <a:gd name="connsiteY11" fmla="*/ 239613 h 258513"/>
                <a:gd name="connsiteX12" fmla="*/ 26384 w 86382"/>
                <a:gd name="connsiteY12" fmla="*/ 102619 h 258513"/>
                <a:gd name="connsiteX13" fmla="*/ 23847 w 86382"/>
                <a:gd name="connsiteY13" fmla="*/ 39069 h 258513"/>
                <a:gd name="connsiteX14" fmla="*/ 18646 w 86382"/>
                <a:gd name="connsiteY14" fmla="*/ 24101 h 258513"/>
                <a:gd name="connsiteX15" fmla="*/ 24989 w 86382"/>
                <a:gd name="connsiteY15" fmla="*/ 6850 h 258513"/>
                <a:gd name="connsiteX16" fmla="*/ 42367 w 86382"/>
                <a:gd name="connsiteY16" fmla="*/ 0 h 258513"/>
                <a:gd name="connsiteX17" fmla="*/ 58730 w 86382"/>
                <a:gd name="connsiteY17" fmla="*/ 5835 h 258513"/>
                <a:gd name="connsiteX18" fmla="*/ 63931 w 86382"/>
                <a:gd name="connsiteY18" fmla="*/ 20803 h 258513"/>
                <a:gd name="connsiteX19" fmla="*/ 57588 w 86382"/>
                <a:gd name="connsiteY19" fmla="*/ 38434 h 258513"/>
                <a:gd name="connsiteX20" fmla="*/ 39830 w 86382"/>
                <a:gd name="connsiteY20" fmla="*/ 44904 h 258513"/>
                <a:gd name="connsiteX21" fmla="*/ 39449 w 86382"/>
                <a:gd name="connsiteY21" fmla="*/ 44904 h 258513"/>
                <a:gd name="connsiteX22" fmla="*/ 23847 w 86382"/>
                <a:gd name="connsiteY22" fmla="*/ 39069 h 25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82" h="258513">
                  <a:moveTo>
                    <a:pt x="26384" y="102619"/>
                  </a:moveTo>
                  <a:lnTo>
                    <a:pt x="1649" y="96784"/>
                  </a:lnTo>
                  <a:lnTo>
                    <a:pt x="1649" y="79533"/>
                  </a:lnTo>
                  <a:lnTo>
                    <a:pt x="52134" y="73317"/>
                  </a:lnTo>
                  <a:lnTo>
                    <a:pt x="52768" y="73317"/>
                  </a:lnTo>
                  <a:lnTo>
                    <a:pt x="60252" y="79152"/>
                  </a:lnTo>
                  <a:lnTo>
                    <a:pt x="60252" y="239867"/>
                  </a:lnTo>
                  <a:lnTo>
                    <a:pt x="86382" y="242530"/>
                  </a:lnTo>
                  <a:lnTo>
                    <a:pt x="86382" y="258513"/>
                  </a:lnTo>
                  <a:lnTo>
                    <a:pt x="0" y="258513"/>
                  </a:lnTo>
                  <a:lnTo>
                    <a:pt x="0" y="242530"/>
                  </a:lnTo>
                  <a:lnTo>
                    <a:pt x="26384" y="239613"/>
                  </a:lnTo>
                  <a:lnTo>
                    <a:pt x="26384" y="102619"/>
                  </a:lnTo>
                  <a:close/>
                  <a:moveTo>
                    <a:pt x="23847" y="39069"/>
                  </a:moveTo>
                  <a:cubicBezTo>
                    <a:pt x="20422" y="35136"/>
                    <a:pt x="18646" y="30189"/>
                    <a:pt x="18646" y="24101"/>
                  </a:cubicBezTo>
                  <a:cubicBezTo>
                    <a:pt x="18646" y="17124"/>
                    <a:pt x="20803" y="11416"/>
                    <a:pt x="24989" y="6850"/>
                  </a:cubicBezTo>
                  <a:cubicBezTo>
                    <a:pt x="29175" y="2283"/>
                    <a:pt x="35010" y="0"/>
                    <a:pt x="42367" y="0"/>
                  </a:cubicBezTo>
                  <a:cubicBezTo>
                    <a:pt x="49724" y="0"/>
                    <a:pt x="55178" y="1903"/>
                    <a:pt x="58730" y="5835"/>
                  </a:cubicBezTo>
                  <a:cubicBezTo>
                    <a:pt x="62155" y="9767"/>
                    <a:pt x="63931" y="14714"/>
                    <a:pt x="63931" y="20803"/>
                  </a:cubicBezTo>
                  <a:cubicBezTo>
                    <a:pt x="63931" y="28160"/>
                    <a:pt x="61774" y="33995"/>
                    <a:pt x="57588" y="38434"/>
                  </a:cubicBezTo>
                  <a:cubicBezTo>
                    <a:pt x="53402" y="42747"/>
                    <a:pt x="47441" y="44904"/>
                    <a:pt x="39830" y="44904"/>
                  </a:cubicBezTo>
                  <a:lnTo>
                    <a:pt x="39449" y="44904"/>
                  </a:lnTo>
                  <a:cubicBezTo>
                    <a:pt x="32473" y="44904"/>
                    <a:pt x="27272" y="43001"/>
                    <a:pt x="23847" y="390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2" name="Freeform: Shape 1034">
              <a:extLst>
                <a:ext uri="{FF2B5EF4-FFF2-40B4-BE49-F238E27FC236}">
                  <a16:creationId xmlns:a16="http://schemas.microsoft.com/office/drawing/2014/main" id="{78E4DDF4-889C-2606-E2BF-8050B73D3453}"/>
                </a:ext>
              </a:extLst>
            </p:cNvPr>
            <p:cNvSpPr/>
            <p:nvPr/>
          </p:nvSpPr>
          <p:spPr>
            <a:xfrm>
              <a:off x="20092329" y="1801138"/>
              <a:ext cx="117459" cy="231241"/>
            </a:xfrm>
            <a:custGeom>
              <a:avLst/>
              <a:gdLst>
                <a:gd name="connsiteX0" fmla="*/ 32600 w 117459"/>
                <a:gd name="connsiteY0" fmla="*/ 222616 h 231241"/>
                <a:gd name="connsiteX1" fmla="*/ 23467 w 117459"/>
                <a:gd name="connsiteY1" fmla="*/ 193568 h 231241"/>
                <a:gd name="connsiteX2" fmla="*/ 23467 w 117459"/>
                <a:gd name="connsiteY2" fmla="*/ 68370 h 231241"/>
                <a:gd name="connsiteX3" fmla="*/ 0 w 117459"/>
                <a:gd name="connsiteY3" fmla="*/ 68370 h 231241"/>
                <a:gd name="connsiteX4" fmla="*/ 0 w 117459"/>
                <a:gd name="connsiteY4" fmla="*/ 53783 h 231241"/>
                <a:gd name="connsiteX5" fmla="*/ 9133 w 117459"/>
                <a:gd name="connsiteY5" fmla="*/ 51500 h 231241"/>
                <a:gd name="connsiteX6" fmla="*/ 19281 w 117459"/>
                <a:gd name="connsiteY6" fmla="*/ 47948 h 231241"/>
                <a:gd name="connsiteX7" fmla="*/ 27399 w 117459"/>
                <a:gd name="connsiteY7" fmla="*/ 36278 h 231241"/>
                <a:gd name="connsiteX8" fmla="*/ 33614 w 117459"/>
                <a:gd name="connsiteY8" fmla="*/ 16363 h 231241"/>
                <a:gd name="connsiteX9" fmla="*/ 37800 w 117459"/>
                <a:gd name="connsiteY9" fmla="*/ 0 h 231241"/>
                <a:gd name="connsiteX10" fmla="*/ 57081 w 117459"/>
                <a:gd name="connsiteY10" fmla="*/ 0 h 231241"/>
                <a:gd name="connsiteX11" fmla="*/ 57715 w 117459"/>
                <a:gd name="connsiteY11" fmla="*/ 46933 h 231241"/>
                <a:gd name="connsiteX12" fmla="*/ 112132 w 117459"/>
                <a:gd name="connsiteY12" fmla="*/ 46933 h 231241"/>
                <a:gd name="connsiteX13" fmla="*/ 112132 w 117459"/>
                <a:gd name="connsiteY13" fmla="*/ 68497 h 231241"/>
                <a:gd name="connsiteX14" fmla="*/ 57715 w 117459"/>
                <a:gd name="connsiteY14" fmla="*/ 68497 h 231241"/>
                <a:gd name="connsiteX15" fmla="*/ 57715 w 117459"/>
                <a:gd name="connsiteY15" fmla="*/ 168579 h 231241"/>
                <a:gd name="connsiteX16" fmla="*/ 58857 w 117459"/>
                <a:gd name="connsiteY16" fmla="*/ 194709 h 231241"/>
                <a:gd name="connsiteX17" fmla="*/ 63804 w 117459"/>
                <a:gd name="connsiteY17" fmla="*/ 204476 h 231241"/>
                <a:gd name="connsiteX18" fmla="*/ 76615 w 117459"/>
                <a:gd name="connsiteY18" fmla="*/ 206760 h 231241"/>
                <a:gd name="connsiteX19" fmla="*/ 96023 w 117459"/>
                <a:gd name="connsiteY19" fmla="*/ 204476 h 231241"/>
                <a:gd name="connsiteX20" fmla="*/ 112513 w 117459"/>
                <a:gd name="connsiteY20" fmla="*/ 199529 h 231241"/>
                <a:gd name="connsiteX21" fmla="*/ 117460 w 117459"/>
                <a:gd name="connsiteY21" fmla="*/ 214244 h 231241"/>
                <a:gd name="connsiteX22" fmla="*/ 92217 w 117459"/>
                <a:gd name="connsiteY22" fmla="*/ 225660 h 231241"/>
                <a:gd name="connsiteX23" fmla="*/ 60379 w 117459"/>
                <a:gd name="connsiteY23" fmla="*/ 231241 h 231241"/>
                <a:gd name="connsiteX24" fmla="*/ 32600 w 117459"/>
                <a:gd name="connsiteY24" fmla="*/ 222616 h 2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459" h="231241">
                  <a:moveTo>
                    <a:pt x="32600" y="222616"/>
                  </a:moveTo>
                  <a:cubicBezTo>
                    <a:pt x="26511" y="216907"/>
                    <a:pt x="23467" y="207267"/>
                    <a:pt x="23467" y="193568"/>
                  </a:cubicBezTo>
                  <a:lnTo>
                    <a:pt x="23467" y="68370"/>
                  </a:lnTo>
                  <a:lnTo>
                    <a:pt x="0" y="68370"/>
                  </a:lnTo>
                  <a:lnTo>
                    <a:pt x="0" y="53783"/>
                  </a:lnTo>
                  <a:cubicBezTo>
                    <a:pt x="1015" y="53529"/>
                    <a:pt x="4186" y="52768"/>
                    <a:pt x="9133" y="51500"/>
                  </a:cubicBezTo>
                  <a:cubicBezTo>
                    <a:pt x="14080" y="50231"/>
                    <a:pt x="17505" y="48963"/>
                    <a:pt x="19281" y="47948"/>
                  </a:cubicBezTo>
                  <a:cubicBezTo>
                    <a:pt x="22706" y="46045"/>
                    <a:pt x="25496" y="42113"/>
                    <a:pt x="27399" y="36278"/>
                  </a:cubicBezTo>
                  <a:cubicBezTo>
                    <a:pt x="29175" y="32092"/>
                    <a:pt x="31204" y="25496"/>
                    <a:pt x="33614" y="16363"/>
                  </a:cubicBezTo>
                  <a:cubicBezTo>
                    <a:pt x="36024" y="7230"/>
                    <a:pt x="37420" y="1776"/>
                    <a:pt x="37800" y="0"/>
                  </a:cubicBezTo>
                  <a:lnTo>
                    <a:pt x="57081" y="0"/>
                  </a:lnTo>
                  <a:lnTo>
                    <a:pt x="57715" y="46933"/>
                  </a:lnTo>
                  <a:lnTo>
                    <a:pt x="112132" y="46933"/>
                  </a:lnTo>
                  <a:lnTo>
                    <a:pt x="112132" y="68497"/>
                  </a:lnTo>
                  <a:lnTo>
                    <a:pt x="57715" y="68497"/>
                  </a:lnTo>
                  <a:lnTo>
                    <a:pt x="57715" y="168579"/>
                  </a:lnTo>
                  <a:cubicBezTo>
                    <a:pt x="57715" y="181010"/>
                    <a:pt x="58096" y="189635"/>
                    <a:pt x="58857" y="194709"/>
                  </a:cubicBezTo>
                  <a:cubicBezTo>
                    <a:pt x="59618" y="199656"/>
                    <a:pt x="61267" y="202954"/>
                    <a:pt x="63804" y="204476"/>
                  </a:cubicBezTo>
                  <a:cubicBezTo>
                    <a:pt x="66341" y="205999"/>
                    <a:pt x="70653" y="206760"/>
                    <a:pt x="76615" y="206760"/>
                  </a:cubicBezTo>
                  <a:cubicBezTo>
                    <a:pt x="82450" y="206760"/>
                    <a:pt x="88919" y="205999"/>
                    <a:pt x="96023" y="204476"/>
                  </a:cubicBezTo>
                  <a:cubicBezTo>
                    <a:pt x="103126" y="202954"/>
                    <a:pt x="108580" y="201305"/>
                    <a:pt x="112513" y="199529"/>
                  </a:cubicBezTo>
                  <a:lnTo>
                    <a:pt x="117460" y="214244"/>
                  </a:lnTo>
                  <a:cubicBezTo>
                    <a:pt x="112259" y="218176"/>
                    <a:pt x="103760" y="221981"/>
                    <a:pt x="92217" y="225660"/>
                  </a:cubicBezTo>
                  <a:cubicBezTo>
                    <a:pt x="80547" y="229338"/>
                    <a:pt x="70019" y="231241"/>
                    <a:pt x="60379" y="231241"/>
                  </a:cubicBezTo>
                  <a:cubicBezTo>
                    <a:pt x="47821" y="231114"/>
                    <a:pt x="38688" y="228324"/>
                    <a:pt x="32600" y="2226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3" name="Freeform: Shape 1035">
              <a:extLst>
                <a:ext uri="{FF2B5EF4-FFF2-40B4-BE49-F238E27FC236}">
                  <a16:creationId xmlns:a16="http://schemas.microsoft.com/office/drawing/2014/main" id="{1ABEDC59-15AA-F4DF-2E80-EBD8CF36DAA0}"/>
                </a:ext>
              </a:extLst>
            </p:cNvPr>
            <p:cNvSpPr/>
            <p:nvPr/>
          </p:nvSpPr>
          <p:spPr>
            <a:xfrm>
              <a:off x="20229574" y="1843251"/>
              <a:ext cx="168454" cy="189381"/>
            </a:xfrm>
            <a:custGeom>
              <a:avLst/>
              <a:gdLst>
                <a:gd name="connsiteX0" fmla="*/ 11926 w 168454"/>
                <a:gd name="connsiteY0" fmla="*/ 44016 h 189381"/>
                <a:gd name="connsiteX1" fmla="*/ 43765 w 168454"/>
                <a:gd name="connsiteY1" fmla="*/ 11289 h 189381"/>
                <a:gd name="connsiteX2" fmla="*/ 86005 w 168454"/>
                <a:gd name="connsiteY2" fmla="*/ 0 h 189381"/>
                <a:gd name="connsiteX3" fmla="*/ 147779 w 168454"/>
                <a:gd name="connsiteY3" fmla="*/ 26130 h 189381"/>
                <a:gd name="connsiteX4" fmla="*/ 168455 w 168454"/>
                <a:gd name="connsiteY4" fmla="*/ 94627 h 189381"/>
                <a:gd name="connsiteX5" fmla="*/ 156405 w 168454"/>
                <a:gd name="connsiteY5" fmla="*/ 145747 h 189381"/>
                <a:gd name="connsiteX6" fmla="*/ 124693 w 168454"/>
                <a:gd name="connsiteY6" fmla="*/ 178346 h 189381"/>
                <a:gd name="connsiteX7" fmla="*/ 82453 w 168454"/>
                <a:gd name="connsiteY7" fmla="*/ 189382 h 189381"/>
                <a:gd name="connsiteX8" fmla="*/ 20679 w 168454"/>
                <a:gd name="connsiteY8" fmla="*/ 163251 h 189381"/>
                <a:gd name="connsiteX9" fmla="*/ 3 w 168454"/>
                <a:gd name="connsiteY9" fmla="*/ 94754 h 189381"/>
                <a:gd name="connsiteX10" fmla="*/ 11926 w 168454"/>
                <a:gd name="connsiteY10" fmla="*/ 44016 h 189381"/>
                <a:gd name="connsiteX11" fmla="*/ 118858 w 168454"/>
                <a:gd name="connsiteY11" fmla="*/ 152216 h 189381"/>
                <a:gd name="connsiteX12" fmla="*/ 130908 w 168454"/>
                <a:gd name="connsiteY12" fmla="*/ 97164 h 189381"/>
                <a:gd name="connsiteX13" fmla="*/ 119873 w 168454"/>
                <a:gd name="connsiteY13" fmla="*/ 39830 h 189381"/>
                <a:gd name="connsiteX14" fmla="*/ 84356 w 168454"/>
                <a:gd name="connsiteY14" fmla="*/ 18646 h 189381"/>
                <a:gd name="connsiteX15" fmla="*/ 49600 w 168454"/>
                <a:gd name="connsiteY15" fmla="*/ 37166 h 189381"/>
                <a:gd name="connsiteX16" fmla="*/ 37423 w 168454"/>
                <a:gd name="connsiteY16" fmla="*/ 92217 h 189381"/>
                <a:gd name="connsiteX17" fmla="*/ 48839 w 168454"/>
                <a:gd name="connsiteY17" fmla="*/ 149552 h 189381"/>
                <a:gd name="connsiteX18" fmla="*/ 84356 w 168454"/>
                <a:gd name="connsiteY18" fmla="*/ 170735 h 189381"/>
                <a:gd name="connsiteX19" fmla="*/ 118858 w 168454"/>
                <a:gd name="connsiteY19" fmla="*/ 152216 h 1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454" h="189381">
                  <a:moveTo>
                    <a:pt x="11926" y="44016"/>
                  </a:moveTo>
                  <a:cubicBezTo>
                    <a:pt x="19918" y="29682"/>
                    <a:pt x="30573" y="18773"/>
                    <a:pt x="43765" y="11289"/>
                  </a:cubicBezTo>
                  <a:cubicBezTo>
                    <a:pt x="56957" y="3805"/>
                    <a:pt x="70910" y="0"/>
                    <a:pt x="86005" y="0"/>
                  </a:cubicBezTo>
                  <a:cubicBezTo>
                    <a:pt x="113404" y="0"/>
                    <a:pt x="133953" y="8752"/>
                    <a:pt x="147779" y="26130"/>
                  </a:cubicBezTo>
                  <a:cubicBezTo>
                    <a:pt x="161605" y="43508"/>
                    <a:pt x="168455" y="66341"/>
                    <a:pt x="168455" y="94627"/>
                  </a:cubicBezTo>
                  <a:cubicBezTo>
                    <a:pt x="168455" y="114416"/>
                    <a:pt x="164396" y="131413"/>
                    <a:pt x="156405" y="145747"/>
                  </a:cubicBezTo>
                  <a:cubicBezTo>
                    <a:pt x="148413" y="160080"/>
                    <a:pt x="137758" y="170989"/>
                    <a:pt x="124693" y="178346"/>
                  </a:cubicBezTo>
                  <a:cubicBezTo>
                    <a:pt x="111501" y="185703"/>
                    <a:pt x="97421" y="189382"/>
                    <a:pt x="82453" y="189382"/>
                  </a:cubicBezTo>
                  <a:cubicBezTo>
                    <a:pt x="55054" y="189382"/>
                    <a:pt x="34505" y="180629"/>
                    <a:pt x="20679" y="163251"/>
                  </a:cubicBezTo>
                  <a:cubicBezTo>
                    <a:pt x="6853" y="145873"/>
                    <a:pt x="3" y="123041"/>
                    <a:pt x="3" y="94754"/>
                  </a:cubicBezTo>
                  <a:cubicBezTo>
                    <a:pt x="-124" y="75220"/>
                    <a:pt x="3935" y="58349"/>
                    <a:pt x="11926" y="44016"/>
                  </a:cubicBezTo>
                  <a:close/>
                  <a:moveTo>
                    <a:pt x="118858" y="152216"/>
                  </a:moveTo>
                  <a:cubicBezTo>
                    <a:pt x="126849" y="139785"/>
                    <a:pt x="130908" y="121519"/>
                    <a:pt x="130908" y="97164"/>
                  </a:cubicBezTo>
                  <a:cubicBezTo>
                    <a:pt x="130908" y="73064"/>
                    <a:pt x="127230" y="53910"/>
                    <a:pt x="119873" y="39830"/>
                  </a:cubicBezTo>
                  <a:cubicBezTo>
                    <a:pt x="112516" y="25750"/>
                    <a:pt x="100592" y="18646"/>
                    <a:pt x="84356" y="18646"/>
                  </a:cubicBezTo>
                  <a:cubicBezTo>
                    <a:pt x="69388" y="18646"/>
                    <a:pt x="57845" y="24862"/>
                    <a:pt x="49600" y="37166"/>
                  </a:cubicBezTo>
                  <a:cubicBezTo>
                    <a:pt x="41482" y="49597"/>
                    <a:pt x="37423" y="67863"/>
                    <a:pt x="37423" y="92217"/>
                  </a:cubicBezTo>
                  <a:cubicBezTo>
                    <a:pt x="37423" y="116318"/>
                    <a:pt x="41228" y="135472"/>
                    <a:pt x="48839" y="149552"/>
                  </a:cubicBezTo>
                  <a:cubicBezTo>
                    <a:pt x="56449" y="163632"/>
                    <a:pt x="68246" y="170735"/>
                    <a:pt x="84356" y="170735"/>
                  </a:cubicBezTo>
                  <a:cubicBezTo>
                    <a:pt x="99324" y="170735"/>
                    <a:pt x="110867" y="164520"/>
                    <a:pt x="118858" y="1522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4" name="Freeform: Shape 1036">
              <a:extLst>
                <a:ext uri="{FF2B5EF4-FFF2-40B4-BE49-F238E27FC236}">
                  <a16:creationId xmlns:a16="http://schemas.microsoft.com/office/drawing/2014/main" id="{BA9D98AD-B6FB-3AA1-00D2-0777ACEA0DC9}"/>
                </a:ext>
              </a:extLst>
            </p:cNvPr>
            <p:cNvSpPr/>
            <p:nvPr/>
          </p:nvSpPr>
          <p:spPr>
            <a:xfrm>
              <a:off x="20428346" y="1843124"/>
              <a:ext cx="127226" cy="185830"/>
            </a:xfrm>
            <a:custGeom>
              <a:avLst/>
              <a:gdLst>
                <a:gd name="connsiteX0" fmla="*/ 0 w 127226"/>
                <a:gd name="connsiteY0" fmla="*/ 169847 h 185830"/>
                <a:gd name="connsiteX1" fmla="*/ 24481 w 127226"/>
                <a:gd name="connsiteY1" fmla="*/ 167945 h 185830"/>
                <a:gd name="connsiteX2" fmla="*/ 24481 w 127226"/>
                <a:gd name="connsiteY2" fmla="*/ 30063 h 185830"/>
                <a:gd name="connsiteX3" fmla="*/ 1015 w 127226"/>
                <a:gd name="connsiteY3" fmla="*/ 24228 h 185830"/>
                <a:gd name="connsiteX4" fmla="*/ 1015 w 127226"/>
                <a:gd name="connsiteY4" fmla="*/ 6596 h 185830"/>
                <a:gd name="connsiteX5" fmla="*/ 46045 w 127226"/>
                <a:gd name="connsiteY5" fmla="*/ 761 h 185830"/>
                <a:gd name="connsiteX6" fmla="*/ 46679 w 127226"/>
                <a:gd name="connsiteY6" fmla="*/ 761 h 185830"/>
                <a:gd name="connsiteX7" fmla="*/ 53910 w 127226"/>
                <a:gd name="connsiteY7" fmla="*/ 6596 h 185830"/>
                <a:gd name="connsiteX8" fmla="*/ 53910 w 127226"/>
                <a:gd name="connsiteY8" fmla="*/ 12431 h 185830"/>
                <a:gd name="connsiteX9" fmla="*/ 52895 w 127226"/>
                <a:gd name="connsiteY9" fmla="*/ 37800 h 185830"/>
                <a:gd name="connsiteX10" fmla="*/ 53910 w 127226"/>
                <a:gd name="connsiteY10" fmla="*/ 37800 h 185830"/>
                <a:gd name="connsiteX11" fmla="*/ 65580 w 127226"/>
                <a:gd name="connsiteY11" fmla="*/ 23467 h 185830"/>
                <a:gd name="connsiteX12" fmla="*/ 87397 w 127226"/>
                <a:gd name="connsiteY12" fmla="*/ 7357 h 185830"/>
                <a:gd name="connsiteX13" fmla="*/ 116445 w 127226"/>
                <a:gd name="connsiteY13" fmla="*/ 0 h 185830"/>
                <a:gd name="connsiteX14" fmla="*/ 127227 w 127226"/>
                <a:gd name="connsiteY14" fmla="*/ 1649 h 185830"/>
                <a:gd name="connsiteX15" fmla="*/ 127227 w 127226"/>
                <a:gd name="connsiteY15" fmla="*/ 38181 h 185830"/>
                <a:gd name="connsiteX16" fmla="*/ 119870 w 127226"/>
                <a:gd name="connsiteY16" fmla="*/ 35136 h 185830"/>
                <a:gd name="connsiteX17" fmla="*/ 108581 w 127226"/>
                <a:gd name="connsiteY17" fmla="*/ 33614 h 185830"/>
                <a:gd name="connsiteX18" fmla="*/ 58349 w 127226"/>
                <a:gd name="connsiteY18" fmla="*/ 50231 h 185830"/>
                <a:gd name="connsiteX19" fmla="*/ 58349 w 127226"/>
                <a:gd name="connsiteY19" fmla="*/ 167564 h 185830"/>
                <a:gd name="connsiteX20" fmla="*/ 99701 w 127226"/>
                <a:gd name="connsiteY20" fmla="*/ 170228 h 185830"/>
                <a:gd name="connsiteX21" fmla="*/ 99701 w 127226"/>
                <a:gd name="connsiteY21" fmla="*/ 185830 h 185830"/>
                <a:gd name="connsiteX22" fmla="*/ 0 w 127226"/>
                <a:gd name="connsiteY22" fmla="*/ 185830 h 185830"/>
                <a:gd name="connsiteX23" fmla="*/ 0 w 127226"/>
                <a:gd name="connsiteY23" fmla="*/ 169847 h 1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26" h="185830">
                  <a:moveTo>
                    <a:pt x="0" y="169847"/>
                  </a:moveTo>
                  <a:lnTo>
                    <a:pt x="24481" y="167945"/>
                  </a:lnTo>
                  <a:lnTo>
                    <a:pt x="24481" y="30063"/>
                  </a:lnTo>
                  <a:lnTo>
                    <a:pt x="1015" y="24228"/>
                  </a:lnTo>
                  <a:lnTo>
                    <a:pt x="1015" y="6596"/>
                  </a:lnTo>
                  <a:lnTo>
                    <a:pt x="46045" y="761"/>
                  </a:lnTo>
                  <a:lnTo>
                    <a:pt x="46679" y="761"/>
                  </a:lnTo>
                  <a:lnTo>
                    <a:pt x="53910" y="6596"/>
                  </a:lnTo>
                  <a:lnTo>
                    <a:pt x="53910" y="12431"/>
                  </a:lnTo>
                  <a:lnTo>
                    <a:pt x="52895" y="37800"/>
                  </a:lnTo>
                  <a:lnTo>
                    <a:pt x="53910" y="37800"/>
                  </a:lnTo>
                  <a:cubicBezTo>
                    <a:pt x="56066" y="34122"/>
                    <a:pt x="59998" y="29302"/>
                    <a:pt x="65580" y="23467"/>
                  </a:cubicBezTo>
                  <a:cubicBezTo>
                    <a:pt x="71288" y="17632"/>
                    <a:pt x="78518" y="12177"/>
                    <a:pt x="87397" y="7357"/>
                  </a:cubicBezTo>
                  <a:cubicBezTo>
                    <a:pt x="96276" y="2537"/>
                    <a:pt x="105917" y="0"/>
                    <a:pt x="116445" y="0"/>
                  </a:cubicBezTo>
                  <a:cubicBezTo>
                    <a:pt x="120758" y="0"/>
                    <a:pt x="124310" y="507"/>
                    <a:pt x="127227" y="1649"/>
                  </a:cubicBezTo>
                  <a:lnTo>
                    <a:pt x="127227" y="38181"/>
                  </a:lnTo>
                  <a:cubicBezTo>
                    <a:pt x="125705" y="37166"/>
                    <a:pt x="123295" y="36024"/>
                    <a:pt x="119870" y="35136"/>
                  </a:cubicBezTo>
                  <a:cubicBezTo>
                    <a:pt x="116445" y="34122"/>
                    <a:pt x="112766" y="33614"/>
                    <a:pt x="108581" y="33614"/>
                  </a:cubicBezTo>
                  <a:cubicBezTo>
                    <a:pt x="90568" y="33614"/>
                    <a:pt x="73825" y="39196"/>
                    <a:pt x="58349" y="50231"/>
                  </a:cubicBezTo>
                  <a:lnTo>
                    <a:pt x="58349" y="167564"/>
                  </a:lnTo>
                  <a:lnTo>
                    <a:pt x="99701" y="170228"/>
                  </a:lnTo>
                  <a:lnTo>
                    <a:pt x="99701" y="185830"/>
                  </a:lnTo>
                  <a:lnTo>
                    <a:pt x="0" y="185830"/>
                  </a:lnTo>
                  <a:lnTo>
                    <a:pt x="0" y="169847"/>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5" name="Freeform: Shape 1037">
              <a:extLst>
                <a:ext uri="{FF2B5EF4-FFF2-40B4-BE49-F238E27FC236}">
                  <a16:creationId xmlns:a16="http://schemas.microsoft.com/office/drawing/2014/main" id="{0DCF612E-ED36-DC34-D7A5-7C86E143E746}"/>
                </a:ext>
              </a:extLst>
            </p:cNvPr>
            <p:cNvSpPr/>
            <p:nvPr/>
          </p:nvSpPr>
          <p:spPr>
            <a:xfrm>
              <a:off x="20575995" y="1770568"/>
              <a:ext cx="86382" cy="258513"/>
            </a:xfrm>
            <a:custGeom>
              <a:avLst/>
              <a:gdLst>
                <a:gd name="connsiteX0" fmla="*/ 26384 w 86382"/>
                <a:gd name="connsiteY0" fmla="*/ 102619 h 258513"/>
                <a:gd name="connsiteX1" fmla="*/ 1649 w 86382"/>
                <a:gd name="connsiteY1" fmla="*/ 96784 h 258513"/>
                <a:gd name="connsiteX2" fmla="*/ 1649 w 86382"/>
                <a:gd name="connsiteY2" fmla="*/ 79533 h 258513"/>
                <a:gd name="connsiteX3" fmla="*/ 52134 w 86382"/>
                <a:gd name="connsiteY3" fmla="*/ 73317 h 258513"/>
                <a:gd name="connsiteX4" fmla="*/ 52768 w 86382"/>
                <a:gd name="connsiteY4" fmla="*/ 73317 h 258513"/>
                <a:gd name="connsiteX5" fmla="*/ 60252 w 86382"/>
                <a:gd name="connsiteY5" fmla="*/ 79152 h 258513"/>
                <a:gd name="connsiteX6" fmla="*/ 60252 w 86382"/>
                <a:gd name="connsiteY6" fmla="*/ 239867 h 258513"/>
                <a:gd name="connsiteX7" fmla="*/ 86382 w 86382"/>
                <a:gd name="connsiteY7" fmla="*/ 242530 h 258513"/>
                <a:gd name="connsiteX8" fmla="*/ 86382 w 86382"/>
                <a:gd name="connsiteY8" fmla="*/ 258513 h 258513"/>
                <a:gd name="connsiteX9" fmla="*/ 0 w 86382"/>
                <a:gd name="connsiteY9" fmla="*/ 258513 h 258513"/>
                <a:gd name="connsiteX10" fmla="*/ 0 w 86382"/>
                <a:gd name="connsiteY10" fmla="*/ 242530 h 258513"/>
                <a:gd name="connsiteX11" fmla="*/ 26384 w 86382"/>
                <a:gd name="connsiteY11" fmla="*/ 239613 h 258513"/>
                <a:gd name="connsiteX12" fmla="*/ 26384 w 86382"/>
                <a:gd name="connsiteY12" fmla="*/ 102619 h 258513"/>
                <a:gd name="connsiteX13" fmla="*/ 23720 w 86382"/>
                <a:gd name="connsiteY13" fmla="*/ 39069 h 258513"/>
                <a:gd name="connsiteX14" fmla="*/ 18520 w 86382"/>
                <a:gd name="connsiteY14" fmla="*/ 24101 h 258513"/>
                <a:gd name="connsiteX15" fmla="*/ 24862 w 86382"/>
                <a:gd name="connsiteY15" fmla="*/ 6850 h 258513"/>
                <a:gd name="connsiteX16" fmla="*/ 42367 w 86382"/>
                <a:gd name="connsiteY16" fmla="*/ 0 h 258513"/>
                <a:gd name="connsiteX17" fmla="*/ 58603 w 86382"/>
                <a:gd name="connsiteY17" fmla="*/ 5835 h 258513"/>
                <a:gd name="connsiteX18" fmla="*/ 63804 w 86382"/>
                <a:gd name="connsiteY18" fmla="*/ 20803 h 258513"/>
                <a:gd name="connsiteX19" fmla="*/ 57462 w 86382"/>
                <a:gd name="connsiteY19" fmla="*/ 38434 h 258513"/>
                <a:gd name="connsiteX20" fmla="*/ 39703 w 86382"/>
                <a:gd name="connsiteY20" fmla="*/ 44904 h 258513"/>
                <a:gd name="connsiteX21" fmla="*/ 39322 w 86382"/>
                <a:gd name="connsiteY21" fmla="*/ 44904 h 258513"/>
                <a:gd name="connsiteX22" fmla="*/ 23720 w 86382"/>
                <a:gd name="connsiteY22" fmla="*/ 39069 h 25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82" h="258513">
                  <a:moveTo>
                    <a:pt x="26384" y="102619"/>
                  </a:moveTo>
                  <a:lnTo>
                    <a:pt x="1649" y="96784"/>
                  </a:lnTo>
                  <a:lnTo>
                    <a:pt x="1649" y="79533"/>
                  </a:lnTo>
                  <a:lnTo>
                    <a:pt x="52134" y="73317"/>
                  </a:lnTo>
                  <a:lnTo>
                    <a:pt x="52768" y="73317"/>
                  </a:lnTo>
                  <a:lnTo>
                    <a:pt x="60252" y="79152"/>
                  </a:lnTo>
                  <a:lnTo>
                    <a:pt x="60252" y="239867"/>
                  </a:lnTo>
                  <a:lnTo>
                    <a:pt x="86382" y="242530"/>
                  </a:lnTo>
                  <a:lnTo>
                    <a:pt x="86382" y="258513"/>
                  </a:lnTo>
                  <a:lnTo>
                    <a:pt x="0" y="258513"/>
                  </a:lnTo>
                  <a:lnTo>
                    <a:pt x="0" y="242530"/>
                  </a:lnTo>
                  <a:lnTo>
                    <a:pt x="26384" y="239613"/>
                  </a:lnTo>
                  <a:lnTo>
                    <a:pt x="26384" y="102619"/>
                  </a:lnTo>
                  <a:close/>
                  <a:moveTo>
                    <a:pt x="23720" y="39069"/>
                  </a:moveTo>
                  <a:cubicBezTo>
                    <a:pt x="20296" y="35136"/>
                    <a:pt x="18520" y="30189"/>
                    <a:pt x="18520" y="24101"/>
                  </a:cubicBezTo>
                  <a:cubicBezTo>
                    <a:pt x="18520" y="17124"/>
                    <a:pt x="20676" y="11416"/>
                    <a:pt x="24862" y="6850"/>
                  </a:cubicBezTo>
                  <a:cubicBezTo>
                    <a:pt x="29048" y="2283"/>
                    <a:pt x="34883" y="0"/>
                    <a:pt x="42367" y="0"/>
                  </a:cubicBezTo>
                  <a:cubicBezTo>
                    <a:pt x="49724" y="0"/>
                    <a:pt x="55178" y="1903"/>
                    <a:pt x="58603" y="5835"/>
                  </a:cubicBezTo>
                  <a:cubicBezTo>
                    <a:pt x="62028" y="9767"/>
                    <a:pt x="63804" y="14714"/>
                    <a:pt x="63804" y="20803"/>
                  </a:cubicBezTo>
                  <a:cubicBezTo>
                    <a:pt x="63804" y="28160"/>
                    <a:pt x="61647" y="33995"/>
                    <a:pt x="57462" y="38434"/>
                  </a:cubicBezTo>
                  <a:cubicBezTo>
                    <a:pt x="53276" y="42747"/>
                    <a:pt x="47314" y="44904"/>
                    <a:pt x="39703" y="44904"/>
                  </a:cubicBezTo>
                  <a:lnTo>
                    <a:pt x="39322" y="44904"/>
                  </a:lnTo>
                  <a:cubicBezTo>
                    <a:pt x="32473" y="44904"/>
                    <a:pt x="27272" y="43001"/>
                    <a:pt x="23720" y="390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6" name="Freeform: Shape 1038">
              <a:extLst>
                <a:ext uri="{FF2B5EF4-FFF2-40B4-BE49-F238E27FC236}">
                  <a16:creationId xmlns:a16="http://schemas.microsoft.com/office/drawing/2014/main" id="{DEC0AC4F-30BC-AC92-55A6-805E3F31D706}"/>
                </a:ext>
              </a:extLst>
            </p:cNvPr>
            <p:cNvSpPr/>
            <p:nvPr/>
          </p:nvSpPr>
          <p:spPr>
            <a:xfrm>
              <a:off x="20680516" y="1848198"/>
              <a:ext cx="159065" cy="180756"/>
            </a:xfrm>
            <a:custGeom>
              <a:avLst/>
              <a:gdLst>
                <a:gd name="connsiteX0" fmla="*/ 37800 w 159065"/>
                <a:gd name="connsiteY0" fmla="*/ 20803 h 180756"/>
                <a:gd name="connsiteX1" fmla="*/ 31965 w 159065"/>
                <a:gd name="connsiteY1" fmla="*/ 51753 h 180756"/>
                <a:gd name="connsiteX2" fmla="*/ 12050 w 159065"/>
                <a:gd name="connsiteY2" fmla="*/ 51753 h 180756"/>
                <a:gd name="connsiteX3" fmla="*/ 12050 w 159065"/>
                <a:gd name="connsiteY3" fmla="*/ 0 h 180756"/>
                <a:gd name="connsiteX4" fmla="*/ 150567 w 159065"/>
                <a:gd name="connsiteY4" fmla="*/ 0 h 180756"/>
                <a:gd name="connsiteX5" fmla="*/ 157036 w 159065"/>
                <a:gd name="connsiteY5" fmla="*/ 13953 h 180756"/>
                <a:gd name="connsiteX6" fmla="*/ 61267 w 159065"/>
                <a:gd name="connsiteY6" fmla="*/ 142322 h 180756"/>
                <a:gd name="connsiteX7" fmla="*/ 38815 w 159065"/>
                <a:gd name="connsiteY7" fmla="*/ 162490 h 180756"/>
                <a:gd name="connsiteX8" fmla="*/ 126466 w 159065"/>
                <a:gd name="connsiteY8" fmla="*/ 159573 h 180756"/>
                <a:gd name="connsiteX9" fmla="*/ 140165 w 159065"/>
                <a:gd name="connsiteY9" fmla="*/ 123041 h 180756"/>
                <a:gd name="connsiteX10" fmla="*/ 159065 w 159065"/>
                <a:gd name="connsiteY10" fmla="*/ 125324 h 180756"/>
                <a:gd name="connsiteX11" fmla="*/ 153230 w 159065"/>
                <a:gd name="connsiteY11" fmla="*/ 180756 h 180756"/>
                <a:gd name="connsiteX12" fmla="*/ 6850 w 159065"/>
                <a:gd name="connsiteY12" fmla="*/ 180756 h 180756"/>
                <a:gd name="connsiteX13" fmla="*/ 0 w 159065"/>
                <a:gd name="connsiteY13" fmla="*/ 166423 h 180756"/>
                <a:gd name="connsiteX14" fmla="*/ 97418 w 159065"/>
                <a:gd name="connsiteY14" fmla="*/ 39322 h 180756"/>
                <a:gd name="connsiteX15" fmla="*/ 118982 w 159065"/>
                <a:gd name="connsiteY15" fmla="*/ 18520 h 180756"/>
                <a:gd name="connsiteX16" fmla="*/ 37800 w 159065"/>
                <a:gd name="connsiteY16" fmla="*/ 20803 h 18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9065" h="180756">
                  <a:moveTo>
                    <a:pt x="37800" y="20803"/>
                  </a:moveTo>
                  <a:lnTo>
                    <a:pt x="31965" y="51753"/>
                  </a:lnTo>
                  <a:lnTo>
                    <a:pt x="12050" y="51753"/>
                  </a:lnTo>
                  <a:lnTo>
                    <a:pt x="12050" y="0"/>
                  </a:lnTo>
                  <a:lnTo>
                    <a:pt x="150567" y="0"/>
                  </a:lnTo>
                  <a:lnTo>
                    <a:pt x="157036" y="13953"/>
                  </a:lnTo>
                  <a:lnTo>
                    <a:pt x="61267" y="142322"/>
                  </a:lnTo>
                  <a:lnTo>
                    <a:pt x="38815" y="162490"/>
                  </a:lnTo>
                  <a:lnTo>
                    <a:pt x="126466" y="159573"/>
                  </a:lnTo>
                  <a:lnTo>
                    <a:pt x="140165" y="123041"/>
                  </a:lnTo>
                  <a:lnTo>
                    <a:pt x="159065" y="125324"/>
                  </a:lnTo>
                  <a:lnTo>
                    <a:pt x="153230" y="180756"/>
                  </a:lnTo>
                  <a:lnTo>
                    <a:pt x="6850" y="180756"/>
                  </a:lnTo>
                  <a:lnTo>
                    <a:pt x="0" y="166423"/>
                  </a:lnTo>
                  <a:lnTo>
                    <a:pt x="97418" y="39322"/>
                  </a:lnTo>
                  <a:lnTo>
                    <a:pt x="118982" y="18520"/>
                  </a:lnTo>
                  <a:lnTo>
                    <a:pt x="37800" y="20803"/>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7" name="Freeform: Shape 1039">
              <a:extLst>
                <a:ext uri="{FF2B5EF4-FFF2-40B4-BE49-F238E27FC236}">
                  <a16:creationId xmlns:a16="http://schemas.microsoft.com/office/drawing/2014/main" id="{067D1FE3-0527-022D-D51F-8640C6C12A8B}"/>
                </a:ext>
              </a:extLst>
            </p:cNvPr>
            <p:cNvSpPr/>
            <p:nvPr/>
          </p:nvSpPr>
          <p:spPr>
            <a:xfrm>
              <a:off x="20865712" y="1844139"/>
              <a:ext cx="160207" cy="188493"/>
            </a:xfrm>
            <a:custGeom>
              <a:avLst/>
              <a:gdLst>
                <a:gd name="connsiteX0" fmla="*/ 30951 w 160207"/>
                <a:gd name="connsiteY0" fmla="*/ 90822 h 188493"/>
                <a:gd name="connsiteX1" fmla="*/ 108581 w 160207"/>
                <a:gd name="connsiteY1" fmla="*/ 75347 h 188493"/>
                <a:gd name="connsiteX2" fmla="*/ 108581 w 160207"/>
                <a:gd name="connsiteY2" fmla="*/ 66214 h 188493"/>
                <a:gd name="connsiteX3" fmla="*/ 105283 w 160207"/>
                <a:gd name="connsiteY3" fmla="*/ 42113 h 188493"/>
                <a:gd name="connsiteX4" fmla="*/ 93993 w 160207"/>
                <a:gd name="connsiteY4" fmla="*/ 29302 h 188493"/>
                <a:gd name="connsiteX5" fmla="*/ 71288 w 160207"/>
                <a:gd name="connsiteY5" fmla="*/ 25242 h 188493"/>
                <a:gd name="connsiteX6" fmla="*/ 41479 w 160207"/>
                <a:gd name="connsiteY6" fmla="*/ 29936 h 188493"/>
                <a:gd name="connsiteX7" fmla="*/ 15222 w 160207"/>
                <a:gd name="connsiteY7" fmla="*/ 41479 h 188493"/>
                <a:gd name="connsiteX8" fmla="*/ 7104 w 160207"/>
                <a:gd name="connsiteY8" fmla="*/ 24481 h 188493"/>
                <a:gd name="connsiteX9" fmla="*/ 22706 w 160207"/>
                <a:gd name="connsiteY9" fmla="*/ 14968 h 188493"/>
                <a:gd name="connsiteX10" fmla="*/ 49090 w 160207"/>
                <a:gd name="connsiteY10" fmla="*/ 4566 h 188493"/>
                <a:gd name="connsiteX11" fmla="*/ 79025 w 160207"/>
                <a:gd name="connsiteY11" fmla="*/ 0 h 188493"/>
                <a:gd name="connsiteX12" fmla="*/ 115684 w 160207"/>
                <a:gd name="connsiteY12" fmla="*/ 6342 h 188493"/>
                <a:gd name="connsiteX13" fmla="*/ 135092 w 160207"/>
                <a:gd name="connsiteY13" fmla="*/ 26765 h 188493"/>
                <a:gd name="connsiteX14" fmla="*/ 140926 w 160207"/>
                <a:gd name="connsiteY14" fmla="*/ 64184 h 188493"/>
                <a:gd name="connsiteX15" fmla="*/ 140926 w 160207"/>
                <a:gd name="connsiteY15" fmla="*/ 168833 h 188493"/>
                <a:gd name="connsiteX16" fmla="*/ 160207 w 160207"/>
                <a:gd name="connsiteY16" fmla="*/ 168833 h 188493"/>
                <a:gd name="connsiteX17" fmla="*/ 160207 w 160207"/>
                <a:gd name="connsiteY17" fmla="*/ 183293 h 188493"/>
                <a:gd name="connsiteX18" fmla="*/ 143717 w 160207"/>
                <a:gd name="connsiteY18" fmla="*/ 186591 h 188493"/>
                <a:gd name="connsiteX19" fmla="*/ 126212 w 160207"/>
                <a:gd name="connsiteY19" fmla="*/ 188240 h 188493"/>
                <a:gd name="connsiteX20" fmla="*/ 113781 w 160207"/>
                <a:gd name="connsiteY20" fmla="*/ 185450 h 188493"/>
                <a:gd name="connsiteX21" fmla="*/ 110483 w 160207"/>
                <a:gd name="connsiteY21" fmla="*/ 173272 h 188493"/>
                <a:gd name="connsiteX22" fmla="*/ 110483 w 160207"/>
                <a:gd name="connsiteY22" fmla="*/ 162490 h 188493"/>
                <a:gd name="connsiteX23" fmla="*/ 86509 w 160207"/>
                <a:gd name="connsiteY23" fmla="*/ 180376 h 188493"/>
                <a:gd name="connsiteX24" fmla="*/ 54417 w 160207"/>
                <a:gd name="connsiteY24" fmla="*/ 188494 h 188493"/>
                <a:gd name="connsiteX25" fmla="*/ 15475 w 160207"/>
                <a:gd name="connsiteY25" fmla="*/ 174921 h 188493"/>
                <a:gd name="connsiteX26" fmla="*/ 0 w 160207"/>
                <a:gd name="connsiteY26" fmla="*/ 135979 h 188493"/>
                <a:gd name="connsiteX27" fmla="*/ 30951 w 160207"/>
                <a:gd name="connsiteY27" fmla="*/ 90822 h 188493"/>
                <a:gd name="connsiteX28" fmla="*/ 88285 w 160207"/>
                <a:gd name="connsiteY28" fmla="*/ 161095 h 188493"/>
                <a:gd name="connsiteX29" fmla="*/ 108454 w 160207"/>
                <a:gd name="connsiteY29" fmla="*/ 148664 h 188493"/>
                <a:gd name="connsiteX30" fmla="*/ 108454 w 160207"/>
                <a:gd name="connsiteY30" fmla="*/ 92598 h 188493"/>
                <a:gd name="connsiteX31" fmla="*/ 54798 w 160207"/>
                <a:gd name="connsiteY31" fmla="*/ 103507 h 188493"/>
                <a:gd name="connsiteX32" fmla="*/ 36659 w 160207"/>
                <a:gd name="connsiteY32" fmla="*/ 132047 h 188493"/>
                <a:gd name="connsiteX33" fmla="*/ 45284 w 160207"/>
                <a:gd name="connsiteY33" fmla="*/ 157924 h 188493"/>
                <a:gd name="connsiteX34" fmla="*/ 68624 w 160207"/>
                <a:gd name="connsiteY34" fmla="*/ 166296 h 188493"/>
                <a:gd name="connsiteX35" fmla="*/ 88285 w 160207"/>
                <a:gd name="connsiteY35" fmla="*/ 161095 h 18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0207" h="188493">
                  <a:moveTo>
                    <a:pt x="30951" y="90822"/>
                  </a:moveTo>
                  <a:cubicBezTo>
                    <a:pt x="51373" y="81182"/>
                    <a:pt x="77250" y="75981"/>
                    <a:pt x="108581" y="75347"/>
                  </a:cubicBezTo>
                  <a:lnTo>
                    <a:pt x="108581" y="66214"/>
                  </a:lnTo>
                  <a:cubicBezTo>
                    <a:pt x="108581" y="56066"/>
                    <a:pt x="107439" y="47948"/>
                    <a:pt x="105283" y="42113"/>
                  </a:cubicBezTo>
                  <a:cubicBezTo>
                    <a:pt x="103126" y="36278"/>
                    <a:pt x="99321" y="31965"/>
                    <a:pt x="93993" y="29302"/>
                  </a:cubicBezTo>
                  <a:cubicBezTo>
                    <a:pt x="88666" y="26638"/>
                    <a:pt x="81182" y="25242"/>
                    <a:pt x="71288" y="25242"/>
                  </a:cubicBezTo>
                  <a:cubicBezTo>
                    <a:pt x="60252" y="25242"/>
                    <a:pt x="50231" y="26765"/>
                    <a:pt x="41479" y="29936"/>
                  </a:cubicBezTo>
                  <a:cubicBezTo>
                    <a:pt x="32726" y="33107"/>
                    <a:pt x="23974" y="36912"/>
                    <a:pt x="15222" y="41479"/>
                  </a:cubicBezTo>
                  <a:lnTo>
                    <a:pt x="7104" y="24481"/>
                  </a:lnTo>
                  <a:cubicBezTo>
                    <a:pt x="9894" y="22071"/>
                    <a:pt x="15095" y="18900"/>
                    <a:pt x="22706" y="14968"/>
                  </a:cubicBezTo>
                  <a:cubicBezTo>
                    <a:pt x="30316" y="11036"/>
                    <a:pt x="39069" y="7611"/>
                    <a:pt x="49090" y="4566"/>
                  </a:cubicBezTo>
                  <a:cubicBezTo>
                    <a:pt x="59110" y="1522"/>
                    <a:pt x="69131" y="0"/>
                    <a:pt x="79025" y="0"/>
                  </a:cubicBezTo>
                  <a:cubicBezTo>
                    <a:pt x="94501" y="0"/>
                    <a:pt x="106678" y="2156"/>
                    <a:pt x="115684" y="6342"/>
                  </a:cubicBezTo>
                  <a:cubicBezTo>
                    <a:pt x="124690" y="10528"/>
                    <a:pt x="131159" y="17378"/>
                    <a:pt x="135092" y="26765"/>
                  </a:cubicBezTo>
                  <a:cubicBezTo>
                    <a:pt x="139024" y="36151"/>
                    <a:pt x="140926" y="48582"/>
                    <a:pt x="140926" y="64184"/>
                  </a:cubicBezTo>
                  <a:lnTo>
                    <a:pt x="140926" y="168833"/>
                  </a:lnTo>
                  <a:lnTo>
                    <a:pt x="160207" y="168833"/>
                  </a:lnTo>
                  <a:lnTo>
                    <a:pt x="160207" y="183293"/>
                  </a:lnTo>
                  <a:cubicBezTo>
                    <a:pt x="155894" y="184435"/>
                    <a:pt x="150313" y="185450"/>
                    <a:pt x="143717" y="186591"/>
                  </a:cubicBezTo>
                  <a:cubicBezTo>
                    <a:pt x="137121" y="187606"/>
                    <a:pt x="131286" y="188240"/>
                    <a:pt x="126212" y="188240"/>
                  </a:cubicBezTo>
                  <a:cubicBezTo>
                    <a:pt x="120124" y="188240"/>
                    <a:pt x="115938" y="187352"/>
                    <a:pt x="113781" y="185450"/>
                  </a:cubicBezTo>
                  <a:cubicBezTo>
                    <a:pt x="111625" y="183547"/>
                    <a:pt x="110483" y="179488"/>
                    <a:pt x="110483" y="173272"/>
                  </a:cubicBezTo>
                  <a:lnTo>
                    <a:pt x="110483" y="162490"/>
                  </a:lnTo>
                  <a:cubicBezTo>
                    <a:pt x="104014" y="168959"/>
                    <a:pt x="96023" y="175048"/>
                    <a:pt x="86509" y="180376"/>
                  </a:cubicBezTo>
                  <a:cubicBezTo>
                    <a:pt x="76996" y="185703"/>
                    <a:pt x="66341" y="188494"/>
                    <a:pt x="54417" y="188494"/>
                  </a:cubicBezTo>
                  <a:cubicBezTo>
                    <a:pt x="38815" y="188494"/>
                    <a:pt x="25750" y="183927"/>
                    <a:pt x="15475" y="174921"/>
                  </a:cubicBezTo>
                  <a:cubicBezTo>
                    <a:pt x="5201" y="165915"/>
                    <a:pt x="0" y="152977"/>
                    <a:pt x="0" y="135979"/>
                  </a:cubicBezTo>
                  <a:cubicBezTo>
                    <a:pt x="254" y="115557"/>
                    <a:pt x="10528" y="100462"/>
                    <a:pt x="30951" y="90822"/>
                  </a:cubicBezTo>
                  <a:close/>
                  <a:moveTo>
                    <a:pt x="88285" y="161095"/>
                  </a:moveTo>
                  <a:cubicBezTo>
                    <a:pt x="95642" y="157670"/>
                    <a:pt x="102365" y="153484"/>
                    <a:pt x="108454" y="148664"/>
                  </a:cubicBezTo>
                  <a:lnTo>
                    <a:pt x="108454" y="92598"/>
                  </a:lnTo>
                  <a:cubicBezTo>
                    <a:pt x="84733" y="92598"/>
                    <a:pt x="66848" y="96276"/>
                    <a:pt x="54798" y="103507"/>
                  </a:cubicBezTo>
                  <a:cubicBezTo>
                    <a:pt x="42747" y="110737"/>
                    <a:pt x="36659" y="120250"/>
                    <a:pt x="36659" y="132047"/>
                  </a:cubicBezTo>
                  <a:cubicBezTo>
                    <a:pt x="36659" y="143844"/>
                    <a:pt x="39576" y="152469"/>
                    <a:pt x="45284" y="157924"/>
                  </a:cubicBezTo>
                  <a:cubicBezTo>
                    <a:pt x="50992" y="163505"/>
                    <a:pt x="58857" y="166296"/>
                    <a:pt x="68624" y="166296"/>
                  </a:cubicBezTo>
                  <a:cubicBezTo>
                    <a:pt x="74459" y="166296"/>
                    <a:pt x="80928" y="164520"/>
                    <a:pt x="88285" y="161095"/>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8" name="Freeform: Shape 1040">
              <a:extLst>
                <a:ext uri="{FF2B5EF4-FFF2-40B4-BE49-F238E27FC236}">
                  <a16:creationId xmlns:a16="http://schemas.microsoft.com/office/drawing/2014/main" id="{00508001-086A-B770-CF93-4AB25A0FDE23}"/>
                </a:ext>
              </a:extLst>
            </p:cNvPr>
            <p:cNvSpPr/>
            <p:nvPr/>
          </p:nvSpPr>
          <p:spPr>
            <a:xfrm>
              <a:off x="21049512" y="1843124"/>
              <a:ext cx="127226" cy="185830"/>
            </a:xfrm>
            <a:custGeom>
              <a:avLst/>
              <a:gdLst>
                <a:gd name="connsiteX0" fmla="*/ 0 w 127226"/>
                <a:gd name="connsiteY0" fmla="*/ 169847 h 185830"/>
                <a:gd name="connsiteX1" fmla="*/ 24481 w 127226"/>
                <a:gd name="connsiteY1" fmla="*/ 167945 h 185830"/>
                <a:gd name="connsiteX2" fmla="*/ 24481 w 127226"/>
                <a:gd name="connsiteY2" fmla="*/ 30063 h 185830"/>
                <a:gd name="connsiteX3" fmla="*/ 1015 w 127226"/>
                <a:gd name="connsiteY3" fmla="*/ 24228 h 185830"/>
                <a:gd name="connsiteX4" fmla="*/ 1015 w 127226"/>
                <a:gd name="connsiteY4" fmla="*/ 6596 h 185830"/>
                <a:gd name="connsiteX5" fmla="*/ 46045 w 127226"/>
                <a:gd name="connsiteY5" fmla="*/ 761 h 185830"/>
                <a:gd name="connsiteX6" fmla="*/ 46680 w 127226"/>
                <a:gd name="connsiteY6" fmla="*/ 761 h 185830"/>
                <a:gd name="connsiteX7" fmla="*/ 53910 w 127226"/>
                <a:gd name="connsiteY7" fmla="*/ 6596 h 185830"/>
                <a:gd name="connsiteX8" fmla="*/ 53910 w 127226"/>
                <a:gd name="connsiteY8" fmla="*/ 12431 h 185830"/>
                <a:gd name="connsiteX9" fmla="*/ 52895 w 127226"/>
                <a:gd name="connsiteY9" fmla="*/ 37800 h 185830"/>
                <a:gd name="connsiteX10" fmla="*/ 53910 w 127226"/>
                <a:gd name="connsiteY10" fmla="*/ 37800 h 185830"/>
                <a:gd name="connsiteX11" fmla="*/ 65580 w 127226"/>
                <a:gd name="connsiteY11" fmla="*/ 23467 h 185830"/>
                <a:gd name="connsiteX12" fmla="*/ 87397 w 127226"/>
                <a:gd name="connsiteY12" fmla="*/ 7357 h 185830"/>
                <a:gd name="connsiteX13" fmla="*/ 116445 w 127226"/>
                <a:gd name="connsiteY13" fmla="*/ 0 h 185830"/>
                <a:gd name="connsiteX14" fmla="*/ 127227 w 127226"/>
                <a:gd name="connsiteY14" fmla="*/ 1649 h 185830"/>
                <a:gd name="connsiteX15" fmla="*/ 127227 w 127226"/>
                <a:gd name="connsiteY15" fmla="*/ 38181 h 185830"/>
                <a:gd name="connsiteX16" fmla="*/ 119870 w 127226"/>
                <a:gd name="connsiteY16" fmla="*/ 35136 h 185830"/>
                <a:gd name="connsiteX17" fmla="*/ 108580 w 127226"/>
                <a:gd name="connsiteY17" fmla="*/ 33614 h 185830"/>
                <a:gd name="connsiteX18" fmla="*/ 58349 w 127226"/>
                <a:gd name="connsiteY18" fmla="*/ 50231 h 185830"/>
                <a:gd name="connsiteX19" fmla="*/ 58349 w 127226"/>
                <a:gd name="connsiteY19" fmla="*/ 167564 h 185830"/>
                <a:gd name="connsiteX20" fmla="*/ 99701 w 127226"/>
                <a:gd name="connsiteY20" fmla="*/ 170228 h 185830"/>
                <a:gd name="connsiteX21" fmla="*/ 99701 w 127226"/>
                <a:gd name="connsiteY21" fmla="*/ 185830 h 185830"/>
                <a:gd name="connsiteX22" fmla="*/ 0 w 127226"/>
                <a:gd name="connsiteY22" fmla="*/ 185830 h 185830"/>
                <a:gd name="connsiteX23" fmla="*/ 0 w 127226"/>
                <a:gd name="connsiteY23" fmla="*/ 169847 h 1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26" h="185830">
                  <a:moveTo>
                    <a:pt x="0" y="169847"/>
                  </a:moveTo>
                  <a:lnTo>
                    <a:pt x="24481" y="167945"/>
                  </a:lnTo>
                  <a:lnTo>
                    <a:pt x="24481" y="30063"/>
                  </a:lnTo>
                  <a:lnTo>
                    <a:pt x="1015" y="24228"/>
                  </a:lnTo>
                  <a:lnTo>
                    <a:pt x="1015" y="6596"/>
                  </a:lnTo>
                  <a:lnTo>
                    <a:pt x="46045" y="761"/>
                  </a:lnTo>
                  <a:lnTo>
                    <a:pt x="46680" y="761"/>
                  </a:lnTo>
                  <a:lnTo>
                    <a:pt x="53910" y="6596"/>
                  </a:lnTo>
                  <a:lnTo>
                    <a:pt x="53910" y="12431"/>
                  </a:lnTo>
                  <a:lnTo>
                    <a:pt x="52895" y="37800"/>
                  </a:lnTo>
                  <a:lnTo>
                    <a:pt x="53910" y="37800"/>
                  </a:lnTo>
                  <a:cubicBezTo>
                    <a:pt x="56066" y="34122"/>
                    <a:pt x="59998" y="29302"/>
                    <a:pt x="65580" y="23467"/>
                  </a:cubicBezTo>
                  <a:cubicBezTo>
                    <a:pt x="71288" y="17632"/>
                    <a:pt x="78518" y="12177"/>
                    <a:pt x="87397" y="7357"/>
                  </a:cubicBezTo>
                  <a:cubicBezTo>
                    <a:pt x="96276" y="2410"/>
                    <a:pt x="105917" y="0"/>
                    <a:pt x="116445" y="0"/>
                  </a:cubicBezTo>
                  <a:cubicBezTo>
                    <a:pt x="120758" y="0"/>
                    <a:pt x="124310" y="507"/>
                    <a:pt x="127227" y="1649"/>
                  </a:cubicBezTo>
                  <a:lnTo>
                    <a:pt x="127227" y="38181"/>
                  </a:lnTo>
                  <a:cubicBezTo>
                    <a:pt x="125705" y="37166"/>
                    <a:pt x="123295" y="36024"/>
                    <a:pt x="119870" y="35136"/>
                  </a:cubicBezTo>
                  <a:cubicBezTo>
                    <a:pt x="116445" y="34122"/>
                    <a:pt x="112766" y="33614"/>
                    <a:pt x="108580" y="33614"/>
                  </a:cubicBezTo>
                  <a:cubicBezTo>
                    <a:pt x="90568" y="33614"/>
                    <a:pt x="73825" y="39196"/>
                    <a:pt x="58349" y="50231"/>
                  </a:cubicBezTo>
                  <a:lnTo>
                    <a:pt x="58349" y="167564"/>
                  </a:lnTo>
                  <a:lnTo>
                    <a:pt x="99701" y="170228"/>
                  </a:lnTo>
                  <a:lnTo>
                    <a:pt x="99701" y="185830"/>
                  </a:lnTo>
                  <a:lnTo>
                    <a:pt x="0" y="185830"/>
                  </a:lnTo>
                  <a:lnTo>
                    <a:pt x="0" y="169847"/>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9" name="Freeform: Shape 1041">
              <a:extLst>
                <a:ext uri="{FF2B5EF4-FFF2-40B4-BE49-F238E27FC236}">
                  <a16:creationId xmlns:a16="http://schemas.microsoft.com/office/drawing/2014/main" id="{55F23CA8-4E41-1BD8-1744-28D9EF3B5406}"/>
                </a:ext>
              </a:extLst>
            </p:cNvPr>
            <p:cNvSpPr/>
            <p:nvPr/>
          </p:nvSpPr>
          <p:spPr>
            <a:xfrm>
              <a:off x="21197542" y="1843378"/>
              <a:ext cx="149932" cy="189381"/>
            </a:xfrm>
            <a:custGeom>
              <a:avLst/>
              <a:gdLst>
                <a:gd name="connsiteX0" fmla="*/ 20676 w 149932"/>
                <a:gd name="connsiteY0" fmla="*/ 163505 h 189381"/>
                <a:gd name="connsiteX1" fmla="*/ 0 w 149932"/>
                <a:gd name="connsiteY1" fmla="*/ 94754 h 189381"/>
                <a:gd name="connsiteX2" fmla="*/ 10782 w 149932"/>
                <a:gd name="connsiteY2" fmla="*/ 44904 h 189381"/>
                <a:gd name="connsiteX3" fmla="*/ 40971 w 149932"/>
                <a:gd name="connsiteY3" fmla="*/ 11670 h 189381"/>
                <a:gd name="connsiteX4" fmla="*/ 85114 w 149932"/>
                <a:gd name="connsiteY4" fmla="*/ 0 h 189381"/>
                <a:gd name="connsiteX5" fmla="*/ 132174 w 149932"/>
                <a:gd name="connsiteY5" fmla="*/ 16744 h 189381"/>
                <a:gd name="connsiteX6" fmla="*/ 149933 w 149932"/>
                <a:gd name="connsiteY6" fmla="*/ 64819 h 189381"/>
                <a:gd name="connsiteX7" fmla="*/ 147649 w 149932"/>
                <a:gd name="connsiteY7" fmla="*/ 95135 h 189381"/>
                <a:gd name="connsiteX8" fmla="*/ 35517 w 149932"/>
                <a:gd name="connsiteY8" fmla="*/ 95135 h 189381"/>
                <a:gd name="connsiteX9" fmla="*/ 50485 w 149932"/>
                <a:gd name="connsiteY9" fmla="*/ 147142 h 189381"/>
                <a:gd name="connsiteX10" fmla="*/ 91203 w 149932"/>
                <a:gd name="connsiteY10" fmla="*/ 166803 h 189381"/>
                <a:gd name="connsiteX11" fmla="*/ 118474 w 149932"/>
                <a:gd name="connsiteY11" fmla="*/ 162110 h 189381"/>
                <a:gd name="connsiteX12" fmla="*/ 140419 w 149932"/>
                <a:gd name="connsiteY12" fmla="*/ 150820 h 189381"/>
                <a:gd name="connsiteX13" fmla="*/ 146634 w 149932"/>
                <a:gd name="connsiteY13" fmla="*/ 165154 h 189381"/>
                <a:gd name="connsiteX14" fmla="*/ 118601 w 149932"/>
                <a:gd name="connsiteY14" fmla="*/ 182151 h 189381"/>
                <a:gd name="connsiteX15" fmla="*/ 80801 w 149932"/>
                <a:gd name="connsiteY15" fmla="*/ 189382 h 189381"/>
                <a:gd name="connsiteX16" fmla="*/ 20676 w 149932"/>
                <a:gd name="connsiteY16" fmla="*/ 163505 h 189381"/>
                <a:gd name="connsiteX17" fmla="*/ 114035 w 149932"/>
                <a:gd name="connsiteY17" fmla="*/ 77757 h 189381"/>
                <a:gd name="connsiteX18" fmla="*/ 115050 w 149932"/>
                <a:gd name="connsiteY18" fmla="*/ 63804 h 189381"/>
                <a:gd name="connsiteX19" fmla="*/ 106044 w 149932"/>
                <a:gd name="connsiteY19" fmla="*/ 30443 h 189381"/>
                <a:gd name="connsiteX20" fmla="*/ 78772 w 149932"/>
                <a:gd name="connsiteY20" fmla="*/ 18266 h 189381"/>
                <a:gd name="connsiteX21" fmla="*/ 48582 w 149932"/>
                <a:gd name="connsiteY21" fmla="*/ 31965 h 189381"/>
                <a:gd name="connsiteX22" fmla="*/ 35644 w 149932"/>
                <a:gd name="connsiteY22" fmla="*/ 77884 h 189381"/>
                <a:gd name="connsiteX23" fmla="*/ 114035 w 149932"/>
                <a:gd name="connsiteY23" fmla="*/ 77884 h 1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932" h="189381">
                  <a:moveTo>
                    <a:pt x="20676" y="163505"/>
                  </a:moveTo>
                  <a:cubicBezTo>
                    <a:pt x="6850" y="146381"/>
                    <a:pt x="0" y="123422"/>
                    <a:pt x="0" y="94754"/>
                  </a:cubicBezTo>
                  <a:cubicBezTo>
                    <a:pt x="0" y="75854"/>
                    <a:pt x="3552" y="59237"/>
                    <a:pt x="10782" y="44904"/>
                  </a:cubicBezTo>
                  <a:cubicBezTo>
                    <a:pt x="18012" y="30570"/>
                    <a:pt x="28033" y="19534"/>
                    <a:pt x="40971" y="11670"/>
                  </a:cubicBezTo>
                  <a:cubicBezTo>
                    <a:pt x="53910" y="3805"/>
                    <a:pt x="68624" y="0"/>
                    <a:pt x="85114" y="0"/>
                  </a:cubicBezTo>
                  <a:cubicBezTo>
                    <a:pt x="105283" y="0"/>
                    <a:pt x="121012" y="5581"/>
                    <a:pt x="132174" y="16744"/>
                  </a:cubicBezTo>
                  <a:cubicBezTo>
                    <a:pt x="143336" y="27906"/>
                    <a:pt x="149298" y="44016"/>
                    <a:pt x="149933" y="64819"/>
                  </a:cubicBezTo>
                  <a:cubicBezTo>
                    <a:pt x="149933" y="78011"/>
                    <a:pt x="149171" y="88158"/>
                    <a:pt x="147649" y="95135"/>
                  </a:cubicBezTo>
                  <a:lnTo>
                    <a:pt x="35517" y="95135"/>
                  </a:lnTo>
                  <a:cubicBezTo>
                    <a:pt x="35898" y="116699"/>
                    <a:pt x="40971" y="133950"/>
                    <a:pt x="50485" y="147142"/>
                  </a:cubicBezTo>
                  <a:cubicBezTo>
                    <a:pt x="59998" y="160334"/>
                    <a:pt x="73571" y="166803"/>
                    <a:pt x="91203" y="166803"/>
                  </a:cubicBezTo>
                  <a:cubicBezTo>
                    <a:pt x="99828" y="166803"/>
                    <a:pt x="108961" y="165281"/>
                    <a:pt x="118474" y="162110"/>
                  </a:cubicBezTo>
                  <a:cubicBezTo>
                    <a:pt x="127988" y="158939"/>
                    <a:pt x="135218" y="155260"/>
                    <a:pt x="140419" y="150820"/>
                  </a:cubicBezTo>
                  <a:lnTo>
                    <a:pt x="146634" y="165154"/>
                  </a:lnTo>
                  <a:cubicBezTo>
                    <a:pt x="140292" y="171623"/>
                    <a:pt x="131032" y="177331"/>
                    <a:pt x="118601" y="182151"/>
                  </a:cubicBezTo>
                  <a:cubicBezTo>
                    <a:pt x="106171" y="186972"/>
                    <a:pt x="93613" y="189382"/>
                    <a:pt x="80801" y="189382"/>
                  </a:cubicBezTo>
                  <a:cubicBezTo>
                    <a:pt x="54417" y="189255"/>
                    <a:pt x="34375" y="180629"/>
                    <a:pt x="20676" y="163505"/>
                  </a:cubicBezTo>
                  <a:close/>
                  <a:moveTo>
                    <a:pt x="114035" y="77757"/>
                  </a:moveTo>
                  <a:cubicBezTo>
                    <a:pt x="114669" y="73190"/>
                    <a:pt x="115050" y="68497"/>
                    <a:pt x="115050" y="63804"/>
                  </a:cubicBezTo>
                  <a:cubicBezTo>
                    <a:pt x="114796" y="49724"/>
                    <a:pt x="111879" y="38561"/>
                    <a:pt x="106044" y="30443"/>
                  </a:cubicBezTo>
                  <a:cubicBezTo>
                    <a:pt x="100209" y="22325"/>
                    <a:pt x="91203" y="18266"/>
                    <a:pt x="78772" y="18266"/>
                  </a:cubicBezTo>
                  <a:cubicBezTo>
                    <a:pt x="66214" y="18266"/>
                    <a:pt x="56066" y="22832"/>
                    <a:pt x="48582" y="31965"/>
                  </a:cubicBezTo>
                  <a:cubicBezTo>
                    <a:pt x="41098" y="41098"/>
                    <a:pt x="36786" y="56447"/>
                    <a:pt x="35644" y="77884"/>
                  </a:cubicBezTo>
                  <a:lnTo>
                    <a:pt x="114035" y="77884"/>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0" name="Freeform: Shape 1042">
              <a:extLst>
                <a:ext uri="{FF2B5EF4-FFF2-40B4-BE49-F238E27FC236}">
                  <a16:creationId xmlns:a16="http://schemas.microsoft.com/office/drawing/2014/main" id="{DAF330A1-BBF6-B018-EC9A-9979F5468B9C}"/>
                </a:ext>
              </a:extLst>
            </p:cNvPr>
            <p:cNvSpPr/>
            <p:nvPr/>
          </p:nvSpPr>
          <p:spPr>
            <a:xfrm>
              <a:off x="21452503" y="1844139"/>
              <a:ext cx="160080" cy="188493"/>
            </a:xfrm>
            <a:custGeom>
              <a:avLst/>
              <a:gdLst>
                <a:gd name="connsiteX0" fmla="*/ 30824 w 160080"/>
                <a:gd name="connsiteY0" fmla="*/ 90822 h 188493"/>
                <a:gd name="connsiteX1" fmla="*/ 108454 w 160080"/>
                <a:gd name="connsiteY1" fmla="*/ 75347 h 188493"/>
                <a:gd name="connsiteX2" fmla="*/ 108454 w 160080"/>
                <a:gd name="connsiteY2" fmla="*/ 66214 h 188493"/>
                <a:gd name="connsiteX3" fmla="*/ 105156 w 160080"/>
                <a:gd name="connsiteY3" fmla="*/ 42113 h 188493"/>
                <a:gd name="connsiteX4" fmla="*/ 93866 w 160080"/>
                <a:gd name="connsiteY4" fmla="*/ 29302 h 188493"/>
                <a:gd name="connsiteX5" fmla="*/ 71161 w 160080"/>
                <a:gd name="connsiteY5" fmla="*/ 25242 h 188493"/>
                <a:gd name="connsiteX6" fmla="*/ 41352 w 160080"/>
                <a:gd name="connsiteY6" fmla="*/ 29936 h 188493"/>
                <a:gd name="connsiteX7" fmla="*/ 15095 w 160080"/>
                <a:gd name="connsiteY7" fmla="*/ 41479 h 188493"/>
                <a:gd name="connsiteX8" fmla="*/ 6977 w 160080"/>
                <a:gd name="connsiteY8" fmla="*/ 24481 h 188493"/>
                <a:gd name="connsiteX9" fmla="*/ 22579 w 160080"/>
                <a:gd name="connsiteY9" fmla="*/ 14968 h 188493"/>
                <a:gd name="connsiteX10" fmla="*/ 48963 w 160080"/>
                <a:gd name="connsiteY10" fmla="*/ 4566 h 188493"/>
                <a:gd name="connsiteX11" fmla="*/ 78898 w 160080"/>
                <a:gd name="connsiteY11" fmla="*/ 0 h 188493"/>
                <a:gd name="connsiteX12" fmla="*/ 115557 w 160080"/>
                <a:gd name="connsiteY12" fmla="*/ 6342 h 188493"/>
                <a:gd name="connsiteX13" fmla="*/ 134965 w 160080"/>
                <a:gd name="connsiteY13" fmla="*/ 26765 h 188493"/>
                <a:gd name="connsiteX14" fmla="*/ 140799 w 160080"/>
                <a:gd name="connsiteY14" fmla="*/ 64184 h 188493"/>
                <a:gd name="connsiteX15" fmla="*/ 140799 w 160080"/>
                <a:gd name="connsiteY15" fmla="*/ 168833 h 188493"/>
                <a:gd name="connsiteX16" fmla="*/ 160080 w 160080"/>
                <a:gd name="connsiteY16" fmla="*/ 168833 h 188493"/>
                <a:gd name="connsiteX17" fmla="*/ 160080 w 160080"/>
                <a:gd name="connsiteY17" fmla="*/ 183293 h 188493"/>
                <a:gd name="connsiteX18" fmla="*/ 143590 w 160080"/>
                <a:gd name="connsiteY18" fmla="*/ 186591 h 188493"/>
                <a:gd name="connsiteX19" fmla="*/ 126212 w 160080"/>
                <a:gd name="connsiteY19" fmla="*/ 188240 h 188493"/>
                <a:gd name="connsiteX20" fmla="*/ 113781 w 160080"/>
                <a:gd name="connsiteY20" fmla="*/ 185450 h 188493"/>
                <a:gd name="connsiteX21" fmla="*/ 110483 w 160080"/>
                <a:gd name="connsiteY21" fmla="*/ 173272 h 188493"/>
                <a:gd name="connsiteX22" fmla="*/ 110483 w 160080"/>
                <a:gd name="connsiteY22" fmla="*/ 162490 h 188493"/>
                <a:gd name="connsiteX23" fmla="*/ 86509 w 160080"/>
                <a:gd name="connsiteY23" fmla="*/ 180376 h 188493"/>
                <a:gd name="connsiteX24" fmla="*/ 54417 w 160080"/>
                <a:gd name="connsiteY24" fmla="*/ 188494 h 188493"/>
                <a:gd name="connsiteX25" fmla="*/ 15475 w 160080"/>
                <a:gd name="connsiteY25" fmla="*/ 174921 h 188493"/>
                <a:gd name="connsiteX26" fmla="*/ 0 w 160080"/>
                <a:gd name="connsiteY26" fmla="*/ 135979 h 188493"/>
                <a:gd name="connsiteX27" fmla="*/ 30824 w 160080"/>
                <a:gd name="connsiteY27" fmla="*/ 90822 h 188493"/>
                <a:gd name="connsiteX28" fmla="*/ 88158 w 160080"/>
                <a:gd name="connsiteY28" fmla="*/ 161095 h 188493"/>
                <a:gd name="connsiteX29" fmla="*/ 108327 w 160080"/>
                <a:gd name="connsiteY29" fmla="*/ 148664 h 188493"/>
                <a:gd name="connsiteX30" fmla="*/ 108327 w 160080"/>
                <a:gd name="connsiteY30" fmla="*/ 92598 h 188493"/>
                <a:gd name="connsiteX31" fmla="*/ 54671 w 160080"/>
                <a:gd name="connsiteY31" fmla="*/ 103507 h 188493"/>
                <a:gd name="connsiteX32" fmla="*/ 36532 w 160080"/>
                <a:gd name="connsiteY32" fmla="*/ 132047 h 188493"/>
                <a:gd name="connsiteX33" fmla="*/ 45157 w 160080"/>
                <a:gd name="connsiteY33" fmla="*/ 157924 h 188493"/>
                <a:gd name="connsiteX34" fmla="*/ 68497 w 160080"/>
                <a:gd name="connsiteY34" fmla="*/ 166296 h 188493"/>
                <a:gd name="connsiteX35" fmla="*/ 88158 w 160080"/>
                <a:gd name="connsiteY35" fmla="*/ 161095 h 18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0080" h="188493">
                  <a:moveTo>
                    <a:pt x="30824" y="90822"/>
                  </a:moveTo>
                  <a:cubicBezTo>
                    <a:pt x="51246" y="81182"/>
                    <a:pt x="77123" y="75981"/>
                    <a:pt x="108454" y="75347"/>
                  </a:cubicBezTo>
                  <a:lnTo>
                    <a:pt x="108454" y="66214"/>
                  </a:lnTo>
                  <a:cubicBezTo>
                    <a:pt x="108454" y="56066"/>
                    <a:pt x="107312" y="47948"/>
                    <a:pt x="105156" y="42113"/>
                  </a:cubicBezTo>
                  <a:cubicBezTo>
                    <a:pt x="102999" y="36278"/>
                    <a:pt x="99194" y="31965"/>
                    <a:pt x="93866" y="29302"/>
                  </a:cubicBezTo>
                  <a:cubicBezTo>
                    <a:pt x="88539" y="26638"/>
                    <a:pt x="80928" y="25242"/>
                    <a:pt x="71161" y="25242"/>
                  </a:cubicBezTo>
                  <a:cubicBezTo>
                    <a:pt x="60125" y="25242"/>
                    <a:pt x="50104" y="26765"/>
                    <a:pt x="41352" y="29936"/>
                  </a:cubicBezTo>
                  <a:cubicBezTo>
                    <a:pt x="32599" y="33107"/>
                    <a:pt x="23847" y="36912"/>
                    <a:pt x="15095" y="41479"/>
                  </a:cubicBezTo>
                  <a:lnTo>
                    <a:pt x="6977" y="24481"/>
                  </a:lnTo>
                  <a:cubicBezTo>
                    <a:pt x="9767" y="22071"/>
                    <a:pt x="14968" y="18900"/>
                    <a:pt x="22579" y="14968"/>
                  </a:cubicBezTo>
                  <a:cubicBezTo>
                    <a:pt x="30189" y="11036"/>
                    <a:pt x="38942" y="7611"/>
                    <a:pt x="48963" y="4566"/>
                  </a:cubicBezTo>
                  <a:cubicBezTo>
                    <a:pt x="58983" y="1522"/>
                    <a:pt x="69004" y="0"/>
                    <a:pt x="78898" y="0"/>
                  </a:cubicBezTo>
                  <a:cubicBezTo>
                    <a:pt x="94374" y="0"/>
                    <a:pt x="106551" y="2156"/>
                    <a:pt x="115557" y="6342"/>
                  </a:cubicBezTo>
                  <a:cubicBezTo>
                    <a:pt x="124563" y="10528"/>
                    <a:pt x="131032" y="17378"/>
                    <a:pt x="134965" y="26765"/>
                  </a:cubicBezTo>
                  <a:cubicBezTo>
                    <a:pt x="138897" y="36151"/>
                    <a:pt x="140799" y="48582"/>
                    <a:pt x="140799" y="64184"/>
                  </a:cubicBezTo>
                  <a:lnTo>
                    <a:pt x="140799" y="168833"/>
                  </a:lnTo>
                  <a:lnTo>
                    <a:pt x="160080" y="168833"/>
                  </a:lnTo>
                  <a:lnTo>
                    <a:pt x="160080" y="183293"/>
                  </a:lnTo>
                  <a:cubicBezTo>
                    <a:pt x="155767" y="184435"/>
                    <a:pt x="150186" y="185450"/>
                    <a:pt x="143590" y="186591"/>
                  </a:cubicBezTo>
                  <a:cubicBezTo>
                    <a:pt x="136994" y="187606"/>
                    <a:pt x="131159" y="188240"/>
                    <a:pt x="126212" y="188240"/>
                  </a:cubicBezTo>
                  <a:cubicBezTo>
                    <a:pt x="120124" y="188240"/>
                    <a:pt x="115938" y="187352"/>
                    <a:pt x="113781" y="185450"/>
                  </a:cubicBezTo>
                  <a:cubicBezTo>
                    <a:pt x="111625" y="183547"/>
                    <a:pt x="110483" y="179488"/>
                    <a:pt x="110483" y="173272"/>
                  </a:cubicBezTo>
                  <a:lnTo>
                    <a:pt x="110483" y="162490"/>
                  </a:lnTo>
                  <a:cubicBezTo>
                    <a:pt x="104014" y="168959"/>
                    <a:pt x="96023" y="175048"/>
                    <a:pt x="86509" y="180376"/>
                  </a:cubicBezTo>
                  <a:cubicBezTo>
                    <a:pt x="76996" y="185703"/>
                    <a:pt x="66341" y="188494"/>
                    <a:pt x="54417" y="188494"/>
                  </a:cubicBezTo>
                  <a:cubicBezTo>
                    <a:pt x="38815" y="188494"/>
                    <a:pt x="25750" y="183927"/>
                    <a:pt x="15475" y="174921"/>
                  </a:cubicBezTo>
                  <a:cubicBezTo>
                    <a:pt x="5201" y="165915"/>
                    <a:pt x="0" y="152977"/>
                    <a:pt x="0" y="135979"/>
                  </a:cubicBezTo>
                  <a:cubicBezTo>
                    <a:pt x="127" y="115557"/>
                    <a:pt x="10401" y="100462"/>
                    <a:pt x="30824" y="90822"/>
                  </a:cubicBezTo>
                  <a:close/>
                  <a:moveTo>
                    <a:pt x="88158" y="161095"/>
                  </a:moveTo>
                  <a:cubicBezTo>
                    <a:pt x="95515" y="157670"/>
                    <a:pt x="102238" y="153484"/>
                    <a:pt x="108327" y="148664"/>
                  </a:cubicBezTo>
                  <a:lnTo>
                    <a:pt x="108327" y="92598"/>
                  </a:lnTo>
                  <a:cubicBezTo>
                    <a:pt x="84607" y="92598"/>
                    <a:pt x="66721" y="96276"/>
                    <a:pt x="54671" y="103507"/>
                  </a:cubicBezTo>
                  <a:cubicBezTo>
                    <a:pt x="42620" y="110737"/>
                    <a:pt x="36532" y="120250"/>
                    <a:pt x="36532" y="132047"/>
                  </a:cubicBezTo>
                  <a:cubicBezTo>
                    <a:pt x="36532" y="143844"/>
                    <a:pt x="39449" y="152469"/>
                    <a:pt x="45157" y="157924"/>
                  </a:cubicBezTo>
                  <a:cubicBezTo>
                    <a:pt x="50865" y="163505"/>
                    <a:pt x="58730" y="166296"/>
                    <a:pt x="68497" y="166296"/>
                  </a:cubicBezTo>
                  <a:cubicBezTo>
                    <a:pt x="74205" y="166296"/>
                    <a:pt x="80801" y="164520"/>
                    <a:pt x="88158" y="161095"/>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1" name="Freeform: Shape 1043">
              <a:extLst>
                <a:ext uri="{FF2B5EF4-FFF2-40B4-BE49-F238E27FC236}">
                  <a16:creationId xmlns:a16="http://schemas.microsoft.com/office/drawing/2014/main" id="{2E6587FC-B479-837C-A8DF-2821425ADBD4}"/>
                </a:ext>
              </a:extLst>
            </p:cNvPr>
            <p:cNvSpPr/>
            <p:nvPr/>
          </p:nvSpPr>
          <p:spPr>
            <a:xfrm>
              <a:off x="21712792" y="1784394"/>
              <a:ext cx="214877" cy="244940"/>
            </a:xfrm>
            <a:custGeom>
              <a:avLst/>
              <a:gdLst>
                <a:gd name="connsiteX0" fmla="*/ 254 w 214877"/>
                <a:gd name="connsiteY0" fmla="*/ 228577 h 244940"/>
                <a:gd name="connsiteX1" fmla="*/ 27272 w 214877"/>
                <a:gd name="connsiteY1" fmla="*/ 225279 h 244940"/>
                <a:gd name="connsiteX2" fmla="*/ 27272 w 214877"/>
                <a:gd name="connsiteY2" fmla="*/ 22706 h 244940"/>
                <a:gd name="connsiteX3" fmla="*/ 1903 w 214877"/>
                <a:gd name="connsiteY3" fmla="*/ 18520 h 244940"/>
                <a:gd name="connsiteX4" fmla="*/ 1903 w 214877"/>
                <a:gd name="connsiteY4" fmla="*/ 2537 h 244940"/>
                <a:gd name="connsiteX5" fmla="*/ 44650 w 214877"/>
                <a:gd name="connsiteY5" fmla="*/ 2537 h 244940"/>
                <a:gd name="connsiteX6" fmla="*/ 69385 w 214877"/>
                <a:gd name="connsiteY6" fmla="*/ 1268 h 244940"/>
                <a:gd name="connsiteX7" fmla="*/ 94754 w 214877"/>
                <a:gd name="connsiteY7" fmla="*/ 0 h 244940"/>
                <a:gd name="connsiteX8" fmla="*/ 162998 w 214877"/>
                <a:gd name="connsiteY8" fmla="*/ 15475 h 244940"/>
                <a:gd name="connsiteX9" fmla="*/ 183420 w 214877"/>
                <a:gd name="connsiteY9" fmla="*/ 64184 h 244940"/>
                <a:gd name="connsiteX10" fmla="*/ 170481 w 214877"/>
                <a:gd name="connsiteY10" fmla="*/ 106551 h 244940"/>
                <a:gd name="connsiteX11" fmla="*/ 135091 w 214877"/>
                <a:gd name="connsiteY11" fmla="*/ 132681 h 244940"/>
                <a:gd name="connsiteX12" fmla="*/ 154499 w 214877"/>
                <a:gd name="connsiteY12" fmla="*/ 151708 h 244940"/>
                <a:gd name="connsiteX13" fmla="*/ 176443 w 214877"/>
                <a:gd name="connsiteY13" fmla="*/ 189382 h 244940"/>
                <a:gd name="connsiteX14" fmla="*/ 191918 w 214877"/>
                <a:gd name="connsiteY14" fmla="*/ 216146 h 244940"/>
                <a:gd name="connsiteX15" fmla="*/ 202193 w 214877"/>
                <a:gd name="connsiteY15" fmla="*/ 225660 h 244940"/>
                <a:gd name="connsiteX16" fmla="*/ 214878 w 214877"/>
                <a:gd name="connsiteY16" fmla="*/ 228958 h 244940"/>
                <a:gd name="connsiteX17" fmla="*/ 214878 w 214877"/>
                <a:gd name="connsiteY17" fmla="*/ 244941 h 244940"/>
                <a:gd name="connsiteX18" fmla="*/ 169847 w 214877"/>
                <a:gd name="connsiteY18" fmla="*/ 244941 h 244940"/>
                <a:gd name="connsiteX19" fmla="*/ 158177 w 214877"/>
                <a:gd name="connsiteY19" fmla="*/ 233651 h 244940"/>
                <a:gd name="connsiteX20" fmla="*/ 140926 w 214877"/>
                <a:gd name="connsiteY20" fmla="*/ 198895 h 244940"/>
                <a:gd name="connsiteX21" fmla="*/ 120504 w 214877"/>
                <a:gd name="connsiteY21" fmla="*/ 158051 h 244940"/>
                <a:gd name="connsiteX22" fmla="*/ 103380 w 214877"/>
                <a:gd name="connsiteY22" fmla="*/ 138643 h 244940"/>
                <a:gd name="connsiteX23" fmla="*/ 62028 w 214877"/>
                <a:gd name="connsiteY23" fmla="*/ 138263 h 244940"/>
                <a:gd name="connsiteX24" fmla="*/ 62028 w 214877"/>
                <a:gd name="connsiteY24" fmla="*/ 225660 h 244940"/>
                <a:gd name="connsiteX25" fmla="*/ 94247 w 214877"/>
                <a:gd name="connsiteY25" fmla="*/ 228958 h 244940"/>
                <a:gd name="connsiteX26" fmla="*/ 94247 w 214877"/>
                <a:gd name="connsiteY26" fmla="*/ 244941 h 244940"/>
                <a:gd name="connsiteX27" fmla="*/ 0 w 214877"/>
                <a:gd name="connsiteY27" fmla="*/ 244941 h 244940"/>
                <a:gd name="connsiteX28" fmla="*/ 0 w 214877"/>
                <a:gd name="connsiteY28" fmla="*/ 228577 h 244940"/>
                <a:gd name="connsiteX29" fmla="*/ 133950 w 214877"/>
                <a:gd name="connsiteY29" fmla="*/ 107058 h 244940"/>
                <a:gd name="connsiteX30" fmla="*/ 146000 w 214877"/>
                <a:gd name="connsiteY30" fmla="*/ 66341 h 244940"/>
                <a:gd name="connsiteX31" fmla="*/ 133823 w 214877"/>
                <a:gd name="connsiteY31" fmla="*/ 30063 h 244940"/>
                <a:gd name="connsiteX32" fmla="*/ 91583 w 214877"/>
                <a:gd name="connsiteY32" fmla="*/ 17505 h 244940"/>
                <a:gd name="connsiteX33" fmla="*/ 70780 w 214877"/>
                <a:gd name="connsiteY33" fmla="*/ 18773 h 244940"/>
                <a:gd name="connsiteX34" fmla="*/ 62281 w 214877"/>
                <a:gd name="connsiteY34" fmla="*/ 19407 h 244940"/>
                <a:gd name="connsiteX35" fmla="*/ 62281 w 214877"/>
                <a:gd name="connsiteY35" fmla="*/ 120504 h 244940"/>
                <a:gd name="connsiteX36" fmla="*/ 82450 w 214877"/>
                <a:gd name="connsiteY36" fmla="*/ 120885 h 244940"/>
                <a:gd name="connsiteX37" fmla="*/ 100970 w 214877"/>
                <a:gd name="connsiteY37" fmla="*/ 120885 h 244940"/>
                <a:gd name="connsiteX38" fmla="*/ 133950 w 214877"/>
                <a:gd name="connsiteY38" fmla="*/ 107058 h 24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4877" h="244940">
                  <a:moveTo>
                    <a:pt x="254" y="228577"/>
                  </a:moveTo>
                  <a:lnTo>
                    <a:pt x="27272" y="225279"/>
                  </a:lnTo>
                  <a:lnTo>
                    <a:pt x="27272" y="22706"/>
                  </a:lnTo>
                  <a:lnTo>
                    <a:pt x="1903" y="18520"/>
                  </a:lnTo>
                  <a:lnTo>
                    <a:pt x="1903" y="2537"/>
                  </a:lnTo>
                  <a:lnTo>
                    <a:pt x="44650" y="2537"/>
                  </a:lnTo>
                  <a:cubicBezTo>
                    <a:pt x="50739" y="2537"/>
                    <a:pt x="58983" y="2156"/>
                    <a:pt x="69385" y="1268"/>
                  </a:cubicBezTo>
                  <a:cubicBezTo>
                    <a:pt x="80294" y="381"/>
                    <a:pt x="88666" y="0"/>
                    <a:pt x="94754" y="0"/>
                  </a:cubicBezTo>
                  <a:cubicBezTo>
                    <a:pt x="126719" y="0"/>
                    <a:pt x="149425" y="5201"/>
                    <a:pt x="162998" y="15475"/>
                  </a:cubicBezTo>
                  <a:cubicBezTo>
                    <a:pt x="176570" y="25750"/>
                    <a:pt x="183420" y="41986"/>
                    <a:pt x="183420" y="64184"/>
                  </a:cubicBezTo>
                  <a:cubicBezTo>
                    <a:pt x="183420" y="79660"/>
                    <a:pt x="179107" y="93740"/>
                    <a:pt x="170481" y="106551"/>
                  </a:cubicBezTo>
                  <a:cubicBezTo>
                    <a:pt x="161856" y="119363"/>
                    <a:pt x="150059" y="128115"/>
                    <a:pt x="135091" y="132681"/>
                  </a:cubicBezTo>
                  <a:cubicBezTo>
                    <a:pt x="142068" y="136360"/>
                    <a:pt x="148537" y="142702"/>
                    <a:pt x="154499" y="151708"/>
                  </a:cubicBezTo>
                  <a:cubicBezTo>
                    <a:pt x="160461" y="160714"/>
                    <a:pt x="167818" y="173272"/>
                    <a:pt x="176443" y="189382"/>
                  </a:cubicBezTo>
                  <a:cubicBezTo>
                    <a:pt x="183166" y="201559"/>
                    <a:pt x="188367" y="210438"/>
                    <a:pt x="191918" y="216146"/>
                  </a:cubicBezTo>
                  <a:cubicBezTo>
                    <a:pt x="195470" y="221854"/>
                    <a:pt x="198895" y="224899"/>
                    <a:pt x="202193" y="225660"/>
                  </a:cubicBezTo>
                  <a:lnTo>
                    <a:pt x="214878" y="228958"/>
                  </a:lnTo>
                  <a:lnTo>
                    <a:pt x="214878" y="244941"/>
                  </a:lnTo>
                  <a:lnTo>
                    <a:pt x="169847" y="244941"/>
                  </a:lnTo>
                  <a:cubicBezTo>
                    <a:pt x="166422" y="244941"/>
                    <a:pt x="162490" y="241262"/>
                    <a:pt x="158177" y="233651"/>
                  </a:cubicBezTo>
                  <a:cubicBezTo>
                    <a:pt x="153865" y="226167"/>
                    <a:pt x="148030" y="214624"/>
                    <a:pt x="140926" y="198895"/>
                  </a:cubicBezTo>
                  <a:cubicBezTo>
                    <a:pt x="133062" y="181771"/>
                    <a:pt x="126339" y="168072"/>
                    <a:pt x="120504" y="158051"/>
                  </a:cubicBezTo>
                  <a:cubicBezTo>
                    <a:pt x="114796" y="147903"/>
                    <a:pt x="109088" y="141434"/>
                    <a:pt x="103380" y="138643"/>
                  </a:cubicBezTo>
                  <a:cubicBezTo>
                    <a:pt x="80167" y="138643"/>
                    <a:pt x="66341" y="138516"/>
                    <a:pt x="62028" y="138263"/>
                  </a:cubicBezTo>
                  <a:lnTo>
                    <a:pt x="62028" y="225660"/>
                  </a:lnTo>
                  <a:lnTo>
                    <a:pt x="94247" y="228958"/>
                  </a:lnTo>
                  <a:lnTo>
                    <a:pt x="94247" y="244941"/>
                  </a:lnTo>
                  <a:lnTo>
                    <a:pt x="0" y="244941"/>
                  </a:lnTo>
                  <a:lnTo>
                    <a:pt x="0" y="228577"/>
                  </a:lnTo>
                  <a:close/>
                  <a:moveTo>
                    <a:pt x="133950" y="107058"/>
                  </a:moveTo>
                  <a:cubicBezTo>
                    <a:pt x="141941" y="97925"/>
                    <a:pt x="146000" y="84353"/>
                    <a:pt x="146000" y="66341"/>
                  </a:cubicBezTo>
                  <a:cubicBezTo>
                    <a:pt x="146000" y="50485"/>
                    <a:pt x="141941" y="38308"/>
                    <a:pt x="133823" y="30063"/>
                  </a:cubicBezTo>
                  <a:cubicBezTo>
                    <a:pt x="125705" y="21691"/>
                    <a:pt x="111625" y="17505"/>
                    <a:pt x="91583" y="17505"/>
                  </a:cubicBezTo>
                  <a:cubicBezTo>
                    <a:pt x="84607" y="17505"/>
                    <a:pt x="77630" y="17885"/>
                    <a:pt x="70780" y="18773"/>
                  </a:cubicBezTo>
                  <a:cubicBezTo>
                    <a:pt x="66467" y="19154"/>
                    <a:pt x="63550" y="19407"/>
                    <a:pt x="62281" y="19407"/>
                  </a:cubicBezTo>
                  <a:lnTo>
                    <a:pt x="62281" y="120504"/>
                  </a:lnTo>
                  <a:cubicBezTo>
                    <a:pt x="65580" y="120758"/>
                    <a:pt x="72302" y="120885"/>
                    <a:pt x="82450" y="120885"/>
                  </a:cubicBezTo>
                  <a:lnTo>
                    <a:pt x="100970" y="120885"/>
                  </a:lnTo>
                  <a:cubicBezTo>
                    <a:pt x="114923" y="120758"/>
                    <a:pt x="125832" y="116191"/>
                    <a:pt x="133950" y="107058"/>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2" name="Freeform: Shape 1044">
              <a:extLst>
                <a:ext uri="{FF2B5EF4-FFF2-40B4-BE49-F238E27FC236}">
                  <a16:creationId xmlns:a16="http://schemas.microsoft.com/office/drawing/2014/main" id="{D64222CC-53F3-CCC1-9AAB-AB097CCCAC69}"/>
                </a:ext>
              </a:extLst>
            </p:cNvPr>
            <p:cNvSpPr/>
            <p:nvPr/>
          </p:nvSpPr>
          <p:spPr>
            <a:xfrm>
              <a:off x="21941243" y="1770568"/>
              <a:ext cx="86382" cy="258513"/>
            </a:xfrm>
            <a:custGeom>
              <a:avLst/>
              <a:gdLst>
                <a:gd name="connsiteX0" fmla="*/ 26384 w 86382"/>
                <a:gd name="connsiteY0" fmla="*/ 102619 h 258513"/>
                <a:gd name="connsiteX1" fmla="*/ 1649 w 86382"/>
                <a:gd name="connsiteY1" fmla="*/ 96784 h 258513"/>
                <a:gd name="connsiteX2" fmla="*/ 1649 w 86382"/>
                <a:gd name="connsiteY2" fmla="*/ 79533 h 258513"/>
                <a:gd name="connsiteX3" fmla="*/ 52134 w 86382"/>
                <a:gd name="connsiteY3" fmla="*/ 73317 h 258513"/>
                <a:gd name="connsiteX4" fmla="*/ 52768 w 86382"/>
                <a:gd name="connsiteY4" fmla="*/ 73317 h 258513"/>
                <a:gd name="connsiteX5" fmla="*/ 60252 w 86382"/>
                <a:gd name="connsiteY5" fmla="*/ 79152 h 258513"/>
                <a:gd name="connsiteX6" fmla="*/ 60252 w 86382"/>
                <a:gd name="connsiteY6" fmla="*/ 239867 h 258513"/>
                <a:gd name="connsiteX7" fmla="*/ 86382 w 86382"/>
                <a:gd name="connsiteY7" fmla="*/ 242530 h 258513"/>
                <a:gd name="connsiteX8" fmla="*/ 86382 w 86382"/>
                <a:gd name="connsiteY8" fmla="*/ 258513 h 258513"/>
                <a:gd name="connsiteX9" fmla="*/ 0 w 86382"/>
                <a:gd name="connsiteY9" fmla="*/ 258513 h 258513"/>
                <a:gd name="connsiteX10" fmla="*/ 0 w 86382"/>
                <a:gd name="connsiteY10" fmla="*/ 242530 h 258513"/>
                <a:gd name="connsiteX11" fmla="*/ 26384 w 86382"/>
                <a:gd name="connsiteY11" fmla="*/ 239613 h 258513"/>
                <a:gd name="connsiteX12" fmla="*/ 26384 w 86382"/>
                <a:gd name="connsiteY12" fmla="*/ 102619 h 258513"/>
                <a:gd name="connsiteX13" fmla="*/ 23720 w 86382"/>
                <a:gd name="connsiteY13" fmla="*/ 39069 h 258513"/>
                <a:gd name="connsiteX14" fmla="*/ 18519 w 86382"/>
                <a:gd name="connsiteY14" fmla="*/ 24101 h 258513"/>
                <a:gd name="connsiteX15" fmla="*/ 24862 w 86382"/>
                <a:gd name="connsiteY15" fmla="*/ 6850 h 258513"/>
                <a:gd name="connsiteX16" fmla="*/ 42367 w 86382"/>
                <a:gd name="connsiteY16" fmla="*/ 0 h 258513"/>
                <a:gd name="connsiteX17" fmla="*/ 58603 w 86382"/>
                <a:gd name="connsiteY17" fmla="*/ 5835 h 258513"/>
                <a:gd name="connsiteX18" fmla="*/ 63804 w 86382"/>
                <a:gd name="connsiteY18" fmla="*/ 20803 h 258513"/>
                <a:gd name="connsiteX19" fmla="*/ 57461 w 86382"/>
                <a:gd name="connsiteY19" fmla="*/ 38434 h 258513"/>
                <a:gd name="connsiteX20" fmla="*/ 39703 w 86382"/>
                <a:gd name="connsiteY20" fmla="*/ 44904 h 258513"/>
                <a:gd name="connsiteX21" fmla="*/ 39322 w 86382"/>
                <a:gd name="connsiteY21" fmla="*/ 44904 h 258513"/>
                <a:gd name="connsiteX22" fmla="*/ 23720 w 86382"/>
                <a:gd name="connsiteY22" fmla="*/ 39069 h 25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82" h="258513">
                  <a:moveTo>
                    <a:pt x="26384" y="102619"/>
                  </a:moveTo>
                  <a:lnTo>
                    <a:pt x="1649" y="96784"/>
                  </a:lnTo>
                  <a:lnTo>
                    <a:pt x="1649" y="79533"/>
                  </a:lnTo>
                  <a:lnTo>
                    <a:pt x="52134" y="73317"/>
                  </a:lnTo>
                  <a:lnTo>
                    <a:pt x="52768" y="73317"/>
                  </a:lnTo>
                  <a:lnTo>
                    <a:pt x="60252" y="79152"/>
                  </a:lnTo>
                  <a:lnTo>
                    <a:pt x="60252" y="239867"/>
                  </a:lnTo>
                  <a:lnTo>
                    <a:pt x="86382" y="242530"/>
                  </a:lnTo>
                  <a:lnTo>
                    <a:pt x="86382" y="258513"/>
                  </a:lnTo>
                  <a:lnTo>
                    <a:pt x="0" y="258513"/>
                  </a:lnTo>
                  <a:lnTo>
                    <a:pt x="0" y="242530"/>
                  </a:lnTo>
                  <a:lnTo>
                    <a:pt x="26384" y="239613"/>
                  </a:lnTo>
                  <a:lnTo>
                    <a:pt x="26384" y="102619"/>
                  </a:lnTo>
                  <a:close/>
                  <a:moveTo>
                    <a:pt x="23720" y="39069"/>
                  </a:moveTo>
                  <a:cubicBezTo>
                    <a:pt x="20295" y="35136"/>
                    <a:pt x="18519" y="30189"/>
                    <a:pt x="18519" y="24101"/>
                  </a:cubicBezTo>
                  <a:cubicBezTo>
                    <a:pt x="18519" y="17124"/>
                    <a:pt x="20676" y="11416"/>
                    <a:pt x="24862" y="6850"/>
                  </a:cubicBezTo>
                  <a:cubicBezTo>
                    <a:pt x="29048" y="2283"/>
                    <a:pt x="34883" y="0"/>
                    <a:pt x="42367" y="0"/>
                  </a:cubicBezTo>
                  <a:cubicBezTo>
                    <a:pt x="49724" y="0"/>
                    <a:pt x="55178" y="1903"/>
                    <a:pt x="58603" y="5835"/>
                  </a:cubicBezTo>
                  <a:cubicBezTo>
                    <a:pt x="62028" y="9767"/>
                    <a:pt x="63804" y="14714"/>
                    <a:pt x="63804" y="20803"/>
                  </a:cubicBezTo>
                  <a:cubicBezTo>
                    <a:pt x="63804" y="28160"/>
                    <a:pt x="61647" y="33995"/>
                    <a:pt x="57461" y="38434"/>
                  </a:cubicBezTo>
                  <a:cubicBezTo>
                    <a:pt x="53275" y="42747"/>
                    <a:pt x="47314" y="44904"/>
                    <a:pt x="39703" y="44904"/>
                  </a:cubicBezTo>
                  <a:lnTo>
                    <a:pt x="39322" y="44904"/>
                  </a:lnTo>
                  <a:cubicBezTo>
                    <a:pt x="32473" y="44904"/>
                    <a:pt x="27272" y="43001"/>
                    <a:pt x="23720" y="390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3" name="Freeform: Shape 1045">
              <a:extLst>
                <a:ext uri="{FF2B5EF4-FFF2-40B4-BE49-F238E27FC236}">
                  <a16:creationId xmlns:a16="http://schemas.microsoft.com/office/drawing/2014/main" id="{E69B5D7B-94C8-809A-D7C8-587FD1D657CB}"/>
                </a:ext>
              </a:extLst>
            </p:cNvPr>
            <p:cNvSpPr/>
            <p:nvPr/>
          </p:nvSpPr>
          <p:spPr>
            <a:xfrm>
              <a:off x="22053882" y="1844012"/>
              <a:ext cx="132046" cy="188366"/>
            </a:xfrm>
            <a:custGeom>
              <a:avLst/>
              <a:gdLst>
                <a:gd name="connsiteX0" fmla="*/ 27145 w 132046"/>
                <a:gd name="connsiteY0" fmla="*/ 158939 h 188366"/>
                <a:gd name="connsiteX1" fmla="*/ 40971 w 132046"/>
                <a:gd name="connsiteY1" fmla="*/ 167691 h 188366"/>
                <a:gd name="connsiteX2" fmla="*/ 63296 w 132046"/>
                <a:gd name="connsiteY2" fmla="*/ 171623 h 188366"/>
                <a:gd name="connsiteX3" fmla="*/ 90695 w 132046"/>
                <a:gd name="connsiteY3" fmla="*/ 164393 h 188366"/>
                <a:gd name="connsiteX4" fmla="*/ 99448 w 132046"/>
                <a:gd name="connsiteY4" fmla="*/ 144478 h 188366"/>
                <a:gd name="connsiteX5" fmla="*/ 93866 w 132046"/>
                <a:gd name="connsiteY5" fmla="*/ 129130 h 188366"/>
                <a:gd name="connsiteX6" fmla="*/ 78391 w 132046"/>
                <a:gd name="connsiteY6" fmla="*/ 117587 h 188366"/>
                <a:gd name="connsiteX7" fmla="*/ 49851 w 132046"/>
                <a:gd name="connsiteY7" fmla="*/ 105409 h 188366"/>
                <a:gd name="connsiteX8" fmla="*/ 13192 w 132046"/>
                <a:gd name="connsiteY8" fmla="*/ 82704 h 188366"/>
                <a:gd name="connsiteX9" fmla="*/ 1649 w 132046"/>
                <a:gd name="connsiteY9" fmla="*/ 47948 h 188366"/>
                <a:gd name="connsiteX10" fmla="*/ 10275 w 132046"/>
                <a:gd name="connsiteY10" fmla="*/ 22832 h 188366"/>
                <a:gd name="connsiteX11" fmla="*/ 34122 w 132046"/>
                <a:gd name="connsiteY11" fmla="*/ 6089 h 188366"/>
                <a:gd name="connsiteX12" fmla="*/ 67863 w 132046"/>
                <a:gd name="connsiteY12" fmla="*/ 0 h 188366"/>
                <a:gd name="connsiteX13" fmla="*/ 94120 w 132046"/>
                <a:gd name="connsiteY13" fmla="*/ 2283 h 188366"/>
                <a:gd name="connsiteX14" fmla="*/ 112259 w 132046"/>
                <a:gd name="connsiteY14" fmla="*/ 6850 h 188366"/>
                <a:gd name="connsiteX15" fmla="*/ 121392 w 132046"/>
                <a:gd name="connsiteY15" fmla="*/ 9767 h 188366"/>
                <a:gd name="connsiteX16" fmla="*/ 121392 w 132046"/>
                <a:gd name="connsiteY16" fmla="*/ 50231 h 188366"/>
                <a:gd name="connsiteX17" fmla="*/ 101477 w 132046"/>
                <a:gd name="connsiteY17" fmla="*/ 50231 h 188366"/>
                <a:gd name="connsiteX18" fmla="*/ 95008 w 132046"/>
                <a:gd name="connsiteY18" fmla="*/ 26130 h 188366"/>
                <a:gd name="connsiteX19" fmla="*/ 84607 w 132046"/>
                <a:gd name="connsiteY19" fmla="*/ 19407 h 188366"/>
                <a:gd name="connsiteX20" fmla="*/ 65706 w 132046"/>
                <a:gd name="connsiteY20" fmla="*/ 16617 h 188366"/>
                <a:gd name="connsiteX21" fmla="*/ 42113 w 132046"/>
                <a:gd name="connsiteY21" fmla="*/ 23086 h 188366"/>
                <a:gd name="connsiteX22" fmla="*/ 33107 w 132046"/>
                <a:gd name="connsiteY22" fmla="*/ 40718 h 188366"/>
                <a:gd name="connsiteX23" fmla="*/ 37800 w 132046"/>
                <a:gd name="connsiteY23" fmla="*/ 56827 h 188366"/>
                <a:gd name="connsiteX24" fmla="*/ 49724 w 132046"/>
                <a:gd name="connsiteY24" fmla="*/ 67102 h 188366"/>
                <a:gd name="connsiteX25" fmla="*/ 69258 w 132046"/>
                <a:gd name="connsiteY25" fmla="*/ 76235 h 188366"/>
                <a:gd name="connsiteX26" fmla="*/ 75727 w 132046"/>
                <a:gd name="connsiteY26" fmla="*/ 78898 h 188366"/>
                <a:gd name="connsiteX27" fmla="*/ 105409 w 132046"/>
                <a:gd name="connsiteY27" fmla="*/ 92598 h 188366"/>
                <a:gd name="connsiteX28" fmla="*/ 124436 w 132046"/>
                <a:gd name="connsiteY28" fmla="*/ 109722 h 188366"/>
                <a:gd name="connsiteX29" fmla="*/ 132047 w 132046"/>
                <a:gd name="connsiteY29" fmla="*/ 135599 h 188366"/>
                <a:gd name="connsiteX30" fmla="*/ 113274 w 132046"/>
                <a:gd name="connsiteY30" fmla="*/ 174033 h 188366"/>
                <a:gd name="connsiteX31" fmla="*/ 61901 w 132046"/>
                <a:gd name="connsiteY31" fmla="*/ 188367 h 188366"/>
                <a:gd name="connsiteX32" fmla="*/ 28540 w 132046"/>
                <a:gd name="connsiteY32" fmla="*/ 183927 h 188366"/>
                <a:gd name="connsiteX33" fmla="*/ 0 w 132046"/>
                <a:gd name="connsiteY33" fmla="*/ 174921 h 188366"/>
                <a:gd name="connsiteX34" fmla="*/ 0 w 132046"/>
                <a:gd name="connsiteY34" fmla="*/ 133189 h 188366"/>
                <a:gd name="connsiteX35" fmla="*/ 21183 w 132046"/>
                <a:gd name="connsiteY35" fmla="*/ 133189 h 188366"/>
                <a:gd name="connsiteX36" fmla="*/ 27145 w 132046"/>
                <a:gd name="connsiteY36" fmla="*/ 158939 h 18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2046" h="188366">
                  <a:moveTo>
                    <a:pt x="27145" y="158939"/>
                  </a:moveTo>
                  <a:cubicBezTo>
                    <a:pt x="29301" y="162237"/>
                    <a:pt x="33995" y="165154"/>
                    <a:pt x="40971" y="167691"/>
                  </a:cubicBezTo>
                  <a:cubicBezTo>
                    <a:pt x="48075" y="170355"/>
                    <a:pt x="55432" y="171623"/>
                    <a:pt x="63296" y="171623"/>
                  </a:cubicBezTo>
                  <a:cubicBezTo>
                    <a:pt x="75727" y="171623"/>
                    <a:pt x="84860" y="169213"/>
                    <a:pt x="90695" y="164393"/>
                  </a:cubicBezTo>
                  <a:cubicBezTo>
                    <a:pt x="96530" y="159573"/>
                    <a:pt x="99448" y="152977"/>
                    <a:pt x="99448" y="144478"/>
                  </a:cubicBezTo>
                  <a:cubicBezTo>
                    <a:pt x="99448" y="138643"/>
                    <a:pt x="97545" y="133442"/>
                    <a:pt x="93866" y="129130"/>
                  </a:cubicBezTo>
                  <a:cubicBezTo>
                    <a:pt x="90188" y="124817"/>
                    <a:pt x="84987" y="120885"/>
                    <a:pt x="78391" y="117587"/>
                  </a:cubicBezTo>
                  <a:cubicBezTo>
                    <a:pt x="71795" y="114162"/>
                    <a:pt x="62281" y="110103"/>
                    <a:pt x="49851" y="105409"/>
                  </a:cubicBezTo>
                  <a:cubicBezTo>
                    <a:pt x="33107" y="99067"/>
                    <a:pt x="20930" y="91583"/>
                    <a:pt x="13192" y="82704"/>
                  </a:cubicBezTo>
                  <a:cubicBezTo>
                    <a:pt x="5454" y="73951"/>
                    <a:pt x="1649" y="62282"/>
                    <a:pt x="1649" y="47948"/>
                  </a:cubicBezTo>
                  <a:cubicBezTo>
                    <a:pt x="1649" y="38434"/>
                    <a:pt x="4566" y="30063"/>
                    <a:pt x="10275" y="22832"/>
                  </a:cubicBezTo>
                  <a:cubicBezTo>
                    <a:pt x="15983" y="15602"/>
                    <a:pt x="23974" y="10021"/>
                    <a:pt x="34122" y="6089"/>
                  </a:cubicBezTo>
                  <a:cubicBezTo>
                    <a:pt x="44269" y="2030"/>
                    <a:pt x="55432" y="0"/>
                    <a:pt x="67863" y="0"/>
                  </a:cubicBezTo>
                  <a:cubicBezTo>
                    <a:pt x="77884" y="0"/>
                    <a:pt x="86636" y="761"/>
                    <a:pt x="94120" y="2283"/>
                  </a:cubicBezTo>
                  <a:cubicBezTo>
                    <a:pt x="101604" y="3805"/>
                    <a:pt x="107692" y="5328"/>
                    <a:pt x="112259" y="6850"/>
                  </a:cubicBezTo>
                  <a:cubicBezTo>
                    <a:pt x="116825" y="8372"/>
                    <a:pt x="119870" y="9387"/>
                    <a:pt x="121392" y="9767"/>
                  </a:cubicBezTo>
                  <a:lnTo>
                    <a:pt x="121392" y="50231"/>
                  </a:lnTo>
                  <a:lnTo>
                    <a:pt x="101477" y="50231"/>
                  </a:lnTo>
                  <a:lnTo>
                    <a:pt x="95008" y="26130"/>
                  </a:lnTo>
                  <a:cubicBezTo>
                    <a:pt x="93739" y="23467"/>
                    <a:pt x="90188" y="21310"/>
                    <a:pt x="84607" y="19407"/>
                  </a:cubicBezTo>
                  <a:cubicBezTo>
                    <a:pt x="79025" y="17505"/>
                    <a:pt x="72683" y="16617"/>
                    <a:pt x="65706" y="16617"/>
                  </a:cubicBezTo>
                  <a:cubicBezTo>
                    <a:pt x="55939" y="16617"/>
                    <a:pt x="48075" y="18773"/>
                    <a:pt x="42113" y="23086"/>
                  </a:cubicBezTo>
                  <a:cubicBezTo>
                    <a:pt x="36151" y="27399"/>
                    <a:pt x="33107" y="33361"/>
                    <a:pt x="33107" y="40718"/>
                  </a:cubicBezTo>
                  <a:cubicBezTo>
                    <a:pt x="33107" y="47187"/>
                    <a:pt x="34629" y="52641"/>
                    <a:pt x="37800" y="56827"/>
                  </a:cubicBezTo>
                  <a:cubicBezTo>
                    <a:pt x="40971" y="61013"/>
                    <a:pt x="44904" y="64438"/>
                    <a:pt x="49724" y="67102"/>
                  </a:cubicBezTo>
                  <a:cubicBezTo>
                    <a:pt x="54544" y="69766"/>
                    <a:pt x="61013" y="72810"/>
                    <a:pt x="69258" y="76235"/>
                  </a:cubicBezTo>
                  <a:lnTo>
                    <a:pt x="75727" y="78898"/>
                  </a:lnTo>
                  <a:cubicBezTo>
                    <a:pt x="87904" y="83719"/>
                    <a:pt x="97798" y="88285"/>
                    <a:pt x="105409" y="92598"/>
                  </a:cubicBezTo>
                  <a:cubicBezTo>
                    <a:pt x="113020" y="96911"/>
                    <a:pt x="119362" y="102619"/>
                    <a:pt x="124436" y="109722"/>
                  </a:cubicBezTo>
                  <a:cubicBezTo>
                    <a:pt x="129510" y="116826"/>
                    <a:pt x="132047" y="125451"/>
                    <a:pt x="132047" y="135599"/>
                  </a:cubicBezTo>
                  <a:cubicBezTo>
                    <a:pt x="132047" y="151708"/>
                    <a:pt x="125832" y="164520"/>
                    <a:pt x="113274" y="174033"/>
                  </a:cubicBezTo>
                  <a:cubicBezTo>
                    <a:pt x="100716" y="183547"/>
                    <a:pt x="83719" y="188367"/>
                    <a:pt x="61901" y="188367"/>
                  </a:cubicBezTo>
                  <a:cubicBezTo>
                    <a:pt x="51246" y="188367"/>
                    <a:pt x="40083" y="186845"/>
                    <a:pt x="28540" y="183927"/>
                  </a:cubicBezTo>
                  <a:cubicBezTo>
                    <a:pt x="16870" y="181010"/>
                    <a:pt x="7357" y="177966"/>
                    <a:pt x="0" y="174921"/>
                  </a:cubicBezTo>
                  <a:lnTo>
                    <a:pt x="0" y="133189"/>
                  </a:lnTo>
                  <a:lnTo>
                    <a:pt x="21183" y="133189"/>
                  </a:lnTo>
                  <a:lnTo>
                    <a:pt x="27145" y="158939"/>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4" name="Freeform: Shape 1046">
              <a:extLst>
                <a:ext uri="{FF2B5EF4-FFF2-40B4-BE49-F238E27FC236}">
                  <a16:creationId xmlns:a16="http://schemas.microsoft.com/office/drawing/2014/main" id="{DCF60C18-88E8-01B5-9CF7-6CF7B8D39C41}"/>
                </a:ext>
              </a:extLst>
            </p:cNvPr>
            <p:cNvSpPr/>
            <p:nvPr/>
          </p:nvSpPr>
          <p:spPr>
            <a:xfrm>
              <a:off x="22211549" y="1843251"/>
              <a:ext cx="142705" cy="189381"/>
            </a:xfrm>
            <a:custGeom>
              <a:avLst/>
              <a:gdLst>
                <a:gd name="connsiteX0" fmla="*/ 10405 w 142705"/>
                <a:gd name="connsiteY0" fmla="*/ 47567 h 189381"/>
                <a:gd name="connsiteX1" fmla="*/ 41736 w 142705"/>
                <a:gd name="connsiteY1" fmla="*/ 12812 h 189381"/>
                <a:gd name="connsiteX2" fmla="*/ 91460 w 142705"/>
                <a:gd name="connsiteY2" fmla="*/ 0 h 189381"/>
                <a:gd name="connsiteX3" fmla="*/ 115560 w 142705"/>
                <a:gd name="connsiteY3" fmla="*/ 2664 h 189381"/>
                <a:gd name="connsiteX4" fmla="*/ 139661 w 142705"/>
                <a:gd name="connsiteY4" fmla="*/ 9767 h 189381"/>
                <a:gd name="connsiteX5" fmla="*/ 138393 w 142705"/>
                <a:gd name="connsiteY5" fmla="*/ 59998 h 189381"/>
                <a:gd name="connsiteX6" fmla="*/ 117209 w 142705"/>
                <a:gd name="connsiteY6" fmla="*/ 59998 h 189381"/>
                <a:gd name="connsiteX7" fmla="*/ 110106 w 142705"/>
                <a:gd name="connsiteY7" fmla="*/ 26765 h 189381"/>
                <a:gd name="connsiteX8" fmla="*/ 85371 w 142705"/>
                <a:gd name="connsiteY8" fmla="*/ 17632 h 189381"/>
                <a:gd name="connsiteX9" fmla="*/ 49347 w 142705"/>
                <a:gd name="connsiteY9" fmla="*/ 36024 h 189381"/>
                <a:gd name="connsiteX10" fmla="*/ 36155 w 142705"/>
                <a:gd name="connsiteY10" fmla="*/ 88285 h 189381"/>
                <a:gd name="connsiteX11" fmla="*/ 50996 w 142705"/>
                <a:gd name="connsiteY11" fmla="*/ 146761 h 189381"/>
                <a:gd name="connsiteX12" fmla="*/ 89557 w 142705"/>
                <a:gd name="connsiteY12" fmla="*/ 166803 h 189381"/>
                <a:gd name="connsiteX13" fmla="*/ 115434 w 142705"/>
                <a:gd name="connsiteY13" fmla="*/ 162617 h 189381"/>
                <a:gd name="connsiteX14" fmla="*/ 136490 w 142705"/>
                <a:gd name="connsiteY14" fmla="*/ 152469 h 189381"/>
                <a:gd name="connsiteX15" fmla="*/ 142705 w 142705"/>
                <a:gd name="connsiteY15" fmla="*/ 165535 h 189381"/>
                <a:gd name="connsiteX16" fmla="*/ 116829 w 142705"/>
                <a:gd name="connsiteY16" fmla="*/ 182025 h 189381"/>
                <a:gd name="connsiteX17" fmla="*/ 82073 w 142705"/>
                <a:gd name="connsiteY17" fmla="*/ 189382 h 189381"/>
                <a:gd name="connsiteX18" fmla="*/ 36916 w 142705"/>
                <a:gd name="connsiteY18" fmla="*/ 177331 h 189381"/>
                <a:gd name="connsiteX19" fmla="*/ 9263 w 142705"/>
                <a:gd name="connsiteY19" fmla="*/ 144224 h 189381"/>
                <a:gd name="connsiteX20" fmla="*/ 3 w 142705"/>
                <a:gd name="connsiteY20" fmla="*/ 96530 h 189381"/>
                <a:gd name="connsiteX21" fmla="*/ 10405 w 142705"/>
                <a:gd name="connsiteY21" fmla="*/ 47567 h 1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705" h="189381">
                  <a:moveTo>
                    <a:pt x="10405" y="47567"/>
                  </a:moveTo>
                  <a:cubicBezTo>
                    <a:pt x="17508" y="32980"/>
                    <a:pt x="27909" y="21437"/>
                    <a:pt x="41736" y="12812"/>
                  </a:cubicBezTo>
                  <a:cubicBezTo>
                    <a:pt x="55562" y="4186"/>
                    <a:pt x="72052" y="0"/>
                    <a:pt x="91460" y="0"/>
                  </a:cubicBezTo>
                  <a:cubicBezTo>
                    <a:pt x="100846" y="0"/>
                    <a:pt x="108838" y="888"/>
                    <a:pt x="115560" y="2664"/>
                  </a:cubicBezTo>
                  <a:cubicBezTo>
                    <a:pt x="122283" y="4440"/>
                    <a:pt x="130275" y="6850"/>
                    <a:pt x="139661" y="9767"/>
                  </a:cubicBezTo>
                  <a:lnTo>
                    <a:pt x="138393" y="59998"/>
                  </a:lnTo>
                  <a:lnTo>
                    <a:pt x="117209" y="59998"/>
                  </a:lnTo>
                  <a:lnTo>
                    <a:pt x="110106" y="26765"/>
                  </a:lnTo>
                  <a:cubicBezTo>
                    <a:pt x="108838" y="20676"/>
                    <a:pt x="100593" y="17632"/>
                    <a:pt x="85371" y="17632"/>
                  </a:cubicBezTo>
                  <a:cubicBezTo>
                    <a:pt x="70149" y="17632"/>
                    <a:pt x="58099" y="23720"/>
                    <a:pt x="49347" y="36024"/>
                  </a:cubicBezTo>
                  <a:cubicBezTo>
                    <a:pt x="40594" y="48329"/>
                    <a:pt x="36155" y="65706"/>
                    <a:pt x="36155" y="88285"/>
                  </a:cubicBezTo>
                  <a:cubicBezTo>
                    <a:pt x="36155" y="113908"/>
                    <a:pt x="41102" y="133442"/>
                    <a:pt x="50996" y="146761"/>
                  </a:cubicBezTo>
                  <a:cubicBezTo>
                    <a:pt x="60890" y="160080"/>
                    <a:pt x="73701" y="166803"/>
                    <a:pt x="89557" y="166803"/>
                  </a:cubicBezTo>
                  <a:cubicBezTo>
                    <a:pt x="98690" y="166803"/>
                    <a:pt x="107315" y="165408"/>
                    <a:pt x="115434" y="162617"/>
                  </a:cubicBezTo>
                  <a:cubicBezTo>
                    <a:pt x="123552" y="159827"/>
                    <a:pt x="130528" y="156402"/>
                    <a:pt x="136490" y="152469"/>
                  </a:cubicBezTo>
                  <a:lnTo>
                    <a:pt x="142705" y="165535"/>
                  </a:lnTo>
                  <a:cubicBezTo>
                    <a:pt x="136870" y="171623"/>
                    <a:pt x="128245" y="177078"/>
                    <a:pt x="116829" y="182025"/>
                  </a:cubicBezTo>
                  <a:cubicBezTo>
                    <a:pt x="105413" y="186845"/>
                    <a:pt x="93870" y="189382"/>
                    <a:pt x="82073" y="189382"/>
                  </a:cubicBezTo>
                  <a:cubicBezTo>
                    <a:pt x="64188" y="189382"/>
                    <a:pt x="49220" y="185323"/>
                    <a:pt x="36916" y="177331"/>
                  </a:cubicBezTo>
                  <a:cubicBezTo>
                    <a:pt x="24612" y="169340"/>
                    <a:pt x="15352" y="158304"/>
                    <a:pt x="9263" y="144224"/>
                  </a:cubicBezTo>
                  <a:cubicBezTo>
                    <a:pt x="3048" y="130144"/>
                    <a:pt x="3" y="114289"/>
                    <a:pt x="3" y="96530"/>
                  </a:cubicBezTo>
                  <a:cubicBezTo>
                    <a:pt x="-123" y="78391"/>
                    <a:pt x="3428" y="62155"/>
                    <a:pt x="10405" y="47567"/>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5" name="Freeform: Shape 1047">
              <a:extLst>
                <a:ext uri="{FF2B5EF4-FFF2-40B4-BE49-F238E27FC236}">
                  <a16:creationId xmlns:a16="http://schemas.microsoft.com/office/drawing/2014/main" id="{A874AAA3-FDB4-1AB5-3EA4-DFCDDAD959ED}"/>
                </a:ext>
              </a:extLst>
            </p:cNvPr>
            <p:cNvSpPr/>
            <p:nvPr/>
          </p:nvSpPr>
          <p:spPr>
            <a:xfrm>
              <a:off x="22379497" y="1844139"/>
              <a:ext cx="183166" cy="188367"/>
            </a:xfrm>
            <a:custGeom>
              <a:avLst/>
              <a:gdLst>
                <a:gd name="connsiteX0" fmla="*/ 137755 w 183166"/>
                <a:gd name="connsiteY0" fmla="*/ 184181 h 188367"/>
                <a:gd name="connsiteX1" fmla="*/ 133316 w 183166"/>
                <a:gd name="connsiteY1" fmla="*/ 172384 h 188367"/>
                <a:gd name="connsiteX2" fmla="*/ 133316 w 183166"/>
                <a:gd name="connsiteY2" fmla="*/ 161349 h 188367"/>
                <a:gd name="connsiteX3" fmla="*/ 106424 w 183166"/>
                <a:gd name="connsiteY3" fmla="*/ 180249 h 188367"/>
                <a:gd name="connsiteX4" fmla="*/ 73951 w 183166"/>
                <a:gd name="connsiteY4" fmla="*/ 188367 h 188367"/>
                <a:gd name="connsiteX5" fmla="*/ 30951 w 183166"/>
                <a:gd name="connsiteY5" fmla="*/ 172004 h 188367"/>
                <a:gd name="connsiteX6" fmla="*/ 18266 w 183166"/>
                <a:gd name="connsiteY6" fmla="*/ 118221 h 188367"/>
                <a:gd name="connsiteX7" fmla="*/ 18266 w 183166"/>
                <a:gd name="connsiteY7" fmla="*/ 23720 h 188367"/>
                <a:gd name="connsiteX8" fmla="*/ 0 w 183166"/>
                <a:gd name="connsiteY8" fmla="*/ 18520 h 188367"/>
                <a:gd name="connsiteX9" fmla="*/ 0 w 183166"/>
                <a:gd name="connsiteY9" fmla="*/ 4186 h 188367"/>
                <a:gd name="connsiteX10" fmla="*/ 45665 w 183166"/>
                <a:gd name="connsiteY10" fmla="*/ 0 h 188367"/>
                <a:gd name="connsiteX11" fmla="*/ 46045 w 183166"/>
                <a:gd name="connsiteY11" fmla="*/ 0 h 188367"/>
                <a:gd name="connsiteX12" fmla="*/ 52261 w 183166"/>
                <a:gd name="connsiteY12" fmla="*/ 3932 h 188367"/>
                <a:gd name="connsiteX13" fmla="*/ 52261 w 183166"/>
                <a:gd name="connsiteY13" fmla="*/ 115684 h 188367"/>
                <a:gd name="connsiteX14" fmla="*/ 55051 w 183166"/>
                <a:gd name="connsiteY14" fmla="*/ 145239 h 188367"/>
                <a:gd name="connsiteX15" fmla="*/ 64819 w 183166"/>
                <a:gd name="connsiteY15" fmla="*/ 160841 h 188367"/>
                <a:gd name="connsiteX16" fmla="*/ 85241 w 183166"/>
                <a:gd name="connsiteY16" fmla="*/ 165915 h 188367"/>
                <a:gd name="connsiteX17" fmla="*/ 109722 w 183166"/>
                <a:gd name="connsiteY17" fmla="*/ 160334 h 188367"/>
                <a:gd name="connsiteX18" fmla="*/ 129637 w 183166"/>
                <a:gd name="connsiteY18" fmla="*/ 147269 h 188367"/>
                <a:gd name="connsiteX19" fmla="*/ 129637 w 183166"/>
                <a:gd name="connsiteY19" fmla="*/ 23720 h 188367"/>
                <a:gd name="connsiteX20" fmla="*/ 106170 w 183166"/>
                <a:gd name="connsiteY20" fmla="*/ 18520 h 188367"/>
                <a:gd name="connsiteX21" fmla="*/ 106170 w 183166"/>
                <a:gd name="connsiteY21" fmla="*/ 4186 h 188367"/>
                <a:gd name="connsiteX22" fmla="*/ 155767 w 183166"/>
                <a:gd name="connsiteY22" fmla="*/ 0 h 188367"/>
                <a:gd name="connsiteX23" fmla="*/ 156148 w 183166"/>
                <a:gd name="connsiteY23" fmla="*/ 0 h 188367"/>
                <a:gd name="connsiteX24" fmla="*/ 163632 w 183166"/>
                <a:gd name="connsiteY24" fmla="*/ 3932 h 188367"/>
                <a:gd name="connsiteX25" fmla="*/ 163632 w 183166"/>
                <a:gd name="connsiteY25" fmla="*/ 168198 h 188367"/>
                <a:gd name="connsiteX26" fmla="*/ 183166 w 183166"/>
                <a:gd name="connsiteY26" fmla="*/ 168198 h 188367"/>
                <a:gd name="connsiteX27" fmla="*/ 182786 w 183166"/>
                <a:gd name="connsiteY27" fmla="*/ 182913 h 188367"/>
                <a:gd name="connsiteX28" fmla="*/ 166930 w 183166"/>
                <a:gd name="connsiteY28" fmla="*/ 186464 h 188367"/>
                <a:gd name="connsiteX29" fmla="*/ 151455 w 183166"/>
                <a:gd name="connsiteY29" fmla="*/ 187733 h 188367"/>
                <a:gd name="connsiteX30" fmla="*/ 137755 w 183166"/>
                <a:gd name="connsiteY30" fmla="*/ 184181 h 18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3166" h="188367">
                  <a:moveTo>
                    <a:pt x="137755" y="184181"/>
                  </a:moveTo>
                  <a:cubicBezTo>
                    <a:pt x="134838" y="181771"/>
                    <a:pt x="133316" y="177839"/>
                    <a:pt x="133316" y="172384"/>
                  </a:cubicBezTo>
                  <a:lnTo>
                    <a:pt x="133316" y="161349"/>
                  </a:lnTo>
                  <a:cubicBezTo>
                    <a:pt x="126085" y="168579"/>
                    <a:pt x="117206" y="174794"/>
                    <a:pt x="106424" y="180249"/>
                  </a:cubicBezTo>
                  <a:cubicBezTo>
                    <a:pt x="95642" y="185703"/>
                    <a:pt x="84860" y="188367"/>
                    <a:pt x="73951" y="188367"/>
                  </a:cubicBezTo>
                  <a:cubicBezTo>
                    <a:pt x="53783" y="188367"/>
                    <a:pt x="39449" y="182913"/>
                    <a:pt x="30951" y="172004"/>
                  </a:cubicBezTo>
                  <a:cubicBezTo>
                    <a:pt x="22452" y="161095"/>
                    <a:pt x="18266" y="143210"/>
                    <a:pt x="18266" y="118221"/>
                  </a:cubicBezTo>
                  <a:lnTo>
                    <a:pt x="18266" y="23720"/>
                  </a:lnTo>
                  <a:lnTo>
                    <a:pt x="0" y="18520"/>
                  </a:lnTo>
                  <a:lnTo>
                    <a:pt x="0" y="4186"/>
                  </a:lnTo>
                  <a:lnTo>
                    <a:pt x="45665" y="0"/>
                  </a:lnTo>
                  <a:lnTo>
                    <a:pt x="46045" y="0"/>
                  </a:lnTo>
                  <a:lnTo>
                    <a:pt x="52261" y="3932"/>
                  </a:lnTo>
                  <a:lnTo>
                    <a:pt x="52261" y="115684"/>
                  </a:lnTo>
                  <a:cubicBezTo>
                    <a:pt x="52261" y="128242"/>
                    <a:pt x="53149" y="138136"/>
                    <a:pt x="55051" y="145239"/>
                  </a:cubicBezTo>
                  <a:cubicBezTo>
                    <a:pt x="56954" y="152343"/>
                    <a:pt x="60125" y="157543"/>
                    <a:pt x="64819" y="160841"/>
                  </a:cubicBezTo>
                  <a:cubicBezTo>
                    <a:pt x="69512" y="164266"/>
                    <a:pt x="76235" y="165915"/>
                    <a:pt x="85241" y="165915"/>
                  </a:cubicBezTo>
                  <a:cubicBezTo>
                    <a:pt x="93866" y="165915"/>
                    <a:pt x="102111" y="164012"/>
                    <a:pt x="109722" y="160334"/>
                  </a:cubicBezTo>
                  <a:cubicBezTo>
                    <a:pt x="117333" y="156655"/>
                    <a:pt x="123929" y="152343"/>
                    <a:pt x="129637" y="147269"/>
                  </a:cubicBezTo>
                  <a:lnTo>
                    <a:pt x="129637" y="23720"/>
                  </a:lnTo>
                  <a:lnTo>
                    <a:pt x="106170" y="18520"/>
                  </a:lnTo>
                  <a:lnTo>
                    <a:pt x="106170" y="4186"/>
                  </a:lnTo>
                  <a:lnTo>
                    <a:pt x="155767" y="0"/>
                  </a:lnTo>
                  <a:lnTo>
                    <a:pt x="156148" y="0"/>
                  </a:lnTo>
                  <a:lnTo>
                    <a:pt x="163632" y="3932"/>
                  </a:lnTo>
                  <a:lnTo>
                    <a:pt x="163632" y="168198"/>
                  </a:lnTo>
                  <a:lnTo>
                    <a:pt x="183166" y="168198"/>
                  </a:lnTo>
                  <a:lnTo>
                    <a:pt x="182786" y="182913"/>
                  </a:lnTo>
                  <a:cubicBezTo>
                    <a:pt x="176697" y="184435"/>
                    <a:pt x="171496" y="185576"/>
                    <a:pt x="166930" y="186464"/>
                  </a:cubicBezTo>
                  <a:cubicBezTo>
                    <a:pt x="162490" y="187352"/>
                    <a:pt x="157289" y="187733"/>
                    <a:pt x="151455" y="187733"/>
                  </a:cubicBezTo>
                  <a:cubicBezTo>
                    <a:pt x="145239" y="187733"/>
                    <a:pt x="140673" y="186591"/>
                    <a:pt x="137755" y="184181"/>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6" name="Freeform: Shape 1048">
              <a:extLst>
                <a:ext uri="{FF2B5EF4-FFF2-40B4-BE49-F238E27FC236}">
                  <a16:creationId xmlns:a16="http://schemas.microsoft.com/office/drawing/2014/main" id="{30A842BB-73E2-201F-0540-2D3DFDC6933C}"/>
                </a:ext>
              </a:extLst>
            </p:cNvPr>
            <p:cNvSpPr/>
            <p:nvPr/>
          </p:nvSpPr>
          <p:spPr>
            <a:xfrm>
              <a:off x="22589174" y="1843124"/>
              <a:ext cx="127226" cy="185830"/>
            </a:xfrm>
            <a:custGeom>
              <a:avLst/>
              <a:gdLst>
                <a:gd name="connsiteX0" fmla="*/ 0 w 127226"/>
                <a:gd name="connsiteY0" fmla="*/ 169847 h 185830"/>
                <a:gd name="connsiteX1" fmla="*/ 24481 w 127226"/>
                <a:gd name="connsiteY1" fmla="*/ 167945 h 185830"/>
                <a:gd name="connsiteX2" fmla="*/ 24481 w 127226"/>
                <a:gd name="connsiteY2" fmla="*/ 30063 h 185830"/>
                <a:gd name="connsiteX3" fmla="*/ 1015 w 127226"/>
                <a:gd name="connsiteY3" fmla="*/ 24228 h 185830"/>
                <a:gd name="connsiteX4" fmla="*/ 1015 w 127226"/>
                <a:gd name="connsiteY4" fmla="*/ 6596 h 185830"/>
                <a:gd name="connsiteX5" fmla="*/ 46045 w 127226"/>
                <a:gd name="connsiteY5" fmla="*/ 761 h 185830"/>
                <a:gd name="connsiteX6" fmla="*/ 46679 w 127226"/>
                <a:gd name="connsiteY6" fmla="*/ 761 h 185830"/>
                <a:gd name="connsiteX7" fmla="*/ 53910 w 127226"/>
                <a:gd name="connsiteY7" fmla="*/ 6596 h 185830"/>
                <a:gd name="connsiteX8" fmla="*/ 53910 w 127226"/>
                <a:gd name="connsiteY8" fmla="*/ 12431 h 185830"/>
                <a:gd name="connsiteX9" fmla="*/ 52895 w 127226"/>
                <a:gd name="connsiteY9" fmla="*/ 37800 h 185830"/>
                <a:gd name="connsiteX10" fmla="*/ 53910 w 127226"/>
                <a:gd name="connsiteY10" fmla="*/ 37800 h 185830"/>
                <a:gd name="connsiteX11" fmla="*/ 65579 w 127226"/>
                <a:gd name="connsiteY11" fmla="*/ 23467 h 185830"/>
                <a:gd name="connsiteX12" fmla="*/ 87397 w 127226"/>
                <a:gd name="connsiteY12" fmla="*/ 7357 h 185830"/>
                <a:gd name="connsiteX13" fmla="*/ 116445 w 127226"/>
                <a:gd name="connsiteY13" fmla="*/ 0 h 185830"/>
                <a:gd name="connsiteX14" fmla="*/ 127227 w 127226"/>
                <a:gd name="connsiteY14" fmla="*/ 1649 h 185830"/>
                <a:gd name="connsiteX15" fmla="*/ 127227 w 127226"/>
                <a:gd name="connsiteY15" fmla="*/ 38181 h 185830"/>
                <a:gd name="connsiteX16" fmla="*/ 119870 w 127226"/>
                <a:gd name="connsiteY16" fmla="*/ 35136 h 185830"/>
                <a:gd name="connsiteX17" fmla="*/ 108580 w 127226"/>
                <a:gd name="connsiteY17" fmla="*/ 33614 h 185830"/>
                <a:gd name="connsiteX18" fmla="*/ 58349 w 127226"/>
                <a:gd name="connsiteY18" fmla="*/ 50231 h 185830"/>
                <a:gd name="connsiteX19" fmla="*/ 58349 w 127226"/>
                <a:gd name="connsiteY19" fmla="*/ 167564 h 185830"/>
                <a:gd name="connsiteX20" fmla="*/ 99701 w 127226"/>
                <a:gd name="connsiteY20" fmla="*/ 170228 h 185830"/>
                <a:gd name="connsiteX21" fmla="*/ 99701 w 127226"/>
                <a:gd name="connsiteY21" fmla="*/ 185830 h 185830"/>
                <a:gd name="connsiteX22" fmla="*/ 0 w 127226"/>
                <a:gd name="connsiteY22" fmla="*/ 185830 h 185830"/>
                <a:gd name="connsiteX23" fmla="*/ 0 w 127226"/>
                <a:gd name="connsiteY23" fmla="*/ 169847 h 1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26" h="185830">
                  <a:moveTo>
                    <a:pt x="0" y="169847"/>
                  </a:moveTo>
                  <a:lnTo>
                    <a:pt x="24481" y="167945"/>
                  </a:lnTo>
                  <a:lnTo>
                    <a:pt x="24481" y="30063"/>
                  </a:lnTo>
                  <a:lnTo>
                    <a:pt x="1015" y="24228"/>
                  </a:lnTo>
                  <a:lnTo>
                    <a:pt x="1015" y="6596"/>
                  </a:lnTo>
                  <a:lnTo>
                    <a:pt x="46045" y="761"/>
                  </a:lnTo>
                  <a:lnTo>
                    <a:pt x="46679" y="761"/>
                  </a:lnTo>
                  <a:lnTo>
                    <a:pt x="53910" y="6596"/>
                  </a:lnTo>
                  <a:lnTo>
                    <a:pt x="53910" y="12431"/>
                  </a:lnTo>
                  <a:lnTo>
                    <a:pt x="52895" y="37800"/>
                  </a:lnTo>
                  <a:lnTo>
                    <a:pt x="53910" y="37800"/>
                  </a:lnTo>
                  <a:cubicBezTo>
                    <a:pt x="56066" y="34122"/>
                    <a:pt x="59998" y="29302"/>
                    <a:pt x="65579" y="23467"/>
                  </a:cubicBezTo>
                  <a:cubicBezTo>
                    <a:pt x="71288" y="17632"/>
                    <a:pt x="78518" y="12177"/>
                    <a:pt x="87397" y="7357"/>
                  </a:cubicBezTo>
                  <a:cubicBezTo>
                    <a:pt x="96276" y="2537"/>
                    <a:pt x="105917" y="0"/>
                    <a:pt x="116445" y="0"/>
                  </a:cubicBezTo>
                  <a:cubicBezTo>
                    <a:pt x="120758" y="0"/>
                    <a:pt x="124309" y="507"/>
                    <a:pt x="127227" y="1649"/>
                  </a:cubicBezTo>
                  <a:lnTo>
                    <a:pt x="127227" y="38181"/>
                  </a:lnTo>
                  <a:cubicBezTo>
                    <a:pt x="125705" y="37166"/>
                    <a:pt x="123295" y="36024"/>
                    <a:pt x="119870" y="35136"/>
                  </a:cubicBezTo>
                  <a:cubicBezTo>
                    <a:pt x="116445" y="34122"/>
                    <a:pt x="112766" y="33614"/>
                    <a:pt x="108580" y="33614"/>
                  </a:cubicBezTo>
                  <a:cubicBezTo>
                    <a:pt x="90568" y="33614"/>
                    <a:pt x="73825" y="39196"/>
                    <a:pt x="58349" y="50231"/>
                  </a:cubicBezTo>
                  <a:lnTo>
                    <a:pt x="58349" y="167564"/>
                  </a:lnTo>
                  <a:lnTo>
                    <a:pt x="99701" y="170228"/>
                  </a:lnTo>
                  <a:lnTo>
                    <a:pt x="99701" y="185830"/>
                  </a:lnTo>
                  <a:lnTo>
                    <a:pt x="0" y="185830"/>
                  </a:lnTo>
                  <a:lnTo>
                    <a:pt x="0" y="169847"/>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7" name="Freeform: Shape 1049">
              <a:extLst>
                <a:ext uri="{FF2B5EF4-FFF2-40B4-BE49-F238E27FC236}">
                  <a16:creationId xmlns:a16="http://schemas.microsoft.com/office/drawing/2014/main" id="{F4C942F1-861B-5956-A5D4-FAB71B589B3A}"/>
                </a:ext>
              </a:extLst>
            </p:cNvPr>
            <p:cNvSpPr/>
            <p:nvPr/>
          </p:nvSpPr>
          <p:spPr>
            <a:xfrm>
              <a:off x="22736823" y="1770568"/>
              <a:ext cx="86382" cy="258513"/>
            </a:xfrm>
            <a:custGeom>
              <a:avLst/>
              <a:gdLst>
                <a:gd name="connsiteX0" fmla="*/ 26384 w 86382"/>
                <a:gd name="connsiteY0" fmla="*/ 102619 h 258513"/>
                <a:gd name="connsiteX1" fmla="*/ 1649 w 86382"/>
                <a:gd name="connsiteY1" fmla="*/ 96784 h 258513"/>
                <a:gd name="connsiteX2" fmla="*/ 1649 w 86382"/>
                <a:gd name="connsiteY2" fmla="*/ 79533 h 258513"/>
                <a:gd name="connsiteX3" fmla="*/ 52134 w 86382"/>
                <a:gd name="connsiteY3" fmla="*/ 73317 h 258513"/>
                <a:gd name="connsiteX4" fmla="*/ 52768 w 86382"/>
                <a:gd name="connsiteY4" fmla="*/ 73317 h 258513"/>
                <a:gd name="connsiteX5" fmla="*/ 60252 w 86382"/>
                <a:gd name="connsiteY5" fmla="*/ 79152 h 258513"/>
                <a:gd name="connsiteX6" fmla="*/ 60252 w 86382"/>
                <a:gd name="connsiteY6" fmla="*/ 239867 h 258513"/>
                <a:gd name="connsiteX7" fmla="*/ 86382 w 86382"/>
                <a:gd name="connsiteY7" fmla="*/ 242530 h 258513"/>
                <a:gd name="connsiteX8" fmla="*/ 86382 w 86382"/>
                <a:gd name="connsiteY8" fmla="*/ 258513 h 258513"/>
                <a:gd name="connsiteX9" fmla="*/ 0 w 86382"/>
                <a:gd name="connsiteY9" fmla="*/ 258513 h 258513"/>
                <a:gd name="connsiteX10" fmla="*/ 0 w 86382"/>
                <a:gd name="connsiteY10" fmla="*/ 242530 h 258513"/>
                <a:gd name="connsiteX11" fmla="*/ 26384 w 86382"/>
                <a:gd name="connsiteY11" fmla="*/ 239613 h 258513"/>
                <a:gd name="connsiteX12" fmla="*/ 26384 w 86382"/>
                <a:gd name="connsiteY12" fmla="*/ 102619 h 258513"/>
                <a:gd name="connsiteX13" fmla="*/ 23721 w 86382"/>
                <a:gd name="connsiteY13" fmla="*/ 39069 h 258513"/>
                <a:gd name="connsiteX14" fmla="*/ 18520 w 86382"/>
                <a:gd name="connsiteY14" fmla="*/ 24101 h 258513"/>
                <a:gd name="connsiteX15" fmla="*/ 24862 w 86382"/>
                <a:gd name="connsiteY15" fmla="*/ 6850 h 258513"/>
                <a:gd name="connsiteX16" fmla="*/ 42367 w 86382"/>
                <a:gd name="connsiteY16" fmla="*/ 0 h 258513"/>
                <a:gd name="connsiteX17" fmla="*/ 58603 w 86382"/>
                <a:gd name="connsiteY17" fmla="*/ 5835 h 258513"/>
                <a:gd name="connsiteX18" fmla="*/ 63804 w 86382"/>
                <a:gd name="connsiteY18" fmla="*/ 20803 h 258513"/>
                <a:gd name="connsiteX19" fmla="*/ 57461 w 86382"/>
                <a:gd name="connsiteY19" fmla="*/ 38434 h 258513"/>
                <a:gd name="connsiteX20" fmla="*/ 39703 w 86382"/>
                <a:gd name="connsiteY20" fmla="*/ 44904 h 258513"/>
                <a:gd name="connsiteX21" fmla="*/ 39322 w 86382"/>
                <a:gd name="connsiteY21" fmla="*/ 44904 h 258513"/>
                <a:gd name="connsiteX22" fmla="*/ 23721 w 86382"/>
                <a:gd name="connsiteY22" fmla="*/ 39069 h 25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82" h="258513">
                  <a:moveTo>
                    <a:pt x="26384" y="102619"/>
                  </a:moveTo>
                  <a:lnTo>
                    <a:pt x="1649" y="96784"/>
                  </a:lnTo>
                  <a:lnTo>
                    <a:pt x="1649" y="79533"/>
                  </a:lnTo>
                  <a:lnTo>
                    <a:pt x="52134" y="73317"/>
                  </a:lnTo>
                  <a:lnTo>
                    <a:pt x="52768" y="73317"/>
                  </a:lnTo>
                  <a:lnTo>
                    <a:pt x="60252" y="79152"/>
                  </a:lnTo>
                  <a:lnTo>
                    <a:pt x="60252" y="239867"/>
                  </a:lnTo>
                  <a:lnTo>
                    <a:pt x="86382" y="242530"/>
                  </a:lnTo>
                  <a:lnTo>
                    <a:pt x="86382" y="258513"/>
                  </a:lnTo>
                  <a:lnTo>
                    <a:pt x="0" y="258513"/>
                  </a:lnTo>
                  <a:lnTo>
                    <a:pt x="0" y="242530"/>
                  </a:lnTo>
                  <a:lnTo>
                    <a:pt x="26384" y="239613"/>
                  </a:lnTo>
                  <a:lnTo>
                    <a:pt x="26384" y="102619"/>
                  </a:lnTo>
                  <a:close/>
                  <a:moveTo>
                    <a:pt x="23721" y="39069"/>
                  </a:moveTo>
                  <a:cubicBezTo>
                    <a:pt x="20296" y="35136"/>
                    <a:pt x="18520" y="30189"/>
                    <a:pt x="18520" y="24101"/>
                  </a:cubicBezTo>
                  <a:cubicBezTo>
                    <a:pt x="18520" y="17124"/>
                    <a:pt x="20676" y="11416"/>
                    <a:pt x="24862" y="6850"/>
                  </a:cubicBezTo>
                  <a:cubicBezTo>
                    <a:pt x="29048" y="2283"/>
                    <a:pt x="34883" y="0"/>
                    <a:pt x="42367" y="0"/>
                  </a:cubicBezTo>
                  <a:cubicBezTo>
                    <a:pt x="49724" y="0"/>
                    <a:pt x="55178" y="1903"/>
                    <a:pt x="58603" y="5835"/>
                  </a:cubicBezTo>
                  <a:cubicBezTo>
                    <a:pt x="62028" y="9767"/>
                    <a:pt x="63804" y="14714"/>
                    <a:pt x="63804" y="20803"/>
                  </a:cubicBezTo>
                  <a:cubicBezTo>
                    <a:pt x="63804" y="28160"/>
                    <a:pt x="61648" y="33995"/>
                    <a:pt x="57461" y="38434"/>
                  </a:cubicBezTo>
                  <a:cubicBezTo>
                    <a:pt x="53276" y="42747"/>
                    <a:pt x="47314" y="44904"/>
                    <a:pt x="39703" y="44904"/>
                  </a:cubicBezTo>
                  <a:lnTo>
                    <a:pt x="39322" y="44904"/>
                  </a:lnTo>
                  <a:cubicBezTo>
                    <a:pt x="32473" y="44904"/>
                    <a:pt x="27145" y="43001"/>
                    <a:pt x="23721" y="390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8" name="Freeform: Shape 1050">
              <a:extLst>
                <a:ext uri="{FF2B5EF4-FFF2-40B4-BE49-F238E27FC236}">
                  <a16:creationId xmlns:a16="http://schemas.microsoft.com/office/drawing/2014/main" id="{E39BB9C1-4239-FC85-9A12-212CC65E9393}"/>
                </a:ext>
              </a:extLst>
            </p:cNvPr>
            <p:cNvSpPr/>
            <p:nvPr/>
          </p:nvSpPr>
          <p:spPr>
            <a:xfrm>
              <a:off x="22843628" y="1762196"/>
              <a:ext cx="88031" cy="266884"/>
            </a:xfrm>
            <a:custGeom>
              <a:avLst/>
              <a:gdLst>
                <a:gd name="connsiteX0" fmla="*/ 26384 w 88031"/>
                <a:gd name="connsiteY0" fmla="*/ 23720 h 266884"/>
                <a:gd name="connsiteX1" fmla="*/ 0 w 88031"/>
                <a:gd name="connsiteY1" fmla="*/ 20169 h 266884"/>
                <a:gd name="connsiteX2" fmla="*/ 0 w 88031"/>
                <a:gd name="connsiteY2" fmla="*/ 6215 h 266884"/>
                <a:gd name="connsiteX3" fmla="*/ 52514 w 88031"/>
                <a:gd name="connsiteY3" fmla="*/ 0 h 266884"/>
                <a:gd name="connsiteX4" fmla="*/ 53149 w 88031"/>
                <a:gd name="connsiteY4" fmla="*/ 0 h 266884"/>
                <a:gd name="connsiteX5" fmla="*/ 60379 w 88031"/>
                <a:gd name="connsiteY5" fmla="*/ 4820 h 266884"/>
                <a:gd name="connsiteX6" fmla="*/ 60379 w 88031"/>
                <a:gd name="connsiteY6" fmla="*/ 248239 h 266884"/>
                <a:gd name="connsiteX7" fmla="*/ 88031 w 88031"/>
                <a:gd name="connsiteY7" fmla="*/ 250902 h 266884"/>
                <a:gd name="connsiteX8" fmla="*/ 88031 w 88031"/>
                <a:gd name="connsiteY8" fmla="*/ 266885 h 266884"/>
                <a:gd name="connsiteX9" fmla="*/ 0 w 88031"/>
                <a:gd name="connsiteY9" fmla="*/ 266885 h 266884"/>
                <a:gd name="connsiteX10" fmla="*/ 0 w 88031"/>
                <a:gd name="connsiteY10" fmla="*/ 250902 h 266884"/>
                <a:gd name="connsiteX11" fmla="*/ 26384 w 88031"/>
                <a:gd name="connsiteY11" fmla="*/ 247985 h 266884"/>
                <a:gd name="connsiteX12" fmla="*/ 26384 w 88031"/>
                <a:gd name="connsiteY12" fmla="*/ 23720 h 26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031" h="266884">
                  <a:moveTo>
                    <a:pt x="26384" y="23720"/>
                  </a:moveTo>
                  <a:lnTo>
                    <a:pt x="0" y="20169"/>
                  </a:lnTo>
                  <a:lnTo>
                    <a:pt x="0" y="6215"/>
                  </a:lnTo>
                  <a:lnTo>
                    <a:pt x="52514" y="0"/>
                  </a:lnTo>
                  <a:lnTo>
                    <a:pt x="53149" y="0"/>
                  </a:lnTo>
                  <a:lnTo>
                    <a:pt x="60379" y="4820"/>
                  </a:lnTo>
                  <a:lnTo>
                    <a:pt x="60379" y="248239"/>
                  </a:lnTo>
                  <a:lnTo>
                    <a:pt x="88031" y="250902"/>
                  </a:lnTo>
                  <a:lnTo>
                    <a:pt x="88031" y="266885"/>
                  </a:lnTo>
                  <a:lnTo>
                    <a:pt x="0" y="266885"/>
                  </a:lnTo>
                  <a:lnTo>
                    <a:pt x="0" y="250902"/>
                  </a:lnTo>
                  <a:lnTo>
                    <a:pt x="26384" y="247985"/>
                  </a:lnTo>
                  <a:lnTo>
                    <a:pt x="26384" y="23720"/>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9" name="Freeform: Shape 1051">
              <a:extLst>
                <a:ext uri="{FF2B5EF4-FFF2-40B4-BE49-F238E27FC236}">
                  <a16:creationId xmlns:a16="http://schemas.microsoft.com/office/drawing/2014/main" id="{73B9A4C6-57F8-C474-A47D-7CFF90E6D04F}"/>
                </a:ext>
              </a:extLst>
            </p:cNvPr>
            <p:cNvSpPr/>
            <p:nvPr/>
          </p:nvSpPr>
          <p:spPr>
            <a:xfrm>
              <a:off x="22954869" y="1843251"/>
              <a:ext cx="168454" cy="189381"/>
            </a:xfrm>
            <a:custGeom>
              <a:avLst/>
              <a:gdLst>
                <a:gd name="connsiteX0" fmla="*/ 12053 w 168454"/>
                <a:gd name="connsiteY0" fmla="*/ 44016 h 189381"/>
                <a:gd name="connsiteX1" fmla="*/ 43765 w 168454"/>
                <a:gd name="connsiteY1" fmla="*/ 11289 h 189381"/>
                <a:gd name="connsiteX2" fmla="*/ 86005 w 168454"/>
                <a:gd name="connsiteY2" fmla="*/ 0 h 189381"/>
                <a:gd name="connsiteX3" fmla="*/ 147779 w 168454"/>
                <a:gd name="connsiteY3" fmla="*/ 26130 h 189381"/>
                <a:gd name="connsiteX4" fmla="*/ 168455 w 168454"/>
                <a:gd name="connsiteY4" fmla="*/ 94627 h 189381"/>
                <a:gd name="connsiteX5" fmla="*/ 156405 w 168454"/>
                <a:gd name="connsiteY5" fmla="*/ 145747 h 189381"/>
                <a:gd name="connsiteX6" fmla="*/ 124693 w 168454"/>
                <a:gd name="connsiteY6" fmla="*/ 178346 h 189381"/>
                <a:gd name="connsiteX7" fmla="*/ 82453 w 168454"/>
                <a:gd name="connsiteY7" fmla="*/ 189382 h 189381"/>
                <a:gd name="connsiteX8" fmla="*/ 20679 w 168454"/>
                <a:gd name="connsiteY8" fmla="*/ 163251 h 189381"/>
                <a:gd name="connsiteX9" fmla="*/ 3 w 168454"/>
                <a:gd name="connsiteY9" fmla="*/ 94754 h 189381"/>
                <a:gd name="connsiteX10" fmla="*/ 12053 w 168454"/>
                <a:gd name="connsiteY10" fmla="*/ 44016 h 189381"/>
                <a:gd name="connsiteX11" fmla="*/ 118858 w 168454"/>
                <a:gd name="connsiteY11" fmla="*/ 152216 h 189381"/>
                <a:gd name="connsiteX12" fmla="*/ 130908 w 168454"/>
                <a:gd name="connsiteY12" fmla="*/ 97164 h 189381"/>
                <a:gd name="connsiteX13" fmla="*/ 119873 w 168454"/>
                <a:gd name="connsiteY13" fmla="*/ 39830 h 189381"/>
                <a:gd name="connsiteX14" fmla="*/ 84356 w 168454"/>
                <a:gd name="connsiteY14" fmla="*/ 18646 h 189381"/>
                <a:gd name="connsiteX15" fmla="*/ 49600 w 168454"/>
                <a:gd name="connsiteY15" fmla="*/ 37166 h 189381"/>
                <a:gd name="connsiteX16" fmla="*/ 37423 w 168454"/>
                <a:gd name="connsiteY16" fmla="*/ 92217 h 189381"/>
                <a:gd name="connsiteX17" fmla="*/ 48839 w 168454"/>
                <a:gd name="connsiteY17" fmla="*/ 149552 h 189381"/>
                <a:gd name="connsiteX18" fmla="*/ 84356 w 168454"/>
                <a:gd name="connsiteY18" fmla="*/ 170735 h 189381"/>
                <a:gd name="connsiteX19" fmla="*/ 118858 w 168454"/>
                <a:gd name="connsiteY19" fmla="*/ 152216 h 1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454" h="189381">
                  <a:moveTo>
                    <a:pt x="12053" y="44016"/>
                  </a:moveTo>
                  <a:cubicBezTo>
                    <a:pt x="20045" y="29682"/>
                    <a:pt x="30700" y="18773"/>
                    <a:pt x="43765" y="11289"/>
                  </a:cubicBezTo>
                  <a:cubicBezTo>
                    <a:pt x="56830" y="3805"/>
                    <a:pt x="71037" y="0"/>
                    <a:pt x="86005" y="0"/>
                  </a:cubicBezTo>
                  <a:cubicBezTo>
                    <a:pt x="113404" y="0"/>
                    <a:pt x="133953" y="8752"/>
                    <a:pt x="147779" y="26130"/>
                  </a:cubicBezTo>
                  <a:cubicBezTo>
                    <a:pt x="161605" y="43508"/>
                    <a:pt x="168455" y="66341"/>
                    <a:pt x="168455" y="94627"/>
                  </a:cubicBezTo>
                  <a:cubicBezTo>
                    <a:pt x="168455" y="114416"/>
                    <a:pt x="164396" y="131413"/>
                    <a:pt x="156405" y="145747"/>
                  </a:cubicBezTo>
                  <a:cubicBezTo>
                    <a:pt x="148413" y="160080"/>
                    <a:pt x="137758" y="170989"/>
                    <a:pt x="124693" y="178346"/>
                  </a:cubicBezTo>
                  <a:cubicBezTo>
                    <a:pt x="111501" y="185703"/>
                    <a:pt x="97421" y="189382"/>
                    <a:pt x="82453" y="189382"/>
                  </a:cubicBezTo>
                  <a:cubicBezTo>
                    <a:pt x="55054" y="189382"/>
                    <a:pt x="34505" y="180629"/>
                    <a:pt x="20679" y="163251"/>
                  </a:cubicBezTo>
                  <a:cubicBezTo>
                    <a:pt x="6853" y="145873"/>
                    <a:pt x="3" y="123041"/>
                    <a:pt x="3" y="94754"/>
                  </a:cubicBezTo>
                  <a:cubicBezTo>
                    <a:pt x="-124" y="75220"/>
                    <a:pt x="3935" y="58349"/>
                    <a:pt x="12053" y="44016"/>
                  </a:cubicBezTo>
                  <a:close/>
                  <a:moveTo>
                    <a:pt x="118858" y="152216"/>
                  </a:moveTo>
                  <a:cubicBezTo>
                    <a:pt x="126849" y="139785"/>
                    <a:pt x="130908" y="121519"/>
                    <a:pt x="130908" y="97164"/>
                  </a:cubicBezTo>
                  <a:cubicBezTo>
                    <a:pt x="130908" y="73064"/>
                    <a:pt x="127230" y="53910"/>
                    <a:pt x="119873" y="39830"/>
                  </a:cubicBezTo>
                  <a:cubicBezTo>
                    <a:pt x="112516" y="25750"/>
                    <a:pt x="100592" y="18646"/>
                    <a:pt x="84356" y="18646"/>
                  </a:cubicBezTo>
                  <a:cubicBezTo>
                    <a:pt x="69388" y="18646"/>
                    <a:pt x="57845" y="24862"/>
                    <a:pt x="49600" y="37166"/>
                  </a:cubicBezTo>
                  <a:cubicBezTo>
                    <a:pt x="41482" y="49597"/>
                    <a:pt x="37423" y="67863"/>
                    <a:pt x="37423" y="92217"/>
                  </a:cubicBezTo>
                  <a:cubicBezTo>
                    <a:pt x="37423" y="116318"/>
                    <a:pt x="41228" y="135472"/>
                    <a:pt x="48839" y="149552"/>
                  </a:cubicBezTo>
                  <a:cubicBezTo>
                    <a:pt x="56450" y="163632"/>
                    <a:pt x="68246" y="170735"/>
                    <a:pt x="84356" y="170735"/>
                  </a:cubicBezTo>
                  <a:cubicBezTo>
                    <a:pt x="99324" y="170735"/>
                    <a:pt x="110867" y="164520"/>
                    <a:pt x="118858" y="1522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0" name="Freeform: Shape 1052">
              <a:extLst>
                <a:ext uri="{FF2B5EF4-FFF2-40B4-BE49-F238E27FC236}">
                  <a16:creationId xmlns:a16="http://schemas.microsoft.com/office/drawing/2014/main" id="{BC28061E-A5C8-CCA5-46F5-A786B347A07C}"/>
                </a:ext>
              </a:extLst>
            </p:cNvPr>
            <p:cNvSpPr/>
            <p:nvPr/>
          </p:nvSpPr>
          <p:spPr>
            <a:xfrm>
              <a:off x="23153640" y="1843124"/>
              <a:ext cx="127226" cy="185830"/>
            </a:xfrm>
            <a:custGeom>
              <a:avLst/>
              <a:gdLst>
                <a:gd name="connsiteX0" fmla="*/ 0 w 127226"/>
                <a:gd name="connsiteY0" fmla="*/ 169847 h 185830"/>
                <a:gd name="connsiteX1" fmla="*/ 24481 w 127226"/>
                <a:gd name="connsiteY1" fmla="*/ 167945 h 185830"/>
                <a:gd name="connsiteX2" fmla="*/ 24481 w 127226"/>
                <a:gd name="connsiteY2" fmla="*/ 30063 h 185830"/>
                <a:gd name="connsiteX3" fmla="*/ 1015 w 127226"/>
                <a:gd name="connsiteY3" fmla="*/ 24228 h 185830"/>
                <a:gd name="connsiteX4" fmla="*/ 1015 w 127226"/>
                <a:gd name="connsiteY4" fmla="*/ 6596 h 185830"/>
                <a:gd name="connsiteX5" fmla="*/ 46045 w 127226"/>
                <a:gd name="connsiteY5" fmla="*/ 761 h 185830"/>
                <a:gd name="connsiteX6" fmla="*/ 46679 w 127226"/>
                <a:gd name="connsiteY6" fmla="*/ 761 h 185830"/>
                <a:gd name="connsiteX7" fmla="*/ 53910 w 127226"/>
                <a:gd name="connsiteY7" fmla="*/ 6596 h 185830"/>
                <a:gd name="connsiteX8" fmla="*/ 53910 w 127226"/>
                <a:gd name="connsiteY8" fmla="*/ 12431 h 185830"/>
                <a:gd name="connsiteX9" fmla="*/ 52895 w 127226"/>
                <a:gd name="connsiteY9" fmla="*/ 37800 h 185830"/>
                <a:gd name="connsiteX10" fmla="*/ 53910 w 127226"/>
                <a:gd name="connsiteY10" fmla="*/ 37800 h 185830"/>
                <a:gd name="connsiteX11" fmla="*/ 65579 w 127226"/>
                <a:gd name="connsiteY11" fmla="*/ 23467 h 185830"/>
                <a:gd name="connsiteX12" fmla="*/ 87397 w 127226"/>
                <a:gd name="connsiteY12" fmla="*/ 7357 h 185830"/>
                <a:gd name="connsiteX13" fmla="*/ 116445 w 127226"/>
                <a:gd name="connsiteY13" fmla="*/ 0 h 185830"/>
                <a:gd name="connsiteX14" fmla="*/ 127227 w 127226"/>
                <a:gd name="connsiteY14" fmla="*/ 1649 h 185830"/>
                <a:gd name="connsiteX15" fmla="*/ 127227 w 127226"/>
                <a:gd name="connsiteY15" fmla="*/ 38181 h 185830"/>
                <a:gd name="connsiteX16" fmla="*/ 119870 w 127226"/>
                <a:gd name="connsiteY16" fmla="*/ 35136 h 185830"/>
                <a:gd name="connsiteX17" fmla="*/ 108580 w 127226"/>
                <a:gd name="connsiteY17" fmla="*/ 33614 h 185830"/>
                <a:gd name="connsiteX18" fmla="*/ 58349 w 127226"/>
                <a:gd name="connsiteY18" fmla="*/ 50231 h 185830"/>
                <a:gd name="connsiteX19" fmla="*/ 58349 w 127226"/>
                <a:gd name="connsiteY19" fmla="*/ 167564 h 185830"/>
                <a:gd name="connsiteX20" fmla="*/ 99701 w 127226"/>
                <a:gd name="connsiteY20" fmla="*/ 170228 h 185830"/>
                <a:gd name="connsiteX21" fmla="*/ 99701 w 127226"/>
                <a:gd name="connsiteY21" fmla="*/ 185830 h 185830"/>
                <a:gd name="connsiteX22" fmla="*/ 0 w 127226"/>
                <a:gd name="connsiteY22" fmla="*/ 185830 h 185830"/>
                <a:gd name="connsiteX23" fmla="*/ 0 w 127226"/>
                <a:gd name="connsiteY23" fmla="*/ 169847 h 1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26" h="185830">
                  <a:moveTo>
                    <a:pt x="0" y="169847"/>
                  </a:moveTo>
                  <a:lnTo>
                    <a:pt x="24481" y="167945"/>
                  </a:lnTo>
                  <a:lnTo>
                    <a:pt x="24481" y="30063"/>
                  </a:lnTo>
                  <a:lnTo>
                    <a:pt x="1015" y="24228"/>
                  </a:lnTo>
                  <a:lnTo>
                    <a:pt x="1015" y="6596"/>
                  </a:lnTo>
                  <a:lnTo>
                    <a:pt x="46045" y="761"/>
                  </a:lnTo>
                  <a:lnTo>
                    <a:pt x="46679" y="761"/>
                  </a:lnTo>
                  <a:lnTo>
                    <a:pt x="53910" y="6596"/>
                  </a:lnTo>
                  <a:lnTo>
                    <a:pt x="53910" y="12431"/>
                  </a:lnTo>
                  <a:lnTo>
                    <a:pt x="52895" y="37800"/>
                  </a:lnTo>
                  <a:lnTo>
                    <a:pt x="53910" y="37800"/>
                  </a:lnTo>
                  <a:cubicBezTo>
                    <a:pt x="56066" y="34122"/>
                    <a:pt x="59998" y="29302"/>
                    <a:pt x="65579" y="23467"/>
                  </a:cubicBezTo>
                  <a:cubicBezTo>
                    <a:pt x="71288" y="17632"/>
                    <a:pt x="78518" y="12177"/>
                    <a:pt x="87397" y="7357"/>
                  </a:cubicBezTo>
                  <a:cubicBezTo>
                    <a:pt x="96276" y="2410"/>
                    <a:pt x="105917" y="0"/>
                    <a:pt x="116445" y="0"/>
                  </a:cubicBezTo>
                  <a:cubicBezTo>
                    <a:pt x="120758" y="0"/>
                    <a:pt x="124309" y="507"/>
                    <a:pt x="127227" y="1649"/>
                  </a:cubicBezTo>
                  <a:lnTo>
                    <a:pt x="127227" y="38181"/>
                  </a:lnTo>
                  <a:cubicBezTo>
                    <a:pt x="125705" y="37166"/>
                    <a:pt x="123295" y="36024"/>
                    <a:pt x="119870" y="35136"/>
                  </a:cubicBezTo>
                  <a:cubicBezTo>
                    <a:pt x="116445" y="34122"/>
                    <a:pt x="112766" y="33614"/>
                    <a:pt x="108580" y="33614"/>
                  </a:cubicBezTo>
                  <a:cubicBezTo>
                    <a:pt x="90568" y="33614"/>
                    <a:pt x="73825" y="39196"/>
                    <a:pt x="58349" y="50231"/>
                  </a:cubicBezTo>
                  <a:lnTo>
                    <a:pt x="58349" y="167564"/>
                  </a:lnTo>
                  <a:lnTo>
                    <a:pt x="99701" y="170228"/>
                  </a:lnTo>
                  <a:lnTo>
                    <a:pt x="99701" y="185830"/>
                  </a:lnTo>
                  <a:lnTo>
                    <a:pt x="0" y="185830"/>
                  </a:lnTo>
                  <a:lnTo>
                    <a:pt x="0" y="169847"/>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1" name="Freeform: Shape 1053">
              <a:extLst>
                <a:ext uri="{FF2B5EF4-FFF2-40B4-BE49-F238E27FC236}">
                  <a16:creationId xmlns:a16="http://schemas.microsoft.com/office/drawing/2014/main" id="{8764D6AD-E708-0D9D-83B2-7166EF8BABF0}"/>
                </a:ext>
              </a:extLst>
            </p:cNvPr>
            <p:cNvSpPr/>
            <p:nvPr/>
          </p:nvSpPr>
          <p:spPr>
            <a:xfrm>
              <a:off x="19250196" y="2131065"/>
              <a:ext cx="177331" cy="270313"/>
            </a:xfrm>
            <a:custGeom>
              <a:avLst/>
              <a:gdLst>
                <a:gd name="connsiteX0" fmla="*/ 35517 w 177331"/>
                <a:gd name="connsiteY0" fmla="*/ 260543 h 270313"/>
                <a:gd name="connsiteX1" fmla="*/ 9640 w 177331"/>
                <a:gd name="connsiteY1" fmla="*/ 230607 h 270313"/>
                <a:gd name="connsiteX2" fmla="*/ 0 w 177331"/>
                <a:gd name="connsiteY2" fmla="*/ 180756 h 270313"/>
                <a:gd name="connsiteX3" fmla="*/ 11416 w 177331"/>
                <a:gd name="connsiteY3" fmla="*/ 130271 h 270313"/>
                <a:gd name="connsiteX4" fmla="*/ 44143 w 177331"/>
                <a:gd name="connsiteY4" fmla="*/ 94247 h 270313"/>
                <a:gd name="connsiteX5" fmla="*/ 94501 w 177331"/>
                <a:gd name="connsiteY5" fmla="*/ 81055 h 270313"/>
                <a:gd name="connsiteX6" fmla="*/ 124817 w 177331"/>
                <a:gd name="connsiteY6" fmla="*/ 84607 h 270313"/>
                <a:gd name="connsiteX7" fmla="*/ 124817 w 177331"/>
                <a:gd name="connsiteY7" fmla="*/ 23720 h 270313"/>
                <a:gd name="connsiteX8" fmla="*/ 91583 w 177331"/>
                <a:gd name="connsiteY8" fmla="*/ 19788 h 270313"/>
                <a:gd name="connsiteX9" fmla="*/ 91583 w 177331"/>
                <a:gd name="connsiteY9" fmla="*/ 5835 h 270313"/>
                <a:gd name="connsiteX10" fmla="*/ 150186 w 177331"/>
                <a:gd name="connsiteY10" fmla="*/ 0 h 270313"/>
                <a:gd name="connsiteX11" fmla="*/ 151201 w 177331"/>
                <a:gd name="connsiteY11" fmla="*/ 0 h 270313"/>
                <a:gd name="connsiteX12" fmla="*/ 158431 w 177331"/>
                <a:gd name="connsiteY12" fmla="*/ 5201 h 270313"/>
                <a:gd name="connsiteX13" fmla="*/ 158431 w 177331"/>
                <a:gd name="connsiteY13" fmla="*/ 250268 h 270313"/>
                <a:gd name="connsiteX14" fmla="*/ 177331 w 177331"/>
                <a:gd name="connsiteY14" fmla="*/ 250268 h 270313"/>
                <a:gd name="connsiteX15" fmla="*/ 177331 w 177331"/>
                <a:gd name="connsiteY15" fmla="*/ 265236 h 270313"/>
                <a:gd name="connsiteX16" fmla="*/ 159192 w 177331"/>
                <a:gd name="connsiteY16" fmla="*/ 268788 h 270313"/>
                <a:gd name="connsiteX17" fmla="*/ 143083 w 177331"/>
                <a:gd name="connsiteY17" fmla="*/ 270056 h 270313"/>
                <a:gd name="connsiteX18" fmla="*/ 131032 w 177331"/>
                <a:gd name="connsiteY18" fmla="*/ 267139 h 270313"/>
                <a:gd name="connsiteX19" fmla="*/ 127481 w 177331"/>
                <a:gd name="connsiteY19" fmla="*/ 254708 h 270313"/>
                <a:gd name="connsiteX20" fmla="*/ 127481 w 177331"/>
                <a:gd name="connsiteY20" fmla="*/ 244306 h 270313"/>
                <a:gd name="connsiteX21" fmla="*/ 103507 w 177331"/>
                <a:gd name="connsiteY21" fmla="*/ 262826 h 270313"/>
                <a:gd name="connsiteX22" fmla="*/ 71415 w 177331"/>
                <a:gd name="connsiteY22" fmla="*/ 270310 h 270313"/>
                <a:gd name="connsiteX23" fmla="*/ 35517 w 177331"/>
                <a:gd name="connsiteY23" fmla="*/ 260543 h 270313"/>
                <a:gd name="connsiteX24" fmla="*/ 108200 w 177331"/>
                <a:gd name="connsiteY24" fmla="*/ 241516 h 270313"/>
                <a:gd name="connsiteX25" fmla="*/ 124817 w 177331"/>
                <a:gd name="connsiteY25" fmla="*/ 228324 h 270313"/>
                <a:gd name="connsiteX26" fmla="*/ 124817 w 177331"/>
                <a:gd name="connsiteY26" fmla="*/ 109088 h 270313"/>
                <a:gd name="connsiteX27" fmla="*/ 112640 w 177331"/>
                <a:gd name="connsiteY27" fmla="*/ 102111 h 270313"/>
                <a:gd name="connsiteX28" fmla="*/ 92217 w 177331"/>
                <a:gd name="connsiteY28" fmla="*/ 99067 h 270313"/>
                <a:gd name="connsiteX29" fmla="*/ 51626 w 177331"/>
                <a:gd name="connsiteY29" fmla="*/ 118475 h 270313"/>
                <a:gd name="connsiteX30" fmla="*/ 36532 w 177331"/>
                <a:gd name="connsiteY30" fmla="*/ 178219 h 270313"/>
                <a:gd name="connsiteX31" fmla="*/ 49851 w 177331"/>
                <a:gd name="connsiteY31" fmla="*/ 230353 h 270313"/>
                <a:gd name="connsiteX32" fmla="*/ 84353 w 177331"/>
                <a:gd name="connsiteY32" fmla="*/ 247351 h 270313"/>
                <a:gd name="connsiteX33" fmla="*/ 108200 w 177331"/>
                <a:gd name="connsiteY33" fmla="*/ 241516 h 2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331" h="270313">
                  <a:moveTo>
                    <a:pt x="35517" y="260543"/>
                  </a:moveTo>
                  <a:cubicBezTo>
                    <a:pt x="24608" y="254073"/>
                    <a:pt x="15983" y="244053"/>
                    <a:pt x="9640" y="230607"/>
                  </a:cubicBezTo>
                  <a:cubicBezTo>
                    <a:pt x="3171" y="217161"/>
                    <a:pt x="0" y="200544"/>
                    <a:pt x="0" y="180756"/>
                  </a:cubicBezTo>
                  <a:cubicBezTo>
                    <a:pt x="0" y="162237"/>
                    <a:pt x="3805" y="145493"/>
                    <a:pt x="11416" y="130271"/>
                  </a:cubicBezTo>
                  <a:cubicBezTo>
                    <a:pt x="19027" y="115050"/>
                    <a:pt x="29936" y="102999"/>
                    <a:pt x="44143" y="94247"/>
                  </a:cubicBezTo>
                  <a:cubicBezTo>
                    <a:pt x="58349" y="85495"/>
                    <a:pt x="75220" y="81055"/>
                    <a:pt x="94501" y="81055"/>
                  </a:cubicBezTo>
                  <a:cubicBezTo>
                    <a:pt x="105536" y="81055"/>
                    <a:pt x="115684" y="82197"/>
                    <a:pt x="124817" y="84607"/>
                  </a:cubicBezTo>
                  <a:lnTo>
                    <a:pt x="124817" y="23720"/>
                  </a:lnTo>
                  <a:lnTo>
                    <a:pt x="91583" y="19788"/>
                  </a:lnTo>
                  <a:lnTo>
                    <a:pt x="91583" y="5835"/>
                  </a:lnTo>
                  <a:lnTo>
                    <a:pt x="150186" y="0"/>
                  </a:lnTo>
                  <a:lnTo>
                    <a:pt x="151201" y="0"/>
                  </a:lnTo>
                  <a:lnTo>
                    <a:pt x="158431" y="5201"/>
                  </a:lnTo>
                  <a:lnTo>
                    <a:pt x="158431" y="250268"/>
                  </a:lnTo>
                  <a:lnTo>
                    <a:pt x="177331" y="250268"/>
                  </a:lnTo>
                  <a:lnTo>
                    <a:pt x="177331" y="265236"/>
                  </a:lnTo>
                  <a:cubicBezTo>
                    <a:pt x="170355" y="266758"/>
                    <a:pt x="164393" y="267900"/>
                    <a:pt x="159192" y="268788"/>
                  </a:cubicBezTo>
                  <a:cubicBezTo>
                    <a:pt x="154118" y="269676"/>
                    <a:pt x="148664" y="270056"/>
                    <a:pt x="143083" y="270056"/>
                  </a:cubicBezTo>
                  <a:cubicBezTo>
                    <a:pt x="137502" y="270056"/>
                    <a:pt x="133442" y="269041"/>
                    <a:pt x="131032" y="267139"/>
                  </a:cubicBezTo>
                  <a:cubicBezTo>
                    <a:pt x="128622" y="265236"/>
                    <a:pt x="127481" y="261050"/>
                    <a:pt x="127481" y="254708"/>
                  </a:cubicBezTo>
                  <a:lnTo>
                    <a:pt x="127481" y="244306"/>
                  </a:lnTo>
                  <a:cubicBezTo>
                    <a:pt x="121392" y="251663"/>
                    <a:pt x="113401" y="257879"/>
                    <a:pt x="103507" y="262826"/>
                  </a:cubicBezTo>
                  <a:cubicBezTo>
                    <a:pt x="93613" y="267773"/>
                    <a:pt x="82958" y="270310"/>
                    <a:pt x="71415" y="270310"/>
                  </a:cubicBezTo>
                  <a:cubicBezTo>
                    <a:pt x="58222" y="270437"/>
                    <a:pt x="46299" y="267139"/>
                    <a:pt x="35517" y="260543"/>
                  </a:cubicBezTo>
                  <a:close/>
                  <a:moveTo>
                    <a:pt x="108200" y="241516"/>
                  </a:moveTo>
                  <a:cubicBezTo>
                    <a:pt x="115557" y="237710"/>
                    <a:pt x="121138" y="233271"/>
                    <a:pt x="124817" y="228324"/>
                  </a:cubicBezTo>
                  <a:lnTo>
                    <a:pt x="124817" y="109088"/>
                  </a:lnTo>
                  <a:cubicBezTo>
                    <a:pt x="123041" y="106424"/>
                    <a:pt x="118982" y="104141"/>
                    <a:pt x="112640" y="102111"/>
                  </a:cubicBezTo>
                  <a:cubicBezTo>
                    <a:pt x="106297" y="100082"/>
                    <a:pt x="99448" y="99067"/>
                    <a:pt x="92217" y="99067"/>
                  </a:cubicBezTo>
                  <a:cubicBezTo>
                    <a:pt x="75220" y="99067"/>
                    <a:pt x="61774" y="105536"/>
                    <a:pt x="51626" y="118475"/>
                  </a:cubicBezTo>
                  <a:cubicBezTo>
                    <a:pt x="41479" y="131413"/>
                    <a:pt x="36532" y="151328"/>
                    <a:pt x="36532" y="178219"/>
                  </a:cubicBezTo>
                  <a:cubicBezTo>
                    <a:pt x="36532" y="201686"/>
                    <a:pt x="40971" y="219064"/>
                    <a:pt x="49851" y="230353"/>
                  </a:cubicBezTo>
                  <a:cubicBezTo>
                    <a:pt x="58730" y="241643"/>
                    <a:pt x="70273" y="247351"/>
                    <a:pt x="84353" y="247351"/>
                  </a:cubicBezTo>
                  <a:cubicBezTo>
                    <a:pt x="92852" y="247224"/>
                    <a:pt x="100716" y="245321"/>
                    <a:pt x="108200" y="2415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2" name="Freeform: Shape 1054">
              <a:extLst>
                <a:ext uri="{FF2B5EF4-FFF2-40B4-BE49-F238E27FC236}">
                  <a16:creationId xmlns:a16="http://schemas.microsoft.com/office/drawing/2014/main" id="{BA582B61-2C43-1D11-71EB-E3E7A4580EB1}"/>
                </a:ext>
              </a:extLst>
            </p:cNvPr>
            <p:cNvSpPr/>
            <p:nvPr/>
          </p:nvSpPr>
          <p:spPr>
            <a:xfrm>
              <a:off x="19452516" y="2139437"/>
              <a:ext cx="86382" cy="258513"/>
            </a:xfrm>
            <a:custGeom>
              <a:avLst/>
              <a:gdLst>
                <a:gd name="connsiteX0" fmla="*/ 26384 w 86382"/>
                <a:gd name="connsiteY0" fmla="*/ 102619 h 258513"/>
                <a:gd name="connsiteX1" fmla="*/ 1649 w 86382"/>
                <a:gd name="connsiteY1" fmla="*/ 96784 h 258513"/>
                <a:gd name="connsiteX2" fmla="*/ 1649 w 86382"/>
                <a:gd name="connsiteY2" fmla="*/ 79533 h 258513"/>
                <a:gd name="connsiteX3" fmla="*/ 52134 w 86382"/>
                <a:gd name="connsiteY3" fmla="*/ 73317 h 258513"/>
                <a:gd name="connsiteX4" fmla="*/ 52768 w 86382"/>
                <a:gd name="connsiteY4" fmla="*/ 73317 h 258513"/>
                <a:gd name="connsiteX5" fmla="*/ 60252 w 86382"/>
                <a:gd name="connsiteY5" fmla="*/ 79152 h 258513"/>
                <a:gd name="connsiteX6" fmla="*/ 60252 w 86382"/>
                <a:gd name="connsiteY6" fmla="*/ 239867 h 258513"/>
                <a:gd name="connsiteX7" fmla="*/ 86382 w 86382"/>
                <a:gd name="connsiteY7" fmla="*/ 242530 h 258513"/>
                <a:gd name="connsiteX8" fmla="*/ 86382 w 86382"/>
                <a:gd name="connsiteY8" fmla="*/ 258513 h 258513"/>
                <a:gd name="connsiteX9" fmla="*/ 0 w 86382"/>
                <a:gd name="connsiteY9" fmla="*/ 258513 h 258513"/>
                <a:gd name="connsiteX10" fmla="*/ 0 w 86382"/>
                <a:gd name="connsiteY10" fmla="*/ 242530 h 258513"/>
                <a:gd name="connsiteX11" fmla="*/ 26384 w 86382"/>
                <a:gd name="connsiteY11" fmla="*/ 239613 h 258513"/>
                <a:gd name="connsiteX12" fmla="*/ 26384 w 86382"/>
                <a:gd name="connsiteY12" fmla="*/ 102619 h 258513"/>
                <a:gd name="connsiteX13" fmla="*/ 23847 w 86382"/>
                <a:gd name="connsiteY13" fmla="*/ 39069 h 258513"/>
                <a:gd name="connsiteX14" fmla="*/ 18646 w 86382"/>
                <a:gd name="connsiteY14" fmla="*/ 24101 h 258513"/>
                <a:gd name="connsiteX15" fmla="*/ 24989 w 86382"/>
                <a:gd name="connsiteY15" fmla="*/ 6850 h 258513"/>
                <a:gd name="connsiteX16" fmla="*/ 42494 w 86382"/>
                <a:gd name="connsiteY16" fmla="*/ 0 h 258513"/>
                <a:gd name="connsiteX17" fmla="*/ 58730 w 86382"/>
                <a:gd name="connsiteY17" fmla="*/ 5835 h 258513"/>
                <a:gd name="connsiteX18" fmla="*/ 63931 w 86382"/>
                <a:gd name="connsiteY18" fmla="*/ 20803 h 258513"/>
                <a:gd name="connsiteX19" fmla="*/ 57588 w 86382"/>
                <a:gd name="connsiteY19" fmla="*/ 38434 h 258513"/>
                <a:gd name="connsiteX20" fmla="*/ 39830 w 86382"/>
                <a:gd name="connsiteY20" fmla="*/ 44904 h 258513"/>
                <a:gd name="connsiteX21" fmla="*/ 39449 w 86382"/>
                <a:gd name="connsiteY21" fmla="*/ 44904 h 258513"/>
                <a:gd name="connsiteX22" fmla="*/ 23847 w 86382"/>
                <a:gd name="connsiteY22" fmla="*/ 39069 h 25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82" h="258513">
                  <a:moveTo>
                    <a:pt x="26384" y="102619"/>
                  </a:moveTo>
                  <a:lnTo>
                    <a:pt x="1649" y="96784"/>
                  </a:lnTo>
                  <a:lnTo>
                    <a:pt x="1649" y="79533"/>
                  </a:lnTo>
                  <a:lnTo>
                    <a:pt x="52134" y="73317"/>
                  </a:lnTo>
                  <a:lnTo>
                    <a:pt x="52768" y="73317"/>
                  </a:lnTo>
                  <a:lnTo>
                    <a:pt x="60252" y="79152"/>
                  </a:lnTo>
                  <a:lnTo>
                    <a:pt x="60252" y="239867"/>
                  </a:lnTo>
                  <a:lnTo>
                    <a:pt x="86382" y="242530"/>
                  </a:lnTo>
                  <a:lnTo>
                    <a:pt x="86382" y="258513"/>
                  </a:lnTo>
                  <a:lnTo>
                    <a:pt x="0" y="258513"/>
                  </a:lnTo>
                  <a:lnTo>
                    <a:pt x="0" y="242530"/>
                  </a:lnTo>
                  <a:lnTo>
                    <a:pt x="26384" y="239613"/>
                  </a:lnTo>
                  <a:lnTo>
                    <a:pt x="26384" y="102619"/>
                  </a:lnTo>
                  <a:close/>
                  <a:moveTo>
                    <a:pt x="23847" y="39069"/>
                  </a:moveTo>
                  <a:cubicBezTo>
                    <a:pt x="20422" y="35136"/>
                    <a:pt x="18646" y="30189"/>
                    <a:pt x="18646" y="24101"/>
                  </a:cubicBezTo>
                  <a:cubicBezTo>
                    <a:pt x="18646" y="17124"/>
                    <a:pt x="20803" y="11416"/>
                    <a:pt x="24989" y="6850"/>
                  </a:cubicBezTo>
                  <a:cubicBezTo>
                    <a:pt x="29175" y="2283"/>
                    <a:pt x="35010" y="0"/>
                    <a:pt x="42494" y="0"/>
                  </a:cubicBezTo>
                  <a:cubicBezTo>
                    <a:pt x="49851" y="0"/>
                    <a:pt x="55305" y="1903"/>
                    <a:pt x="58730" y="5835"/>
                  </a:cubicBezTo>
                  <a:cubicBezTo>
                    <a:pt x="62155" y="9767"/>
                    <a:pt x="63931" y="14714"/>
                    <a:pt x="63931" y="20803"/>
                  </a:cubicBezTo>
                  <a:cubicBezTo>
                    <a:pt x="63931" y="28160"/>
                    <a:pt x="61774" y="33995"/>
                    <a:pt x="57588" y="38434"/>
                  </a:cubicBezTo>
                  <a:cubicBezTo>
                    <a:pt x="53402" y="42874"/>
                    <a:pt x="47441" y="44904"/>
                    <a:pt x="39830" y="44904"/>
                  </a:cubicBezTo>
                  <a:lnTo>
                    <a:pt x="39449" y="44904"/>
                  </a:lnTo>
                  <a:cubicBezTo>
                    <a:pt x="32473" y="44904"/>
                    <a:pt x="27272" y="43001"/>
                    <a:pt x="23847" y="390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3" name="Freeform: Shape 1055">
              <a:extLst>
                <a:ext uri="{FF2B5EF4-FFF2-40B4-BE49-F238E27FC236}">
                  <a16:creationId xmlns:a16="http://schemas.microsoft.com/office/drawing/2014/main" id="{841BE6FF-500E-ECC8-BF10-3D6D38C4BC73}"/>
                </a:ext>
              </a:extLst>
            </p:cNvPr>
            <p:cNvSpPr/>
            <p:nvPr/>
          </p:nvSpPr>
          <p:spPr>
            <a:xfrm>
              <a:off x="19558052" y="2212754"/>
              <a:ext cx="196865" cy="185195"/>
            </a:xfrm>
            <a:custGeom>
              <a:avLst/>
              <a:gdLst>
                <a:gd name="connsiteX0" fmla="*/ 23467 w 196865"/>
                <a:gd name="connsiteY0" fmla="*/ 29302 h 185195"/>
                <a:gd name="connsiteX1" fmla="*/ 0 w 196865"/>
                <a:gd name="connsiteY1" fmla="*/ 23467 h 185195"/>
                <a:gd name="connsiteX2" fmla="*/ 0 w 196865"/>
                <a:gd name="connsiteY2" fmla="*/ 5835 h 185195"/>
                <a:gd name="connsiteX3" fmla="*/ 46553 w 196865"/>
                <a:gd name="connsiteY3" fmla="*/ 0 h 185195"/>
                <a:gd name="connsiteX4" fmla="*/ 47567 w 196865"/>
                <a:gd name="connsiteY4" fmla="*/ 0 h 185195"/>
                <a:gd name="connsiteX5" fmla="*/ 54417 w 196865"/>
                <a:gd name="connsiteY5" fmla="*/ 5835 h 185195"/>
                <a:gd name="connsiteX6" fmla="*/ 54417 w 196865"/>
                <a:gd name="connsiteY6" fmla="*/ 19534 h 185195"/>
                <a:gd name="connsiteX7" fmla="*/ 54037 w 196865"/>
                <a:gd name="connsiteY7" fmla="*/ 27399 h 185195"/>
                <a:gd name="connsiteX8" fmla="*/ 84987 w 196865"/>
                <a:gd name="connsiteY8" fmla="*/ 8499 h 185195"/>
                <a:gd name="connsiteX9" fmla="*/ 121773 w 196865"/>
                <a:gd name="connsiteY9" fmla="*/ 0 h 185195"/>
                <a:gd name="connsiteX10" fmla="*/ 153611 w 196865"/>
                <a:gd name="connsiteY10" fmla="*/ 7865 h 185195"/>
                <a:gd name="connsiteX11" fmla="*/ 169467 w 196865"/>
                <a:gd name="connsiteY11" fmla="*/ 31838 h 185195"/>
                <a:gd name="connsiteX12" fmla="*/ 174033 w 196865"/>
                <a:gd name="connsiteY12" fmla="*/ 75347 h 185195"/>
                <a:gd name="connsiteX13" fmla="*/ 174033 w 196865"/>
                <a:gd name="connsiteY13" fmla="*/ 166549 h 185195"/>
                <a:gd name="connsiteX14" fmla="*/ 196866 w 196865"/>
                <a:gd name="connsiteY14" fmla="*/ 168833 h 185195"/>
                <a:gd name="connsiteX15" fmla="*/ 196866 w 196865"/>
                <a:gd name="connsiteY15" fmla="*/ 185196 h 185195"/>
                <a:gd name="connsiteX16" fmla="*/ 119616 w 196865"/>
                <a:gd name="connsiteY16" fmla="*/ 185196 h 185195"/>
                <a:gd name="connsiteX17" fmla="*/ 119616 w 196865"/>
                <a:gd name="connsiteY17" fmla="*/ 169213 h 185195"/>
                <a:gd name="connsiteX18" fmla="*/ 139785 w 196865"/>
                <a:gd name="connsiteY18" fmla="*/ 166549 h 185195"/>
                <a:gd name="connsiteX19" fmla="*/ 139785 w 196865"/>
                <a:gd name="connsiteY19" fmla="*/ 74966 h 185195"/>
                <a:gd name="connsiteX20" fmla="*/ 137121 w 196865"/>
                <a:gd name="connsiteY20" fmla="*/ 44777 h 185195"/>
                <a:gd name="connsiteX21" fmla="*/ 127354 w 196865"/>
                <a:gd name="connsiteY21" fmla="*/ 28414 h 185195"/>
                <a:gd name="connsiteX22" fmla="*/ 106551 w 196865"/>
                <a:gd name="connsiteY22" fmla="*/ 23086 h 185195"/>
                <a:gd name="connsiteX23" fmla="*/ 81435 w 196865"/>
                <a:gd name="connsiteY23" fmla="*/ 28921 h 185195"/>
                <a:gd name="connsiteX24" fmla="*/ 57588 w 196865"/>
                <a:gd name="connsiteY24" fmla="*/ 42620 h 185195"/>
                <a:gd name="connsiteX25" fmla="*/ 57588 w 196865"/>
                <a:gd name="connsiteY25" fmla="*/ 166169 h 185195"/>
                <a:gd name="connsiteX26" fmla="*/ 79786 w 196865"/>
                <a:gd name="connsiteY26" fmla="*/ 169086 h 185195"/>
                <a:gd name="connsiteX27" fmla="*/ 79786 w 196865"/>
                <a:gd name="connsiteY27" fmla="*/ 185069 h 185195"/>
                <a:gd name="connsiteX28" fmla="*/ 2917 w 196865"/>
                <a:gd name="connsiteY28" fmla="*/ 185069 h 185195"/>
                <a:gd name="connsiteX29" fmla="*/ 2917 w 196865"/>
                <a:gd name="connsiteY29" fmla="*/ 169086 h 185195"/>
                <a:gd name="connsiteX30" fmla="*/ 23467 w 196865"/>
                <a:gd name="connsiteY30" fmla="*/ 166169 h 185195"/>
                <a:gd name="connsiteX31" fmla="*/ 23467 w 196865"/>
                <a:gd name="connsiteY31" fmla="*/ 29302 h 18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6865" h="185195">
                  <a:moveTo>
                    <a:pt x="23467" y="29302"/>
                  </a:moveTo>
                  <a:lnTo>
                    <a:pt x="0" y="23467"/>
                  </a:lnTo>
                  <a:lnTo>
                    <a:pt x="0" y="5835"/>
                  </a:lnTo>
                  <a:lnTo>
                    <a:pt x="46553" y="0"/>
                  </a:lnTo>
                  <a:lnTo>
                    <a:pt x="47567" y="0"/>
                  </a:lnTo>
                  <a:lnTo>
                    <a:pt x="54417" y="5835"/>
                  </a:lnTo>
                  <a:lnTo>
                    <a:pt x="54417" y="19534"/>
                  </a:lnTo>
                  <a:lnTo>
                    <a:pt x="54037" y="27399"/>
                  </a:lnTo>
                  <a:cubicBezTo>
                    <a:pt x="61901" y="20422"/>
                    <a:pt x="72176" y="14207"/>
                    <a:pt x="84987" y="8499"/>
                  </a:cubicBezTo>
                  <a:cubicBezTo>
                    <a:pt x="97799" y="2791"/>
                    <a:pt x="110103" y="0"/>
                    <a:pt x="121773" y="0"/>
                  </a:cubicBezTo>
                  <a:cubicBezTo>
                    <a:pt x="135472" y="0"/>
                    <a:pt x="146000" y="2664"/>
                    <a:pt x="153611" y="7865"/>
                  </a:cubicBezTo>
                  <a:cubicBezTo>
                    <a:pt x="161095" y="13065"/>
                    <a:pt x="166422" y="21056"/>
                    <a:pt x="169467" y="31838"/>
                  </a:cubicBezTo>
                  <a:cubicBezTo>
                    <a:pt x="172511" y="42620"/>
                    <a:pt x="174033" y="57081"/>
                    <a:pt x="174033" y="75347"/>
                  </a:cubicBezTo>
                  <a:lnTo>
                    <a:pt x="174033" y="166549"/>
                  </a:lnTo>
                  <a:lnTo>
                    <a:pt x="196866" y="168833"/>
                  </a:lnTo>
                  <a:lnTo>
                    <a:pt x="196866" y="185196"/>
                  </a:lnTo>
                  <a:lnTo>
                    <a:pt x="119616" y="185196"/>
                  </a:lnTo>
                  <a:lnTo>
                    <a:pt x="119616" y="169213"/>
                  </a:lnTo>
                  <a:lnTo>
                    <a:pt x="139785" y="166549"/>
                  </a:lnTo>
                  <a:lnTo>
                    <a:pt x="139785" y="74966"/>
                  </a:lnTo>
                  <a:cubicBezTo>
                    <a:pt x="139785" y="62155"/>
                    <a:pt x="138897" y="52134"/>
                    <a:pt x="137121" y="44777"/>
                  </a:cubicBezTo>
                  <a:cubicBezTo>
                    <a:pt x="135345" y="37547"/>
                    <a:pt x="132174" y="32092"/>
                    <a:pt x="127354" y="28414"/>
                  </a:cubicBezTo>
                  <a:cubicBezTo>
                    <a:pt x="122534" y="24862"/>
                    <a:pt x="115557" y="23086"/>
                    <a:pt x="106551" y="23086"/>
                  </a:cubicBezTo>
                  <a:cubicBezTo>
                    <a:pt x="98686" y="23086"/>
                    <a:pt x="90315" y="24989"/>
                    <a:pt x="81435" y="28921"/>
                  </a:cubicBezTo>
                  <a:cubicBezTo>
                    <a:pt x="72556" y="32853"/>
                    <a:pt x="64565" y="37420"/>
                    <a:pt x="57588" y="42620"/>
                  </a:cubicBezTo>
                  <a:lnTo>
                    <a:pt x="57588" y="166169"/>
                  </a:lnTo>
                  <a:lnTo>
                    <a:pt x="79786" y="169086"/>
                  </a:lnTo>
                  <a:lnTo>
                    <a:pt x="79786" y="185069"/>
                  </a:lnTo>
                  <a:lnTo>
                    <a:pt x="2917" y="185069"/>
                  </a:lnTo>
                  <a:lnTo>
                    <a:pt x="2917" y="169086"/>
                  </a:lnTo>
                  <a:lnTo>
                    <a:pt x="23467" y="166169"/>
                  </a:lnTo>
                  <a:lnTo>
                    <a:pt x="23467" y="29302"/>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4" name="Freeform: Shape 1056">
              <a:extLst>
                <a:ext uri="{FF2B5EF4-FFF2-40B4-BE49-F238E27FC236}">
                  <a16:creationId xmlns:a16="http://schemas.microsoft.com/office/drawing/2014/main" id="{B2A5C92D-37E3-2050-D3A6-3E0A90B5E601}"/>
                </a:ext>
              </a:extLst>
            </p:cNvPr>
            <p:cNvSpPr/>
            <p:nvPr/>
          </p:nvSpPr>
          <p:spPr>
            <a:xfrm>
              <a:off x="19842949" y="2155800"/>
              <a:ext cx="318891" cy="242149"/>
            </a:xfrm>
            <a:custGeom>
              <a:avLst/>
              <a:gdLst>
                <a:gd name="connsiteX0" fmla="*/ 51500 w 318891"/>
                <a:gd name="connsiteY0" fmla="*/ 20169 h 242149"/>
                <a:gd name="connsiteX1" fmla="*/ 15983 w 318891"/>
                <a:gd name="connsiteY1" fmla="*/ 16236 h 242149"/>
                <a:gd name="connsiteX2" fmla="*/ 15983 w 318891"/>
                <a:gd name="connsiteY2" fmla="*/ 0 h 242149"/>
                <a:gd name="connsiteX3" fmla="*/ 102365 w 318891"/>
                <a:gd name="connsiteY3" fmla="*/ 0 h 242149"/>
                <a:gd name="connsiteX4" fmla="*/ 148283 w 318891"/>
                <a:gd name="connsiteY4" fmla="*/ 146635 h 242149"/>
                <a:gd name="connsiteX5" fmla="*/ 159065 w 318891"/>
                <a:gd name="connsiteY5" fmla="*/ 187986 h 242149"/>
                <a:gd name="connsiteX6" fmla="*/ 168833 w 318891"/>
                <a:gd name="connsiteY6" fmla="*/ 146635 h 242149"/>
                <a:gd name="connsiteX7" fmla="*/ 214497 w 318891"/>
                <a:gd name="connsiteY7" fmla="*/ 0 h 242149"/>
                <a:gd name="connsiteX8" fmla="*/ 300245 w 318891"/>
                <a:gd name="connsiteY8" fmla="*/ 0 h 242149"/>
                <a:gd name="connsiteX9" fmla="*/ 300245 w 318891"/>
                <a:gd name="connsiteY9" fmla="*/ 16236 h 242149"/>
                <a:gd name="connsiteX10" fmla="*/ 264348 w 318891"/>
                <a:gd name="connsiteY10" fmla="*/ 20169 h 242149"/>
                <a:gd name="connsiteX11" fmla="*/ 290478 w 318891"/>
                <a:gd name="connsiteY11" fmla="*/ 222616 h 242149"/>
                <a:gd name="connsiteX12" fmla="*/ 318892 w 318891"/>
                <a:gd name="connsiteY12" fmla="*/ 226167 h 242149"/>
                <a:gd name="connsiteX13" fmla="*/ 318892 w 318891"/>
                <a:gd name="connsiteY13" fmla="*/ 242150 h 242149"/>
                <a:gd name="connsiteX14" fmla="*/ 225026 w 318891"/>
                <a:gd name="connsiteY14" fmla="*/ 242150 h 242149"/>
                <a:gd name="connsiteX15" fmla="*/ 225026 w 318891"/>
                <a:gd name="connsiteY15" fmla="*/ 226167 h 242149"/>
                <a:gd name="connsiteX16" fmla="*/ 254708 w 318891"/>
                <a:gd name="connsiteY16" fmla="*/ 222869 h 242149"/>
                <a:gd name="connsiteX17" fmla="*/ 239993 w 318891"/>
                <a:gd name="connsiteY17" fmla="*/ 76488 h 242149"/>
                <a:gd name="connsiteX18" fmla="*/ 233144 w 318891"/>
                <a:gd name="connsiteY18" fmla="*/ 13573 h 242149"/>
                <a:gd name="connsiteX19" fmla="*/ 219444 w 318891"/>
                <a:gd name="connsiteY19" fmla="*/ 60506 h 242149"/>
                <a:gd name="connsiteX20" fmla="*/ 165027 w 318891"/>
                <a:gd name="connsiteY20" fmla="*/ 230987 h 242149"/>
                <a:gd name="connsiteX21" fmla="*/ 143844 w 318891"/>
                <a:gd name="connsiteY21" fmla="*/ 230987 h 242149"/>
                <a:gd name="connsiteX22" fmla="*/ 91076 w 318891"/>
                <a:gd name="connsiteY22" fmla="*/ 74839 h 242149"/>
                <a:gd name="connsiteX23" fmla="*/ 71795 w 318891"/>
                <a:gd name="connsiteY23" fmla="*/ 13192 h 242149"/>
                <a:gd name="connsiteX24" fmla="*/ 65960 w 318891"/>
                <a:gd name="connsiteY24" fmla="*/ 76362 h 242149"/>
                <a:gd name="connsiteX25" fmla="*/ 52895 w 318891"/>
                <a:gd name="connsiteY25" fmla="*/ 222742 h 242149"/>
                <a:gd name="connsiteX26" fmla="*/ 85114 w 318891"/>
                <a:gd name="connsiteY26" fmla="*/ 226040 h 242149"/>
                <a:gd name="connsiteX27" fmla="*/ 85114 w 318891"/>
                <a:gd name="connsiteY27" fmla="*/ 242023 h 242149"/>
                <a:gd name="connsiteX28" fmla="*/ 0 w 318891"/>
                <a:gd name="connsiteY28" fmla="*/ 242023 h 242149"/>
                <a:gd name="connsiteX29" fmla="*/ 0 w 318891"/>
                <a:gd name="connsiteY29" fmla="*/ 226040 h 242149"/>
                <a:gd name="connsiteX30" fmla="*/ 27653 w 318891"/>
                <a:gd name="connsiteY30" fmla="*/ 222742 h 242149"/>
                <a:gd name="connsiteX31" fmla="*/ 51500 w 318891"/>
                <a:gd name="connsiteY31" fmla="*/ 20169 h 24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8891" h="242149">
                  <a:moveTo>
                    <a:pt x="51500" y="20169"/>
                  </a:moveTo>
                  <a:lnTo>
                    <a:pt x="15983" y="16236"/>
                  </a:lnTo>
                  <a:lnTo>
                    <a:pt x="15983" y="0"/>
                  </a:lnTo>
                  <a:lnTo>
                    <a:pt x="102365" y="0"/>
                  </a:lnTo>
                  <a:lnTo>
                    <a:pt x="148283" y="146635"/>
                  </a:lnTo>
                  <a:lnTo>
                    <a:pt x="159065" y="187986"/>
                  </a:lnTo>
                  <a:lnTo>
                    <a:pt x="168833" y="146635"/>
                  </a:lnTo>
                  <a:lnTo>
                    <a:pt x="214497" y="0"/>
                  </a:lnTo>
                  <a:lnTo>
                    <a:pt x="300245" y="0"/>
                  </a:lnTo>
                  <a:lnTo>
                    <a:pt x="300245" y="16236"/>
                  </a:lnTo>
                  <a:lnTo>
                    <a:pt x="264348" y="20169"/>
                  </a:lnTo>
                  <a:lnTo>
                    <a:pt x="290478" y="222616"/>
                  </a:lnTo>
                  <a:lnTo>
                    <a:pt x="318892" y="226167"/>
                  </a:lnTo>
                  <a:lnTo>
                    <a:pt x="318892" y="242150"/>
                  </a:lnTo>
                  <a:lnTo>
                    <a:pt x="225026" y="242150"/>
                  </a:lnTo>
                  <a:lnTo>
                    <a:pt x="225026" y="226167"/>
                  </a:lnTo>
                  <a:lnTo>
                    <a:pt x="254708" y="222869"/>
                  </a:lnTo>
                  <a:lnTo>
                    <a:pt x="239993" y="76488"/>
                  </a:lnTo>
                  <a:lnTo>
                    <a:pt x="233144" y="13573"/>
                  </a:lnTo>
                  <a:lnTo>
                    <a:pt x="219444" y="60506"/>
                  </a:lnTo>
                  <a:lnTo>
                    <a:pt x="165027" y="230987"/>
                  </a:lnTo>
                  <a:lnTo>
                    <a:pt x="143844" y="230987"/>
                  </a:lnTo>
                  <a:lnTo>
                    <a:pt x="91076" y="74839"/>
                  </a:lnTo>
                  <a:lnTo>
                    <a:pt x="71795" y="13192"/>
                  </a:lnTo>
                  <a:lnTo>
                    <a:pt x="65960" y="76362"/>
                  </a:lnTo>
                  <a:lnTo>
                    <a:pt x="52895" y="222742"/>
                  </a:lnTo>
                  <a:lnTo>
                    <a:pt x="85114" y="226040"/>
                  </a:lnTo>
                  <a:lnTo>
                    <a:pt x="85114" y="242023"/>
                  </a:lnTo>
                  <a:lnTo>
                    <a:pt x="0" y="242023"/>
                  </a:lnTo>
                  <a:lnTo>
                    <a:pt x="0" y="226040"/>
                  </a:lnTo>
                  <a:lnTo>
                    <a:pt x="27653" y="222742"/>
                  </a:lnTo>
                  <a:lnTo>
                    <a:pt x="51500" y="20169"/>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5" name="Freeform: Shape 1057">
              <a:extLst>
                <a:ext uri="{FF2B5EF4-FFF2-40B4-BE49-F238E27FC236}">
                  <a16:creationId xmlns:a16="http://schemas.microsoft.com/office/drawing/2014/main" id="{DCA2B454-726B-C055-4E97-611AE0D89762}"/>
                </a:ext>
              </a:extLst>
            </p:cNvPr>
            <p:cNvSpPr/>
            <p:nvPr/>
          </p:nvSpPr>
          <p:spPr>
            <a:xfrm>
              <a:off x="20177697" y="2212247"/>
              <a:ext cx="149932" cy="189381"/>
            </a:xfrm>
            <a:custGeom>
              <a:avLst/>
              <a:gdLst>
                <a:gd name="connsiteX0" fmla="*/ 20676 w 149932"/>
                <a:gd name="connsiteY0" fmla="*/ 163505 h 189381"/>
                <a:gd name="connsiteX1" fmla="*/ 0 w 149932"/>
                <a:gd name="connsiteY1" fmla="*/ 94754 h 189381"/>
                <a:gd name="connsiteX2" fmla="*/ 10782 w 149932"/>
                <a:gd name="connsiteY2" fmla="*/ 44904 h 189381"/>
                <a:gd name="connsiteX3" fmla="*/ 40971 w 149932"/>
                <a:gd name="connsiteY3" fmla="*/ 11670 h 189381"/>
                <a:gd name="connsiteX4" fmla="*/ 85114 w 149932"/>
                <a:gd name="connsiteY4" fmla="*/ 0 h 189381"/>
                <a:gd name="connsiteX5" fmla="*/ 132174 w 149932"/>
                <a:gd name="connsiteY5" fmla="*/ 16744 h 189381"/>
                <a:gd name="connsiteX6" fmla="*/ 149932 w 149932"/>
                <a:gd name="connsiteY6" fmla="*/ 64819 h 189381"/>
                <a:gd name="connsiteX7" fmla="*/ 147649 w 149932"/>
                <a:gd name="connsiteY7" fmla="*/ 95135 h 189381"/>
                <a:gd name="connsiteX8" fmla="*/ 35517 w 149932"/>
                <a:gd name="connsiteY8" fmla="*/ 95135 h 189381"/>
                <a:gd name="connsiteX9" fmla="*/ 50485 w 149932"/>
                <a:gd name="connsiteY9" fmla="*/ 147142 h 189381"/>
                <a:gd name="connsiteX10" fmla="*/ 91202 w 149932"/>
                <a:gd name="connsiteY10" fmla="*/ 166803 h 189381"/>
                <a:gd name="connsiteX11" fmla="*/ 118474 w 149932"/>
                <a:gd name="connsiteY11" fmla="*/ 162110 h 189381"/>
                <a:gd name="connsiteX12" fmla="*/ 140419 w 149932"/>
                <a:gd name="connsiteY12" fmla="*/ 150820 h 189381"/>
                <a:gd name="connsiteX13" fmla="*/ 146634 w 149932"/>
                <a:gd name="connsiteY13" fmla="*/ 165154 h 189381"/>
                <a:gd name="connsiteX14" fmla="*/ 118601 w 149932"/>
                <a:gd name="connsiteY14" fmla="*/ 182152 h 189381"/>
                <a:gd name="connsiteX15" fmla="*/ 80801 w 149932"/>
                <a:gd name="connsiteY15" fmla="*/ 189382 h 189381"/>
                <a:gd name="connsiteX16" fmla="*/ 20676 w 149932"/>
                <a:gd name="connsiteY16" fmla="*/ 163505 h 189381"/>
                <a:gd name="connsiteX17" fmla="*/ 114035 w 149932"/>
                <a:gd name="connsiteY17" fmla="*/ 77757 h 189381"/>
                <a:gd name="connsiteX18" fmla="*/ 115050 w 149932"/>
                <a:gd name="connsiteY18" fmla="*/ 63804 h 189381"/>
                <a:gd name="connsiteX19" fmla="*/ 106044 w 149932"/>
                <a:gd name="connsiteY19" fmla="*/ 30443 h 189381"/>
                <a:gd name="connsiteX20" fmla="*/ 78898 w 149932"/>
                <a:gd name="connsiteY20" fmla="*/ 18139 h 189381"/>
                <a:gd name="connsiteX21" fmla="*/ 48709 w 149932"/>
                <a:gd name="connsiteY21" fmla="*/ 31838 h 189381"/>
                <a:gd name="connsiteX22" fmla="*/ 35771 w 149932"/>
                <a:gd name="connsiteY22" fmla="*/ 77757 h 189381"/>
                <a:gd name="connsiteX23" fmla="*/ 114035 w 149932"/>
                <a:gd name="connsiteY23" fmla="*/ 77757 h 1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932" h="189381">
                  <a:moveTo>
                    <a:pt x="20676" y="163505"/>
                  </a:moveTo>
                  <a:cubicBezTo>
                    <a:pt x="6850" y="146381"/>
                    <a:pt x="0" y="123422"/>
                    <a:pt x="0" y="94754"/>
                  </a:cubicBezTo>
                  <a:cubicBezTo>
                    <a:pt x="0" y="75854"/>
                    <a:pt x="3552" y="59237"/>
                    <a:pt x="10782" y="44904"/>
                  </a:cubicBezTo>
                  <a:cubicBezTo>
                    <a:pt x="18012" y="30570"/>
                    <a:pt x="28033" y="19534"/>
                    <a:pt x="40971" y="11670"/>
                  </a:cubicBezTo>
                  <a:cubicBezTo>
                    <a:pt x="53910" y="3805"/>
                    <a:pt x="68624" y="0"/>
                    <a:pt x="85114" y="0"/>
                  </a:cubicBezTo>
                  <a:cubicBezTo>
                    <a:pt x="105282" y="0"/>
                    <a:pt x="121011" y="5581"/>
                    <a:pt x="132174" y="16744"/>
                  </a:cubicBezTo>
                  <a:cubicBezTo>
                    <a:pt x="143336" y="27906"/>
                    <a:pt x="149298" y="44016"/>
                    <a:pt x="149932" y="64819"/>
                  </a:cubicBezTo>
                  <a:cubicBezTo>
                    <a:pt x="149932" y="78137"/>
                    <a:pt x="149171" y="88158"/>
                    <a:pt x="147649" y="95135"/>
                  </a:cubicBezTo>
                  <a:lnTo>
                    <a:pt x="35517" y="95135"/>
                  </a:lnTo>
                  <a:cubicBezTo>
                    <a:pt x="35897" y="116699"/>
                    <a:pt x="40971" y="133950"/>
                    <a:pt x="50485" y="147142"/>
                  </a:cubicBezTo>
                  <a:cubicBezTo>
                    <a:pt x="59998" y="160334"/>
                    <a:pt x="73571" y="166803"/>
                    <a:pt x="91202" y="166803"/>
                  </a:cubicBezTo>
                  <a:cubicBezTo>
                    <a:pt x="99828" y="166803"/>
                    <a:pt x="108961" y="165281"/>
                    <a:pt x="118474" y="162110"/>
                  </a:cubicBezTo>
                  <a:cubicBezTo>
                    <a:pt x="127988" y="158939"/>
                    <a:pt x="135218" y="155260"/>
                    <a:pt x="140419" y="150820"/>
                  </a:cubicBezTo>
                  <a:lnTo>
                    <a:pt x="146634" y="165154"/>
                  </a:lnTo>
                  <a:cubicBezTo>
                    <a:pt x="140292" y="171623"/>
                    <a:pt x="131032" y="177331"/>
                    <a:pt x="118601" y="182152"/>
                  </a:cubicBezTo>
                  <a:cubicBezTo>
                    <a:pt x="106170" y="186972"/>
                    <a:pt x="93613" y="189382"/>
                    <a:pt x="80801" y="189382"/>
                  </a:cubicBezTo>
                  <a:cubicBezTo>
                    <a:pt x="54544" y="189255"/>
                    <a:pt x="34502" y="180629"/>
                    <a:pt x="20676" y="163505"/>
                  </a:cubicBezTo>
                  <a:close/>
                  <a:moveTo>
                    <a:pt x="114035" y="77757"/>
                  </a:moveTo>
                  <a:cubicBezTo>
                    <a:pt x="114669" y="73190"/>
                    <a:pt x="115050" y="68497"/>
                    <a:pt x="115050" y="63804"/>
                  </a:cubicBezTo>
                  <a:cubicBezTo>
                    <a:pt x="114796" y="49724"/>
                    <a:pt x="111879" y="38561"/>
                    <a:pt x="106044" y="30443"/>
                  </a:cubicBezTo>
                  <a:cubicBezTo>
                    <a:pt x="100335" y="22198"/>
                    <a:pt x="91202" y="18139"/>
                    <a:pt x="78898" y="18139"/>
                  </a:cubicBezTo>
                  <a:cubicBezTo>
                    <a:pt x="66341" y="18139"/>
                    <a:pt x="56193" y="22706"/>
                    <a:pt x="48709" y="31838"/>
                  </a:cubicBezTo>
                  <a:cubicBezTo>
                    <a:pt x="41225" y="40971"/>
                    <a:pt x="36912" y="56320"/>
                    <a:pt x="35771" y="77757"/>
                  </a:cubicBezTo>
                  <a:lnTo>
                    <a:pt x="114035" y="77757"/>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6" name="Freeform: Shape 1058">
              <a:extLst>
                <a:ext uri="{FF2B5EF4-FFF2-40B4-BE49-F238E27FC236}">
                  <a16:creationId xmlns:a16="http://schemas.microsoft.com/office/drawing/2014/main" id="{2A65E8AD-470F-3464-1C03-5D1E5EBFA676}"/>
                </a:ext>
              </a:extLst>
            </p:cNvPr>
            <p:cNvSpPr/>
            <p:nvPr/>
          </p:nvSpPr>
          <p:spPr>
            <a:xfrm>
              <a:off x="20354648" y="2131065"/>
              <a:ext cx="177331" cy="270313"/>
            </a:xfrm>
            <a:custGeom>
              <a:avLst/>
              <a:gdLst>
                <a:gd name="connsiteX0" fmla="*/ 35517 w 177331"/>
                <a:gd name="connsiteY0" fmla="*/ 260543 h 270313"/>
                <a:gd name="connsiteX1" fmla="*/ 9640 w 177331"/>
                <a:gd name="connsiteY1" fmla="*/ 230607 h 270313"/>
                <a:gd name="connsiteX2" fmla="*/ 0 w 177331"/>
                <a:gd name="connsiteY2" fmla="*/ 180756 h 270313"/>
                <a:gd name="connsiteX3" fmla="*/ 11416 w 177331"/>
                <a:gd name="connsiteY3" fmla="*/ 130271 h 270313"/>
                <a:gd name="connsiteX4" fmla="*/ 44143 w 177331"/>
                <a:gd name="connsiteY4" fmla="*/ 94247 h 270313"/>
                <a:gd name="connsiteX5" fmla="*/ 94501 w 177331"/>
                <a:gd name="connsiteY5" fmla="*/ 81055 h 270313"/>
                <a:gd name="connsiteX6" fmla="*/ 124817 w 177331"/>
                <a:gd name="connsiteY6" fmla="*/ 84607 h 270313"/>
                <a:gd name="connsiteX7" fmla="*/ 124817 w 177331"/>
                <a:gd name="connsiteY7" fmla="*/ 23720 h 270313"/>
                <a:gd name="connsiteX8" fmla="*/ 91583 w 177331"/>
                <a:gd name="connsiteY8" fmla="*/ 19788 h 270313"/>
                <a:gd name="connsiteX9" fmla="*/ 91583 w 177331"/>
                <a:gd name="connsiteY9" fmla="*/ 5835 h 270313"/>
                <a:gd name="connsiteX10" fmla="*/ 150186 w 177331"/>
                <a:gd name="connsiteY10" fmla="*/ 0 h 270313"/>
                <a:gd name="connsiteX11" fmla="*/ 151201 w 177331"/>
                <a:gd name="connsiteY11" fmla="*/ 0 h 270313"/>
                <a:gd name="connsiteX12" fmla="*/ 158431 w 177331"/>
                <a:gd name="connsiteY12" fmla="*/ 5201 h 270313"/>
                <a:gd name="connsiteX13" fmla="*/ 158431 w 177331"/>
                <a:gd name="connsiteY13" fmla="*/ 250268 h 270313"/>
                <a:gd name="connsiteX14" fmla="*/ 177331 w 177331"/>
                <a:gd name="connsiteY14" fmla="*/ 250268 h 270313"/>
                <a:gd name="connsiteX15" fmla="*/ 177331 w 177331"/>
                <a:gd name="connsiteY15" fmla="*/ 265236 h 270313"/>
                <a:gd name="connsiteX16" fmla="*/ 159192 w 177331"/>
                <a:gd name="connsiteY16" fmla="*/ 268788 h 270313"/>
                <a:gd name="connsiteX17" fmla="*/ 143083 w 177331"/>
                <a:gd name="connsiteY17" fmla="*/ 270056 h 270313"/>
                <a:gd name="connsiteX18" fmla="*/ 131032 w 177331"/>
                <a:gd name="connsiteY18" fmla="*/ 267139 h 270313"/>
                <a:gd name="connsiteX19" fmla="*/ 127481 w 177331"/>
                <a:gd name="connsiteY19" fmla="*/ 254708 h 270313"/>
                <a:gd name="connsiteX20" fmla="*/ 127481 w 177331"/>
                <a:gd name="connsiteY20" fmla="*/ 244306 h 270313"/>
                <a:gd name="connsiteX21" fmla="*/ 103507 w 177331"/>
                <a:gd name="connsiteY21" fmla="*/ 262826 h 270313"/>
                <a:gd name="connsiteX22" fmla="*/ 71414 w 177331"/>
                <a:gd name="connsiteY22" fmla="*/ 270310 h 270313"/>
                <a:gd name="connsiteX23" fmla="*/ 35517 w 177331"/>
                <a:gd name="connsiteY23" fmla="*/ 260543 h 270313"/>
                <a:gd name="connsiteX24" fmla="*/ 108200 w 177331"/>
                <a:gd name="connsiteY24" fmla="*/ 241516 h 270313"/>
                <a:gd name="connsiteX25" fmla="*/ 124817 w 177331"/>
                <a:gd name="connsiteY25" fmla="*/ 228324 h 270313"/>
                <a:gd name="connsiteX26" fmla="*/ 124817 w 177331"/>
                <a:gd name="connsiteY26" fmla="*/ 109088 h 270313"/>
                <a:gd name="connsiteX27" fmla="*/ 112640 w 177331"/>
                <a:gd name="connsiteY27" fmla="*/ 102111 h 270313"/>
                <a:gd name="connsiteX28" fmla="*/ 92217 w 177331"/>
                <a:gd name="connsiteY28" fmla="*/ 99067 h 270313"/>
                <a:gd name="connsiteX29" fmla="*/ 51626 w 177331"/>
                <a:gd name="connsiteY29" fmla="*/ 118475 h 270313"/>
                <a:gd name="connsiteX30" fmla="*/ 36532 w 177331"/>
                <a:gd name="connsiteY30" fmla="*/ 178219 h 270313"/>
                <a:gd name="connsiteX31" fmla="*/ 49851 w 177331"/>
                <a:gd name="connsiteY31" fmla="*/ 230353 h 270313"/>
                <a:gd name="connsiteX32" fmla="*/ 84353 w 177331"/>
                <a:gd name="connsiteY32" fmla="*/ 247351 h 270313"/>
                <a:gd name="connsiteX33" fmla="*/ 108200 w 177331"/>
                <a:gd name="connsiteY33" fmla="*/ 241516 h 2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331" h="270313">
                  <a:moveTo>
                    <a:pt x="35517" y="260543"/>
                  </a:moveTo>
                  <a:cubicBezTo>
                    <a:pt x="24608" y="254073"/>
                    <a:pt x="15983" y="244053"/>
                    <a:pt x="9640" y="230607"/>
                  </a:cubicBezTo>
                  <a:cubicBezTo>
                    <a:pt x="3171" y="217161"/>
                    <a:pt x="0" y="200544"/>
                    <a:pt x="0" y="180756"/>
                  </a:cubicBezTo>
                  <a:cubicBezTo>
                    <a:pt x="0" y="162237"/>
                    <a:pt x="3805" y="145493"/>
                    <a:pt x="11416" y="130271"/>
                  </a:cubicBezTo>
                  <a:cubicBezTo>
                    <a:pt x="19027" y="115050"/>
                    <a:pt x="29936" y="102999"/>
                    <a:pt x="44143" y="94247"/>
                  </a:cubicBezTo>
                  <a:cubicBezTo>
                    <a:pt x="58349" y="85495"/>
                    <a:pt x="75220" y="81055"/>
                    <a:pt x="94501" y="81055"/>
                  </a:cubicBezTo>
                  <a:cubicBezTo>
                    <a:pt x="105536" y="81055"/>
                    <a:pt x="115684" y="82197"/>
                    <a:pt x="124817" y="84607"/>
                  </a:cubicBezTo>
                  <a:lnTo>
                    <a:pt x="124817" y="23720"/>
                  </a:lnTo>
                  <a:lnTo>
                    <a:pt x="91583" y="19788"/>
                  </a:lnTo>
                  <a:lnTo>
                    <a:pt x="91583" y="5835"/>
                  </a:lnTo>
                  <a:lnTo>
                    <a:pt x="150186" y="0"/>
                  </a:lnTo>
                  <a:lnTo>
                    <a:pt x="151201" y="0"/>
                  </a:lnTo>
                  <a:lnTo>
                    <a:pt x="158431" y="5201"/>
                  </a:lnTo>
                  <a:lnTo>
                    <a:pt x="158431" y="250268"/>
                  </a:lnTo>
                  <a:lnTo>
                    <a:pt x="177331" y="250268"/>
                  </a:lnTo>
                  <a:lnTo>
                    <a:pt x="177331" y="265236"/>
                  </a:lnTo>
                  <a:cubicBezTo>
                    <a:pt x="170355" y="266758"/>
                    <a:pt x="164393" y="267900"/>
                    <a:pt x="159192" y="268788"/>
                  </a:cubicBezTo>
                  <a:cubicBezTo>
                    <a:pt x="154118" y="269676"/>
                    <a:pt x="148664" y="270056"/>
                    <a:pt x="143083" y="270056"/>
                  </a:cubicBezTo>
                  <a:cubicBezTo>
                    <a:pt x="137501" y="270056"/>
                    <a:pt x="133442" y="269041"/>
                    <a:pt x="131032" y="267139"/>
                  </a:cubicBezTo>
                  <a:cubicBezTo>
                    <a:pt x="128622" y="265236"/>
                    <a:pt x="127481" y="261050"/>
                    <a:pt x="127481" y="254708"/>
                  </a:cubicBezTo>
                  <a:lnTo>
                    <a:pt x="127481" y="244306"/>
                  </a:lnTo>
                  <a:cubicBezTo>
                    <a:pt x="121392" y="251663"/>
                    <a:pt x="113401" y="257879"/>
                    <a:pt x="103507" y="262826"/>
                  </a:cubicBezTo>
                  <a:cubicBezTo>
                    <a:pt x="93613" y="267773"/>
                    <a:pt x="82958" y="270310"/>
                    <a:pt x="71414" y="270310"/>
                  </a:cubicBezTo>
                  <a:cubicBezTo>
                    <a:pt x="58349" y="270437"/>
                    <a:pt x="46426" y="267139"/>
                    <a:pt x="35517" y="260543"/>
                  </a:cubicBezTo>
                  <a:close/>
                  <a:moveTo>
                    <a:pt x="108200" y="241516"/>
                  </a:moveTo>
                  <a:cubicBezTo>
                    <a:pt x="115557" y="237710"/>
                    <a:pt x="121138" y="233271"/>
                    <a:pt x="124817" y="228324"/>
                  </a:cubicBezTo>
                  <a:lnTo>
                    <a:pt x="124817" y="109088"/>
                  </a:lnTo>
                  <a:cubicBezTo>
                    <a:pt x="123041" y="106424"/>
                    <a:pt x="118982" y="104141"/>
                    <a:pt x="112640" y="102111"/>
                  </a:cubicBezTo>
                  <a:cubicBezTo>
                    <a:pt x="106297" y="100082"/>
                    <a:pt x="99448" y="99067"/>
                    <a:pt x="92217" y="99067"/>
                  </a:cubicBezTo>
                  <a:cubicBezTo>
                    <a:pt x="75220" y="99067"/>
                    <a:pt x="61774" y="105536"/>
                    <a:pt x="51626" y="118475"/>
                  </a:cubicBezTo>
                  <a:cubicBezTo>
                    <a:pt x="41479" y="131413"/>
                    <a:pt x="36532" y="151328"/>
                    <a:pt x="36532" y="178219"/>
                  </a:cubicBezTo>
                  <a:cubicBezTo>
                    <a:pt x="36532" y="201686"/>
                    <a:pt x="40971" y="219064"/>
                    <a:pt x="49851" y="230353"/>
                  </a:cubicBezTo>
                  <a:cubicBezTo>
                    <a:pt x="58730" y="241643"/>
                    <a:pt x="70273" y="247351"/>
                    <a:pt x="84353" y="247351"/>
                  </a:cubicBezTo>
                  <a:cubicBezTo>
                    <a:pt x="92852" y="247224"/>
                    <a:pt x="100843" y="245321"/>
                    <a:pt x="108200" y="2415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7" name="Freeform: Shape 1059">
              <a:extLst>
                <a:ext uri="{FF2B5EF4-FFF2-40B4-BE49-F238E27FC236}">
                  <a16:creationId xmlns:a16="http://schemas.microsoft.com/office/drawing/2014/main" id="{3BF15602-C3AA-4169-4877-46A197A81A55}"/>
                </a:ext>
              </a:extLst>
            </p:cNvPr>
            <p:cNvSpPr/>
            <p:nvPr/>
          </p:nvSpPr>
          <p:spPr>
            <a:xfrm>
              <a:off x="20557095" y="2139437"/>
              <a:ext cx="86382" cy="258513"/>
            </a:xfrm>
            <a:custGeom>
              <a:avLst/>
              <a:gdLst>
                <a:gd name="connsiteX0" fmla="*/ 26384 w 86382"/>
                <a:gd name="connsiteY0" fmla="*/ 102619 h 258513"/>
                <a:gd name="connsiteX1" fmla="*/ 1649 w 86382"/>
                <a:gd name="connsiteY1" fmla="*/ 96784 h 258513"/>
                <a:gd name="connsiteX2" fmla="*/ 1649 w 86382"/>
                <a:gd name="connsiteY2" fmla="*/ 79533 h 258513"/>
                <a:gd name="connsiteX3" fmla="*/ 52134 w 86382"/>
                <a:gd name="connsiteY3" fmla="*/ 73317 h 258513"/>
                <a:gd name="connsiteX4" fmla="*/ 52768 w 86382"/>
                <a:gd name="connsiteY4" fmla="*/ 73317 h 258513"/>
                <a:gd name="connsiteX5" fmla="*/ 60252 w 86382"/>
                <a:gd name="connsiteY5" fmla="*/ 79152 h 258513"/>
                <a:gd name="connsiteX6" fmla="*/ 60252 w 86382"/>
                <a:gd name="connsiteY6" fmla="*/ 239867 h 258513"/>
                <a:gd name="connsiteX7" fmla="*/ 86382 w 86382"/>
                <a:gd name="connsiteY7" fmla="*/ 242530 h 258513"/>
                <a:gd name="connsiteX8" fmla="*/ 86382 w 86382"/>
                <a:gd name="connsiteY8" fmla="*/ 258513 h 258513"/>
                <a:gd name="connsiteX9" fmla="*/ 0 w 86382"/>
                <a:gd name="connsiteY9" fmla="*/ 258513 h 258513"/>
                <a:gd name="connsiteX10" fmla="*/ 0 w 86382"/>
                <a:gd name="connsiteY10" fmla="*/ 242530 h 258513"/>
                <a:gd name="connsiteX11" fmla="*/ 26384 w 86382"/>
                <a:gd name="connsiteY11" fmla="*/ 239613 h 258513"/>
                <a:gd name="connsiteX12" fmla="*/ 26384 w 86382"/>
                <a:gd name="connsiteY12" fmla="*/ 102619 h 258513"/>
                <a:gd name="connsiteX13" fmla="*/ 23720 w 86382"/>
                <a:gd name="connsiteY13" fmla="*/ 39069 h 258513"/>
                <a:gd name="connsiteX14" fmla="*/ 18520 w 86382"/>
                <a:gd name="connsiteY14" fmla="*/ 24101 h 258513"/>
                <a:gd name="connsiteX15" fmla="*/ 24862 w 86382"/>
                <a:gd name="connsiteY15" fmla="*/ 6850 h 258513"/>
                <a:gd name="connsiteX16" fmla="*/ 42367 w 86382"/>
                <a:gd name="connsiteY16" fmla="*/ 0 h 258513"/>
                <a:gd name="connsiteX17" fmla="*/ 58603 w 86382"/>
                <a:gd name="connsiteY17" fmla="*/ 5835 h 258513"/>
                <a:gd name="connsiteX18" fmla="*/ 63804 w 86382"/>
                <a:gd name="connsiteY18" fmla="*/ 20803 h 258513"/>
                <a:gd name="connsiteX19" fmla="*/ 57461 w 86382"/>
                <a:gd name="connsiteY19" fmla="*/ 38434 h 258513"/>
                <a:gd name="connsiteX20" fmla="*/ 39703 w 86382"/>
                <a:gd name="connsiteY20" fmla="*/ 44904 h 258513"/>
                <a:gd name="connsiteX21" fmla="*/ 39322 w 86382"/>
                <a:gd name="connsiteY21" fmla="*/ 44904 h 258513"/>
                <a:gd name="connsiteX22" fmla="*/ 23720 w 86382"/>
                <a:gd name="connsiteY22" fmla="*/ 39069 h 25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82" h="258513">
                  <a:moveTo>
                    <a:pt x="26384" y="102619"/>
                  </a:moveTo>
                  <a:lnTo>
                    <a:pt x="1649" y="96784"/>
                  </a:lnTo>
                  <a:lnTo>
                    <a:pt x="1649" y="79533"/>
                  </a:lnTo>
                  <a:lnTo>
                    <a:pt x="52134" y="73317"/>
                  </a:lnTo>
                  <a:lnTo>
                    <a:pt x="52768" y="73317"/>
                  </a:lnTo>
                  <a:lnTo>
                    <a:pt x="60252" y="79152"/>
                  </a:lnTo>
                  <a:lnTo>
                    <a:pt x="60252" y="239867"/>
                  </a:lnTo>
                  <a:lnTo>
                    <a:pt x="86382" y="242530"/>
                  </a:lnTo>
                  <a:lnTo>
                    <a:pt x="86382" y="258513"/>
                  </a:lnTo>
                  <a:lnTo>
                    <a:pt x="0" y="258513"/>
                  </a:lnTo>
                  <a:lnTo>
                    <a:pt x="0" y="242530"/>
                  </a:lnTo>
                  <a:lnTo>
                    <a:pt x="26384" y="239613"/>
                  </a:lnTo>
                  <a:lnTo>
                    <a:pt x="26384" y="102619"/>
                  </a:lnTo>
                  <a:close/>
                  <a:moveTo>
                    <a:pt x="23720" y="39069"/>
                  </a:moveTo>
                  <a:cubicBezTo>
                    <a:pt x="20295" y="35136"/>
                    <a:pt x="18520" y="30189"/>
                    <a:pt x="18520" y="24101"/>
                  </a:cubicBezTo>
                  <a:cubicBezTo>
                    <a:pt x="18520" y="17124"/>
                    <a:pt x="20676" y="11416"/>
                    <a:pt x="24862" y="6850"/>
                  </a:cubicBezTo>
                  <a:cubicBezTo>
                    <a:pt x="29048" y="2283"/>
                    <a:pt x="34883" y="0"/>
                    <a:pt x="42367" y="0"/>
                  </a:cubicBezTo>
                  <a:cubicBezTo>
                    <a:pt x="49724" y="0"/>
                    <a:pt x="55178" y="1903"/>
                    <a:pt x="58603" y="5835"/>
                  </a:cubicBezTo>
                  <a:cubicBezTo>
                    <a:pt x="62028" y="9767"/>
                    <a:pt x="63804" y="14714"/>
                    <a:pt x="63804" y="20803"/>
                  </a:cubicBezTo>
                  <a:cubicBezTo>
                    <a:pt x="63804" y="28160"/>
                    <a:pt x="61647" y="33995"/>
                    <a:pt x="57461" y="38434"/>
                  </a:cubicBezTo>
                  <a:cubicBezTo>
                    <a:pt x="53276" y="42874"/>
                    <a:pt x="47314" y="44904"/>
                    <a:pt x="39703" y="44904"/>
                  </a:cubicBezTo>
                  <a:lnTo>
                    <a:pt x="39322" y="44904"/>
                  </a:lnTo>
                  <a:cubicBezTo>
                    <a:pt x="32473" y="44904"/>
                    <a:pt x="27272" y="43001"/>
                    <a:pt x="23720" y="390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8" name="Freeform: Shape 1060">
              <a:extLst>
                <a:ext uri="{FF2B5EF4-FFF2-40B4-BE49-F238E27FC236}">
                  <a16:creationId xmlns:a16="http://schemas.microsoft.com/office/drawing/2014/main" id="{9220E647-B30E-C8BB-64A8-75E42687698B}"/>
                </a:ext>
              </a:extLst>
            </p:cNvPr>
            <p:cNvSpPr/>
            <p:nvPr/>
          </p:nvSpPr>
          <p:spPr>
            <a:xfrm>
              <a:off x="20663519" y="2213262"/>
              <a:ext cx="183166" cy="188240"/>
            </a:xfrm>
            <a:custGeom>
              <a:avLst/>
              <a:gdLst>
                <a:gd name="connsiteX0" fmla="*/ 137755 w 183166"/>
                <a:gd name="connsiteY0" fmla="*/ 183927 h 188240"/>
                <a:gd name="connsiteX1" fmla="*/ 133316 w 183166"/>
                <a:gd name="connsiteY1" fmla="*/ 172258 h 188240"/>
                <a:gd name="connsiteX2" fmla="*/ 133316 w 183166"/>
                <a:gd name="connsiteY2" fmla="*/ 161222 h 188240"/>
                <a:gd name="connsiteX3" fmla="*/ 106424 w 183166"/>
                <a:gd name="connsiteY3" fmla="*/ 180122 h 188240"/>
                <a:gd name="connsiteX4" fmla="*/ 73951 w 183166"/>
                <a:gd name="connsiteY4" fmla="*/ 188240 h 188240"/>
                <a:gd name="connsiteX5" fmla="*/ 30951 w 183166"/>
                <a:gd name="connsiteY5" fmla="*/ 172004 h 188240"/>
                <a:gd name="connsiteX6" fmla="*/ 18266 w 183166"/>
                <a:gd name="connsiteY6" fmla="*/ 118221 h 188240"/>
                <a:gd name="connsiteX7" fmla="*/ 18266 w 183166"/>
                <a:gd name="connsiteY7" fmla="*/ 23720 h 188240"/>
                <a:gd name="connsiteX8" fmla="*/ 0 w 183166"/>
                <a:gd name="connsiteY8" fmla="*/ 18520 h 188240"/>
                <a:gd name="connsiteX9" fmla="*/ 0 w 183166"/>
                <a:gd name="connsiteY9" fmla="*/ 4186 h 188240"/>
                <a:gd name="connsiteX10" fmla="*/ 45665 w 183166"/>
                <a:gd name="connsiteY10" fmla="*/ 0 h 188240"/>
                <a:gd name="connsiteX11" fmla="*/ 46045 w 183166"/>
                <a:gd name="connsiteY11" fmla="*/ 0 h 188240"/>
                <a:gd name="connsiteX12" fmla="*/ 52261 w 183166"/>
                <a:gd name="connsiteY12" fmla="*/ 3932 h 188240"/>
                <a:gd name="connsiteX13" fmla="*/ 52261 w 183166"/>
                <a:gd name="connsiteY13" fmla="*/ 115684 h 188240"/>
                <a:gd name="connsiteX14" fmla="*/ 55051 w 183166"/>
                <a:gd name="connsiteY14" fmla="*/ 145239 h 188240"/>
                <a:gd name="connsiteX15" fmla="*/ 64819 w 183166"/>
                <a:gd name="connsiteY15" fmla="*/ 160841 h 188240"/>
                <a:gd name="connsiteX16" fmla="*/ 85241 w 183166"/>
                <a:gd name="connsiteY16" fmla="*/ 165915 h 188240"/>
                <a:gd name="connsiteX17" fmla="*/ 109722 w 183166"/>
                <a:gd name="connsiteY17" fmla="*/ 160334 h 188240"/>
                <a:gd name="connsiteX18" fmla="*/ 129637 w 183166"/>
                <a:gd name="connsiteY18" fmla="*/ 147269 h 188240"/>
                <a:gd name="connsiteX19" fmla="*/ 129637 w 183166"/>
                <a:gd name="connsiteY19" fmla="*/ 23720 h 188240"/>
                <a:gd name="connsiteX20" fmla="*/ 106170 w 183166"/>
                <a:gd name="connsiteY20" fmla="*/ 18520 h 188240"/>
                <a:gd name="connsiteX21" fmla="*/ 106170 w 183166"/>
                <a:gd name="connsiteY21" fmla="*/ 4186 h 188240"/>
                <a:gd name="connsiteX22" fmla="*/ 155767 w 183166"/>
                <a:gd name="connsiteY22" fmla="*/ 0 h 188240"/>
                <a:gd name="connsiteX23" fmla="*/ 156148 w 183166"/>
                <a:gd name="connsiteY23" fmla="*/ 0 h 188240"/>
                <a:gd name="connsiteX24" fmla="*/ 163632 w 183166"/>
                <a:gd name="connsiteY24" fmla="*/ 3932 h 188240"/>
                <a:gd name="connsiteX25" fmla="*/ 163632 w 183166"/>
                <a:gd name="connsiteY25" fmla="*/ 168198 h 188240"/>
                <a:gd name="connsiteX26" fmla="*/ 183166 w 183166"/>
                <a:gd name="connsiteY26" fmla="*/ 168198 h 188240"/>
                <a:gd name="connsiteX27" fmla="*/ 182786 w 183166"/>
                <a:gd name="connsiteY27" fmla="*/ 182913 h 188240"/>
                <a:gd name="connsiteX28" fmla="*/ 166930 w 183166"/>
                <a:gd name="connsiteY28" fmla="*/ 186464 h 188240"/>
                <a:gd name="connsiteX29" fmla="*/ 151455 w 183166"/>
                <a:gd name="connsiteY29" fmla="*/ 187733 h 188240"/>
                <a:gd name="connsiteX30" fmla="*/ 137755 w 183166"/>
                <a:gd name="connsiteY30" fmla="*/ 183927 h 18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3166" h="188240">
                  <a:moveTo>
                    <a:pt x="137755" y="183927"/>
                  </a:moveTo>
                  <a:cubicBezTo>
                    <a:pt x="134838" y="181517"/>
                    <a:pt x="133316" y="177585"/>
                    <a:pt x="133316" y="172258"/>
                  </a:cubicBezTo>
                  <a:lnTo>
                    <a:pt x="133316" y="161222"/>
                  </a:lnTo>
                  <a:cubicBezTo>
                    <a:pt x="126085" y="168452"/>
                    <a:pt x="117206" y="174668"/>
                    <a:pt x="106424" y="180122"/>
                  </a:cubicBezTo>
                  <a:cubicBezTo>
                    <a:pt x="95642" y="185576"/>
                    <a:pt x="84860" y="188240"/>
                    <a:pt x="73951" y="188240"/>
                  </a:cubicBezTo>
                  <a:cubicBezTo>
                    <a:pt x="53783" y="188240"/>
                    <a:pt x="39449" y="182786"/>
                    <a:pt x="30951" y="172004"/>
                  </a:cubicBezTo>
                  <a:cubicBezTo>
                    <a:pt x="22452" y="161095"/>
                    <a:pt x="18266" y="143210"/>
                    <a:pt x="18266" y="118221"/>
                  </a:cubicBezTo>
                  <a:lnTo>
                    <a:pt x="18266" y="23720"/>
                  </a:lnTo>
                  <a:lnTo>
                    <a:pt x="0" y="18520"/>
                  </a:lnTo>
                  <a:lnTo>
                    <a:pt x="0" y="4186"/>
                  </a:lnTo>
                  <a:lnTo>
                    <a:pt x="45665" y="0"/>
                  </a:lnTo>
                  <a:lnTo>
                    <a:pt x="46045" y="0"/>
                  </a:lnTo>
                  <a:lnTo>
                    <a:pt x="52261" y="3932"/>
                  </a:lnTo>
                  <a:lnTo>
                    <a:pt x="52261" y="115684"/>
                  </a:lnTo>
                  <a:cubicBezTo>
                    <a:pt x="52261" y="128242"/>
                    <a:pt x="53149" y="138136"/>
                    <a:pt x="55051" y="145239"/>
                  </a:cubicBezTo>
                  <a:cubicBezTo>
                    <a:pt x="56954" y="152343"/>
                    <a:pt x="60125" y="157543"/>
                    <a:pt x="64819" y="160841"/>
                  </a:cubicBezTo>
                  <a:cubicBezTo>
                    <a:pt x="69512" y="164266"/>
                    <a:pt x="76235" y="165915"/>
                    <a:pt x="85241" y="165915"/>
                  </a:cubicBezTo>
                  <a:cubicBezTo>
                    <a:pt x="93866" y="165915"/>
                    <a:pt x="102111" y="164012"/>
                    <a:pt x="109722" y="160334"/>
                  </a:cubicBezTo>
                  <a:cubicBezTo>
                    <a:pt x="117333" y="156655"/>
                    <a:pt x="123929" y="152343"/>
                    <a:pt x="129637" y="147269"/>
                  </a:cubicBezTo>
                  <a:lnTo>
                    <a:pt x="129637" y="23720"/>
                  </a:lnTo>
                  <a:lnTo>
                    <a:pt x="106170" y="18520"/>
                  </a:lnTo>
                  <a:lnTo>
                    <a:pt x="106170" y="4186"/>
                  </a:lnTo>
                  <a:lnTo>
                    <a:pt x="155767" y="0"/>
                  </a:lnTo>
                  <a:lnTo>
                    <a:pt x="156148" y="0"/>
                  </a:lnTo>
                  <a:lnTo>
                    <a:pt x="163632" y="3932"/>
                  </a:lnTo>
                  <a:lnTo>
                    <a:pt x="163632" y="168198"/>
                  </a:lnTo>
                  <a:lnTo>
                    <a:pt x="183166" y="168198"/>
                  </a:lnTo>
                  <a:lnTo>
                    <a:pt x="182786" y="182913"/>
                  </a:lnTo>
                  <a:cubicBezTo>
                    <a:pt x="176697" y="184435"/>
                    <a:pt x="171370" y="185576"/>
                    <a:pt x="166930" y="186464"/>
                  </a:cubicBezTo>
                  <a:cubicBezTo>
                    <a:pt x="162490" y="187352"/>
                    <a:pt x="157290" y="187733"/>
                    <a:pt x="151455" y="187733"/>
                  </a:cubicBezTo>
                  <a:cubicBezTo>
                    <a:pt x="145239" y="187479"/>
                    <a:pt x="140799" y="186337"/>
                    <a:pt x="137755" y="183927"/>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9" name="Freeform: Shape 1061">
              <a:extLst>
                <a:ext uri="{FF2B5EF4-FFF2-40B4-BE49-F238E27FC236}">
                  <a16:creationId xmlns:a16="http://schemas.microsoft.com/office/drawing/2014/main" id="{58E96305-AB48-9A63-2EAA-A3D904FBBE7B}"/>
                </a:ext>
              </a:extLst>
            </p:cNvPr>
            <p:cNvSpPr/>
            <p:nvPr/>
          </p:nvSpPr>
          <p:spPr>
            <a:xfrm>
              <a:off x="20869898" y="2131065"/>
              <a:ext cx="88031" cy="267011"/>
            </a:xfrm>
            <a:custGeom>
              <a:avLst/>
              <a:gdLst>
                <a:gd name="connsiteX0" fmla="*/ 26384 w 88031"/>
                <a:gd name="connsiteY0" fmla="*/ 23720 h 267011"/>
                <a:gd name="connsiteX1" fmla="*/ 0 w 88031"/>
                <a:gd name="connsiteY1" fmla="*/ 20169 h 267011"/>
                <a:gd name="connsiteX2" fmla="*/ 0 w 88031"/>
                <a:gd name="connsiteY2" fmla="*/ 6215 h 267011"/>
                <a:gd name="connsiteX3" fmla="*/ 52514 w 88031"/>
                <a:gd name="connsiteY3" fmla="*/ 0 h 267011"/>
                <a:gd name="connsiteX4" fmla="*/ 53149 w 88031"/>
                <a:gd name="connsiteY4" fmla="*/ 0 h 267011"/>
                <a:gd name="connsiteX5" fmla="*/ 60379 w 88031"/>
                <a:gd name="connsiteY5" fmla="*/ 4947 h 267011"/>
                <a:gd name="connsiteX6" fmla="*/ 60379 w 88031"/>
                <a:gd name="connsiteY6" fmla="*/ 248365 h 267011"/>
                <a:gd name="connsiteX7" fmla="*/ 88031 w 88031"/>
                <a:gd name="connsiteY7" fmla="*/ 251029 h 267011"/>
                <a:gd name="connsiteX8" fmla="*/ 88031 w 88031"/>
                <a:gd name="connsiteY8" fmla="*/ 267012 h 267011"/>
                <a:gd name="connsiteX9" fmla="*/ 0 w 88031"/>
                <a:gd name="connsiteY9" fmla="*/ 267012 h 267011"/>
                <a:gd name="connsiteX10" fmla="*/ 0 w 88031"/>
                <a:gd name="connsiteY10" fmla="*/ 251029 h 267011"/>
                <a:gd name="connsiteX11" fmla="*/ 26384 w 88031"/>
                <a:gd name="connsiteY11" fmla="*/ 248112 h 267011"/>
                <a:gd name="connsiteX12" fmla="*/ 26384 w 88031"/>
                <a:gd name="connsiteY12" fmla="*/ 23720 h 26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031" h="267011">
                  <a:moveTo>
                    <a:pt x="26384" y="23720"/>
                  </a:moveTo>
                  <a:lnTo>
                    <a:pt x="0" y="20169"/>
                  </a:lnTo>
                  <a:lnTo>
                    <a:pt x="0" y="6215"/>
                  </a:lnTo>
                  <a:lnTo>
                    <a:pt x="52514" y="0"/>
                  </a:lnTo>
                  <a:lnTo>
                    <a:pt x="53149" y="0"/>
                  </a:lnTo>
                  <a:lnTo>
                    <a:pt x="60379" y="4947"/>
                  </a:lnTo>
                  <a:lnTo>
                    <a:pt x="60379" y="248365"/>
                  </a:lnTo>
                  <a:lnTo>
                    <a:pt x="88031" y="251029"/>
                  </a:lnTo>
                  <a:lnTo>
                    <a:pt x="88031" y="267012"/>
                  </a:lnTo>
                  <a:lnTo>
                    <a:pt x="0" y="267012"/>
                  </a:lnTo>
                  <a:lnTo>
                    <a:pt x="0" y="251029"/>
                  </a:lnTo>
                  <a:lnTo>
                    <a:pt x="26384" y="248112"/>
                  </a:lnTo>
                  <a:lnTo>
                    <a:pt x="26384" y="23720"/>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0" name="Freeform: Shape 1062">
              <a:extLst>
                <a:ext uri="{FF2B5EF4-FFF2-40B4-BE49-F238E27FC236}">
                  <a16:creationId xmlns:a16="http://schemas.microsoft.com/office/drawing/2014/main" id="{A150809B-1670-A4F1-2B58-8EC9AD8FB514}"/>
                </a:ext>
              </a:extLst>
            </p:cNvPr>
            <p:cNvSpPr/>
            <p:nvPr/>
          </p:nvSpPr>
          <p:spPr>
            <a:xfrm>
              <a:off x="21054333" y="2153010"/>
              <a:ext cx="190269" cy="248367"/>
            </a:xfrm>
            <a:custGeom>
              <a:avLst/>
              <a:gdLst>
                <a:gd name="connsiteX0" fmla="*/ 51373 w 190269"/>
                <a:gd name="connsiteY0" fmla="*/ 232890 h 248367"/>
                <a:gd name="connsiteX1" fmla="*/ 13065 w 190269"/>
                <a:gd name="connsiteY1" fmla="*/ 189382 h 248367"/>
                <a:gd name="connsiteX2" fmla="*/ 0 w 190269"/>
                <a:gd name="connsiteY2" fmla="*/ 123548 h 248367"/>
                <a:gd name="connsiteX3" fmla="*/ 15348 w 190269"/>
                <a:gd name="connsiteY3" fmla="*/ 58984 h 248367"/>
                <a:gd name="connsiteX4" fmla="*/ 57334 w 190269"/>
                <a:gd name="connsiteY4" fmla="*/ 15475 h 248367"/>
                <a:gd name="connsiteX5" fmla="*/ 117333 w 190269"/>
                <a:gd name="connsiteY5" fmla="*/ 0 h 248367"/>
                <a:gd name="connsiteX6" fmla="*/ 177585 w 190269"/>
                <a:gd name="connsiteY6" fmla="*/ 7864 h 248367"/>
                <a:gd name="connsiteX7" fmla="*/ 188367 w 190269"/>
                <a:gd name="connsiteY7" fmla="*/ 9767 h 248367"/>
                <a:gd name="connsiteX8" fmla="*/ 185069 w 190269"/>
                <a:gd name="connsiteY8" fmla="*/ 68370 h 248367"/>
                <a:gd name="connsiteX9" fmla="*/ 163251 w 190269"/>
                <a:gd name="connsiteY9" fmla="*/ 68370 h 248367"/>
                <a:gd name="connsiteX10" fmla="*/ 155133 w 190269"/>
                <a:gd name="connsiteY10" fmla="*/ 27018 h 248367"/>
                <a:gd name="connsiteX11" fmla="*/ 139277 w 190269"/>
                <a:gd name="connsiteY11" fmla="*/ 20295 h 248367"/>
                <a:gd name="connsiteX12" fmla="*/ 111752 w 190269"/>
                <a:gd name="connsiteY12" fmla="*/ 17505 h 248367"/>
                <a:gd name="connsiteX13" fmla="*/ 74586 w 190269"/>
                <a:gd name="connsiteY13" fmla="*/ 29428 h 248367"/>
                <a:gd name="connsiteX14" fmla="*/ 48963 w 190269"/>
                <a:gd name="connsiteY14" fmla="*/ 64438 h 248367"/>
                <a:gd name="connsiteX15" fmla="*/ 39703 w 190269"/>
                <a:gd name="connsiteY15" fmla="*/ 119870 h 248367"/>
                <a:gd name="connsiteX16" fmla="*/ 47821 w 190269"/>
                <a:gd name="connsiteY16" fmla="*/ 175555 h 248367"/>
                <a:gd name="connsiteX17" fmla="*/ 72556 w 190269"/>
                <a:gd name="connsiteY17" fmla="*/ 215512 h 248367"/>
                <a:gd name="connsiteX18" fmla="*/ 113654 w 190269"/>
                <a:gd name="connsiteY18" fmla="*/ 230353 h 248367"/>
                <a:gd name="connsiteX19" fmla="*/ 140165 w 190269"/>
                <a:gd name="connsiteY19" fmla="*/ 227436 h 248367"/>
                <a:gd name="connsiteX20" fmla="*/ 156021 w 190269"/>
                <a:gd name="connsiteY20" fmla="*/ 218937 h 248367"/>
                <a:gd name="connsiteX21" fmla="*/ 169720 w 190269"/>
                <a:gd name="connsiteY21" fmla="*/ 186972 h 248367"/>
                <a:gd name="connsiteX22" fmla="*/ 190270 w 190269"/>
                <a:gd name="connsiteY22" fmla="*/ 189635 h 248367"/>
                <a:gd name="connsiteX23" fmla="*/ 182405 w 190269"/>
                <a:gd name="connsiteY23" fmla="*/ 235934 h 248367"/>
                <a:gd name="connsiteX24" fmla="*/ 162236 w 190269"/>
                <a:gd name="connsiteY24" fmla="*/ 240501 h 248367"/>
                <a:gd name="connsiteX25" fmla="*/ 139531 w 190269"/>
                <a:gd name="connsiteY25" fmla="*/ 246209 h 248367"/>
                <a:gd name="connsiteX26" fmla="*/ 112259 w 190269"/>
                <a:gd name="connsiteY26" fmla="*/ 248365 h 248367"/>
                <a:gd name="connsiteX27" fmla="*/ 51373 w 190269"/>
                <a:gd name="connsiteY27" fmla="*/ 232890 h 24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0269" h="248367">
                  <a:moveTo>
                    <a:pt x="51373" y="232890"/>
                  </a:moveTo>
                  <a:cubicBezTo>
                    <a:pt x="34502" y="222615"/>
                    <a:pt x="21818" y="208028"/>
                    <a:pt x="13065" y="189382"/>
                  </a:cubicBezTo>
                  <a:cubicBezTo>
                    <a:pt x="4440" y="170735"/>
                    <a:pt x="0" y="148791"/>
                    <a:pt x="0" y="123548"/>
                  </a:cubicBezTo>
                  <a:cubicBezTo>
                    <a:pt x="0" y="99194"/>
                    <a:pt x="5074" y="77757"/>
                    <a:pt x="15348" y="58984"/>
                  </a:cubicBezTo>
                  <a:cubicBezTo>
                    <a:pt x="25496" y="40337"/>
                    <a:pt x="39576" y="25750"/>
                    <a:pt x="57334" y="15475"/>
                  </a:cubicBezTo>
                  <a:cubicBezTo>
                    <a:pt x="75093" y="5201"/>
                    <a:pt x="95135" y="0"/>
                    <a:pt x="117333" y="0"/>
                  </a:cubicBezTo>
                  <a:cubicBezTo>
                    <a:pt x="134077" y="0"/>
                    <a:pt x="154118" y="2664"/>
                    <a:pt x="177585" y="7864"/>
                  </a:cubicBezTo>
                  <a:lnTo>
                    <a:pt x="188367" y="9767"/>
                  </a:lnTo>
                  <a:lnTo>
                    <a:pt x="185069" y="68370"/>
                  </a:lnTo>
                  <a:lnTo>
                    <a:pt x="163251" y="68370"/>
                  </a:lnTo>
                  <a:lnTo>
                    <a:pt x="155133" y="27018"/>
                  </a:lnTo>
                  <a:cubicBezTo>
                    <a:pt x="152089" y="24354"/>
                    <a:pt x="146761" y="22198"/>
                    <a:pt x="139277" y="20295"/>
                  </a:cubicBezTo>
                  <a:cubicBezTo>
                    <a:pt x="131793" y="18393"/>
                    <a:pt x="122534" y="17505"/>
                    <a:pt x="111752" y="17505"/>
                  </a:cubicBezTo>
                  <a:cubicBezTo>
                    <a:pt x="97798" y="17505"/>
                    <a:pt x="85494" y="21437"/>
                    <a:pt x="74586" y="29428"/>
                  </a:cubicBezTo>
                  <a:cubicBezTo>
                    <a:pt x="63677" y="37420"/>
                    <a:pt x="55178" y="49090"/>
                    <a:pt x="48963" y="64438"/>
                  </a:cubicBezTo>
                  <a:cubicBezTo>
                    <a:pt x="42747" y="79913"/>
                    <a:pt x="39703" y="98306"/>
                    <a:pt x="39703" y="119870"/>
                  </a:cubicBezTo>
                  <a:cubicBezTo>
                    <a:pt x="39703" y="140292"/>
                    <a:pt x="42367" y="158812"/>
                    <a:pt x="47821" y="175555"/>
                  </a:cubicBezTo>
                  <a:cubicBezTo>
                    <a:pt x="53275" y="192299"/>
                    <a:pt x="61520" y="205618"/>
                    <a:pt x="72556" y="215512"/>
                  </a:cubicBezTo>
                  <a:cubicBezTo>
                    <a:pt x="83592" y="225406"/>
                    <a:pt x="97291" y="230353"/>
                    <a:pt x="113654" y="230353"/>
                  </a:cubicBezTo>
                  <a:cubicBezTo>
                    <a:pt x="125197" y="230353"/>
                    <a:pt x="134077" y="229338"/>
                    <a:pt x="140165" y="227436"/>
                  </a:cubicBezTo>
                  <a:cubicBezTo>
                    <a:pt x="146254" y="225533"/>
                    <a:pt x="151581" y="222615"/>
                    <a:pt x="156021" y="218937"/>
                  </a:cubicBezTo>
                  <a:lnTo>
                    <a:pt x="169720" y="186972"/>
                  </a:lnTo>
                  <a:lnTo>
                    <a:pt x="190270" y="189635"/>
                  </a:lnTo>
                  <a:lnTo>
                    <a:pt x="182405" y="235934"/>
                  </a:lnTo>
                  <a:cubicBezTo>
                    <a:pt x="177839" y="236188"/>
                    <a:pt x="171116" y="237710"/>
                    <a:pt x="162236" y="240501"/>
                  </a:cubicBezTo>
                  <a:cubicBezTo>
                    <a:pt x="154372" y="242911"/>
                    <a:pt x="146888" y="244814"/>
                    <a:pt x="139531" y="246209"/>
                  </a:cubicBezTo>
                  <a:cubicBezTo>
                    <a:pt x="132174" y="247604"/>
                    <a:pt x="123168" y="248365"/>
                    <a:pt x="112259" y="248365"/>
                  </a:cubicBezTo>
                  <a:cubicBezTo>
                    <a:pt x="88539" y="248492"/>
                    <a:pt x="68243" y="243292"/>
                    <a:pt x="51373" y="232890"/>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1" name="Freeform: Shape 1063">
              <a:extLst>
                <a:ext uri="{FF2B5EF4-FFF2-40B4-BE49-F238E27FC236}">
                  <a16:creationId xmlns:a16="http://schemas.microsoft.com/office/drawing/2014/main" id="{C864526E-FE2A-D27A-2712-4D389F3CDB43}"/>
                </a:ext>
              </a:extLst>
            </p:cNvPr>
            <p:cNvSpPr/>
            <p:nvPr/>
          </p:nvSpPr>
          <p:spPr>
            <a:xfrm>
              <a:off x="21271237" y="2212120"/>
              <a:ext cx="168454" cy="189254"/>
            </a:xfrm>
            <a:custGeom>
              <a:avLst/>
              <a:gdLst>
                <a:gd name="connsiteX0" fmla="*/ 11926 w 168454"/>
                <a:gd name="connsiteY0" fmla="*/ 44016 h 189254"/>
                <a:gd name="connsiteX1" fmla="*/ 43765 w 168454"/>
                <a:gd name="connsiteY1" fmla="*/ 11289 h 189254"/>
                <a:gd name="connsiteX2" fmla="*/ 86005 w 168454"/>
                <a:gd name="connsiteY2" fmla="*/ 0 h 189254"/>
                <a:gd name="connsiteX3" fmla="*/ 147779 w 168454"/>
                <a:gd name="connsiteY3" fmla="*/ 26004 h 189254"/>
                <a:gd name="connsiteX4" fmla="*/ 168455 w 168454"/>
                <a:gd name="connsiteY4" fmla="*/ 94501 h 189254"/>
                <a:gd name="connsiteX5" fmla="*/ 156405 w 168454"/>
                <a:gd name="connsiteY5" fmla="*/ 145620 h 189254"/>
                <a:gd name="connsiteX6" fmla="*/ 124693 w 168454"/>
                <a:gd name="connsiteY6" fmla="*/ 178219 h 189254"/>
                <a:gd name="connsiteX7" fmla="*/ 82453 w 168454"/>
                <a:gd name="connsiteY7" fmla="*/ 189255 h 189254"/>
                <a:gd name="connsiteX8" fmla="*/ 20679 w 168454"/>
                <a:gd name="connsiteY8" fmla="*/ 163125 h 189254"/>
                <a:gd name="connsiteX9" fmla="*/ 3 w 168454"/>
                <a:gd name="connsiteY9" fmla="*/ 94627 h 189254"/>
                <a:gd name="connsiteX10" fmla="*/ 11926 w 168454"/>
                <a:gd name="connsiteY10" fmla="*/ 44016 h 189254"/>
                <a:gd name="connsiteX11" fmla="*/ 118858 w 168454"/>
                <a:gd name="connsiteY11" fmla="*/ 152216 h 189254"/>
                <a:gd name="connsiteX12" fmla="*/ 130908 w 168454"/>
                <a:gd name="connsiteY12" fmla="*/ 97164 h 189254"/>
                <a:gd name="connsiteX13" fmla="*/ 119873 w 168454"/>
                <a:gd name="connsiteY13" fmla="*/ 39830 h 189254"/>
                <a:gd name="connsiteX14" fmla="*/ 84356 w 168454"/>
                <a:gd name="connsiteY14" fmla="*/ 18646 h 189254"/>
                <a:gd name="connsiteX15" fmla="*/ 49600 w 168454"/>
                <a:gd name="connsiteY15" fmla="*/ 37166 h 189254"/>
                <a:gd name="connsiteX16" fmla="*/ 37423 w 168454"/>
                <a:gd name="connsiteY16" fmla="*/ 92217 h 189254"/>
                <a:gd name="connsiteX17" fmla="*/ 48839 w 168454"/>
                <a:gd name="connsiteY17" fmla="*/ 149552 h 189254"/>
                <a:gd name="connsiteX18" fmla="*/ 84356 w 168454"/>
                <a:gd name="connsiteY18" fmla="*/ 170735 h 189254"/>
                <a:gd name="connsiteX19" fmla="*/ 118858 w 168454"/>
                <a:gd name="connsiteY19" fmla="*/ 152216 h 18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454" h="189254">
                  <a:moveTo>
                    <a:pt x="11926" y="44016"/>
                  </a:moveTo>
                  <a:cubicBezTo>
                    <a:pt x="19918" y="29682"/>
                    <a:pt x="30573" y="18773"/>
                    <a:pt x="43765" y="11289"/>
                  </a:cubicBezTo>
                  <a:cubicBezTo>
                    <a:pt x="56957" y="3805"/>
                    <a:pt x="70910" y="0"/>
                    <a:pt x="86005" y="0"/>
                  </a:cubicBezTo>
                  <a:cubicBezTo>
                    <a:pt x="113404" y="0"/>
                    <a:pt x="133953" y="8626"/>
                    <a:pt x="147779" y="26004"/>
                  </a:cubicBezTo>
                  <a:cubicBezTo>
                    <a:pt x="161605" y="43382"/>
                    <a:pt x="168455" y="66214"/>
                    <a:pt x="168455" y="94501"/>
                  </a:cubicBezTo>
                  <a:cubicBezTo>
                    <a:pt x="168455" y="114289"/>
                    <a:pt x="164396" y="131286"/>
                    <a:pt x="156405" y="145620"/>
                  </a:cubicBezTo>
                  <a:cubicBezTo>
                    <a:pt x="148413" y="159953"/>
                    <a:pt x="137758" y="170862"/>
                    <a:pt x="124693" y="178219"/>
                  </a:cubicBezTo>
                  <a:cubicBezTo>
                    <a:pt x="111501" y="185576"/>
                    <a:pt x="97421" y="189255"/>
                    <a:pt x="82453" y="189255"/>
                  </a:cubicBezTo>
                  <a:cubicBezTo>
                    <a:pt x="55054" y="189255"/>
                    <a:pt x="34505" y="180629"/>
                    <a:pt x="20679" y="163125"/>
                  </a:cubicBezTo>
                  <a:cubicBezTo>
                    <a:pt x="6853" y="145747"/>
                    <a:pt x="3" y="122914"/>
                    <a:pt x="3" y="94627"/>
                  </a:cubicBezTo>
                  <a:cubicBezTo>
                    <a:pt x="-124" y="75220"/>
                    <a:pt x="3935" y="58349"/>
                    <a:pt x="11926" y="44016"/>
                  </a:cubicBezTo>
                  <a:close/>
                  <a:moveTo>
                    <a:pt x="118858" y="152216"/>
                  </a:moveTo>
                  <a:cubicBezTo>
                    <a:pt x="126849" y="139785"/>
                    <a:pt x="130908" y="121519"/>
                    <a:pt x="130908" y="97164"/>
                  </a:cubicBezTo>
                  <a:cubicBezTo>
                    <a:pt x="130908" y="73064"/>
                    <a:pt x="127230" y="53910"/>
                    <a:pt x="119873" y="39830"/>
                  </a:cubicBezTo>
                  <a:cubicBezTo>
                    <a:pt x="112516" y="25750"/>
                    <a:pt x="100592" y="18646"/>
                    <a:pt x="84356" y="18646"/>
                  </a:cubicBezTo>
                  <a:cubicBezTo>
                    <a:pt x="69388" y="18646"/>
                    <a:pt x="57845" y="24862"/>
                    <a:pt x="49600" y="37166"/>
                  </a:cubicBezTo>
                  <a:cubicBezTo>
                    <a:pt x="41355" y="49470"/>
                    <a:pt x="37423" y="67863"/>
                    <a:pt x="37423" y="92217"/>
                  </a:cubicBezTo>
                  <a:cubicBezTo>
                    <a:pt x="37423" y="116318"/>
                    <a:pt x="41228" y="135472"/>
                    <a:pt x="48839" y="149552"/>
                  </a:cubicBezTo>
                  <a:cubicBezTo>
                    <a:pt x="56450" y="163632"/>
                    <a:pt x="68246" y="170735"/>
                    <a:pt x="84356" y="170735"/>
                  </a:cubicBezTo>
                  <a:cubicBezTo>
                    <a:pt x="99324" y="170735"/>
                    <a:pt x="110867" y="164520"/>
                    <a:pt x="118858" y="1522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2" name="Freeform: Shape 1064">
              <a:extLst>
                <a:ext uri="{FF2B5EF4-FFF2-40B4-BE49-F238E27FC236}">
                  <a16:creationId xmlns:a16="http://schemas.microsoft.com/office/drawing/2014/main" id="{A8FDD0F4-A8D5-B2EB-C29B-997B5FF45B16}"/>
                </a:ext>
              </a:extLst>
            </p:cNvPr>
            <p:cNvSpPr/>
            <p:nvPr/>
          </p:nvSpPr>
          <p:spPr>
            <a:xfrm>
              <a:off x="21465442" y="2212754"/>
              <a:ext cx="305065" cy="185195"/>
            </a:xfrm>
            <a:custGeom>
              <a:avLst/>
              <a:gdLst>
                <a:gd name="connsiteX0" fmla="*/ 3552 w 305065"/>
                <a:gd name="connsiteY0" fmla="*/ 169086 h 185195"/>
                <a:gd name="connsiteX1" fmla="*/ 23466 w 305065"/>
                <a:gd name="connsiteY1" fmla="*/ 166169 h 185195"/>
                <a:gd name="connsiteX2" fmla="*/ 23466 w 305065"/>
                <a:gd name="connsiteY2" fmla="*/ 29302 h 185195"/>
                <a:gd name="connsiteX3" fmla="*/ 0 w 305065"/>
                <a:gd name="connsiteY3" fmla="*/ 23467 h 185195"/>
                <a:gd name="connsiteX4" fmla="*/ 0 w 305065"/>
                <a:gd name="connsiteY4" fmla="*/ 5835 h 185195"/>
                <a:gd name="connsiteX5" fmla="*/ 46553 w 305065"/>
                <a:gd name="connsiteY5" fmla="*/ 0 h 185195"/>
                <a:gd name="connsiteX6" fmla="*/ 52387 w 305065"/>
                <a:gd name="connsiteY6" fmla="*/ 4186 h 185195"/>
                <a:gd name="connsiteX7" fmla="*/ 54290 w 305065"/>
                <a:gd name="connsiteY7" fmla="*/ 17251 h 185195"/>
                <a:gd name="connsiteX8" fmla="*/ 53910 w 305065"/>
                <a:gd name="connsiteY8" fmla="*/ 27653 h 185195"/>
                <a:gd name="connsiteX9" fmla="*/ 84987 w 305065"/>
                <a:gd name="connsiteY9" fmla="*/ 8626 h 185195"/>
                <a:gd name="connsiteX10" fmla="*/ 120377 w 305065"/>
                <a:gd name="connsiteY10" fmla="*/ 0 h 185195"/>
                <a:gd name="connsiteX11" fmla="*/ 148791 w 305065"/>
                <a:gd name="connsiteY11" fmla="*/ 5835 h 185195"/>
                <a:gd name="connsiteX12" fmla="*/ 165027 w 305065"/>
                <a:gd name="connsiteY12" fmla="*/ 24101 h 185195"/>
                <a:gd name="connsiteX13" fmla="*/ 194202 w 305065"/>
                <a:gd name="connsiteY13" fmla="*/ 7611 h 185195"/>
                <a:gd name="connsiteX14" fmla="*/ 229211 w 305065"/>
                <a:gd name="connsiteY14" fmla="*/ 0 h 185195"/>
                <a:gd name="connsiteX15" fmla="*/ 260796 w 305065"/>
                <a:gd name="connsiteY15" fmla="*/ 7611 h 185195"/>
                <a:gd name="connsiteX16" fmla="*/ 276906 w 305065"/>
                <a:gd name="connsiteY16" fmla="*/ 31458 h 185195"/>
                <a:gd name="connsiteX17" fmla="*/ 281599 w 305065"/>
                <a:gd name="connsiteY17" fmla="*/ 74586 h 185195"/>
                <a:gd name="connsiteX18" fmla="*/ 281599 w 305065"/>
                <a:gd name="connsiteY18" fmla="*/ 166169 h 185195"/>
                <a:gd name="connsiteX19" fmla="*/ 305065 w 305065"/>
                <a:gd name="connsiteY19" fmla="*/ 169086 h 185195"/>
                <a:gd name="connsiteX20" fmla="*/ 305065 w 305065"/>
                <a:gd name="connsiteY20" fmla="*/ 185069 h 185195"/>
                <a:gd name="connsiteX21" fmla="*/ 227436 w 305065"/>
                <a:gd name="connsiteY21" fmla="*/ 185069 h 185195"/>
                <a:gd name="connsiteX22" fmla="*/ 227436 w 305065"/>
                <a:gd name="connsiteY22" fmla="*/ 169086 h 185195"/>
                <a:gd name="connsiteX23" fmla="*/ 247604 w 305065"/>
                <a:gd name="connsiteY23" fmla="*/ 166169 h 185195"/>
                <a:gd name="connsiteX24" fmla="*/ 247604 w 305065"/>
                <a:gd name="connsiteY24" fmla="*/ 75600 h 185195"/>
                <a:gd name="connsiteX25" fmla="*/ 244813 w 305065"/>
                <a:gd name="connsiteY25" fmla="*/ 45411 h 185195"/>
                <a:gd name="connsiteX26" fmla="*/ 234412 w 305065"/>
                <a:gd name="connsiteY26" fmla="*/ 28667 h 185195"/>
                <a:gd name="connsiteX27" fmla="*/ 212468 w 305065"/>
                <a:gd name="connsiteY27" fmla="*/ 23086 h 185195"/>
                <a:gd name="connsiteX28" fmla="*/ 189635 w 305065"/>
                <a:gd name="connsiteY28" fmla="*/ 27779 h 185195"/>
                <a:gd name="connsiteX29" fmla="*/ 169086 w 305065"/>
                <a:gd name="connsiteY29" fmla="*/ 39069 h 185195"/>
                <a:gd name="connsiteX30" fmla="*/ 172004 w 305065"/>
                <a:gd name="connsiteY30" fmla="*/ 75220 h 185195"/>
                <a:gd name="connsiteX31" fmla="*/ 172004 w 305065"/>
                <a:gd name="connsiteY31" fmla="*/ 166169 h 185195"/>
                <a:gd name="connsiteX32" fmla="*/ 195090 w 305065"/>
                <a:gd name="connsiteY32" fmla="*/ 169086 h 185195"/>
                <a:gd name="connsiteX33" fmla="*/ 195090 w 305065"/>
                <a:gd name="connsiteY33" fmla="*/ 185069 h 185195"/>
                <a:gd name="connsiteX34" fmla="*/ 116191 w 305065"/>
                <a:gd name="connsiteY34" fmla="*/ 185069 h 185195"/>
                <a:gd name="connsiteX35" fmla="*/ 116191 w 305065"/>
                <a:gd name="connsiteY35" fmla="*/ 169086 h 185195"/>
                <a:gd name="connsiteX36" fmla="*/ 137755 w 305065"/>
                <a:gd name="connsiteY36" fmla="*/ 166169 h 185195"/>
                <a:gd name="connsiteX37" fmla="*/ 137755 w 305065"/>
                <a:gd name="connsiteY37" fmla="*/ 74966 h 185195"/>
                <a:gd name="connsiteX38" fmla="*/ 135345 w 305065"/>
                <a:gd name="connsiteY38" fmla="*/ 44650 h 185195"/>
                <a:gd name="connsiteX39" fmla="*/ 126085 w 305065"/>
                <a:gd name="connsiteY39" fmla="*/ 28540 h 185195"/>
                <a:gd name="connsiteX40" fmla="*/ 105282 w 305065"/>
                <a:gd name="connsiteY40" fmla="*/ 23213 h 185195"/>
                <a:gd name="connsiteX41" fmla="*/ 80294 w 305065"/>
                <a:gd name="connsiteY41" fmla="*/ 29048 h 185195"/>
                <a:gd name="connsiteX42" fmla="*/ 57334 w 305065"/>
                <a:gd name="connsiteY42" fmla="*/ 42747 h 185195"/>
                <a:gd name="connsiteX43" fmla="*/ 57334 w 305065"/>
                <a:gd name="connsiteY43" fmla="*/ 166296 h 185195"/>
                <a:gd name="connsiteX44" fmla="*/ 79152 w 305065"/>
                <a:gd name="connsiteY44" fmla="*/ 169213 h 185195"/>
                <a:gd name="connsiteX45" fmla="*/ 79152 w 305065"/>
                <a:gd name="connsiteY45" fmla="*/ 185196 h 185195"/>
                <a:gd name="connsiteX46" fmla="*/ 3171 w 305065"/>
                <a:gd name="connsiteY46" fmla="*/ 185196 h 185195"/>
                <a:gd name="connsiteX47" fmla="*/ 3171 w 305065"/>
                <a:gd name="connsiteY47" fmla="*/ 169086 h 18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5065" h="185195">
                  <a:moveTo>
                    <a:pt x="3552" y="169086"/>
                  </a:moveTo>
                  <a:lnTo>
                    <a:pt x="23466" y="166169"/>
                  </a:lnTo>
                  <a:lnTo>
                    <a:pt x="23466" y="29302"/>
                  </a:lnTo>
                  <a:lnTo>
                    <a:pt x="0" y="23467"/>
                  </a:lnTo>
                  <a:lnTo>
                    <a:pt x="0" y="5835"/>
                  </a:lnTo>
                  <a:lnTo>
                    <a:pt x="46553" y="0"/>
                  </a:lnTo>
                  <a:lnTo>
                    <a:pt x="52387" y="4186"/>
                  </a:lnTo>
                  <a:lnTo>
                    <a:pt x="54290" y="17251"/>
                  </a:lnTo>
                  <a:lnTo>
                    <a:pt x="53910" y="27653"/>
                  </a:lnTo>
                  <a:cubicBezTo>
                    <a:pt x="61520" y="20676"/>
                    <a:pt x="71922" y="14334"/>
                    <a:pt x="84987" y="8626"/>
                  </a:cubicBezTo>
                  <a:cubicBezTo>
                    <a:pt x="98179" y="2917"/>
                    <a:pt x="109976" y="0"/>
                    <a:pt x="120377" y="0"/>
                  </a:cubicBezTo>
                  <a:cubicBezTo>
                    <a:pt x="132174" y="0"/>
                    <a:pt x="141560" y="1903"/>
                    <a:pt x="148791" y="5835"/>
                  </a:cubicBezTo>
                  <a:cubicBezTo>
                    <a:pt x="155894" y="9767"/>
                    <a:pt x="161348" y="15856"/>
                    <a:pt x="165027" y="24101"/>
                  </a:cubicBezTo>
                  <a:cubicBezTo>
                    <a:pt x="172004" y="18266"/>
                    <a:pt x="181644" y="12812"/>
                    <a:pt x="194202" y="7611"/>
                  </a:cubicBezTo>
                  <a:cubicBezTo>
                    <a:pt x="206633" y="2537"/>
                    <a:pt x="218429" y="0"/>
                    <a:pt x="229211" y="0"/>
                  </a:cubicBezTo>
                  <a:cubicBezTo>
                    <a:pt x="242657" y="0"/>
                    <a:pt x="253185" y="2537"/>
                    <a:pt x="260796" y="7611"/>
                  </a:cubicBezTo>
                  <a:cubicBezTo>
                    <a:pt x="268407" y="12685"/>
                    <a:pt x="273734" y="20676"/>
                    <a:pt x="276906" y="31458"/>
                  </a:cubicBezTo>
                  <a:cubicBezTo>
                    <a:pt x="280077" y="42240"/>
                    <a:pt x="281599" y="56574"/>
                    <a:pt x="281599" y="74586"/>
                  </a:cubicBezTo>
                  <a:lnTo>
                    <a:pt x="281599" y="166169"/>
                  </a:lnTo>
                  <a:lnTo>
                    <a:pt x="305065" y="169086"/>
                  </a:lnTo>
                  <a:lnTo>
                    <a:pt x="305065" y="185069"/>
                  </a:lnTo>
                  <a:lnTo>
                    <a:pt x="227436" y="185069"/>
                  </a:lnTo>
                  <a:lnTo>
                    <a:pt x="227436" y="169086"/>
                  </a:lnTo>
                  <a:lnTo>
                    <a:pt x="247604" y="166169"/>
                  </a:lnTo>
                  <a:lnTo>
                    <a:pt x="247604" y="75600"/>
                  </a:lnTo>
                  <a:cubicBezTo>
                    <a:pt x="247604" y="63043"/>
                    <a:pt x="246716" y="52895"/>
                    <a:pt x="244813" y="45411"/>
                  </a:cubicBezTo>
                  <a:cubicBezTo>
                    <a:pt x="242911" y="37927"/>
                    <a:pt x="239486" y="32346"/>
                    <a:pt x="234412" y="28667"/>
                  </a:cubicBezTo>
                  <a:cubicBezTo>
                    <a:pt x="229338" y="24989"/>
                    <a:pt x="221981" y="23086"/>
                    <a:pt x="212468" y="23086"/>
                  </a:cubicBezTo>
                  <a:cubicBezTo>
                    <a:pt x="205364" y="23086"/>
                    <a:pt x="197627" y="24608"/>
                    <a:pt x="189635" y="27779"/>
                  </a:cubicBezTo>
                  <a:cubicBezTo>
                    <a:pt x="181644" y="30951"/>
                    <a:pt x="174794" y="34629"/>
                    <a:pt x="169086" y="39069"/>
                  </a:cubicBezTo>
                  <a:cubicBezTo>
                    <a:pt x="170989" y="47567"/>
                    <a:pt x="172004" y="59618"/>
                    <a:pt x="172004" y="75220"/>
                  </a:cubicBezTo>
                  <a:lnTo>
                    <a:pt x="172004" y="166169"/>
                  </a:lnTo>
                  <a:lnTo>
                    <a:pt x="195090" y="169086"/>
                  </a:lnTo>
                  <a:lnTo>
                    <a:pt x="195090" y="185069"/>
                  </a:lnTo>
                  <a:lnTo>
                    <a:pt x="116191" y="185069"/>
                  </a:lnTo>
                  <a:lnTo>
                    <a:pt x="116191" y="169086"/>
                  </a:lnTo>
                  <a:lnTo>
                    <a:pt x="137755" y="166169"/>
                  </a:lnTo>
                  <a:lnTo>
                    <a:pt x="137755" y="74966"/>
                  </a:lnTo>
                  <a:cubicBezTo>
                    <a:pt x="137755" y="61901"/>
                    <a:pt x="136994" y="51880"/>
                    <a:pt x="135345" y="44650"/>
                  </a:cubicBezTo>
                  <a:cubicBezTo>
                    <a:pt x="133696" y="37420"/>
                    <a:pt x="130652" y="32092"/>
                    <a:pt x="126085" y="28540"/>
                  </a:cubicBezTo>
                  <a:cubicBezTo>
                    <a:pt x="121519" y="24989"/>
                    <a:pt x="114542" y="23213"/>
                    <a:pt x="105282" y="23213"/>
                  </a:cubicBezTo>
                  <a:cubicBezTo>
                    <a:pt x="97418" y="23213"/>
                    <a:pt x="89173" y="25116"/>
                    <a:pt x="80294" y="29048"/>
                  </a:cubicBezTo>
                  <a:cubicBezTo>
                    <a:pt x="71541" y="32980"/>
                    <a:pt x="63804" y="37547"/>
                    <a:pt x="57334" y="42747"/>
                  </a:cubicBezTo>
                  <a:lnTo>
                    <a:pt x="57334" y="166296"/>
                  </a:lnTo>
                  <a:lnTo>
                    <a:pt x="79152" y="169213"/>
                  </a:lnTo>
                  <a:lnTo>
                    <a:pt x="79152" y="185196"/>
                  </a:lnTo>
                  <a:lnTo>
                    <a:pt x="3171" y="185196"/>
                  </a:lnTo>
                  <a:lnTo>
                    <a:pt x="3171" y="169086"/>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3" name="Freeform: Shape 1065">
              <a:extLst>
                <a:ext uri="{FF2B5EF4-FFF2-40B4-BE49-F238E27FC236}">
                  <a16:creationId xmlns:a16="http://schemas.microsoft.com/office/drawing/2014/main" id="{6C743CCE-7814-9C24-B33B-FAB42B7E5377}"/>
                </a:ext>
              </a:extLst>
            </p:cNvPr>
            <p:cNvSpPr/>
            <p:nvPr/>
          </p:nvSpPr>
          <p:spPr>
            <a:xfrm>
              <a:off x="21790549" y="2213262"/>
              <a:ext cx="183166" cy="188240"/>
            </a:xfrm>
            <a:custGeom>
              <a:avLst/>
              <a:gdLst>
                <a:gd name="connsiteX0" fmla="*/ 137755 w 183166"/>
                <a:gd name="connsiteY0" fmla="*/ 183927 h 188240"/>
                <a:gd name="connsiteX1" fmla="*/ 133316 w 183166"/>
                <a:gd name="connsiteY1" fmla="*/ 172258 h 188240"/>
                <a:gd name="connsiteX2" fmla="*/ 133316 w 183166"/>
                <a:gd name="connsiteY2" fmla="*/ 161222 h 188240"/>
                <a:gd name="connsiteX3" fmla="*/ 106424 w 183166"/>
                <a:gd name="connsiteY3" fmla="*/ 180122 h 188240"/>
                <a:gd name="connsiteX4" fmla="*/ 73951 w 183166"/>
                <a:gd name="connsiteY4" fmla="*/ 188240 h 188240"/>
                <a:gd name="connsiteX5" fmla="*/ 30951 w 183166"/>
                <a:gd name="connsiteY5" fmla="*/ 172004 h 188240"/>
                <a:gd name="connsiteX6" fmla="*/ 18266 w 183166"/>
                <a:gd name="connsiteY6" fmla="*/ 118221 h 188240"/>
                <a:gd name="connsiteX7" fmla="*/ 18266 w 183166"/>
                <a:gd name="connsiteY7" fmla="*/ 23720 h 188240"/>
                <a:gd name="connsiteX8" fmla="*/ 0 w 183166"/>
                <a:gd name="connsiteY8" fmla="*/ 18520 h 188240"/>
                <a:gd name="connsiteX9" fmla="*/ 0 w 183166"/>
                <a:gd name="connsiteY9" fmla="*/ 4186 h 188240"/>
                <a:gd name="connsiteX10" fmla="*/ 45665 w 183166"/>
                <a:gd name="connsiteY10" fmla="*/ 0 h 188240"/>
                <a:gd name="connsiteX11" fmla="*/ 46045 w 183166"/>
                <a:gd name="connsiteY11" fmla="*/ 0 h 188240"/>
                <a:gd name="connsiteX12" fmla="*/ 52261 w 183166"/>
                <a:gd name="connsiteY12" fmla="*/ 3932 h 188240"/>
                <a:gd name="connsiteX13" fmla="*/ 52261 w 183166"/>
                <a:gd name="connsiteY13" fmla="*/ 115684 h 188240"/>
                <a:gd name="connsiteX14" fmla="*/ 55051 w 183166"/>
                <a:gd name="connsiteY14" fmla="*/ 145239 h 188240"/>
                <a:gd name="connsiteX15" fmla="*/ 64819 w 183166"/>
                <a:gd name="connsiteY15" fmla="*/ 160841 h 188240"/>
                <a:gd name="connsiteX16" fmla="*/ 85241 w 183166"/>
                <a:gd name="connsiteY16" fmla="*/ 165915 h 188240"/>
                <a:gd name="connsiteX17" fmla="*/ 109722 w 183166"/>
                <a:gd name="connsiteY17" fmla="*/ 160334 h 188240"/>
                <a:gd name="connsiteX18" fmla="*/ 129637 w 183166"/>
                <a:gd name="connsiteY18" fmla="*/ 147269 h 188240"/>
                <a:gd name="connsiteX19" fmla="*/ 129637 w 183166"/>
                <a:gd name="connsiteY19" fmla="*/ 23720 h 188240"/>
                <a:gd name="connsiteX20" fmla="*/ 106171 w 183166"/>
                <a:gd name="connsiteY20" fmla="*/ 18520 h 188240"/>
                <a:gd name="connsiteX21" fmla="*/ 106171 w 183166"/>
                <a:gd name="connsiteY21" fmla="*/ 4186 h 188240"/>
                <a:gd name="connsiteX22" fmla="*/ 155767 w 183166"/>
                <a:gd name="connsiteY22" fmla="*/ 0 h 188240"/>
                <a:gd name="connsiteX23" fmla="*/ 156148 w 183166"/>
                <a:gd name="connsiteY23" fmla="*/ 0 h 188240"/>
                <a:gd name="connsiteX24" fmla="*/ 163632 w 183166"/>
                <a:gd name="connsiteY24" fmla="*/ 3932 h 188240"/>
                <a:gd name="connsiteX25" fmla="*/ 163632 w 183166"/>
                <a:gd name="connsiteY25" fmla="*/ 168198 h 188240"/>
                <a:gd name="connsiteX26" fmla="*/ 183166 w 183166"/>
                <a:gd name="connsiteY26" fmla="*/ 168198 h 188240"/>
                <a:gd name="connsiteX27" fmla="*/ 182786 w 183166"/>
                <a:gd name="connsiteY27" fmla="*/ 182913 h 188240"/>
                <a:gd name="connsiteX28" fmla="*/ 166930 w 183166"/>
                <a:gd name="connsiteY28" fmla="*/ 186464 h 188240"/>
                <a:gd name="connsiteX29" fmla="*/ 151455 w 183166"/>
                <a:gd name="connsiteY29" fmla="*/ 187733 h 188240"/>
                <a:gd name="connsiteX30" fmla="*/ 137755 w 183166"/>
                <a:gd name="connsiteY30" fmla="*/ 183927 h 18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3166" h="188240">
                  <a:moveTo>
                    <a:pt x="137755" y="183927"/>
                  </a:moveTo>
                  <a:cubicBezTo>
                    <a:pt x="134838" y="181517"/>
                    <a:pt x="133316" y="177585"/>
                    <a:pt x="133316" y="172258"/>
                  </a:cubicBezTo>
                  <a:lnTo>
                    <a:pt x="133316" y="161222"/>
                  </a:lnTo>
                  <a:cubicBezTo>
                    <a:pt x="126085" y="168452"/>
                    <a:pt x="117206" y="174668"/>
                    <a:pt x="106424" y="180122"/>
                  </a:cubicBezTo>
                  <a:cubicBezTo>
                    <a:pt x="95642" y="185576"/>
                    <a:pt x="84860" y="188240"/>
                    <a:pt x="73951" y="188240"/>
                  </a:cubicBezTo>
                  <a:cubicBezTo>
                    <a:pt x="53783" y="188240"/>
                    <a:pt x="39449" y="182786"/>
                    <a:pt x="30951" y="172004"/>
                  </a:cubicBezTo>
                  <a:cubicBezTo>
                    <a:pt x="22452" y="161222"/>
                    <a:pt x="18266" y="143210"/>
                    <a:pt x="18266" y="118221"/>
                  </a:cubicBezTo>
                  <a:lnTo>
                    <a:pt x="18266" y="23720"/>
                  </a:lnTo>
                  <a:lnTo>
                    <a:pt x="0" y="18520"/>
                  </a:lnTo>
                  <a:lnTo>
                    <a:pt x="0" y="4186"/>
                  </a:lnTo>
                  <a:lnTo>
                    <a:pt x="45665" y="0"/>
                  </a:lnTo>
                  <a:lnTo>
                    <a:pt x="46045" y="0"/>
                  </a:lnTo>
                  <a:lnTo>
                    <a:pt x="52261" y="3932"/>
                  </a:lnTo>
                  <a:lnTo>
                    <a:pt x="52261" y="115684"/>
                  </a:lnTo>
                  <a:cubicBezTo>
                    <a:pt x="52261" y="128242"/>
                    <a:pt x="53149" y="138136"/>
                    <a:pt x="55051" y="145239"/>
                  </a:cubicBezTo>
                  <a:cubicBezTo>
                    <a:pt x="56954" y="152343"/>
                    <a:pt x="60125" y="157543"/>
                    <a:pt x="64819" y="160841"/>
                  </a:cubicBezTo>
                  <a:cubicBezTo>
                    <a:pt x="69512" y="164139"/>
                    <a:pt x="76235" y="165915"/>
                    <a:pt x="85241" y="165915"/>
                  </a:cubicBezTo>
                  <a:cubicBezTo>
                    <a:pt x="93866" y="165915"/>
                    <a:pt x="102111" y="164012"/>
                    <a:pt x="109722" y="160334"/>
                  </a:cubicBezTo>
                  <a:cubicBezTo>
                    <a:pt x="117333" y="156655"/>
                    <a:pt x="123929" y="152343"/>
                    <a:pt x="129637" y="147269"/>
                  </a:cubicBezTo>
                  <a:lnTo>
                    <a:pt x="129637" y="23720"/>
                  </a:lnTo>
                  <a:lnTo>
                    <a:pt x="106171" y="18520"/>
                  </a:lnTo>
                  <a:lnTo>
                    <a:pt x="106171" y="4186"/>
                  </a:lnTo>
                  <a:lnTo>
                    <a:pt x="155767" y="0"/>
                  </a:lnTo>
                  <a:lnTo>
                    <a:pt x="156148" y="0"/>
                  </a:lnTo>
                  <a:lnTo>
                    <a:pt x="163632" y="3932"/>
                  </a:lnTo>
                  <a:lnTo>
                    <a:pt x="163632" y="168198"/>
                  </a:lnTo>
                  <a:lnTo>
                    <a:pt x="183166" y="168198"/>
                  </a:lnTo>
                  <a:lnTo>
                    <a:pt x="182786" y="182913"/>
                  </a:lnTo>
                  <a:cubicBezTo>
                    <a:pt x="176697" y="184435"/>
                    <a:pt x="171496" y="185576"/>
                    <a:pt x="166930" y="186464"/>
                  </a:cubicBezTo>
                  <a:cubicBezTo>
                    <a:pt x="162490" y="187352"/>
                    <a:pt x="157290" y="187733"/>
                    <a:pt x="151455" y="187733"/>
                  </a:cubicBezTo>
                  <a:cubicBezTo>
                    <a:pt x="145239" y="187479"/>
                    <a:pt x="140673" y="186337"/>
                    <a:pt x="137755" y="183927"/>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4" name="Freeform: Shape 1066">
              <a:extLst>
                <a:ext uri="{FF2B5EF4-FFF2-40B4-BE49-F238E27FC236}">
                  <a16:creationId xmlns:a16="http://schemas.microsoft.com/office/drawing/2014/main" id="{FFD58336-0D63-0143-6AAD-65CD3D4B16B9}"/>
                </a:ext>
              </a:extLst>
            </p:cNvPr>
            <p:cNvSpPr/>
            <p:nvPr/>
          </p:nvSpPr>
          <p:spPr>
            <a:xfrm>
              <a:off x="21995660" y="2212754"/>
              <a:ext cx="196738" cy="185195"/>
            </a:xfrm>
            <a:custGeom>
              <a:avLst/>
              <a:gdLst>
                <a:gd name="connsiteX0" fmla="*/ 23467 w 196738"/>
                <a:gd name="connsiteY0" fmla="*/ 29302 h 185195"/>
                <a:gd name="connsiteX1" fmla="*/ 0 w 196738"/>
                <a:gd name="connsiteY1" fmla="*/ 23467 h 185195"/>
                <a:gd name="connsiteX2" fmla="*/ 0 w 196738"/>
                <a:gd name="connsiteY2" fmla="*/ 5835 h 185195"/>
                <a:gd name="connsiteX3" fmla="*/ 46553 w 196738"/>
                <a:gd name="connsiteY3" fmla="*/ 0 h 185195"/>
                <a:gd name="connsiteX4" fmla="*/ 47567 w 196738"/>
                <a:gd name="connsiteY4" fmla="*/ 0 h 185195"/>
                <a:gd name="connsiteX5" fmla="*/ 54417 w 196738"/>
                <a:gd name="connsiteY5" fmla="*/ 5835 h 185195"/>
                <a:gd name="connsiteX6" fmla="*/ 54417 w 196738"/>
                <a:gd name="connsiteY6" fmla="*/ 19534 h 185195"/>
                <a:gd name="connsiteX7" fmla="*/ 54037 w 196738"/>
                <a:gd name="connsiteY7" fmla="*/ 27399 h 185195"/>
                <a:gd name="connsiteX8" fmla="*/ 84987 w 196738"/>
                <a:gd name="connsiteY8" fmla="*/ 8499 h 185195"/>
                <a:gd name="connsiteX9" fmla="*/ 121773 w 196738"/>
                <a:gd name="connsiteY9" fmla="*/ 0 h 185195"/>
                <a:gd name="connsiteX10" fmla="*/ 153484 w 196738"/>
                <a:gd name="connsiteY10" fmla="*/ 7865 h 185195"/>
                <a:gd name="connsiteX11" fmla="*/ 169340 w 196738"/>
                <a:gd name="connsiteY11" fmla="*/ 31838 h 185195"/>
                <a:gd name="connsiteX12" fmla="*/ 173907 w 196738"/>
                <a:gd name="connsiteY12" fmla="*/ 75347 h 185195"/>
                <a:gd name="connsiteX13" fmla="*/ 173907 w 196738"/>
                <a:gd name="connsiteY13" fmla="*/ 166549 h 185195"/>
                <a:gd name="connsiteX14" fmla="*/ 196739 w 196738"/>
                <a:gd name="connsiteY14" fmla="*/ 168833 h 185195"/>
                <a:gd name="connsiteX15" fmla="*/ 196739 w 196738"/>
                <a:gd name="connsiteY15" fmla="*/ 185196 h 185195"/>
                <a:gd name="connsiteX16" fmla="*/ 119489 w 196738"/>
                <a:gd name="connsiteY16" fmla="*/ 185196 h 185195"/>
                <a:gd name="connsiteX17" fmla="*/ 119489 w 196738"/>
                <a:gd name="connsiteY17" fmla="*/ 169213 h 185195"/>
                <a:gd name="connsiteX18" fmla="*/ 139658 w 196738"/>
                <a:gd name="connsiteY18" fmla="*/ 166549 h 185195"/>
                <a:gd name="connsiteX19" fmla="*/ 139658 w 196738"/>
                <a:gd name="connsiteY19" fmla="*/ 74966 h 185195"/>
                <a:gd name="connsiteX20" fmla="*/ 136994 w 196738"/>
                <a:gd name="connsiteY20" fmla="*/ 44777 h 185195"/>
                <a:gd name="connsiteX21" fmla="*/ 127227 w 196738"/>
                <a:gd name="connsiteY21" fmla="*/ 28414 h 185195"/>
                <a:gd name="connsiteX22" fmla="*/ 106424 w 196738"/>
                <a:gd name="connsiteY22" fmla="*/ 23086 h 185195"/>
                <a:gd name="connsiteX23" fmla="*/ 81309 w 196738"/>
                <a:gd name="connsiteY23" fmla="*/ 28921 h 185195"/>
                <a:gd name="connsiteX24" fmla="*/ 57461 w 196738"/>
                <a:gd name="connsiteY24" fmla="*/ 42620 h 185195"/>
                <a:gd name="connsiteX25" fmla="*/ 57461 w 196738"/>
                <a:gd name="connsiteY25" fmla="*/ 166169 h 185195"/>
                <a:gd name="connsiteX26" fmla="*/ 79660 w 196738"/>
                <a:gd name="connsiteY26" fmla="*/ 169086 h 185195"/>
                <a:gd name="connsiteX27" fmla="*/ 79660 w 196738"/>
                <a:gd name="connsiteY27" fmla="*/ 185069 h 185195"/>
                <a:gd name="connsiteX28" fmla="*/ 2791 w 196738"/>
                <a:gd name="connsiteY28" fmla="*/ 185069 h 185195"/>
                <a:gd name="connsiteX29" fmla="*/ 2791 w 196738"/>
                <a:gd name="connsiteY29" fmla="*/ 169086 h 185195"/>
                <a:gd name="connsiteX30" fmla="*/ 23340 w 196738"/>
                <a:gd name="connsiteY30" fmla="*/ 166169 h 185195"/>
                <a:gd name="connsiteX31" fmla="*/ 23340 w 196738"/>
                <a:gd name="connsiteY31" fmla="*/ 29302 h 18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6738" h="185195">
                  <a:moveTo>
                    <a:pt x="23467" y="29302"/>
                  </a:moveTo>
                  <a:lnTo>
                    <a:pt x="0" y="23467"/>
                  </a:lnTo>
                  <a:lnTo>
                    <a:pt x="0" y="5835"/>
                  </a:lnTo>
                  <a:lnTo>
                    <a:pt x="46553" y="0"/>
                  </a:lnTo>
                  <a:lnTo>
                    <a:pt x="47567" y="0"/>
                  </a:lnTo>
                  <a:lnTo>
                    <a:pt x="54417" y="5835"/>
                  </a:lnTo>
                  <a:lnTo>
                    <a:pt x="54417" y="19534"/>
                  </a:lnTo>
                  <a:lnTo>
                    <a:pt x="54037" y="27399"/>
                  </a:lnTo>
                  <a:cubicBezTo>
                    <a:pt x="61901" y="20422"/>
                    <a:pt x="72176" y="14207"/>
                    <a:pt x="84987" y="8499"/>
                  </a:cubicBezTo>
                  <a:cubicBezTo>
                    <a:pt x="97799" y="2791"/>
                    <a:pt x="110103" y="0"/>
                    <a:pt x="121773" y="0"/>
                  </a:cubicBezTo>
                  <a:cubicBezTo>
                    <a:pt x="135472" y="0"/>
                    <a:pt x="146000" y="2664"/>
                    <a:pt x="153484" y="7865"/>
                  </a:cubicBezTo>
                  <a:cubicBezTo>
                    <a:pt x="160968" y="13065"/>
                    <a:pt x="166296" y="21056"/>
                    <a:pt x="169340" y="31838"/>
                  </a:cubicBezTo>
                  <a:cubicBezTo>
                    <a:pt x="172384" y="42620"/>
                    <a:pt x="173907" y="57081"/>
                    <a:pt x="173907" y="75347"/>
                  </a:cubicBezTo>
                  <a:lnTo>
                    <a:pt x="173907" y="166549"/>
                  </a:lnTo>
                  <a:lnTo>
                    <a:pt x="196739" y="168833"/>
                  </a:lnTo>
                  <a:lnTo>
                    <a:pt x="196739" y="185196"/>
                  </a:lnTo>
                  <a:lnTo>
                    <a:pt x="119489" y="185196"/>
                  </a:lnTo>
                  <a:lnTo>
                    <a:pt x="119489" y="169213"/>
                  </a:lnTo>
                  <a:lnTo>
                    <a:pt x="139658" y="166549"/>
                  </a:lnTo>
                  <a:lnTo>
                    <a:pt x="139658" y="74966"/>
                  </a:lnTo>
                  <a:cubicBezTo>
                    <a:pt x="139658" y="62155"/>
                    <a:pt x="138770" y="52134"/>
                    <a:pt x="136994" y="44777"/>
                  </a:cubicBezTo>
                  <a:cubicBezTo>
                    <a:pt x="135218" y="37547"/>
                    <a:pt x="132047" y="32092"/>
                    <a:pt x="127227" y="28414"/>
                  </a:cubicBezTo>
                  <a:cubicBezTo>
                    <a:pt x="122407" y="24862"/>
                    <a:pt x="115557" y="23086"/>
                    <a:pt x="106424" y="23086"/>
                  </a:cubicBezTo>
                  <a:cubicBezTo>
                    <a:pt x="98560" y="23086"/>
                    <a:pt x="90188" y="24989"/>
                    <a:pt x="81309" y="28921"/>
                  </a:cubicBezTo>
                  <a:cubicBezTo>
                    <a:pt x="72429" y="32853"/>
                    <a:pt x="64438" y="37420"/>
                    <a:pt x="57461" y="42620"/>
                  </a:cubicBezTo>
                  <a:lnTo>
                    <a:pt x="57461" y="166169"/>
                  </a:lnTo>
                  <a:lnTo>
                    <a:pt x="79660" y="169086"/>
                  </a:lnTo>
                  <a:lnTo>
                    <a:pt x="79660" y="185069"/>
                  </a:lnTo>
                  <a:lnTo>
                    <a:pt x="2791" y="185069"/>
                  </a:lnTo>
                  <a:lnTo>
                    <a:pt x="2791" y="169086"/>
                  </a:lnTo>
                  <a:lnTo>
                    <a:pt x="23340" y="166169"/>
                  </a:lnTo>
                  <a:lnTo>
                    <a:pt x="23340" y="29302"/>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5" name="Freeform: Shape 1067">
              <a:extLst>
                <a:ext uri="{FF2B5EF4-FFF2-40B4-BE49-F238E27FC236}">
                  <a16:creationId xmlns:a16="http://schemas.microsoft.com/office/drawing/2014/main" id="{ECFB202A-EC5D-557A-2BB9-0AF8E62A11F7}"/>
                </a:ext>
              </a:extLst>
            </p:cNvPr>
            <p:cNvSpPr/>
            <p:nvPr/>
          </p:nvSpPr>
          <p:spPr>
            <a:xfrm>
              <a:off x="22214977" y="2139437"/>
              <a:ext cx="86382" cy="258513"/>
            </a:xfrm>
            <a:custGeom>
              <a:avLst/>
              <a:gdLst>
                <a:gd name="connsiteX0" fmla="*/ 26384 w 86382"/>
                <a:gd name="connsiteY0" fmla="*/ 102619 h 258513"/>
                <a:gd name="connsiteX1" fmla="*/ 1649 w 86382"/>
                <a:gd name="connsiteY1" fmla="*/ 96784 h 258513"/>
                <a:gd name="connsiteX2" fmla="*/ 1649 w 86382"/>
                <a:gd name="connsiteY2" fmla="*/ 79533 h 258513"/>
                <a:gd name="connsiteX3" fmla="*/ 52134 w 86382"/>
                <a:gd name="connsiteY3" fmla="*/ 73317 h 258513"/>
                <a:gd name="connsiteX4" fmla="*/ 52768 w 86382"/>
                <a:gd name="connsiteY4" fmla="*/ 73317 h 258513"/>
                <a:gd name="connsiteX5" fmla="*/ 60252 w 86382"/>
                <a:gd name="connsiteY5" fmla="*/ 79152 h 258513"/>
                <a:gd name="connsiteX6" fmla="*/ 60252 w 86382"/>
                <a:gd name="connsiteY6" fmla="*/ 239867 h 258513"/>
                <a:gd name="connsiteX7" fmla="*/ 86382 w 86382"/>
                <a:gd name="connsiteY7" fmla="*/ 242530 h 258513"/>
                <a:gd name="connsiteX8" fmla="*/ 86382 w 86382"/>
                <a:gd name="connsiteY8" fmla="*/ 258513 h 258513"/>
                <a:gd name="connsiteX9" fmla="*/ 0 w 86382"/>
                <a:gd name="connsiteY9" fmla="*/ 258513 h 258513"/>
                <a:gd name="connsiteX10" fmla="*/ 0 w 86382"/>
                <a:gd name="connsiteY10" fmla="*/ 242530 h 258513"/>
                <a:gd name="connsiteX11" fmla="*/ 26384 w 86382"/>
                <a:gd name="connsiteY11" fmla="*/ 239613 h 258513"/>
                <a:gd name="connsiteX12" fmla="*/ 26384 w 86382"/>
                <a:gd name="connsiteY12" fmla="*/ 102619 h 258513"/>
                <a:gd name="connsiteX13" fmla="*/ 23847 w 86382"/>
                <a:gd name="connsiteY13" fmla="*/ 39069 h 258513"/>
                <a:gd name="connsiteX14" fmla="*/ 18646 w 86382"/>
                <a:gd name="connsiteY14" fmla="*/ 24101 h 258513"/>
                <a:gd name="connsiteX15" fmla="*/ 24989 w 86382"/>
                <a:gd name="connsiteY15" fmla="*/ 6850 h 258513"/>
                <a:gd name="connsiteX16" fmla="*/ 42493 w 86382"/>
                <a:gd name="connsiteY16" fmla="*/ 0 h 258513"/>
                <a:gd name="connsiteX17" fmla="*/ 58730 w 86382"/>
                <a:gd name="connsiteY17" fmla="*/ 5835 h 258513"/>
                <a:gd name="connsiteX18" fmla="*/ 63930 w 86382"/>
                <a:gd name="connsiteY18" fmla="*/ 20803 h 258513"/>
                <a:gd name="connsiteX19" fmla="*/ 57588 w 86382"/>
                <a:gd name="connsiteY19" fmla="*/ 38434 h 258513"/>
                <a:gd name="connsiteX20" fmla="*/ 39830 w 86382"/>
                <a:gd name="connsiteY20" fmla="*/ 44904 h 258513"/>
                <a:gd name="connsiteX21" fmla="*/ 39449 w 86382"/>
                <a:gd name="connsiteY21" fmla="*/ 44904 h 258513"/>
                <a:gd name="connsiteX22" fmla="*/ 23847 w 86382"/>
                <a:gd name="connsiteY22" fmla="*/ 39069 h 25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82" h="258513">
                  <a:moveTo>
                    <a:pt x="26384" y="102619"/>
                  </a:moveTo>
                  <a:lnTo>
                    <a:pt x="1649" y="96784"/>
                  </a:lnTo>
                  <a:lnTo>
                    <a:pt x="1649" y="79533"/>
                  </a:lnTo>
                  <a:lnTo>
                    <a:pt x="52134" y="73317"/>
                  </a:lnTo>
                  <a:lnTo>
                    <a:pt x="52768" y="73317"/>
                  </a:lnTo>
                  <a:lnTo>
                    <a:pt x="60252" y="79152"/>
                  </a:lnTo>
                  <a:lnTo>
                    <a:pt x="60252" y="239867"/>
                  </a:lnTo>
                  <a:lnTo>
                    <a:pt x="86382" y="242530"/>
                  </a:lnTo>
                  <a:lnTo>
                    <a:pt x="86382" y="258513"/>
                  </a:lnTo>
                  <a:lnTo>
                    <a:pt x="0" y="258513"/>
                  </a:lnTo>
                  <a:lnTo>
                    <a:pt x="0" y="242530"/>
                  </a:lnTo>
                  <a:lnTo>
                    <a:pt x="26384" y="239613"/>
                  </a:lnTo>
                  <a:lnTo>
                    <a:pt x="26384" y="102619"/>
                  </a:lnTo>
                  <a:close/>
                  <a:moveTo>
                    <a:pt x="23847" y="39069"/>
                  </a:moveTo>
                  <a:cubicBezTo>
                    <a:pt x="20422" y="35136"/>
                    <a:pt x="18646" y="30189"/>
                    <a:pt x="18646" y="24101"/>
                  </a:cubicBezTo>
                  <a:cubicBezTo>
                    <a:pt x="18646" y="17124"/>
                    <a:pt x="20803" y="11416"/>
                    <a:pt x="24989" y="6850"/>
                  </a:cubicBezTo>
                  <a:cubicBezTo>
                    <a:pt x="29175" y="2283"/>
                    <a:pt x="35010" y="0"/>
                    <a:pt x="42493" y="0"/>
                  </a:cubicBezTo>
                  <a:cubicBezTo>
                    <a:pt x="49851" y="0"/>
                    <a:pt x="55305" y="1903"/>
                    <a:pt x="58730" y="5835"/>
                  </a:cubicBezTo>
                  <a:cubicBezTo>
                    <a:pt x="62155" y="9767"/>
                    <a:pt x="63930" y="14714"/>
                    <a:pt x="63930" y="20803"/>
                  </a:cubicBezTo>
                  <a:cubicBezTo>
                    <a:pt x="63930" y="28160"/>
                    <a:pt x="61774" y="33995"/>
                    <a:pt x="57588" y="38434"/>
                  </a:cubicBezTo>
                  <a:cubicBezTo>
                    <a:pt x="53402" y="42874"/>
                    <a:pt x="47440" y="44904"/>
                    <a:pt x="39830" y="44904"/>
                  </a:cubicBezTo>
                  <a:lnTo>
                    <a:pt x="39449" y="44904"/>
                  </a:lnTo>
                  <a:cubicBezTo>
                    <a:pt x="32473" y="44904"/>
                    <a:pt x="27272" y="43001"/>
                    <a:pt x="23847" y="390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6" name="Freeform: Shape 1068">
              <a:extLst>
                <a:ext uri="{FF2B5EF4-FFF2-40B4-BE49-F238E27FC236}">
                  <a16:creationId xmlns:a16="http://schemas.microsoft.com/office/drawing/2014/main" id="{F8985A2D-FC46-901C-140C-6DC6104832B0}"/>
                </a:ext>
              </a:extLst>
            </p:cNvPr>
            <p:cNvSpPr/>
            <p:nvPr/>
          </p:nvSpPr>
          <p:spPr>
            <a:xfrm>
              <a:off x="22319879" y="2170007"/>
              <a:ext cx="117332" cy="231367"/>
            </a:xfrm>
            <a:custGeom>
              <a:avLst/>
              <a:gdLst>
                <a:gd name="connsiteX0" fmla="*/ 32600 w 117332"/>
                <a:gd name="connsiteY0" fmla="*/ 222616 h 231367"/>
                <a:gd name="connsiteX1" fmla="*/ 23467 w 117332"/>
                <a:gd name="connsiteY1" fmla="*/ 193568 h 231367"/>
                <a:gd name="connsiteX2" fmla="*/ 23467 w 117332"/>
                <a:gd name="connsiteY2" fmla="*/ 68370 h 231367"/>
                <a:gd name="connsiteX3" fmla="*/ 0 w 117332"/>
                <a:gd name="connsiteY3" fmla="*/ 68370 h 231367"/>
                <a:gd name="connsiteX4" fmla="*/ 0 w 117332"/>
                <a:gd name="connsiteY4" fmla="*/ 53656 h 231367"/>
                <a:gd name="connsiteX5" fmla="*/ 9133 w 117332"/>
                <a:gd name="connsiteY5" fmla="*/ 51373 h 231367"/>
                <a:gd name="connsiteX6" fmla="*/ 19281 w 117332"/>
                <a:gd name="connsiteY6" fmla="*/ 47821 h 231367"/>
                <a:gd name="connsiteX7" fmla="*/ 27399 w 117332"/>
                <a:gd name="connsiteY7" fmla="*/ 36151 h 231367"/>
                <a:gd name="connsiteX8" fmla="*/ 33614 w 117332"/>
                <a:gd name="connsiteY8" fmla="*/ 16236 h 231367"/>
                <a:gd name="connsiteX9" fmla="*/ 37800 w 117332"/>
                <a:gd name="connsiteY9" fmla="*/ 0 h 231367"/>
                <a:gd name="connsiteX10" fmla="*/ 57081 w 117332"/>
                <a:gd name="connsiteY10" fmla="*/ 0 h 231367"/>
                <a:gd name="connsiteX11" fmla="*/ 57715 w 117332"/>
                <a:gd name="connsiteY11" fmla="*/ 46933 h 231367"/>
                <a:gd name="connsiteX12" fmla="*/ 112132 w 117332"/>
                <a:gd name="connsiteY12" fmla="*/ 46933 h 231367"/>
                <a:gd name="connsiteX13" fmla="*/ 112132 w 117332"/>
                <a:gd name="connsiteY13" fmla="*/ 68497 h 231367"/>
                <a:gd name="connsiteX14" fmla="*/ 57715 w 117332"/>
                <a:gd name="connsiteY14" fmla="*/ 68497 h 231367"/>
                <a:gd name="connsiteX15" fmla="*/ 57715 w 117332"/>
                <a:gd name="connsiteY15" fmla="*/ 168579 h 231367"/>
                <a:gd name="connsiteX16" fmla="*/ 58857 w 117332"/>
                <a:gd name="connsiteY16" fmla="*/ 194709 h 231367"/>
                <a:gd name="connsiteX17" fmla="*/ 63804 w 117332"/>
                <a:gd name="connsiteY17" fmla="*/ 204476 h 231367"/>
                <a:gd name="connsiteX18" fmla="*/ 76615 w 117332"/>
                <a:gd name="connsiteY18" fmla="*/ 206760 h 231367"/>
                <a:gd name="connsiteX19" fmla="*/ 96023 w 117332"/>
                <a:gd name="connsiteY19" fmla="*/ 204476 h 231367"/>
                <a:gd name="connsiteX20" fmla="*/ 112513 w 117332"/>
                <a:gd name="connsiteY20" fmla="*/ 199656 h 231367"/>
                <a:gd name="connsiteX21" fmla="*/ 117333 w 117332"/>
                <a:gd name="connsiteY21" fmla="*/ 214370 h 231367"/>
                <a:gd name="connsiteX22" fmla="*/ 92091 w 117332"/>
                <a:gd name="connsiteY22" fmla="*/ 225787 h 231367"/>
                <a:gd name="connsiteX23" fmla="*/ 60379 w 117332"/>
                <a:gd name="connsiteY23" fmla="*/ 231368 h 231367"/>
                <a:gd name="connsiteX24" fmla="*/ 32600 w 117332"/>
                <a:gd name="connsiteY24" fmla="*/ 222616 h 23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332" h="231367">
                  <a:moveTo>
                    <a:pt x="32600" y="222616"/>
                  </a:moveTo>
                  <a:cubicBezTo>
                    <a:pt x="26511" y="216907"/>
                    <a:pt x="23467" y="207267"/>
                    <a:pt x="23467" y="193568"/>
                  </a:cubicBezTo>
                  <a:lnTo>
                    <a:pt x="23467" y="68370"/>
                  </a:lnTo>
                  <a:lnTo>
                    <a:pt x="0" y="68370"/>
                  </a:lnTo>
                  <a:lnTo>
                    <a:pt x="0" y="53656"/>
                  </a:lnTo>
                  <a:cubicBezTo>
                    <a:pt x="1142" y="53402"/>
                    <a:pt x="4186" y="52641"/>
                    <a:pt x="9133" y="51373"/>
                  </a:cubicBezTo>
                  <a:cubicBezTo>
                    <a:pt x="14080" y="50104"/>
                    <a:pt x="17505" y="48836"/>
                    <a:pt x="19281" y="47821"/>
                  </a:cubicBezTo>
                  <a:cubicBezTo>
                    <a:pt x="22706" y="45918"/>
                    <a:pt x="25496" y="41986"/>
                    <a:pt x="27399" y="36151"/>
                  </a:cubicBezTo>
                  <a:cubicBezTo>
                    <a:pt x="29175" y="31965"/>
                    <a:pt x="31204" y="25369"/>
                    <a:pt x="33614" y="16236"/>
                  </a:cubicBezTo>
                  <a:cubicBezTo>
                    <a:pt x="36025" y="7103"/>
                    <a:pt x="37420" y="1649"/>
                    <a:pt x="37800" y="0"/>
                  </a:cubicBezTo>
                  <a:lnTo>
                    <a:pt x="57081" y="0"/>
                  </a:lnTo>
                  <a:lnTo>
                    <a:pt x="57715" y="46933"/>
                  </a:lnTo>
                  <a:lnTo>
                    <a:pt x="112132" y="46933"/>
                  </a:lnTo>
                  <a:lnTo>
                    <a:pt x="112132" y="68497"/>
                  </a:lnTo>
                  <a:lnTo>
                    <a:pt x="57715" y="68497"/>
                  </a:lnTo>
                  <a:lnTo>
                    <a:pt x="57715" y="168579"/>
                  </a:lnTo>
                  <a:cubicBezTo>
                    <a:pt x="57715" y="181010"/>
                    <a:pt x="58096" y="189635"/>
                    <a:pt x="58857" y="194709"/>
                  </a:cubicBezTo>
                  <a:cubicBezTo>
                    <a:pt x="59618" y="199656"/>
                    <a:pt x="61267" y="202954"/>
                    <a:pt x="63804" y="204476"/>
                  </a:cubicBezTo>
                  <a:cubicBezTo>
                    <a:pt x="66341" y="205999"/>
                    <a:pt x="70654" y="206760"/>
                    <a:pt x="76615" y="206760"/>
                  </a:cubicBezTo>
                  <a:cubicBezTo>
                    <a:pt x="82450" y="206760"/>
                    <a:pt x="88919" y="205999"/>
                    <a:pt x="96023" y="204476"/>
                  </a:cubicBezTo>
                  <a:cubicBezTo>
                    <a:pt x="103126" y="202954"/>
                    <a:pt x="108581" y="201305"/>
                    <a:pt x="112513" y="199656"/>
                  </a:cubicBezTo>
                  <a:lnTo>
                    <a:pt x="117333" y="214370"/>
                  </a:lnTo>
                  <a:cubicBezTo>
                    <a:pt x="112132" y="218303"/>
                    <a:pt x="103634" y="222108"/>
                    <a:pt x="92091" y="225787"/>
                  </a:cubicBezTo>
                  <a:cubicBezTo>
                    <a:pt x="80548" y="229465"/>
                    <a:pt x="69892" y="231368"/>
                    <a:pt x="60379" y="231368"/>
                  </a:cubicBezTo>
                  <a:cubicBezTo>
                    <a:pt x="47948" y="231114"/>
                    <a:pt x="38688" y="228324"/>
                    <a:pt x="32600" y="2226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7" name="Freeform: Shape 1069">
              <a:extLst>
                <a:ext uri="{FF2B5EF4-FFF2-40B4-BE49-F238E27FC236}">
                  <a16:creationId xmlns:a16="http://schemas.microsoft.com/office/drawing/2014/main" id="{A35CC924-26E7-873E-264B-80FC90E28B56}"/>
                </a:ext>
              </a:extLst>
            </p:cNvPr>
            <p:cNvSpPr/>
            <p:nvPr/>
          </p:nvSpPr>
          <p:spPr>
            <a:xfrm>
              <a:off x="22457000" y="2212881"/>
              <a:ext cx="160079" cy="188493"/>
            </a:xfrm>
            <a:custGeom>
              <a:avLst/>
              <a:gdLst>
                <a:gd name="connsiteX0" fmla="*/ 30824 w 160079"/>
                <a:gd name="connsiteY0" fmla="*/ 90949 h 188493"/>
                <a:gd name="connsiteX1" fmla="*/ 108454 w 160079"/>
                <a:gd name="connsiteY1" fmla="*/ 75474 h 188493"/>
                <a:gd name="connsiteX2" fmla="*/ 108454 w 160079"/>
                <a:gd name="connsiteY2" fmla="*/ 66341 h 188493"/>
                <a:gd name="connsiteX3" fmla="*/ 105156 w 160079"/>
                <a:gd name="connsiteY3" fmla="*/ 42240 h 188493"/>
                <a:gd name="connsiteX4" fmla="*/ 93866 w 160079"/>
                <a:gd name="connsiteY4" fmla="*/ 29302 h 188493"/>
                <a:gd name="connsiteX5" fmla="*/ 71161 w 160079"/>
                <a:gd name="connsiteY5" fmla="*/ 25242 h 188493"/>
                <a:gd name="connsiteX6" fmla="*/ 41352 w 160079"/>
                <a:gd name="connsiteY6" fmla="*/ 29936 h 188493"/>
                <a:gd name="connsiteX7" fmla="*/ 15095 w 160079"/>
                <a:gd name="connsiteY7" fmla="*/ 41479 h 188493"/>
                <a:gd name="connsiteX8" fmla="*/ 6976 w 160079"/>
                <a:gd name="connsiteY8" fmla="*/ 24481 h 188493"/>
                <a:gd name="connsiteX9" fmla="*/ 22579 w 160079"/>
                <a:gd name="connsiteY9" fmla="*/ 14968 h 188493"/>
                <a:gd name="connsiteX10" fmla="*/ 48963 w 160079"/>
                <a:gd name="connsiteY10" fmla="*/ 4566 h 188493"/>
                <a:gd name="connsiteX11" fmla="*/ 78898 w 160079"/>
                <a:gd name="connsiteY11" fmla="*/ 0 h 188493"/>
                <a:gd name="connsiteX12" fmla="*/ 115557 w 160079"/>
                <a:gd name="connsiteY12" fmla="*/ 6342 h 188493"/>
                <a:gd name="connsiteX13" fmla="*/ 134965 w 160079"/>
                <a:gd name="connsiteY13" fmla="*/ 26765 h 188493"/>
                <a:gd name="connsiteX14" fmla="*/ 140799 w 160079"/>
                <a:gd name="connsiteY14" fmla="*/ 64311 h 188493"/>
                <a:gd name="connsiteX15" fmla="*/ 140799 w 160079"/>
                <a:gd name="connsiteY15" fmla="*/ 168959 h 188493"/>
                <a:gd name="connsiteX16" fmla="*/ 160080 w 160079"/>
                <a:gd name="connsiteY16" fmla="*/ 168959 h 188493"/>
                <a:gd name="connsiteX17" fmla="*/ 160080 w 160079"/>
                <a:gd name="connsiteY17" fmla="*/ 183293 h 188493"/>
                <a:gd name="connsiteX18" fmla="*/ 143590 w 160079"/>
                <a:gd name="connsiteY18" fmla="*/ 186591 h 188493"/>
                <a:gd name="connsiteX19" fmla="*/ 126212 w 160079"/>
                <a:gd name="connsiteY19" fmla="*/ 188240 h 188493"/>
                <a:gd name="connsiteX20" fmla="*/ 113781 w 160079"/>
                <a:gd name="connsiteY20" fmla="*/ 185449 h 188493"/>
                <a:gd name="connsiteX21" fmla="*/ 110483 w 160079"/>
                <a:gd name="connsiteY21" fmla="*/ 173272 h 188493"/>
                <a:gd name="connsiteX22" fmla="*/ 110483 w 160079"/>
                <a:gd name="connsiteY22" fmla="*/ 162490 h 188493"/>
                <a:gd name="connsiteX23" fmla="*/ 86509 w 160079"/>
                <a:gd name="connsiteY23" fmla="*/ 180376 h 188493"/>
                <a:gd name="connsiteX24" fmla="*/ 54417 w 160079"/>
                <a:gd name="connsiteY24" fmla="*/ 188494 h 188493"/>
                <a:gd name="connsiteX25" fmla="*/ 15475 w 160079"/>
                <a:gd name="connsiteY25" fmla="*/ 174921 h 188493"/>
                <a:gd name="connsiteX26" fmla="*/ 0 w 160079"/>
                <a:gd name="connsiteY26" fmla="*/ 135979 h 188493"/>
                <a:gd name="connsiteX27" fmla="*/ 30824 w 160079"/>
                <a:gd name="connsiteY27" fmla="*/ 90949 h 188493"/>
                <a:gd name="connsiteX28" fmla="*/ 88158 w 160079"/>
                <a:gd name="connsiteY28" fmla="*/ 161222 h 188493"/>
                <a:gd name="connsiteX29" fmla="*/ 108327 w 160079"/>
                <a:gd name="connsiteY29" fmla="*/ 148791 h 188493"/>
                <a:gd name="connsiteX30" fmla="*/ 108327 w 160079"/>
                <a:gd name="connsiteY30" fmla="*/ 92725 h 188493"/>
                <a:gd name="connsiteX31" fmla="*/ 54671 w 160079"/>
                <a:gd name="connsiteY31" fmla="*/ 103634 h 188493"/>
                <a:gd name="connsiteX32" fmla="*/ 36532 w 160079"/>
                <a:gd name="connsiteY32" fmla="*/ 132174 h 188493"/>
                <a:gd name="connsiteX33" fmla="*/ 45157 w 160079"/>
                <a:gd name="connsiteY33" fmla="*/ 158051 h 188493"/>
                <a:gd name="connsiteX34" fmla="*/ 68497 w 160079"/>
                <a:gd name="connsiteY34" fmla="*/ 166422 h 188493"/>
                <a:gd name="connsiteX35" fmla="*/ 88158 w 160079"/>
                <a:gd name="connsiteY35" fmla="*/ 161222 h 18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0079" h="188493">
                  <a:moveTo>
                    <a:pt x="30824" y="90949"/>
                  </a:moveTo>
                  <a:cubicBezTo>
                    <a:pt x="51246" y="81309"/>
                    <a:pt x="77123" y="76108"/>
                    <a:pt x="108454" y="75474"/>
                  </a:cubicBezTo>
                  <a:lnTo>
                    <a:pt x="108454" y="66341"/>
                  </a:lnTo>
                  <a:cubicBezTo>
                    <a:pt x="108454" y="56066"/>
                    <a:pt x="107312" y="48075"/>
                    <a:pt x="105156" y="42240"/>
                  </a:cubicBezTo>
                  <a:cubicBezTo>
                    <a:pt x="102999" y="36405"/>
                    <a:pt x="99194" y="32092"/>
                    <a:pt x="93866" y="29302"/>
                  </a:cubicBezTo>
                  <a:cubicBezTo>
                    <a:pt x="88539" y="26638"/>
                    <a:pt x="80928" y="25242"/>
                    <a:pt x="71161" y="25242"/>
                  </a:cubicBezTo>
                  <a:cubicBezTo>
                    <a:pt x="60125" y="25242"/>
                    <a:pt x="50104" y="26765"/>
                    <a:pt x="41352" y="29936"/>
                  </a:cubicBezTo>
                  <a:cubicBezTo>
                    <a:pt x="32599" y="33107"/>
                    <a:pt x="23847" y="36912"/>
                    <a:pt x="15095" y="41479"/>
                  </a:cubicBezTo>
                  <a:lnTo>
                    <a:pt x="6976" y="24481"/>
                  </a:lnTo>
                  <a:cubicBezTo>
                    <a:pt x="9767" y="22071"/>
                    <a:pt x="14968" y="18900"/>
                    <a:pt x="22579" y="14968"/>
                  </a:cubicBezTo>
                  <a:cubicBezTo>
                    <a:pt x="30189" y="11036"/>
                    <a:pt x="38942" y="7611"/>
                    <a:pt x="48963" y="4566"/>
                  </a:cubicBezTo>
                  <a:cubicBezTo>
                    <a:pt x="58984" y="1522"/>
                    <a:pt x="69004" y="0"/>
                    <a:pt x="78898" y="0"/>
                  </a:cubicBezTo>
                  <a:cubicBezTo>
                    <a:pt x="94374" y="0"/>
                    <a:pt x="106551" y="2156"/>
                    <a:pt x="115557" y="6342"/>
                  </a:cubicBezTo>
                  <a:cubicBezTo>
                    <a:pt x="124563" y="10528"/>
                    <a:pt x="131032" y="17378"/>
                    <a:pt x="134965" y="26765"/>
                  </a:cubicBezTo>
                  <a:cubicBezTo>
                    <a:pt x="138897" y="36151"/>
                    <a:pt x="140799" y="48582"/>
                    <a:pt x="140799" y="64311"/>
                  </a:cubicBezTo>
                  <a:lnTo>
                    <a:pt x="140799" y="168959"/>
                  </a:lnTo>
                  <a:lnTo>
                    <a:pt x="160080" y="168959"/>
                  </a:lnTo>
                  <a:lnTo>
                    <a:pt x="160080" y="183293"/>
                  </a:lnTo>
                  <a:cubicBezTo>
                    <a:pt x="155767" y="184435"/>
                    <a:pt x="150186" y="185449"/>
                    <a:pt x="143590" y="186591"/>
                  </a:cubicBezTo>
                  <a:cubicBezTo>
                    <a:pt x="136994" y="187733"/>
                    <a:pt x="131159" y="188240"/>
                    <a:pt x="126212" y="188240"/>
                  </a:cubicBezTo>
                  <a:cubicBezTo>
                    <a:pt x="120123" y="188240"/>
                    <a:pt x="115938" y="187352"/>
                    <a:pt x="113781" y="185449"/>
                  </a:cubicBezTo>
                  <a:cubicBezTo>
                    <a:pt x="111625" y="183547"/>
                    <a:pt x="110483" y="179488"/>
                    <a:pt x="110483" y="173272"/>
                  </a:cubicBezTo>
                  <a:lnTo>
                    <a:pt x="110483" y="162490"/>
                  </a:lnTo>
                  <a:cubicBezTo>
                    <a:pt x="104014" y="168959"/>
                    <a:pt x="96023" y="175048"/>
                    <a:pt x="86509" y="180376"/>
                  </a:cubicBezTo>
                  <a:cubicBezTo>
                    <a:pt x="76996" y="185830"/>
                    <a:pt x="66341" y="188494"/>
                    <a:pt x="54417" y="188494"/>
                  </a:cubicBezTo>
                  <a:cubicBezTo>
                    <a:pt x="38815" y="188494"/>
                    <a:pt x="25750" y="183927"/>
                    <a:pt x="15475" y="174921"/>
                  </a:cubicBezTo>
                  <a:cubicBezTo>
                    <a:pt x="5201" y="165915"/>
                    <a:pt x="0" y="152977"/>
                    <a:pt x="0" y="135979"/>
                  </a:cubicBezTo>
                  <a:cubicBezTo>
                    <a:pt x="127" y="115684"/>
                    <a:pt x="10401" y="100589"/>
                    <a:pt x="30824" y="90949"/>
                  </a:cubicBezTo>
                  <a:close/>
                  <a:moveTo>
                    <a:pt x="88158" y="161222"/>
                  </a:moveTo>
                  <a:cubicBezTo>
                    <a:pt x="95515" y="157797"/>
                    <a:pt x="102238" y="153611"/>
                    <a:pt x="108327" y="148791"/>
                  </a:cubicBezTo>
                  <a:lnTo>
                    <a:pt x="108327" y="92725"/>
                  </a:lnTo>
                  <a:cubicBezTo>
                    <a:pt x="84607" y="92725"/>
                    <a:pt x="66721" y="96403"/>
                    <a:pt x="54671" y="103634"/>
                  </a:cubicBezTo>
                  <a:cubicBezTo>
                    <a:pt x="42620" y="110864"/>
                    <a:pt x="36532" y="120377"/>
                    <a:pt x="36532" y="132174"/>
                  </a:cubicBezTo>
                  <a:cubicBezTo>
                    <a:pt x="36532" y="143971"/>
                    <a:pt x="39449" y="152596"/>
                    <a:pt x="45157" y="158051"/>
                  </a:cubicBezTo>
                  <a:cubicBezTo>
                    <a:pt x="50865" y="163505"/>
                    <a:pt x="58730" y="166422"/>
                    <a:pt x="68497" y="166422"/>
                  </a:cubicBezTo>
                  <a:cubicBezTo>
                    <a:pt x="74205" y="166422"/>
                    <a:pt x="80801" y="164647"/>
                    <a:pt x="88158" y="161222"/>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8" name="Freeform: Shape 1070">
              <a:extLst>
                <a:ext uri="{FF2B5EF4-FFF2-40B4-BE49-F238E27FC236}">
                  <a16:creationId xmlns:a16="http://schemas.microsoft.com/office/drawing/2014/main" id="{C67D31BC-C16F-64DA-720D-6F66EDF7369B}"/>
                </a:ext>
              </a:extLst>
            </p:cNvPr>
            <p:cNvSpPr/>
            <p:nvPr/>
          </p:nvSpPr>
          <p:spPr>
            <a:xfrm>
              <a:off x="22640674" y="2211993"/>
              <a:ext cx="127226" cy="185829"/>
            </a:xfrm>
            <a:custGeom>
              <a:avLst/>
              <a:gdLst>
                <a:gd name="connsiteX0" fmla="*/ 0 w 127226"/>
                <a:gd name="connsiteY0" fmla="*/ 169847 h 185829"/>
                <a:gd name="connsiteX1" fmla="*/ 24481 w 127226"/>
                <a:gd name="connsiteY1" fmla="*/ 167945 h 185829"/>
                <a:gd name="connsiteX2" fmla="*/ 24481 w 127226"/>
                <a:gd name="connsiteY2" fmla="*/ 30063 h 185829"/>
                <a:gd name="connsiteX3" fmla="*/ 1015 w 127226"/>
                <a:gd name="connsiteY3" fmla="*/ 24228 h 185829"/>
                <a:gd name="connsiteX4" fmla="*/ 1015 w 127226"/>
                <a:gd name="connsiteY4" fmla="*/ 6596 h 185829"/>
                <a:gd name="connsiteX5" fmla="*/ 46045 w 127226"/>
                <a:gd name="connsiteY5" fmla="*/ 761 h 185829"/>
                <a:gd name="connsiteX6" fmla="*/ 46679 w 127226"/>
                <a:gd name="connsiteY6" fmla="*/ 761 h 185829"/>
                <a:gd name="connsiteX7" fmla="*/ 53910 w 127226"/>
                <a:gd name="connsiteY7" fmla="*/ 6596 h 185829"/>
                <a:gd name="connsiteX8" fmla="*/ 53910 w 127226"/>
                <a:gd name="connsiteY8" fmla="*/ 12431 h 185829"/>
                <a:gd name="connsiteX9" fmla="*/ 52895 w 127226"/>
                <a:gd name="connsiteY9" fmla="*/ 37800 h 185829"/>
                <a:gd name="connsiteX10" fmla="*/ 53910 w 127226"/>
                <a:gd name="connsiteY10" fmla="*/ 37800 h 185829"/>
                <a:gd name="connsiteX11" fmla="*/ 65580 w 127226"/>
                <a:gd name="connsiteY11" fmla="*/ 23467 h 185829"/>
                <a:gd name="connsiteX12" fmla="*/ 87397 w 127226"/>
                <a:gd name="connsiteY12" fmla="*/ 7357 h 185829"/>
                <a:gd name="connsiteX13" fmla="*/ 116445 w 127226"/>
                <a:gd name="connsiteY13" fmla="*/ 0 h 185829"/>
                <a:gd name="connsiteX14" fmla="*/ 127227 w 127226"/>
                <a:gd name="connsiteY14" fmla="*/ 1649 h 185829"/>
                <a:gd name="connsiteX15" fmla="*/ 127227 w 127226"/>
                <a:gd name="connsiteY15" fmla="*/ 38181 h 185829"/>
                <a:gd name="connsiteX16" fmla="*/ 119870 w 127226"/>
                <a:gd name="connsiteY16" fmla="*/ 35136 h 185829"/>
                <a:gd name="connsiteX17" fmla="*/ 108580 w 127226"/>
                <a:gd name="connsiteY17" fmla="*/ 33614 h 185829"/>
                <a:gd name="connsiteX18" fmla="*/ 58349 w 127226"/>
                <a:gd name="connsiteY18" fmla="*/ 50231 h 185829"/>
                <a:gd name="connsiteX19" fmla="*/ 58349 w 127226"/>
                <a:gd name="connsiteY19" fmla="*/ 167564 h 185829"/>
                <a:gd name="connsiteX20" fmla="*/ 99701 w 127226"/>
                <a:gd name="connsiteY20" fmla="*/ 170228 h 185829"/>
                <a:gd name="connsiteX21" fmla="*/ 99701 w 127226"/>
                <a:gd name="connsiteY21" fmla="*/ 185830 h 185829"/>
                <a:gd name="connsiteX22" fmla="*/ 0 w 127226"/>
                <a:gd name="connsiteY22" fmla="*/ 185830 h 185829"/>
                <a:gd name="connsiteX23" fmla="*/ 0 w 127226"/>
                <a:gd name="connsiteY23" fmla="*/ 169847 h 18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26" h="185829">
                  <a:moveTo>
                    <a:pt x="0" y="169847"/>
                  </a:moveTo>
                  <a:lnTo>
                    <a:pt x="24481" y="167945"/>
                  </a:lnTo>
                  <a:lnTo>
                    <a:pt x="24481" y="30063"/>
                  </a:lnTo>
                  <a:lnTo>
                    <a:pt x="1015" y="24228"/>
                  </a:lnTo>
                  <a:lnTo>
                    <a:pt x="1015" y="6596"/>
                  </a:lnTo>
                  <a:lnTo>
                    <a:pt x="46045" y="761"/>
                  </a:lnTo>
                  <a:lnTo>
                    <a:pt x="46679" y="761"/>
                  </a:lnTo>
                  <a:lnTo>
                    <a:pt x="53910" y="6596"/>
                  </a:lnTo>
                  <a:lnTo>
                    <a:pt x="53910" y="12431"/>
                  </a:lnTo>
                  <a:lnTo>
                    <a:pt x="52895" y="37800"/>
                  </a:lnTo>
                  <a:lnTo>
                    <a:pt x="53910" y="37800"/>
                  </a:lnTo>
                  <a:cubicBezTo>
                    <a:pt x="56066" y="34122"/>
                    <a:pt x="59998" y="29302"/>
                    <a:pt x="65580" y="23467"/>
                  </a:cubicBezTo>
                  <a:cubicBezTo>
                    <a:pt x="71161" y="17632"/>
                    <a:pt x="78518" y="12177"/>
                    <a:pt x="87397" y="7357"/>
                  </a:cubicBezTo>
                  <a:cubicBezTo>
                    <a:pt x="96276" y="2410"/>
                    <a:pt x="105917" y="0"/>
                    <a:pt x="116445" y="0"/>
                  </a:cubicBezTo>
                  <a:cubicBezTo>
                    <a:pt x="120758" y="0"/>
                    <a:pt x="124309" y="507"/>
                    <a:pt x="127227" y="1649"/>
                  </a:cubicBezTo>
                  <a:lnTo>
                    <a:pt x="127227" y="38181"/>
                  </a:lnTo>
                  <a:cubicBezTo>
                    <a:pt x="125705" y="37039"/>
                    <a:pt x="123295" y="36024"/>
                    <a:pt x="119870" y="35136"/>
                  </a:cubicBezTo>
                  <a:cubicBezTo>
                    <a:pt x="116445" y="34249"/>
                    <a:pt x="112766" y="33614"/>
                    <a:pt x="108580" y="33614"/>
                  </a:cubicBezTo>
                  <a:cubicBezTo>
                    <a:pt x="90568" y="33614"/>
                    <a:pt x="73825" y="39196"/>
                    <a:pt x="58349" y="50231"/>
                  </a:cubicBezTo>
                  <a:lnTo>
                    <a:pt x="58349" y="167564"/>
                  </a:lnTo>
                  <a:lnTo>
                    <a:pt x="99701" y="170228"/>
                  </a:lnTo>
                  <a:lnTo>
                    <a:pt x="99701" y="185830"/>
                  </a:lnTo>
                  <a:lnTo>
                    <a:pt x="0" y="185830"/>
                  </a:lnTo>
                  <a:lnTo>
                    <a:pt x="0" y="169847"/>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109" name="Graphic 15">
            <a:extLst>
              <a:ext uri="{FF2B5EF4-FFF2-40B4-BE49-F238E27FC236}">
                <a16:creationId xmlns:a16="http://schemas.microsoft.com/office/drawing/2014/main" id="{6A4A88D2-F510-6884-4760-B80D16DC7F1A}"/>
              </a:ext>
            </a:extLst>
          </p:cNvPr>
          <p:cNvGrpSpPr>
            <a:grpSpLocks/>
          </p:cNvGrpSpPr>
          <p:nvPr userDrawn="1"/>
        </p:nvGrpSpPr>
        <p:grpSpPr bwMode="auto">
          <a:xfrm>
            <a:off x="4800600" y="8320088"/>
            <a:ext cx="2306638" cy="3397250"/>
            <a:chOff x="4624160" y="4815543"/>
            <a:chExt cx="2307145" cy="3397472"/>
          </a:xfrm>
        </p:grpSpPr>
        <p:sp>
          <p:nvSpPr>
            <p:cNvPr id="110" name="Freeform: Shape 112">
              <a:extLst>
                <a:ext uri="{FF2B5EF4-FFF2-40B4-BE49-F238E27FC236}">
                  <a16:creationId xmlns:a16="http://schemas.microsoft.com/office/drawing/2014/main" id="{1827A50B-56B5-57AE-4B6F-31DED61CE242}"/>
                </a:ext>
              </a:extLst>
            </p:cNvPr>
            <p:cNvSpPr>
              <a:spLocks/>
            </p:cNvSpPr>
            <p:nvPr/>
          </p:nvSpPr>
          <p:spPr bwMode="auto">
            <a:xfrm>
              <a:off x="4624160" y="4815638"/>
              <a:ext cx="1153287" cy="3397377"/>
            </a:xfrm>
            <a:custGeom>
              <a:avLst/>
              <a:gdLst>
                <a:gd name="T0" fmla="*/ 571786 w 1153287"/>
                <a:gd name="T1" fmla="*/ 2893124 h 3397377"/>
                <a:gd name="T2" fmla="*/ 1153287 w 1153287"/>
                <a:gd name="T3" fmla="*/ 3397377 h 3397377"/>
                <a:gd name="T4" fmla="*/ 1153287 w 1153287"/>
                <a:gd name="T5" fmla="*/ 0 h 3397377"/>
                <a:gd name="T6" fmla="*/ 571786 w 1153287"/>
                <a:gd name="T7" fmla="*/ 504158 h 3397377"/>
                <a:gd name="T8" fmla="*/ 571786 w 1153287"/>
                <a:gd name="T9" fmla="*/ 2893124 h 33973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3287" h="3397377">
                  <a:moveTo>
                    <a:pt x="571786" y="2893124"/>
                  </a:moveTo>
                  <a:lnTo>
                    <a:pt x="1153287" y="3397377"/>
                  </a:lnTo>
                  <a:lnTo>
                    <a:pt x="1153287" y="0"/>
                  </a:lnTo>
                  <a:lnTo>
                    <a:pt x="571786" y="504158"/>
                  </a:lnTo>
                  <a:cubicBezTo>
                    <a:pt x="-190595" y="1160812"/>
                    <a:pt x="-190595" y="2236375"/>
                    <a:pt x="571786" y="2893124"/>
                  </a:cubicBezTo>
                  <a:close/>
                </a:path>
              </a:pathLst>
            </a:custGeom>
            <a:solidFill>
              <a:schemeClr val="accent1"/>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o-RO"/>
            </a:p>
          </p:txBody>
        </p:sp>
        <p:sp>
          <p:nvSpPr>
            <p:cNvPr id="111" name="Freeform: Shape 113">
              <a:extLst>
                <a:ext uri="{FF2B5EF4-FFF2-40B4-BE49-F238E27FC236}">
                  <a16:creationId xmlns:a16="http://schemas.microsoft.com/office/drawing/2014/main" id="{3C6C775C-4B59-8FA0-B8F0-DD96B4D51D97}"/>
                </a:ext>
              </a:extLst>
            </p:cNvPr>
            <p:cNvSpPr>
              <a:spLocks/>
            </p:cNvSpPr>
            <p:nvPr/>
          </p:nvSpPr>
          <p:spPr bwMode="auto">
            <a:xfrm>
              <a:off x="5777448" y="4815543"/>
              <a:ext cx="1153858" cy="3397376"/>
            </a:xfrm>
            <a:custGeom>
              <a:avLst/>
              <a:gdLst>
                <a:gd name="T0" fmla="*/ 0 w 1153858"/>
                <a:gd name="T1" fmla="*/ 0 h 3397376"/>
                <a:gd name="T2" fmla="*/ 0 w 1153858"/>
                <a:gd name="T3" fmla="*/ 3397377 h 3397376"/>
                <a:gd name="T4" fmla="*/ 583501 w 1153858"/>
                <a:gd name="T5" fmla="*/ 2893124 h 3397376"/>
                <a:gd name="T6" fmla="*/ 583501 w 1153858"/>
                <a:gd name="T7" fmla="*/ 504158 h 3397376"/>
                <a:gd name="T8" fmla="*/ 0 w 1153858"/>
                <a:gd name="T9" fmla="*/ 0 h 33973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3858" h="3397376">
                  <a:moveTo>
                    <a:pt x="0" y="0"/>
                  </a:moveTo>
                  <a:lnTo>
                    <a:pt x="0" y="3397377"/>
                  </a:lnTo>
                  <a:lnTo>
                    <a:pt x="583501" y="2893124"/>
                  </a:lnTo>
                  <a:cubicBezTo>
                    <a:pt x="1343977" y="2236375"/>
                    <a:pt x="1343977" y="1160907"/>
                    <a:pt x="583501" y="504158"/>
                  </a:cubicBezTo>
                  <a:lnTo>
                    <a:pt x="0" y="0"/>
                  </a:lnTo>
                  <a:close/>
                </a:path>
              </a:pathLst>
            </a:custGeom>
            <a:solidFill>
              <a:schemeClr val="tx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o-RO"/>
            </a:p>
          </p:txBody>
        </p:sp>
      </p:grpSp>
      <p:sp>
        <p:nvSpPr>
          <p:cNvPr id="2" name="Title 1"/>
          <p:cNvSpPr>
            <a:spLocks noGrp="1"/>
          </p:cNvSpPr>
          <p:nvPr>
            <p:ph type="ctrTitle"/>
          </p:nvPr>
        </p:nvSpPr>
        <p:spPr>
          <a:xfrm>
            <a:off x="8924400" y="7848600"/>
            <a:ext cx="8925450" cy="3051702"/>
          </a:xfrm>
        </p:spPr>
        <p:txBody>
          <a:bodyPr anchor="b">
            <a:normAutofit/>
          </a:bodyPr>
          <a:lstStyle>
            <a:lvl1pPr algn="l">
              <a:defRPr sz="6600" b="1">
                <a:solidFill>
                  <a:schemeClr val="bg1"/>
                </a:solidFill>
                <a:latin typeface="+mn-lt"/>
              </a:defRPr>
            </a:lvl1pPr>
          </a:lstStyle>
          <a:p>
            <a:endParaRPr lang="en-US" dirty="0"/>
          </a:p>
        </p:txBody>
      </p:sp>
      <p:sp>
        <p:nvSpPr>
          <p:cNvPr id="3" name="Subtitle 2"/>
          <p:cNvSpPr>
            <a:spLocks noGrp="1"/>
          </p:cNvSpPr>
          <p:nvPr>
            <p:ph type="subTitle" idx="1"/>
          </p:nvPr>
        </p:nvSpPr>
        <p:spPr>
          <a:xfrm>
            <a:off x="8924400" y="11364620"/>
            <a:ext cx="8925450" cy="1016352"/>
          </a:xfrm>
        </p:spPr>
        <p:txBody>
          <a:bodyPr>
            <a:noAutofit/>
          </a:bodyPr>
          <a:lstStyle>
            <a:lvl1pPr marL="0" indent="0" algn="l">
              <a:lnSpc>
                <a:spcPct val="100000"/>
              </a:lnSpc>
              <a:spcBef>
                <a:spcPts val="0"/>
              </a:spcBef>
              <a:buNone/>
              <a:defRPr sz="30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
        <p:nvSpPr>
          <p:cNvPr id="112" name="Date Placeholder 9">
            <a:extLst>
              <a:ext uri="{FF2B5EF4-FFF2-40B4-BE49-F238E27FC236}">
                <a16:creationId xmlns:a16="http://schemas.microsoft.com/office/drawing/2014/main" id="{EF778314-6F25-8F4F-494B-173A46677A12}"/>
              </a:ext>
            </a:extLst>
          </p:cNvPr>
          <p:cNvSpPr>
            <a:spLocks noGrp="1"/>
          </p:cNvSpPr>
          <p:nvPr>
            <p:ph type="dt" sz="half" idx="10"/>
          </p:nvPr>
        </p:nvSpPr>
        <p:spPr>
          <a:xfrm>
            <a:off x="1260475" y="12153900"/>
            <a:ext cx="4694238" cy="731838"/>
          </a:xfrm>
        </p:spPr>
        <p:txBody>
          <a:bodyPr/>
          <a:lstStyle>
            <a:lvl1pPr>
              <a:defRPr sz="2200">
                <a:solidFill>
                  <a:schemeClr val="bg1"/>
                </a:solidFill>
              </a:defRPr>
            </a:lvl1pPr>
          </a:lstStyle>
          <a:p>
            <a:pPr>
              <a:defRPr/>
            </a:pPr>
            <a:fld id="{280A40C2-5D0D-4998-8F1C-6A291DECEFBD}" type="datetimeFigureOut">
              <a:rPr lang="ro-RO"/>
              <a:pPr>
                <a:defRPr/>
              </a:pPr>
              <a:t>01.02.2024</a:t>
            </a:fld>
            <a:endParaRPr lang="ro-RO"/>
          </a:p>
        </p:txBody>
      </p:sp>
    </p:spTree>
    <p:extLst>
      <p:ext uri="{BB962C8B-B14F-4D97-AF65-F5344CB8AC3E}">
        <p14:creationId xmlns:p14="http://schemas.microsoft.com/office/powerpoint/2010/main" val="1792523824"/>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NMRMC Mulțumim">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7B6382-901D-EFE2-887F-31D1F6378FCE}"/>
              </a:ext>
            </a:extLst>
          </p:cNvPr>
          <p:cNvSpPr/>
          <p:nvPr userDrawn="1"/>
        </p:nvSpPr>
        <p:spPr>
          <a:xfrm>
            <a:off x="0" y="0"/>
            <a:ext cx="5954713" cy="1373346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srgbClr val="FFFFFF"/>
              </a:solidFill>
            </a:endParaRPr>
          </a:p>
        </p:txBody>
      </p:sp>
      <p:sp>
        <p:nvSpPr>
          <p:cNvPr id="3" name="TextBox 2">
            <a:extLst>
              <a:ext uri="{FF2B5EF4-FFF2-40B4-BE49-F238E27FC236}">
                <a16:creationId xmlns:a16="http://schemas.microsoft.com/office/drawing/2014/main" id="{BA9C2B7E-C515-E46C-1892-08C8FAFE55B4}"/>
              </a:ext>
            </a:extLst>
          </p:cNvPr>
          <p:cNvSpPr txBox="1">
            <a:spLocks noChangeArrowheads="1"/>
          </p:cNvSpPr>
          <p:nvPr userDrawn="1"/>
        </p:nvSpPr>
        <p:spPr bwMode="auto">
          <a:xfrm rot="10800000">
            <a:off x="23239413" y="11066463"/>
            <a:ext cx="584200" cy="1611312"/>
          </a:xfrm>
          <a:prstGeom prst="rect">
            <a:avLst/>
          </a:prstGeom>
          <a:noFill/>
          <a:ln>
            <a:noFill/>
          </a:ln>
        </p:spPr>
        <p:txBody>
          <a:bodyPr vert="eaVert"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2600" b="1">
                <a:solidFill>
                  <a:schemeClr val="bg1"/>
                </a:solidFill>
              </a:rPr>
              <a:t>insp.gov.ro</a:t>
            </a:r>
          </a:p>
        </p:txBody>
      </p:sp>
      <p:sp>
        <p:nvSpPr>
          <p:cNvPr id="4" name="TextBox 6">
            <a:extLst>
              <a:ext uri="{FF2B5EF4-FFF2-40B4-BE49-F238E27FC236}">
                <a16:creationId xmlns:a16="http://schemas.microsoft.com/office/drawing/2014/main" id="{5E37F13C-ED0A-E2C8-45D4-0BDFBE86D6D4}"/>
              </a:ext>
            </a:extLst>
          </p:cNvPr>
          <p:cNvSpPr txBox="1">
            <a:spLocks noChangeArrowheads="1"/>
          </p:cNvSpPr>
          <p:nvPr userDrawn="1"/>
        </p:nvSpPr>
        <p:spPr bwMode="auto">
          <a:xfrm>
            <a:off x="8924925" y="9791700"/>
            <a:ext cx="7519988" cy="11080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6600" b="1">
                <a:solidFill>
                  <a:schemeClr val="bg1"/>
                </a:solidFill>
              </a:rPr>
              <a:t>Mulțumim.</a:t>
            </a:r>
          </a:p>
        </p:txBody>
      </p:sp>
      <p:sp>
        <p:nvSpPr>
          <p:cNvPr id="5" name="TextBox 7">
            <a:extLst>
              <a:ext uri="{FF2B5EF4-FFF2-40B4-BE49-F238E27FC236}">
                <a16:creationId xmlns:a16="http://schemas.microsoft.com/office/drawing/2014/main" id="{4EB232A0-19B4-7C96-E7B5-0A132FB7BAF3}"/>
              </a:ext>
            </a:extLst>
          </p:cNvPr>
          <p:cNvSpPr txBox="1">
            <a:spLocks noChangeArrowheads="1"/>
          </p:cNvSpPr>
          <p:nvPr userDrawn="1"/>
        </p:nvSpPr>
        <p:spPr bwMode="auto">
          <a:xfrm>
            <a:off x="8924925" y="11364913"/>
            <a:ext cx="7785100" cy="107632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1600">
                <a:solidFill>
                  <a:schemeClr val="bg1"/>
                </a:solidFill>
              </a:rPr>
              <a:t>Adresa: str. Dr. Leonte Anastasievici nr. 1-3, sector 5, cod poștal 050463, București, România</a:t>
            </a:r>
          </a:p>
          <a:p>
            <a:pPr eaLnBrk="1" hangingPunct="1">
              <a:defRPr/>
            </a:pPr>
            <a:r>
              <a:rPr lang="ro-RO" altLang="ro-RO" sz="1600">
                <a:solidFill>
                  <a:schemeClr val="bg1"/>
                </a:solidFill>
              </a:rPr>
              <a:t>Telefon secretariat: +4 0213 183 620, +4 0213 183 619</a:t>
            </a:r>
          </a:p>
          <a:p>
            <a:pPr eaLnBrk="1" hangingPunct="1">
              <a:defRPr/>
            </a:pPr>
            <a:r>
              <a:rPr lang="ro-RO" altLang="ro-RO" sz="1600">
                <a:solidFill>
                  <a:schemeClr val="bg1"/>
                </a:solidFill>
              </a:rPr>
              <a:t>Fax: +4 0213 123 426</a:t>
            </a:r>
          </a:p>
          <a:p>
            <a:pPr eaLnBrk="1" hangingPunct="1">
              <a:defRPr/>
            </a:pPr>
            <a:r>
              <a:rPr lang="ro-RO" altLang="ro-RO" sz="1600">
                <a:solidFill>
                  <a:schemeClr val="bg1"/>
                </a:solidFill>
              </a:rPr>
              <a:t>E-mail: directie.generala@insp.gov.ro</a:t>
            </a:r>
          </a:p>
        </p:txBody>
      </p:sp>
      <p:grpSp>
        <p:nvGrpSpPr>
          <p:cNvPr id="6" name="Graphic 4">
            <a:extLst>
              <a:ext uri="{FF2B5EF4-FFF2-40B4-BE49-F238E27FC236}">
                <a16:creationId xmlns:a16="http://schemas.microsoft.com/office/drawing/2014/main" id="{6617DA1A-CEDA-C781-BC4B-D4CD5F9BE1F6}"/>
              </a:ext>
            </a:extLst>
          </p:cNvPr>
          <p:cNvGrpSpPr/>
          <p:nvPr userDrawn="1"/>
        </p:nvGrpSpPr>
        <p:grpSpPr>
          <a:xfrm>
            <a:off x="1105200" y="1162800"/>
            <a:ext cx="3741841" cy="1536944"/>
            <a:chOff x="1105200" y="1162800"/>
            <a:chExt cx="3741841" cy="1536944"/>
          </a:xfrm>
          <a:solidFill>
            <a:srgbClr val="FFFFFF"/>
          </a:solidFill>
        </p:grpSpPr>
        <p:grpSp>
          <p:nvGrpSpPr>
            <p:cNvPr id="7" name="Graphic 4">
              <a:extLst>
                <a:ext uri="{FF2B5EF4-FFF2-40B4-BE49-F238E27FC236}">
                  <a16:creationId xmlns:a16="http://schemas.microsoft.com/office/drawing/2014/main" id="{C7136941-9F91-B26D-A609-B7E8173E2FBD}"/>
                </a:ext>
              </a:extLst>
            </p:cNvPr>
            <p:cNvGrpSpPr/>
            <p:nvPr/>
          </p:nvGrpSpPr>
          <p:grpSpPr>
            <a:xfrm>
              <a:off x="2553683" y="1497475"/>
              <a:ext cx="2293358" cy="867719"/>
              <a:chOff x="2553683" y="1497475"/>
              <a:chExt cx="2293358" cy="867719"/>
            </a:xfrm>
            <a:solidFill>
              <a:srgbClr val="FFFFFF"/>
            </a:solidFill>
          </p:grpSpPr>
          <p:sp>
            <p:nvSpPr>
              <p:cNvPr id="15" name="Freeform: Shape 17">
                <a:extLst>
                  <a:ext uri="{FF2B5EF4-FFF2-40B4-BE49-F238E27FC236}">
                    <a16:creationId xmlns:a16="http://schemas.microsoft.com/office/drawing/2014/main" id="{407CDA18-EF25-AF98-CFDE-231A5C2AC1F1}"/>
                  </a:ext>
                </a:extLst>
              </p:cNvPr>
              <p:cNvSpPr/>
              <p:nvPr/>
            </p:nvSpPr>
            <p:spPr>
              <a:xfrm>
                <a:off x="2555968" y="1519051"/>
                <a:ext cx="80718" cy="208267"/>
              </a:xfrm>
              <a:custGeom>
                <a:avLst/>
                <a:gdLst>
                  <a:gd name="connsiteX0" fmla="*/ 0 w 80718"/>
                  <a:gd name="connsiteY0" fmla="*/ 208268 h 208267"/>
                  <a:gd name="connsiteX1" fmla="*/ 0 w 80718"/>
                  <a:gd name="connsiteY1" fmla="*/ 193292 h 208267"/>
                  <a:gd name="connsiteX2" fmla="*/ 24749 w 80718"/>
                  <a:gd name="connsiteY2" fmla="*/ 189611 h 208267"/>
                  <a:gd name="connsiteX3" fmla="*/ 24749 w 80718"/>
                  <a:gd name="connsiteY3" fmla="*/ 18783 h 208267"/>
                  <a:gd name="connsiteX4" fmla="*/ 0 w 80718"/>
                  <a:gd name="connsiteY4" fmla="*/ 15103 h 208267"/>
                  <a:gd name="connsiteX5" fmla="*/ 0 w 80718"/>
                  <a:gd name="connsiteY5" fmla="*/ 0 h 208267"/>
                  <a:gd name="connsiteX6" fmla="*/ 80718 w 80718"/>
                  <a:gd name="connsiteY6" fmla="*/ 0 h 208267"/>
                  <a:gd name="connsiteX7" fmla="*/ 80718 w 80718"/>
                  <a:gd name="connsiteY7" fmla="*/ 15103 h 208267"/>
                  <a:gd name="connsiteX8" fmla="*/ 56223 w 80718"/>
                  <a:gd name="connsiteY8" fmla="*/ 18783 h 208267"/>
                  <a:gd name="connsiteX9" fmla="*/ 56223 w 80718"/>
                  <a:gd name="connsiteY9" fmla="*/ 189611 h 208267"/>
                  <a:gd name="connsiteX10" fmla="*/ 80718 w 80718"/>
                  <a:gd name="connsiteY10" fmla="*/ 193800 h 208267"/>
                  <a:gd name="connsiteX11" fmla="*/ 80718 w 80718"/>
                  <a:gd name="connsiteY11" fmla="*/ 208268 h 208267"/>
                  <a:gd name="connsiteX12" fmla="*/ 0 w 80718"/>
                  <a:gd name="connsiteY12" fmla="*/ 208268 h 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18" h="208267">
                    <a:moveTo>
                      <a:pt x="0" y="208268"/>
                    </a:moveTo>
                    <a:lnTo>
                      <a:pt x="0" y="193292"/>
                    </a:lnTo>
                    <a:lnTo>
                      <a:pt x="24749" y="189611"/>
                    </a:lnTo>
                    <a:lnTo>
                      <a:pt x="24749" y="18783"/>
                    </a:lnTo>
                    <a:lnTo>
                      <a:pt x="0" y="15103"/>
                    </a:lnTo>
                    <a:lnTo>
                      <a:pt x="0" y="0"/>
                    </a:lnTo>
                    <a:lnTo>
                      <a:pt x="80718" y="0"/>
                    </a:lnTo>
                    <a:lnTo>
                      <a:pt x="80718" y="15103"/>
                    </a:lnTo>
                    <a:lnTo>
                      <a:pt x="56223" y="18783"/>
                    </a:lnTo>
                    <a:lnTo>
                      <a:pt x="56223" y="189611"/>
                    </a:lnTo>
                    <a:lnTo>
                      <a:pt x="80718" y="193800"/>
                    </a:lnTo>
                    <a:lnTo>
                      <a:pt x="80718" y="208268"/>
                    </a:lnTo>
                    <a:lnTo>
                      <a:pt x="0" y="208268"/>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6" name="Freeform: Shape 18">
                <a:extLst>
                  <a:ext uri="{FF2B5EF4-FFF2-40B4-BE49-F238E27FC236}">
                    <a16:creationId xmlns:a16="http://schemas.microsoft.com/office/drawing/2014/main" id="{509AAC43-60F3-7F96-81B9-B38B8276F5BB}"/>
                  </a:ext>
                </a:extLst>
              </p:cNvPr>
              <p:cNvSpPr/>
              <p:nvPr/>
            </p:nvSpPr>
            <p:spPr>
              <a:xfrm>
                <a:off x="2667399" y="1568294"/>
                <a:ext cx="167147" cy="159278"/>
              </a:xfrm>
              <a:custGeom>
                <a:avLst/>
                <a:gdLst>
                  <a:gd name="connsiteX0" fmla="*/ 762 w 167147"/>
                  <a:gd name="connsiteY0" fmla="*/ 159025 h 159278"/>
                  <a:gd name="connsiteX1" fmla="*/ 762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049 h 159278"/>
                  <a:gd name="connsiteX24" fmla="*/ 116381 w 167147"/>
                  <a:gd name="connsiteY24" fmla="*/ 141764 h 159278"/>
                  <a:gd name="connsiteX25" fmla="*/ 116381 w 167147"/>
                  <a:gd name="connsiteY25" fmla="*/ 64854 h 159278"/>
                  <a:gd name="connsiteX26" fmla="*/ 115493 w 167147"/>
                  <a:gd name="connsiteY26" fmla="*/ 45689 h 159278"/>
                  <a:gd name="connsiteX27" fmla="*/ 111559 w 167147"/>
                  <a:gd name="connsiteY27" fmla="*/ 31983 h 159278"/>
                  <a:gd name="connsiteX28" fmla="*/ 103182 w 167147"/>
                  <a:gd name="connsiteY28" fmla="*/ 23733 h 159278"/>
                  <a:gd name="connsiteX29" fmla="*/ 88841 w 167147"/>
                  <a:gd name="connsiteY29" fmla="*/ 20941 h 159278"/>
                  <a:gd name="connsiteX30" fmla="*/ 68027 w 167147"/>
                  <a:gd name="connsiteY30" fmla="*/ 24748 h 159278"/>
                  <a:gd name="connsiteX31" fmla="*/ 49751 w 167147"/>
                  <a:gd name="connsiteY31" fmla="*/ 34267 h 159278"/>
                  <a:gd name="connsiteX32" fmla="*/ 49751 w 167147"/>
                  <a:gd name="connsiteY32" fmla="*/ 141637 h 159278"/>
                  <a:gd name="connsiteX33" fmla="*/ 69042 w 167147"/>
                  <a:gd name="connsiteY33" fmla="*/ 143922 h 159278"/>
                  <a:gd name="connsiteX34" fmla="*/ 69042 w 167147"/>
                  <a:gd name="connsiteY34" fmla="*/ 159025 h 159278"/>
                  <a:gd name="connsiteX35" fmla="*/ 762 w 167147"/>
                  <a:gd name="connsiteY35" fmla="*/ 159025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2" y="159025"/>
                    </a:moveTo>
                    <a:lnTo>
                      <a:pt x="762"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049"/>
                    </a:lnTo>
                    <a:lnTo>
                      <a:pt x="116381" y="141764"/>
                    </a:lnTo>
                    <a:lnTo>
                      <a:pt x="116381" y="64854"/>
                    </a:lnTo>
                    <a:cubicBezTo>
                      <a:pt x="116381" y="57620"/>
                      <a:pt x="116001" y="51147"/>
                      <a:pt x="115493" y="45689"/>
                    </a:cubicBezTo>
                    <a:cubicBezTo>
                      <a:pt x="114858" y="40232"/>
                      <a:pt x="113589" y="35663"/>
                      <a:pt x="111559" y="31983"/>
                    </a:cubicBezTo>
                    <a:cubicBezTo>
                      <a:pt x="109528" y="28302"/>
                      <a:pt x="106736" y="25637"/>
                      <a:pt x="103182" y="23733"/>
                    </a:cubicBezTo>
                    <a:cubicBezTo>
                      <a:pt x="99502" y="21956"/>
                      <a:pt x="94679" y="20941"/>
                      <a:pt x="88841" y="20941"/>
                    </a:cubicBezTo>
                    <a:cubicBezTo>
                      <a:pt x="81860" y="20941"/>
                      <a:pt x="75007" y="22210"/>
                      <a:pt x="68027" y="24748"/>
                    </a:cubicBezTo>
                    <a:cubicBezTo>
                      <a:pt x="61046" y="27287"/>
                      <a:pt x="54954" y="30460"/>
                      <a:pt x="49751" y="34267"/>
                    </a:cubicBezTo>
                    <a:lnTo>
                      <a:pt x="49751" y="141637"/>
                    </a:lnTo>
                    <a:lnTo>
                      <a:pt x="69042" y="143922"/>
                    </a:lnTo>
                    <a:lnTo>
                      <a:pt x="69042" y="159025"/>
                    </a:lnTo>
                    <a:lnTo>
                      <a:pt x="762" y="15902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7" name="Freeform: Shape 19">
                <a:extLst>
                  <a:ext uri="{FF2B5EF4-FFF2-40B4-BE49-F238E27FC236}">
                    <a16:creationId xmlns:a16="http://schemas.microsoft.com/office/drawing/2014/main" id="{2A233CDA-5C88-E94B-E7F1-A67D196A29F2}"/>
                  </a:ext>
                </a:extLst>
              </p:cNvPr>
              <p:cNvSpPr/>
              <p:nvPr/>
            </p:nvSpPr>
            <p:spPr>
              <a:xfrm>
                <a:off x="2859930" y="1568421"/>
                <a:ext cx="112193" cy="162197"/>
              </a:xfrm>
              <a:custGeom>
                <a:avLst/>
                <a:gdLst>
                  <a:gd name="connsiteX0" fmla="*/ 0 w 112193"/>
                  <a:gd name="connsiteY0" fmla="*/ 150141 h 162197"/>
                  <a:gd name="connsiteX1" fmla="*/ 0 w 112193"/>
                  <a:gd name="connsiteY1" fmla="*/ 114351 h 162197"/>
                  <a:gd name="connsiteX2" fmla="*/ 19418 w 112193"/>
                  <a:gd name="connsiteY2" fmla="*/ 114351 h 162197"/>
                  <a:gd name="connsiteX3" fmla="*/ 25002 w 112193"/>
                  <a:gd name="connsiteY3" fmla="*/ 134657 h 162197"/>
                  <a:gd name="connsiteX4" fmla="*/ 29191 w 112193"/>
                  <a:gd name="connsiteY4" fmla="*/ 138972 h 162197"/>
                  <a:gd name="connsiteX5" fmla="*/ 36298 w 112193"/>
                  <a:gd name="connsiteY5" fmla="*/ 142780 h 162197"/>
                  <a:gd name="connsiteX6" fmla="*/ 45436 w 112193"/>
                  <a:gd name="connsiteY6" fmla="*/ 145572 h 162197"/>
                  <a:gd name="connsiteX7" fmla="*/ 55970 w 112193"/>
                  <a:gd name="connsiteY7" fmla="*/ 146587 h 162197"/>
                  <a:gd name="connsiteX8" fmla="*/ 69930 w 112193"/>
                  <a:gd name="connsiteY8" fmla="*/ 144683 h 162197"/>
                  <a:gd name="connsiteX9" fmla="*/ 78561 w 112193"/>
                  <a:gd name="connsiteY9" fmla="*/ 139861 h 162197"/>
                  <a:gd name="connsiteX10" fmla="*/ 82876 w 112193"/>
                  <a:gd name="connsiteY10" fmla="*/ 132753 h 162197"/>
                  <a:gd name="connsiteX11" fmla="*/ 84018 w 112193"/>
                  <a:gd name="connsiteY11" fmla="*/ 124504 h 162197"/>
                  <a:gd name="connsiteX12" fmla="*/ 81607 w 112193"/>
                  <a:gd name="connsiteY12" fmla="*/ 114858 h 162197"/>
                  <a:gd name="connsiteX13" fmla="*/ 74246 w 112193"/>
                  <a:gd name="connsiteY13" fmla="*/ 106609 h 162197"/>
                  <a:gd name="connsiteX14" fmla="*/ 61554 w 112193"/>
                  <a:gd name="connsiteY14" fmla="*/ 98994 h 162197"/>
                  <a:gd name="connsiteX15" fmla="*/ 43151 w 112193"/>
                  <a:gd name="connsiteY15" fmla="*/ 91125 h 162197"/>
                  <a:gd name="connsiteX16" fmla="*/ 23987 w 112193"/>
                  <a:gd name="connsiteY16" fmla="*/ 82114 h 162197"/>
                  <a:gd name="connsiteX17" fmla="*/ 10534 w 112193"/>
                  <a:gd name="connsiteY17" fmla="*/ 71326 h 162197"/>
                  <a:gd name="connsiteX18" fmla="*/ 2665 w 112193"/>
                  <a:gd name="connsiteY18" fmla="*/ 58000 h 162197"/>
                  <a:gd name="connsiteX19" fmla="*/ 127 w 112193"/>
                  <a:gd name="connsiteY19" fmla="*/ 41374 h 162197"/>
                  <a:gd name="connsiteX20" fmla="*/ 4442 w 112193"/>
                  <a:gd name="connsiteY20" fmla="*/ 24368 h 162197"/>
                  <a:gd name="connsiteX21" fmla="*/ 16372 w 112193"/>
                  <a:gd name="connsiteY21" fmla="*/ 11295 h 162197"/>
                  <a:gd name="connsiteX22" fmla="*/ 34267 w 112193"/>
                  <a:gd name="connsiteY22" fmla="*/ 2919 h 162197"/>
                  <a:gd name="connsiteX23" fmla="*/ 56604 w 112193"/>
                  <a:gd name="connsiteY23" fmla="*/ 0 h 162197"/>
                  <a:gd name="connsiteX24" fmla="*/ 72215 w 112193"/>
                  <a:gd name="connsiteY24" fmla="*/ 1015 h 162197"/>
                  <a:gd name="connsiteX25" fmla="*/ 85033 w 112193"/>
                  <a:gd name="connsiteY25" fmla="*/ 3427 h 162197"/>
                  <a:gd name="connsiteX26" fmla="*/ 95060 w 112193"/>
                  <a:gd name="connsiteY26" fmla="*/ 6346 h 162197"/>
                  <a:gd name="connsiteX27" fmla="*/ 101913 w 112193"/>
                  <a:gd name="connsiteY27" fmla="*/ 8630 h 162197"/>
                  <a:gd name="connsiteX28" fmla="*/ 101913 w 112193"/>
                  <a:gd name="connsiteY28" fmla="*/ 42897 h 162197"/>
                  <a:gd name="connsiteX29" fmla="*/ 83764 w 112193"/>
                  <a:gd name="connsiteY29" fmla="*/ 42770 h 162197"/>
                  <a:gd name="connsiteX30" fmla="*/ 77799 w 112193"/>
                  <a:gd name="connsiteY30" fmla="*/ 25129 h 162197"/>
                  <a:gd name="connsiteX31" fmla="*/ 70057 w 112193"/>
                  <a:gd name="connsiteY31" fmla="*/ 18530 h 162197"/>
                  <a:gd name="connsiteX32" fmla="*/ 54827 w 112193"/>
                  <a:gd name="connsiteY32" fmla="*/ 15484 h 162197"/>
                  <a:gd name="connsiteX33" fmla="*/ 42644 w 112193"/>
                  <a:gd name="connsiteY33" fmla="*/ 16880 h 162197"/>
                  <a:gd name="connsiteX34" fmla="*/ 34394 w 112193"/>
                  <a:gd name="connsiteY34" fmla="*/ 20941 h 162197"/>
                  <a:gd name="connsiteX35" fmla="*/ 29698 w 112193"/>
                  <a:gd name="connsiteY35" fmla="*/ 27033 h 162197"/>
                  <a:gd name="connsiteX36" fmla="*/ 28175 w 112193"/>
                  <a:gd name="connsiteY36" fmla="*/ 34521 h 162197"/>
                  <a:gd name="connsiteX37" fmla="*/ 31348 w 112193"/>
                  <a:gd name="connsiteY37" fmla="*/ 46578 h 162197"/>
                  <a:gd name="connsiteX38" fmla="*/ 39598 w 112193"/>
                  <a:gd name="connsiteY38" fmla="*/ 54574 h 162197"/>
                  <a:gd name="connsiteX39" fmla="*/ 51274 w 112193"/>
                  <a:gd name="connsiteY39" fmla="*/ 60285 h 162197"/>
                  <a:gd name="connsiteX40" fmla="*/ 64727 w 112193"/>
                  <a:gd name="connsiteY40" fmla="*/ 65742 h 162197"/>
                  <a:gd name="connsiteX41" fmla="*/ 82749 w 112193"/>
                  <a:gd name="connsiteY41" fmla="*/ 74372 h 162197"/>
                  <a:gd name="connsiteX42" fmla="*/ 97852 w 112193"/>
                  <a:gd name="connsiteY42" fmla="*/ 84653 h 162197"/>
                  <a:gd name="connsiteX43" fmla="*/ 108259 w 112193"/>
                  <a:gd name="connsiteY43" fmla="*/ 98232 h 162197"/>
                  <a:gd name="connsiteX44" fmla="*/ 112193 w 112193"/>
                  <a:gd name="connsiteY44" fmla="*/ 116508 h 162197"/>
                  <a:gd name="connsiteX45" fmla="*/ 108132 w 112193"/>
                  <a:gd name="connsiteY45" fmla="*/ 135419 h 162197"/>
                  <a:gd name="connsiteX46" fmla="*/ 96456 w 112193"/>
                  <a:gd name="connsiteY46" fmla="*/ 149887 h 162197"/>
                  <a:gd name="connsiteX47" fmla="*/ 77799 w 112193"/>
                  <a:gd name="connsiteY47" fmla="*/ 159025 h 162197"/>
                  <a:gd name="connsiteX48" fmla="*/ 52924 w 112193"/>
                  <a:gd name="connsiteY48" fmla="*/ 162198 h 162197"/>
                  <a:gd name="connsiteX49" fmla="*/ 37567 w 112193"/>
                  <a:gd name="connsiteY49" fmla="*/ 160929 h 162197"/>
                  <a:gd name="connsiteX50" fmla="*/ 22337 w 112193"/>
                  <a:gd name="connsiteY50" fmla="*/ 157883 h 162197"/>
                  <a:gd name="connsiteX51" fmla="*/ 9011 w 112193"/>
                  <a:gd name="connsiteY51" fmla="*/ 153948 h 162197"/>
                  <a:gd name="connsiteX52" fmla="*/ 0 w 112193"/>
                  <a:gd name="connsiteY52" fmla="*/ 150141 h 16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193" h="162197">
                    <a:moveTo>
                      <a:pt x="0" y="150141"/>
                    </a:moveTo>
                    <a:lnTo>
                      <a:pt x="0" y="114351"/>
                    </a:lnTo>
                    <a:lnTo>
                      <a:pt x="19418" y="114351"/>
                    </a:lnTo>
                    <a:lnTo>
                      <a:pt x="25002" y="134657"/>
                    </a:lnTo>
                    <a:cubicBezTo>
                      <a:pt x="25764" y="136180"/>
                      <a:pt x="27287" y="137576"/>
                      <a:pt x="29191" y="138972"/>
                    </a:cubicBezTo>
                    <a:cubicBezTo>
                      <a:pt x="31221" y="140368"/>
                      <a:pt x="33506" y="141637"/>
                      <a:pt x="36298" y="142780"/>
                    </a:cubicBezTo>
                    <a:cubicBezTo>
                      <a:pt x="38963" y="143922"/>
                      <a:pt x="42136" y="144810"/>
                      <a:pt x="45436" y="145572"/>
                    </a:cubicBezTo>
                    <a:cubicBezTo>
                      <a:pt x="48862" y="146206"/>
                      <a:pt x="52289" y="146587"/>
                      <a:pt x="55970" y="146587"/>
                    </a:cubicBezTo>
                    <a:cubicBezTo>
                      <a:pt x="61681" y="146587"/>
                      <a:pt x="66250" y="145953"/>
                      <a:pt x="69930" y="144683"/>
                    </a:cubicBezTo>
                    <a:cubicBezTo>
                      <a:pt x="73611" y="143414"/>
                      <a:pt x="76403" y="141891"/>
                      <a:pt x="78561" y="139861"/>
                    </a:cubicBezTo>
                    <a:cubicBezTo>
                      <a:pt x="80718" y="137830"/>
                      <a:pt x="82114" y="135546"/>
                      <a:pt x="82876" y="132753"/>
                    </a:cubicBezTo>
                    <a:cubicBezTo>
                      <a:pt x="83637" y="130088"/>
                      <a:pt x="84018" y="127296"/>
                      <a:pt x="84018" y="124504"/>
                    </a:cubicBezTo>
                    <a:cubicBezTo>
                      <a:pt x="84018" y="120950"/>
                      <a:pt x="83257" y="117777"/>
                      <a:pt x="81607" y="114858"/>
                    </a:cubicBezTo>
                    <a:cubicBezTo>
                      <a:pt x="79957" y="111939"/>
                      <a:pt x="77545" y="109274"/>
                      <a:pt x="74246" y="106609"/>
                    </a:cubicBezTo>
                    <a:cubicBezTo>
                      <a:pt x="70946" y="103944"/>
                      <a:pt x="66758" y="101405"/>
                      <a:pt x="61554" y="98994"/>
                    </a:cubicBezTo>
                    <a:cubicBezTo>
                      <a:pt x="56350" y="96456"/>
                      <a:pt x="50259" y="93917"/>
                      <a:pt x="43151" y="91125"/>
                    </a:cubicBezTo>
                    <a:cubicBezTo>
                      <a:pt x="35790" y="88333"/>
                      <a:pt x="29318" y="85287"/>
                      <a:pt x="23987" y="82114"/>
                    </a:cubicBezTo>
                    <a:cubicBezTo>
                      <a:pt x="18657" y="78941"/>
                      <a:pt x="14088" y="75388"/>
                      <a:pt x="10534" y="71326"/>
                    </a:cubicBezTo>
                    <a:cubicBezTo>
                      <a:pt x="6980" y="67392"/>
                      <a:pt x="4315" y="62950"/>
                      <a:pt x="2665" y="58000"/>
                    </a:cubicBezTo>
                    <a:cubicBezTo>
                      <a:pt x="1015" y="53178"/>
                      <a:pt x="127" y="47593"/>
                      <a:pt x="127" y="41374"/>
                    </a:cubicBezTo>
                    <a:cubicBezTo>
                      <a:pt x="127" y="35029"/>
                      <a:pt x="1523" y="29444"/>
                      <a:pt x="4442" y="24368"/>
                    </a:cubicBezTo>
                    <a:cubicBezTo>
                      <a:pt x="7361" y="19291"/>
                      <a:pt x="11295" y="14976"/>
                      <a:pt x="16372" y="11295"/>
                    </a:cubicBezTo>
                    <a:cubicBezTo>
                      <a:pt x="21449" y="7615"/>
                      <a:pt x="27414" y="4823"/>
                      <a:pt x="34267" y="2919"/>
                    </a:cubicBezTo>
                    <a:cubicBezTo>
                      <a:pt x="41121" y="1015"/>
                      <a:pt x="48609" y="0"/>
                      <a:pt x="56604" y="0"/>
                    </a:cubicBezTo>
                    <a:cubicBezTo>
                      <a:pt x="62189" y="0"/>
                      <a:pt x="67392" y="381"/>
                      <a:pt x="72215" y="1015"/>
                    </a:cubicBezTo>
                    <a:cubicBezTo>
                      <a:pt x="76911" y="1650"/>
                      <a:pt x="81226" y="2538"/>
                      <a:pt x="85033" y="3427"/>
                    </a:cubicBezTo>
                    <a:cubicBezTo>
                      <a:pt x="88841" y="4442"/>
                      <a:pt x="92267" y="5330"/>
                      <a:pt x="95060" y="6346"/>
                    </a:cubicBezTo>
                    <a:cubicBezTo>
                      <a:pt x="97979" y="7361"/>
                      <a:pt x="100263" y="8123"/>
                      <a:pt x="101913" y="8630"/>
                    </a:cubicBezTo>
                    <a:lnTo>
                      <a:pt x="101913" y="42897"/>
                    </a:lnTo>
                    <a:lnTo>
                      <a:pt x="83764" y="42770"/>
                    </a:lnTo>
                    <a:lnTo>
                      <a:pt x="77799" y="25129"/>
                    </a:lnTo>
                    <a:cubicBezTo>
                      <a:pt x="76657" y="22718"/>
                      <a:pt x="73992" y="20560"/>
                      <a:pt x="70057" y="18530"/>
                    </a:cubicBezTo>
                    <a:cubicBezTo>
                      <a:pt x="66123" y="16499"/>
                      <a:pt x="61046" y="15484"/>
                      <a:pt x="54827" y="15484"/>
                    </a:cubicBezTo>
                    <a:cubicBezTo>
                      <a:pt x="50132" y="15357"/>
                      <a:pt x="46070" y="15864"/>
                      <a:pt x="42644" y="16880"/>
                    </a:cubicBezTo>
                    <a:cubicBezTo>
                      <a:pt x="39217" y="17895"/>
                      <a:pt x="36552" y="19291"/>
                      <a:pt x="34394" y="20941"/>
                    </a:cubicBezTo>
                    <a:cubicBezTo>
                      <a:pt x="32237" y="22718"/>
                      <a:pt x="30713" y="24748"/>
                      <a:pt x="29698" y="27033"/>
                    </a:cubicBezTo>
                    <a:cubicBezTo>
                      <a:pt x="28683" y="29317"/>
                      <a:pt x="28175" y="31856"/>
                      <a:pt x="28175" y="34521"/>
                    </a:cubicBezTo>
                    <a:cubicBezTo>
                      <a:pt x="28175" y="39471"/>
                      <a:pt x="29191" y="43405"/>
                      <a:pt x="31348" y="46578"/>
                    </a:cubicBezTo>
                    <a:cubicBezTo>
                      <a:pt x="33379" y="49624"/>
                      <a:pt x="36171" y="52289"/>
                      <a:pt x="39598" y="54574"/>
                    </a:cubicBezTo>
                    <a:cubicBezTo>
                      <a:pt x="43024" y="56731"/>
                      <a:pt x="46959" y="58635"/>
                      <a:pt x="51274" y="60285"/>
                    </a:cubicBezTo>
                    <a:cubicBezTo>
                      <a:pt x="55589" y="61935"/>
                      <a:pt x="60158" y="63711"/>
                      <a:pt x="64727" y="65742"/>
                    </a:cubicBezTo>
                    <a:cubicBezTo>
                      <a:pt x="71073" y="68534"/>
                      <a:pt x="77038" y="71326"/>
                      <a:pt x="82749" y="74372"/>
                    </a:cubicBezTo>
                    <a:cubicBezTo>
                      <a:pt x="88460" y="77418"/>
                      <a:pt x="93537" y="80845"/>
                      <a:pt x="97852" y="84653"/>
                    </a:cubicBezTo>
                    <a:cubicBezTo>
                      <a:pt x="102167" y="88587"/>
                      <a:pt x="105720" y="93029"/>
                      <a:pt x="108259" y="98232"/>
                    </a:cubicBezTo>
                    <a:cubicBezTo>
                      <a:pt x="110797" y="103436"/>
                      <a:pt x="112193" y="109528"/>
                      <a:pt x="112193" y="116508"/>
                    </a:cubicBezTo>
                    <a:cubicBezTo>
                      <a:pt x="112193" y="123489"/>
                      <a:pt x="110797" y="129707"/>
                      <a:pt x="108132" y="135419"/>
                    </a:cubicBezTo>
                    <a:cubicBezTo>
                      <a:pt x="105467" y="141130"/>
                      <a:pt x="101532" y="145826"/>
                      <a:pt x="96456" y="149887"/>
                    </a:cubicBezTo>
                    <a:cubicBezTo>
                      <a:pt x="91379" y="153821"/>
                      <a:pt x="85160" y="156867"/>
                      <a:pt x="77799" y="159025"/>
                    </a:cubicBezTo>
                    <a:cubicBezTo>
                      <a:pt x="70438" y="161182"/>
                      <a:pt x="62189" y="162198"/>
                      <a:pt x="52924" y="162198"/>
                    </a:cubicBezTo>
                    <a:cubicBezTo>
                      <a:pt x="47974" y="162198"/>
                      <a:pt x="42897" y="161817"/>
                      <a:pt x="37567" y="160929"/>
                    </a:cubicBezTo>
                    <a:cubicBezTo>
                      <a:pt x="32237" y="160167"/>
                      <a:pt x="27160" y="159152"/>
                      <a:pt x="22337" y="157883"/>
                    </a:cubicBezTo>
                    <a:cubicBezTo>
                      <a:pt x="17514" y="156740"/>
                      <a:pt x="13072" y="155344"/>
                      <a:pt x="9011" y="153948"/>
                    </a:cubicBezTo>
                    <a:cubicBezTo>
                      <a:pt x="5457" y="152552"/>
                      <a:pt x="2285" y="151283"/>
                      <a:pt x="0" y="15014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8" name="Freeform: Shape 20">
                <a:extLst>
                  <a:ext uri="{FF2B5EF4-FFF2-40B4-BE49-F238E27FC236}">
                    <a16:creationId xmlns:a16="http://schemas.microsoft.com/office/drawing/2014/main" id="{068EDECE-1642-237F-3B85-C32E5C8AD0A3}"/>
                  </a:ext>
                </a:extLst>
              </p:cNvPr>
              <p:cNvSpPr/>
              <p:nvPr/>
            </p:nvSpPr>
            <p:spPr>
              <a:xfrm>
                <a:off x="2995983"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1020 w 100390"/>
                  <a:gd name="connsiteY32" fmla="*/ 196846 h 196845"/>
                  <a:gd name="connsiteX33" fmla="*/ 38075 w 100390"/>
                  <a:gd name="connsiteY33" fmla="*/ 195196 h 196845"/>
                  <a:gd name="connsiteX34" fmla="*/ 28302 w 100390"/>
                  <a:gd name="connsiteY34" fmla="*/ 189738 h 196845"/>
                  <a:gd name="connsiteX35" fmla="*/ 22083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287"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9" name="Freeform: Shape 21">
                <a:extLst>
                  <a:ext uri="{FF2B5EF4-FFF2-40B4-BE49-F238E27FC236}">
                    <a16:creationId xmlns:a16="http://schemas.microsoft.com/office/drawing/2014/main" id="{4F4D24D8-6991-F06D-CDAB-CFE4C1356512}"/>
                  </a:ext>
                </a:extLst>
              </p:cNvPr>
              <p:cNvSpPr/>
              <p:nvPr/>
            </p:nvSpPr>
            <p:spPr>
              <a:xfrm>
                <a:off x="3110968" y="1501156"/>
                <a:ext cx="75260" cy="226416"/>
              </a:xfrm>
              <a:custGeom>
                <a:avLst/>
                <a:gdLst>
                  <a:gd name="connsiteX0" fmla="*/ 0 w 75260"/>
                  <a:gd name="connsiteY0" fmla="*/ 226163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5 h 226416"/>
                  <a:gd name="connsiteX5" fmla="*/ 3427 w 75260"/>
                  <a:gd name="connsiteY5" fmla="*/ 72722 h 226416"/>
                  <a:gd name="connsiteX6" fmla="*/ 45182 w 75260"/>
                  <a:gd name="connsiteY6" fmla="*/ 67138 h 226416"/>
                  <a:gd name="connsiteX7" fmla="*/ 45816 w 75260"/>
                  <a:gd name="connsiteY7" fmla="*/ 67138 h 226416"/>
                  <a:gd name="connsiteX8" fmla="*/ 53051 w 75260"/>
                  <a:gd name="connsiteY8" fmla="*/ 72596 h 226416"/>
                  <a:gd name="connsiteX9" fmla="*/ 53051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5 h 226416"/>
                  <a:gd name="connsiteX15" fmla="*/ 20560 w 75260"/>
                  <a:gd name="connsiteY15" fmla="*/ 35790 h 226416"/>
                  <a:gd name="connsiteX16" fmla="*/ 17007 w 75260"/>
                  <a:gd name="connsiteY16" fmla="*/ 29825 h 226416"/>
                  <a:gd name="connsiteX17" fmla="*/ 15738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040 w 75260"/>
                  <a:gd name="connsiteY23" fmla="*/ 1650 h 226416"/>
                  <a:gd name="connsiteX24" fmla="*/ 49751 w 75260"/>
                  <a:gd name="connsiteY24" fmla="*/ 5965 h 226416"/>
                  <a:gd name="connsiteX25" fmla="*/ 53305 w 75260"/>
                  <a:gd name="connsiteY25" fmla="*/ 12057 h 226416"/>
                  <a:gd name="connsiteX26" fmla="*/ 54574 w 75260"/>
                  <a:gd name="connsiteY26" fmla="*/ 19164 h 226416"/>
                  <a:gd name="connsiteX27" fmla="*/ 53305 w 75260"/>
                  <a:gd name="connsiteY27" fmla="*/ 27794 h 226416"/>
                  <a:gd name="connsiteX28" fmla="*/ 49370 w 75260"/>
                  <a:gd name="connsiteY28" fmla="*/ 34648 h 226416"/>
                  <a:gd name="connsiteX29" fmla="*/ 42771 w 75260"/>
                  <a:gd name="connsiteY29" fmla="*/ 39344 h 226416"/>
                  <a:gd name="connsiteX30" fmla="*/ 33506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163"/>
                    </a:moveTo>
                    <a:lnTo>
                      <a:pt x="0" y="211187"/>
                    </a:lnTo>
                    <a:lnTo>
                      <a:pt x="22591" y="208903"/>
                    </a:lnTo>
                    <a:lnTo>
                      <a:pt x="22591" y="95060"/>
                    </a:lnTo>
                    <a:lnTo>
                      <a:pt x="3427" y="89095"/>
                    </a:lnTo>
                    <a:lnTo>
                      <a:pt x="3427" y="72722"/>
                    </a:lnTo>
                    <a:lnTo>
                      <a:pt x="45182" y="67138"/>
                    </a:lnTo>
                    <a:lnTo>
                      <a:pt x="45816" y="67138"/>
                    </a:lnTo>
                    <a:lnTo>
                      <a:pt x="53051" y="72596"/>
                    </a:lnTo>
                    <a:lnTo>
                      <a:pt x="53051" y="209156"/>
                    </a:lnTo>
                    <a:lnTo>
                      <a:pt x="75261" y="211314"/>
                    </a:lnTo>
                    <a:lnTo>
                      <a:pt x="75261" y="226417"/>
                    </a:lnTo>
                    <a:lnTo>
                      <a:pt x="0" y="226417"/>
                    </a:lnTo>
                    <a:close/>
                    <a:moveTo>
                      <a:pt x="33379" y="41121"/>
                    </a:moveTo>
                    <a:cubicBezTo>
                      <a:pt x="30714" y="41121"/>
                      <a:pt x="28302" y="40613"/>
                      <a:pt x="26145" y="39725"/>
                    </a:cubicBezTo>
                    <a:cubicBezTo>
                      <a:pt x="23987" y="38709"/>
                      <a:pt x="22083" y="37440"/>
                      <a:pt x="20560"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2"/>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0" name="Freeform: Shape 22">
                <a:extLst>
                  <a:ext uri="{FF2B5EF4-FFF2-40B4-BE49-F238E27FC236}">
                    <a16:creationId xmlns:a16="http://schemas.microsoft.com/office/drawing/2014/main" id="{53AC824C-2E7D-296D-512C-C8D7A3AA26B8}"/>
                  </a:ext>
                </a:extLst>
              </p:cNvPr>
              <p:cNvSpPr/>
              <p:nvPr/>
            </p:nvSpPr>
            <p:spPr>
              <a:xfrm>
                <a:off x="3205901" y="1533900"/>
                <a:ext cx="100389" cy="196845"/>
              </a:xfrm>
              <a:custGeom>
                <a:avLst/>
                <a:gdLst>
                  <a:gd name="connsiteX0" fmla="*/ 19799 w 100389"/>
                  <a:gd name="connsiteY0" fmla="*/ 164355 h 196845"/>
                  <a:gd name="connsiteX1" fmla="*/ 19799 w 100389"/>
                  <a:gd name="connsiteY1" fmla="*/ 57620 h 196845"/>
                  <a:gd name="connsiteX2" fmla="*/ 0 w 100389"/>
                  <a:gd name="connsiteY2" fmla="*/ 57620 h 196845"/>
                  <a:gd name="connsiteX3" fmla="*/ 0 w 100389"/>
                  <a:gd name="connsiteY3" fmla="*/ 44801 h 196845"/>
                  <a:gd name="connsiteX4" fmla="*/ 8376 w 100389"/>
                  <a:gd name="connsiteY4" fmla="*/ 41882 h 196845"/>
                  <a:gd name="connsiteX5" fmla="*/ 14468 w 100389"/>
                  <a:gd name="connsiteY5" fmla="*/ 39090 h 196845"/>
                  <a:gd name="connsiteX6" fmla="*/ 22083 w 100389"/>
                  <a:gd name="connsiteY6" fmla="*/ 28810 h 196845"/>
                  <a:gd name="connsiteX7" fmla="*/ 24875 w 100389"/>
                  <a:gd name="connsiteY7" fmla="*/ 22337 h 196845"/>
                  <a:gd name="connsiteX8" fmla="*/ 28048 w 100389"/>
                  <a:gd name="connsiteY8" fmla="*/ 14088 h 196845"/>
                  <a:gd name="connsiteX9" fmla="*/ 30967 w 100389"/>
                  <a:gd name="connsiteY9" fmla="*/ 5965 h 196845"/>
                  <a:gd name="connsiteX10" fmla="*/ 32744 w 100389"/>
                  <a:gd name="connsiteY10" fmla="*/ 0 h 196845"/>
                  <a:gd name="connsiteX11" fmla="*/ 50258 w 100389"/>
                  <a:gd name="connsiteY11" fmla="*/ 0 h 196845"/>
                  <a:gd name="connsiteX12" fmla="*/ 50258 w 100389"/>
                  <a:gd name="connsiteY12" fmla="*/ 37821 h 196845"/>
                  <a:gd name="connsiteX13" fmla="*/ 96075 w 100389"/>
                  <a:gd name="connsiteY13" fmla="*/ 37821 h 196845"/>
                  <a:gd name="connsiteX14" fmla="*/ 96075 w 100389"/>
                  <a:gd name="connsiteY14" fmla="*/ 57620 h 196845"/>
                  <a:gd name="connsiteX15" fmla="*/ 50258 w 100389"/>
                  <a:gd name="connsiteY15" fmla="*/ 57620 h 196845"/>
                  <a:gd name="connsiteX16" fmla="*/ 50258 w 100389"/>
                  <a:gd name="connsiteY16" fmla="*/ 139480 h 196845"/>
                  <a:gd name="connsiteX17" fmla="*/ 50639 w 100389"/>
                  <a:gd name="connsiteY17" fmla="*/ 158517 h 196845"/>
                  <a:gd name="connsiteX18" fmla="*/ 52543 w 100389"/>
                  <a:gd name="connsiteY18" fmla="*/ 168670 h 196845"/>
                  <a:gd name="connsiteX19" fmla="*/ 57239 w 100389"/>
                  <a:gd name="connsiteY19" fmla="*/ 172732 h 196845"/>
                  <a:gd name="connsiteX20" fmla="*/ 65869 w 100389"/>
                  <a:gd name="connsiteY20" fmla="*/ 173493 h 196845"/>
                  <a:gd name="connsiteX21" fmla="*/ 65996 w 100389"/>
                  <a:gd name="connsiteY21" fmla="*/ 173493 h 196845"/>
                  <a:gd name="connsiteX22" fmla="*/ 74245 w 100389"/>
                  <a:gd name="connsiteY22" fmla="*/ 172986 h 196845"/>
                  <a:gd name="connsiteX23" fmla="*/ 82622 w 100389"/>
                  <a:gd name="connsiteY23" fmla="*/ 171716 h 196845"/>
                  <a:gd name="connsiteX24" fmla="*/ 90110 w 100389"/>
                  <a:gd name="connsiteY24" fmla="*/ 170066 h 196845"/>
                  <a:gd name="connsiteX25" fmla="*/ 95567 w 100389"/>
                  <a:gd name="connsiteY25" fmla="*/ 168417 h 196845"/>
                  <a:gd name="connsiteX26" fmla="*/ 95694 w 100389"/>
                  <a:gd name="connsiteY26" fmla="*/ 168417 h 196845"/>
                  <a:gd name="connsiteX27" fmla="*/ 100390 w 100389"/>
                  <a:gd name="connsiteY27" fmla="*/ 181870 h 196845"/>
                  <a:gd name="connsiteX28" fmla="*/ 91379 w 100389"/>
                  <a:gd name="connsiteY28" fmla="*/ 186946 h 196845"/>
                  <a:gd name="connsiteX29" fmla="*/ 78814 w 100389"/>
                  <a:gd name="connsiteY29" fmla="*/ 191769 h 196845"/>
                  <a:gd name="connsiteX30" fmla="*/ 64727 w 100389"/>
                  <a:gd name="connsiteY30" fmla="*/ 195450 h 196845"/>
                  <a:gd name="connsiteX31" fmla="*/ 51020 w 100389"/>
                  <a:gd name="connsiteY31" fmla="*/ 196846 h 196845"/>
                  <a:gd name="connsiteX32" fmla="*/ 50766 w 100389"/>
                  <a:gd name="connsiteY32" fmla="*/ 196846 h 196845"/>
                  <a:gd name="connsiteX33" fmla="*/ 37821 w 100389"/>
                  <a:gd name="connsiteY33" fmla="*/ 195196 h 196845"/>
                  <a:gd name="connsiteX34" fmla="*/ 28048 w 100389"/>
                  <a:gd name="connsiteY34" fmla="*/ 189738 h 196845"/>
                  <a:gd name="connsiteX35" fmla="*/ 21829 w 100389"/>
                  <a:gd name="connsiteY35" fmla="*/ 179712 h 196845"/>
                  <a:gd name="connsiteX36" fmla="*/ 19799 w 100389"/>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89"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8" y="0"/>
                    </a:lnTo>
                    <a:lnTo>
                      <a:pt x="50258" y="37821"/>
                    </a:lnTo>
                    <a:lnTo>
                      <a:pt x="96075" y="37821"/>
                    </a:lnTo>
                    <a:lnTo>
                      <a:pt x="96075" y="57620"/>
                    </a:lnTo>
                    <a:lnTo>
                      <a:pt x="50258" y="57620"/>
                    </a:lnTo>
                    <a:lnTo>
                      <a:pt x="50258" y="139480"/>
                    </a:lnTo>
                    <a:cubicBezTo>
                      <a:pt x="50258" y="147602"/>
                      <a:pt x="50385" y="153948"/>
                      <a:pt x="50639" y="158517"/>
                    </a:cubicBezTo>
                    <a:cubicBezTo>
                      <a:pt x="50893" y="163086"/>
                      <a:pt x="51528" y="166513"/>
                      <a:pt x="52543" y="168670"/>
                    </a:cubicBezTo>
                    <a:cubicBezTo>
                      <a:pt x="53558" y="170828"/>
                      <a:pt x="55208" y="172224"/>
                      <a:pt x="57239" y="172732"/>
                    </a:cubicBezTo>
                    <a:cubicBezTo>
                      <a:pt x="59396" y="173239"/>
                      <a:pt x="62188" y="173493"/>
                      <a:pt x="65869" y="173493"/>
                    </a:cubicBezTo>
                    <a:lnTo>
                      <a:pt x="65996" y="173493"/>
                    </a:lnTo>
                    <a:cubicBezTo>
                      <a:pt x="68661" y="173493"/>
                      <a:pt x="71453" y="173366"/>
                      <a:pt x="74245" y="172986"/>
                    </a:cubicBezTo>
                    <a:cubicBezTo>
                      <a:pt x="77165" y="172605"/>
                      <a:pt x="79957" y="172224"/>
                      <a:pt x="82622" y="171716"/>
                    </a:cubicBezTo>
                    <a:cubicBezTo>
                      <a:pt x="85414"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1" y="188723"/>
                      <a:pt x="83383" y="190373"/>
                      <a:pt x="78814" y="191769"/>
                    </a:cubicBezTo>
                    <a:cubicBezTo>
                      <a:pt x="74372" y="193292"/>
                      <a:pt x="69676"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1" name="Freeform: Shape 23">
                <a:extLst>
                  <a:ext uri="{FF2B5EF4-FFF2-40B4-BE49-F238E27FC236}">
                    <a16:creationId xmlns:a16="http://schemas.microsoft.com/office/drawing/2014/main" id="{67E15C59-6CB5-76C2-03C3-3232D65F0467}"/>
                  </a:ext>
                </a:extLst>
              </p:cNvPr>
              <p:cNvSpPr/>
              <p:nvPr/>
            </p:nvSpPr>
            <p:spPr>
              <a:xfrm>
                <a:off x="3323297"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1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4 w 155978"/>
                  <a:gd name="connsiteY16" fmla="*/ 0 h 162705"/>
                  <a:gd name="connsiteX17" fmla="*/ 45943 w 155978"/>
                  <a:gd name="connsiteY17" fmla="*/ 3807 h 162705"/>
                  <a:gd name="connsiteX18" fmla="*/ 45943 w 155978"/>
                  <a:gd name="connsiteY18" fmla="*/ 100136 h 162705"/>
                  <a:gd name="connsiteX19" fmla="*/ 47085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1"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943" y="3807"/>
                    </a:lnTo>
                    <a:lnTo>
                      <a:pt x="45943" y="100136"/>
                    </a:lnTo>
                    <a:cubicBezTo>
                      <a:pt x="45943" y="107751"/>
                      <a:pt x="46324" y="114097"/>
                      <a:pt x="47085"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8" y="159533"/>
                      <a:pt x="144683" y="160675"/>
                    </a:cubicBezTo>
                    <a:cubicBezTo>
                      <a:pt x="140241" y="162071"/>
                      <a:pt x="135292"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2" name="Freeform: Shape 24">
                <a:extLst>
                  <a:ext uri="{FF2B5EF4-FFF2-40B4-BE49-F238E27FC236}">
                    <a16:creationId xmlns:a16="http://schemas.microsoft.com/office/drawing/2014/main" id="{CA9A6DC6-8A7A-8A4C-6385-AD404D58D4DF}"/>
                  </a:ext>
                </a:extLst>
              </p:cNvPr>
              <p:cNvSpPr/>
              <p:nvPr/>
            </p:nvSpPr>
            <p:spPr>
              <a:xfrm>
                <a:off x="3501232"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3" name="Freeform: Shape 25">
                <a:extLst>
                  <a:ext uri="{FF2B5EF4-FFF2-40B4-BE49-F238E27FC236}">
                    <a16:creationId xmlns:a16="http://schemas.microsoft.com/office/drawing/2014/main" id="{09622F1B-2D1A-D4CD-A6D5-258EA8685D83}"/>
                  </a:ext>
                </a:extLst>
              </p:cNvPr>
              <p:cNvSpPr/>
              <p:nvPr/>
            </p:nvSpPr>
            <p:spPr>
              <a:xfrm>
                <a:off x="3618502"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2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5 w 155978"/>
                  <a:gd name="connsiteY16" fmla="*/ 0 h 162705"/>
                  <a:gd name="connsiteX17" fmla="*/ 45943 w 155978"/>
                  <a:gd name="connsiteY17" fmla="*/ 3807 h 162705"/>
                  <a:gd name="connsiteX18" fmla="*/ 45943 w 155978"/>
                  <a:gd name="connsiteY18" fmla="*/ 100136 h 162705"/>
                  <a:gd name="connsiteX19" fmla="*/ 47086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5" y="0"/>
                    </a:lnTo>
                    <a:lnTo>
                      <a:pt x="45943" y="3807"/>
                    </a:lnTo>
                    <a:lnTo>
                      <a:pt x="45943" y="100136"/>
                    </a:lnTo>
                    <a:cubicBezTo>
                      <a:pt x="45943" y="107751"/>
                      <a:pt x="46324" y="114097"/>
                      <a:pt x="47086"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9" y="159533"/>
                      <a:pt x="144683" y="160675"/>
                    </a:cubicBezTo>
                    <a:cubicBezTo>
                      <a:pt x="140241" y="162071"/>
                      <a:pt x="135419"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4" name="Freeform: Shape 26">
                <a:extLst>
                  <a:ext uri="{FF2B5EF4-FFF2-40B4-BE49-F238E27FC236}">
                    <a16:creationId xmlns:a16="http://schemas.microsoft.com/office/drawing/2014/main" id="{3D423538-ED96-BDEF-1EA2-FC760D99EBE5}"/>
                  </a:ext>
                </a:extLst>
              </p:cNvPr>
              <p:cNvSpPr/>
              <p:nvPr/>
            </p:nvSpPr>
            <p:spPr>
              <a:xfrm>
                <a:off x="3795549" y="1497475"/>
                <a:ext cx="76783" cy="229970"/>
              </a:xfrm>
              <a:custGeom>
                <a:avLst/>
                <a:gdLst>
                  <a:gd name="connsiteX0" fmla="*/ 0 w 76783"/>
                  <a:gd name="connsiteY0" fmla="*/ 229844 h 229970"/>
                  <a:gd name="connsiteX1" fmla="*/ 0 w 76783"/>
                  <a:gd name="connsiteY1" fmla="*/ 214868 h 229970"/>
                  <a:gd name="connsiteX2" fmla="*/ 22591 w 76783"/>
                  <a:gd name="connsiteY2" fmla="*/ 212583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1 w 76783"/>
                  <a:gd name="connsiteY8" fmla="*/ 4823 h 229970"/>
                  <a:gd name="connsiteX9" fmla="*/ 53051 w 76783"/>
                  <a:gd name="connsiteY9" fmla="*/ 212583 h 229970"/>
                  <a:gd name="connsiteX10" fmla="*/ 76784 w 76783"/>
                  <a:gd name="connsiteY10" fmla="*/ 214868 h 229970"/>
                  <a:gd name="connsiteX11" fmla="*/ 76784 w 76783"/>
                  <a:gd name="connsiteY11" fmla="*/ 229971 h 229970"/>
                  <a:gd name="connsiteX12" fmla="*/ 0 w 76783"/>
                  <a:gd name="connsiteY12" fmla="*/ 229971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868"/>
                    </a:lnTo>
                    <a:lnTo>
                      <a:pt x="22591" y="212583"/>
                    </a:lnTo>
                    <a:lnTo>
                      <a:pt x="22591" y="21576"/>
                    </a:lnTo>
                    <a:lnTo>
                      <a:pt x="0" y="19164"/>
                    </a:lnTo>
                    <a:lnTo>
                      <a:pt x="0" y="6219"/>
                    </a:lnTo>
                    <a:lnTo>
                      <a:pt x="45943" y="0"/>
                    </a:lnTo>
                    <a:lnTo>
                      <a:pt x="46197" y="0"/>
                    </a:lnTo>
                    <a:lnTo>
                      <a:pt x="53051" y="4823"/>
                    </a:lnTo>
                    <a:lnTo>
                      <a:pt x="53051" y="212583"/>
                    </a:lnTo>
                    <a:lnTo>
                      <a:pt x="76784" y="214868"/>
                    </a:lnTo>
                    <a:lnTo>
                      <a:pt x="76784" y="229971"/>
                    </a:lnTo>
                    <a:lnTo>
                      <a:pt x="0" y="229971"/>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5" name="Freeform: Shape 27">
                <a:extLst>
                  <a:ext uri="{FF2B5EF4-FFF2-40B4-BE49-F238E27FC236}">
                    <a16:creationId xmlns:a16="http://schemas.microsoft.com/office/drawing/2014/main" id="{80D24B49-BE64-9C99-2F04-3BCC26AD9F3A}"/>
                  </a:ext>
                </a:extLst>
              </p:cNvPr>
              <p:cNvSpPr/>
              <p:nvPr/>
            </p:nvSpPr>
            <p:spPr>
              <a:xfrm>
                <a:off x="2553683" y="1836212"/>
                <a:ext cx="203952" cy="208394"/>
              </a:xfrm>
              <a:custGeom>
                <a:avLst/>
                <a:gdLst>
                  <a:gd name="connsiteX0" fmla="*/ 0 w 203952"/>
                  <a:gd name="connsiteY0" fmla="*/ 208395 h 208394"/>
                  <a:gd name="connsiteX1" fmla="*/ 0 w 203952"/>
                  <a:gd name="connsiteY1" fmla="*/ 193292 h 208394"/>
                  <a:gd name="connsiteX2" fmla="*/ 22845 w 203952"/>
                  <a:gd name="connsiteY2" fmla="*/ 189611 h 208394"/>
                  <a:gd name="connsiteX3" fmla="*/ 22845 w 203952"/>
                  <a:gd name="connsiteY3" fmla="*/ 18783 h 208394"/>
                  <a:gd name="connsiteX4" fmla="*/ 0 w 203952"/>
                  <a:gd name="connsiteY4" fmla="*/ 15103 h 208394"/>
                  <a:gd name="connsiteX5" fmla="*/ 0 w 203952"/>
                  <a:gd name="connsiteY5" fmla="*/ 0 h 208394"/>
                  <a:gd name="connsiteX6" fmla="*/ 52924 w 203952"/>
                  <a:gd name="connsiteY6" fmla="*/ 0 h 208394"/>
                  <a:gd name="connsiteX7" fmla="*/ 146333 w 203952"/>
                  <a:gd name="connsiteY7" fmla="*/ 134911 h 208394"/>
                  <a:gd name="connsiteX8" fmla="*/ 159913 w 203952"/>
                  <a:gd name="connsiteY8" fmla="*/ 160167 h 208394"/>
                  <a:gd name="connsiteX9" fmla="*/ 159913 w 203952"/>
                  <a:gd name="connsiteY9" fmla="*/ 18783 h 208394"/>
                  <a:gd name="connsiteX10" fmla="*/ 135165 w 203952"/>
                  <a:gd name="connsiteY10" fmla="*/ 15103 h 208394"/>
                  <a:gd name="connsiteX11" fmla="*/ 135165 w 203952"/>
                  <a:gd name="connsiteY11" fmla="*/ 0 h 208394"/>
                  <a:gd name="connsiteX12" fmla="*/ 203953 w 203952"/>
                  <a:gd name="connsiteY12" fmla="*/ 0 h 208394"/>
                  <a:gd name="connsiteX13" fmla="*/ 203953 w 203952"/>
                  <a:gd name="connsiteY13" fmla="*/ 15103 h 208394"/>
                  <a:gd name="connsiteX14" fmla="*/ 180854 w 203952"/>
                  <a:gd name="connsiteY14" fmla="*/ 18910 h 208394"/>
                  <a:gd name="connsiteX15" fmla="*/ 180854 w 203952"/>
                  <a:gd name="connsiteY15" fmla="*/ 208268 h 208394"/>
                  <a:gd name="connsiteX16" fmla="*/ 160548 w 203952"/>
                  <a:gd name="connsiteY16" fmla="*/ 208268 h 208394"/>
                  <a:gd name="connsiteX17" fmla="*/ 64981 w 203952"/>
                  <a:gd name="connsiteY17" fmla="*/ 71326 h 208394"/>
                  <a:gd name="connsiteX18" fmla="*/ 43659 w 203952"/>
                  <a:gd name="connsiteY18" fmla="*/ 34775 h 208394"/>
                  <a:gd name="connsiteX19" fmla="*/ 43659 w 203952"/>
                  <a:gd name="connsiteY19" fmla="*/ 189611 h 208394"/>
                  <a:gd name="connsiteX20" fmla="*/ 68915 w 203952"/>
                  <a:gd name="connsiteY20" fmla="*/ 193292 h 208394"/>
                  <a:gd name="connsiteX21" fmla="*/ 68915 w 203952"/>
                  <a:gd name="connsiteY21" fmla="*/ 208395 h 208394"/>
                  <a:gd name="connsiteX22" fmla="*/ 0 w 203952"/>
                  <a:gd name="connsiteY22" fmla="*/ 208395 h 2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3952" h="208394">
                    <a:moveTo>
                      <a:pt x="0" y="208395"/>
                    </a:moveTo>
                    <a:lnTo>
                      <a:pt x="0" y="193292"/>
                    </a:lnTo>
                    <a:lnTo>
                      <a:pt x="22845" y="189611"/>
                    </a:lnTo>
                    <a:lnTo>
                      <a:pt x="22845" y="18783"/>
                    </a:lnTo>
                    <a:lnTo>
                      <a:pt x="0" y="15103"/>
                    </a:lnTo>
                    <a:lnTo>
                      <a:pt x="0" y="0"/>
                    </a:lnTo>
                    <a:lnTo>
                      <a:pt x="52924" y="0"/>
                    </a:lnTo>
                    <a:lnTo>
                      <a:pt x="146333" y="134911"/>
                    </a:lnTo>
                    <a:lnTo>
                      <a:pt x="159913" y="160167"/>
                    </a:lnTo>
                    <a:lnTo>
                      <a:pt x="159913" y="18783"/>
                    </a:lnTo>
                    <a:lnTo>
                      <a:pt x="135165" y="15103"/>
                    </a:lnTo>
                    <a:lnTo>
                      <a:pt x="135165" y="0"/>
                    </a:lnTo>
                    <a:lnTo>
                      <a:pt x="203953" y="0"/>
                    </a:lnTo>
                    <a:lnTo>
                      <a:pt x="203953" y="15103"/>
                    </a:lnTo>
                    <a:lnTo>
                      <a:pt x="180854" y="18910"/>
                    </a:lnTo>
                    <a:lnTo>
                      <a:pt x="180854" y="208268"/>
                    </a:lnTo>
                    <a:lnTo>
                      <a:pt x="160548" y="208268"/>
                    </a:lnTo>
                    <a:lnTo>
                      <a:pt x="64981" y="71326"/>
                    </a:lnTo>
                    <a:lnTo>
                      <a:pt x="43659" y="34775"/>
                    </a:lnTo>
                    <a:lnTo>
                      <a:pt x="43659" y="189611"/>
                    </a:lnTo>
                    <a:lnTo>
                      <a:pt x="68915" y="193292"/>
                    </a:lnTo>
                    <a:lnTo>
                      <a:pt x="68915" y="208395"/>
                    </a:lnTo>
                    <a:lnTo>
                      <a:pt x="0" y="20839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6" name="Freeform: Shape 28">
                <a:extLst>
                  <a:ext uri="{FF2B5EF4-FFF2-40B4-BE49-F238E27FC236}">
                    <a16:creationId xmlns:a16="http://schemas.microsoft.com/office/drawing/2014/main" id="{5C7F0862-0465-A579-1655-72E2253BA130}"/>
                  </a:ext>
                </a:extLst>
              </p:cNvPr>
              <p:cNvSpPr/>
              <p:nvPr/>
            </p:nvSpPr>
            <p:spPr>
              <a:xfrm>
                <a:off x="2775785" y="1885455"/>
                <a:ext cx="137195" cy="161943"/>
              </a:xfrm>
              <a:custGeom>
                <a:avLst/>
                <a:gdLst>
                  <a:gd name="connsiteX0" fmla="*/ 0 w 137195"/>
                  <a:gd name="connsiteY0" fmla="*/ 118031 h 161943"/>
                  <a:gd name="connsiteX1" fmla="*/ 3680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3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6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3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7 w 137195"/>
                  <a:gd name="connsiteY39" fmla="*/ 153948 h 161943"/>
                  <a:gd name="connsiteX40" fmla="*/ 63584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016 w 137195"/>
                  <a:gd name="connsiteY46" fmla="*/ 141257 h 161943"/>
                  <a:gd name="connsiteX47" fmla="*/ 65869 w 137195"/>
                  <a:gd name="connsiteY47" fmla="*/ 140495 h 161943"/>
                  <a:gd name="connsiteX48" fmla="*/ 74118 w 137195"/>
                  <a:gd name="connsiteY48" fmla="*/ 138338 h 161943"/>
                  <a:gd name="connsiteX49" fmla="*/ 82495 w 137195"/>
                  <a:gd name="connsiteY49" fmla="*/ 134911 h 161943"/>
                  <a:gd name="connsiteX50" fmla="*/ 90110 w 137195"/>
                  <a:gd name="connsiteY50" fmla="*/ 130342 h 161943"/>
                  <a:gd name="connsiteX51" fmla="*/ 90110 w 137195"/>
                  <a:gd name="connsiteY51" fmla="*/ 79957 h 161943"/>
                  <a:gd name="connsiteX52" fmla="*/ 62696 w 137195"/>
                  <a:gd name="connsiteY52" fmla="*/ 82876 h 161943"/>
                  <a:gd name="connsiteX53" fmla="*/ 45055 w 137195"/>
                  <a:gd name="connsiteY53" fmla="*/ 90491 h 161943"/>
                  <a:gd name="connsiteX54" fmla="*/ 35790 w 137195"/>
                  <a:gd name="connsiteY54" fmla="*/ 101278 h 161943"/>
                  <a:gd name="connsiteX55" fmla="*/ 32998 w 137195"/>
                  <a:gd name="connsiteY55" fmla="*/ 113843 h 161943"/>
                  <a:gd name="connsiteX56" fmla="*/ 35029 w 137195"/>
                  <a:gd name="connsiteY56" fmla="*/ 126535 h 161943"/>
                  <a:gd name="connsiteX57" fmla="*/ 40486 w 137195"/>
                  <a:gd name="connsiteY57" fmla="*/ 135038 h 161943"/>
                  <a:gd name="connsiteX58" fmla="*/ 48735 w 137195"/>
                  <a:gd name="connsiteY58" fmla="*/ 139734 h 161943"/>
                  <a:gd name="connsiteX59" fmla="*/ 59016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0"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29" y="64981"/>
                      <a:pt x="90237" y="64727"/>
                    </a:cubicBezTo>
                    <a:lnTo>
                      <a:pt x="90237" y="57493"/>
                    </a:lnTo>
                    <a:cubicBezTo>
                      <a:pt x="90237" y="51147"/>
                      <a:pt x="89729" y="45690"/>
                      <a:pt x="88841" y="41247"/>
                    </a:cubicBezTo>
                    <a:cubicBezTo>
                      <a:pt x="87952" y="36805"/>
                      <a:pt x="86302" y="33252"/>
                      <a:pt x="84145" y="30460"/>
                    </a:cubicBezTo>
                    <a:cubicBezTo>
                      <a:pt x="81987" y="27668"/>
                      <a:pt x="78941" y="25637"/>
                      <a:pt x="75134" y="24495"/>
                    </a:cubicBezTo>
                    <a:cubicBezTo>
                      <a:pt x="71326" y="23226"/>
                      <a:pt x="66631" y="22591"/>
                      <a:pt x="60919" y="22591"/>
                    </a:cubicBezTo>
                    <a:cubicBezTo>
                      <a:pt x="55969" y="22591"/>
                      <a:pt x="51020" y="23099"/>
                      <a:pt x="46197" y="23987"/>
                    </a:cubicBezTo>
                    <a:cubicBezTo>
                      <a:pt x="41247" y="24875"/>
                      <a:pt x="36551" y="26018"/>
                      <a:pt x="31983" y="27287"/>
                    </a:cubicBezTo>
                    <a:cubicBezTo>
                      <a:pt x="27414" y="28556"/>
                      <a:pt x="23352" y="30079"/>
                      <a:pt x="19545" y="31475"/>
                    </a:cubicBezTo>
                    <a:cubicBezTo>
                      <a:pt x="15737" y="32998"/>
                      <a:pt x="12564" y="34394"/>
                      <a:pt x="10026" y="35663"/>
                    </a:cubicBezTo>
                    <a:lnTo>
                      <a:pt x="9899" y="35663"/>
                    </a:lnTo>
                    <a:lnTo>
                      <a:pt x="3807" y="22464"/>
                    </a:lnTo>
                    <a:cubicBezTo>
                      <a:pt x="5584" y="20814"/>
                      <a:pt x="8630" y="18783"/>
                      <a:pt x="12945" y="16118"/>
                    </a:cubicBezTo>
                    <a:cubicBezTo>
                      <a:pt x="17387" y="13580"/>
                      <a:pt x="22464" y="11042"/>
                      <a:pt x="28429" y="8757"/>
                    </a:cubicBezTo>
                    <a:cubicBezTo>
                      <a:pt x="34394" y="6346"/>
                      <a:pt x="40867" y="4315"/>
                      <a:pt x="47720" y="2538"/>
                    </a:cubicBezTo>
                    <a:cubicBezTo>
                      <a:pt x="54573" y="762"/>
                      <a:pt x="61427" y="0"/>
                      <a:pt x="68280" y="0"/>
                    </a:cubicBezTo>
                    <a:cubicBezTo>
                      <a:pt x="77799" y="0"/>
                      <a:pt x="85921" y="1015"/>
                      <a:pt x="92521" y="2919"/>
                    </a:cubicBezTo>
                    <a:cubicBezTo>
                      <a:pt x="99121" y="4823"/>
                      <a:pt x="104451" y="7996"/>
                      <a:pt x="108639" y="12311"/>
                    </a:cubicBezTo>
                    <a:cubicBezTo>
                      <a:pt x="112828" y="16626"/>
                      <a:pt x="115747" y="22210"/>
                      <a:pt x="117523" y="29191"/>
                    </a:cubicBezTo>
                    <a:cubicBezTo>
                      <a:pt x="119300" y="36044"/>
                      <a:pt x="120189" y="44547"/>
                      <a:pt x="120189" y="54447"/>
                    </a:cubicBezTo>
                    <a:lnTo>
                      <a:pt x="120189" y="143668"/>
                    </a:lnTo>
                    <a:lnTo>
                      <a:pt x="137195" y="143668"/>
                    </a:lnTo>
                    <a:lnTo>
                      <a:pt x="137195" y="156994"/>
                    </a:lnTo>
                    <a:cubicBezTo>
                      <a:pt x="135419" y="157502"/>
                      <a:pt x="133388" y="158010"/>
                      <a:pt x="130976" y="158517"/>
                    </a:cubicBezTo>
                    <a:cubicBezTo>
                      <a:pt x="128565" y="159152"/>
                      <a:pt x="126027" y="159659"/>
                      <a:pt x="123362" y="160167"/>
                    </a:cubicBezTo>
                    <a:cubicBezTo>
                      <a:pt x="120696" y="160675"/>
                      <a:pt x="118031" y="161055"/>
                      <a:pt x="115239" y="161436"/>
                    </a:cubicBezTo>
                    <a:cubicBezTo>
                      <a:pt x="112447" y="161817"/>
                      <a:pt x="109908" y="161944"/>
                      <a:pt x="107497" y="161944"/>
                    </a:cubicBezTo>
                    <a:cubicBezTo>
                      <a:pt x="104959" y="161944"/>
                      <a:pt x="102674" y="161817"/>
                      <a:pt x="100898" y="161563"/>
                    </a:cubicBezTo>
                    <a:cubicBezTo>
                      <a:pt x="98994" y="161309"/>
                      <a:pt x="97471" y="160802"/>
                      <a:pt x="96329" y="159786"/>
                    </a:cubicBezTo>
                    <a:cubicBezTo>
                      <a:pt x="95186" y="158771"/>
                      <a:pt x="94298" y="157375"/>
                      <a:pt x="93663" y="155471"/>
                    </a:cubicBezTo>
                    <a:cubicBezTo>
                      <a:pt x="93029" y="153568"/>
                      <a:pt x="92775" y="150902"/>
                      <a:pt x="92775" y="147729"/>
                    </a:cubicBezTo>
                    <a:lnTo>
                      <a:pt x="92775" y="142653"/>
                    </a:lnTo>
                    <a:cubicBezTo>
                      <a:pt x="91633" y="143795"/>
                      <a:pt x="89602" y="145318"/>
                      <a:pt x="86937" y="147476"/>
                    </a:cubicBezTo>
                    <a:cubicBezTo>
                      <a:pt x="84272" y="149633"/>
                      <a:pt x="80972" y="151791"/>
                      <a:pt x="77037" y="153948"/>
                    </a:cubicBezTo>
                    <a:cubicBezTo>
                      <a:pt x="73103" y="156106"/>
                      <a:pt x="68661" y="158010"/>
                      <a:pt x="63584" y="159533"/>
                    </a:cubicBezTo>
                    <a:cubicBezTo>
                      <a:pt x="58508" y="161182"/>
                      <a:pt x="53178" y="161944"/>
                      <a:pt x="47466" y="161944"/>
                    </a:cubicBezTo>
                    <a:cubicBezTo>
                      <a:pt x="41120" y="161944"/>
                      <a:pt x="35155" y="161055"/>
                      <a:pt x="29444" y="159406"/>
                    </a:cubicBezTo>
                    <a:cubicBezTo>
                      <a:pt x="23733" y="157756"/>
                      <a:pt x="18783" y="155091"/>
                      <a:pt x="14341" y="151537"/>
                    </a:cubicBezTo>
                    <a:cubicBezTo>
                      <a:pt x="10026" y="147983"/>
                      <a:pt x="6599" y="143414"/>
                      <a:pt x="3934" y="137830"/>
                    </a:cubicBezTo>
                    <a:cubicBezTo>
                      <a:pt x="1269" y="132500"/>
                      <a:pt x="0" y="125773"/>
                      <a:pt x="0" y="118031"/>
                    </a:cubicBezTo>
                    <a:close/>
                    <a:moveTo>
                      <a:pt x="59016" y="141257"/>
                    </a:moveTo>
                    <a:cubicBezTo>
                      <a:pt x="60919" y="141257"/>
                      <a:pt x="63204" y="141003"/>
                      <a:pt x="65869" y="140495"/>
                    </a:cubicBezTo>
                    <a:cubicBezTo>
                      <a:pt x="68534" y="139988"/>
                      <a:pt x="71326" y="139226"/>
                      <a:pt x="74118" y="138338"/>
                    </a:cubicBezTo>
                    <a:cubicBezTo>
                      <a:pt x="76911" y="137449"/>
                      <a:pt x="79703" y="136307"/>
                      <a:pt x="82495" y="134911"/>
                    </a:cubicBezTo>
                    <a:cubicBezTo>
                      <a:pt x="85287" y="133515"/>
                      <a:pt x="87825" y="131992"/>
                      <a:pt x="90110" y="130342"/>
                    </a:cubicBezTo>
                    <a:lnTo>
                      <a:pt x="90110" y="79957"/>
                    </a:lnTo>
                    <a:cubicBezTo>
                      <a:pt x="79195" y="79957"/>
                      <a:pt x="70057" y="80972"/>
                      <a:pt x="62696" y="82876"/>
                    </a:cubicBezTo>
                    <a:cubicBezTo>
                      <a:pt x="55335" y="84779"/>
                      <a:pt x="49497" y="87318"/>
                      <a:pt x="45055" y="90491"/>
                    </a:cubicBezTo>
                    <a:cubicBezTo>
                      <a:pt x="40740" y="93664"/>
                      <a:pt x="37567" y="97217"/>
                      <a:pt x="35790" y="101278"/>
                    </a:cubicBezTo>
                    <a:cubicBezTo>
                      <a:pt x="34013" y="105340"/>
                      <a:pt x="32998" y="109528"/>
                      <a:pt x="32998" y="113843"/>
                    </a:cubicBezTo>
                    <a:cubicBezTo>
                      <a:pt x="32998" y="118920"/>
                      <a:pt x="33632" y="123108"/>
                      <a:pt x="35029" y="126535"/>
                    </a:cubicBezTo>
                    <a:cubicBezTo>
                      <a:pt x="36298" y="129961"/>
                      <a:pt x="38201" y="132880"/>
                      <a:pt x="40486" y="135038"/>
                    </a:cubicBezTo>
                    <a:cubicBezTo>
                      <a:pt x="42770" y="137195"/>
                      <a:pt x="45563" y="138845"/>
                      <a:pt x="48735" y="139734"/>
                    </a:cubicBezTo>
                    <a:cubicBezTo>
                      <a:pt x="52035" y="140876"/>
                      <a:pt x="55462" y="141257"/>
                      <a:pt x="59016"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7" name="Freeform: Shape 29">
                <a:extLst>
                  <a:ext uri="{FF2B5EF4-FFF2-40B4-BE49-F238E27FC236}">
                    <a16:creationId xmlns:a16="http://schemas.microsoft.com/office/drawing/2014/main" id="{CA05E191-7BEC-90EC-4502-422262EE7DED}"/>
                  </a:ext>
                </a:extLst>
              </p:cNvPr>
              <p:cNvSpPr/>
              <p:nvPr/>
            </p:nvSpPr>
            <p:spPr>
              <a:xfrm>
                <a:off x="2931510" y="1851061"/>
                <a:ext cx="100390" cy="270075"/>
              </a:xfrm>
              <a:custGeom>
                <a:avLst/>
                <a:gdLst>
                  <a:gd name="connsiteX0" fmla="*/ 19799 w 100390"/>
                  <a:gd name="connsiteY0" fmla="*/ 164355 h 270075"/>
                  <a:gd name="connsiteX1" fmla="*/ 19799 w 100390"/>
                  <a:gd name="connsiteY1" fmla="*/ 57620 h 270075"/>
                  <a:gd name="connsiteX2" fmla="*/ 0 w 100390"/>
                  <a:gd name="connsiteY2" fmla="*/ 57620 h 270075"/>
                  <a:gd name="connsiteX3" fmla="*/ 0 w 100390"/>
                  <a:gd name="connsiteY3" fmla="*/ 44801 h 270075"/>
                  <a:gd name="connsiteX4" fmla="*/ 8376 w 100390"/>
                  <a:gd name="connsiteY4" fmla="*/ 41882 h 270075"/>
                  <a:gd name="connsiteX5" fmla="*/ 14468 w 100390"/>
                  <a:gd name="connsiteY5" fmla="*/ 39090 h 270075"/>
                  <a:gd name="connsiteX6" fmla="*/ 22083 w 100390"/>
                  <a:gd name="connsiteY6" fmla="*/ 28810 h 270075"/>
                  <a:gd name="connsiteX7" fmla="*/ 24875 w 100390"/>
                  <a:gd name="connsiteY7" fmla="*/ 22337 h 270075"/>
                  <a:gd name="connsiteX8" fmla="*/ 28048 w 100390"/>
                  <a:gd name="connsiteY8" fmla="*/ 14088 h 270075"/>
                  <a:gd name="connsiteX9" fmla="*/ 30967 w 100390"/>
                  <a:gd name="connsiteY9" fmla="*/ 5965 h 270075"/>
                  <a:gd name="connsiteX10" fmla="*/ 32744 w 100390"/>
                  <a:gd name="connsiteY10" fmla="*/ 0 h 270075"/>
                  <a:gd name="connsiteX11" fmla="*/ 50259 w 100390"/>
                  <a:gd name="connsiteY11" fmla="*/ 0 h 270075"/>
                  <a:gd name="connsiteX12" fmla="*/ 50259 w 100390"/>
                  <a:gd name="connsiteY12" fmla="*/ 37821 h 270075"/>
                  <a:gd name="connsiteX13" fmla="*/ 96075 w 100390"/>
                  <a:gd name="connsiteY13" fmla="*/ 37821 h 270075"/>
                  <a:gd name="connsiteX14" fmla="*/ 96075 w 100390"/>
                  <a:gd name="connsiteY14" fmla="*/ 57620 h 270075"/>
                  <a:gd name="connsiteX15" fmla="*/ 50259 w 100390"/>
                  <a:gd name="connsiteY15" fmla="*/ 57620 h 270075"/>
                  <a:gd name="connsiteX16" fmla="*/ 50259 w 100390"/>
                  <a:gd name="connsiteY16" fmla="*/ 139480 h 270075"/>
                  <a:gd name="connsiteX17" fmla="*/ 50639 w 100390"/>
                  <a:gd name="connsiteY17" fmla="*/ 158517 h 270075"/>
                  <a:gd name="connsiteX18" fmla="*/ 52543 w 100390"/>
                  <a:gd name="connsiteY18" fmla="*/ 168670 h 270075"/>
                  <a:gd name="connsiteX19" fmla="*/ 57239 w 100390"/>
                  <a:gd name="connsiteY19" fmla="*/ 172732 h 270075"/>
                  <a:gd name="connsiteX20" fmla="*/ 65869 w 100390"/>
                  <a:gd name="connsiteY20" fmla="*/ 173493 h 270075"/>
                  <a:gd name="connsiteX21" fmla="*/ 65996 w 100390"/>
                  <a:gd name="connsiteY21" fmla="*/ 173493 h 270075"/>
                  <a:gd name="connsiteX22" fmla="*/ 74246 w 100390"/>
                  <a:gd name="connsiteY22" fmla="*/ 172986 h 270075"/>
                  <a:gd name="connsiteX23" fmla="*/ 82622 w 100390"/>
                  <a:gd name="connsiteY23" fmla="*/ 171716 h 270075"/>
                  <a:gd name="connsiteX24" fmla="*/ 90110 w 100390"/>
                  <a:gd name="connsiteY24" fmla="*/ 170066 h 270075"/>
                  <a:gd name="connsiteX25" fmla="*/ 95567 w 100390"/>
                  <a:gd name="connsiteY25" fmla="*/ 168417 h 270075"/>
                  <a:gd name="connsiteX26" fmla="*/ 95694 w 100390"/>
                  <a:gd name="connsiteY26" fmla="*/ 168417 h 270075"/>
                  <a:gd name="connsiteX27" fmla="*/ 100390 w 100390"/>
                  <a:gd name="connsiteY27" fmla="*/ 181870 h 270075"/>
                  <a:gd name="connsiteX28" fmla="*/ 91379 w 100390"/>
                  <a:gd name="connsiteY28" fmla="*/ 186946 h 270075"/>
                  <a:gd name="connsiteX29" fmla="*/ 78814 w 100390"/>
                  <a:gd name="connsiteY29" fmla="*/ 191769 h 270075"/>
                  <a:gd name="connsiteX30" fmla="*/ 64727 w 100390"/>
                  <a:gd name="connsiteY30" fmla="*/ 195450 h 270075"/>
                  <a:gd name="connsiteX31" fmla="*/ 51020 w 100390"/>
                  <a:gd name="connsiteY31" fmla="*/ 196846 h 270075"/>
                  <a:gd name="connsiteX32" fmla="*/ 50766 w 100390"/>
                  <a:gd name="connsiteY32" fmla="*/ 196846 h 270075"/>
                  <a:gd name="connsiteX33" fmla="*/ 37821 w 100390"/>
                  <a:gd name="connsiteY33" fmla="*/ 195196 h 270075"/>
                  <a:gd name="connsiteX34" fmla="*/ 28048 w 100390"/>
                  <a:gd name="connsiteY34" fmla="*/ 189738 h 270075"/>
                  <a:gd name="connsiteX35" fmla="*/ 21829 w 100390"/>
                  <a:gd name="connsiteY35" fmla="*/ 179712 h 270075"/>
                  <a:gd name="connsiteX36" fmla="*/ 19799 w 100390"/>
                  <a:gd name="connsiteY36" fmla="*/ 164355 h 270075"/>
                  <a:gd name="connsiteX37" fmla="*/ 52543 w 100390"/>
                  <a:gd name="connsiteY37" fmla="*/ 270076 h 270075"/>
                  <a:gd name="connsiteX38" fmla="*/ 43532 w 100390"/>
                  <a:gd name="connsiteY38" fmla="*/ 263095 h 270075"/>
                  <a:gd name="connsiteX39" fmla="*/ 43532 w 100390"/>
                  <a:gd name="connsiteY39" fmla="*/ 261572 h 270075"/>
                  <a:gd name="connsiteX40" fmla="*/ 47086 w 100390"/>
                  <a:gd name="connsiteY40" fmla="*/ 258653 h 270075"/>
                  <a:gd name="connsiteX41" fmla="*/ 49624 w 100390"/>
                  <a:gd name="connsiteY41" fmla="*/ 254338 h 270075"/>
                  <a:gd name="connsiteX42" fmla="*/ 51147 w 100390"/>
                  <a:gd name="connsiteY42" fmla="*/ 249135 h 270075"/>
                  <a:gd name="connsiteX43" fmla="*/ 51655 w 100390"/>
                  <a:gd name="connsiteY43" fmla="*/ 244058 h 270075"/>
                  <a:gd name="connsiteX44" fmla="*/ 49751 w 100390"/>
                  <a:gd name="connsiteY44" fmla="*/ 238981 h 270075"/>
                  <a:gd name="connsiteX45" fmla="*/ 45563 w 100390"/>
                  <a:gd name="connsiteY45" fmla="*/ 236062 h 270075"/>
                  <a:gd name="connsiteX46" fmla="*/ 41121 w 100390"/>
                  <a:gd name="connsiteY46" fmla="*/ 231874 h 270075"/>
                  <a:gd name="connsiteX47" fmla="*/ 39090 w 100390"/>
                  <a:gd name="connsiteY47" fmla="*/ 223879 h 270075"/>
                  <a:gd name="connsiteX48" fmla="*/ 40740 w 100390"/>
                  <a:gd name="connsiteY48" fmla="*/ 216137 h 270075"/>
                  <a:gd name="connsiteX49" fmla="*/ 44928 w 100390"/>
                  <a:gd name="connsiteY49" fmla="*/ 211441 h 270075"/>
                  <a:gd name="connsiteX50" fmla="*/ 50005 w 100390"/>
                  <a:gd name="connsiteY50" fmla="*/ 209156 h 270075"/>
                  <a:gd name="connsiteX51" fmla="*/ 54447 w 100390"/>
                  <a:gd name="connsiteY51" fmla="*/ 208522 h 270075"/>
                  <a:gd name="connsiteX52" fmla="*/ 55970 w 100390"/>
                  <a:gd name="connsiteY52" fmla="*/ 208522 h 270075"/>
                  <a:gd name="connsiteX53" fmla="*/ 70438 w 100390"/>
                  <a:gd name="connsiteY53" fmla="*/ 214868 h 270075"/>
                  <a:gd name="connsiteX54" fmla="*/ 75768 w 100390"/>
                  <a:gd name="connsiteY54" fmla="*/ 231494 h 270075"/>
                  <a:gd name="connsiteX55" fmla="*/ 72215 w 100390"/>
                  <a:gd name="connsiteY55" fmla="*/ 248246 h 270075"/>
                  <a:gd name="connsiteX56" fmla="*/ 64346 w 100390"/>
                  <a:gd name="connsiteY56" fmla="*/ 260303 h 270075"/>
                  <a:gd name="connsiteX57" fmla="*/ 56477 w 100390"/>
                  <a:gd name="connsiteY57" fmla="*/ 267537 h 270075"/>
                  <a:gd name="connsiteX58" fmla="*/ 52543 w 100390"/>
                  <a:gd name="connsiteY58" fmla="*/ 269949 h 270075"/>
                  <a:gd name="connsiteX59" fmla="*/ 52543 w 100390"/>
                  <a:gd name="connsiteY59" fmla="*/ 269949 h 27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390" h="27007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3"/>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560" y="175397"/>
                      <a:pt x="19799" y="170320"/>
                      <a:pt x="19799" y="164355"/>
                    </a:cubicBezTo>
                    <a:close/>
                    <a:moveTo>
                      <a:pt x="52543" y="270076"/>
                    </a:moveTo>
                    <a:lnTo>
                      <a:pt x="43532" y="263095"/>
                    </a:lnTo>
                    <a:lnTo>
                      <a:pt x="43532" y="261572"/>
                    </a:lnTo>
                    <a:cubicBezTo>
                      <a:pt x="44928" y="260938"/>
                      <a:pt x="46070" y="259923"/>
                      <a:pt x="47086" y="258653"/>
                    </a:cubicBezTo>
                    <a:cubicBezTo>
                      <a:pt x="48101" y="257384"/>
                      <a:pt x="48989" y="255861"/>
                      <a:pt x="49624" y="254338"/>
                    </a:cubicBezTo>
                    <a:cubicBezTo>
                      <a:pt x="50259" y="252815"/>
                      <a:pt x="50893" y="250912"/>
                      <a:pt x="51147" y="249135"/>
                    </a:cubicBezTo>
                    <a:cubicBezTo>
                      <a:pt x="51528" y="247358"/>
                      <a:pt x="51655" y="245581"/>
                      <a:pt x="51655" y="244058"/>
                    </a:cubicBezTo>
                    <a:cubicBezTo>
                      <a:pt x="51655" y="241647"/>
                      <a:pt x="51020" y="239997"/>
                      <a:pt x="49751" y="238981"/>
                    </a:cubicBezTo>
                    <a:cubicBezTo>
                      <a:pt x="48482" y="237966"/>
                      <a:pt x="47086" y="237078"/>
                      <a:pt x="45563" y="236062"/>
                    </a:cubicBezTo>
                    <a:cubicBezTo>
                      <a:pt x="43913" y="235047"/>
                      <a:pt x="42390" y="233651"/>
                      <a:pt x="41121" y="231874"/>
                    </a:cubicBezTo>
                    <a:cubicBezTo>
                      <a:pt x="39851" y="230097"/>
                      <a:pt x="39090" y="227432"/>
                      <a:pt x="39090" y="223879"/>
                    </a:cubicBezTo>
                    <a:cubicBezTo>
                      <a:pt x="39090" y="220706"/>
                      <a:pt x="39598" y="218041"/>
                      <a:pt x="40740" y="216137"/>
                    </a:cubicBezTo>
                    <a:cubicBezTo>
                      <a:pt x="41882" y="214106"/>
                      <a:pt x="43278" y="212583"/>
                      <a:pt x="44928" y="211441"/>
                    </a:cubicBezTo>
                    <a:cubicBezTo>
                      <a:pt x="46578" y="210299"/>
                      <a:pt x="48228" y="209537"/>
                      <a:pt x="50005" y="209156"/>
                    </a:cubicBezTo>
                    <a:cubicBezTo>
                      <a:pt x="51781" y="208776"/>
                      <a:pt x="53305" y="208522"/>
                      <a:pt x="54447" y="208522"/>
                    </a:cubicBezTo>
                    <a:lnTo>
                      <a:pt x="55970" y="208522"/>
                    </a:lnTo>
                    <a:cubicBezTo>
                      <a:pt x="62062" y="208522"/>
                      <a:pt x="66884" y="210679"/>
                      <a:pt x="70438" y="214868"/>
                    </a:cubicBezTo>
                    <a:cubicBezTo>
                      <a:pt x="73992" y="219056"/>
                      <a:pt x="75768" y="224640"/>
                      <a:pt x="75768" y="231494"/>
                    </a:cubicBezTo>
                    <a:cubicBezTo>
                      <a:pt x="75768" y="237839"/>
                      <a:pt x="74626" y="243424"/>
                      <a:pt x="72215" y="248246"/>
                    </a:cubicBezTo>
                    <a:cubicBezTo>
                      <a:pt x="69803" y="253069"/>
                      <a:pt x="67265" y="257004"/>
                      <a:pt x="64346" y="260303"/>
                    </a:cubicBezTo>
                    <a:cubicBezTo>
                      <a:pt x="61427" y="263603"/>
                      <a:pt x="58889" y="266014"/>
                      <a:pt x="56477" y="267537"/>
                    </a:cubicBezTo>
                    <a:cubicBezTo>
                      <a:pt x="54066" y="269187"/>
                      <a:pt x="52797" y="269949"/>
                      <a:pt x="52543" y="269949"/>
                    </a:cubicBezTo>
                    <a:lnTo>
                      <a:pt x="52543" y="269949"/>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8" name="Freeform: Shape 30">
                <a:extLst>
                  <a:ext uri="{FF2B5EF4-FFF2-40B4-BE49-F238E27FC236}">
                    <a16:creationId xmlns:a16="http://schemas.microsoft.com/office/drawing/2014/main" id="{D224BD07-1914-F466-6C23-FA4135622C64}"/>
                  </a:ext>
                </a:extLst>
              </p:cNvPr>
              <p:cNvSpPr/>
              <p:nvPr/>
            </p:nvSpPr>
            <p:spPr>
              <a:xfrm>
                <a:off x="3046495" y="1818317"/>
                <a:ext cx="75260" cy="226416"/>
              </a:xfrm>
              <a:custGeom>
                <a:avLst/>
                <a:gdLst>
                  <a:gd name="connsiteX0" fmla="*/ 0 w 75260"/>
                  <a:gd name="connsiteY0" fmla="*/ 226290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4 h 226416"/>
                  <a:gd name="connsiteX5" fmla="*/ 3427 w 75260"/>
                  <a:gd name="connsiteY5" fmla="*/ 72722 h 226416"/>
                  <a:gd name="connsiteX6" fmla="*/ 45182 w 75260"/>
                  <a:gd name="connsiteY6" fmla="*/ 67138 h 226416"/>
                  <a:gd name="connsiteX7" fmla="*/ 45816 w 75260"/>
                  <a:gd name="connsiteY7" fmla="*/ 67138 h 226416"/>
                  <a:gd name="connsiteX8" fmla="*/ 53050 w 75260"/>
                  <a:gd name="connsiteY8" fmla="*/ 72596 h 226416"/>
                  <a:gd name="connsiteX9" fmla="*/ 53050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4 h 226416"/>
                  <a:gd name="connsiteX15" fmla="*/ 20560 w 75260"/>
                  <a:gd name="connsiteY15" fmla="*/ 35790 h 226416"/>
                  <a:gd name="connsiteX16" fmla="*/ 17007 w 75260"/>
                  <a:gd name="connsiteY16" fmla="*/ 29825 h 226416"/>
                  <a:gd name="connsiteX17" fmla="*/ 15737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166 w 75260"/>
                  <a:gd name="connsiteY23" fmla="*/ 1650 h 226416"/>
                  <a:gd name="connsiteX24" fmla="*/ 49878 w 75260"/>
                  <a:gd name="connsiteY24" fmla="*/ 5965 h 226416"/>
                  <a:gd name="connsiteX25" fmla="*/ 53431 w 75260"/>
                  <a:gd name="connsiteY25" fmla="*/ 12057 h 226416"/>
                  <a:gd name="connsiteX26" fmla="*/ 54700 w 75260"/>
                  <a:gd name="connsiteY26" fmla="*/ 19164 h 226416"/>
                  <a:gd name="connsiteX27" fmla="*/ 53431 w 75260"/>
                  <a:gd name="connsiteY27" fmla="*/ 27794 h 226416"/>
                  <a:gd name="connsiteX28" fmla="*/ 49497 w 75260"/>
                  <a:gd name="connsiteY28" fmla="*/ 34648 h 226416"/>
                  <a:gd name="connsiteX29" fmla="*/ 42897 w 75260"/>
                  <a:gd name="connsiteY29" fmla="*/ 39344 h 226416"/>
                  <a:gd name="connsiteX30" fmla="*/ 33632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290"/>
                    </a:moveTo>
                    <a:lnTo>
                      <a:pt x="0" y="211187"/>
                    </a:lnTo>
                    <a:lnTo>
                      <a:pt x="22591" y="208903"/>
                    </a:lnTo>
                    <a:lnTo>
                      <a:pt x="22591" y="95060"/>
                    </a:lnTo>
                    <a:lnTo>
                      <a:pt x="3427" y="89094"/>
                    </a:lnTo>
                    <a:lnTo>
                      <a:pt x="3427" y="72722"/>
                    </a:lnTo>
                    <a:lnTo>
                      <a:pt x="45182" y="67138"/>
                    </a:lnTo>
                    <a:lnTo>
                      <a:pt x="45816" y="67138"/>
                    </a:lnTo>
                    <a:lnTo>
                      <a:pt x="53050" y="72596"/>
                    </a:lnTo>
                    <a:lnTo>
                      <a:pt x="53050" y="209156"/>
                    </a:lnTo>
                    <a:lnTo>
                      <a:pt x="75261" y="211314"/>
                    </a:lnTo>
                    <a:lnTo>
                      <a:pt x="75261" y="226417"/>
                    </a:lnTo>
                    <a:lnTo>
                      <a:pt x="0" y="226417"/>
                    </a:lnTo>
                    <a:close/>
                    <a:moveTo>
                      <a:pt x="33379" y="41121"/>
                    </a:moveTo>
                    <a:cubicBezTo>
                      <a:pt x="30713" y="41121"/>
                      <a:pt x="28302" y="40613"/>
                      <a:pt x="26145" y="39724"/>
                    </a:cubicBezTo>
                    <a:cubicBezTo>
                      <a:pt x="23987" y="38709"/>
                      <a:pt x="22083" y="37440"/>
                      <a:pt x="20560" y="35790"/>
                    </a:cubicBezTo>
                    <a:cubicBezTo>
                      <a:pt x="19037" y="34140"/>
                      <a:pt x="17895" y="32110"/>
                      <a:pt x="17007" y="29825"/>
                    </a:cubicBezTo>
                    <a:cubicBezTo>
                      <a:pt x="16245" y="27541"/>
                      <a:pt x="15737" y="25002"/>
                      <a:pt x="15737" y="22337"/>
                    </a:cubicBezTo>
                    <a:cubicBezTo>
                      <a:pt x="15737" y="19418"/>
                      <a:pt x="16118" y="16626"/>
                      <a:pt x="17007" y="13961"/>
                    </a:cubicBezTo>
                    <a:cubicBezTo>
                      <a:pt x="17895" y="11295"/>
                      <a:pt x="19164" y="9011"/>
                      <a:pt x="20814" y="6853"/>
                    </a:cubicBezTo>
                    <a:cubicBezTo>
                      <a:pt x="22464" y="4823"/>
                      <a:pt x="24621" y="3173"/>
                      <a:pt x="27160" y="1904"/>
                    </a:cubicBezTo>
                    <a:cubicBezTo>
                      <a:pt x="29698" y="635"/>
                      <a:pt x="32617" y="0"/>
                      <a:pt x="36044" y="0"/>
                    </a:cubicBezTo>
                    <a:lnTo>
                      <a:pt x="36171" y="0"/>
                    </a:lnTo>
                    <a:cubicBezTo>
                      <a:pt x="39217" y="0"/>
                      <a:pt x="41882" y="508"/>
                      <a:pt x="44166" y="1650"/>
                    </a:cubicBezTo>
                    <a:cubicBezTo>
                      <a:pt x="46451" y="2792"/>
                      <a:pt x="48355" y="4188"/>
                      <a:pt x="49878" y="5965"/>
                    </a:cubicBezTo>
                    <a:cubicBezTo>
                      <a:pt x="51401" y="7742"/>
                      <a:pt x="52543" y="9772"/>
                      <a:pt x="53431" y="12057"/>
                    </a:cubicBezTo>
                    <a:cubicBezTo>
                      <a:pt x="54193" y="14341"/>
                      <a:pt x="54700" y="16753"/>
                      <a:pt x="54700" y="19164"/>
                    </a:cubicBezTo>
                    <a:cubicBezTo>
                      <a:pt x="54700" y="22210"/>
                      <a:pt x="54320" y="25129"/>
                      <a:pt x="53431" y="27794"/>
                    </a:cubicBezTo>
                    <a:cubicBezTo>
                      <a:pt x="52543" y="30460"/>
                      <a:pt x="51274" y="32744"/>
                      <a:pt x="49497" y="34648"/>
                    </a:cubicBezTo>
                    <a:cubicBezTo>
                      <a:pt x="47720" y="36552"/>
                      <a:pt x="45563" y="38201"/>
                      <a:pt x="42897" y="39344"/>
                    </a:cubicBezTo>
                    <a:cubicBezTo>
                      <a:pt x="40232" y="40486"/>
                      <a:pt x="37186" y="40994"/>
                      <a:pt x="33632"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9" name="Freeform: Shape 31">
                <a:extLst>
                  <a:ext uri="{FF2B5EF4-FFF2-40B4-BE49-F238E27FC236}">
                    <a16:creationId xmlns:a16="http://schemas.microsoft.com/office/drawing/2014/main" id="{D95854E0-1961-9ABD-ADEE-FD7F9D4D3D6B}"/>
                  </a:ext>
                </a:extLst>
              </p:cNvPr>
              <p:cNvSpPr/>
              <p:nvPr/>
            </p:nvSpPr>
            <p:spPr>
              <a:xfrm>
                <a:off x="3140920" y="1884694"/>
                <a:ext cx="143795" cy="162832"/>
              </a:xfrm>
              <a:custGeom>
                <a:avLst/>
                <a:gdLst>
                  <a:gd name="connsiteX0" fmla="*/ 0 w 143795"/>
                  <a:gd name="connsiteY0" fmla="*/ 81353 h 162832"/>
                  <a:gd name="connsiteX1" fmla="*/ 6346 w 143795"/>
                  <a:gd name="connsiteY1" fmla="*/ 46832 h 162832"/>
                  <a:gd name="connsiteX2" fmla="*/ 23099 w 143795"/>
                  <a:gd name="connsiteY2" fmla="*/ 21322 h 162832"/>
                  <a:gd name="connsiteX3" fmla="*/ 46832 w 143795"/>
                  <a:gd name="connsiteY3" fmla="*/ 5457 h 162832"/>
                  <a:gd name="connsiteX4" fmla="*/ 73738 w 143795"/>
                  <a:gd name="connsiteY4" fmla="*/ 0 h 162832"/>
                  <a:gd name="connsiteX5" fmla="*/ 105720 w 143795"/>
                  <a:gd name="connsiteY5" fmla="*/ 6346 h 162832"/>
                  <a:gd name="connsiteX6" fmla="*/ 127423 w 143795"/>
                  <a:gd name="connsiteY6" fmla="*/ 23733 h 162832"/>
                  <a:gd name="connsiteX7" fmla="*/ 139861 w 143795"/>
                  <a:gd name="connsiteY7" fmla="*/ 49751 h 162832"/>
                  <a:gd name="connsiteX8" fmla="*/ 143795 w 143795"/>
                  <a:gd name="connsiteY8" fmla="*/ 81607 h 162832"/>
                  <a:gd name="connsiteX9" fmla="*/ 137449 w 143795"/>
                  <a:gd name="connsiteY9" fmla="*/ 116381 h 162832"/>
                  <a:gd name="connsiteX10" fmla="*/ 120697 w 143795"/>
                  <a:gd name="connsiteY10" fmla="*/ 141891 h 162832"/>
                  <a:gd name="connsiteX11" fmla="*/ 97090 w 143795"/>
                  <a:gd name="connsiteY11" fmla="*/ 157502 h 162832"/>
                  <a:gd name="connsiteX12" fmla="*/ 70057 w 143795"/>
                  <a:gd name="connsiteY12" fmla="*/ 162832 h 162832"/>
                  <a:gd name="connsiteX13" fmla="*/ 38202 w 143795"/>
                  <a:gd name="connsiteY13" fmla="*/ 156487 h 162832"/>
                  <a:gd name="connsiteX14" fmla="*/ 16372 w 143795"/>
                  <a:gd name="connsiteY14" fmla="*/ 139099 h 162832"/>
                  <a:gd name="connsiteX15" fmla="*/ 3807 w 143795"/>
                  <a:gd name="connsiteY15" fmla="*/ 113082 h 162832"/>
                  <a:gd name="connsiteX16" fmla="*/ 0 w 143795"/>
                  <a:gd name="connsiteY16" fmla="*/ 81353 h 162832"/>
                  <a:gd name="connsiteX17" fmla="*/ 71834 w 143795"/>
                  <a:gd name="connsiteY17" fmla="*/ 146206 h 162832"/>
                  <a:gd name="connsiteX18" fmla="*/ 100644 w 143795"/>
                  <a:gd name="connsiteY18" fmla="*/ 130723 h 162832"/>
                  <a:gd name="connsiteX19" fmla="*/ 109909 w 143795"/>
                  <a:gd name="connsiteY19" fmla="*/ 84272 h 162832"/>
                  <a:gd name="connsiteX20" fmla="*/ 107878 w 143795"/>
                  <a:gd name="connsiteY20" fmla="*/ 57873 h 162832"/>
                  <a:gd name="connsiteX21" fmla="*/ 101279 w 143795"/>
                  <a:gd name="connsiteY21" fmla="*/ 36425 h 162832"/>
                  <a:gd name="connsiteX22" fmla="*/ 89602 w 143795"/>
                  <a:gd name="connsiteY22" fmla="*/ 22083 h 162832"/>
                  <a:gd name="connsiteX23" fmla="*/ 72088 w 143795"/>
                  <a:gd name="connsiteY23" fmla="*/ 16753 h 162832"/>
                  <a:gd name="connsiteX24" fmla="*/ 43278 w 143795"/>
                  <a:gd name="connsiteY24" fmla="*/ 32236 h 162832"/>
                  <a:gd name="connsiteX25" fmla="*/ 34013 w 143795"/>
                  <a:gd name="connsiteY25" fmla="*/ 78687 h 162832"/>
                  <a:gd name="connsiteX26" fmla="*/ 36171 w 143795"/>
                  <a:gd name="connsiteY26" fmla="*/ 105086 h 162832"/>
                  <a:gd name="connsiteX27" fmla="*/ 42771 w 143795"/>
                  <a:gd name="connsiteY27" fmla="*/ 126535 h 162832"/>
                  <a:gd name="connsiteX28" fmla="*/ 54447 w 143795"/>
                  <a:gd name="connsiteY28" fmla="*/ 141003 h 162832"/>
                  <a:gd name="connsiteX29" fmla="*/ 71834 w 143795"/>
                  <a:gd name="connsiteY29" fmla="*/ 146206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3795" h="162832">
                    <a:moveTo>
                      <a:pt x="0" y="81353"/>
                    </a:moveTo>
                    <a:cubicBezTo>
                      <a:pt x="0" y="68407"/>
                      <a:pt x="2158" y="56858"/>
                      <a:pt x="6346" y="46832"/>
                    </a:cubicBezTo>
                    <a:cubicBezTo>
                      <a:pt x="10534" y="36805"/>
                      <a:pt x="16118" y="28302"/>
                      <a:pt x="23099" y="21322"/>
                    </a:cubicBezTo>
                    <a:cubicBezTo>
                      <a:pt x="30079" y="14341"/>
                      <a:pt x="37948" y="9138"/>
                      <a:pt x="46832" y="5457"/>
                    </a:cubicBezTo>
                    <a:cubicBezTo>
                      <a:pt x="55716" y="1904"/>
                      <a:pt x="64600" y="0"/>
                      <a:pt x="73738" y="0"/>
                    </a:cubicBezTo>
                    <a:cubicBezTo>
                      <a:pt x="86302" y="0"/>
                      <a:pt x="96963" y="2158"/>
                      <a:pt x="105720" y="6346"/>
                    </a:cubicBezTo>
                    <a:cubicBezTo>
                      <a:pt x="114604" y="10534"/>
                      <a:pt x="121839" y="16372"/>
                      <a:pt x="127423" y="23733"/>
                    </a:cubicBezTo>
                    <a:cubicBezTo>
                      <a:pt x="133134" y="31094"/>
                      <a:pt x="137196" y="39851"/>
                      <a:pt x="139861" y="49751"/>
                    </a:cubicBezTo>
                    <a:cubicBezTo>
                      <a:pt x="142526" y="59650"/>
                      <a:pt x="143795" y="70311"/>
                      <a:pt x="143795" y="81607"/>
                    </a:cubicBezTo>
                    <a:cubicBezTo>
                      <a:pt x="143795" y="94679"/>
                      <a:pt x="141637" y="106228"/>
                      <a:pt x="137449" y="116381"/>
                    </a:cubicBezTo>
                    <a:cubicBezTo>
                      <a:pt x="133261" y="126535"/>
                      <a:pt x="127677" y="135038"/>
                      <a:pt x="120697" y="141891"/>
                    </a:cubicBezTo>
                    <a:cubicBezTo>
                      <a:pt x="113843" y="148745"/>
                      <a:pt x="105974" y="153948"/>
                      <a:pt x="97090" y="157502"/>
                    </a:cubicBezTo>
                    <a:cubicBezTo>
                      <a:pt x="88206" y="161055"/>
                      <a:pt x="79195" y="162832"/>
                      <a:pt x="70057" y="162832"/>
                    </a:cubicBezTo>
                    <a:cubicBezTo>
                      <a:pt x="57620" y="162832"/>
                      <a:pt x="46959" y="160675"/>
                      <a:pt x="38202" y="156487"/>
                    </a:cubicBezTo>
                    <a:cubicBezTo>
                      <a:pt x="29318" y="152298"/>
                      <a:pt x="22083" y="146460"/>
                      <a:pt x="16372" y="139099"/>
                    </a:cubicBezTo>
                    <a:cubicBezTo>
                      <a:pt x="10661" y="131738"/>
                      <a:pt x="6473" y="122981"/>
                      <a:pt x="3807" y="113082"/>
                    </a:cubicBezTo>
                    <a:cubicBezTo>
                      <a:pt x="1396" y="103309"/>
                      <a:pt x="0" y="92648"/>
                      <a:pt x="0" y="81353"/>
                    </a:cubicBezTo>
                    <a:close/>
                    <a:moveTo>
                      <a:pt x="71834" y="146206"/>
                    </a:moveTo>
                    <a:cubicBezTo>
                      <a:pt x="84906" y="146206"/>
                      <a:pt x="94425" y="141003"/>
                      <a:pt x="100644" y="130723"/>
                    </a:cubicBezTo>
                    <a:cubicBezTo>
                      <a:pt x="106736" y="120443"/>
                      <a:pt x="109909" y="104959"/>
                      <a:pt x="109909" y="84272"/>
                    </a:cubicBezTo>
                    <a:cubicBezTo>
                      <a:pt x="109909" y="74880"/>
                      <a:pt x="109274" y="66123"/>
                      <a:pt x="107878" y="57873"/>
                    </a:cubicBezTo>
                    <a:cubicBezTo>
                      <a:pt x="106482" y="49624"/>
                      <a:pt x="104324" y="42517"/>
                      <a:pt x="101279" y="36425"/>
                    </a:cubicBezTo>
                    <a:cubicBezTo>
                      <a:pt x="98232" y="30333"/>
                      <a:pt x="94425" y="25637"/>
                      <a:pt x="89602" y="22083"/>
                    </a:cubicBezTo>
                    <a:cubicBezTo>
                      <a:pt x="84779" y="18530"/>
                      <a:pt x="78941" y="16753"/>
                      <a:pt x="72088" y="16753"/>
                    </a:cubicBezTo>
                    <a:cubicBezTo>
                      <a:pt x="59016" y="16753"/>
                      <a:pt x="49370" y="21956"/>
                      <a:pt x="43278" y="32236"/>
                    </a:cubicBezTo>
                    <a:cubicBezTo>
                      <a:pt x="37059" y="42517"/>
                      <a:pt x="34013" y="58000"/>
                      <a:pt x="34013" y="78687"/>
                    </a:cubicBezTo>
                    <a:cubicBezTo>
                      <a:pt x="34013" y="88079"/>
                      <a:pt x="34775" y="96836"/>
                      <a:pt x="36171" y="105086"/>
                    </a:cubicBezTo>
                    <a:cubicBezTo>
                      <a:pt x="37567" y="113208"/>
                      <a:pt x="39725" y="120443"/>
                      <a:pt x="42771" y="126535"/>
                    </a:cubicBezTo>
                    <a:cubicBezTo>
                      <a:pt x="45816" y="132626"/>
                      <a:pt x="49751" y="137449"/>
                      <a:pt x="54447" y="141003"/>
                    </a:cubicBezTo>
                    <a:cubicBezTo>
                      <a:pt x="59270" y="144430"/>
                      <a:pt x="65108" y="146206"/>
                      <a:pt x="71834" y="146206"/>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0" name="Freeform: Shape 32">
                <a:extLst>
                  <a:ext uri="{FF2B5EF4-FFF2-40B4-BE49-F238E27FC236}">
                    <a16:creationId xmlns:a16="http://schemas.microsoft.com/office/drawing/2014/main" id="{A6B3358F-2E2F-CFF4-F343-D98145FFCCA7}"/>
                  </a:ext>
                </a:extLst>
              </p:cNvPr>
              <p:cNvSpPr/>
              <p:nvPr/>
            </p:nvSpPr>
            <p:spPr>
              <a:xfrm>
                <a:off x="3309844" y="1885455"/>
                <a:ext cx="167274" cy="159278"/>
              </a:xfrm>
              <a:custGeom>
                <a:avLst/>
                <a:gdLst>
                  <a:gd name="connsiteX0" fmla="*/ 888 w 167274"/>
                  <a:gd name="connsiteY0" fmla="*/ 159152 h 159278"/>
                  <a:gd name="connsiteX1" fmla="*/ 888 w 167274"/>
                  <a:gd name="connsiteY1" fmla="*/ 144049 h 159278"/>
                  <a:gd name="connsiteX2" fmla="*/ 19164 w 167274"/>
                  <a:gd name="connsiteY2" fmla="*/ 141764 h 159278"/>
                  <a:gd name="connsiteX3" fmla="*/ 19164 w 167274"/>
                  <a:gd name="connsiteY3" fmla="*/ 27921 h 159278"/>
                  <a:gd name="connsiteX4" fmla="*/ 0 w 167274"/>
                  <a:gd name="connsiteY4" fmla="*/ 21956 h 159278"/>
                  <a:gd name="connsiteX5" fmla="*/ 0 w 167274"/>
                  <a:gd name="connsiteY5" fmla="*/ 5584 h 159278"/>
                  <a:gd name="connsiteX6" fmla="*/ 38963 w 167274"/>
                  <a:gd name="connsiteY6" fmla="*/ 0 h 159278"/>
                  <a:gd name="connsiteX7" fmla="*/ 39597 w 167274"/>
                  <a:gd name="connsiteY7" fmla="*/ 0 h 159278"/>
                  <a:gd name="connsiteX8" fmla="*/ 46324 w 167274"/>
                  <a:gd name="connsiteY8" fmla="*/ 5457 h 159278"/>
                  <a:gd name="connsiteX9" fmla="*/ 46324 w 167274"/>
                  <a:gd name="connsiteY9" fmla="*/ 16118 h 159278"/>
                  <a:gd name="connsiteX10" fmla="*/ 46070 w 167274"/>
                  <a:gd name="connsiteY10" fmla="*/ 21956 h 159278"/>
                  <a:gd name="connsiteX11" fmla="*/ 57239 w 167274"/>
                  <a:gd name="connsiteY11" fmla="*/ 13961 h 159278"/>
                  <a:gd name="connsiteX12" fmla="*/ 71453 w 167274"/>
                  <a:gd name="connsiteY12" fmla="*/ 6980 h 159278"/>
                  <a:gd name="connsiteX13" fmla="*/ 86937 w 167274"/>
                  <a:gd name="connsiteY13" fmla="*/ 2031 h 159278"/>
                  <a:gd name="connsiteX14" fmla="*/ 102167 w 167274"/>
                  <a:gd name="connsiteY14" fmla="*/ 127 h 159278"/>
                  <a:gd name="connsiteX15" fmla="*/ 124504 w 167274"/>
                  <a:gd name="connsiteY15" fmla="*/ 3807 h 159278"/>
                  <a:gd name="connsiteX16" fmla="*/ 138211 w 167274"/>
                  <a:gd name="connsiteY16" fmla="*/ 15484 h 159278"/>
                  <a:gd name="connsiteX17" fmla="*/ 145064 w 167274"/>
                  <a:gd name="connsiteY17" fmla="*/ 35663 h 159278"/>
                  <a:gd name="connsiteX18" fmla="*/ 146968 w 167274"/>
                  <a:gd name="connsiteY18" fmla="*/ 65108 h 159278"/>
                  <a:gd name="connsiteX19" fmla="*/ 146968 w 167274"/>
                  <a:gd name="connsiteY19" fmla="*/ 141891 h 159278"/>
                  <a:gd name="connsiteX20" fmla="*/ 167274 w 167274"/>
                  <a:gd name="connsiteY20" fmla="*/ 144176 h 159278"/>
                  <a:gd name="connsiteX21" fmla="*/ 167274 w 167274"/>
                  <a:gd name="connsiteY21" fmla="*/ 159279 h 159278"/>
                  <a:gd name="connsiteX22" fmla="*/ 98486 w 167274"/>
                  <a:gd name="connsiteY22" fmla="*/ 159279 h 159278"/>
                  <a:gd name="connsiteX23" fmla="*/ 98486 w 167274"/>
                  <a:gd name="connsiteY23" fmla="*/ 144176 h 159278"/>
                  <a:gd name="connsiteX24" fmla="*/ 116508 w 167274"/>
                  <a:gd name="connsiteY24" fmla="*/ 141891 h 159278"/>
                  <a:gd name="connsiteX25" fmla="*/ 116508 w 167274"/>
                  <a:gd name="connsiteY25" fmla="*/ 64981 h 159278"/>
                  <a:gd name="connsiteX26" fmla="*/ 115620 w 167274"/>
                  <a:gd name="connsiteY26" fmla="*/ 45816 h 159278"/>
                  <a:gd name="connsiteX27" fmla="*/ 111685 w 167274"/>
                  <a:gd name="connsiteY27" fmla="*/ 32110 h 159278"/>
                  <a:gd name="connsiteX28" fmla="*/ 103309 w 167274"/>
                  <a:gd name="connsiteY28" fmla="*/ 23860 h 159278"/>
                  <a:gd name="connsiteX29" fmla="*/ 88968 w 167274"/>
                  <a:gd name="connsiteY29" fmla="*/ 21068 h 159278"/>
                  <a:gd name="connsiteX30" fmla="*/ 68153 w 167274"/>
                  <a:gd name="connsiteY30" fmla="*/ 24875 h 159278"/>
                  <a:gd name="connsiteX31" fmla="*/ 49878 w 167274"/>
                  <a:gd name="connsiteY31" fmla="*/ 34394 h 159278"/>
                  <a:gd name="connsiteX32" fmla="*/ 49878 w 167274"/>
                  <a:gd name="connsiteY32" fmla="*/ 141764 h 159278"/>
                  <a:gd name="connsiteX33" fmla="*/ 69169 w 167274"/>
                  <a:gd name="connsiteY33" fmla="*/ 144049 h 159278"/>
                  <a:gd name="connsiteX34" fmla="*/ 69169 w 167274"/>
                  <a:gd name="connsiteY34" fmla="*/ 159152 h 159278"/>
                  <a:gd name="connsiteX35" fmla="*/ 888 w 167274"/>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274" h="159278">
                    <a:moveTo>
                      <a:pt x="888" y="159152"/>
                    </a:moveTo>
                    <a:lnTo>
                      <a:pt x="888" y="144049"/>
                    </a:lnTo>
                    <a:lnTo>
                      <a:pt x="19164" y="141764"/>
                    </a:lnTo>
                    <a:lnTo>
                      <a:pt x="19164" y="27921"/>
                    </a:lnTo>
                    <a:lnTo>
                      <a:pt x="0" y="21956"/>
                    </a:lnTo>
                    <a:lnTo>
                      <a:pt x="0" y="5584"/>
                    </a:lnTo>
                    <a:lnTo>
                      <a:pt x="38963" y="0"/>
                    </a:lnTo>
                    <a:lnTo>
                      <a:pt x="39597" y="0"/>
                    </a:lnTo>
                    <a:lnTo>
                      <a:pt x="46324" y="5457"/>
                    </a:lnTo>
                    <a:lnTo>
                      <a:pt x="46324" y="16118"/>
                    </a:lnTo>
                    <a:lnTo>
                      <a:pt x="46070" y="21956"/>
                    </a:lnTo>
                    <a:cubicBezTo>
                      <a:pt x="49116" y="19164"/>
                      <a:pt x="52797" y="16499"/>
                      <a:pt x="57239" y="13961"/>
                    </a:cubicBezTo>
                    <a:cubicBezTo>
                      <a:pt x="61681" y="11296"/>
                      <a:pt x="66377" y="9011"/>
                      <a:pt x="71453" y="6980"/>
                    </a:cubicBezTo>
                    <a:cubicBezTo>
                      <a:pt x="76530" y="4950"/>
                      <a:pt x="81606" y="3300"/>
                      <a:pt x="86937" y="2031"/>
                    </a:cubicBezTo>
                    <a:cubicBezTo>
                      <a:pt x="92267" y="762"/>
                      <a:pt x="97344" y="127"/>
                      <a:pt x="102167" y="127"/>
                    </a:cubicBezTo>
                    <a:cubicBezTo>
                      <a:pt x="111178" y="127"/>
                      <a:pt x="118666" y="1396"/>
                      <a:pt x="124504" y="3807"/>
                    </a:cubicBezTo>
                    <a:cubicBezTo>
                      <a:pt x="130342" y="6219"/>
                      <a:pt x="134911" y="10153"/>
                      <a:pt x="138211" y="15484"/>
                    </a:cubicBezTo>
                    <a:cubicBezTo>
                      <a:pt x="141510" y="20814"/>
                      <a:pt x="143795" y="27541"/>
                      <a:pt x="145064" y="35663"/>
                    </a:cubicBezTo>
                    <a:cubicBezTo>
                      <a:pt x="146333" y="43786"/>
                      <a:pt x="146968" y="53685"/>
                      <a:pt x="146968" y="65108"/>
                    </a:cubicBezTo>
                    <a:lnTo>
                      <a:pt x="146968" y="141891"/>
                    </a:lnTo>
                    <a:lnTo>
                      <a:pt x="167274" y="144176"/>
                    </a:lnTo>
                    <a:lnTo>
                      <a:pt x="167274" y="159279"/>
                    </a:lnTo>
                    <a:lnTo>
                      <a:pt x="98486" y="159279"/>
                    </a:lnTo>
                    <a:lnTo>
                      <a:pt x="98486" y="144176"/>
                    </a:lnTo>
                    <a:lnTo>
                      <a:pt x="116508" y="141891"/>
                    </a:lnTo>
                    <a:lnTo>
                      <a:pt x="116508" y="64981"/>
                    </a:lnTo>
                    <a:cubicBezTo>
                      <a:pt x="116508" y="57746"/>
                      <a:pt x="116254" y="51274"/>
                      <a:pt x="115620" y="45816"/>
                    </a:cubicBezTo>
                    <a:cubicBezTo>
                      <a:pt x="114985" y="40359"/>
                      <a:pt x="113716" y="35790"/>
                      <a:pt x="111685" y="32110"/>
                    </a:cubicBezTo>
                    <a:cubicBezTo>
                      <a:pt x="109655" y="28429"/>
                      <a:pt x="106863" y="25764"/>
                      <a:pt x="103309" y="23860"/>
                    </a:cubicBezTo>
                    <a:cubicBezTo>
                      <a:pt x="99628" y="22083"/>
                      <a:pt x="94806" y="21068"/>
                      <a:pt x="88968" y="21068"/>
                    </a:cubicBezTo>
                    <a:cubicBezTo>
                      <a:pt x="81987" y="21068"/>
                      <a:pt x="75134" y="22337"/>
                      <a:pt x="68153" y="24875"/>
                    </a:cubicBezTo>
                    <a:cubicBezTo>
                      <a:pt x="61173" y="27414"/>
                      <a:pt x="55081" y="30587"/>
                      <a:pt x="49878" y="34394"/>
                    </a:cubicBezTo>
                    <a:lnTo>
                      <a:pt x="49878" y="141764"/>
                    </a:lnTo>
                    <a:lnTo>
                      <a:pt x="69169" y="144049"/>
                    </a:lnTo>
                    <a:lnTo>
                      <a:pt x="69169" y="159152"/>
                    </a:lnTo>
                    <a:lnTo>
                      <a:pt x="888"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1" name="Freeform: Shape 33">
                <a:extLst>
                  <a:ext uri="{FF2B5EF4-FFF2-40B4-BE49-F238E27FC236}">
                    <a16:creationId xmlns:a16="http://schemas.microsoft.com/office/drawing/2014/main" id="{D7385055-0376-657A-17F1-9C2C4E05DE74}"/>
                  </a:ext>
                </a:extLst>
              </p:cNvPr>
              <p:cNvSpPr/>
              <p:nvPr/>
            </p:nvSpPr>
            <p:spPr>
              <a:xfrm>
                <a:off x="3496283" y="1885455"/>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40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6 w 137195"/>
                  <a:gd name="connsiteY27" fmla="*/ 143668 h 161943"/>
                  <a:gd name="connsiteX28" fmla="*/ 137196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5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90"/>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3"/>
                      <a:pt x="12945" y="16118"/>
                    </a:cubicBezTo>
                    <a:cubicBezTo>
                      <a:pt x="17260" y="13580"/>
                      <a:pt x="22464" y="11042"/>
                      <a:pt x="28429" y="8757"/>
                    </a:cubicBezTo>
                    <a:cubicBezTo>
                      <a:pt x="34394" y="6346"/>
                      <a:pt x="40867" y="4315"/>
                      <a:pt x="47720" y="2538"/>
                    </a:cubicBezTo>
                    <a:cubicBezTo>
                      <a:pt x="54574" y="762"/>
                      <a:pt x="61427" y="0"/>
                      <a:pt x="68280" y="0"/>
                    </a:cubicBezTo>
                    <a:cubicBezTo>
                      <a:pt x="77799" y="0"/>
                      <a:pt x="85922" y="1015"/>
                      <a:pt x="92521" y="2919"/>
                    </a:cubicBezTo>
                    <a:cubicBezTo>
                      <a:pt x="99121" y="4823"/>
                      <a:pt x="104451" y="7996"/>
                      <a:pt x="108640" y="12311"/>
                    </a:cubicBezTo>
                    <a:cubicBezTo>
                      <a:pt x="112701" y="16626"/>
                      <a:pt x="115620" y="22210"/>
                      <a:pt x="117524" y="29191"/>
                    </a:cubicBezTo>
                    <a:cubicBezTo>
                      <a:pt x="119300" y="36044"/>
                      <a:pt x="120189" y="44547"/>
                      <a:pt x="120189" y="54447"/>
                    </a:cubicBezTo>
                    <a:lnTo>
                      <a:pt x="120189" y="143668"/>
                    </a:lnTo>
                    <a:lnTo>
                      <a:pt x="137196" y="143668"/>
                    </a:lnTo>
                    <a:lnTo>
                      <a:pt x="137196" y="156994"/>
                    </a:lnTo>
                    <a:cubicBezTo>
                      <a:pt x="135419" y="157502"/>
                      <a:pt x="133388" y="158010"/>
                      <a:pt x="130977" y="158517"/>
                    </a:cubicBezTo>
                    <a:cubicBezTo>
                      <a:pt x="128565" y="159152"/>
                      <a:pt x="126027" y="159659"/>
                      <a:pt x="123362" y="160167"/>
                    </a:cubicBezTo>
                    <a:cubicBezTo>
                      <a:pt x="120697" y="160675"/>
                      <a:pt x="118031" y="161055"/>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8"/>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5"/>
                      <a:pt x="29444" y="159406"/>
                    </a:cubicBezTo>
                    <a:cubicBezTo>
                      <a:pt x="23733" y="157756"/>
                      <a:pt x="18784" y="155091"/>
                      <a:pt x="14341" y="151537"/>
                    </a:cubicBezTo>
                    <a:cubicBezTo>
                      <a:pt x="10026" y="147983"/>
                      <a:pt x="6600" y="143414"/>
                      <a:pt x="3935"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4"/>
                      <a:pt x="37694" y="97217"/>
                      <a:pt x="35917" y="101278"/>
                    </a:cubicBezTo>
                    <a:cubicBezTo>
                      <a:pt x="34140" y="105340"/>
                      <a:pt x="33252" y="109528"/>
                      <a:pt x="33252" y="113843"/>
                    </a:cubicBezTo>
                    <a:cubicBezTo>
                      <a:pt x="33252" y="118920"/>
                      <a:pt x="33887" y="123108"/>
                      <a:pt x="35282" y="126535"/>
                    </a:cubicBezTo>
                    <a:cubicBezTo>
                      <a:pt x="36552" y="129961"/>
                      <a:pt x="38455" y="132880"/>
                      <a:pt x="40740" y="135038"/>
                    </a:cubicBezTo>
                    <a:cubicBezTo>
                      <a:pt x="43024" y="137195"/>
                      <a:pt x="45816" y="138845"/>
                      <a:pt x="48989" y="139734"/>
                    </a:cubicBezTo>
                    <a:cubicBezTo>
                      <a:pt x="52035"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2" name="Freeform: Shape 34">
                <a:extLst>
                  <a:ext uri="{FF2B5EF4-FFF2-40B4-BE49-F238E27FC236}">
                    <a16:creationId xmlns:a16="http://schemas.microsoft.com/office/drawing/2014/main" id="{73E54840-C4FD-8EC3-663F-ECA1A20867D5}"/>
                  </a:ext>
                </a:extLst>
              </p:cNvPr>
              <p:cNvSpPr/>
              <p:nvPr/>
            </p:nvSpPr>
            <p:spPr>
              <a:xfrm>
                <a:off x="3651246" y="1814763"/>
                <a:ext cx="76783" cy="229970"/>
              </a:xfrm>
              <a:custGeom>
                <a:avLst/>
                <a:gdLst>
                  <a:gd name="connsiteX0" fmla="*/ 0 w 76783"/>
                  <a:gd name="connsiteY0" fmla="*/ 229844 h 229970"/>
                  <a:gd name="connsiteX1" fmla="*/ 0 w 76783"/>
                  <a:gd name="connsiteY1" fmla="*/ 214741 h 229970"/>
                  <a:gd name="connsiteX2" fmla="*/ 22591 w 76783"/>
                  <a:gd name="connsiteY2" fmla="*/ 212456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0 w 76783"/>
                  <a:gd name="connsiteY8" fmla="*/ 4823 h 229970"/>
                  <a:gd name="connsiteX9" fmla="*/ 53050 w 76783"/>
                  <a:gd name="connsiteY9" fmla="*/ 212583 h 229970"/>
                  <a:gd name="connsiteX10" fmla="*/ 76784 w 76783"/>
                  <a:gd name="connsiteY10" fmla="*/ 214868 h 229970"/>
                  <a:gd name="connsiteX11" fmla="*/ 76784 w 76783"/>
                  <a:gd name="connsiteY11" fmla="*/ 229970 h 229970"/>
                  <a:gd name="connsiteX12" fmla="*/ 0 w 76783"/>
                  <a:gd name="connsiteY12" fmla="*/ 229970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741"/>
                    </a:lnTo>
                    <a:lnTo>
                      <a:pt x="22591" y="212456"/>
                    </a:lnTo>
                    <a:lnTo>
                      <a:pt x="22591" y="21576"/>
                    </a:lnTo>
                    <a:lnTo>
                      <a:pt x="0" y="19164"/>
                    </a:lnTo>
                    <a:lnTo>
                      <a:pt x="0" y="6219"/>
                    </a:lnTo>
                    <a:lnTo>
                      <a:pt x="45943" y="0"/>
                    </a:lnTo>
                    <a:lnTo>
                      <a:pt x="46197" y="0"/>
                    </a:lnTo>
                    <a:lnTo>
                      <a:pt x="53050" y="4823"/>
                    </a:lnTo>
                    <a:lnTo>
                      <a:pt x="53050" y="212583"/>
                    </a:lnTo>
                    <a:lnTo>
                      <a:pt x="76784" y="214868"/>
                    </a:lnTo>
                    <a:lnTo>
                      <a:pt x="76784" y="229970"/>
                    </a:lnTo>
                    <a:lnTo>
                      <a:pt x="0" y="229970"/>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3" name="Freeform: Shape 35">
                <a:extLst>
                  <a:ext uri="{FF2B5EF4-FFF2-40B4-BE49-F238E27FC236}">
                    <a16:creationId xmlns:a16="http://schemas.microsoft.com/office/drawing/2014/main" id="{3E27618C-5E65-B75D-8A04-F0847CCFA4D0}"/>
                  </a:ext>
                </a:extLst>
              </p:cNvPr>
              <p:cNvSpPr/>
              <p:nvPr/>
            </p:nvSpPr>
            <p:spPr>
              <a:xfrm>
                <a:off x="3837812" y="1814509"/>
                <a:ext cx="152171" cy="233143"/>
              </a:xfrm>
              <a:custGeom>
                <a:avLst/>
                <a:gdLst>
                  <a:gd name="connsiteX0" fmla="*/ 61173 w 152171"/>
                  <a:gd name="connsiteY0" fmla="*/ 233143 h 233143"/>
                  <a:gd name="connsiteX1" fmla="*/ 37948 w 152171"/>
                  <a:gd name="connsiteY1" fmla="*/ 228448 h 233143"/>
                  <a:gd name="connsiteX2" fmla="*/ 18403 w 152171"/>
                  <a:gd name="connsiteY2" fmla="*/ 214106 h 233143"/>
                  <a:gd name="connsiteX3" fmla="*/ 4950 w 152171"/>
                  <a:gd name="connsiteY3" fmla="*/ 189992 h 233143"/>
                  <a:gd name="connsiteX4" fmla="*/ 0 w 152171"/>
                  <a:gd name="connsiteY4" fmla="*/ 155725 h 233143"/>
                  <a:gd name="connsiteX5" fmla="*/ 5584 w 152171"/>
                  <a:gd name="connsiteY5" fmla="*/ 121966 h 233143"/>
                  <a:gd name="connsiteX6" fmla="*/ 21576 w 152171"/>
                  <a:gd name="connsiteY6" fmla="*/ 94679 h 233143"/>
                  <a:gd name="connsiteX7" fmla="*/ 46832 w 152171"/>
                  <a:gd name="connsiteY7" fmla="*/ 76530 h 233143"/>
                  <a:gd name="connsiteX8" fmla="*/ 80337 w 152171"/>
                  <a:gd name="connsiteY8" fmla="*/ 69930 h 233143"/>
                  <a:gd name="connsiteX9" fmla="*/ 93283 w 152171"/>
                  <a:gd name="connsiteY9" fmla="*/ 70565 h 233143"/>
                  <a:gd name="connsiteX10" fmla="*/ 105340 w 152171"/>
                  <a:gd name="connsiteY10" fmla="*/ 72342 h 233143"/>
                  <a:gd name="connsiteX11" fmla="*/ 105340 w 152171"/>
                  <a:gd name="connsiteY11" fmla="*/ 21322 h 233143"/>
                  <a:gd name="connsiteX12" fmla="*/ 78434 w 152171"/>
                  <a:gd name="connsiteY12" fmla="*/ 18784 h 233143"/>
                  <a:gd name="connsiteX13" fmla="*/ 78434 w 152171"/>
                  <a:gd name="connsiteY13" fmla="*/ 5838 h 233143"/>
                  <a:gd name="connsiteX14" fmla="*/ 128438 w 152171"/>
                  <a:gd name="connsiteY14" fmla="*/ 0 h 233143"/>
                  <a:gd name="connsiteX15" fmla="*/ 129073 w 152171"/>
                  <a:gd name="connsiteY15" fmla="*/ 0 h 233143"/>
                  <a:gd name="connsiteX16" fmla="*/ 135926 w 152171"/>
                  <a:gd name="connsiteY16" fmla="*/ 4823 h 233143"/>
                  <a:gd name="connsiteX17" fmla="*/ 135926 w 152171"/>
                  <a:gd name="connsiteY17" fmla="*/ 213472 h 233143"/>
                  <a:gd name="connsiteX18" fmla="*/ 152171 w 152171"/>
                  <a:gd name="connsiteY18" fmla="*/ 213472 h 233143"/>
                  <a:gd name="connsiteX19" fmla="*/ 152171 w 152171"/>
                  <a:gd name="connsiteY19" fmla="*/ 227940 h 233143"/>
                  <a:gd name="connsiteX20" fmla="*/ 138718 w 152171"/>
                  <a:gd name="connsiteY20" fmla="*/ 231240 h 233143"/>
                  <a:gd name="connsiteX21" fmla="*/ 122346 w 152171"/>
                  <a:gd name="connsiteY21" fmla="*/ 233016 h 233143"/>
                  <a:gd name="connsiteX22" fmla="*/ 115874 w 152171"/>
                  <a:gd name="connsiteY22" fmla="*/ 232509 h 233143"/>
                  <a:gd name="connsiteX23" fmla="*/ 111178 w 152171"/>
                  <a:gd name="connsiteY23" fmla="*/ 230478 h 233143"/>
                  <a:gd name="connsiteX24" fmla="*/ 108259 w 152171"/>
                  <a:gd name="connsiteY24" fmla="*/ 226036 h 233143"/>
                  <a:gd name="connsiteX25" fmla="*/ 107370 w 152171"/>
                  <a:gd name="connsiteY25" fmla="*/ 218548 h 233143"/>
                  <a:gd name="connsiteX26" fmla="*/ 107370 w 152171"/>
                  <a:gd name="connsiteY26" fmla="*/ 212583 h 233143"/>
                  <a:gd name="connsiteX27" fmla="*/ 99121 w 152171"/>
                  <a:gd name="connsiteY27" fmla="*/ 219944 h 233143"/>
                  <a:gd name="connsiteX28" fmla="*/ 88714 w 152171"/>
                  <a:gd name="connsiteY28" fmla="*/ 226544 h 233143"/>
                  <a:gd name="connsiteX29" fmla="*/ 76149 w 152171"/>
                  <a:gd name="connsiteY29" fmla="*/ 231240 h 233143"/>
                  <a:gd name="connsiteX30" fmla="*/ 61173 w 152171"/>
                  <a:gd name="connsiteY30" fmla="*/ 233143 h 233143"/>
                  <a:gd name="connsiteX31" fmla="*/ 73992 w 152171"/>
                  <a:gd name="connsiteY31" fmla="*/ 212202 h 233143"/>
                  <a:gd name="connsiteX32" fmla="*/ 84272 w 152171"/>
                  <a:gd name="connsiteY32" fmla="*/ 210806 h 233143"/>
                  <a:gd name="connsiteX33" fmla="*/ 93029 w 152171"/>
                  <a:gd name="connsiteY33" fmla="*/ 207380 h 233143"/>
                  <a:gd name="connsiteX34" fmla="*/ 100136 w 152171"/>
                  <a:gd name="connsiteY34" fmla="*/ 202811 h 233143"/>
                  <a:gd name="connsiteX35" fmla="*/ 105340 w 152171"/>
                  <a:gd name="connsiteY35" fmla="*/ 198115 h 233143"/>
                  <a:gd name="connsiteX36" fmla="*/ 105340 w 152171"/>
                  <a:gd name="connsiteY36" fmla="*/ 94552 h 233143"/>
                  <a:gd name="connsiteX37" fmla="*/ 101913 w 152171"/>
                  <a:gd name="connsiteY37" fmla="*/ 91379 h 233143"/>
                  <a:gd name="connsiteX38" fmla="*/ 95821 w 152171"/>
                  <a:gd name="connsiteY38" fmla="*/ 88587 h 233143"/>
                  <a:gd name="connsiteX39" fmla="*/ 87825 w 152171"/>
                  <a:gd name="connsiteY39" fmla="*/ 86683 h 233143"/>
                  <a:gd name="connsiteX40" fmla="*/ 78561 w 152171"/>
                  <a:gd name="connsiteY40" fmla="*/ 86049 h 233143"/>
                  <a:gd name="connsiteX41" fmla="*/ 61300 w 152171"/>
                  <a:gd name="connsiteY41" fmla="*/ 89475 h 233143"/>
                  <a:gd name="connsiteX42" fmla="*/ 47086 w 152171"/>
                  <a:gd name="connsiteY42" fmla="*/ 100644 h 233143"/>
                  <a:gd name="connsiteX43" fmla="*/ 37313 w 152171"/>
                  <a:gd name="connsiteY43" fmla="*/ 120823 h 233143"/>
                  <a:gd name="connsiteX44" fmla="*/ 33379 w 152171"/>
                  <a:gd name="connsiteY44" fmla="*/ 151029 h 233143"/>
                  <a:gd name="connsiteX45" fmla="*/ 36171 w 152171"/>
                  <a:gd name="connsiteY45" fmla="*/ 178570 h 233143"/>
                  <a:gd name="connsiteX46" fmla="*/ 44801 w 152171"/>
                  <a:gd name="connsiteY46" fmla="*/ 197607 h 233143"/>
                  <a:gd name="connsiteX47" fmla="*/ 57873 w 152171"/>
                  <a:gd name="connsiteY47" fmla="*/ 208649 h 233143"/>
                  <a:gd name="connsiteX48" fmla="*/ 73992 w 152171"/>
                  <a:gd name="connsiteY48" fmla="*/ 212202 h 23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2171" h="233143">
                    <a:moveTo>
                      <a:pt x="61173" y="233143"/>
                    </a:moveTo>
                    <a:cubicBezTo>
                      <a:pt x="53051" y="233143"/>
                      <a:pt x="45309" y="231620"/>
                      <a:pt x="37948" y="228448"/>
                    </a:cubicBezTo>
                    <a:cubicBezTo>
                      <a:pt x="30587" y="225275"/>
                      <a:pt x="24114" y="220579"/>
                      <a:pt x="18403" y="214106"/>
                    </a:cubicBezTo>
                    <a:cubicBezTo>
                      <a:pt x="12819" y="207760"/>
                      <a:pt x="8376" y="199638"/>
                      <a:pt x="4950" y="189992"/>
                    </a:cubicBezTo>
                    <a:cubicBezTo>
                      <a:pt x="1650" y="180347"/>
                      <a:pt x="0" y="168924"/>
                      <a:pt x="0" y="155725"/>
                    </a:cubicBezTo>
                    <a:cubicBezTo>
                      <a:pt x="0" y="143668"/>
                      <a:pt x="1904" y="132500"/>
                      <a:pt x="5584" y="121966"/>
                    </a:cubicBezTo>
                    <a:cubicBezTo>
                      <a:pt x="9265" y="111559"/>
                      <a:pt x="14595" y="102421"/>
                      <a:pt x="21576" y="94679"/>
                    </a:cubicBezTo>
                    <a:cubicBezTo>
                      <a:pt x="28556" y="86937"/>
                      <a:pt x="36932" y="80972"/>
                      <a:pt x="46832" y="76530"/>
                    </a:cubicBezTo>
                    <a:cubicBezTo>
                      <a:pt x="56731" y="72215"/>
                      <a:pt x="67900" y="69930"/>
                      <a:pt x="80337" y="69930"/>
                    </a:cubicBezTo>
                    <a:cubicBezTo>
                      <a:pt x="84779" y="69930"/>
                      <a:pt x="88968" y="70184"/>
                      <a:pt x="93283" y="70565"/>
                    </a:cubicBezTo>
                    <a:cubicBezTo>
                      <a:pt x="97471" y="71073"/>
                      <a:pt x="101532" y="71580"/>
                      <a:pt x="105340" y="72342"/>
                    </a:cubicBezTo>
                    <a:lnTo>
                      <a:pt x="105340" y="21322"/>
                    </a:lnTo>
                    <a:lnTo>
                      <a:pt x="78434" y="18784"/>
                    </a:lnTo>
                    <a:lnTo>
                      <a:pt x="78434" y="5838"/>
                    </a:lnTo>
                    <a:lnTo>
                      <a:pt x="128438" y="0"/>
                    </a:lnTo>
                    <a:lnTo>
                      <a:pt x="129073" y="0"/>
                    </a:lnTo>
                    <a:lnTo>
                      <a:pt x="135926" y="4823"/>
                    </a:lnTo>
                    <a:lnTo>
                      <a:pt x="135926" y="213472"/>
                    </a:lnTo>
                    <a:lnTo>
                      <a:pt x="152171" y="213472"/>
                    </a:lnTo>
                    <a:lnTo>
                      <a:pt x="152171" y="227940"/>
                    </a:lnTo>
                    <a:cubicBezTo>
                      <a:pt x="148364" y="228955"/>
                      <a:pt x="143922" y="230097"/>
                      <a:pt x="138718" y="231240"/>
                    </a:cubicBezTo>
                    <a:cubicBezTo>
                      <a:pt x="133515" y="232382"/>
                      <a:pt x="128057" y="233016"/>
                      <a:pt x="122346" y="233016"/>
                    </a:cubicBezTo>
                    <a:cubicBezTo>
                      <a:pt x="119808" y="233016"/>
                      <a:pt x="117777" y="232890"/>
                      <a:pt x="115874" y="232509"/>
                    </a:cubicBezTo>
                    <a:cubicBezTo>
                      <a:pt x="114097" y="232128"/>
                      <a:pt x="112447" y="231493"/>
                      <a:pt x="111178" y="230478"/>
                    </a:cubicBezTo>
                    <a:cubicBezTo>
                      <a:pt x="109909" y="229463"/>
                      <a:pt x="108893" y="227940"/>
                      <a:pt x="108259" y="226036"/>
                    </a:cubicBezTo>
                    <a:cubicBezTo>
                      <a:pt x="107624" y="224132"/>
                      <a:pt x="107370" y="221594"/>
                      <a:pt x="107370" y="218548"/>
                    </a:cubicBezTo>
                    <a:lnTo>
                      <a:pt x="107370" y="212583"/>
                    </a:lnTo>
                    <a:cubicBezTo>
                      <a:pt x="104959" y="214995"/>
                      <a:pt x="102294" y="217533"/>
                      <a:pt x="99121" y="219944"/>
                    </a:cubicBezTo>
                    <a:cubicBezTo>
                      <a:pt x="96075" y="222356"/>
                      <a:pt x="92521" y="224640"/>
                      <a:pt x="88714" y="226544"/>
                    </a:cubicBezTo>
                    <a:cubicBezTo>
                      <a:pt x="84906" y="228448"/>
                      <a:pt x="80718" y="229971"/>
                      <a:pt x="76149" y="231240"/>
                    </a:cubicBezTo>
                    <a:cubicBezTo>
                      <a:pt x="71580" y="232636"/>
                      <a:pt x="66631" y="233143"/>
                      <a:pt x="61173" y="233143"/>
                    </a:cubicBezTo>
                    <a:close/>
                    <a:moveTo>
                      <a:pt x="73992" y="212202"/>
                    </a:moveTo>
                    <a:cubicBezTo>
                      <a:pt x="77672" y="212202"/>
                      <a:pt x="81099" y="211695"/>
                      <a:pt x="84272" y="210806"/>
                    </a:cubicBezTo>
                    <a:cubicBezTo>
                      <a:pt x="87445" y="209918"/>
                      <a:pt x="90364" y="208776"/>
                      <a:pt x="93029" y="207380"/>
                    </a:cubicBezTo>
                    <a:cubicBezTo>
                      <a:pt x="95694" y="205984"/>
                      <a:pt x="98105" y="204461"/>
                      <a:pt x="100136" y="202811"/>
                    </a:cubicBezTo>
                    <a:cubicBezTo>
                      <a:pt x="102294" y="201161"/>
                      <a:pt x="103944" y="199638"/>
                      <a:pt x="105340" y="198115"/>
                    </a:cubicBezTo>
                    <a:lnTo>
                      <a:pt x="105340" y="94552"/>
                    </a:lnTo>
                    <a:cubicBezTo>
                      <a:pt x="104705" y="93410"/>
                      <a:pt x="103563" y="92394"/>
                      <a:pt x="101913" y="91379"/>
                    </a:cubicBezTo>
                    <a:cubicBezTo>
                      <a:pt x="100263" y="90364"/>
                      <a:pt x="98105" y="89348"/>
                      <a:pt x="95821" y="88587"/>
                    </a:cubicBezTo>
                    <a:cubicBezTo>
                      <a:pt x="93410" y="87825"/>
                      <a:pt x="90745" y="87191"/>
                      <a:pt x="87825" y="86683"/>
                    </a:cubicBezTo>
                    <a:cubicBezTo>
                      <a:pt x="84906" y="86175"/>
                      <a:pt x="81860" y="86049"/>
                      <a:pt x="78561" y="86049"/>
                    </a:cubicBezTo>
                    <a:cubicBezTo>
                      <a:pt x="72469" y="86049"/>
                      <a:pt x="66631" y="87191"/>
                      <a:pt x="61300" y="89475"/>
                    </a:cubicBezTo>
                    <a:cubicBezTo>
                      <a:pt x="55970" y="91760"/>
                      <a:pt x="51147" y="95567"/>
                      <a:pt x="47086" y="100644"/>
                    </a:cubicBezTo>
                    <a:cubicBezTo>
                      <a:pt x="43024" y="105847"/>
                      <a:pt x="39725" y="112447"/>
                      <a:pt x="37313" y="120823"/>
                    </a:cubicBezTo>
                    <a:cubicBezTo>
                      <a:pt x="34902" y="129073"/>
                      <a:pt x="33633" y="139099"/>
                      <a:pt x="33379" y="151029"/>
                    </a:cubicBezTo>
                    <a:cubicBezTo>
                      <a:pt x="33252" y="161690"/>
                      <a:pt x="34140" y="170828"/>
                      <a:pt x="36171" y="178570"/>
                    </a:cubicBezTo>
                    <a:cubicBezTo>
                      <a:pt x="38202" y="186312"/>
                      <a:pt x="41121" y="192657"/>
                      <a:pt x="44801" y="197607"/>
                    </a:cubicBezTo>
                    <a:cubicBezTo>
                      <a:pt x="48482" y="202684"/>
                      <a:pt x="52924" y="206364"/>
                      <a:pt x="57873" y="208649"/>
                    </a:cubicBezTo>
                    <a:cubicBezTo>
                      <a:pt x="62823" y="211060"/>
                      <a:pt x="68280" y="212202"/>
                      <a:pt x="73992" y="21220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4" name="Freeform: Shape 36">
                <a:extLst>
                  <a:ext uri="{FF2B5EF4-FFF2-40B4-BE49-F238E27FC236}">
                    <a16:creationId xmlns:a16="http://schemas.microsoft.com/office/drawing/2014/main" id="{AE33899F-DF29-1824-9134-111E4A20EA76}"/>
                  </a:ext>
                </a:extLst>
              </p:cNvPr>
              <p:cNvSpPr/>
              <p:nvPr/>
            </p:nvSpPr>
            <p:spPr>
              <a:xfrm>
                <a:off x="4011686" y="1884821"/>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1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3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5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2"/>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1" y="117524"/>
                      <a:pt x="43278" y="123615"/>
                      <a:pt x="47466" y="128311"/>
                    </a:cubicBezTo>
                    <a:cubicBezTo>
                      <a:pt x="51655" y="133007"/>
                      <a:pt x="56604" y="136434"/>
                      <a:pt x="62062" y="138591"/>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2"/>
                      <a:pt x="116128" y="150014"/>
                    </a:cubicBezTo>
                    <a:cubicBezTo>
                      <a:pt x="112066" y="152425"/>
                      <a:pt x="107497" y="154710"/>
                      <a:pt x="102548" y="156487"/>
                    </a:cubicBezTo>
                    <a:cubicBezTo>
                      <a:pt x="97598" y="158390"/>
                      <a:pt x="92267" y="159913"/>
                      <a:pt x="86683" y="161056"/>
                    </a:cubicBezTo>
                    <a:cubicBezTo>
                      <a:pt x="80972" y="162325"/>
                      <a:pt x="75388" y="162832"/>
                      <a:pt x="69803" y="162832"/>
                    </a:cubicBezTo>
                    <a:close/>
                    <a:moveTo>
                      <a:pt x="66377" y="16372"/>
                    </a:moveTo>
                    <a:cubicBezTo>
                      <a:pt x="61808" y="16372"/>
                      <a:pt x="57620" y="17134"/>
                      <a:pt x="53685" y="18783"/>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5"/>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5" name="Freeform: Shape 37">
                <a:extLst>
                  <a:ext uri="{FF2B5EF4-FFF2-40B4-BE49-F238E27FC236}">
                    <a16:creationId xmlns:a16="http://schemas.microsoft.com/office/drawing/2014/main" id="{92ABD377-0738-3BC4-8345-374A8E317B1C}"/>
                  </a:ext>
                </a:extLst>
              </p:cNvPr>
              <p:cNvSpPr/>
              <p:nvPr/>
            </p:nvSpPr>
            <p:spPr>
              <a:xfrm>
                <a:off x="2557491" y="2150835"/>
                <a:ext cx="137703" cy="213979"/>
              </a:xfrm>
              <a:custGeom>
                <a:avLst/>
                <a:gdLst>
                  <a:gd name="connsiteX0" fmla="*/ 63585 w 137703"/>
                  <a:gd name="connsiteY0" fmla="*/ 213979 h 213979"/>
                  <a:gd name="connsiteX1" fmla="*/ 41247 w 137703"/>
                  <a:gd name="connsiteY1" fmla="*/ 212075 h 213979"/>
                  <a:gd name="connsiteX2" fmla="*/ 22972 w 137703"/>
                  <a:gd name="connsiteY2" fmla="*/ 207887 h 213979"/>
                  <a:gd name="connsiteX3" fmla="*/ 9138 w 137703"/>
                  <a:gd name="connsiteY3" fmla="*/ 203445 h 213979"/>
                  <a:gd name="connsiteX4" fmla="*/ 0 w 137703"/>
                  <a:gd name="connsiteY4" fmla="*/ 201161 h 213979"/>
                  <a:gd name="connsiteX5" fmla="*/ 2284 w 137703"/>
                  <a:gd name="connsiteY5" fmla="*/ 150648 h 213979"/>
                  <a:gd name="connsiteX6" fmla="*/ 21195 w 137703"/>
                  <a:gd name="connsiteY6" fmla="*/ 150648 h 213979"/>
                  <a:gd name="connsiteX7" fmla="*/ 26906 w 137703"/>
                  <a:gd name="connsiteY7" fmla="*/ 184535 h 213979"/>
                  <a:gd name="connsiteX8" fmla="*/ 32998 w 137703"/>
                  <a:gd name="connsiteY8" fmla="*/ 189485 h 213979"/>
                  <a:gd name="connsiteX9" fmla="*/ 41755 w 137703"/>
                  <a:gd name="connsiteY9" fmla="*/ 193546 h 213979"/>
                  <a:gd name="connsiteX10" fmla="*/ 52416 w 137703"/>
                  <a:gd name="connsiteY10" fmla="*/ 196211 h 213979"/>
                  <a:gd name="connsiteX11" fmla="*/ 64346 w 137703"/>
                  <a:gd name="connsiteY11" fmla="*/ 197226 h 213979"/>
                  <a:gd name="connsiteX12" fmla="*/ 94806 w 137703"/>
                  <a:gd name="connsiteY12" fmla="*/ 188088 h 213979"/>
                  <a:gd name="connsiteX13" fmla="*/ 104578 w 137703"/>
                  <a:gd name="connsiteY13" fmla="*/ 163086 h 213979"/>
                  <a:gd name="connsiteX14" fmla="*/ 101405 w 137703"/>
                  <a:gd name="connsiteY14" fmla="*/ 148491 h 213979"/>
                  <a:gd name="connsiteX15" fmla="*/ 92141 w 137703"/>
                  <a:gd name="connsiteY15" fmla="*/ 136942 h 213979"/>
                  <a:gd name="connsiteX16" fmla="*/ 77418 w 137703"/>
                  <a:gd name="connsiteY16" fmla="*/ 127169 h 213979"/>
                  <a:gd name="connsiteX17" fmla="*/ 58127 w 137703"/>
                  <a:gd name="connsiteY17" fmla="*/ 117651 h 213979"/>
                  <a:gd name="connsiteX18" fmla="*/ 39978 w 137703"/>
                  <a:gd name="connsiteY18" fmla="*/ 108513 h 213979"/>
                  <a:gd name="connsiteX19" fmla="*/ 22083 w 137703"/>
                  <a:gd name="connsiteY19" fmla="*/ 95440 h 213979"/>
                  <a:gd name="connsiteX20" fmla="*/ 8376 w 137703"/>
                  <a:gd name="connsiteY20" fmla="*/ 77418 h 213979"/>
                  <a:gd name="connsiteX21" fmla="*/ 2919 w 137703"/>
                  <a:gd name="connsiteY21" fmla="*/ 53431 h 213979"/>
                  <a:gd name="connsiteX22" fmla="*/ 7742 w 137703"/>
                  <a:gd name="connsiteY22" fmla="*/ 31856 h 213979"/>
                  <a:gd name="connsiteX23" fmla="*/ 21449 w 137703"/>
                  <a:gd name="connsiteY23" fmla="*/ 14976 h 213979"/>
                  <a:gd name="connsiteX24" fmla="*/ 42644 w 137703"/>
                  <a:gd name="connsiteY24" fmla="*/ 3934 h 213979"/>
                  <a:gd name="connsiteX25" fmla="*/ 70184 w 137703"/>
                  <a:gd name="connsiteY25" fmla="*/ 0 h 213979"/>
                  <a:gd name="connsiteX26" fmla="*/ 88079 w 137703"/>
                  <a:gd name="connsiteY26" fmla="*/ 1396 h 213979"/>
                  <a:gd name="connsiteX27" fmla="*/ 103563 w 137703"/>
                  <a:gd name="connsiteY27" fmla="*/ 4442 h 213979"/>
                  <a:gd name="connsiteX28" fmla="*/ 116001 w 137703"/>
                  <a:gd name="connsiteY28" fmla="*/ 7869 h 213979"/>
                  <a:gd name="connsiteX29" fmla="*/ 124504 w 137703"/>
                  <a:gd name="connsiteY29" fmla="*/ 10153 h 213979"/>
                  <a:gd name="connsiteX30" fmla="*/ 122727 w 137703"/>
                  <a:gd name="connsiteY30" fmla="*/ 56604 h 213979"/>
                  <a:gd name="connsiteX31" fmla="*/ 104578 w 137703"/>
                  <a:gd name="connsiteY31" fmla="*/ 56604 h 213979"/>
                  <a:gd name="connsiteX32" fmla="*/ 97852 w 137703"/>
                  <a:gd name="connsiteY32" fmla="*/ 24495 h 213979"/>
                  <a:gd name="connsiteX33" fmla="*/ 93790 w 137703"/>
                  <a:gd name="connsiteY33" fmla="*/ 21703 h 213979"/>
                  <a:gd name="connsiteX34" fmla="*/ 87191 w 137703"/>
                  <a:gd name="connsiteY34" fmla="*/ 19164 h 213979"/>
                  <a:gd name="connsiteX35" fmla="*/ 78814 w 137703"/>
                  <a:gd name="connsiteY35" fmla="*/ 17260 h 213979"/>
                  <a:gd name="connsiteX36" fmla="*/ 69296 w 137703"/>
                  <a:gd name="connsiteY36" fmla="*/ 16499 h 213979"/>
                  <a:gd name="connsiteX37" fmla="*/ 41882 w 137703"/>
                  <a:gd name="connsiteY37" fmla="*/ 23733 h 213979"/>
                  <a:gd name="connsiteX38" fmla="*/ 33252 w 137703"/>
                  <a:gd name="connsiteY38" fmla="*/ 45816 h 213979"/>
                  <a:gd name="connsiteX39" fmla="*/ 36298 w 137703"/>
                  <a:gd name="connsiteY39" fmla="*/ 59650 h 213979"/>
                  <a:gd name="connsiteX40" fmla="*/ 45309 w 137703"/>
                  <a:gd name="connsiteY40" fmla="*/ 70565 h 213979"/>
                  <a:gd name="connsiteX41" fmla="*/ 59904 w 137703"/>
                  <a:gd name="connsiteY41" fmla="*/ 80337 h 213979"/>
                  <a:gd name="connsiteX42" fmla="*/ 79830 w 137703"/>
                  <a:gd name="connsiteY42" fmla="*/ 90744 h 213979"/>
                  <a:gd name="connsiteX43" fmla="*/ 100263 w 137703"/>
                  <a:gd name="connsiteY43" fmla="*/ 101659 h 213979"/>
                  <a:gd name="connsiteX44" fmla="*/ 118920 w 137703"/>
                  <a:gd name="connsiteY44" fmla="*/ 114858 h 213979"/>
                  <a:gd name="connsiteX45" fmla="*/ 132500 w 137703"/>
                  <a:gd name="connsiteY45" fmla="*/ 131738 h 213979"/>
                  <a:gd name="connsiteX46" fmla="*/ 137703 w 137703"/>
                  <a:gd name="connsiteY46" fmla="*/ 153821 h 213979"/>
                  <a:gd name="connsiteX47" fmla="*/ 132880 w 137703"/>
                  <a:gd name="connsiteY47" fmla="*/ 175397 h 213979"/>
                  <a:gd name="connsiteX48" fmla="*/ 118793 w 137703"/>
                  <a:gd name="connsiteY48" fmla="*/ 194688 h 213979"/>
                  <a:gd name="connsiteX49" fmla="*/ 95567 w 137703"/>
                  <a:gd name="connsiteY49" fmla="*/ 208522 h 213979"/>
                  <a:gd name="connsiteX50" fmla="*/ 63585 w 137703"/>
                  <a:gd name="connsiteY50" fmla="*/ 213979 h 21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7703" h="213979">
                    <a:moveTo>
                      <a:pt x="63585" y="213979"/>
                    </a:moveTo>
                    <a:cubicBezTo>
                      <a:pt x="55462" y="213979"/>
                      <a:pt x="47974" y="213345"/>
                      <a:pt x="41247" y="212075"/>
                    </a:cubicBezTo>
                    <a:cubicBezTo>
                      <a:pt x="34394" y="210806"/>
                      <a:pt x="28302" y="209410"/>
                      <a:pt x="22972" y="207887"/>
                    </a:cubicBezTo>
                    <a:cubicBezTo>
                      <a:pt x="17641" y="206364"/>
                      <a:pt x="12945" y="204841"/>
                      <a:pt x="9138" y="203445"/>
                    </a:cubicBezTo>
                    <a:cubicBezTo>
                      <a:pt x="5203" y="202049"/>
                      <a:pt x="2284" y="201288"/>
                      <a:pt x="0" y="201161"/>
                    </a:cubicBezTo>
                    <a:lnTo>
                      <a:pt x="2284" y="150648"/>
                    </a:lnTo>
                    <a:lnTo>
                      <a:pt x="21195" y="150648"/>
                    </a:lnTo>
                    <a:lnTo>
                      <a:pt x="26906" y="184535"/>
                    </a:lnTo>
                    <a:cubicBezTo>
                      <a:pt x="28429" y="186312"/>
                      <a:pt x="30460" y="187962"/>
                      <a:pt x="32998" y="189485"/>
                    </a:cubicBezTo>
                    <a:cubicBezTo>
                      <a:pt x="35536" y="191008"/>
                      <a:pt x="38455" y="192404"/>
                      <a:pt x="41755" y="193546"/>
                    </a:cubicBezTo>
                    <a:cubicBezTo>
                      <a:pt x="45055" y="194688"/>
                      <a:pt x="48609" y="195577"/>
                      <a:pt x="52416" y="196211"/>
                    </a:cubicBezTo>
                    <a:cubicBezTo>
                      <a:pt x="56223" y="196846"/>
                      <a:pt x="60158" y="197226"/>
                      <a:pt x="64346" y="197226"/>
                    </a:cubicBezTo>
                    <a:cubicBezTo>
                      <a:pt x="78053" y="197226"/>
                      <a:pt x="88206" y="194180"/>
                      <a:pt x="94806" y="188088"/>
                    </a:cubicBezTo>
                    <a:cubicBezTo>
                      <a:pt x="101278" y="181997"/>
                      <a:pt x="104578" y="173747"/>
                      <a:pt x="104578" y="163086"/>
                    </a:cubicBezTo>
                    <a:cubicBezTo>
                      <a:pt x="104578" y="157502"/>
                      <a:pt x="103436" y="152679"/>
                      <a:pt x="101405" y="148491"/>
                    </a:cubicBezTo>
                    <a:cubicBezTo>
                      <a:pt x="99248" y="144303"/>
                      <a:pt x="96202" y="140495"/>
                      <a:pt x="92141" y="136942"/>
                    </a:cubicBezTo>
                    <a:cubicBezTo>
                      <a:pt x="88079" y="133515"/>
                      <a:pt x="83130" y="130215"/>
                      <a:pt x="77418" y="127169"/>
                    </a:cubicBezTo>
                    <a:cubicBezTo>
                      <a:pt x="71707" y="124123"/>
                      <a:pt x="65234" y="120950"/>
                      <a:pt x="58127" y="117651"/>
                    </a:cubicBezTo>
                    <a:cubicBezTo>
                      <a:pt x="52416" y="115112"/>
                      <a:pt x="46451" y="112066"/>
                      <a:pt x="39978" y="108513"/>
                    </a:cubicBezTo>
                    <a:cubicBezTo>
                      <a:pt x="33506" y="104959"/>
                      <a:pt x="27541" y="100644"/>
                      <a:pt x="22083" y="95440"/>
                    </a:cubicBezTo>
                    <a:cubicBezTo>
                      <a:pt x="16626" y="90237"/>
                      <a:pt x="12057" y="84272"/>
                      <a:pt x="8376" y="77418"/>
                    </a:cubicBezTo>
                    <a:cubicBezTo>
                      <a:pt x="4696" y="70565"/>
                      <a:pt x="2919" y="62569"/>
                      <a:pt x="2919" y="53431"/>
                    </a:cubicBezTo>
                    <a:cubicBezTo>
                      <a:pt x="2919" y="45563"/>
                      <a:pt x="4569" y="38455"/>
                      <a:pt x="7742" y="31856"/>
                    </a:cubicBezTo>
                    <a:cubicBezTo>
                      <a:pt x="11042" y="25383"/>
                      <a:pt x="15484" y="19672"/>
                      <a:pt x="21449" y="14976"/>
                    </a:cubicBezTo>
                    <a:cubicBezTo>
                      <a:pt x="27287" y="10280"/>
                      <a:pt x="34394" y="6600"/>
                      <a:pt x="42644" y="3934"/>
                    </a:cubicBezTo>
                    <a:cubicBezTo>
                      <a:pt x="50893" y="1269"/>
                      <a:pt x="60031" y="0"/>
                      <a:pt x="70184" y="0"/>
                    </a:cubicBezTo>
                    <a:cubicBezTo>
                      <a:pt x="76530" y="0"/>
                      <a:pt x="82495" y="508"/>
                      <a:pt x="88079" y="1396"/>
                    </a:cubicBezTo>
                    <a:cubicBezTo>
                      <a:pt x="93790" y="2284"/>
                      <a:pt x="98867" y="3300"/>
                      <a:pt x="103563" y="4442"/>
                    </a:cubicBezTo>
                    <a:cubicBezTo>
                      <a:pt x="108259" y="5584"/>
                      <a:pt x="112447" y="6726"/>
                      <a:pt x="116001" y="7869"/>
                    </a:cubicBezTo>
                    <a:cubicBezTo>
                      <a:pt x="119554" y="9011"/>
                      <a:pt x="122346" y="9773"/>
                      <a:pt x="124504" y="10153"/>
                    </a:cubicBezTo>
                    <a:lnTo>
                      <a:pt x="122727" y="56604"/>
                    </a:lnTo>
                    <a:lnTo>
                      <a:pt x="104578" y="56604"/>
                    </a:lnTo>
                    <a:lnTo>
                      <a:pt x="97852" y="24495"/>
                    </a:lnTo>
                    <a:cubicBezTo>
                      <a:pt x="97090" y="23606"/>
                      <a:pt x="95694" y="22591"/>
                      <a:pt x="93790" y="21703"/>
                    </a:cubicBezTo>
                    <a:cubicBezTo>
                      <a:pt x="91887" y="20687"/>
                      <a:pt x="89729" y="19926"/>
                      <a:pt x="87191" y="19164"/>
                    </a:cubicBezTo>
                    <a:cubicBezTo>
                      <a:pt x="84652" y="18403"/>
                      <a:pt x="81860" y="17768"/>
                      <a:pt x="78814" y="17260"/>
                    </a:cubicBezTo>
                    <a:cubicBezTo>
                      <a:pt x="75768" y="16753"/>
                      <a:pt x="72469" y="16499"/>
                      <a:pt x="69296" y="16499"/>
                    </a:cubicBezTo>
                    <a:cubicBezTo>
                      <a:pt x="56731" y="16499"/>
                      <a:pt x="47593" y="18910"/>
                      <a:pt x="41882" y="23733"/>
                    </a:cubicBezTo>
                    <a:cubicBezTo>
                      <a:pt x="36044" y="28556"/>
                      <a:pt x="33252" y="35917"/>
                      <a:pt x="33252" y="45816"/>
                    </a:cubicBezTo>
                    <a:cubicBezTo>
                      <a:pt x="33252" y="51147"/>
                      <a:pt x="34267" y="55716"/>
                      <a:pt x="36298" y="59650"/>
                    </a:cubicBezTo>
                    <a:cubicBezTo>
                      <a:pt x="38328" y="63585"/>
                      <a:pt x="41374" y="67265"/>
                      <a:pt x="45309" y="70565"/>
                    </a:cubicBezTo>
                    <a:cubicBezTo>
                      <a:pt x="49243" y="73865"/>
                      <a:pt x="54066" y="77165"/>
                      <a:pt x="59904" y="80337"/>
                    </a:cubicBezTo>
                    <a:cubicBezTo>
                      <a:pt x="65742" y="83510"/>
                      <a:pt x="72342" y="87064"/>
                      <a:pt x="79830" y="90744"/>
                    </a:cubicBezTo>
                    <a:cubicBezTo>
                      <a:pt x="86556" y="94171"/>
                      <a:pt x="93410" y="97725"/>
                      <a:pt x="100263" y="101659"/>
                    </a:cubicBezTo>
                    <a:cubicBezTo>
                      <a:pt x="107117" y="105594"/>
                      <a:pt x="113335" y="109909"/>
                      <a:pt x="118920" y="114858"/>
                    </a:cubicBezTo>
                    <a:cubicBezTo>
                      <a:pt x="124504" y="119808"/>
                      <a:pt x="128946" y="125392"/>
                      <a:pt x="132500" y="131738"/>
                    </a:cubicBezTo>
                    <a:cubicBezTo>
                      <a:pt x="136053" y="138084"/>
                      <a:pt x="137703" y="145445"/>
                      <a:pt x="137703" y="153821"/>
                    </a:cubicBezTo>
                    <a:cubicBezTo>
                      <a:pt x="137703" y="161056"/>
                      <a:pt x="136053" y="168163"/>
                      <a:pt x="132880" y="175397"/>
                    </a:cubicBezTo>
                    <a:cubicBezTo>
                      <a:pt x="129707" y="182504"/>
                      <a:pt x="125012" y="188977"/>
                      <a:pt x="118793" y="194688"/>
                    </a:cubicBezTo>
                    <a:cubicBezTo>
                      <a:pt x="112574" y="200399"/>
                      <a:pt x="104832" y="204968"/>
                      <a:pt x="95567" y="208522"/>
                    </a:cubicBezTo>
                    <a:cubicBezTo>
                      <a:pt x="86429" y="212329"/>
                      <a:pt x="75768" y="213979"/>
                      <a:pt x="63585" y="213979"/>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6" name="Freeform: Shape 38">
                <a:extLst>
                  <a:ext uri="{FF2B5EF4-FFF2-40B4-BE49-F238E27FC236}">
                    <a16:creationId xmlns:a16="http://schemas.microsoft.com/office/drawing/2014/main" id="{2EB0113D-82EE-8A25-4EDB-5DC09FABB35B}"/>
                  </a:ext>
                </a:extLst>
              </p:cNvPr>
              <p:cNvSpPr/>
              <p:nvPr/>
            </p:nvSpPr>
            <p:spPr>
              <a:xfrm>
                <a:off x="2717404"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1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7 w 137195"/>
                  <a:gd name="connsiteY52" fmla="*/ 0 h 242408"/>
                  <a:gd name="connsiteX53" fmla="*/ 36552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2" y="106482"/>
                      <a:pt x="31983" y="107751"/>
                    </a:cubicBezTo>
                    <a:cubicBezTo>
                      <a:pt x="27541" y="109020"/>
                      <a:pt x="23352" y="110543"/>
                      <a:pt x="19545" y="111939"/>
                    </a:cubicBezTo>
                    <a:cubicBezTo>
                      <a:pt x="15738" y="113462"/>
                      <a:pt x="12565" y="114858"/>
                      <a:pt x="10026" y="116128"/>
                    </a:cubicBezTo>
                    <a:lnTo>
                      <a:pt x="9899" y="116128"/>
                    </a:lnTo>
                    <a:lnTo>
                      <a:pt x="3681" y="102928"/>
                    </a:lnTo>
                    <a:cubicBezTo>
                      <a:pt x="5457" y="101278"/>
                      <a:pt x="8503" y="99248"/>
                      <a:pt x="12818" y="96583"/>
                    </a:cubicBezTo>
                    <a:cubicBezTo>
                      <a:pt x="17134"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4" y="239997"/>
                    </a:cubicBezTo>
                    <a:cubicBezTo>
                      <a:pt x="58508" y="241647"/>
                      <a:pt x="53178" y="242408"/>
                      <a:pt x="47466" y="242408"/>
                    </a:cubicBezTo>
                    <a:cubicBezTo>
                      <a:pt x="41121" y="242408"/>
                      <a:pt x="35156" y="241520"/>
                      <a:pt x="29444" y="239870"/>
                    </a:cubicBezTo>
                    <a:cubicBezTo>
                      <a:pt x="23733" y="238220"/>
                      <a:pt x="18783" y="235555"/>
                      <a:pt x="14341" y="232001"/>
                    </a:cubicBezTo>
                    <a:cubicBezTo>
                      <a:pt x="10026" y="228448"/>
                      <a:pt x="6473" y="223879"/>
                      <a:pt x="3934" y="218294"/>
                    </a:cubicBezTo>
                    <a:cubicBezTo>
                      <a:pt x="1396"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7" y="0"/>
                    </a:cubicBezTo>
                    <a:lnTo>
                      <a:pt x="36552" y="0"/>
                    </a:lnTo>
                    <a:cubicBezTo>
                      <a:pt x="36552" y="508"/>
                      <a:pt x="36552"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1"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6" y="218802"/>
                    </a:cubicBezTo>
                    <a:cubicBezTo>
                      <a:pt x="77038"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2"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7" name="Freeform: Shape 39">
                <a:extLst>
                  <a:ext uri="{FF2B5EF4-FFF2-40B4-BE49-F238E27FC236}">
                    <a16:creationId xmlns:a16="http://schemas.microsoft.com/office/drawing/2014/main" id="{FE365D23-928E-08EE-C7C3-5FE3443E5814}"/>
                  </a:ext>
                </a:extLst>
              </p:cNvPr>
              <p:cNvSpPr/>
              <p:nvPr/>
            </p:nvSpPr>
            <p:spPr>
              <a:xfrm>
                <a:off x="2877190" y="2202616"/>
                <a:ext cx="167147" cy="159278"/>
              </a:xfrm>
              <a:custGeom>
                <a:avLst/>
                <a:gdLst>
                  <a:gd name="connsiteX0" fmla="*/ 761 w 167147"/>
                  <a:gd name="connsiteY0" fmla="*/ 159152 h 159278"/>
                  <a:gd name="connsiteX1" fmla="*/ 761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176 h 159278"/>
                  <a:gd name="connsiteX24" fmla="*/ 116381 w 167147"/>
                  <a:gd name="connsiteY24" fmla="*/ 141891 h 159278"/>
                  <a:gd name="connsiteX25" fmla="*/ 116381 w 167147"/>
                  <a:gd name="connsiteY25" fmla="*/ 64981 h 159278"/>
                  <a:gd name="connsiteX26" fmla="*/ 115493 w 167147"/>
                  <a:gd name="connsiteY26" fmla="*/ 45816 h 159278"/>
                  <a:gd name="connsiteX27" fmla="*/ 111559 w 167147"/>
                  <a:gd name="connsiteY27" fmla="*/ 32110 h 159278"/>
                  <a:gd name="connsiteX28" fmla="*/ 103182 w 167147"/>
                  <a:gd name="connsiteY28" fmla="*/ 23860 h 159278"/>
                  <a:gd name="connsiteX29" fmla="*/ 88841 w 167147"/>
                  <a:gd name="connsiteY29" fmla="*/ 21068 h 159278"/>
                  <a:gd name="connsiteX30" fmla="*/ 68027 w 167147"/>
                  <a:gd name="connsiteY30" fmla="*/ 24875 h 159278"/>
                  <a:gd name="connsiteX31" fmla="*/ 49751 w 167147"/>
                  <a:gd name="connsiteY31" fmla="*/ 34394 h 159278"/>
                  <a:gd name="connsiteX32" fmla="*/ 49751 w 167147"/>
                  <a:gd name="connsiteY32" fmla="*/ 141764 h 159278"/>
                  <a:gd name="connsiteX33" fmla="*/ 69042 w 167147"/>
                  <a:gd name="connsiteY33" fmla="*/ 144049 h 159278"/>
                  <a:gd name="connsiteX34" fmla="*/ 69042 w 167147"/>
                  <a:gd name="connsiteY34" fmla="*/ 159152 h 159278"/>
                  <a:gd name="connsiteX35" fmla="*/ 761 w 167147"/>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1" y="159152"/>
                    </a:moveTo>
                    <a:lnTo>
                      <a:pt x="761"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176"/>
                    </a:lnTo>
                    <a:lnTo>
                      <a:pt x="116381" y="141891"/>
                    </a:lnTo>
                    <a:lnTo>
                      <a:pt x="116381" y="64981"/>
                    </a:lnTo>
                    <a:cubicBezTo>
                      <a:pt x="116381" y="57746"/>
                      <a:pt x="116001" y="51274"/>
                      <a:pt x="115493" y="45816"/>
                    </a:cubicBezTo>
                    <a:cubicBezTo>
                      <a:pt x="114858" y="40359"/>
                      <a:pt x="113589" y="35790"/>
                      <a:pt x="111559" y="32110"/>
                    </a:cubicBezTo>
                    <a:cubicBezTo>
                      <a:pt x="109528" y="28429"/>
                      <a:pt x="106736" y="25764"/>
                      <a:pt x="103182" y="23860"/>
                    </a:cubicBezTo>
                    <a:cubicBezTo>
                      <a:pt x="99502" y="22083"/>
                      <a:pt x="94679" y="21068"/>
                      <a:pt x="88841" y="21068"/>
                    </a:cubicBezTo>
                    <a:cubicBezTo>
                      <a:pt x="81860" y="21068"/>
                      <a:pt x="75007" y="22337"/>
                      <a:pt x="68027" y="24875"/>
                    </a:cubicBezTo>
                    <a:cubicBezTo>
                      <a:pt x="61046" y="27414"/>
                      <a:pt x="54954" y="30587"/>
                      <a:pt x="49751" y="34394"/>
                    </a:cubicBezTo>
                    <a:lnTo>
                      <a:pt x="49751" y="141764"/>
                    </a:lnTo>
                    <a:lnTo>
                      <a:pt x="69042" y="144049"/>
                    </a:lnTo>
                    <a:lnTo>
                      <a:pt x="69042" y="159152"/>
                    </a:lnTo>
                    <a:lnTo>
                      <a:pt x="761"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8" name="Freeform: Shape 40">
                <a:extLst>
                  <a:ext uri="{FF2B5EF4-FFF2-40B4-BE49-F238E27FC236}">
                    <a16:creationId xmlns:a16="http://schemas.microsoft.com/office/drawing/2014/main" id="{3993F16E-41C4-DF72-1BFE-1EBCE70EA615}"/>
                  </a:ext>
                </a:extLst>
              </p:cNvPr>
              <p:cNvSpPr/>
              <p:nvPr/>
            </p:nvSpPr>
            <p:spPr>
              <a:xfrm>
                <a:off x="3063502" y="2122152"/>
                <a:ext cx="137195" cy="242408"/>
              </a:xfrm>
              <a:custGeom>
                <a:avLst/>
                <a:gdLst>
                  <a:gd name="connsiteX0" fmla="*/ 0 w 137195"/>
                  <a:gd name="connsiteY0" fmla="*/ 198496 h 242408"/>
                  <a:gd name="connsiteX1" fmla="*/ 3680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0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6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3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7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6 w 137195"/>
                  <a:gd name="connsiteY52" fmla="*/ 0 h 242408"/>
                  <a:gd name="connsiteX53" fmla="*/ 36551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5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0"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1" y="106482"/>
                      <a:pt x="31983" y="107751"/>
                    </a:cubicBezTo>
                    <a:cubicBezTo>
                      <a:pt x="27541" y="109020"/>
                      <a:pt x="23352" y="110543"/>
                      <a:pt x="19545" y="111939"/>
                    </a:cubicBezTo>
                    <a:cubicBezTo>
                      <a:pt x="15737" y="113462"/>
                      <a:pt x="12564" y="114858"/>
                      <a:pt x="10026" y="116128"/>
                    </a:cubicBezTo>
                    <a:lnTo>
                      <a:pt x="9899" y="116128"/>
                    </a:lnTo>
                    <a:lnTo>
                      <a:pt x="3680" y="102928"/>
                    </a:lnTo>
                    <a:cubicBezTo>
                      <a:pt x="5457" y="101278"/>
                      <a:pt x="8503" y="99248"/>
                      <a:pt x="12818" y="96583"/>
                    </a:cubicBezTo>
                    <a:cubicBezTo>
                      <a:pt x="17133"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6"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3" y="235936"/>
                    </a:cubicBezTo>
                    <a:cubicBezTo>
                      <a:pt x="93029" y="234032"/>
                      <a:pt x="92775" y="231367"/>
                      <a:pt x="92775" y="228194"/>
                    </a:cubicBezTo>
                    <a:lnTo>
                      <a:pt x="92775" y="223117"/>
                    </a:lnTo>
                    <a:cubicBezTo>
                      <a:pt x="91633" y="224259"/>
                      <a:pt x="89602" y="225782"/>
                      <a:pt x="86937" y="227940"/>
                    </a:cubicBezTo>
                    <a:cubicBezTo>
                      <a:pt x="84272" y="230097"/>
                      <a:pt x="80972" y="232255"/>
                      <a:pt x="77037" y="234413"/>
                    </a:cubicBezTo>
                    <a:cubicBezTo>
                      <a:pt x="73103" y="236570"/>
                      <a:pt x="68661" y="238474"/>
                      <a:pt x="63584" y="239997"/>
                    </a:cubicBezTo>
                    <a:cubicBezTo>
                      <a:pt x="58508" y="241647"/>
                      <a:pt x="53178" y="242408"/>
                      <a:pt x="47466" y="242408"/>
                    </a:cubicBezTo>
                    <a:cubicBezTo>
                      <a:pt x="41120" y="242408"/>
                      <a:pt x="35156" y="241520"/>
                      <a:pt x="29444" y="239870"/>
                    </a:cubicBezTo>
                    <a:cubicBezTo>
                      <a:pt x="23733" y="238220"/>
                      <a:pt x="18783" y="235555"/>
                      <a:pt x="14341" y="232001"/>
                    </a:cubicBezTo>
                    <a:cubicBezTo>
                      <a:pt x="10026" y="228448"/>
                      <a:pt x="6473" y="223879"/>
                      <a:pt x="3934" y="218294"/>
                    </a:cubicBezTo>
                    <a:cubicBezTo>
                      <a:pt x="1269"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6" y="0"/>
                    </a:cubicBezTo>
                    <a:lnTo>
                      <a:pt x="36551" y="0"/>
                    </a:lnTo>
                    <a:cubicBezTo>
                      <a:pt x="36551" y="508"/>
                      <a:pt x="36551"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0"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5" y="218802"/>
                    </a:cubicBezTo>
                    <a:cubicBezTo>
                      <a:pt x="77037"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1"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9" name="Freeform: Shape 41">
                <a:extLst>
                  <a:ext uri="{FF2B5EF4-FFF2-40B4-BE49-F238E27FC236}">
                    <a16:creationId xmlns:a16="http://schemas.microsoft.com/office/drawing/2014/main" id="{17FF4ED1-5EE4-B928-818E-E1D004E1FF68}"/>
                  </a:ext>
                </a:extLst>
              </p:cNvPr>
              <p:cNvSpPr/>
              <p:nvPr/>
            </p:nvSpPr>
            <p:spPr>
              <a:xfrm>
                <a:off x="3219227" y="2168222"/>
                <a:ext cx="100516" cy="196845"/>
              </a:xfrm>
              <a:custGeom>
                <a:avLst/>
                <a:gdLst>
                  <a:gd name="connsiteX0" fmla="*/ 19799 w 100516"/>
                  <a:gd name="connsiteY0" fmla="*/ 164355 h 196845"/>
                  <a:gd name="connsiteX1" fmla="*/ 19799 w 100516"/>
                  <a:gd name="connsiteY1" fmla="*/ 57620 h 196845"/>
                  <a:gd name="connsiteX2" fmla="*/ 0 w 100516"/>
                  <a:gd name="connsiteY2" fmla="*/ 57620 h 196845"/>
                  <a:gd name="connsiteX3" fmla="*/ 0 w 100516"/>
                  <a:gd name="connsiteY3" fmla="*/ 44801 h 196845"/>
                  <a:gd name="connsiteX4" fmla="*/ 8376 w 100516"/>
                  <a:gd name="connsiteY4" fmla="*/ 41882 h 196845"/>
                  <a:gd name="connsiteX5" fmla="*/ 14468 w 100516"/>
                  <a:gd name="connsiteY5" fmla="*/ 39090 h 196845"/>
                  <a:gd name="connsiteX6" fmla="*/ 22083 w 100516"/>
                  <a:gd name="connsiteY6" fmla="*/ 28810 h 196845"/>
                  <a:gd name="connsiteX7" fmla="*/ 24875 w 100516"/>
                  <a:gd name="connsiteY7" fmla="*/ 22337 h 196845"/>
                  <a:gd name="connsiteX8" fmla="*/ 28048 w 100516"/>
                  <a:gd name="connsiteY8" fmla="*/ 14088 h 196845"/>
                  <a:gd name="connsiteX9" fmla="*/ 30967 w 100516"/>
                  <a:gd name="connsiteY9" fmla="*/ 5965 h 196845"/>
                  <a:gd name="connsiteX10" fmla="*/ 32871 w 100516"/>
                  <a:gd name="connsiteY10" fmla="*/ 0 h 196845"/>
                  <a:gd name="connsiteX11" fmla="*/ 50385 w 100516"/>
                  <a:gd name="connsiteY11" fmla="*/ 0 h 196845"/>
                  <a:gd name="connsiteX12" fmla="*/ 50385 w 100516"/>
                  <a:gd name="connsiteY12" fmla="*/ 37821 h 196845"/>
                  <a:gd name="connsiteX13" fmla="*/ 96202 w 100516"/>
                  <a:gd name="connsiteY13" fmla="*/ 37821 h 196845"/>
                  <a:gd name="connsiteX14" fmla="*/ 96202 w 100516"/>
                  <a:gd name="connsiteY14" fmla="*/ 57620 h 196845"/>
                  <a:gd name="connsiteX15" fmla="*/ 50385 w 100516"/>
                  <a:gd name="connsiteY15" fmla="*/ 57620 h 196845"/>
                  <a:gd name="connsiteX16" fmla="*/ 50385 w 100516"/>
                  <a:gd name="connsiteY16" fmla="*/ 139480 h 196845"/>
                  <a:gd name="connsiteX17" fmla="*/ 50766 w 100516"/>
                  <a:gd name="connsiteY17" fmla="*/ 158517 h 196845"/>
                  <a:gd name="connsiteX18" fmla="*/ 52670 w 100516"/>
                  <a:gd name="connsiteY18" fmla="*/ 168670 h 196845"/>
                  <a:gd name="connsiteX19" fmla="*/ 57366 w 100516"/>
                  <a:gd name="connsiteY19" fmla="*/ 172732 h 196845"/>
                  <a:gd name="connsiteX20" fmla="*/ 65996 w 100516"/>
                  <a:gd name="connsiteY20" fmla="*/ 173493 h 196845"/>
                  <a:gd name="connsiteX21" fmla="*/ 66123 w 100516"/>
                  <a:gd name="connsiteY21" fmla="*/ 173493 h 196845"/>
                  <a:gd name="connsiteX22" fmla="*/ 74372 w 100516"/>
                  <a:gd name="connsiteY22" fmla="*/ 172986 h 196845"/>
                  <a:gd name="connsiteX23" fmla="*/ 82749 w 100516"/>
                  <a:gd name="connsiteY23" fmla="*/ 171716 h 196845"/>
                  <a:gd name="connsiteX24" fmla="*/ 90237 w 100516"/>
                  <a:gd name="connsiteY24" fmla="*/ 170067 h 196845"/>
                  <a:gd name="connsiteX25" fmla="*/ 95694 w 100516"/>
                  <a:gd name="connsiteY25" fmla="*/ 168417 h 196845"/>
                  <a:gd name="connsiteX26" fmla="*/ 95821 w 100516"/>
                  <a:gd name="connsiteY26" fmla="*/ 168417 h 196845"/>
                  <a:gd name="connsiteX27" fmla="*/ 100517 w 100516"/>
                  <a:gd name="connsiteY27" fmla="*/ 181870 h 196845"/>
                  <a:gd name="connsiteX28" fmla="*/ 91506 w 100516"/>
                  <a:gd name="connsiteY28" fmla="*/ 186946 h 196845"/>
                  <a:gd name="connsiteX29" fmla="*/ 78941 w 100516"/>
                  <a:gd name="connsiteY29" fmla="*/ 191769 h 196845"/>
                  <a:gd name="connsiteX30" fmla="*/ 64981 w 100516"/>
                  <a:gd name="connsiteY30" fmla="*/ 195450 h 196845"/>
                  <a:gd name="connsiteX31" fmla="*/ 51274 w 100516"/>
                  <a:gd name="connsiteY31" fmla="*/ 196846 h 196845"/>
                  <a:gd name="connsiteX32" fmla="*/ 51020 w 100516"/>
                  <a:gd name="connsiteY32" fmla="*/ 196846 h 196845"/>
                  <a:gd name="connsiteX33" fmla="*/ 38075 w 100516"/>
                  <a:gd name="connsiteY33" fmla="*/ 195196 h 196845"/>
                  <a:gd name="connsiteX34" fmla="*/ 28302 w 100516"/>
                  <a:gd name="connsiteY34" fmla="*/ 189738 h 196845"/>
                  <a:gd name="connsiteX35" fmla="*/ 22083 w 100516"/>
                  <a:gd name="connsiteY35" fmla="*/ 179712 h 196845"/>
                  <a:gd name="connsiteX36" fmla="*/ 19799 w 100516"/>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516"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2" y="33633"/>
                      <a:pt x="22083" y="28810"/>
                    </a:cubicBezTo>
                    <a:cubicBezTo>
                      <a:pt x="22845" y="27160"/>
                      <a:pt x="23733" y="25002"/>
                      <a:pt x="24875" y="22337"/>
                    </a:cubicBezTo>
                    <a:cubicBezTo>
                      <a:pt x="26017" y="19672"/>
                      <a:pt x="27033" y="16880"/>
                      <a:pt x="28048" y="14088"/>
                    </a:cubicBezTo>
                    <a:cubicBezTo>
                      <a:pt x="29064" y="11295"/>
                      <a:pt x="30079" y="8630"/>
                      <a:pt x="30967" y="5965"/>
                    </a:cubicBezTo>
                    <a:cubicBezTo>
                      <a:pt x="31856" y="3427"/>
                      <a:pt x="32490" y="1396"/>
                      <a:pt x="32871" y="0"/>
                    </a:cubicBezTo>
                    <a:lnTo>
                      <a:pt x="50385" y="0"/>
                    </a:lnTo>
                    <a:lnTo>
                      <a:pt x="50385" y="37821"/>
                    </a:lnTo>
                    <a:lnTo>
                      <a:pt x="96202" y="37821"/>
                    </a:lnTo>
                    <a:lnTo>
                      <a:pt x="96202" y="57620"/>
                    </a:lnTo>
                    <a:lnTo>
                      <a:pt x="50385" y="57620"/>
                    </a:lnTo>
                    <a:lnTo>
                      <a:pt x="50385" y="139480"/>
                    </a:lnTo>
                    <a:cubicBezTo>
                      <a:pt x="50385" y="147602"/>
                      <a:pt x="50512" y="153948"/>
                      <a:pt x="50766" y="158517"/>
                    </a:cubicBezTo>
                    <a:cubicBezTo>
                      <a:pt x="51020" y="163086"/>
                      <a:pt x="51654" y="166513"/>
                      <a:pt x="52670" y="168670"/>
                    </a:cubicBezTo>
                    <a:cubicBezTo>
                      <a:pt x="53685" y="170828"/>
                      <a:pt x="55335" y="172224"/>
                      <a:pt x="57366" y="172732"/>
                    </a:cubicBezTo>
                    <a:cubicBezTo>
                      <a:pt x="59523" y="173239"/>
                      <a:pt x="62315" y="173493"/>
                      <a:pt x="65996" y="173493"/>
                    </a:cubicBezTo>
                    <a:lnTo>
                      <a:pt x="66123" y="173493"/>
                    </a:lnTo>
                    <a:cubicBezTo>
                      <a:pt x="68788" y="173493"/>
                      <a:pt x="71580" y="173366"/>
                      <a:pt x="74372" y="172986"/>
                    </a:cubicBezTo>
                    <a:cubicBezTo>
                      <a:pt x="77291" y="172605"/>
                      <a:pt x="80083" y="172224"/>
                      <a:pt x="82749" y="171716"/>
                    </a:cubicBezTo>
                    <a:cubicBezTo>
                      <a:pt x="85414" y="171209"/>
                      <a:pt x="87952" y="170701"/>
                      <a:pt x="90237" y="170067"/>
                    </a:cubicBezTo>
                    <a:cubicBezTo>
                      <a:pt x="92521" y="169432"/>
                      <a:pt x="94298" y="168924"/>
                      <a:pt x="95694" y="168417"/>
                    </a:cubicBezTo>
                    <a:lnTo>
                      <a:pt x="95821" y="168417"/>
                    </a:lnTo>
                    <a:lnTo>
                      <a:pt x="100517" y="181870"/>
                    </a:lnTo>
                    <a:cubicBezTo>
                      <a:pt x="98359" y="183520"/>
                      <a:pt x="95313" y="185169"/>
                      <a:pt x="91506" y="186946"/>
                    </a:cubicBezTo>
                    <a:cubicBezTo>
                      <a:pt x="87698" y="188723"/>
                      <a:pt x="83510" y="190373"/>
                      <a:pt x="78941" y="191769"/>
                    </a:cubicBezTo>
                    <a:cubicBezTo>
                      <a:pt x="74499" y="193292"/>
                      <a:pt x="69803" y="194434"/>
                      <a:pt x="64981" y="195450"/>
                    </a:cubicBezTo>
                    <a:cubicBezTo>
                      <a:pt x="60158" y="196465"/>
                      <a:pt x="55589" y="196846"/>
                      <a:pt x="51274"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0" name="Freeform: Shape 42">
                <a:extLst>
                  <a:ext uri="{FF2B5EF4-FFF2-40B4-BE49-F238E27FC236}">
                    <a16:creationId xmlns:a16="http://schemas.microsoft.com/office/drawing/2014/main" id="{A27843C6-74EE-22AE-4ED0-A0135C7E8EE3}"/>
                  </a:ext>
                </a:extLst>
              </p:cNvPr>
              <p:cNvSpPr/>
              <p:nvPr/>
            </p:nvSpPr>
            <p:spPr>
              <a:xfrm>
                <a:off x="3335481" y="2202616"/>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6"/>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89"/>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4"/>
                      <a:pt x="12945" y="16118"/>
                    </a:cubicBezTo>
                    <a:cubicBezTo>
                      <a:pt x="17260" y="13580"/>
                      <a:pt x="22464" y="11042"/>
                      <a:pt x="28429" y="8757"/>
                    </a:cubicBezTo>
                    <a:cubicBezTo>
                      <a:pt x="34394" y="6346"/>
                      <a:pt x="40867" y="4315"/>
                      <a:pt x="47720" y="2538"/>
                    </a:cubicBezTo>
                    <a:cubicBezTo>
                      <a:pt x="54574" y="761"/>
                      <a:pt x="61427" y="0"/>
                      <a:pt x="68280" y="0"/>
                    </a:cubicBezTo>
                    <a:cubicBezTo>
                      <a:pt x="77799" y="0"/>
                      <a:pt x="85922" y="1015"/>
                      <a:pt x="92521" y="2919"/>
                    </a:cubicBezTo>
                    <a:cubicBezTo>
                      <a:pt x="99121" y="4823"/>
                      <a:pt x="104451" y="7996"/>
                      <a:pt x="108639" y="12311"/>
                    </a:cubicBezTo>
                    <a:cubicBezTo>
                      <a:pt x="112701" y="16626"/>
                      <a:pt x="115620" y="22210"/>
                      <a:pt x="117524" y="29191"/>
                    </a:cubicBezTo>
                    <a:cubicBezTo>
                      <a:pt x="119300" y="36044"/>
                      <a:pt x="120189" y="44547"/>
                      <a:pt x="120189" y="54447"/>
                    </a:cubicBezTo>
                    <a:lnTo>
                      <a:pt x="120189" y="143668"/>
                    </a:lnTo>
                    <a:lnTo>
                      <a:pt x="137195" y="143668"/>
                    </a:lnTo>
                    <a:lnTo>
                      <a:pt x="137195" y="156994"/>
                    </a:lnTo>
                    <a:cubicBezTo>
                      <a:pt x="135419" y="157502"/>
                      <a:pt x="133388" y="158010"/>
                      <a:pt x="130977" y="158517"/>
                    </a:cubicBezTo>
                    <a:cubicBezTo>
                      <a:pt x="128565" y="159152"/>
                      <a:pt x="126027" y="159659"/>
                      <a:pt x="123362" y="160167"/>
                    </a:cubicBezTo>
                    <a:cubicBezTo>
                      <a:pt x="120697" y="160675"/>
                      <a:pt x="118031" y="161056"/>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7"/>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6"/>
                      <a:pt x="29444" y="159406"/>
                    </a:cubicBezTo>
                    <a:cubicBezTo>
                      <a:pt x="23733" y="157756"/>
                      <a:pt x="18784" y="155091"/>
                      <a:pt x="14341" y="151537"/>
                    </a:cubicBezTo>
                    <a:cubicBezTo>
                      <a:pt x="10026" y="147983"/>
                      <a:pt x="6600" y="143414"/>
                      <a:pt x="3934"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3"/>
                      <a:pt x="37694" y="97217"/>
                      <a:pt x="35917" y="101278"/>
                    </a:cubicBezTo>
                    <a:cubicBezTo>
                      <a:pt x="34140" y="105340"/>
                      <a:pt x="33252" y="109528"/>
                      <a:pt x="33252" y="113843"/>
                    </a:cubicBezTo>
                    <a:cubicBezTo>
                      <a:pt x="33252" y="118920"/>
                      <a:pt x="33886" y="123108"/>
                      <a:pt x="35282" y="126535"/>
                    </a:cubicBezTo>
                    <a:cubicBezTo>
                      <a:pt x="36552" y="129961"/>
                      <a:pt x="38455" y="132880"/>
                      <a:pt x="40740" y="135038"/>
                    </a:cubicBezTo>
                    <a:cubicBezTo>
                      <a:pt x="43024" y="137195"/>
                      <a:pt x="45816" y="138845"/>
                      <a:pt x="48989" y="139734"/>
                    </a:cubicBezTo>
                    <a:cubicBezTo>
                      <a:pt x="52162"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1" name="Freeform: Shape 43">
                <a:extLst>
                  <a:ext uri="{FF2B5EF4-FFF2-40B4-BE49-F238E27FC236}">
                    <a16:creationId xmlns:a16="http://schemas.microsoft.com/office/drawing/2014/main" id="{F7FA18D2-59A0-5A58-9149-6CDBB782755E}"/>
                  </a:ext>
                </a:extLst>
              </p:cNvPr>
              <p:cNvSpPr/>
              <p:nvPr/>
            </p:nvSpPr>
            <p:spPr>
              <a:xfrm>
                <a:off x="3491333" y="2168222"/>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749 w 100390"/>
                  <a:gd name="connsiteY7" fmla="*/ 22337 h 196845"/>
                  <a:gd name="connsiteX8" fmla="*/ 27922 w 100390"/>
                  <a:gd name="connsiteY8" fmla="*/ 14088 h 196845"/>
                  <a:gd name="connsiteX9" fmla="*/ 30841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7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749" y="22337"/>
                    </a:cubicBezTo>
                    <a:cubicBezTo>
                      <a:pt x="25891" y="19672"/>
                      <a:pt x="26906" y="16880"/>
                      <a:pt x="27922" y="14088"/>
                    </a:cubicBezTo>
                    <a:cubicBezTo>
                      <a:pt x="28937" y="11295"/>
                      <a:pt x="29952" y="8630"/>
                      <a:pt x="30841" y="5965"/>
                    </a:cubicBezTo>
                    <a:cubicBezTo>
                      <a:pt x="31729" y="3427"/>
                      <a:pt x="32363"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269"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5" y="170701"/>
                      <a:pt x="90110" y="170067"/>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2" name="Freeform: Shape 44">
                <a:extLst>
                  <a:ext uri="{FF2B5EF4-FFF2-40B4-BE49-F238E27FC236}">
                    <a16:creationId xmlns:a16="http://schemas.microsoft.com/office/drawing/2014/main" id="{889E4BC0-7BD2-D5A3-7F4C-2D82F1C770AB}"/>
                  </a:ext>
                </a:extLst>
              </p:cNvPr>
              <p:cNvSpPr/>
              <p:nvPr/>
            </p:nvSpPr>
            <p:spPr>
              <a:xfrm>
                <a:off x="3607714" y="2201982"/>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2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4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6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3"/>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2" y="117524"/>
                      <a:pt x="43278" y="123616"/>
                      <a:pt x="47466" y="128311"/>
                    </a:cubicBezTo>
                    <a:cubicBezTo>
                      <a:pt x="51655" y="133007"/>
                      <a:pt x="56604" y="136434"/>
                      <a:pt x="62062" y="138592"/>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3"/>
                      <a:pt x="116128" y="150014"/>
                    </a:cubicBezTo>
                    <a:cubicBezTo>
                      <a:pt x="112066" y="152425"/>
                      <a:pt x="107497" y="154710"/>
                      <a:pt x="102548" y="156487"/>
                    </a:cubicBezTo>
                    <a:cubicBezTo>
                      <a:pt x="97598" y="158390"/>
                      <a:pt x="92267" y="159913"/>
                      <a:pt x="86683" y="161056"/>
                    </a:cubicBezTo>
                    <a:cubicBezTo>
                      <a:pt x="81099" y="162325"/>
                      <a:pt x="75388" y="162832"/>
                      <a:pt x="69803" y="162832"/>
                    </a:cubicBezTo>
                    <a:close/>
                    <a:moveTo>
                      <a:pt x="66377" y="16372"/>
                    </a:moveTo>
                    <a:cubicBezTo>
                      <a:pt x="61808" y="16372"/>
                      <a:pt x="57620" y="17134"/>
                      <a:pt x="53685" y="18784"/>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6"/>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3" name="Freeform: Shape 45">
                <a:extLst>
                  <a:ext uri="{FF2B5EF4-FFF2-40B4-BE49-F238E27FC236}">
                    <a16:creationId xmlns:a16="http://schemas.microsoft.com/office/drawing/2014/main" id="{0E05DB5F-D65E-4188-18E6-10EF1AFB4C64}"/>
                  </a:ext>
                </a:extLst>
              </p:cNvPr>
              <p:cNvSpPr/>
              <p:nvPr/>
            </p:nvSpPr>
            <p:spPr>
              <a:xfrm>
                <a:off x="3851899" y="2151597"/>
                <a:ext cx="159532" cy="210298"/>
              </a:xfrm>
              <a:custGeom>
                <a:avLst/>
                <a:gdLst>
                  <a:gd name="connsiteX0" fmla="*/ 0 w 159532"/>
                  <a:gd name="connsiteY0" fmla="*/ 210172 h 210298"/>
                  <a:gd name="connsiteX1" fmla="*/ 0 w 159532"/>
                  <a:gd name="connsiteY1" fmla="*/ 195069 h 210298"/>
                  <a:gd name="connsiteX2" fmla="*/ 22972 w 159532"/>
                  <a:gd name="connsiteY2" fmla="*/ 191515 h 210298"/>
                  <a:gd name="connsiteX3" fmla="*/ 22972 w 159532"/>
                  <a:gd name="connsiteY3" fmla="*/ 20560 h 210298"/>
                  <a:gd name="connsiteX4" fmla="*/ 1650 w 159532"/>
                  <a:gd name="connsiteY4" fmla="*/ 16880 h 210298"/>
                  <a:gd name="connsiteX5" fmla="*/ 1650 w 159532"/>
                  <a:gd name="connsiteY5" fmla="*/ 1777 h 210298"/>
                  <a:gd name="connsiteX6" fmla="*/ 38709 w 159532"/>
                  <a:gd name="connsiteY6" fmla="*/ 1777 h 210298"/>
                  <a:gd name="connsiteX7" fmla="*/ 50512 w 159532"/>
                  <a:gd name="connsiteY7" fmla="*/ 1523 h 210298"/>
                  <a:gd name="connsiteX8" fmla="*/ 60539 w 159532"/>
                  <a:gd name="connsiteY8" fmla="*/ 888 h 210298"/>
                  <a:gd name="connsiteX9" fmla="*/ 71707 w 159532"/>
                  <a:gd name="connsiteY9" fmla="*/ 254 h 210298"/>
                  <a:gd name="connsiteX10" fmla="*/ 86810 w 159532"/>
                  <a:gd name="connsiteY10" fmla="*/ 0 h 210298"/>
                  <a:gd name="connsiteX11" fmla="*/ 121585 w 159532"/>
                  <a:gd name="connsiteY11" fmla="*/ 4061 h 210298"/>
                  <a:gd name="connsiteX12" fmla="*/ 144049 w 159532"/>
                  <a:gd name="connsiteY12" fmla="*/ 15737 h 210298"/>
                  <a:gd name="connsiteX13" fmla="*/ 155979 w 159532"/>
                  <a:gd name="connsiteY13" fmla="*/ 34394 h 210298"/>
                  <a:gd name="connsiteX14" fmla="*/ 159533 w 159532"/>
                  <a:gd name="connsiteY14" fmla="*/ 59523 h 210298"/>
                  <a:gd name="connsiteX15" fmla="*/ 153441 w 159532"/>
                  <a:gd name="connsiteY15" fmla="*/ 90491 h 210298"/>
                  <a:gd name="connsiteX16" fmla="*/ 136434 w 159532"/>
                  <a:gd name="connsiteY16" fmla="*/ 113335 h 210298"/>
                  <a:gd name="connsiteX17" fmla="*/ 110797 w 159532"/>
                  <a:gd name="connsiteY17" fmla="*/ 127550 h 210298"/>
                  <a:gd name="connsiteX18" fmla="*/ 78814 w 159532"/>
                  <a:gd name="connsiteY18" fmla="*/ 132373 h 210298"/>
                  <a:gd name="connsiteX19" fmla="*/ 70819 w 159532"/>
                  <a:gd name="connsiteY19" fmla="*/ 132246 h 210298"/>
                  <a:gd name="connsiteX20" fmla="*/ 63458 w 159532"/>
                  <a:gd name="connsiteY20" fmla="*/ 131992 h 210298"/>
                  <a:gd name="connsiteX21" fmla="*/ 57620 w 159532"/>
                  <a:gd name="connsiteY21" fmla="*/ 131611 h 210298"/>
                  <a:gd name="connsiteX22" fmla="*/ 54193 w 159532"/>
                  <a:gd name="connsiteY22" fmla="*/ 131230 h 210298"/>
                  <a:gd name="connsiteX23" fmla="*/ 54193 w 159532"/>
                  <a:gd name="connsiteY23" fmla="*/ 191515 h 210298"/>
                  <a:gd name="connsiteX24" fmla="*/ 90364 w 159532"/>
                  <a:gd name="connsiteY24" fmla="*/ 195196 h 210298"/>
                  <a:gd name="connsiteX25" fmla="*/ 90364 w 159532"/>
                  <a:gd name="connsiteY25" fmla="*/ 210299 h 210298"/>
                  <a:gd name="connsiteX26" fmla="*/ 0 w 159532"/>
                  <a:gd name="connsiteY26" fmla="*/ 210299 h 210298"/>
                  <a:gd name="connsiteX27" fmla="*/ 54193 w 159532"/>
                  <a:gd name="connsiteY27" fmla="*/ 114604 h 210298"/>
                  <a:gd name="connsiteX28" fmla="*/ 58381 w 159532"/>
                  <a:gd name="connsiteY28" fmla="*/ 115239 h 210298"/>
                  <a:gd name="connsiteX29" fmla="*/ 63458 w 159532"/>
                  <a:gd name="connsiteY29" fmla="*/ 115620 h 210298"/>
                  <a:gd name="connsiteX30" fmla="*/ 70057 w 159532"/>
                  <a:gd name="connsiteY30" fmla="*/ 115874 h 210298"/>
                  <a:gd name="connsiteX31" fmla="*/ 78941 w 159532"/>
                  <a:gd name="connsiteY31" fmla="*/ 116001 h 210298"/>
                  <a:gd name="connsiteX32" fmla="*/ 96456 w 159532"/>
                  <a:gd name="connsiteY32" fmla="*/ 113462 h 210298"/>
                  <a:gd name="connsiteX33" fmla="*/ 111685 w 159532"/>
                  <a:gd name="connsiteY33" fmla="*/ 104451 h 210298"/>
                  <a:gd name="connsiteX34" fmla="*/ 122473 w 159532"/>
                  <a:gd name="connsiteY34" fmla="*/ 87064 h 210298"/>
                  <a:gd name="connsiteX35" fmla="*/ 126535 w 159532"/>
                  <a:gd name="connsiteY35" fmla="*/ 59650 h 210298"/>
                  <a:gd name="connsiteX36" fmla="*/ 123488 w 159532"/>
                  <a:gd name="connsiteY36" fmla="*/ 39471 h 210298"/>
                  <a:gd name="connsiteX37" fmla="*/ 114351 w 159532"/>
                  <a:gd name="connsiteY37" fmla="*/ 25891 h 210298"/>
                  <a:gd name="connsiteX38" fmla="*/ 99248 w 159532"/>
                  <a:gd name="connsiteY38" fmla="*/ 18276 h 210298"/>
                  <a:gd name="connsiteX39" fmla="*/ 77926 w 159532"/>
                  <a:gd name="connsiteY39" fmla="*/ 15864 h 210298"/>
                  <a:gd name="connsiteX40" fmla="*/ 69677 w 159532"/>
                  <a:gd name="connsiteY40" fmla="*/ 16118 h 210298"/>
                  <a:gd name="connsiteX41" fmla="*/ 63712 w 159532"/>
                  <a:gd name="connsiteY41" fmla="*/ 16626 h 210298"/>
                  <a:gd name="connsiteX42" fmla="*/ 58889 w 159532"/>
                  <a:gd name="connsiteY42" fmla="*/ 17260 h 210298"/>
                  <a:gd name="connsiteX43" fmla="*/ 54193 w 159532"/>
                  <a:gd name="connsiteY43" fmla="*/ 17514 h 210298"/>
                  <a:gd name="connsiteX44" fmla="*/ 54193 w 159532"/>
                  <a:gd name="connsiteY44" fmla="*/ 114604 h 21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9532" h="210298">
                    <a:moveTo>
                      <a:pt x="0" y="210172"/>
                    </a:moveTo>
                    <a:lnTo>
                      <a:pt x="0" y="195069"/>
                    </a:lnTo>
                    <a:lnTo>
                      <a:pt x="22972" y="191515"/>
                    </a:lnTo>
                    <a:lnTo>
                      <a:pt x="22972" y="20560"/>
                    </a:lnTo>
                    <a:lnTo>
                      <a:pt x="1650" y="16880"/>
                    </a:lnTo>
                    <a:lnTo>
                      <a:pt x="1650" y="1777"/>
                    </a:lnTo>
                    <a:lnTo>
                      <a:pt x="38709" y="1777"/>
                    </a:lnTo>
                    <a:cubicBezTo>
                      <a:pt x="43278" y="1777"/>
                      <a:pt x="47212" y="1650"/>
                      <a:pt x="50512" y="1523"/>
                    </a:cubicBezTo>
                    <a:cubicBezTo>
                      <a:pt x="53812" y="1396"/>
                      <a:pt x="57112" y="1142"/>
                      <a:pt x="60539" y="888"/>
                    </a:cubicBezTo>
                    <a:cubicBezTo>
                      <a:pt x="63965" y="635"/>
                      <a:pt x="67646" y="381"/>
                      <a:pt x="71707" y="254"/>
                    </a:cubicBezTo>
                    <a:cubicBezTo>
                      <a:pt x="75768" y="127"/>
                      <a:pt x="80845" y="0"/>
                      <a:pt x="86810" y="0"/>
                    </a:cubicBezTo>
                    <a:cubicBezTo>
                      <a:pt x="100644" y="0"/>
                      <a:pt x="112320" y="1396"/>
                      <a:pt x="121585" y="4061"/>
                    </a:cubicBezTo>
                    <a:cubicBezTo>
                      <a:pt x="130977" y="6726"/>
                      <a:pt x="138465" y="10661"/>
                      <a:pt x="144049" y="15737"/>
                    </a:cubicBezTo>
                    <a:cubicBezTo>
                      <a:pt x="149633" y="20814"/>
                      <a:pt x="153694" y="27033"/>
                      <a:pt x="155979" y="34394"/>
                    </a:cubicBezTo>
                    <a:cubicBezTo>
                      <a:pt x="158390" y="41755"/>
                      <a:pt x="159533" y="50132"/>
                      <a:pt x="159533" y="59523"/>
                    </a:cubicBezTo>
                    <a:cubicBezTo>
                      <a:pt x="159533" y="71073"/>
                      <a:pt x="157502" y="81353"/>
                      <a:pt x="153441" y="90491"/>
                    </a:cubicBezTo>
                    <a:cubicBezTo>
                      <a:pt x="149379" y="99502"/>
                      <a:pt x="143668" y="107116"/>
                      <a:pt x="136434" y="113335"/>
                    </a:cubicBezTo>
                    <a:cubicBezTo>
                      <a:pt x="129200" y="119554"/>
                      <a:pt x="120569" y="124250"/>
                      <a:pt x="110797" y="127550"/>
                    </a:cubicBezTo>
                    <a:cubicBezTo>
                      <a:pt x="100898" y="130850"/>
                      <a:pt x="90237" y="132373"/>
                      <a:pt x="78814" y="132373"/>
                    </a:cubicBezTo>
                    <a:cubicBezTo>
                      <a:pt x="76149" y="132373"/>
                      <a:pt x="73484" y="132373"/>
                      <a:pt x="70819" y="132246"/>
                    </a:cubicBezTo>
                    <a:cubicBezTo>
                      <a:pt x="68153" y="132119"/>
                      <a:pt x="65742" y="132119"/>
                      <a:pt x="63458" y="131992"/>
                    </a:cubicBezTo>
                    <a:cubicBezTo>
                      <a:pt x="61173" y="131865"/>
                      <a:pt x="59269" y="131738"/>
                      <a:pt x="57620" y="131611"/>
                    </a:cubicBezTo>
                    <a:cubicBezTo>
                      <a:pt x="55970" y="131484"/>
                      <a:pt x="54827" y="131357"/>
                      <a:pt x="54193" y="131230"/>
                    </a:cubicBezTo>
                    <a:lnTo>
                      <a:pt x="54193" y="191515"/>
                    </a:lnTo>
                    <a:lnTo>
                      <a:pt x="90364" y="195196"/>
                    </a:lnTo>
                    <a:lnTo>
                      <a:pt x="90364" y="210299"/>
                    </a:lnTo>
                    <a:lnTo>
                      <a:pt x="0" y="210299"/>
                    </a:lnTo>
                    <a:close/>
                    <a:moveTo>
                      <a:pt x="54193" y="114604"/>
                    </a:moveTo>
                    <a:cubicBezTo>
                      <a:pt x="55589" y="114858"/>
                      <a:pt x="56985" y="115112"/>
                      <a:pt x="58381" y="115239"/>
                    </a:cubicBezTo>
                    <a:cubicBezTo>
                      <a:pt x="59777" y="115366"/>
                      <a:pt x="61554" y="115493"/>
                      <a:pt x="63458" y="115620"/>
                    </a:cubicBezTo>
                    <a:cubicBezTo>
                      <a:pt x="65361" y="115747"/>
                      <a:pt x="67646" y="115747"/>
                      <a:pt x="70057" y="115874"/>
                    </a:cubicBezTo>
                    <a:cubicBezTo>
                      <a:pt x="72596" y="115874"/>
                      <a:pt x="75515" y="116001"/>
                      <a:pt x="78941" y="116001"/>
                    </a:cubicBezTo>
                    <a:cubicBezTo>
                      <a:pt x="84906" y="116001"/>
                      <a:pt x="90871" y="115112"/>
                      <a:pt x="96456" y="113462"/>
                    </a:cubicBezTo>
                    <a:cubicBezTo>
                      <a:pt x="102040" y="111685"/>
                      <a:pt x="107117" y="108766"/>
                      <a:pt x="111685" y="104451"/>
                    </a:cubicBezTo>
                    <a:cubicBezTo>
                      <a:pt x="116128" y="100136"/>
                      <a:pt x="119681" y="94425"/>
                      <a:pt x="122473" y="87064"/>
                    </a:cubicBezTo>
                    <a:cubicBezTo>
                      <a:pt x="125138" y="79830"/>
                      <a:pt x="126535" y="70692"/>
                      <a:pt x="126535" y="59650"/>
                    </a:cubicBezTo>
                    <a:cubicBezTo>
                      <a:pt x="126535" y="51781"/>
                      <a:pt x="125519" y="45055"/>
                      <a:pt x="123488" y="39471"/>
                    </a:cubicBezTo>
                    <a:cubicBezTo>
                      <a:pt x="121458" y="33886"/>
                      <a:pt x="118412" y="29444"/>
                      <a:pt x="114351" y="25891"/>
                    </a:cubicBezTo>
                    <a:cubicBezTo>
                      <a:pt x="110289" y="22464"/>
                      <a:pt x="105340" y="19926"/>
                      <a:pt x="99248" y="18276"/>
                    </a:cubicBezTo>
                    <a:cubicBezTo>
                      <a:pt x="93156" y="16626"/>
                      <a:pt x="86049" y="15864"/>
                      <a:pt x="77926" y="15864"/>
                    </a:cubicBezTo>
                    <a:cubicBezTo>
                      <a:pt x="74626" y="15864"/>
                      <a:pt x="71834" y="15991"/>
                      <a:pt x="69677" y="16118"/>
                    </a:cubicBezTo>
                    <a:cubicBezTo>
                      <a:pt x="67392" y="16245"/>
                      <a:pt x="65488" y="16499"/>
                      <a:pt x="63712" y="16626"/>
                    </a:cubicBezTo>
                    <a:cubicBezTo>
                      <a:pt x="61935" y="16880"/>
                      <a:pt x="60412" y="17007"/>
                      <a:pt x="58889" y="17260"/>
                    </a:cubicBezTo>
                    <a:cubicBezTo>
                      <a:pt x="57366" y="17387"/>
                      <a:pt x="55843" y="17514"/>
                      <a:pt x="54193" y="17514"/>
                    </a:cubicBezTo>
                    <a:lnTo>
                      <a:pt x="54193" y="11460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4" name="Freeform: Shape 46">
                <a:extLst>
                  <a:ext uri="{FF2B5EF4-FFF2-40B4-BE49-F238E27FC236}">
                    <a16:creationId xmlns:a16="http://schemas.microsoft.com/office/drawing/2014/main" id="{D6671DCA-C301-6241-DFE8-8D4FA2175F30}"/>
                  </a:ext>
                </a:extLst>
              </p:cNvPr>
              <p:cNvSpPr/>
              <p:nvPr/>
            </p:nvSpPr>
            <p:spPr>
              <a:xfrm>
                <a:off x="4031231" y="2202363"/>
                <a:ext cx="155725" cy="162705"/>
              </a:xfrm>
              <a:custGeom>
                <a:avLst/>
                <a:gdLst>
                  <a:gd name="connsiteX0" fmla="*/ 129961 w 155725"/>
                  <a:gd name="connsiteY0" fmla="*/ 162705 h 162705"/>
                  <a:gd name="connsiteX1" fmla="*/ 116762 w 155725"/>
                  <a:gd name="connsiteY1" fmla="*/ 159533 h 162705"/>
                  <a:gd name="connsiteX2" fmla="*/ 112193 w 155725"/>
                  <a:gd name="connsiteY2" fmla="*/ 147729 h 162705"/>
                  <a:gd name="connsiteX3" fmla="*/ 112193 w 155725"/>
                  <a:gd name="connsiteY3" fmla="*/ 142145 h 162705"/>
                  <a:gd name="connsiteX4" fmla="*/ 103055 w 155725"/>
                  <a:gd name="connsiteY4" fmla="*/ 148999 h 162705"/>
                  <a:gd name="connsiteX5" fmla="*/ 91506 w 155725"/>
                  <a:gd name="connsiteY5" fmla="*/ 155598 h 162705"/>
                  <a:gd name="connsiteX6" fmla="*/ 78180 w 155725"/>
                  <a:gd name="connsiteY6" fmla="*/ 160548 h 162705"/>
                  <a:gd name="connsiteX7" fmla="*/ 63712 w 155725"/>
                  <a:gd name="connsiteY7" fmla="*/ 162452 h 162705"/>
                  <a:gd name="connsiteX8" fmla="*/ 41882 w 155725"/>
                  <a:gd name="connsiteY8" fmla="*/ 159152 h 162705"/>
                  <a:gd name="connsiteX9" fmla="*/ 26779 w 155725"/>
                  <a:gd name="connsiteY9" fmla="*/ 148618 h 162705"/>
                  <a:gd name="connsiteX10" fmla="*/ 18149 w 155725"/>
                  <a:gd name="connsiteY10" fmla="*/ 129834 h 162705"/>
                  <a:gd name="connsiteX11" fmla="*/ 15357 w 155725"/>
                  <a:gd name="connsiteY11" fmla="*/ 101786 h 162705"/>
                  <a:gd name="connsiteX12" fmla="*/ 15357 w 155725"/>
                  <a:gd name="connsiteY12" fmla="*/ 23352 h 162705"/>
                  <a:gd name="connsiteX13" fmla="*/ 0 w 155725"/>
                  <a:gd name="connsiteY13" fmla="*/ 17514 h 162705"/>
                  <a:gd name="connsiteX14" fmla="*/ 0 w 155725"/>
                  <a:gd name="connsiteY14" fmla="*/ 4315 h 162705"/>
                  <a:gd name="connsiteX15" fmla="*/ 39597 w 155725"/>
                  <a:gd name="connsiteY15" fmla="*/ 0 h 162705"/>
                  <a:gd name="connsiteX16" fmla="*/ 39724 w 155725"/>
                  <a:gd name="connsiteY16" fmla="*/ 0 h 162705"/>
                  <a:gd name="connsiteX17" fmla="*/ 45816 w 155725"/>
                  <a:gd name="connsiteY17" fmla="*/ 3807 h 162705"/>
                  <a:gd name="connsiteX18" fmla="*/ 45816 w 155725"/>
                  <a:gd name="connsiteY18" fmla="*/ 100136 h 162705"/>
                  <a:gd name="connsiteX19" fmla="*/ 46959 w 155725"/>
                  <a:gd name="connsiteY19" fmla="*/ 119300 h 162705"/>
                  <a:gd name="connsiteX20" fmla="*/ 51274 w 155725"/>
                  <a:gd name="connsiteY20" fmla="*/ 132119 h 162705"/>
                  <a:gd name="connsiteX21" fmla="*/ 59777 w 155725"/>
                  <a:gd name="connsiteY21" fmla="*/ 139226 h 162705"/>
                  <a:gd name="connsiteX22" fmla="*/ 73611 w 155725"/>
                  <a:gd name="connsiteY22" fmla="*/ 141384 h 162705"/>
                  <a:gd name="connsiteX23" fmla="*/ 84906 w 155725"/>
                  <a:gd name="connsiteY23" fmla="*/ 140114 h 162705"/>
                  <a:gd name="connsiteX24" fmla="*/ 94679 w 155725"/>
                  <a:gd name="connsiteY24" fmla="*/ 136942 h 162705"/>
                  <a:gd name="connsiteX25" fmla="*/ 102801 w 155725"/>
                  <a:gd name="connsiteY25" fmla="*/ 132880 h 162705"/>
                  <a:gd name="connsiteX26" fmla="*/ 108766 w 155725"/>
                  <a:gd name="connsiteY26" fmla="*/ 128946 h 162705"/>
                  <a:gd name="connsiteX27" fmla="*/ 108766 w 155725"/>
                  <a:gd name="connsiteY27" fmla="*/ 23352 h 162705"/>
                  <a:gd name="connsiteX28" fmla="*/ 89475 w 155725"/>
                  <a:gd name="connsiteY28" fmla="*/ 17514 h 162705"/>
                  <a:gd name="connsiteX29" fmla="*/ 89475 w 155725"/>
                  <a:gd name="connsiteY29" fmla="*/ 4188 h 162705"/>
                  <a:gd name="connsiteX30" fmla="*/ 131357 w 155725"/>
                  <a:gd name="connsiteY30" fmla="*/ 0 h 162705"/>
                  <a:gd name="connsiteX31" fmla="*/ 131611 w 155725"/>
                  <a:gd name="connsiteY31" fmla="*/ 0 h 162705"/>
                  <a:gd name="connsiteX32" fmla="*/ 139226 w 155725"/>
                  <a:gd name="connsiteY32" fmla="*/ 3807 h 162705"/>
                  <a:gd name="connsiteX33" fmla="*/ 139226 w 155725"/>
                  <a:gd name="connsiteY33" fmla="*/ 143668 h 162705"/>
                  <a:gd name="connsiteX34" fmla="*/ 155725 w 155725"/>
                  <a:gd name="connsiteY34" fmla="*/ 143668 h 162705"/>
                  <a:gd name="connsiteX35" fmla="*/ 155725 w 155725"/>
                  <a:gd name="connsiteY35" fmla="*/ 157375 h 162705"/>
                  <a:gd name="connsiteX36" fmla="*/ 144429 w 155725"/>
                  <a:gd name="connsiteY36" fmla="*/ 160675 h 162705"/>
                  <a:gd name="connsiteX37" fmla="*/ 129961 w 155725"/>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725" h="162705">
                    <a:moveTo>
                      <a:pt x="129961" y="162705"/>
                    </a:moveTo>
                    <a:cubicBezTo>
                      <a:pt x="124250" y="162705"/>
                      <a:pt x="119808" y="161690"/>
                      <a:pt x="116762" y="159533"/>
                    </a:cubicBezTo>
                    <a:cubicBezTo>
                      <a:pt x="113716" y="157375"/>
                      <a:pt x="112193" y="153567"/>
                      <a:pt x="112193" y="147729"/>
                    </a:cubicBezTo>
                    <a:lnTo>
                      <a:pt x="112193" y="142145"/>
                    </a:lnTo>
                    <a:cubicBezTo>
                      <a:pt x="109655" y="144303"/>
                      <a:pt x="106609" y="146587"/>
                      <a:pt x="103055" y="148999"/>
                    </a:cubicBezTo>
                    <a:cubicBezTo>
                      <a:pt x="99502" y="151410"/>
                      <a:pt x="95694" y="153567"/>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816" y="3807"/>
                    </a:lnTo>
                    <a:lnTo>
                      <a:pt x="45816" y="100136"/>
                    </a:lnTo>
                    <a:cubicBezTo>
                      <a:pt x="45816" y="107751"/>
                      <a:pt x="46197" y="114097"/>
                      <a:pt x="46959" y="119300"/>
                    </a:cubicBezTo>
                    <a:cubicBezTo>
                      <a:pt x="47720" y="124504"/>
                      <a:pt x="49116" y="128819"/>
                      <a:pt x="51274" y="132119"/>
                    </a:cubicBezTo>
                    <a:cubicBezTo>
                      <a:pt x="53431" y="135419"/>
                      <a:pt x="56223" y="137830"/>
                      <a:pt x="59777" y="139226"/>
                    </a:cubicBezTo>
                    <a:cubicBezTo>
                      <a:pt x="63331" y="140749"/>
                      <a:pt x="68027" y="141384"/>
                      <a:pt x="73611" y="141384"/>
                    </a:cubicBezTo>
                    <a:cubicBezTo>
                      <a:pt x="77672" y="141384"/>
                      <a:pt x="81353" y="141003"/>
                      <a:pt x="84906" y="140114"/>
                    </a:cubicBezTo>
                    <a:cubicBezTo>
                      <a:pt x="88460" y="139226"/>
                      <a:pt x="91633" y="138211"/>
                      <a:pt x="94679" y="136942"/>
                    </a:cubicBezTo>
                    <a:cubicBezTo>
                      <a:pt x="97725" y="135672"/>
                      <a:pt x="100390" y="134403"/>
                      <a:pt x="102801" y="132880"/>
                    </a:cubicBezTo>
                    <a:cubicBezTo>
                      <a:pt x="105213" y="131484"/>
                      <a:pt x="107117" y="130088"/>
                      <a:pt x="108766" y="128946"/>
                    </a:cubicBezTo>
                    <a:lnTo>
                      <a:pt x="108766" y="23352"/>
                    </a:lnTo>
                    <a:lnTo>
                      <a:pt x="89475" y="17514"/>
                    </a:lnTo>
                    <a:lnTo>
                      <a:pt x="89475" y="4188"/>
                    </a:lnTo>
                    <a:lnTo>
                      <a:pt x="131357" y="0"/>
                    </a:lnTo>
                    <a:lnTo>
                      <a:pt x="131611" y="0"/>
                    </a:lnTo>
                    <a:lnTo>
                      <a:pt x="139226" y="3807"/>
                    </a:lnTo>
                    <a:lnTo>
                      <a:pt x="139226" y="143668"/>
                    </a:lnTo>
                    <a:lnTo>
                      <a:pt x="155725" y="143668"/>
                    </a:lnTo>
                    <a:lnTo>
                      <a:pt x="155725" y="157375"/>
                    </a:lnTo>
                    <a:cubicBezTo>
                      <a:pt x="152552" y="158390"/>
                      <a:pt x="148745" y="159533"/>
                      <a:pt x="144429" y="160675"/>
                    </a:cubicBezTo>
                    <a:cubicBezTo>
                      <a:pt x="140368" y="162071"/>
                      <a:pt x="135419" y="162705"/>
                      <a:pt x="129961"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5" name="Freeform: Shape 47">
                <a:extLst>
                  <a:ext uri="{FF2B5EF4-FFF2-40B4-BE49-F238E27FC236}">
                    <a16:creationId xmlns:a16="http://schemas.microsoft.com/office/drawing/2014/main" id="{9F71080A-8D73-1B2B-9DCF-8EC4142AA2DD}"/>
                  </a:ext>
                </a:extLst>
              </p:cNvPr>
              <p:cNvSpPr/>
              <p:nvPr/>
            </p:nvSpPr>
            <p:spPr>
              <a:xfrm>
                <a:off x="4197743" y="2131925"/>
                <a:ext cx="157882" cy="233270"/>
              </a:xfrm>
              <a:custGeom>
                <a:avLst/>
                <a:gdLst>
                  <a:gd name="connsiteX0" fmla="*/ 22464 w 157882"/>
                  <a:gd name="connsiteY0" fmla="*/ 222102 h 233270"/>
                  <a:gd name="connsiteX1" fmla="*/ 22464 w 157882"/>
                  <a:gd name="connsiteY1" fmla="*/ 21576 h 233270"/>
                  <a:gd name="connsiteX2" fmla="*/ 0 w 157882"/>
                  <a:gd name="connsiteY2" fmla="*/ 19164 h 233270"/>
                  <a:gd name="connsiteX3" fmla="*/ 0 w 157882"/>
                  <a:gd name="connsiteY3" fmla="*/ 6219 h 233270"/>
                  <a:gd name="connsiteX4" fmla="*/ 45563 w 157882"/>
                  <a:gd name="connsiteY4" fmla="*/ 0 h 233270"/>
                  <a:gd name="connsiteX5" fmla="*/ 46070 w 157882"/>
                  <a:gd name="connsiteY5" fmla="*/ 0 h 233270"/>
                  <a:gd name="connsiteX6" fmla="*/ 52924 w 157882"/>
                  <a:gd name="connsiteY6" fmla="*/ 4696 h 233270"/>
                  <a:gd name="connsiteX7" fmla="*/ 52924 w 157882"/>
                  <a:gd name="connsiteY7" fmla="*/ 88587 h 233270"/>
                  <a:gd name="connsiteX8" fmla="*/ 60919 w 157882"/>
                  <a:gd name="connsiteY8" fmla="*/ 81860 h 233270"/>
                  <a:gd name="connsiteX9" fmla="*/ 70819 w 157882"/>
                  <a:gd name="connsiteY9" fmla="*/ 75895 h 233270"/>
                  <a:gd name="connsiteX10" fmla="*/ 82749 w 157882"/>
                  <a:gd name="connsiteY10" fmla="*/ 71707 h 233270"/>
                  <a:gd name="connsiteX11" fmla="*/ 96836 w 157882"/>
                  <a:gd name="connsiteY11" fmla="*/ 70184 h 233270"/>
                  <a:gd name="connsiteX12" fmla="*/ 119681 w 157882"/>
                  <a:gd name="connsiteY12" fmla="*/ 74499 h 233270"/>
                  <a:gd name="connsiteX13" fmla="*/ 139226 w 157882"/>
                  <a:gd name="connsiteY13" fmla="*/ 88079 h 233270"/>
                  <a:gd name="connsiteX14" fmla="*/ 152806 w 157882"/>
                  <a:gd name="connsiteY14" fmla="*/ 111812 h 233270"/>
                  <a:gd name="connsiteX15" fmla="*/ 157882 w 157882"/>
                  <a:gd name="connsiteY15" fmla="*/ 146714 h 233270"/>
                  <a:gd name="connsiteX16" fmla="*/ 152298 w 157882"/>
                  <a:gd name="connsiteY16" fmla="*/ 180474 h 233270"/>
                  <a:gd name="connsiteX17" fmla="*/ 136307 w 157882"/>
                  <a:gd name="connsiteY17" fmla="*/ 208014 h 233270"/>
                  <a:gd name="connsiteX18" fmla="*/ 110924 w 157882"/>
                  <a:gd name="connsiteY18" fmla="*/ 226544 h 233270"/>
                  <a:gd name="connsiteX19" fmla="*/ 77418 w 157882"/>
                  <a:gd name="connsiteY19" fmla="*/ 233270 h 233270"/>
                  <a:gd name="connsiteX20" fmla="*/ 57746 w 157882"/>
                  <a:gd name="connsiteY20" fmla="*/ 232128 h 233270"/>
                  <a:gd name="connsiteX21" fmla="*/ 40867 w 157882"/>
                  <a:gd name="connsiteY21" fmla="*/ 229209 h 233270"/>
                  <a:gd name="connsiteX22" fmla="*/ 28556 w 157882"/>
                  <a:gd name="connsiteY22" fmla="*/ 225655 h 233270"/>
                  <a:gd name="connsiteX23" fmla="*/ 22464 w 157882"/>
                  <a:gd name="connsiteY23" fmla="*/ 222102 h 233270"/>
                  <a:gd name="connsiteX24" fmla="*/ 84018 w 157882"/>
                  <a:gd name="connsiteY24" fmla="*/ 90871 h 233270"/>
                  <a:gd name="connsiteX25" fmla="*/ 73738 w 157882"/>
                  <a:gd name="connsiteY25" fmla="*/ 92141 h 233270"/>
                  <a:gd name="connsiteX26" fmla="*/ 65108 w 157882"/>
                  <a:gd name="connsiteY26" fmla="*/ 95440 h 233270"/>
                  <a:gd name="connsiteX27" fmla="*/ 58127 w 157882"/>
                  <a:gd name="connsiteY27" fmla="*/ 100009 h 233270"/>
                  <a:gd name="connsiteX28" fmla="*/ 53051 w 157882"/>
                  <a:gd name="connsiteY28" fmla="*/ 104832 h 233270"/>
                  <a:gd name="connsiteX29" fmla="*/ 53051 w 157882"/>
                  <a:gd name="connsiteY29" fmla="*/ 207887 h 233270"/>
                  <a:gd name="connsiteX30" fmla="*/ 56477 w 157882"/>
                  <a:gd name="connsiteY30" fmla="*/ 211949 h 233270"/>
                  <a:gd name="connsiteX31" fmla="*/ 62442 w 157882"/>
                  <a:gd name="connsiteY31" fmla="*/ 214868 h 233270"/>
                  <a:gd name="connsiteX32" fmla="*/ 70438 w 157882"/>
                  <a:gd name="connsiteY32" fmla="*/ 216644 h 233270"/>
                  <a:gd name="connsiteX33" fmla="*/ 79703 w 157882"/>
                  <a:gd name="connsiteY33" fmla="*/ 217279 h 233270"/>
                  <a:gd name="connsiteX34" fmla="*/ 97598 w 157882"/>
                  <a:gd name="connsiteY34" fmla="*/ 213218 h 233270"/>
                  <a:gd name="connsiteX35" fmla="*/ 111685 w 157882"/>
                  <a:gd name="connsiteY35" fmla="*/ 200907 h 233270"/>
                  <a:gd name="connsiteX36" fmla="*/ 121077 w 157882"/>
                  <a:gd name="connsiteY36" fmla="*/ 180347 h 233270"/>
                  <a:gd name="connsiteX37" fmla="*/ 124758 w 157882"/>
                  <a:gd name="connsiteY37" fmla="*/ 151537 h 233270"/>
                  <a:gd name="connsiteX38" fmla="*/ 121966 w 157882"/>
                  <a:gd name="connsiteY38" fmla="*/ 124885 h 233270"/>
                  <a:gd name="connsiteX39" fmla="*/ 113462 w 157882"/>
                  <a:gd name="connsiteY39" fmla="*/ 105974 h 233270"/>
                  <a:gd name="connsiteX40" fmla="*/ 100517 w 157882"/>
                  <a:gd name="connsiteY40" fmla="*/ 94806 h 233270"/>
                  <a:gd name="connsiteX41" fmla="*/ 84018 w 157882"/>
                  <a:gd name="connsiteY41" fmla="*/ 90871 h 23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7882" h="233270">
                    <a:moveTo>
                      <a:pt x="22464" y="222102"/>
                    </a:moveTo>
                    <a:lnTo>
                      <a:pt x="22464" y="21576"/>
                    </a:lnTo>
                    <a:lnTo>
                      <a:pt x="0" y="19164"/>
                    </a:lnTo>
                    <a:lnTo>
                      <a:pt x="0" y="6219"/>
                    </a:lnTo>
                    <a:lnTo>
                      <a:pt x="45563" y="0"/>
                    </a:lnTo>
                    <a:lnTo>
                      <a:pt x="46070" y="0"/>
                    </a:lnTo>
                    <a:lnTo>
                      <a:pt x="52924" y="4696"/>
                    </a:lnTo>
                    <a:lnTo>
                      <a:pt x="52924" y="88587"/>
                    </a:lnTo>
                    <a:cubicBezTo>
                      <a:pt x="55335" y="86302"/>
                      <a:pt x="58000" y="84018"/>
                      <a:pt x="60919" y="81860"/>
                    </a:cubicBezTo>
                    <a:cubicBezTo>
                      <a:pt x="63838" y="79576"/>
                      <a:pt x="67138" y="77672"/>
                      <a:pt x="70819" y="75895"/>
                    </a:cubicBezTo>
                    <a:cubicBezTo>
                      <a:pt x="74372" y="74118"/>
                      <a:pt x="78434" y="72722"/>
                      <a:pt x="82749" y="71707"/>
                    </a:cubicBezTo>
                    <a:cubicBezTo>
                      <a:pt x="87064" y="70692"/>
                      <a:pt x="91760" y="70184"/>
                      <a:pt x="96836" y="70184"/>
                    </a:cubicBezTo>
                    <a:cubicBezTo>
                      <a:pt x="104705" y="70184"/>
                      <a:pt x="112320" y="71580"/>
                      <a:pt x="119681" y="74499"/>
                    </a:cubicBezTo>
                    <a:cubicBezTo>
                      <a:pt x="127042" y="77418"/>
                      <a:pt x="133642" y="81860"/>
                      <a:pt x="139226" y="88079"/>
                    </a:cubicBezTo>
                    <a:cubicBezTo>
                      <a:pt x="144937" y="94298"/>
                      <a:pt x="149379" y="102167"/>
                      <a:pt x="152806" y="111812"/>
                    </a:cubicBezTo>
                    <a:cubicBezTo>
                      <a:pt x="156233" y="121458"/>
                      <a:pt x="157882" y="133134"/>
                      <a:pt x="157882" y="146714"/>
                    </a:cubicBezTo>
                    <a:cubicBezTo>
                      <a:pt x="157882" y="158644"/>
                      <a:pt x="156106" y="169940"/>
                      <a:pt x="152298" y="180474"/>
                    </a:cubicBezTo>
                    <a:cubicBezTo>
                      <a:pt x="148618" y="191008"/>
                      <a:pt x="143287" y="200145"/>
                      <a:pt x="136307" y="208014"/>
                    </a:cubicBezTo>
                    <a:cubicBezTo>
                      <a:pt x="129327" y="215756"/>
                      <a:pt x="120950" y="221975"/>
                      <a:pt x="110924" y="226544"/>
                    </a:cubicBezTo>
                    <a:cubicBezTo>
                      <a:pt x="101025" y="231113"/>
                      <a:pt x="89856" y="233270"/>
                      <a:pt x="77418" y="233270"/>
                    </a:cubicBezTo>
                    <a:cubicBezTo>
                      <a:pt x="70565" y="233270"/>
                      <a:pt x="63965" y="232890"/>
                      <a:pt x="57746" y="232128"/>
                    </a:cubicBezTo>
                    <a:cubicBezTo>
                      <a:pt x="51528" y="231367"/>
                      <a:pt x="45816" y="230351"/>
                      <a:pt x="40867" y="229209"/>
                    </a:cubicBezTo>
                    <a:cubicBezTo>
                      <a:pt x="35917" y="228067"/>
                      <a:pt x="31856" y="226925"/>
                      <a:pt x="28556" y="225655"/>
                    </a:cubicBezTo>
                    <a:cubicBezTo>
                      <a:pt x="25510" y="224132"/>
                      <a:pt x="23352" y="222990"/>
                      <a:pt x="22464" y="222102"/>
                    </a:cubicBezTo>
                    <a:close/>
                    <a:moveTo>
                      <a:pt x="84018" y="90871"/>
                    </a:moveTo>
                    <a:cubicBezTo>
                      <a:pt x="80337" y="90871"/>
                      <a:pt x="76911" y="91252"/>
                      <a:pt x="73738" y="92141"/>
                    </a:cubicBezTo>
                    <a:cubicBezTo>
                      <a:pt x="70565" y="93029"/>
                      <a:pt x="67646" y="94171"/>
                      <a:pt x="65108" y="95440"/>
                    </a:cubicBezTo>
                    <a:cubicBezTo>
                      <a:pt x="62442" y="96836"/>
                      <a:pt x="60158" y="98359"/>
                      <a:pt x="58127" y="100009"/>
                    </a:cubicBezTo>
                    <a:cubicBezTo>
                      <a:pt x="56097" y="101659"/>
                      <a:pt x="54320" y="103309"/>
                      <a:pt x="53051" y="104832"/>
                    </a:cubicBezTo>
                    <a:lnTo>
                      <a:pt x="53051" y="207887"/>
                    </a:lnTo>
                    <a:cubicBezTo>
                      <a:pt x="53685" y="209410"/>
                      <a:pt x="54827" y="210806"/>
                      <a:pt x="56477" y="211949"/>
                    </a:cubicBezTo>
                    <a:cubicBezTo>
                      <a:pt x="58127" y="213091"/>
                      <a:pt x="60158" y="214106"/>
                      <a:pt x="62442" y="214868"/>
                    </a:cubicBezTo>
                    <a:cubicBezTo>
                      <a:pt x="64854" y="215629"/>
                      <a:pt x="67519" y="216264"/>
                      <a:pt x="70438" y="216644"/>
                    </a:cubicBezTo>
                    <a:cubicBezTo>
                      <a:pt x="73357" y="217025"/>
                      <a:pt x="76403" y="217279"/>
                      <a:pt x="79703" y="217279"/>
                    </a:cubicBezTo>
                    <a:cubicBezTo>
                      <a:pt x="86176" y="217279"/>
                      <a:pt x="92140" y="215883"/>
                      <a:pt x="97598" y="213218"/>
                    </a:cubicBezTo>
                    <a:cubicBezTo>
                      <a:pt x="103055" y="210426"/>
                      <a:pt x="107751" y="206364"/>
                      <a:pt x="111685" y="200907"/>
                    </a:cubicBezTo>
                    <a:cubicBezTo>
                      <a:pt x="115620" y="195450"/>
                      <a:pt x="118793" y="188596"/>
                      <a:pt x="121077" y="180347"/>
                    </a:cubicBezTo>
                    <a:cubicBezTo>
                      <a:pt x="123362" y="172097"/>
                      <a:pt x="124631" y="162578"/>
                      <a:pt x="124758" y="151537"/>
                    </a:cubicBezTo>
                    <a:cubicBezTo>
                      <a:pt x="124885" y="141257"/>
                      <a:pt x="123996" y="132373"/>
                      <a:pt x="121966" y="124885"/>
                    </a:cubicBezTo>
                    <a:cubicBezTo>
                      <a:pt x="119935" y="117270"/>
                      <a:pt x="117143" y="111051"/>
                      <a:pt x="113462" y="105974"/>
                    </a:cubicBezTo>
                    <a:cubicBezTo>
                      <a:pt x="109782" y="100898"/>
                      <a:pt x="105467" y="97217"/>
                      <a:pt x="100517" y="94806"/>
                    </a:cubicBezTo>
                    <a:cubicBezTo>
                      <a:pt x="95440" y="92141"/>
                      <a:pt x="89983" y="90871"/>
                      <a:pt x="84018" y="9087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6" name="Freeform: Shape 48">
                <a:extLst>
                  <a:ext uri="{FF2B5EF4-FFF2-40B4-BE49-F238E27FC236}">
                    <a16:creationId xmlns:a16="http://schemas.microsoft.com/office/drawing/2014/main" id="{A3BE5A0C-3632-EE8A-0D08-7C2D1F992465}"/>
                  </a:ext>
                </a:extLst>
              </p:cNvPr>
              <p:cNvSpPr/>
              <p:nvPr/>
            </p:nvSpPr>
            <p:spPr>
              <a:xfrm>
                <a:off x="4377202" y="2131925"/>
                <a:ext cx="76783" cy="229843"/>
              </a:xfrm>
              <a:custGeom>
                <a:avLst/>
                <a:gdLst>
                  <a:gd name="connsiteX0" fmla="*/ 0 w 76783"/>
                  <a:gd name="connsiteY0" fmla="*/ 229844 h 229843"/>
                  <a:gd name="connsiteX1" fmla="*/ 0 w 76783"/>
                  <a:gd name="connsiteY1" fmla="*/ 214741 h 229843"/>
                  <a:gd name="connsiteX2" fmla="*/ 22591 w 76783"/>
                  <a:gd name="connsiteY2" fmla="*/ 212456 h 229843"/>
                  <a:gd name="connsiteX3" fmla="*/ 22591 w 76783"/>
                  <a:gd name="connsiteY3" fmla="*/ 21576 h 229843"/>
                  <a:gd name="connsiteX4" fmla="*/ 0 w 76783"/>
                  <a:gd name="connsiteY4" fmla="*/ 19164 h 229843"/>
                  <a:gd name="connsiteX5" fmla="*/ 0 w 76783"/>
                  <a:gd name="connsiteY5" fmla="*/ 6219 h 229843"/>
                  <a:gd name="connsiteX6" fmla="*/ 45943 w 76783"/>
                  <a:gd name="connsiteY6" fmla="*/ 0 h 229843"/>
                  <a:gd name="connsiteX7" fmla="*/ 46197 w 76783"/>
                  <a:gd name="connsiteY7" fmla="*/ 0 h 229843"/>
                  <a:gd name="connsiteX8" fmla="*/ 53050 w 76783"/>
                  <a:gd name="connsiteY8" fmla="*/ 4823 h 229843"/>
                  <a:gd name="connsiteX9" fmla="*/ 53050 w 76783"/>
                  <a:gd name="connsiteY9" fmla="*/ 212456 h 229843"/>
                  <a:gd name="connsiteX10" fmla="*/ 76784 w 76783"/>
                  <a:gd name="connsiteY10" fmla="*/ 214741 h 229843"/>
                  <a:gd name="connsiteX11" fmla="*/ 76784 w 76783"/>
                  <a:gd name="connsiteY11" fmla="*/ 229844 h 229843"/>
                  <a:gd name="connsiteX12" fmla="*/ 0 w 76783"/>
                  <a:gd name="connsiteY12" fmla="*/ 229844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843">
                    <a:moveTo>
                      <a:pt x="0" y="229844"/>
                    </a:moveTo>
                    <a:lnTo>
                      <a:pt x="0" y="214741"/>
                    </a:lnTo>
                    <a:lnTo>
                      <a:pt x="22591" y="212456"/>
                    </a:lnTo>
                    <a:lnTo>
                      <a:pt x="22591" y="21576"/>
                    </a:lnTo>
                    <a:lnTo>
                      <a:pt x="0" y="19164"/>
                    </a:lnTo>
                    <a:lnTo>
                      <a:pt x="0" y="6219"/>
                    </a:lnTo>
                    <a:lnTo>
                      <a:pt x="45943" y="0"/>
                    </a:lnTo>
                    <a:lnTo>
                      <a:pt x="46197" y="0"/>
                    </a:lnTo>
                    <a:lnTo>
                      <a:pt x="53050" y="4823"/>
                    </a:lnTo>
                    <a:lnTo>
                      <a:pt x="53050" y="212456"/>
                    </a:lnTo>
                    <a:lnTo>
                      <a:pt x="76784" y="214741"/>
                    </a:lnTo>
                    <a:lnTo>
                      <a:pt x="76784" y="229844"/>
                    </a:lnTo>
                    <a:lnTo>
                      <a:pt x="0" y="22984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7" name="Freeform: Shape 49">
                <a:extLst>
                  <a:ext uri="{FF2B5EF4-FFF2-40B4-BE49-F238E27FC236}">
                    <a16:creationId xmlns:a16="http://schemas.microsoft.com/office/drawing/2014/main" id="{E884BB66-3BE3-9361-556D-B29E54E60958}"/>
                  </a:ext>
                </a:extLst>
              </p:cNvPr>
              <p:cNvSpPr/>
              <p:nvPr/>
            </p:nvSpPr>
            <p:spPr>
              <a:xfrm>
                <a:off x="4471880" y="2135478"/>
                <a:ext cx="75261" cy="226416"/>
              </a:xfrm>
              <a:custGeom>
                <a:avLst/>
                <a:gdLst>
                  <a:gd name="connsiteX0" fmla="*/ 0 w 75261"/>
                  <a:gd name="connsiteY0" fmla="*/ 226290 h 226416"/>
                  <a:gd name="connsiteX1" fmla="*/ 0 w 75261"/>
                  <a:gd name="connsiteY1" fmla="*/ 211187 h 226416"/>
                  <a:gd name="connsiteX2" fmla="*/ 22591 w 75261"/>
                  <a:gd name="connsiteY2" fmla="*/ 208903 h 226416"/>
                  <a:gd name="connsiteX3" fmla="*/ 22591 w 75261"/>
                  <a:gd name="connsiteY3" fmla="*/ 95060 h 226416"/>
                  <a:gd name="connsiteX4" fmla="*/ 3427 w 75261"/>
                  <a:gd name="connsiteY4" fmla="*/ 89095 h 226416"/>
                  <a:gd name="connsiteX5" fmla="*/ 3427 w 75261"/>
                  <a:gd name="connsiteY5" fmla="*/ 72723 h 226416"/>
                  <a:gd name="connsiteX6" fmla="*/ 45182 w 75261"/>
                  <a:gd name="connsiteY6" fmla="*/ 67138 h 226416"/>
                  <a:gd name="connsiteX7" fmla="*/ 45817 w 75261"/>
                  <a:gd name="connsiteY7" fmla="*/ 67138 h 226416"/>
                  <a:gd name="connsiteX8" fmla="*/ 53051 w 75261"/>
                  <a:gd name="connsiteY8" fmla="*/ 72596 h 226416"/>
                  <a:gd name="connsiteX9" fmla="*/ 53051 w 75261"/>
                  <a:gd name="connsiteY9" fmla="*/ 209156 h 226416"/>
                  <a:gd name="connsiteX10" fmla="*/ 75261 w 75261"/>
                  <a:gd name="connsiteY10" fmla="*/ 211314 h 226416"/>
                  <a:gd name="connsiteX11" fmla="*/ 75261 w 75261"/>
                  <a:gd name="connsiteY11" fmla="*/ 226417 h 226416"/>
                  <a:gd name="connsiteX12" fmla="*/ 0 w 75261"/>
                  <a:gd name="connsiteY12" fmla="*/ 226417 h 226416"/>
                  <a:gd name="connsiteX13" fmla="*/ 33379 w 75261"/>
                  <a:gd name="connsiteY13" fmla="*/ 41121 h 226416"/>
                  <a:gd name="connsiteX14" fmla="*/ 26145 w 75261"/>
                  <a:gd name="connsiteY14" fmla="*/ 39724 h 226416"/>
                  <a:gd name="connsiteX15" fmla="*/ 20561 w 75261"/>
                  <a:gd name="connsiteY15" fmla="*/ 35790 h 226416"/>
                  <a:gd name="connsiteX16" fmla="*/ 17007 w 75261"/>
                  <a:gd name="connsiteY16" fmla="*/ 29825 h 226416"/>
                  <a:gd name="connsiteX17" fmla="*/ 15738 w 75261"/>
                  <a:gd name="connsiteY17" fmla="*/ 22337 h 226416"/>
                  <a:gd name="connsiteX18" fmla="*/ 17007 w 75261"/>
                  <a:gd name="connsiteY18" fmla="*/ 13961 h 226416"/>
                  <a:gd name="connsiteX19" fmla="*/ 20814 w 75261"/>
                  <a:gd name="connsiteY19" fmla="*/ 6853 h 226416"/>
                  <a:gd name="connsiteX20" fmla="*/ 27160 w 75261"/>
                  <a:gd name="connsiteY20" fmla="*/ 1904 h 226416"/>
                  <a:gd name="connsiteX21" fmla="*/ 36044 w 75261"/>
                  <a:gd name="connsiteY21" fmla="*/ 0 h 226416"/>
                  <a:gd name="connsiteX22" fmla="*/ 36171 w 75261"/>
                  <a:gd name="connsiteY22" fmla="*/ 0 h 226416"/>
                  <a:gd name="connsiteX23" fmla="*/ 44040 w 75261"/>
                  <a:gd name="connsiteY23" fmla="*/ 1650 h 226416"/>
                  <a:gd name="connsiteX24" fmla="*/ 49751 w 75261"/>
                  <a:gd name="connsiteY24" fmla="*/ 5965 h 226416"/>
                  <a:gd name="connsiteX25" fmla="*/ 53305 w 75261"/>
                  <a:gd name="connsiteY25" fmla="*/ 12057 h 226416"/>
                  <a:gd name="connsiteX26" fmla="*/ 54574 w 75261"/>
                  <a:gd name="connsiteY26" fmla="*/ 19164 h 226416"/>
                  <a:gd name="connsiteX27" fmla="*/ 53305 w 75261"/>
                  <a:gd name="connsiteY27" fmla="*/ 27794 h 226416"/>
                  <a:gd name="connsiteX28" fmla="*/ 49370 w 75261"/>
                  <a:gd name="connsiteY28" fmla="*/ 34648 h 226416"/>
                  <a:gd name="connsiteX29" fmla="*/ 42771 w 75261"/>
                  <a:gd name="connsiteY29" fmla="*/ 39344 h 226416"/>
                  <a:gd name="connsiteX30" fmla="*/ 33506 w 75261"/>
                  <a:gd name="connsiteY30" fmla="*/ 40994 h 226416"/>
                  <a:gd name="connsiteX31" fmla="*/ 33379 w 75261"/>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1" h="226416">
                    <a:moveTo>
                      <a:pt x="0" y="226290"/>
                    </a:moveTo>
                    <a:lnTo>
                      <a:pt x="0" y="211187"/>
                    </a:lnTo>
                    <a:lnTo>
                      <a:pt x="22591" y="208903"/>
                    </a:lnTo>
                    <a:lnTo>
                      <a:pt x="22591" y="95060"/>
                    </a:lnTo>
                    <a:lnTo>
                      <a:pt x="3427" y="89095"/>
                    </a:lnTo>
                    <a:lnTo>
                      <a:pt x="3427" y="72723"/>
                    </a:lnTo>
                    <a:lnTo>
                      <a:pt x="45182" y="67138"/>
                    </a:lnTo>
                    <a:lnTo>
                      <a:pt x="45817" y="67138"/>
                    </a:lnTo>
                    <a:lnTo>
                      <a:pt x="53051" y="72596"/>
                    </a:lnTo>
                    <a:lnTo>
                      <a:pt x="53051" y="209156"/>
                    </a:lnTo>
                    <a:lnTo>
                      <a:pt x="75261" y="211314"/>
                    </a:lnTo>
                    <a:lnTo>
                      <a:pt x="75261" y="226417"/>
                    </a:lnTo>
                    <a:lnTo>
                      <a:pt x="0" y="226417"/>
                    </a:lnTo>
                    <a:close/>
                    <a:moveTo>
                      <a:pt x="33379" y="41121"/>
                    </a:moveTo>
                    <a:cubicBezTo>
                      <a:pt x="30714" y="41121"/>
                      <a:pt x="28302" y="40613"/>
                      <a:pt x="26145" y="39724"/>
                    </a:cubicBezTo>
                    <a:cubicBezTo>
                      <a:pt x="23987" y="38709"/>
                      <a:pt x="22084" y="37440"/>
                      <a:pt x="20561"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3"/>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8" name="Freeform: Shape 50">
                <a:extLst>
                  <a:ext uri="{FF2B5EF4-FFF2-40B4-BE49-F238E27FC236}">
                    <a16:creationId xmlns:a16="http://schemas.microsoft.com/office/drawing/2014/main" id="{E17F5B24-8B7B-53B2-B64C-00D355F754B8}"/>
                  </a:ext>
                </a:extLst>
              </p:cNvPr>
              <p:cNvSpPr/>
              <p:nvPr/>
            </p:nvSpPr>
            <p:spPr>
              <a:xfrm>
                <a:off x="4568082" y="2201982"/>
                <a:ext cx="122473" cy="162959"/>
              </a:xfrm>
              <a:custGeom>
                <a:avLst/>
                <a:gdLst>
                  <a:gd name="connsiteX0" fmla="*/ 0 w 122473"/>
                  <a:gd name="connsiteY0" fmla="*/ 84145 h 162959"/>
                  <a:gd name="connsiteX1" fmla="*/ 5330 w 122473"/>
                  <a:gd name="connsiteY1" fmla="*/ 51781 h 162959"/>
                  <a:gd name="connsiteX2" fmla="*/ 20814 w 122473"/>
                  <a:gd name="connsiteY2" fmla="*/ 25002 h 162959"/>
                  <a:gd name="connsiteX3" fmla="*/ 45816 w 122473"/>
                  <a:gd name="connsiteY3" fmla="*/ 6727 h 162959"/>
                  <a:gd name="connsiteX4" fmla="*/ 79195 w 122473"/>
                  <a:gd name="connsiteY4" fmla="*/ 0 h 162959"/>
                  <a:gd name="connsiteX5" fmla="*/ 92394 w 122473"/>
                  <a:gd name="connsiteY5" fmla="*/ 888 h 162959"/>
                  <a:gd name="connsiteX6" fmla="*/ 104070 w 122473"/>
                  <a:gd name="connsiteY6" fmla="*/ 3046 h 162959"/>
                  <a:gd name="connsiteX7" fmla="*/ 113716 w 122473"/>
                  <a:gd name="connsiteY7" fmla="*/ 5838 h 162959"/>
                  <a:gd name="connsiteX8" fmla="*/ 120696 w 122473"/>
                  <a:gd name="connsiteY8" fmla="*/ 8630 h 162959"/>
                  <a:gd name="connsiteX9" fmla="*/ 119300 w 122473"/>
                  <a:gd name="connsiteY9" fmla="*/ 48862 h 162959"/>
                  <a:gd name="connsiteX10" fmla="*/ 100897 w 122473"/>
                  <a:gd name="connsiteY10" fmla="*/ 48862 h 162959"/>
                  <a:gd name="connsiteX11" fmla="*/ 94679 w 122473"/>
                  <a:gd name="connsiteY11" fmla="*/ 26145 h 162959"/>
                  <a:gd name="connsiteX12" fmla="*/ 85668 w 122473"/>
                  <a:gd name="connsiteY12" fmla="*/ 18910 h 162959"/>
                  <a:gd name="connsiteX13" fmla="*/ 72469 w 122473"/>
                  <a:gd name="connsiteY13" fmla="*/ 16372 h 162959"/>
                  <a:gd name="connsiteX14" fmla="*/ 57493 w 122473"/>
                  <a:gd name="connsiteY14" fmla="*/ 19926 h 162959"/>
                  <a:gd name="connsiteX15" fmla="*/ 44801 w 122473"/>
                  <a:gd name="connsiteY15" fmla="*/ 30714 h 162959"/>
                  <a:gd name="connsiteX16" fmla="*/ 35917 w 122473"/>
                  <a:gd name="connsiteY16" fmla="*/ 48609 h 162959"/>
                  <a:gd name="connsiteX17" fmla="*/ 32490 w 122473"/>
                  <a:gd name="connsiteY17" fmla="*/ 73738 h 162959"/>
                  <a:gd name="connsiteX18" fmla="*/ 36171 w 122473"/>
                  <a:gd name="connsiteY18" fmla="*/ 105213 h 162959"/>
                  <a:gd name="connsiteX19" fmla="*/ 46197 w 122473"/>
                  <a:gd name="connsiteY19" fmla="*/ 126408 h 162959"/>
                  <a:gd name="connsiteX20" fmla="*/ 60793 w 122473"/>
                  <a:gd name="connsiteY20" fmla="*/ 138211 h 162959"/>
                  <a:gd name="connsiteX21" fmla="*/ 78180 w 122473"/>
                  <a:gd name="connsiteY21" fmla="*/ 141891 h 162959"/>
                  <a:gd name="connsiteX22" fmla="*/ 90237 w 122473"/>
                  <a:gd name="connsiteY22" fmla="*/ 140749 h 162959"/>
                  <a:gd name="connsiteX23" fmla="*/ 100771 w 122473"/>
                  <a:gd name="connsiteY23" fmla="*/ 137830 h 162959"/>
                  <a:gd name="connsiteX24" fmla="*/ 109528 w 122473"/>
                  <a:gd name="connsiteY24" fmla="*/ 133769 h 162959"/>
                  <a:gd name="connsiteX25" fmla="*/ 116508 w 122473"/>
                  <a:gd name="connsiteY25" fmla="*/ 129327 h 162959"/>
                  <a:gd name="connsiteX26" fmla="*/ 122473 w 122473"/>
                  <a:gd name="connsiteY26" fmla="*/ 142526 h 162959"/>
                  <a:gd name="connsiteX27" fmla="*/ 113335 w 122473"/>
                  <a:gd name="connsiteY27" fmla="*/ 150014 h 162959"/>
                  <a:gd name="connsiteX28" fmla="*/ 101151 w 122473"/>
                  <a:gd name="connsiteY28" fmla="*/ 156487 h 162959"/>
                  <a:gd name="connsiteX29" fmla="*/ 86810 w 122473"/>
                  <a:gd name="connsiteY29" fmla="*/ 161182 h 162959"/>
                  <a:gd name="connsiteX30" fmla="*/ 71453 w 122473"/>
                  <a:gd name="connsiteY30" fmla="*/ 162959 h 162959"/>
                  <a:gd name="connsiteX31" fmla="*/ 40486 w 122473"/>
                  <a:gd name="connsiteY31" fmla="*/ 156867 h 162959"/>
                  <a:gd name="connsiteX32" fmla="*/ 18149 w 122473"/>
                  <a:gd name="connsiteY32" fmla="*/ 140241 h 162959"/>
                  <a:gd name="connsiteX33" fmla="*/ 4569 w 122473"/>
                  <a:gd name="connsiteY33" fmla="*/ 115239 h 162959"/>
                  <a:gd name="connsiteX34" fmla="*/ 0 w 122473"/>
                  <a:gd name="connsiteY34" fmla="*/ 84145 h 1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473" h="162959">
                    <a:moveTo>
                      <a:pt x="0" y="84145"/>
                    </a:moveTo>
                    <a:cubicBezTo>
                      <a:pt x="0" y="72723"/>
                      <a:pt x="1777" y="61935"/>
                      <a:pt x="5330" y="51781"/>
                    </a:cubicBezTo>
                    <a:cubicBezTo>
                      <a:pt x="8884" y="41628"/>
                      <a:pt x="14087" y="32617"/>
                      <a:pt x="20814" y="25002"/>
                    </a:cubicBezTo>
                    <a:cubicBezTo>
                      <a:pt x="27667" y="17260"/>
                      <a:pt x="35917" y="11169"/>
                      <a:pt x="45816" y="6727"/>
                    </a:cubicBezTo>
                    <a:cubicBezTo>
                      <a:pt x="55716" y="2158"/>
                      <a:pt x="66757" y="0"/>
                      <a:pt x="79195" y="0"/>
                    </a:cubicBezTo>
                    <a:cubicBezTo>
                      <a:pt x="83764" y="0"/>
                      <a:pt x="88206" y="254"/>
                      <a:pt x="92394" y="888"/>
                    </a:cubicBezTo>
                    <a:cubicBezTo>
                      <a:pt x="96582" y="1523"/>
                      <a:pt x="100517" y="2158"/>
                      <a:pt x="104070" y="3046"/>
                    </a:cubicBezTo>
                    <a:cubicBezTo>
                      <a:pt x="107624" y="3934"/>
                      <a:pt x="110924" y="4823"/>
                      <a:pt x="113716" y="5838"/>
                    </a:cubicBezTo>
                    <a:cubicBezTo>
                      <a:pt x="116508" y="6853"/>
                      <a:pt x="118920" y="7742"/>
                      <a:pt x="120696" y="8630"/>
                    </a:cubicBezTo>
                    <a:lnTo>
                      <a:pt x="119300" y="48862"/>
                    </a:lnTo>
                    <a:lnTo>
                      <a:pt x="100897" y="48862"/>
                    </a:lnTo>
                    <a:lnTo>
                      <a:pt x="94679" y="26145"/>
                    </a:lnTo>
                    <a:cubicBezTo>
                      <a:pt x="92267" y="23099"/>
                      <a:pt x="89348" y="20687"/>
                      <a:pt x="85668" y="18910"/>
                    </a:cubicBezTo>
                    <a:cubicBezTo>
                      <a:pt x="82114" y="17260"/>
                      <a:pt x="77672" y="16372"/>
                      <a:pt x="72469" y="16372"/>
                    </a:cubicBezTo>
                    <a:cubicBezTo>
                      <a:pt x="67265" y="16372"/>
                      <a:pt x="62315" y="17514"/>
                      <a:pt x="57493" y="19926"/>
                    </a:cubicBezTo>
                    <a:cubicBezTo>
                      <a:pt x="52797" y="22337"/>
                      <a:pt x="48482" y="25891"/>
                      <a:pt x="44801" y="30714"/>
                    </a:cubicBezTo>
                    <a:cubicBezTo>
                      <a:pt x="41120" y="35536"/>
                      <a:pt x="38201" y="41501"/>
                      <a:pt x="35917" y="48609"/>
                    </a:cubicBezTo>
                    <a:cubicBezTo>
                      <a:pt x="33632" y="55716"/>
                      <a:pt x="32490" y="64092"/>
                      <a:pt x="32490" y="73738"/>
                    </a:cubicBezTo>
                    <a:cubicBezTo>
                      <a:pt x="32363" y="86049"/>
                      <a:pt x="33632" y="96583"/>
                      <a:pt x="36171" y="105213"/>
                    </a:cubicBezTo>
                    <a:cubicBezTo>
                      <a:pt x="38709" y="113843"/>
                      <a:pt x="42009" y="120950"/>
                      <a:pt x="46197" y="126408"/>
                    </a:cubicBezTo>
                    <a:cubicBezTo>
                      <a:pt x="50385" y="131865"/>
                      <a:pt x="55208" y="135799"/>
                      <a:pt x="60793" y="138211"/>
                    </a:cubicBezTo>
                    <a:cubicBezTo>
                      <a:pt x="66376" y="140622"/>
                      <a:pt x="72088" y="141891"/>
                      <a:pt x="78180" y="141891"/>
                    </a:cubicBezTo>
                    <a:cubicBezTo>
                      <a:pt x="82495" y="141891"/>
                      <a:pt x="86556" y="141511"/>
                      <a:pt x="90237" y="140749"/>
                    </a:cubicBezTo>
                    <a:cubicBezTo>
                      <a:pt x="94044" y="139988"/>
                      <a:pt x="97471" y="139099"/>
                      <a:pt x="100771" y="137830"/>
                    </a:cubicBezTo>
                    <a:cubicBezTo>
                      <a:pt x="103944" y="136688"/>
                      <a:pt x="106862" y="135292"/>
                      <a:pt x="109528" y="133769"/>
                    </a:cubicBezTo>
                    <a:cubicBezTo>
                      <a:pt x="112193" y="132246"/>
                      <a:pt x="114477" y="130723"/>
                      <a:pt x="116508" y="129327"/>
                    </a:cubicBezTo>
                    <a:lnTo>
                      <a:pt x="122473" y="142526"/>
                    </a:lnTo>
                    <a:cubicBezTo>
                      <a:pt x="120062" y="145064"/>
                      <a:pt x="116889" y="147603"/>
                      <a:pt x="113335" y="150014"/>
                    </a:cubicBezTo>
                    <a:cubicBezTo>
                      <a:pt x="109655" y="152425"/>
                      <a:pt x="105594" y="154583"/>
                      <a:pt x="101151" y="156487"/>
                    </a:cubicBezTo>
                    <a:cubicBezTo>
                      <a:pt x="96582" y="158390"/>
                      <a:pt x="91887" y="159913"/>
                      <a:pt x="86810" y="161182"/>
                    </a:cubicBezTo>
                    <a:cubicBezTo>
                      <a:pt x="81733" y="162325"/>
                      <a:pt x="76657" y="162959"/>
                      <a:pt x="71453" y="162959"/>
                    </a:cubicBezTo>
                    <a:cubicBezTo>
                      <a:pt x="59650" y="162959"/>
                      <a:pt x="49370" y="160929"/>
                      <a:pt x="40486" y="156867"/>
                    </a:cubicBezTo>
                    <a:cubicBezTo>
                      <a:pt x="31602" y="152806"/>
                      <a:pt x="24114" y="147222"/>
                      <a:pt x="18149" y="140241"/>
                    </a:cubicBezTo>
                    <a:cubicBezTo>
                      <a:pt x="12184" y="133261"/>
                      <a:pt x="7615" y="124885"/>
                      <a:pt x="4569" y="115239"/>
                    </a:cubicBezTo>
                    <a:cubicBezTo>
                      <a:pt x="1650" y="105594"/>
                      <a:pt x="0" y="95186"/>
                      <a:pt x="0" y="8414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9" name="Freeform: Shape 51">
                <a:extLst>
                  <a:ext uri="{FF2B5EF4-FFF2-40B4-BE49-F238E27FC236}">
                    <a16:creationId xmlns:a16="http://schemas.microsoft.com/office/drawing/2014/main" id="{C8BE77E6-AB12-54D1-09C4-296E7C144A75}"/>
                  </a:ext>
                </a:extLst>
              </p:cNvPr>
              <p:cNvSpPr/>
              <p:nvPr/>
            </p:nvSpPr>
            <p:spPr>
              <a:xfrm>
                <a:off x="4709846"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20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808 w 137195"/>
                  <a:gd name="connsiteY17" fmla="*/ 102928 h 242408"/>
                  <a:gd name="connsiteX18" fmla="*/ 12946 w 137195"/>
                  <a:gd name="connsiteY18" fmla="*/ 96583 h 242408"/>
                  <a:gd name="connsiteX19" fmla="*/ 28429 w 137195"/>
                  <a:gd name="connsiteY19" fmla="*/ 89222 h 242408"/>
                  <a:gd name="connsiteX20" fmla="*/ 47720 w 137195"/>
                  <a:gd name="connsiteY20" fmla="*/ 83003 h 242408"/>
                  <a:gd name="connsiteX21" fmla="*/ 68280 w 137195"/>
                  <a:gd name="connsiteY21" fmla="*/ 80464 h 242408"/>
                  <a:gd name="connsiteX22" fmla="*/ 92521 w 137195"/>
                  <a:gd name="connsiteY22" fmla="*/ 83383 h 242408"/>
                  <a:gd name="connsiteX23" fmla="*/ 108639 w 137195"/>
                  <a:gd name="connsiteY23" fmla="*/ 92775 h 242408"/>
                  <a:gd name="connsiteX24" fmla="*/ 117524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5 w 137195"/>
                  <a:gd name="connsiteY40" fmla="*/ 239997 h 242408"/>
                  <a:gd name="connsiteX41" fmla="*/ 47467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742 w 137195"/>
                  <a:gd name="connsiteY46" fmla="*/ 54574 h 242408"/>
                  <a:gd name="connsiteX47" fmla="*/ 46324 w 137195"/>
                  <a:gd name="connsiteY47" fmla="*/ 50639 h 242408"/>
                  <a:gd name="connsiteX48" fmla="*/ 31856 w 137195"/>
                  <a:gd name="connsiteY48" fmla="*/ 40232 h 242408"/>
                  <a:gd name="connsiteX49" fmla="*/ 22718 w 137195"/>
                  <a:gd name="connsiteY49" fmla="*/ 25256 h 242408"/>
                  <a:gd name="connsiteX50" fmla="*/ 19545 w 137195"/>
                  <a:gd name="connsiteY50" fmla="*/ 7488 h 242408"/>
                  <a:gd name="connsiteX51" fmla="*/ 19545 w 137195"/>
                  <a:gd name="connsiteY51" fmla="*/ 3554 h 242408"/>
                  <a:gd name="connsiteX52" fmla="*/ 19926 w 137195"/>
                  <a:gd name="connsiteY52" fmla="*/ 0 h 242408"/>
                  <a:gd name="connsiteX53" fmla="*/ 36171 w 137195"/>
                  <a:gd name="connsiteY53" fmla="*/ 0 h 242408"/>
                  <a:gd name="connsiteX54" fmla="*/ 36171 w 137195"/>
                  <a:gd name="connsiteY54" fmla="*/ 2031 h 242408"/>
                  <a:gd name="connsiteX55" fmla="*/ 36552 w 137195"/>
                  <a:gd name="connsiteY55" fmla="*/ 4950 h 242408"/>
                  <a:gd name="connsiteX56" fmla="*/ 38709 w 137195"/>
                  <a:gd name="connsiteY56" fmla="*/ 12565 h 242408"/>
                  <a:gd name="connsiteX57" fmla="*/ 43659 w 137195"/>
                  <a:gd name="connsiteY57" fmla="*/ 20687 h 242408"/>
                  <a:gd name="connsiteX58" fmla="*/ 52289 w 137195"/>
                  <a:gd name="connsiteY58" fmla="*/ 27033 h 242408"/>
                  <a:gd name="connsiteX59" fmla="*/ 65869 w 137195"/>
                  <a:gd name="connsiteY59" fmla="*/ 29571 h 242408"/>
                  <a:gd name="connsiteX60" fmla="*/ 79195 w 137195"/>
                  <a:gd name="connsiteY60" fmla="*/ 27033 h 242408"/>
                  <a:gd name="connsiteX61" fmla="*/ 87698 w 137195"/>
                  <a:gd name="connsiteY61" fmla="*/ 20687 h 242408"/>
                  <a:gd name="connsiteX62" fmla="*/ 92394 w 137195"/>
                  <a:gd name="connsiteY62" fmla="*/ 12565 h 242408"/>
                  <a:gd name="connsiteX63" fmla="*/ 94425 w 137195"/>
                  <a:gd name="connsiteY63" fmla="*/ 4950 h 242408"/>
                  <a:gd name="connsiteX64" fmla="*/ 94806 w 137195"/>
                  <a:gd name="connsiteY64" fmla="*/ 0 h 242408"/>
                  <a:gd name="connsiteX65" fmla="*/ 110543 w 137195"/>
                  <a:gd name="connsiteY65" fmla="*/ 0 h 242408"/>
                  <a:gd name="connsiteX66" fmla="*/ 110797 w 137195"/>
                  <a:gd name="connsiteY66" fmla="*/ 3554 h 242408"/>
                  <a:gd name="connsiteX67" fmla="*/ 110924 w 137195"/>
                  <a:gd name="connsiteY67" fmla="*/ 7488 h 242408"/>
                  <a:gd name="connsiteX68" fmla="*/ 107751 w 137195"/>
                  <a:gd name="connsiteY68" fmla="*/ 25383 h 242408"/>
                  <a:gd name="connsiteX69" fmla="*/ 98613 w 137195"/>
                  <a:gd name="connsiteY69" fmla="*/ 40486 h 242408"/>
                  <a:gd name="connsiteX70" fmla="*/ 84272 w 137195"/>
                  <a:gd name="connsiteY70" fmla="*/ 50893 h 242408"/>
                  <a:gd name="connsiteX71" fmla="*/ 65742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125 w 137195"/>
                  <a:gd name="connsiteY81" fmla="*/ 194307 h 242408"/>
                  <a:gd name="connsiteX82" fmla="*/ 35156 w 137195"/>
                  <a:gd name="connsiteY82" fmla="*/ 206999 h 242408"/>
                  <a:gd name="connsiteX83" fmla="*/ 40613 w 137195"/>
                  <a:gd name="connsiteY83" fmla="*/ 215502 h 242408"/>
                  <a:gd name="connsiteX84" fmla="*/ 48862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3" y="117270"/>
                      <a:pt x="86303" y="113716"/>
                      <a:pt x="84145" y="110924"/>
                    </a:cubicBezTo>
                    <a:cubicBezTo>
                      <a:pt x="81860" y="108132"/>
                      <a:pt x="78941" y="106101"/>
                      <a:pt x="75134" y="104959"/>
                    </a:cubicBezTo>
                    <a:cubicBezTo>
                      <a:pt x="71327" y="103690"/>
                      <a:pt x="66631" y="103055"/>
                      <a:pt x="60920" y="103055"/>
                    </a:cubicBezTo>
                    <a:cubicBezTo>
                      <a:pt x="55970" y="103055"/>
                      <a:pt x="51020" y="103563"/>
                      <a:pt x="46197" y="104451"/>
                    </a:cubicBezTo>
                    <a:cubicBezTo>
                      <a:pt x="41247" y="105340"/>
                      <a:pt x="36552" y="106482"/>
                      <a:pt x="31983" y="107751"/>
                    </a:cubicBezTo>
                    <a:cubicBezTo>
                      <a:pt x="27414" y="109020"/>
                      <a:pt x="23352" y="110543"/>
                      <a:pt x="19545" y="111939"/>
                    </a:cubicBezTo>
                    <a:cubicBezTo>
                      <a:pt x="15738" y="113462"/>
                      <a:pt x="12565" y="114858"/>
                      <a:pt x="10026" y="116128"/>
                    </a:cubicBezTo>
                    <a:lnTo>
                      <a:pt x="9899" y="116128"/>
                    </a:lnTo>
                    <a:lnTo>
                      <a:pt x="3808" y="102928"/>
                    </a:lnTo>
                    <a:cubicBezTo>
                      <a:pt x="5584" y="101278"/>
                      <a:pt x="8631" y="99248"/>
                      <a:pt x="12946" y="96583"/>
                    </a:cubicBezTo>
                    <a:cubicBezTo>
                      <a:pt x="17388" y="94044"/>
                      <a:pt x="22464" y="91506"/>
                      <a:pt x="28429" y="89222"/>
                    </a:cubicBezTo>
                    <a:cubicBezTo>
                      <a:pt x="34394" y="86810"/>
                      <a:pt x="40867" y="84779"/>
                      <a:pt x="47720" y="83003"/>
                    </a:cubicBezTo>
                    <a:cubicBezTo>
                      <a:pt x="54574" y="81226"/>
                      <a:pt x="61427" y="80464"/>
                      <a:pt x="68280" y="80464"/>
                    </a:cubicBezTo>
                    <a:cubicBezTo>
                      <a:pt x="77799" y="80464"/>
                      <a:pt x="85922" y="81480"/>
                      <a:pt x="92521" y="83383"/>
                    </a:cubicBezTo>
                    <a:cubicBezTo>
                      <a:pt x="99121" y="85287"/>
                      <a:pt x="104451" y="88460"/>
                      <a:pt x="108639" y="92775"/>
                    </a:cubicBezTo>
                    <a:cubicBezTo>
                      <a:pt x="112828" y="97090"/>
                      <a:pt x="115747" y="102675"/>
                      <a:pt x="117524" y="109655"/>
                    </a:cubicBezTo>
                    <a:cubicBezTo>
                      <a:pt x="119301"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7" y="241139"/>
                      <a:pt x="118031" y="241520"/>
                      <a:pt x="115239" y="241901"/>
                    </a:cubicBezTo>
                    <a:cubicBezTo>
                      <a:pt x="112447"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5" y="239997"/>
                    </a:cubicBezTo>
                    <a:cubicBezTo>
                      <a:pt x="58508" y="241647"/>
                      <a:pt x="53178" y="242408"/>
                      <a:pt x="47467" y="242408"/>
                    </a:cubicBezTo>
                    <a:cubicBezTo>
                      <a:pt x="41121" y="242408"/>
                      <a:pt x="35156" y="241520"/>
                      <a:pt x="29444" y="239870"/>
                    </a:cubicBezTo>
                    <a:cubicBezTo>
                      <a:pt x="23733" y="238220"/>
                      <a:pt x="18784" y="235555"/>
                      <a:pt x="14341" y="232001"/>
                    </a:cubicBezTo>
                    <a:cubicBezTo>
                      <a:pt x="10026" y="228448"/>
                      <a:pt x="6600" y="223879"/>
                      <a:pt x="3934" y="218294"/>
                    </a:cubicBezTo>
                    <a:cubicBezTo>
                      <a:pt x="1269" y="212964"/>
                      <a:pt x="0" y="206237"/>
                      <a:pt x="0" y="198496"/>
                    </a:cubicBezTo>
                    <a:close/>
                    <a:moveTo>
                      <a:pt x="65742" y="54574"/>
                    </a:moveTo>
                    <a:cubicBezTo>
                      <a:pt x="58508" y="54574"/>
                      <a:pt x="52035" y="53304"/>
                      <a:pt x="46324" y="50639"/>
                    </a:cubicBezTo>
                    <a:cubicBezTo>
                      <a:pt x="40613" y="47974"/>
                      <a:pt x="35790" y="44547"/>
                      <a:pt x="31856" y="40232"/>
                    </a:cubicBezTo>
                    <a:cubicBezTo>
                      <a:pt x="27922" y="35917"/>
                      <a:pt x="24876" y="30967"/>
                      <a:pt x="22718" y="25256"/>
                    </a:cubicBezTo>
                    <a:cubicBezTo>
                      <a:pt x="20561" y="19545"/>
                      <a:pt x="19545" y="13707"/>
                      <a:pt x="19545" y="7488"/>
                    </a:cubicBezTo>
                    <a:cubicBezTo>
                      <a:pt x="19545" y="6219"/>
                      <a:pt x="19545" y="4823"/>
                      <a:pt x="19545" y="3554"/>
                    </a:cubicBezTo>
                    <a:cubicBezTo>
                      <a:pt x="19545" y="2158"/>
                      <a:pt x="19672" y="1015"/>
                      <a:pt x="19926" y="0"/>
                    </a:cubicBezTo>
                    <a:lnTo>
                      <a:pt x="36171" y="0"/>
                    </a:lnTo>
                    <a:cubicBezTo>
                      <a:pt x="36171" y="508"/>
                      <a:pt x="36171" y="1142"/>
                      <a:pt x="36171" y="2031"/>
                    </a:cubicBezTo>
                    <a:cubicBezTo>
                      <a:pt x="36171" y="2919"/>
                      <a:pt x="36298" y="3934"/>
                      <a:pt x="36552" y="4950"/>
                    </a:cubicBezTo>
                    <a:cubicBezTo>
                      <a:pt x="36932" y="7107"/>
                      <a:pt x="37567" y="9646"/>
                      <a:pt x="38709" y="12565"/>
                    </a:cubicBezTo>
                    <a:cubicBezTo>
                      <a:pt x="39725" y="15484"/>
                      <a:pt x="41374" y="18149"/>
                      <a:pt x="43659" y="20687"/>
                    </a:cubicBezTo>
                    <a:cubicBezTo>
                      <a:pt x="45944" y="23226"/>
                      <a:pt x="48735" y="25383"/>
                      <a:pt x="52289" y="27033"/>
                    </a:cubicBezTo>
                    <a:cubicBezTo>
                      <a:pt x="55843" y="28810"/>
                      <a:pt x="60412" y="29571"/>
                      <a:pt x="65869" y="29571"/>
                    </a:cubicBezTo>
                    <a:cubicBezTo>
                      <a:pt x="71200" y="29571"/>
                      <a:pt x="75768" y="28683"/>
                      <a:pt x="79195" y="27033"/>
                    </a:cubicBezTo>
                    <a:cubicBezTo>
                      <a:pt x="82749" y="25256"/>
                      <a:pt x="85541" y="23226"/>
                      <a:pt x="87698" y="20687"/>
                    </a:cubicBezTo>
                    <a:cubicBezTo>
                      <a:pt x="89856" y="18149"/>
                      <a:pt x="91379" y="15484"/>
                      <a:pt x="92394" y="12565"/>
                    </a:cubicBezTo>
                    <a:cubicBezTo>
                      <a:pt x="93410" y="9646"/>
                      <a:pt x="94044" y="7107"/>
                      <a:pt x="94425" y="4950"/>
                    </a:cubicBezTo>
                    <a:cubicBezTo>
                      <a:pt x="94679" y="2792"/>
                      <a:pt x="94806" y="1142"/>
                      <a:pt x="94806" y="0"/>
                    </a:cubicBezTo>
                    <a:lnTo>
                      <a:pt x="110543" y="0"/>
                    </a:lnTo>
                    <a:cubicBezTo>
                      <a:pt x="110670" y="1015"/>
                      <a:pt x="110670" y="2158"/>
                      <a:pt x="110797" y="3554"/>
                    </a:cubicBezTo>
                    <a:cubicBezTo>
                      <a:pt x="110924" y="4823"/>
                      <a:pt x="110924" y="6219"/>
                      <a:pt x="110924" y="7488"/>
                    </a:cubicBezTo>
                    <a:cubicBezTo>
                      <a:pt x="110924" y="13707"/>
                      <a:pt x="109782" y="19672"/>
                      <a:pt x="107751" y="25383"/>
                    </a:cubicBezTo>
                    <a:cubicBezTo>
                      <a:pt x="105594" y="31094"/>
                      <a:pt x="102548" y="36044"/>
                      <a:pt x="98613" y="40486"/>
                    </a:cubicBezTo>
                    <a:cubicBezTo>
                      <a:pt x="94679" y="44801"/>
                      <a:pt x="89983" y="48228"/>
                      <a:pt x="84272" y="50893"/>
                    </a:cubicBezTo>
                    <a:cubicBezTo>
                      <a:pt x="78815" y="53304"/>
                      <a:pt x="72596" y="54574"/>
                      <a:pt x="65742" y="54574"/>
                    </a:cubicBezTo>
                    <a:close/>
                    <a:moveTo>
                      <a:pt x="59143" y="221721"/>
                    </a:moveTo>
                    <a:cubicBezTo>
                      <a:pt x="61046" y="221721"/>
                      <a:pt x="63331" y="221467"/>
                      <a:pt x="65996" y="220960"/>
                    </a:cubicBezTo>
                    <a:cubicBezTo>
                      <a:pt x="68661" y="220452"/>
                      <a:pt x="71453" y="219690"/>
                      <a:pt x="74246" y="218802"/>
                    </a:cubicBezTo>
                    <a:cubicBezTo>
                      <a:pt x="77038" y="217914"/>
                      <a:pt x="79830" y="216771"/>
                      <a:pt x="82622" y="215375"/>
                    </a:cubicBezTo>
                    <a:cubicBezTo>
                      <a:pt x="85414" y="213979"/>
                      <a:pt x="87953"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125" y="189992"/>
                      <a:pt x="33125" y="194307"/>
                    </a:cubicBezTo>
                    <a:cubicBezTo>
                      <a:pt x="33125" y="199384"/>
                      <a:pt x="33760" y="203572"/>
                      <a:pt x="35156" y="206999"/>
                    </a:cubicBezTo>
                    <a:cubicBezTo>
                      <a:pt x="36425" y="210426"/>
                      <a:pt x="38329" y="213345"/>
                      <a:pt x="40613" y="215502"/>
                    </a:cubicBezTo>
                    <a:cubicBezTo>
                      <a:pt x="42897" y="217660"/>
                      <a:pt x="45690" y="219310"/>
                      <a:pt x="48862"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8" name="Graphic 4">
              <a:extLst>
                <a:ext uri="{FF2B5EF4-FFF2-40B4-BE49-F238E27FC236}">
                  <a16:creationId xmlns:a16="http://schemas.microsoft.com/office/drawing/2014/main" id="{B3038BCB-D101-3B57-DC7C-5D08E91D25BE}"/>
                </a:ext>
              </a:extLst>
            </p:cNvPr>
            <p:cNvGrpSpPr/>
            <p:nvPr/>
          </p:nvGrpSpPr>
          <p:grpSpPr>
            <a:xfrm>
              <a:off x="1105200" y="1162800"/>
              <a:ext cx="1058600" cy="1536944"/>
              <a:chOff x="1105200" y="1162800"/>
              <a:chExt cx="1058600" cy="1536944"/>
            </a:xfrm>
            <a:solidFill>
              <a:srgbClr val="FFFFFF"/>
            </a:solidFill>
          </p:grpSpPr>
          <p:grpSp>
            <p:nvGrpSpPr>
              <p:cNvPr id="9" name="Graphic 4">
                <a:extLst>
                  <a:ext uri="{FF2B5EF4-FFF2-40B4-BE49-F238E27FC236}">
                    <a16:creationId xmlns:a16="http://schemas.microsoft.com/office/drawing/2014/main" id="{A8184EAF-0C64-45D3-4E2D-C87315E5D6EC}"/>
                  </a:ext>
                </a:extLst>
              </p:cNvPr>
              <p:cNvGrpSpPr/>
              <p:nvPr/>
            </p:nvGrpSpPr>
            <p:grpSpPr>
              <a:xfrm>
                <a:off x="1105200" y="1313956"/>
                <a:ext cx="1058600" cy="1385788"/>
                <a:chOff x="1105200" y="1313956"/>
                <a:chExt cx="1058600" cy="1385788"/>
              </a:xfrm>
              <a:solidFill>
                <a:srgbClr val="FFFFFF"/>
              </a:solidFill>
            </p:grpSpPr>
            <p:sp>
              <p:nvSpPr>
                <p:cNvPr id="11" name="Freeform: Shape 13">
                  <a:extLst>
                    <a:ext uri="{FF2B5EF4-FFF2-40B4-BE49-F238E27FC236}">
                      <a16:creationId xmlns:a16="http://schemas.microsoft.com/office/drawing/2014/main" id="{32DF6D51-8140-6C86-FF27-177582EA2286}"/>
                    </a:ext>
                  </a:extLst>
                </p:cNvPr>
                <p:cNvSpPr/>
                <p:nvPr/>
              </p:nvSpPr>
              <p:spPr>
                <a:xfrm>
                  <a:off x="1910477" y="1469554"/>
                  <a:ext cx="163720" cy="163720"/>
                </a:xfrm>
                <a:custGeom>
                  <a:avLst/>
                  <a:gdLst>
                    <a:gd name="connsiteX0" fmla="*/ 81860 w 163720"/>
                    <a:gd name="connsiteY0" fmla="*/ 163721 h 163720"/>
                    <a:gd name="connsiteX1" fmla="*/ 163721 w 163720"/>
                    <a:gd name="connsiteY1" fmla="*/ 81860 h 163720"/>
                    <a:gd name="connsiteX2" fmla="*/ 81860 w 163720"/>
                    <a:gd name="connsiteY2" fmla="*/ 0 h 163720"/>
                    <a:gd name="connsiteX3" fmla="*/ 0 w 163720"/>
                    <a:gd name="connsiteY3" fmla="*/ 81860 h 163720"/>
                    <a:gd name="connsiteX4" fmla="*/ 81860 w 163720"/>
                    <a:gd name="connsiteY4" fmla="*/ 163721 h 16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20" h="163720">
                      <a:moveTo>
                        <a:pt x="81860" y="163721"/>
                      </a:moveTo>
                      <a:cubicBezTo>
                        <a:pt x="127042" y="163721"/>
                        <a:pt x="163721" y="127042"/>
                        <a:pt x="163721" y="81860"/>
                      </a:cubicBezTo>
                      <a:cubicBezTo>
                        <a:pt x="163721" y="36679"/>
                        <a:pt x="127042" y="0"/>
                        <a:pt x="81860" y="0"/>
                      </a:cubicBezTo>
                      <a:cubicBezTo>
                        <a:pt x="36678" y="0"/>
                        <a:pt x="0" y="36679"/>
                        <a:pt x="0" y="81860"/>
                      </a:cubicBezTo>
                      <a:cubicBezTo>
                        <a:pt x="0" y="127042"/>
                        <a:pt x="36552" y="163721"/>
                        <a:pt x="81860" y="163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2" name="Freeform: Shape 14">
                  <a:extLst>
                    <a:ext uri="{FF2B5EF4-FFF2-40B4-BE49-F238E27FC236}">
                      <a16:creationId xmlns:a16="http://schemas.microsoft.com/office/drawing/2014/main" id="{451B0965-2188-1457-0725-375686E2FA2B}"/>
                    </a:ext>
                  </a:extLst>
                </p:cNvPr>
                <p:cNvSpPr/>
                <p:nvPr/>
              </p:nvSpPr>
              <p:spPr>
                <a:xfrm>
                  <a:off x="1687360" y="1432494"/>
                  <a:ext cx="172097" cy="172097"/>
                </a:xfrm>
                <a:custGeom>
                  <a:avLst/>
                  <a:gdLst>
                    <a:gd name="connsiteX0" fmla="*/ 86049 w 172097"/>
                    <a:gd name="connsiteY0" fmla="*/ 172097 h 172097"/>
                    <a:gd name="connsiteX1" fmla="*/ 172097 w 172097"/>
                    <a:gd name="connsiteY1" fmla="*/ 86049 h 172097"/>
                    <a:gd name="connsiteX2" fmla="*/ 86049 w 172097"/>
                    <a:gd name="connsiteY2" fmla="*/ 0 h 172097"/>
                    <a:gd name="connsiteX3" fmla="*/ 0 w 172097"/>
                    <a:gd name="connsiteY3" fmla="*/ 86049 h 172097"/>
                    <a:gd name="connsiteX4" fmla="*/ 86049 w 172097"/>
                    <a:gd name="connsiteY4" fmla="*/ 172097 h 17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97" h="172097">
                      <a:moveTo>
                        <a:pt x="86049" y="172097"/>
                      </a:moveTo>
                      <a:cubicBezTo>
                        <a:pt x="133642" y="172097"/>
                        <a:pt x="172097" y="133515"/>
                        <a:pt x="172097" y="86049"/>
                      </a:cubicBezTo>
                      <a:cubicBezTo>
                        <a:pt x="172097" y="38455"/>
                        <a:pt x="133515" y="0"/>
                        <a:pt x="86049" y="0"/>
                      </a:cubicBezTo>
                      <a:cubicBezTo>
                        <a:pt x="38455" y="0"/>
                        <a:pt x="0" y="38582"/>
                        <a:pt x="0" y="86049"/>
                      </a:cubicBezTo>
                      <a:cubicBezTo>
                        <a:pt x="0" y="133515"/>
                        <a:pt x="38455" y="172097"/>
                        <a:pt x="86049" y="17209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3" name="Freeform: Shape 15">
                  <a:extLst>
                    <a:ext uri="{FF2B5EF4-FFF2-40B4-BE49-F238E27FC236}">
                      <a16:creationId xmlns:a16="http://schemas.microsoft.com/office/drawing/2014/main" id="{0316DF18-1624-CE38-99C6-D6CB659190A0}"/>
                    </a:ext>
                  </a:extLst>
                </p:cNvPr>
                <p:cNvSpPr/>
                <p:nvPr/>
              </p:nvSpPr>
              <p:spPr>
                <a:xfrm>
                  <a:off x="1105200" y="1313956"/>
                  <a:ext cx="1058600" cy="1385788"/>
                </a:xfrm>
                <a:custGeom>
                  <a:avLst/>
                  <a:gdLst>
                    <a:gd name="connsiteX0" fmla="*/ 529490 w 1058600"/>
                    <a:gd name="connsiteY0" fmla="*/ 0 h 1385788"/>
                    <a:gd name="connsiteX1" fmla="*/ 529490 w 1058600"/>
                    <a:gd name="connsiteY1" fmla="*/ 0 h 1385788"/>
                    <a:gd name="connsiteX2" fmla="*/ 529110 w 1058600"/>
                    <a:gd name="connsiteY2" fmla="*/ 0 h 1385788"/>
                    <a:gd name="connsiteX3" fmla="*/ 501061 w 1058600"/>
                    <a:gd name="connsiteY3" fmla="*/ 254 h 1385788"/>
                    <a:gd name="connsiteX4" fmla="*/ 477201 w 1058600"/>
                    <a:gd name="connsiteY4" fmla="*/ 761 h 1385788"/>
                    <a:gd name="connsiteX5" fmla="*/ 477074 w 1058600"/>
                    <a:gd name="connsiteY5" fmla="*/ 761 h 1385788"/>
                    <a:gd name="connsiteX6" fmla="*/ 0 w 1058600"/>
                    <a:gd name="connsiteY6" fmla="*/ 65361 h 1385788"/>
                    <a:gd name="connsiteX7" fmla="*/ 0 w 1058600"/>
                    <a:gd name="connsiteY7" fmla="*/ 849190 h 1385788"/>
                    <a:gd name="connsiteX8" fmla="*/ 156360 w 1058600"/>
                    <a:gd name="connsiteY8" fmla="*/ 1139572 h 1385788"/>
                    <a:gd name="connsiteX9" fmla="*/ 529364 w 1058600"/>
                    <a:gd name="connsiteY9" fmla="*/ 1385788 h 1385788"/>
                    <a:gd name="connsiteX10" fmla="*/ 902241 w 1058600"/>
                    <a:gd name="connsiteY10" fmla="*/ 1139572 h 1385788"/>
                    <a:gd name="connsiteX11" fmla="*/ 1058600 w 1058600"/>
                    <a:gd name="connsiteY11" fmla="*/ 849190 h 1385788"/>
                    <a:gd name="connsiteX12" fmla="*/ 1058600 w 1058600"/>
                    <a:gd name="connsiteY12" fmla="*/ 65361 h 1385788"/>
                    <a:gd name="connsiteX13" fmla="*/ 529490 w 1058600"/>
                    <a:gd name="connsiteY13" fmla="*/ 0 h 1385788"/>
                    <a:gd name="connsiteX14" fmla="*/ 390772 w 1058600"/>
                    <a:gd name="connsiteY14" fmla="*/ 118412 h 1385788"/>
                    <a:gd name="connsiteX15" fmla="*/ 476821 w 1058600"/>
                    <a:gd name="connsiteY15" fmla="*/ 204587 h 1385788"/>
                    <a:gd name="connsiteX16" fmla="*/ 390772 w 1058600"/>
                    <a:gd name="connsiteY16" fmla="*/ 290636 h 1385788"/>
                    <a:gd name="connsiteX17" fmla="*/ 304597 w 1058600"/>
                    <a:gd name="connsiteY17" fmla="*/ 204587 h 1385788"/>
                    <a:gd name="connsiteX18" fmla="*/ 390772 w 1058600"/>
                    <a:gd name="connsiteY18" fmla="*/ 118412 h 1385788"/>
                    <a:gd name="connsiteX19" fmla="*/ 159532 w 1058600"/>
                    <a:gd name="connsiteY19" fmla="*/ 155598 h 1385788"/>
                    <a:gd name="connsiteX20" fmla="*/ 241393 w 1058600"/>
                    <a:gd name="connsiteY20" fmla="*/ 237332 h 1385788"/>
                    <a:gd name="connsiteX21" fmla="*/ 159532 w 1058600"/>
                    <a:gd name="connsiteY21" fmla="*/ 319192 h 1385788"/>
                    <a:gd name="connsiteX22" fmla="*/ 77672 w 1058600"/>
                    <a:gd name="connsiteY22" fmla="*/ 237332 h 1385788"/>
                    <a:gd name="connsiteX23" fmla="*/ 159532 w 1058600"/>
                    <a:gd name="connsiteY23" fmla="*/ 155598 h 1385788"/>
                    <a:gd name="connsiteX24" fmla="*/ 1009357 w 1058600"/>
                    <a:gd name="connsiteY24" fmla="*/ 445346 h 1385788"/>
                    <a:gd name="connsiteX25" fmla="*/ 529490 w 1058600"/>
                    <a:gd name="connsiteY25" fmla="*/ 392041 h 1385788"/>
                    <a:gd name="connsiteX26" fmla="*/ 529364 w 1058600"/>
                    <a:gd name="connsiteY26" fmla="*/ 392041 h 1385788"/>
                    <a:gd name="connsiteX27" fmla="*/ 529364 w 1058600"/>
                    <a:gd name="connsiteY27" fmla="*/ 627723 h 1385788"/>
                    <a:gd name="connsiteX28" fmla="*/ 656533 w 1058600"/>
                    <a:gd name="connsiteY28" fmla="*/ 557793 h 1385788"/>
                    <a:gd name="connsiteX29" fmla="*/ 807562 w 1058600"/>
                    <a:gd name="connsiteY29" fmla="*/ 708949 h 1385788"/>
                    <a:gd name="connsiteX30" fmla="*/ 529364 w 1058600"/>
                    <a:gd name="connsiteY30" fmla="*/ 1056951 h 1385788"/>
                    <a:gd name="connsiteX31" fmla="*/ 529364 w 1058600"/>
                    <a:gd name="connsiteY31" fmla="*/ 1326772 h 1385788"/>
                    <a:gd name="connsiteX32" fmla="*/ 479867 w 1058600"/>
                    <a:gd name="connsiteY32" fmla="*/ 1293901 h 1385788"/>
                    <a:gd name="connsiteX33" fmla="*/ 183519 w 1058600"/>
                    <a:gd name="connsiteY33" fmla="*/ 1098198 h 1385788"/>
                    <a:gd name="connsiteX34" fmla="*/ 49497 w 1058600"/>
                    <a:gd name="connsiteY34" fmla="*/ 849190 h 1385788"/>
                    <a:gd name="connsiteX35" fmla="*/ 49497 w 1058600"/>
                    <a:gd name="connsiteY35" fmla="*/ 445346 h 1385788"/>
                    <a:gd name="connsiteX36" fmla="*/ 529237 w 1058600"/>
                    <a:gd name="connsiteY36" fmla="*/ 392168 h 1385788"/>
                    <a:gd name="connsiteX37" fmla="*/ 529490 w 1058600"/>
                    <a:gd name="connsiteY37" fmla="*/ 392168 h 1385788"/>
                    <a:gd name="connsiteX38" fmla="*/ 529490 w 1058600"/>
                    <a:gd name="connsiteY38" fmla="*/ 49497 h 1385788"/>
                    <a:gd name="connsiteX39" fmla="*/ 529617 w 1058600"/>
                    <a:gd name="connsiteY39" fmla="*/ 49497 h 1385788"/>
                    <a:gd name="connsiteX40" fmla="*/ 1009357 w 1058600"/>
                    <a:gd name="connsiteY40" fmla="*/ 103944 h 1385788"/>
                    <a:gd name="connsiteX41" fmla="*/ 1009357 w 1058600"/>
                    <a:gd name="connsiteY41" fmla="*/ 445346 h 13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8600" h="1385788">
                      <a:moveTo>
                        <a:pt x="529490" y="0"/>
                      </a:moveTo>
                      <a:cubicBezTo>
                        <a:pt x="529490" y="0"/>
                        <a:pt x="529490" y="0"/>
                        <a:pt x="529490" y="0"/>
                      </a:cubicBezTo>
                      <a:cubicBezTo>
                        <a:pt x="529237" y="0"/>
                        <a:pt x="529237" y="0"/>
                        <a:pt x="529110" y="0"/>
                      </a:cubicBezTo>
                      <a:cubicBezTo>
                        <a:pt x="519718" y="0"/>
                        <a:pt x="510326" y="127"/>
                        <a:pt x="501061" y="254"/>
                      </a:cubicBezTo>
                      <a:cubicBezTo>
                        <a:pt x="493066" y="381"/>
                        <a:pt x="485070" y="508"/>
                        <a:pt x="477201" y="761"/>
                      </a:cubicBezTo>
                      <a:cubicBezTo>
                        <a:pt x="477074" y="761"/>
                        <a:pt x="477074" y="761"/>
                        <a:pt x="477074" y="761"/>
                      </a:cubicBezTo>
                      <a:cubicBezTo>
                        <a:pt x="305866" y="4569"/>
                        <a:pt x="144176" y="27414"/>
                        <a:pt x="0" y="65361"/>
                      </a:cubicBezTo>
                      <a:lnTo>
                        <a:pt x="0" y="849190"/>
                      </a:lnTo>
                      <a:cubicBezTo>
                        <a:pt x="0" y="966079"/>
                        <a:pt x="58635" y="1075100"/>
                        <a:pt x="156360" y="1139572"/>
                      </a:cubicBezTo>
                      <a:lnTo>
                        <a:pt x="529364" y="1385788"/>
                      </a:lnTo>
                      <a:lnTo>
                        <a:pt x="902241" y="1139572"/>
                      </a:lnTo>
                      <a:cubicBezTo>
                        <a:pt x="999965" y="1075226"/>
                        <a:pt x="1058600" y="966206"/>
                        <a:pt x="1058600" y="849190"/>
                      </a:cubicBezTo>
                      <a:lnTo>
                        <a:pt x="1058600" y="65361"/>
                      </a:lnTo>
                      <a:cubicBezTo>
                        <a:pt x="900083" y="23606"/>
                        <a:pt x="720117" y="0"/>
                        <a:pt x="529490" y="0"/>
                      </a:cubicBezTo>
                      <a:close/>
                      <a:moveTo>
                        <a:pt x="390772" y="118412"/>
                      </a:moveTo>
                      <a:cubicBezTo>
                        <a:pt x="438238" y="118412"/>
                        <a:pt x="476821" y="156867"/>
                        <a:pt x="476821" y="204587"/>
                      </a:cubicBezTo>
                      <a:cubicBezTo>
                        <a:pt x="476821" y="252054"/>
                        <a:pt x="438238" y="290636"/>
                        <a:pt x="390772" y="290636"/>
                      </a:cubicBezTo>
                      <a:cubicBezTo>
                        <a:pt x="343179" y="290636"/>
                        <a:pt x="304597" y="252054"/>
                        <a:pt x="304597" y="204587"/>
                      </a:cubicBezTo>
                      <a:cubicBezTo>
                        <a:pt x="304597" y="156867"/>
                        <a:pt x="343179" y="118412"/>
                        <a:pt x="390772" y="118412"/>
                      </a:cubicBezTo>
                      <a:close/>
                      <a:moveTo>
                        <a:pt x="159532" y="155598"/>
                      </a:moveTo>
                      <a:cubicBezTo>
                        <a:pt x="204714" y="155598"/>
                        <a:pt x="241393" y="192150"/>
                        <a:pt x="241393" y="237332"/>
                      </a:cubicBezTo>
                      <a:cubicBezTo>
                        <a:pt x="241393" y="282513"/>
                        <a:pt x="204714" y="319192"/>
                        <a:pt x="159532" y="319192"/>
                      </a:cubicBezTo>
                      <a:cubicBezTo>
                        <a:pt x="114351" y="319192"/>
                        <a:pt x="77672" y="282513"/>
                        <a:pt x="77672" y="237332"/>
                      </a:cubicBezTo>
                      <a:cubicBezTo>
                        <a:pt x="77672" y="192277"/>
                        <a:pt x="114351" y="155598"/>
                        <a:pt x="159532" y="155598"/>
                      </a:cubicBezTo>
                      <a:close/>
                      <a:moveTo>
                        <a:pt x="1009357" y="445346"/>
                      </a:moveTo>
                      <a:cubicBezTo>
                        <a:pt x="863024" y="411206"/>
                        <a:pt x="700699" y="392041"/>
                        <a:pt x="529490" y="392041"/>
                      </a:cubicBezTo>
                      <a:cubicBezTo>
                        <a:pt x="529364" y="392041"/>
                        <a:pt x="529364" y="392041"/>
                        <a:pt x="529364" y="392041"/>
                      </a:cubicBezTo>
                      <a:lnTo>
                        <a:pt x="529364" y="627723"/>
                      </a:lnTo>
                      <a:cubicBezTo>
                        <a:pt x="556143" y="585714"/>
                        <a:pt x="603101" y="557793"/>
                        <a:pt x="656533" y="557793"/>
                      </a:cubicBezTo>
                      <a:cubicBezTo>
                        <a:pt x="739916" y="557793"/>
                        <a:pt x="807562" y="625439"/>
                        <a:pt x="807562" y="708949"/>
                      </a:cubicBezTo>
                      <a:cubicBezTo>
                        <a:pt x="807562" y="904906"/>
                        <a:pt x="529364" y="1056951"/>
                        <a:pt x="529364" y="1056951"/>
                      </a:cubicBezTo>
                      <a:lnTo>
                        <a:pt x="529364" y="1326772"/>
                      </a:lnTo>
                      <a:lnTo>
                        <a:pt x="479867" y="1293901"/>
                      </a:lnTo>
                      <a:lnTo>
                        <a:pt x="183519" y="1098198"/>
                      </a:lnTo>
                      <a:cubicBezTo>
                        <a:pt x="99628" y="1042990"/>
                        <a:pt x="49497" y="949834"/>
                        <a:pt x="49497" y="849190"/>
                      </a:cubicBezTo>
                      <a:lnTo>
                        <a:pt x="49497" y="445346"/>
                      </a:lnTo>
                      <a:cubicBezTo>
                        <a:pt x="195830" y="411206"/>
                        <a:pt x="358282" y="392168"/>
                        <a:pt x="529237" y="392168"/>
                      </a:cubicBezTo>
                      <a:cubicBezTo>
                        <a:pt x="529364" y="392168"/>
                        <a:pt x="529364" y="392168"/>
                        <a:pt x="529490" y="392168"/>
                      </a:cubicBezTo>
                      <a:lnTo>
                        <a:pt x="529490" y="49497"/>
                      </a:lnTo>
                      <a:lnTo>
                        <a:pt x="529617" y="49497"/>
                      </a:lnTo>
                      <a:cubicBezTo>
                        <a:pt x="695496" y="49497"/>
                        <a:pt x="860485" y="68280"/>
                        <a:pt x="1009357" y="103944"/>
                      </a:cubicBezTo>
                      <a:lnTo>
                        <a:pt x="1009357" y="445346"/>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4" name="Freeform: Shape 16">
                  <a:extLst>
                    <a:ext uri="{FF2B5EF4-FFF2-40B4-BE49-F238E27FC236}">
                      <a16:creationId xmlns:a16="http://schemas.microsoft.com/office/drawing/2014/main" id="{2F92E109-292C-BBD5-6778-EE5427D0AC4E}"/>
                    </a:ext>
                  </a:extLst>
                </p:cNvPr>
                <p:cNvSpPr/>
                <p:nvPr/>
              </p:nvSpPr>
              <p:spPr>
                <a:xfrm>
                  <a:off x="1356365" y="1871748"/>
                  <a:ext cx="278325" cy="499157"/>
                </a:xfrm>
                <a:custGeom>
                  <a:avLst/>
                  <a:gdLst>
                    <a:gd name="connsiteX0" fmla="*/ 278325 w 278325"/>
                    <a:gd name="connsiteY0" fmla="*/ 70057 h 499157"/>
                    <a:gd name="connsiteX1" fmla="*/ 278325 w 278325"/>
                    <a:gd name="connsiteY1" fmla="*/ 499158 h 499157"/>
                    <a:gd name="connsiteX2" fmla="*/ 0 w 278325"/>
                    <a:gd name="connsiteY2" fmla="*/ 151156 h 499157"/>
                    <a:gd name="connsiteX3" fmla="*/ 151029 w 278325"/>
                    <a:gd name="connsiteY3" fmla="*/ 0 h 499157"/>
                    <a:gd name="connsiteX4" fmla="*/ 278325 w 278325"/>
                    <a:gd name="connsiteY4" fmla="*/ 70057 h 49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5" h="499157">
                      <a:moveTo>
                        <a:pt x="278325" y="70057"/>
                      </a:moveTo>
                      <a:lnTo>
                        <a:pt x="278325" y="499158"/>
                      </a:lnTo>
                      <a:cubicBezTo>
                        <a:pt x="278325" y="499158"/>
                        <a:pt x="0" y="347113"/>
                        <a:pt x="0" y="151156"/>
                      </a:cubicBezTo>
                      <a:cubicBezTo>
                        <a:pt x="0" y="67646"/>
                        <a:pt x="67646" y="0"/>
                        <a:pt x="151029" y="0"/>
                      </a:cubicBezTo>
                      <a:cubicBezTo>
                        <a:pt x="204587" y="127"/>
                        <a:pt x="251292" y="28048"/>
                        <a:pt x="278325" y="700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sp>
            <p:nvSpPr>
              <p:cNvPr id="10" name="Freeform: Shape 12">
                <a:extLst>
                  <a:ext uri="{FF2B5EF4-FFF2-40B4-BE49-F238E27FC236}">
                    <a16:creationId xmlns:a16="http://schemas.microsoft.com/office/drawing/2014/main" id="{FB0D7185-C32C-D377-DCC5-732BBD971901}"/>
                  </a:ext>
                </a:extLst>
              </p:cNvPr>
              <p:cNvSpPr/>
              <p:nvPr/>
            </p:nvSpPr>
            <p:spPr>
              <a:xfrm>
                <a:off x="1366772" y="1162800"/>
                <a:ext cx="535582" cy="87444"/>
              </a:xfrm>
              <a:custGeom>
                <a:avLst/>
                <a:gdLst>
                  <a:gd name="connsiteX0" fmla="*/ 0 w 535582"/>
                  <a:gd name="connsiteY0" fmla="*/ 0 h 87444"/>
                  <a:gd name="connsiteX1" fmla="*/ 0 w 535582"/>
                  <a:gd name="connsiteY1" fmla="*/ 87445 h 87444"/>
                  <a:gd name="connsiteX2" fmla="*/ 535582 w 535582"/>
                  <a:gd name="connsiteY2" fmla="*/ 87445 h 87444"/>
                  <a:gd name="connsiteX3" fmla="*/ 535582 w 535582"/>
                  <a:gd name="connsiteY3" fmla="*/ 0 h 87444"/>
                  <a:gd name="connsiteX4" fmla="*/ 0 w 535582"/>
                  <a:gd name="connsiteY4" fmla="*/ 0 h 87444"/>
                  <a:gd name="connsiteX5" fmla="*/ 267918 w 535582"/>
                  <a:gd name="connsiteY5" fmla="*/ 58254 h 87444"/>
                  <a:gd name="connsiteX6" fmla="*/ 29190 w 535582"/>
                  <a:gd name="connsiteY6" fmla="*/ 58254 h 87444"/>
                  <a:gd name="connsiteX7" fmla="*/ 29190 w 535582"/>
                  <a:gd name="connsiteY7" fmla="*/ 29064 h 87444"/>
                  <a:gd name="connsiteX8" fmla="*/ 267918 w 535582"/>
                  <a:gd name="connsiteY8" fmla="*/ 29064 h 87444"/>
                  <a:gd name="connsiteX9" fmla="*/ 267918 w 535582"/>
                  <a:gd name="connsiteY9" fmla="*/ 58254 h 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582" h="87444">
                    <a:moveTo>
                      <a:pt x="0" y="0"/>
                    </a:moveTo>
                    <a:lnTo>
                      <a:pt x="0" y="87445"/>
                    </a:lnTo>
                    <a:lnTo>
                      <a:pt x="535582" y="87445"/>
                    </a:lnTo>
                    <a:lnTo>
                      <a:pt x="535582" y="0"/>
                    </a:lnTo>
                    <a:lnTo>
                      <a:pt x="0" y="0"/>
                    </a:lnTo>
                    <a:close/>
                    <a:moveTo>
                      <a:pt x="267918" y="58254"/>
                    </a:moveTo>
                    <a:lnTo>
                      <a:pt x="29190" y="58254"/>
                    </a:lnTo>
                    <a:lnTo>
                      <a:pt x="29190" y="29064"/>
                    </a:lnTo>
                    <a:lnTo>
                      <a:pt x="267918" y="29064"/>
                    </a:lnTo>
                    <a:lnTo>
                      <a:pt x="267918" y="5825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grpSp>
        <p:nvGrpSpPr>
          <p:cNvPr id="50" name="Graphic 7">
            <a:extLst>
              <a:ext uri="{FF2B5EF4-FFF2-40B4-BE49-F238E27FC236}">
                <a16:creationId xmlns:a16="http://schemas.microsoft.com/office/drawing/2014/main" id="{7C7B344D-274F-3A5D-BB4E-C6D12FCD86FE}"/>
              </a:ext>
            </a:extLst>
          </p:cNvPr>
          <p:cNvGrpSpPr/>
          <p:nvPr userDrawn="1"/>
        </p:nvGrpSpPr>
        <p:grpSpPr>
          <a:xfrm>
            <a:off x="19238400" y="1393200"/>
            <a:ext cx="4042467" cy="1008429"/>
            <a:chOff x="19238400" y="1393200"/>
            <a:chExt cx="4042467" cy="1008429"/>
          </a:xfrm>
          <a:solidFill>
            <a:srgbClr val="FFFFFF"/>
          </a:solidFill>
        </p:grpSpPr>
        <p:sp>
          <p:nvSpPr>
            <p:cNvPr id="51" name="Freeform: Shape 53">
              <a:extLst>
                <a:ext uri="{FF2B5EF4-FFF2-40B4-BE49-F238E27FC236}">
                  <a16:creationId xmlns:a16="http://schemas.microsoft.com/office/drawing/2014/main" id="{7A1A423E-40A1-A7D0-3803-ADE2223BE856}"/>
                </a:ext>
              </a:extLst>
            </p:cNvPr>
            <p:cNvSpPr/>
            <p:nvPr/>
          </p:nvSpPr>
          <p:spPr>
            <a:xfrm>
              <a:off x="19247152" y="1415398"/>
              <a:ext cx="190396" cy="248365"/>
            </a:xfrm>
            <a:custGeom>
              <a:avLst/>
              <a:gdLst>
                <a:gd name="connsiteX0" fmla="*/ 51373 w 190396"/>
                <a:gd name="connsiteY0" fmla="*/ 232890 h 248365"/>
                <a:gd name="connsiteX1" fmla="*/ 13065 w 190396"/>
                <a:gd name="connsiteY1" fmla="*/ 189382 h 248365"/>
                <a:gd name="connsiteX2" fmla="*/ 0 w 190396"/>
                <a:gd name="connsiteY2" fmla="*/ 123548 h 248365"/>
                <a:gd name="connsiteX3" fmla="*/ 15348 w 190396"/>
                <a:gd name="connsiteY3" fmla="*/ 58984 h 248365"/>
                <a:gd name="connsiteX4" fmla="*/ 57335 w 190396"/>
                <a:gd name="connsiteY4" fmla="*/ 15475 h 248365"/>
                <a:gd name="connsiteX5" fmla="*/ 117333 w 190396"/>
                <a:gd name="connsiteY5" fmla="*/ 0 h 248365"/>
                <a:gd name="connsiteX6" fmla="*/ 177585 w 190396"/>
                <a:gd name="connsiteY6" fmla="*/ 7864 h 248365"/>
                <a:gd name="connsiteX7" fmla="*/ 188367 w 190396"/>
                <a:gd name="connsiteY7" fmla="*/ 9767 h 248365"/>
                <a:gd name="connsiteX8" fmla="*/ 185069 w 190396"/>
                <a:gd name="connsiteY8" fmla="*/ 68370 h 248365"/>
                <a:gd name="connsiteX9" fmla="*/ 163251 w 190396"/>
                <a:gd name="connsiteY9" fmla="*/ 68370 h 248365"/>
                <a:gd name="connsiteX10" fmla="*/ 155133 w 190396"/>
                <a:gd name="connsiteY10" fmla="*/ 27018 h 248365"/>
                <a:gd name="connsiteX11" fmla="*/ 139277 w 190396"/>
                <a:gd name="connsiteY11" fmla="*/ 20295 h 248365"/>
                <a:gd name="connsiteX12" fmla="*/ 111752 w 190396"/>
                <a:gd name="connsiteY12" fmla="*/ 17505 h 248365"/>
                <a:gd name="connsiteX13" fmla="*/ 74586 w 190396"/>
                <a:gd name="connsiteY13" fmla="*/ 29428 h 248365"/>
                <a:gd name="connsiteX14" fmla="*/ 49090 w 190396"/>
                <a:gd name="connsiteY14" fmla="*/ 64438 h 248365"/>
                <a:gd name="connsiteX15" fmla="*/ 39830 w 190396"/>
                <a:gd name="connsiteY15" fmla="*/ 119870 h 248365"/>
                <a:gd name="connsiteX16" fmla="*/ 47948 w 190396"/>
                <a:gd name="connsiteY16" fmla="*/ 175556 h 248365"/>
                <a:gd name="connsiteX17" fmla="*/ 72683 w 190396"/>
                <a:gd name="connsiteY17" fmla="*/ 215512 h 248365"/>
                <a:gd name="connsiteX18" fmla="*/ 113781 w 190396"/>
                <a:gd name="connsiteY18" fmla="*/ 230353 h 248365"/>
                <a:gd name="connsiteX19" fmla="*/ 140292 w 190396"/>
                <a:gd name="connsiteY19" fmla="*/ 227436 h 248365"/>
                <a:gd name="connsiteX20" fmla="*/ 156148 w 190396"/>
                <a:gd name="connsiteY20" fmla="*/ 218937 h 248365"/>
                <a:gd name="connsiteX21" fmla="*/ 169847 w 190396"/>
                <a:gd name="connsiteY21" fmla="*/ 186972 h 248365"/>
                <a:gd name="connsiteX22" fmla="*/ 190396 w 190396"/>
                <a:gd name="connsiteY22" fmla="*/ 189635 h 248365"/>
                <a:gd name="connsiteX23" fmla="*/ 182532 w 190396"/>
                <a:gd name="connsiteY23" fmla="*/ 235934 h 248365"/>
                <a:gd name="connsiteX24" fmla="*/ 162363 w 190396"/>
                <a:gd name="connsiteY24" fmla="*/ 240501 h 248365"/>
                <a:gd name="connsiteX25" fmla="*/ 139658 w 190396"/>
                <a:gd name="connsiteY25" fmla="*/ 246209 h 248365"/>
                <a:gd name="connsiteX26" fmla="*/ 112386 w 190396"/>
                <a:gd name="connsiteY26" fmla="*/ 248365 h 248365"/>
                <a:gd name="connsiteX27" fmla="*/ 51373 w 190396"/>
                <a:gd name="connsiteY27" fmla="*/ 232890 h 24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0396" h="248365">
                  <a:moveTo>
                    <a:pt x="51373" y="232890"/>
                  </a:moveTo>
                  <a:cubicBezTo>
                    <a:pt x="34502" y="222616"/>
                    <a:pt x="21818" y="208028"/>
                    <a:pt x="13065" y="189382"/>
                  </a:cubicBezTo>
                  <a:cubicBezTo>
                    <a:pt x="4440" y="170735"/>
                    <a:pt x="0" y="148791"/>
                    <a:pt x="0" y="123548"/>
                  </a:cubicBezTo>
                  <a:cubicBezTo>
                    <a:pt x="0" y="99194"/>
                    <a:pt x="5074" y="77757"/>
                    <a:pt x="15348" y="58984"/>
                  </a:cubicBezTo>
                  <a:cubicBezTo>
                    <a:pt x="25496" y="40337"/>
                    <a:pt x="39576" y="25750"/>
                    <a:pt x="57335" y="15475"/>
                  </a:cubicBezTo>
                  <a:cubicBezTo>
                    <a:pt x="75093" y="5201"/>
                    <a:pt x="95135" y="0"/>
                    <a:pt x="117333" y="0"/>
                  </a:cubicBezTo>
                  <a:cubicBezTo>
                    <a:pt x="134077" y="0"/>
                    <a:pt x="154118" y="2664"/>
                    <a:pt x="177585" y="7864"/>
                  </a:cubicBezTo>
                  <a:lnTo>
                    <a:pt x="188367" y="9767"/>
                  </a:lnTo>
                  <a:lnTo>
                    <a:pt x="185069" y="68370"/>
                  </a:lnTo>
                  <a:lnTo>
                    <a:pt x="163251" y="68370"/>
                  </a:lnTo>
                  <a:lnTo>
                    <a:pt x="155133" y="27018"/>
                  </a:lnTo>
                  <a:cubicBezTo>
                    <a:pt x="152089" y="24355"/>
                    <a:pt x="146761" y="22198"/>
                    <a:pt x="139277" y="20295"/>
                  </a:cubicBezTo>
                  <a:cubicBezTo>
                    <a:pt x="131793" y="18393"/>
                    <a:pt x="122534" y="17505"/>
                    <a:pt x="111752" y="17505"/>
                  </a:cubicBezTo>
                  <a:cubicBezTo>
                    <a:pt x="97799" y="17505"/>
                    <a:pt x="85494" y="21437"/>
                    <a:pt x="74586" y="29428"/>
                  </a:cubicBezTo>
                  <a:cubicBezTo>
                    <a:pt x="63804" y="37420"/>
                    <a:pt x="55305" y="49090"/>
                    <a:pt x="49090" y="64438"/>
                  </a:cubicBezTo>
                  <a:cubicBezTo>
                    <a:pt x="42874" y="79913"/>
                    <a:pt x="39830" y="98433"/>
                    <a:pt x="39830" y="119870"/>
                  </a:cubicBezTo>
                  <a:cubicBezTo>
                    <a:pt x="39830" y="140292"/>
                    <a:pt x="42494" y="158812"/>
                    <a:pt x="47948" y="175556"/>
                  </a:cubicBezTo>
                  <a:cubicBezTo>
                    <a:pt x="53402" y="192299"/>
                    <a:pt x="61647" y="205618"/>
                    <a:pt x="72683" y="215512"/>
                  </a:cubicBezTo>
                  <a:cubicBezTo>
                    <a:pt x="83719" y="225406"/>
                    <a:pt x="97418" y="230353"/>
                    <a:pt x="113781" y="230353"/>
                  </a:cubicBezTo>
                  <a:cubicBezTo>
                    <a:pt x="125324" y="230353"/>
                    <a:pt x="134203" y="229338"/>
                    <a:pt x="140292" y="227436"/>
                  </a:cubicBezTo>
                  <a:cubicBezTo>
                    <a:pt x="146381" y="225533"/>
                    <a:pt x="151708" y="222616"/>
                    <a:pt x="156148" y="218937"/>
                  </a:cubicBezTo>
                  <a:lnTo>
                    <a:pt x="169847" y="186972"/>
                  </a:lnTo>
                  <a:lnTo>
                    <a:pt x="190396" y="189635"/>
                  </a:lnTo>
                  <a:lnTo>
                    <a:pt x="182532" y="235934"/>
                  </a:lnTo>
                  <a:cubicBezTo>
                    <a:pt x="177966" y="236188"/>
                    <a:pt x="171243" y="237710"/>
                    <a:pt x="162363" y="240501"/>
                  </a:cubicBezTo>
                  <a:cubicBezTo>
                    <a:pt x="154499" y="242911"/>
                    <a:pt x="147015" y="244814"/>
                    <a:pt x="139658" y="246209"/>
                  </a:cubicBezTo>
                  <a:cubicBezTo>
                    <a:pt x="132301" y="247604"/>
                    <a:pt x="123295" y="248365"/>
                    <a:pt x="112386" y="248365"/>
                  </a:cubicBezTo>
                  <a:cubicBezTo>
                    <a:pt x="88539" y="248365"/>
                    <a:pt x="68243" y="243165"/>
                    <a:pt x="51373" y="232890"/>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2" name="Freeform: Shape 54">
              <a:extLst>
                <a:ext uri="{FF2B5EF4-FFF2-40B4-BE49-F238E27FC236}">
                  <a16:creationId xmlns:a16="http://schemas.microsoft.com/office/drawing/2014/main" id="{A884F05B-903C-F602-279D-770F3D93722C}"/>
                </a:ext>
              </a:extLst>
            </p:cNvPr>
            <p:cNvSpPr/>
            <p:nvPr/>
          </p:nvSpPr>
          <p:spPr>
            <a:xfrm>
              <a:off x="19463298" y="1474508"/>
              <a:ext cx="149932" cy="189381"/>
            </a:xfrm>
            <a:custGeom>
              <a:avLst/>
              <a:gdLst>
                <a:gd name="connsiteX0" fmla="*/ 20676 w 149932"/>
                <a:gd name="connsiteY0" fmla="*/ 163505 h 189381"/>
                <a:gd name="connsiteX1" fmla="*/ 0 w 149932"/>
                <a:gd name="connsiteY1" fmla="*/ 94754 h 189381"/>
                <a:gd name="connsiteX2" fmla="*/ 10782 w 149932"/>
                <a:gd name="connsiteY2" fmla="*/ 44904 h 189381"/>
                <a:gd name="connsiteX3" fmla="*/ 40971 w 149932"/>
                <a:gd name="connsiteY3" fmla="*/ 11670 h 189381"/>
                <a:gd name="connsiteX4" fmla="*/ 85114 w 149932"/>
                <a:gd name="connsiteY4" fmla="*/ 0 h 189381"/>
                <a:gd name="connsiteX5" fmla="*/ 132174 w 149932"/>
                <a:gd name="connsiteY5" fmla="*/ 16744 h 189381"/>
                <a:gd name="connsiteX6" fmla="*/ 149932 w 149932"/>
                <a:gd name="connsiteY6" fmla="*/ 64819 h 189381"/>
                <a:gd name="connsiteX7" fmla="*/ 147649 w 149932"/>
                <a:gd name="connsiteY7" fmla="*/ 95135 h 189381"/>
                <a:gd name="connsiteX8" fmla="*/ 35517 w 149932"/>
                <a:gd name="connsiteY8" fmla="*/ 95135 h 189381"/>
                <a:gd name="connsiteX9" fmla="*/ 50485 w 149932"/>
                <a:gd name="connsiteY9" fmla="*/ 147142 h 189381"/>
                <a:gd name="connsiteX10" fmla="*/ 91203 w 149932"/>
                <a:gd name="connsiteY10" fmla="*/ 166803 h 189381"/>
                <a:gd name="connsiteX11" fmla="*/ 118475 w 149932"/>
                <a:gd name="connsiteY11" fmla="*/ 162110 h 189381"/>
                <a:gd name="connsiteX12" fmla="*/ 140419 w 149932"/>
                <a:gd name="connsiteY12" fmla="*/ 150820 h 189381"/>
                <a:gd name="connsiteX13" fmla="*/ 146634 w 149932"/>
                <a:gd name="connsiteY13" fmla="*/ 165154 h 189381"/>
                <a:gd name="connsiteX14" fmla="*/ 118601 w 149932"/>
                <a:gd name="connsiteY14" fmla="*/ 182152 h 189381"/>
                <a:gd name="connsiteX15" fmla="*/ 80801 w 149932"/>
                <a:gd name="connsiteY15" fmla="*/ 189382 h 189381"/>
                <a:gd name="connsiteX16" fmla="*/ 20676 w 149932"/>
                <a:gd name="connsiteY16" fmla="*/ 163505 h 189381"/>
                <a:gd name="connsiteX17" fmla="*/ 114035 w 149932"/>
                <a:gd name="connsiteY17" fmla="*/ 77757 h 189381"/>
                <a:gd name="connsiteX18" fmla="*/ 115050 w 149932"/>
                <a:gd name="connsiteY18" fmla="*/ 63804 h 189381"/>
                <a:gd name="connsiteX19" fmla="*/ 106044 w 149932"/>
                <a:gd name="connsiteY19" fmla="*/ 30443 h 189381"/>
                <a:gd name="connsiteX20" fmla="*/ 78772 w 149932"/>
                <a:gd name="connsiteY20" fmla="*/ 18266 h 189381"/>
                <a:gd name="connsiteX21" fmla="*/ 48582 w 149932"/>
                <a:gd name="connsiteY21" fmla="*/ 31965 h 189381"/>
                <a:gd name="connsiteX22" fmla="*/ 35644 w 149932"/>
                <a:gd name="connsiteY22" fmla="*/ 77884 h 189381"/>
                <a:gd name="connsiteX23" fmla="*/ 114035 w 149932"/>
                <a:gd name="connsiteY23" fmla="*/ 77884 h 1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932" h="189381">
                  <a:moveTo>
                    <a:pt x="20676" y="163505"/>
                  </a:moveTo>
                  <a:cubicBezTo>
                    <a:pt x="6850" y="146381"/>
                    <a:pt x="0" y="123422"/>
                    <a:pt x="0" y="94754"/>
                  </a:cubicBezTo>
                  <a:cubicBezTo>
                    <a:pt x="0" y="75854"/>
                    <a:pt x="3552" y="59237"/>
                    <a:pt x="10782" y="44904"/>
                  </a:cubicBezTo>
                  <a:cubicBezTo>
                    <a:pt x="18012" y="30570"/>
                    <a:pt x="28033" y="19534"/>
                    <a:pt x="40971" y="11670"/>
                  </a:cubicBezTo>
                  <a:cubicBezTo>
                    <a:pt x="53910" y="3805"/>
                    <a:pt x="68624" y="0"/>
                    <a:pt x="85114" y="0"/>
                  </a:cubicBezTo>
                  <a:cubicBezTo>
                    <a:pt x="105283" y="0"/>
                    <a:pt x="121011" y="5581"/>
                    <a:pt x="132174" y="16744"/>
                  </a:cubicBezTo>
                  <a:cubicBezTo>
                    <a:pt x="143336" y="27906"/>
                    <a:pt x="149298" y="44016"/>
                    <a:pt x="149932" y="64819"/>
                  </a:cubicBezTo>
                  <a:cubicBezTo>
                    <a:pt x="149932" y="78137"/>
                    <a:pt x="149171" y="88158"/>
                    <a:pt x="147649" y="95135"/>
                  </a:cubicBezTo>
                  <a:lnTo>
                    <a:pt x="35517" y="95135"/>
                  </a:lnTo>
                  <a:cubicBezTo>
                    <a:pt x="35898" y="116699"/>
                    <a:pt x="40971" y="133950"/>
                    <a:pt x="50485" y="147142"/>
                  </a:cubicBezTo>
                  <a:cubicBezTo>
                    <a:pt x="59998" y="160334"/>
                    <a:pt x="73571" y="166803"/>
                    <a:pt x="91203" y="166803"/>
                  </a:cubicBezTo>
                  <a:cubicBezTo>
                    <a:pt x="99828" y="166803"/>
                    <a:pt x="108961" y="165281"/>
                    <a:pt x="118475" y="162110"/>
                  </a:cubicBezTo>
                  <a:cubicBezTo>
                    <a:pt x="127988" y="158939"/>
                    <a:pt x="135218" y="155260"/>
                    <a:pt x="140419" y="150820"/>
                  </a:cubicBezTo>
                  <a:lnTo>
                    <a:pt x="146634" y="165154"/>
                  </a:lnTo>
                  <a:cubicBezTo>
                    <a:pt x="140292" y="171623"/>
                    <a:pt x="131032" y="177331"/>
                    <a:pt x="118601" y="182152"/>
                  </a:cubicBezTo>
                  <a:cubicBezTo>
                    <a:pt x="106170" y="186972"/>
                    <a:pt x="93613" y="189382"/>
                    <a:pt x="80801" y="189382"/>
                  </a:cubicBezTo>
                  <a:cubicBezTo>
                    <a:pt x="54544" y="189255"/>
                    <a:pt x="34502" y="180629"/>
                    <a:pt x="20676" y="163505"/>
                  </a:cubicBezTo>
                  <a:close/>
                  <a:moveTo>
                    <a:pt x="114035" y="77757"/>
                  </a:moveTo>
                  <a:cubicBezTo>
                    <a:pt x="114669" y="73190"/>
                    <a:pt x="115050" y="68497"/>
                    <a:pt x="115050" y="63804"/>
                  </a:cubicBezTo>
                  <a:cubicBezTo>
                    <a:pt x="114796" y="49724"/>
                    <a:pt x="111879" y="38561"/>
                    <a:pt x="106044" y="30443"/>
                  </a:cubicBezTo>
                  <a:cubicBezTo>
                    <a:pt x="100336" y="22325"/>
                    <a:pt x="91203" y="18266"/>
                    <a:pt x="78772" y="18266"/>
                  </a:cubicBezTo>
                  <a:cubicBezTo>
                    <a:pt x="66214" y="18266"/>
                    <a:pt x="56066" y="22832"/>
                    <a:pt x="48582" y="31965"/>
                  </a:cubicBezTo>
                  <a:cubicBezTo>
                    <a:pt x="41098" y="41098"/>
                    <a:pt x="36785" y="56447"/>
                    <a:pt x="35644" y="77884"/>
                  </a:cubicBezTo>
                  <a:lnTo>
                    <a:pt x="114035" y="77884"/>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3" name="Freeform: Shape 55">
              <a:extLst>
                <a:ext uri="{FF2B5EF4-FFF2-40B4-BE49-F238E27FC236}">
                  <a16:creationId xmlns:a16="http://schemas.microsoft.com/office/drawing/2014/main" id="{67EDE0AA-6D64-83A2-8E7A-D1B7D2BFEE20}"/>
                </a:ext>
              </a:extLst>
            </p:cNvPr>
            <p:cNvSpPr/>
            <p:nvPr/>
          </p:nvSpPr>
          <p:spPr>
            <a:xfrm>
              <a:off x="19637331" y="1475015"/>
              <a:ext cx="196865" cy="185195"/>
            </a:xfrm>
            <a:custGeom>
              <a:avLst/>
              <a:gdLst>
                <a:gd name="connsiteX0" fmla="*/ 23467 w 196865"/>
                <a:gd name="connsiteY0" fmla="*/ 29302 h 185195"/>
                <a:gd name="connsiteX1" fmla="*/ 0 w 196865"/>
                <a:gd name="connsiteY1" fmla="*/ 23467 h 185195"/>
                <a:gd name="connsiteX2" fmla="*/ 0 w 196865"/>
                <a:gd name="connsiteY2" fmla="*/ 5835 h 185195"/>
                <a:gd name="connsiteX3" fmla="*/ 46553 w 196865"/>
                <a:gd name="connsiteY3" fmla="*/ 0 h 185195"/>
                <a:gd name="connsiteX4" fmla="*/ 47567 w 196865"/>
                <a:gd name="connsiteY4" fmla="*/ 0 h 185195"/>
                <a:gd name="connsiteX5" fmla="*/ 54417 w 196865"/>
                <a:gd name="connsiteY5" fmla="*/ 5835 h 185195"/>
                <a:gd name="connsiteX6" fmla="*/ 54417 w 196865"/>
                <a:gd name="connsiteY6" fmla="*/ 19534 h 185195"/>
                <a:gd name="connsiteX7" fmla="*/ 54037 w 196865"/>
                <a:gd name="connsiteY7" fmla="*/ 27399 h 185195"/>
                <a:gd name="connsiteX8" fmla="*/ 84987 w 196865"/>
                <a:gd name="connsiteY8" fmla="*/ 8499 h 185195"/>
                <a:gd name="connsiteX9" fmla="*/ 121773 w 196865"/>
                <a:gd name="connsiteY9" fmla="*/ 0 h 185195"/>
                <a:gd name="connsiteX10" fmla="*/ 153611 w 196865"/>
                <a:gd name="connsiteY10" fmla="*/ 7864 h 185195"/>
                <a:gd name="connsiteX11" fmla="*/ 169467 w 196865"/>
                <a:gd name="connsiteY11" fmla="*/ 31838 h 185195"/>
                <a:gd name="connsiteX12" fmla="*/ 174033 w 196865"/>
                <a:gd name="connsiteY12" fmla="*/ 75347 h 185195"/>
                <a:gd name="connsiteX13" fmla="*/ 174033 w 196865"/>
                <a:gd name="connsiteY13" fmla="*/ 166549 h 185195"/>
                <a:gd name="connsiteX14" fmla="*/ 196866 w 196865"/>
                <a:gd name="connsiteY14" fmla="*/ 168833 h 185195"/>
                <a:gd name="connsiteX15" fmla="*/ 196866 w 196865"/>
                <a:gd name="connsiteY15" fmla="*/ 185196 h 185195"/>
                <a:gd name="connsiteX16" fmla="*/ 119616 w 196865"/>
                <a:gd name="connsiteY16" fmla="*/ 185196 h 185195"/>
                <a:gd name="connsiteX17" fmla="*/ 119616 w 196865"/>
                <a:gd name="connsiteY17" fmla="*/ 169213 h 185195"/>
                <a:gd name="connsiteX18" fmla="*/ 139785 w 196865"/>
                <a:gd name="connsiteY18" fmla="*/ 166549 h 185195"/>
                <a:gd name="connsiteX19" fmla="*/ 139785 w 196865"/>
                <a:gd name="connsiteY19" fmla="*/ 74966 h 185195"/>
                <a:gd name="connsiteX20" fmla="*/ 137121 w 196865"/>
                <a:gd name="connsiteY20" fmla="*/ 44777 h 185195"/>
                <a:gd name="connsiteX21" fmla="*/ 127354 w 196865"/>
                <a:gd name="connsiteY21" fmla="*/ 28414 h 185195"/>
                <a:gd name="connsiteX22" fmla="*/ 106551 w 196865"/>
                <a:gd name="connsiteY22" fmla="*/ 23086 h 185195"/>
                <a:gd name="connsiteX23" fmla="*/ 81435 w 196865"/>
                <a:gd name="connsiteY23" fmla="*/ 28921 h 185195"/>
                <a:gd name="connsiteX24" fmla="*/ 57715 w 196865"/>
                <a:gd name="connsiteY24" fmla="*/ 42747 h 185195"/>
                <a:gd name="connsiteX25" fmla="*/ 57715 w 196865"/>
                <a:gd name="connsiteY25" fmla="*/ 166296 h 185195"/>
                <a:gd name="connsiteX26" fmla="*/ 79913 w 196865"/>
                <a:gd name="connsiteY26" fmla="*/ 169213 h 185195"/>
                <a:gd name="connsiteX27" fmla="*/ 79913 w 196865"/>
                <a:gd name="connsiteY27" fmla="*/ 185196 h 185195"/>
                <a:gd name="connsiteX28" fmla="*/ 3044 w 196865"/>
                <a:gd name="connsiteY28" fmla="*/ 185196 h 185195"/>
                <a:gd name="connsiteX29" fmla="*/ 3044 w 196865"/>
                <a:gd name="connsiteY29" fmla="*/ 169213 h 185195"/>
                <a:gd name="connsiteX30" fmla="*/ 23593 w 196865"/>
                <a:gd name="connsiteY30" fmla="*/ 166296 h 185195"/>
                <a:gd name="connsiteX31" fmla="*/ 23593 w 196865"/>
                <a:gd name="connsiteY31" fmla="*/ 29302 h 18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6865" h="185195">
                  <a:moveTo>
                    <a:pt x="23467" y="29302"/>
                  </a:moveTo>
                  <a:lnTo>
                    <a:pt x="0" y="23467"/>
                  </a:lnTo>
                  <a:lnTo>
                    <a:pt x="0" y="5835"/>
                  </a:lnTo>
                  <a:lnTo>
                    <a:pt x="46553" y="0"/>
                  </a:lnTo>
                  <a:lnTo>
                    <a:pt x="47567" y="0"/>
                  </a:lnTo>
                  <a:lnTo>
                    <a:pt x="54417" y="5835"/>
                  </a:lnTo>
                  <a:lnTo>
                    <a:pt x="54417" y="19534"/>
                  </a:lnTo>
                  <a:lnTo>
                    <a:pt x="54037" y="27399"/>
                  </a:lnTo>
                  <a:cubicBezTo>
                    <a:pt x="61901" y="20422"/>
                    <a:pt x="72176" y="14207"/>
                    <a:pt x="84987" y="8499"/>
                  </a:cubicBezTo>
                  <a:cubicBezTo>
                    <a:pt x="97799" y="2791"/>
                    <a:pt x="110103" y="0"/>
                    <a:pt x="121773" y="0"/>
                  </a:cubicBezTo>
                  <a:cubicBezTo>
                    <a:pt x="135472" y="0"/>
                    <a:pt x="146000" y="2664"/>
                    <a:pt x="153611" y="7864"/>
                  </a:cubicBezTo>
                  <a:cubicBezTo>
                    <a:pt x="161095" y="13065"/>
                    <a:pt x="166422" y="21057"/>
                    <a:pt x="169467" y="31838"/>
                  </a:cubicBezTo>
                  <a:cubicBezTo>
                    <a:pt x="172511" y="42620"/>
                    <a:pt x="174033" y="57081"/>
                    <a:pt x="174033" y="75347"/>
                  </a:cubicBezTo>
                  <a:lnTo>
                    <a:pt x="174033" y="166549"/>
                  </a:lnTo>
                  <a:lnTo>
                    <a:pt x="196866" y="168833"/>
                  </a:lnTo>
                  <a:lnTo>
                    <a:pt x="196866" y="185196"/>
                  </a:lnTo>
                  <a:lnTo>
                    <a:pt x="119616" y="185196"/>
                  </a:lnTo>
                  <a:lnTo>
                    <a:pt x="119616" y="169213"/>
                  </a:lnTo>
                  <a:lnTo>
                    <a:pt x="139785" y="166549"/>
                  </a:lnTo>
                  <a:lnTo>
                    <a:pt x="139785" y="74966"/>
                  </a:lnTo>
                  <a:cubicBezTo>
                    <a:pt x="139785" y="62155"/>
                    <a:pt x="138897" y="52134"/>
                    <a:pt x="137121" y="44777"/>
                  </a:cubicBezTo>
                  <a:cubicBezTo>
                    <a:pt x="135345" y="37547"/>
                    <a:pt x="132174" y="32092"/>
                    <a:pt x="127354" y="28414"/>
                  </a:cubicBezTo>
                  <a:cubicBezTo>
                    <a:pt x="122534" y="24862"/>
                    <a:pt x="115557" y="23086"/>
                    <a:pt x="106551" y="23086"/>
                  </a:cubicBezTo>
                  <a:cubicBezTo>
                    <a:pt x="98686" y="23086"/>
                    <a:pt x="90315" y="24989"/>
                    <a:pt x="81435" y="28921"/>
                  </a:cubicBezTo>
                  <a:cubicBezTo>
                    <a:pt x="72556" y="32853"/>
                    <a:pt x="64565" y="37420"/>
                    <a:pt x="57715" y="42747"/>
                  </a:cubicBezTo>
                  <a:lnTo>
                    <a:pt x="57715" y="166296"/>
                  </a:lnTo>
                  <a:lnTo>
                    <a:pt x="79913" y="169213"/>
                  </a:lnTo>
                  <a:lnTo>
                    <a:pt x="79913" y="185196"/>
                  </a:lnTo>
                  <a:lnTo>
                    <a:pt x="3044" y="185196"/>
                  </a:lnTo>
                  <a:lnTo>
                    <a:pt x="3044" y="169213"/>
                  </a:lnTo>
                  <a:lnTo>
                    <a:pt x="23593" y="166296"/>
                  </a:lnTo>
                  <a:lnTo>
                    <a:pt x="23593" y="29302"/>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4" name="Freeform: Shape 56">
              <a:extLst>
                <a:ext uri="{FF2B5EF4-FFF2-40B4-BE49-F238E27FC236}">
                  <a16:creationId xmlns:a16="http://schemas.microsoft.com/office/drawing/2014/main" id="{DF49A3DA-ADE5-FFD8-7A49-EF1132A26640}"/>
                </a:ext>
              </a:extLst>
            </p:cNvPr>
            <p:cNvSpPr/>
            <p:nvPr/>
          </p:nvSpPr>
          <p:spPr>
            <a:xfrm>
              <a:off x="19853097" y="1432395"/>
              <a:ext cx="117332" cy="231367"/>
            </a:xfrm>
            <a:custGeom>
              <a:avLst/>
              <a:gdLst>
                <a:gd name="connsiteX0" fmla="*/ 32600 w 117332"/>
                <a:gd name="connsiteY0" fmla="*/ 222489 h 231367"/>
                <a:gd name="connsiteX1" fmla="*/ 23467 w 117332"/>
                <a:gd name="connsiteY1" fmla="*/ 193441 h 231367"/>
                <a:gd name="connsiteX2" fmla="*/ 23467 w 117332"/>
                <a:gd name="connsiteY2" fmla="*/ 68370 h 231367"/>
                <a:gd name="connsiteX3" fmla="*/ 0 w 117332"/>
                <a:gd name="connsiteY3" fmla="*/ 68370 h 231367"/>
                <a:gd name="connsiteX4" fmla="*/ 0 w 117332"/>
                <a:gd name="connsiteY4" fmla="*/ 53656 h 231367"/>
                <a:gd name="connsiteX5" fmla="*/ 9133 w 117332"/>
                <a:gd name="connsiteY5" fmla="*/ 51373 h 231367"/>
                <a:gd name="connsiteX6" fmla="*/ 19281 w 117332"/>
                <a:gd name="connsiteY6" fmla="*/ 47821 h 231367"/>
                <a:gd name="connsiteX7" fmla="*/ 27399 w 117332"/>
                <a:gd name="connsiteY7" fmla="*/ 36151 h 231367"/>
                <a:gd name="connsiteX8" fmla="*/ 33614 w 117332"/>
                <a:gd name="connsiteY8" fmla="*/ 16236 h 231367"/>
                <a:gd name="connsiteX9" fmla="*/ 37800 w 117332"/>
                <a:gd name="connsiteY9" fmla="*/ 0 h 231367"/>
                <a:gd name="connsiteX10" fmla="*/ 57081 w 117332"/>
                <a:gd name="connsiteY10" fmla="*/ 0 h 231367"/>
                <a:gd name="connsiteX11" fmla="*/ 57715 w 117332"/>
                <a:gd name="connsiteY11" fmla="*/ 46933 h 231367"/>
                <a:gd name="connsiteX12" fmla="*/ 112132 w 117332"/>
                <a:gd name="connsiteY12" fmla="*/ 46933 h 231367"/>
                <a:gd name="connsiteX13" fmla="*/ 112132 w 117332"/>
                <a:gd name="connsiteY13" fmla="*/ 68497 h 231367"/>
                <a:gd name="connsiteX14" fmla="*/ 57715 w 117332"/>
                <a:gd name="connsiteY14" fmla="*/ 68497 h 231367"/>
                <a:gd name="connsiteX15" fmla="*/ 57715 w 117332"/>
                <a:gd name="connsiteY15" fmla="*/ 168579 h 231367"/>
                <a:gd name="connsiteX16" fmla="*/ 58857 w 117332"/>
                <a:gd name="connsiteY16" fmla="*/ 194709 h 231367"/>
                <a:gd name="connsiteX17" fmla="*/ 63804 w 117332"/>
                <a:gd name="connsiteY17" fmla="*/ 204476 h 231367"/>
                <a:gd name="connsiteX18" fmla="*/ 76615 w 117332"/>
                <a:gd name="connsiteY18" fmla="*/ 206760 h 231367"/>
                <a:gd name="connsiteX19" fmla="*/ 96023 w 117332"/>
                <a:gd name="connsiteY19" fmla="*/ 204476 h 231367"/>
                <a:gd name="connsiteX20" fmla="*/ 112513 w 117332"/>
                <a:gd name="connsiteY20" fmla="*/ 199656 h 231367"/>
                <a:gd name="connsiteX21" fmla="*/ 117333 w 117332"/>
                <a:gd name="connsiteY21" fmla="*/ 214371 h 231367"/>
                <a:gd name="connsiteX22" fmla="*/ 92091 w 117332"/>
                <a:gd name="connsiteY22" fmla="*/ 225787 h 231367"/>
                <a:gd name="connsiteX23" fmla="*/ 60379 w 117332"/>
                <a:gd name="connsiteY23" fmla="*/ 231368 h 231367"/>
                <a:gd name="connsiteX24" fmla="*/ 32600 w 117332"/>
                <a:gd name="connsiteY24" fmla="*/ 222489 h 23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332" h="231367">
                  <a:moveTo>
                    <a:pt x="32600" y="222489"/>
                  </a:moveTo>
                  <a:cubicBezTo>
                    <a:pt x="26511" y="216781"/>
                    <a:pt x="23467" y="207140"/>
                    <a:pt x="23467" y="193441"/>
                  </a:cubicBezTo>
                  <a:lnTo>
                    <a:pt x="23467" y="68370"/>
                  </a:lnTo>
                  <a:lnTo>
                    <a:pt x="0" y="68370"/>
                  </a:lnTo>
                  <a:lnTo>
                    <a:pt x="0" y="53656"/>
                  </a:lnTo>
                  <a:cubicBezTo>
                    <a:pt x="1142" y="53402"/>
                    <a:pt x="4186" y="52641"/>
                    <a:pt x="9133" y="51373"/>
                  </a:cubicBezTo>
                  <a:cubicBezTo>
                    <a:pt x="14080" y="50104"/>
                    <a:pt x="17505" y="48836"/>
                    <a:pt x="19281" y="47821"/>
                  </a:cubicBezTo>
                  <a:cubicBezTo>
                    <a:pt x="22706" y="45918"/>
                    <a:pt x="25496" y="41986"/>
                    <a:pt x="27399" y="36151"/>
                  </a:cubicBezTo>
                  <a:cubicBezTo>
                    <a:pt x="29175" y="31965"/>
                    <a:pt x="31204" y="25369"/>
                    <a:pt x="33614" y="16236"/>
                  </a:cubicBezTo>
                  <a:cubicBezTo>
                    <a:pt x="36024" y="7103"/>
                    <a:pt x="37420" y="1649"/>
                    <a:pt x="37800" y="0"/>
                  </a:cubicBezTo>
                  <a:lnTo>
                    <a:pt x="57081" y="0"/>
                  </a:lnTo>
                  <a:lnTo>
                    <a:pt x="57715" y="46933"/>
                  </a:lnTo>
                  <a:lnTo>
                    <a:pt x="112132" y="46933"/>
                  </a:lnTo>
                  <a:lnTo>
                    <a:pt x="112132" y="68497"/>
                  </a:lnTo>
                  <a:lnTo>
                    <a:pt x="57715" y="68497"/>
                  </a:lnTo>
                  <a:lnTo>
                    <a:pt x="57715" y="168579"/>
                  </a:lnTo>
                  <a:cubicBezTo>
                    <a:pt x="57715" y="181010"/>
                    <a:pt x="58096" y="189635"/>
                    <a:pt x="58857" y="194709"/>
                  </a:cubicBezTo>
                  <a:cubicBezTo>
                    <a:pt x="59618" y="199656"/>
                    <a:pt x="61267" y="202954"/>
                    <a:pt x="63804" y="204476"/>
                  </a:cubicBezTo>
                  <a:cubicBezTo>
                    <a:pt x="66341" y="205999"/>
                    <a:pt x="70653" y="206760"/>
                    <a:pt x="76615" y="206760"/>
                  </a:cubicBezTo>
                  <a:cubicBezTo>
                    <a:pt x="82450" y="206760"/>
                    <a:pt x="88919" y="205999"/>
                    <a:pt x="96023" y="204476"/>
                  </a:cubicBezTo>
                  <a:cubicBezTo>
                    <a:pt x="103126" y="202954"/>
                    <a:pt x="108581" y="201305"/>
                    <a:pt x="112513" y="199656"/>
                  </a:cubicBezTo>
                  <a:lnTo>
                    <a:pt x="117333" y="214371"/>
                  </a:lnTo>
                  <a:cubicBezTo>
                    <a:pt x="112132" y="218303"/>
                    <a:pt x="103634" y="222108"/>
                    <a:pt x="92091" y="225787"/>
                  </a:cubicBezTo>
                  <a:cubicBezTo>
                    <a:pt x="80547" y="229465"/>
                    <a:pt x="69892" y="231368"/>
                    <a:pt x="60379" y="231368"/>
                  </a:cubicBezTo>
                  <a:cubicBezTo>
                    <a:pt x="47948" y="230987"/>
                    <a:pt x="38688" y="228197"/>
                    <a:pt x="32600" y="22248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5" name="Freeform: Shape 57">
              <a:extLst>
                <a:ext uri="{FF2B5EF4-FFF2-40B4-BE49-F238E27FC236}">
                  <a16:creationId xmlns:a16="http://schemas.microsoft.com/office/drawing/2014/main" id="{C51C5D5A-FEA5-563E-B1B7-4D60F820132C}"/>
                </a:ext>
              </a:extLst>
            </p:cNvPr>
            <p:cNvSpPr/>
            <p:nvPr/>
          </p:nvSpPr>
          <p:spPr>
            <a:xfrm>
              <a:off x="19990852" y="1474254"/>
              <a:ext cx="127226" cy="185830"/>
            </a:xfrm>
            <a:custGeom>
              <a:avLst/>
              <a:gdLst>
                <a:gd name="connsiteX0" fmla="*/ 127 w 127226"/>
                <a:gd name="connsiteY0" fmla="*/ 169974 h 185830"/>
                <a:gd name="connsiteX1" fmla="*/ 24608 w 127226"/>
                <a:gd name="connsiteY1" fmla="*/ 168072 h 185830"/>
                <a:gd name="connsiteX2" fmla="*/ 24608 w 127226"/>
                <a:gd name="connsiteY2" fmla="*/ 30063 h 185830"/>
                <a:gd name="connsiteX3" fmla="*/ 1015 w 127226"/>
                <a:gd name="connsiteY3" fmla="*/ 24228 h 185830"/>
                <a:gd name="connsiteX4" fmla="*/ 1015 w 127226"/>
                <a:gd name="connsiteY4" fmla="*/ 6596 h 185830"/>
                <a:gd name="connsiteX5" fmla="*/ 46045 w 127226"/>
                <a:gd name="connsiteY5" fmla="*/ 761 h 185830"/>
                <a:gd name="connsiteX6" fmla="*/ 46679 w 127226"/>
                <a:gd name="connsiteY6" fmla="*/ 761 h 185830"/>
                <a:gd name="connsiteX7" fmla="*/ 53910 w 127226"/>
                <a:gd name="connsiteY7" fmla="*/ 6596 h 185830"/>
                <a:gd name="connsiteX8" fmla="*/ 53910 w 127226"/>
                <a:gd name="connsiteY8" fmla="*/ 12431 h 185830"/>
                <a:gd name="connsiteX9" fmla="*/ 52895 w 127226"/>
                <a:gd name="connsiteY9" fmla="*/ 37800 h 185830"/>
                <a:gd name="connsiteX10" fmla="*/ 53910 w 127226"/>
                <a:gd name="connsiteY10" fmla="*/ 37800 h 185830"/>
                <a:gd name="connsiteX11" fmla="*/ 65580 w 127226"/>
                <a:gd name="connsiteY11" fmla="*/ 23467 h 185830"/>
                <a:gd name="connsiteX12" fmla="*/ 87397 w 127226"/>
                <a:gd name="connsiteY12" fmla="*/ 7357 h 185830"/>
                <a:gd name="connsiteX13" fmla="*/ 116445 w 127226"/>
                <a:gd name="connsiteY13" fmla="*/ 0 h 185830"/>
                <a:gd name="connsiteX14" fmla="*/ 127227 w 127226"/>
                <a:gd name="connsiteY14" fmla="*/ 1649 h 185830"/>
                <a:gd name="connsiteX15" fmla="*/ 127227 w 127226"/>
                <a:gd name="connsiteY15" fmla="*/ 38181 h 185830"/>
                <a:gd name="connsiteX16" fmla="*/ 119870 w 127226"/>
                <a:gd name="connsiteY16" fmla="*/ 35136 h 185830"/>
                <a:gd name="connsiteX17" fmla="*/ 108580 w 127226"/>
                <a:gd name="connsiteY17" fmla="*/ 33614 h 185830"/>
                <a:gd name="connsiteX18" fmla="*/ 58349 w 127226"/>
                <a:gd name="connsiteY18" fmla="*/ 50231 h 185830"/>
                <a:gd name="connsiteX19" fmla="*/ 58349 w 127226"/>
                <a:gd name="connsiteY19" fmla="*/ 167564 h 185830"/>
                <a:gd name="connsiteX20" fmla="*/ 99701 w 127226"/>
                <a:gd name="connsiteY20" fmla="*/ 170228 h 185830"/>
                <a:gd name="connsiteX21" fmla="*/ 99701 w 127226"/>
                <a:gd name="connsiteY21" fmla="*/ 185830 h 185830"/>
                <a:gd name="connsiteX22" fmla="*/ 0 w 127226"/>
                <a:gd name="connsiteY22" fmla="*/ 185830 h 185830"/>
                <a:gd name="connsiteX23" fmla="*/ 0 w 127226"/>
                <a:gd name="connsiteY23" fmla="*/ 169974 h 1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26" h="185830">
                  <a:moveTo>
                    <a:pt x="127" y="169974"/>
                  </a:moveTo>
                  <a:lnTo>
                    <a:pt x="24608" y="168072"/>
                  </a:lnTo>
                  <a:lnTo>
                    <a:pt x="24608" y="30063"/>
                  </a:lnTo>
                  <a:lnTo>
                    <a:pt x="1015" y="24228"/>
                  </a:lnTo>
                  <a:lnTo>
                    <a:pt x="1015" y="6596"/>
                  </a:lnTo>
                  <a:lnTo>
                    <a:pt x="46045" y="761"/>
                  </a:lnTo>
                  <a:lnTo>
                    <a:pt x="46679" y="761"/>
                  </a:lnTo>
                  <a:lnTo>
                    <a:pt x="53910" y="6596"/>
                  </a:lnTo>
                  <a:lnTo>
                    <a:pt x="53910" y="12431"/>
                  </a:lnTo>
                  <a:lnTo>
                    <a:pt x="52895" y="37800"/>
                  </a:lnTo>
                  <a:lnTo>
                    <a:pt x="53910" y="37800"/>
                  </a:lnTo>
                  <a:cubicBezTo>
                    <a:pt x="56066" y="34122"/>
                    <a:pt x="59998" y="29302"/>
                    <a:pt x="65580" y="23467"/>
                  </a:cubicBezTo>
                  <a:cubicBezTo>
                    <a:pt x="71161" y="17632"/>
                    <a:pt x="78518" y="12177"/>
                    <a:pt x="87397" y="7357"/>
                  </a:cubicBezTo>
                  <a:cubicBezTo>
                    <a:pt x="96276" y="2410"/>
                    <a:pt x="105917" y="0"/>
                    <a:pt x="116445" y="0"/>
                  </a:cubicBezTo>
                  <a:cubicBezTo>
                    <a:pt x="120758" y="0"/>
                    <a:pt x="124310" y="507"/>
                    <a:pt x="127227" y="1649"/>
                  </a:cubicBezTo>
                  <a:lnTo>
                    <a:pt x="127227" y="38181"/>
                  </a:lnTo>
                  <a:cubicBezTo>
                    <a:pt x="125705" y="37039"/>
                    <a:pt x="123295" y="36024"/>
                    <a:pt x="119870" y="35136"/>
                  </a:cubicBezTo>
                  <a:cubicBezTo>
                    <a:pt x="116445" y="34249"/>
                    <a:pt x="112766" y="33614"/>
                    <a:pt x="108580" y="33614"/>
                  </a:cubicBezTo>
                  <a:cubicBezTo>
                    <a:pt x="90568" y="33614"/>
                    <a:pt x="73825" y="39196"/>
                    <a:pt x="58349" y="50231"/>
                  </a:cubicBezTo>
                  <a:lnTo>
                    <a:pt x="58349" y="167564"/>
                  </a:lnTo>
                  <a:lnTo>
                    <a:pt x="99701" y="170228"/>
                  </a:lnTo>
                  <a:lnTo>
                    <a:pt x="99701" y="185830"/>
                  </a:lnTo>
                  <a:lnTo>
                    <a:pt x="0" y="185830"/>
                  </a:lnTo>
                  <a:lnTo>
                    <a:pt x="0" y="169974"/>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6" name="Freeform: Shape 58">
              <a:extLst>
                <a:ext uri="{FF2B5EF4-FFF2-40B4-BE49-F238E27FC236}">
                  <a16:creationId xmlns:a16="http://schemas.microsoft.com/office/drawing/2014/main" id="{4667E306-D178-4FD7-623F-EB99D85ACA8E}"/>
                </a:ext>
              </a:extLst>
            </p:cNvPr>
            <p:cNvSpPr/>
            <p:nvPr/>
          </p:nvSpPr>
          <p:spPr>
            <a:xfrm>
              <a:off x="20136599" y="1475396"/>
              <a:ext cx="183166" cy="188366"/>
            </a:xfrm>
            <a:custGeom>
              <a:avLst/>
              <a:gdLst>
                <a:gd name="connsiteX0" fmla="*/ 137755 w 183166"/>
                <a:gd name="connsiteY0" fmla="*/ 184054 h 188366"/>
                <a:gd name="connsiteX1" fmla="*/ 133316 w 183166"/>
                <a:gd name="connsiteY1" fmla="*/ 172384 h 188366"/>
                <a:gd name="connsiteX2" fmla="*/ 133316 w 183166"/>
                <a:gd name="connsiteY2" fmla="*/ 161349 h 188366"/>
                <a:gd name="connsiteX3" fmla="*/ 106424 w 183166"/>
                <a:gd name="connsiteY3" fmla="*/ 180249 h 188366"/>
                <a:gd name="connsiteX4" fmla="*/ 73951 w 183166"/>
                <a:gd name="connsiteY4" fmla="*/ 188367 h 188366"/>
                <a:gd name="connsiteX5" fmla="*/ 30951 w 183166"/>
                <a:gd name="connsiteY5" fmla="*/ 172131 h 188366"/>
                <a:gd name="connsiteX6" fmla="*/ 18266 w 183166"/>
                <a:gd name="connsiteY6" fmla="*/ 118348 h 188366"/>
                <a:gd name="connsiteX7" fmla="*/ 18266 w 183166"/>
                <a:gd name="connsiteY7" fmla="*/ 23720 h 188366"/>
                <a:gd name="connsiteX8" fmla="*/ 0 w 183166"/>
                <a:gd name="connsiteY8" fmla="*/ 18520 h 188366"/>
                <a:gd name="connsiteX9" fmla="*/ 0 w 183166"/>
                <a:gd name="connsiteY9" fmla="*/ 4186 h 188366"/>
                <a:gd name="connsiteX10" fmla="*/ 45665 w 183166"/>
                <a:gd name="connsiteY10" fmla="*/ 0 h 188366"/>
                <a:gd name="connsiteX11" fmla="*/ 46045 w 183166"/>
                <a:gd name="connsiteY11" fmla="*/ 0 h 188366"/>
                <a:gd name="connsiteX12" fmla="*/ 52261 w 183166"/>
                <a:gd name="connsiteY12" fmla="*/ 3932 h 188366"/>
                <a:gd name="connsiteX13" fmla="*/ 52261 w 183166"/>
                <a:gd name="connsiteY13" fmla="*/ 115684 h 188366"/>
                <a:gd name="connsiteX14" fmla="*/ 55051 w 183166"/>
                <a:gd name="connsiteY14" fmla="*/ 145239 h 188366"/>
                <a:gd name="connsiteX15" fmla="*/ 64819 w 183166"/>
                <a:gd name="connsiteY15" fmla="*/ 160841 h 188366"/>
                <a:gd name="connsiteX16" fmla="*/ 85241 w 183166"/>
                <a:gd name="connsiteY16" fmla="*/ 165915 h 188366"/>
                <a:gd name="connsiteX17" fmla="*/ 109722 w 183166"/>
                <a:gd name="connsiteY17" fmla="*/ 160334 h 188366"/>
                <a:gd name="connsiteX18" fmla="*/ 129637 w 183166"/>
                <a:gd name="connsiteY18" fmla="*/ 147269 h 188366"/>
                <a:gd name="connsiteX19" fmla="*/ 129637 w 183166"/>
                <a:gd name="connsiteY19" fmla="*/ 23720 h 188366"/>
                <a:gd name="connsiteX20" fmla="*/ 106170 w 183166"/>
                <a:gd name="connsiteY20" fmla="*/ 18520 h 188366"/>
                <a:gd name="connsiteX21" fmla="*/ 106170 w 183166"/>
                <a:gd name="connsiteY21" fmla="*/ 4186 h 188366"/>
                <a:gd name="connsiteX22" fmla="*/ 155767 w 183166"/>
                <a:gd name="connsiteY22" fmla="*/ 0 h 188366"/>
                <a:gd name="connsiteX23" fmla="*/ 156148 w 183166"/>
                <a:gd name="connsiteY23" fmla="*/ 0 h 188366"/>
                <a:gd name="connsiteX24" fmla="*/ 163632 w 183166"/>
                <a:gd name="connsiteY24" fmla="*/ 3932 h 188366"/>
                <a:gd name="connsiteX25" fmla="*/ 163632 w 183166"/>
                <a:gd name="connsiteY25" fmla="*/ 168198 h 188366"/>
                <a:gd name="connsiteX26" fmla="*/ 183166 w 183166"/>
                <a:gd name="connsiteY26" fmla="*/ 168198 h 188366"/>
                <a:gd name="connsiteX27" fmla="*/ 182786 w 183166"/>
                <a:gd name="connsiteY27" fmla="*/ 182913 h 188366"/>
                <a:gd name="connsiteX28" fmla="*/ 166930 w 183166"/>
                <a:gd name="connsiteY28" fmla="*/ 186464 h 188366"/>
                <a:gd name="connsiteX29" fmla="*/ 151455 w 183166"/>
                <a:gd name="connsiteY29" fmla="*/ 187733 h 188366"/>
                <a:gd name="connsiteX30" fmla="*/ 137755 w 183166"/>
                <a:gd name="connsiteY30" fmla="*/ 184054 h 18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3166" h="188366">
                  <a:moveTo>
                    <a:pt x="137755" y="184054"/>
                  </a:moveTo>
                  <a:cubicBezTo>
                    <a:pt x="134838" y="181644"/>
                    <a:pt x="133316" y="177712"/>
                    <a:pt x="133316" y="172384"/>
                  </a:cubicBezTo>
                  <a:lnTo>
                    <a:pt x="133316" y="161349"/>
                  </a:lnTo>
                  <a:cubicBezTo>
                    <a:pt x="126085" y="168579"/>
                    <a:pt x="117206" y="174794"/>
                    <a:pt x="106424" y="180249"/>
                  </a:cubicBezTo>
                  <a:cubicBezTo>
                    <a:pt x="95642" y="185703"/>
                    <a:pt x="84860" y="188367"/>
                    <a:pt x="73951" y="188367"/>
                  </a:cubicBezTo>
                  <a:cubicBezTo>
                    <a:pt x="53783" y="188367"/>
                    <a:pt x="39449" y="182913"/>
                    <a:pt x="30951" y="172131"/>
                  </a:cubicBezTo>
                  <a:cubicBezTo>
                    <a:pt x="22452" y="161349"/>
                    <a:pt x="18266" y="143337"/>
                    <a:pt x="18266" y="118348"/>
                  </a:cubicBezTo>
                  <a:lnTo>
                    <a:pt x="18266" y="23720"/>
                  </a:lnTo>
                  <a:lnTo>
                    <a:pt x="0" y="18520"/>
                  </a:lnTo>
                  <a:lnTo>
                    <a:pt x="0" y="4186"/>
                  </a:lnTo>
                  <a:lnTo>
                    <a:pt x="45665" y="0"/>
                  </a:lnTo>
                  <a:lnTo>
                    <a:pt x="46045" y="0"/>
                  </a:lnTo>
                  <a:lnTo>
                    <a:pt x="52261" y="3932"/>
                  </a:lnTo>
                  <a:lnTo>
                    <a:pt x="52261" y="115684"/>
                  </a:lnTo>
                  <a:cubicBezTo>
                    <a:pt x="52261" y="128242"/>
                    <a:pt x="53149" y="138136"/>
                    <a:pt x="55051" y="145239"/>
                  </a:cubicBezTo>
                  <a:cubicBezTo>
                    <a:pt x="56954" y="152343"/>
                    <a:pt x="60125" y="157543"/>
                    <a:pt x="64819" y="160841"/>
                  </a:cubicBezTo>
                  <a:cubicBezTo>
                    <a:pt x="69512" y="164139"/>
                    <a:pt x="76235" y="165915"/>
                    <a:pt x="85241" y="165915"/>
                  </a:cubicBezTo>
                  <a:cubicBezTo>
                    <a:pt x="93866" y="165915"/>
                    <a:pt x="102111" y="164012"/>
                    <a:pt x="109722" y="160334"/>
                  </a:cubicBezTo>
                  <a:cubicBezTo>
                    <a:pt x="117333" y="156655"/>
                    <a:pt x="123929" y="152343"/>
                    <a:pt x="129637" y="147269"/>
                  </a:cubicBezTo>
                  <a:lnTo>
                    <a:pt x="129637" y="23720"/>
                  </a:lnTo>
                  <a:lnTo>
                    <a:pt x="106170" y="18520"/>
                  </a:lnTo>
                  <a:lnTo>
                    <a:pt x="106170" y="4186"/>
                  </a:lnTo>
                  <a:lnTo>
                    <a:pt x="155767" y="0"/>
                  </a:lnTo>
                  <a:lnTo>
                    <a:pt x="156148" y="0"/>
                  </a:lnTo>
                  <a:lnTo>
                    <a:pt x="163632" y="3932"/>
                  </a:lnTo>
                  <a:lnTo>
                    <a:pt x="163632" y="168198"/>
                  </a:lnTo>
                  <a:lnTo>
                    <a:pt x="183166" y="168198"/>
                  </a:lnTo>
                  <a:lnTo>
                    <a:pt x="182786" y="182913"/>
                  </a:lnTo>
                  <a:cubicBezTo>
                    <a:pt x="176697" y="184435"/>
                    <a:pt x="171496" y="185576"/>
                    <a:pt x="166930" y="186464"/>
                  </a:cubicBezTo>
                  <a:cubicBezTo>
                    <a:pt x="162490" y="187352"/>
                    <a:pt x="157290" y="187733"/>
                    <a:pt x="151455" y="187733"/>
                  </a:cubicBezTo>
                  <a:cubicBezTo>
                    <a:pt x="145112" y="187733"/>
                    <a:pt x="140673" y="186464"/>
                    <a:pt x="137755" y="184054"/>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7" name="Freeform: Shape 59">
              <a:extLst>
                <a:ext uri="{FF2B5EF4-FFF2-40B4-BE49-F238E27FC236}">
                  <a16:creationId xmlns:a16="http://schemas.microsoft.com/office/drawing/2014/main" id="{B7A22643-97F9-869A-30CE-19EDC84250CA}"/>
                </a:ext>
              </a:extLst>
            </p:cNvPr>
            <p:cNvSpPr/>
            <p:nvPr/>
          </p:nvSpPr>
          <p:spPr>
            <a:xfrm>
              <a:off x="20342851" y="1393200"/>
              <a:ext cx="88031" cy="267011"/>
            </a:xfrm>
            <a:custGeom>
              <a:avLst/>
              <a:gdLst>
                <a:gd name="connsiteX0" fmla="*/ 26511 w 88031"/>
                <a:gd name="connsiteY0" fmla="*/ 23847 h 267011"/>
                <a:gd name="connsiteX1" fmla="*/ 127 w 88031"/>
                <a:gd name="connsiteY1" fmla="*/ 20295 h 267011"/>
                <a:gd name="connsiteX2" fmla="*/ 127 w 88031"/>
                <a:gd name="connsiteY2" fmla="*/ 6342 h 267011"/>
                <a:gd name="connsiteX3" fmla="*/ 52514 w 88031"/>
                <a:gd name="connsiteY3" fmla="*/ 0 h 267011"/>
                <a:gd name="connsiteX4" fmla="*/ 53149 w 88031"/>
                <a:gd name="connsiteY4" fmla="*/ 0 h 267011"/>
                <a:gd name="connsiteX5" fmla="*/ 60379 w 88031"/>
                <a:gd name="connsiteY5" fmla="*/ 4947 h 267011"/>
                <a:gd name="connsiteX6" fmla="*/ 60379 w 88031"/>
                <a:gd name="connsiteY6" fmla="*/ 248365 h 267011"/>
                <a:gd name="connsiteX7" fmla="*/ 88031 w 88031"/>
                <a:gd name="connsiteY7" fmla="*/ 251029 h 267011"/>
                <a:gd name="connsiteX8" fmla="*/ 88031 w 88031"/>
                <a:gd name="connsiteY8" fmla="*/ 267012 h 267011"/>
                <a:gd name="connsiteX9" fmla="*/ 0 w 88031"/>
                <a:gd name="connsiteY9" fmla="*/ 267012 h 267011"/>
                <a:gd name="connsiteX10" fmla="*/ 0 w 88031"/>
                <a:gd name="connsiteY10" fmla="*/ 251029 h 267011"/>
                <a:gd name="connsiteX11" fmla="*/ 26384 w 88031"/>
                <a:gd name="connsiteY11" fmla="*/ 248112 h 267011"/>
                <a:gd name="connsiteX12" fmla="*/ 26384 w 88031"/>
                <a:gd name="connsiteY12" fmla="*/ 23847 h 26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031" h="267011">
                  <a:moveTo>
                    <a:pt x="26511" y="23847"/>
                  </a:moveTo>
                  <a:lnTo>
                    <a:pt x="127" y="20295"/>
                  </a:lnTo>
                  <a:lnTo>
                    <a:pt x="127" y="6342"/>
                  </a:lnTo>
                  <a:lnTo>
                    <a:pt x="52514" y="0"/>
                  </a:lnTo>
                  <a:lnTo>
                    <a:pt x="53149" y="0"/>
                  </a:lnTo>
                  <a:lnTo>
                    <a:pt x="60379" y="4947"/>
                  </a:lnTo>
                  <a:lnTo>
                    <a:pt x="60379" y="248365"/>
                  </a:lnTo>
                  <a:lnTo>
                    <a:pt x="88031" y="251029"/>
                  </a:lnTo>
                  <a:lnTo>
                    <a:pt x="88031" y="267012"/>
                  </a:lnTo>
                  <a:lnTo>
                    <a:pt x="0" y="267012"/>
                  </a:lnTo>
                  <a:lnTo>
                    <a:pt x="0" y="251029"/>
                  </a:lnTo>
                  <a:lnTo>
                    <a:pt x="26384" y="248112"/>
                  </a:lnTo>
                  <a:lnTo>
                    <a:pt x="26384" y="23847"/>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8" name="Freeform: Shape 60">
              <a:extLst>
                <a:ext uri="{FF2B5EF4-FFF2-40B4-BE49-F238E27FC236}">
                  <a16:creationId xmlns:a16="http://schemas.microsoft.com/office/drawing/2014/main" id="{406111F5-DDEB-00B6-5210-3023F9A137B1}"/>
                </a:ext>
              </a:extLst>
            </p:cNvPr>
            <p:cNvSpPr/>
            <p:nvPr/>
          </p:nvSpPr>
          <p:spPr>
            <a:xfrm>
              <a:off x="20532740" y="1417935"/>
              <a:ext cx="236061" cy="242276"/>
            </a:xfrm>
            <a:custGeom>
              <a:avLst/>
              <a:gdLst>
                <a:gd name="connsiteX0" fmla="*/ 26257 w 236061"/>
                <a:gd name="connsiteY0" fmla="*/ 20295 h 242276"/>
                <a:gd name="connsiteX1" fmla="*/ 127 w 236061"/>
                <a:gd name="connsiteY1" fmla="*/ 16363 h 242276"/>
                <a:gd name="connsiteX2" fmla="*/ 127 w 236061"/>
                <a:gd name="connsiteY2" fmla="*/ 0 h 242276"/>
                <a:gd name="connsiteX3" fmla="*/ 60759 w 236061"/>
                <a:gd name="connsiteY3" fmla="*/ 0 h 242276"/>
                <a:gd name="connsiteX4" fmla="*/ 169340 w 236061"/>
                <a:gd name="connsiteY4" fmla="*/ 159065 h 242276"/>
                <a:gd name="connsiteX5" fmla="*/ 187606 w 236061"/>
                <a:gd name="connsiteY5" fmla="*/ 193568 h 242276"/>
                <a:gd name="connsiteX6" fmla="*/ 187606 w 236061"/>
                <a:gd name="connsiteY6" fmla="*/ 20295 h 242276"/>
                <a:gd name="connsiteX7" fmla="*/ 159192 w 236061"/>
                <a:gd name="connsiteY7" fmla="*/ 16363 h 242276"/>
                <a:gd name="connsiteX8" fmla="*/ 159192 w 236061"/>
                <a:gd name="connsiteY8" fmla="*/ 0 h 242276"/>
                <a:gd name="connsiteX9" fmla="*/ 236061 w 236061"/>
                <a:gd name="connsiteY9" fmla="*/ 0 h 242276"/>
                <a:gd name="connsiteX10" fmla="*/ 236061 w 236061"/>
                <a:gd name="connsiteY10" fmla="*/ 16236 h 242276"/>
                <a:gd name="connsiteX11" fmla="*/ 209931 w 236061"/>
                <a:gd name="connsiteY11" fmla="*/ 20169 h 242276"/>
                <a:gd name="connsiteX12" fmla="*/ 209931 w 236061"/>
                <a:gd name="connsiteY12" fmla="*/ 242150 h 242276"/>
                <a:gd name="connsiteX13" fmla="*/ 184181 w 236061"/>
                <a:gd name="connsiteY13" fmla="*/ 242150 h 242276"/>
                <a:gd name="connsiteX14" fmla="*/ 73317 w 236061"/>
                <a:gd name="connsiteY14" fmla="*/ 79533 h 242276"/>
                <a:gd name="connsiteX15" fmla="*/ 48202 w 236061"/>
                <a:gd name="connsiteY15" fmla="*/ 36532 h 242276"/>
                <a:gd name="connsiteX16" fmla="*/ 48202 w 236061"/>
                <a:gd name="connsiteY16" fmla="*/ 222996 h 242276"/>
                <a:gd name="connsiteX17" fmla="*/ 79152 w 236061"/>
                <a:gd name="connsiteY17" fmla="*/ 226294 h 242276"/>
                <a:gd name="connsiteX18" fmla="*/ 79152 w 236061"/>
                <a:gd name="connsiteY18" fmla="*/ 242277 h 242276"/>
                <a:gd name="connsiteX19" fmla="*/ 0 w 236061"/>
                <a:gd name="connsiteY19" fmla="*/ 242277 h 242276"/>
                <a:gd name="connsiteX20" fmla="*/ 0 w 236061"/>
                <a:gd name="connsiteY20" fmla="*/ 226294 h 242276"/>
                <a:gd name="connsiteX21" fmla="*/ 26130 w 236061"/>
                <a:gd name="connsiteY21" fmla="*/ 222742 h 242276"/>
                <a:gd name="connsiteX22" fmla="*/ 26130 w 236061"/>
                <a:gd name="connsiteY22" fmla="*/ 20295 h 24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6061" h="242276">
                  <a:moveTo>
                    <a:pt x="26257" y="20295"/>
                  </a:moveTo>
                  <a:lnTo>
                    <a:pt x="127" y="16363"/>
                  </a:lnTo>
                  <a:lnTo>
                    <a:pt x="127" y="0"/>
                  </a:lnTo>
                  <a:lnTo>
                    <a:pt x="60759" y="0"/>
                  </a:lnTo>
                  <a:lnTo>
                    <a:pt x="169340" y="159065"/>
                  </a:lnTo>
                  <a:lnTo>
                    <a:pt x="187606" y="193568"/>
                  </a:lnTo>
                  <a:lnTo>
                    <a:pt x="187606" y="20295"/>
                  </a:lnTo>
                  <a:lnTo>
                    <a:pt x="159192" y="16363"/>
                  </a:lnTo>
                  <a:lnTo>
                    <a:pt x="159192" y="0"/>
                  </a:lnTo>
                  <a:lnTo>
                    <a:pt x="236061" y="0"/>
                  </a:lnTo>
                  <a:lnTo>
                    <a:pt x="236061" y="16236"/>
                  </a:lnTo>
                  <a:lnTo>
                    <a:pt x="209931" y="20169"/>
                  </a:lnTo>
                  <a:lnTo>
                    <a:pt x="209931" y="242150"/>
                  </a:lnTo>
                  <a:lnTo>
                    <a:pt x="184181" y="242150"/>
                  </a:lnTo>
                  <a:lnTo>
                    <a:pt x="73317" y="79533"/>
                  </a:lnTo>
                  <a:lnTo>
                    <a:pt x="48202" y="36532"/>
                  </a:lnTo>
                  <a:lnTo>
                    <a:pt x="48202" y="222996"/>
                  </a:lnTo>
                  <a:lnTo>
                    <a:pt x="79152" y="226294"/>
                  </a:lnTo>
                  <a:lnTo>
                    <a:pt x="79152" y="242277"/>
                  </a:lnTo>
                  <a:lnTo>
                    <a:pt x="0" y="242277"/>
                  </a:lnTo>
                  <a:lnTo>
                    <a:pt x="0" y="226294"/>
                  </a:lnTo>
                  <a:lnTo>
                    <a:pt x="26130" y="222742"/>
                  </a:lnTo>
                  <a:lnTo>
                    <a:pt x="26130" y="20295"/>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9" name="Freeform: Shape 61">
              <a:extLst>
                <a:ext uri="{FF2B5EF4-FFF2-40B4-BE49-F238E27FC236}">
                  <a16:creationId xmlns:a16="http://schemas.microsoft.com/office/drawing/2014/main" id="{6E35CDC3-32C9-4F25-C4CC-CAE454E29E25}"/>
                </a:ext>
              </a:extLst>
            </p:cNvPr>
            <p:cNvSpPr/>
            <p:nvPr/>
          </p:nvSpPr>
          <p:spPr>
            <a:xfrm>
              <a:off x="20791634" y="1475269"/>
              <a:ext cx="160080" cy="188493"/>
            </a:xfrm>
            <a:custGeom>
              <a:avLst/>
              <a:gdLst>
                <a:gd name="connsiteX0" fmla="*/ 30697 w 160080"/>
                <a:gd name="connsiteY0" fmla="*/ 90822 h 188493"/>
                <a:gd name="connsiteX1" fmla="*/ 108327 w 160080"/>
                <a:gd name="connsiteY1" fmla="*/ 75347 h 188493"/>
                <a:gd name="connsiteX2" fmla="*/ 108327 w 160080"/>
                <a:gd name="connsiteY2" fmla="*/ 66214 h 188493"/>
                <a:gd name="connsiteX3" fmla="*/ 105029 w 160080"/>
                <a:gd name="connsiteY3" fmla="*/ 42113 h 188493"/>
                <a:gd name="connsiteX4" fmla="*/ 93739 w 160080"/>
                <a:gd name="connsiteY4" fmla="*/ 29175 h 188493"/>
                <a:gd name="connsiteX5" fmla="*/ 71034 w 160080"/>
                <a:gd name="connsiteY5" fmla="*/ 25116 h 188493"/>
                <a:gd name="connsiteX6" fmla="*/ 41225 w 160080"/>
                <a:gd name="connsiteY6" fmla="*/ 29809 h 188493"/>
                <a:gd name="connsiteX7" fmla="*/ 14968 w 160080"/>
                <a:gd name="connsiteY7" fmla="*/ 41352 h 188493"/>
                <a:gd name="connsiteX8" fmla="*/ 6977 w 160080"/>
                <a:gd name="connsiteY8" fmla="*/ 24481 h 188493"/>
                <a:gd name="connsiteX9" fmla="*/ 22579 w 160080"/>
                <a:gd name="connsiteY9" fmla="*/ 14968 h 188493"/>
                <a:gd name="connsiteX10" fmla="*/ 48963 w 160080"/>
                <a:gd name="connsiteY10" fmla="*/ 4566 h 188493"/>
                <a:gd name="connsiteX11" fmla="*/ 78898 w 160080"/>
                <a:gd name="connsiteY11" fmla="*/ 0 h 188493"/>
                <a:gd name="connsiteX12" fmla="*/ 115557 w 160080"/>
                <a:gd name="connsiteY12" fmla="*/ 6342 h 188493"/>
                <a:gd name="connsiteX13" fmla="*/ 134965 w 160080"/>
                <a:gd name="connsiteY13" fmla="*/ 26765 h 188493"/>
                <a:gd name="connsiteX14" fmla="*/ 140800 w 160080"/>
                <a:gd name="connsiteY14" fmla="*/ 64311 h 188493"/>
                <a:gd name="connsiteX15" fmla="*/ 140800 w 160080"/>
                <a:gd name="connsiteY15" fmla="*/ 168960 h 188493"/>
                <a:gd name="connsiteX16" fmla="*/ 160080 w 160080"/>
                <a:gd name="connsiteY16" fmla="*/ 168960 h 188493"/>
                <a:gd name="connsiteX17" fmla="*/ 160080 w 160080"/>
                <a:gd name="connsiteY17" fmla="*/ 183293 h 188493"/>
                <a:gd name="connsiteX18" fmla="*/ 143590 w 160080"/>
                <a:gd name="connsiteY18" fmla="*/ 186591 h 188493"/>
                <a:gd name="connsiteX19" fmla="*/ 126212 w 160080"/>
                <a:gd name="connsiteY19" fmla="*/ 188240 h 188493"/>
                <a:gd name="connsiteX20" fmla="*/ 113781 w 160080"/>
                <a:gd name="connsiteY20" fmla="*/ 185450 h 188493"/>
                <a:gd name="connsiteX21" fmla="*/ 110483 w 160080"/>
                <a:gd name="connsiteY21" fmla="*/ 173272 h 188493"/>
                <a:gd name="connsiteX22" fmla="*/ 110483 w 160080"/>
                <a:gd name="connsiteY22" fmla="*/ 162490 h 188493"/>
                <a:gd name="connsiteX23" fmla="*/ 86509 w 160080"/>
                <a:gd name="connsiteY23" fmla="*/ 180376 h 188493"/>
                <a:gd name="connsiteX24" fmla="*/ 54417 w 160080"/>
                <a:gd name="connsiteY24" fmla="*/ 188494 h 188493"/>
                <a:gd name="connsiteX25" fmla="*/ 15475 w 160080"/>
                <a:gd name="connsiteY25" fmla="*/ 174921 h 188493"/>
                <a:gd name="connsiteX26" fmla="*/ 0 w 160080"/>
                <a:gd name="connsiteY26" fmla="*/ 135979 h 188493"/>
                <a:gd name="connsiteX27" fmla="*/ 30697 w 160080"/>
                <a:gd name="connsiteY27" fmla="*/ 90822 h 188493"/>
                <a:gd name="connsiteX28" fmla="*/ 88031 w 160080"/>
                <a:gd name="connsiteY28" fmla="*/ 161095 h 188493"/>
                <a:gd name="connsiteX29" fmla="*/ 108200 w 160080"/>
                <a:gd name="connsiteY29" fmla="*/ 148664 h 188493"/>
                <a:gd name="connsiteX30" fmla="*/ 108200 w 160080"/>
                <a:gd name="connsiteY30" fmla="*/ 92598 h 188493"/>
                <a:gd name="connsiteX31" fmla="*/ 54544 w 160080"/>
                <a:gd name="connsiteY31" fmla="*/ 103507 h 188493"/>
                <a:gd name="connsiteX32" fmla="*/ 36405 w 160080"/>
                <a:gd name="connsiteY32" fmla="*/ 132047 h 188493"/>
                <a:gd name="connsiteX33" fmla="*/ 45031 w 160080"/>
                <a:gd name="connsiteY33" fmla="*/ 157924 h 188493"/>
                <a:gd name="connsiteX34" fmla="*/ 68370 w 160080"/>
                <a:gd name="connsiteY34" fmla="*/ 166296 h 188493"/>
                <a:gd name="connsiteX35" fmla="*/ 88031 w 160080"/>
                <a:gd name="connsiteY35" fmla="*/ 161095 h 18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0080" h="188493">
                  <a:moveTo>
                    <a:pt x="30697" y="90822"/>
                  </a:moveTo>
                  <a:cubicBezTo>
                    <a:pt x="51119" y="81182"/>
                    <a:pt x="76996" y="75981"/>
                    <a:pt x="108327" y="75347"/>
                  </a:cubicBezTo>
                  <a:lnTo>
                    <a:pt x="108327" y="66214"/>
                  </a:lnTo>
                  <a:cubicBezTo>
                    <a:pt x="108327" y="55939"/>
                    <a:pt x="107185" y="47948"/>
                    <a:pt x="105029" y="42113"/>
                  </a:cubicBezTo>
                  <a:cubicBezTo>
                    <a:pt x="102872" y="36278"/>
                    <a:pt x="99067" y="31965"/>
                    <a:pt x="93739" y="29175"/>
                  </a:cubicBezTo>
                  <a:cubicBezTo>
                    <a:pt x="88412" y="26511"/>
                    <a:pt x="80801" y="25116"/>
                    <a:pt x="71034" y="25116"/>
                  </a:cubicBezTo>
                  <a:cubicBezTo>
                    <a:pt x="59998" y="25116"/>
                    <a:pt x="49978" y="26638"/>
                    <a:pt x="41225" y="29809"/>
                  </a:cubicBezTo>
                  <a:cubicBezTo>
                    <a:pt x="32473" y="32980"/>
                    <a:pt x="23720" y="36785"/>
                    <a:pt x="14968" y="41352"/>
                  </a:cubicBezTo>
                  <a:lnTo>
                    <a:pt x="6977" y="24481"/>
                  </a:lnTo>
                  <a:cubicBezTo>
                    <a:pt x="9767" y="22071"/>
                    <a:pt x="14968" y="18900"/>
                    <a:pt x="22579" y="14968"/>
                  </a:cubicBezTo>
                  <a:cubicBezTo>
                    <a:pt x="30190" y="11036"/>
                    <a:pt x="38942" y="7611"/>
                    <a:pt x="48963" y="4566"/>
                  </a:cubicBezTo>
                  <a:cubicBezTo>
                    <a:pt x="58984" y="1522"/>
                    <a:pt x="69004" y="0"/>
                    <a:pt x="78898" y="0"/>
                  </a:cubicBezTo>
                  <a:cubicBezTo>
                    <a:pt x="94374" y="0"/>
                    <a:pt x="106551" y="2156"/>
                    <a:pt x="115557" y="6342"/>
                  </a:cubicBezTo>
                  <a:cubicBezTo>
                    <a:pt x="124563" y="10528"/>
                    <a:pt x="131032" y="17378"/>
                    <a:pt x="134965" y="26765"/>
                  </a:cubicBezTo>
                  <a:cubicBezTo>
                    <a:pt x="138897" y="36151"/>
                    <a:pt x="140800" y="48582"/>
                    <a:pt x="140800" y="64311"/>
                  </a:cubicBezTo>
                  <a:lnTo>
                    <a:pt x="140800" y="168960"/>
                  </a:lnTo>
                  <a:lnTo>
                    <a:pt x="160080" y="168960"/>
                  </a:lnTo>
                  <a:lnTo>
                    <a:pt x="160080" y="183293"/>
                  </a:lnTo>
                  <a:cubicBezTo>
                    <a:pt x="155767" y="184435"/>
                    <a:pt x="150186" y="185450"/>
                    <a:pt x="143590" y="186591"/>
                  </a:cubicBezTo>
                  <a:cubicBezTo>
                    <a:pt x="136994" y="187733"/>
                    <a:pt x="131159" y="188240"/>
                    <a:pt x="126212" y="188240"/>
                  </a:cubicBezTo>
                  <a:cubicBezTo>
                    <a:pt x="120124" y="188240"/>
                    <a:pt x="115938" y="187352"/>
                    <a:pt x="113781" y="185450"/>
                  </a:cubicBezTo>
                  <a:cubicBezTo>
                    <a:pt x="111625" y="183547"/>
                    <a:pt x="110483" y="179488"/>
                    <a:pt x="110483" y="173272"/>
                  </a:cubicBezTo>
                  <a:lnTo>
                    <a:pt x="110483" y="162490"/>
                  </a:lnTo>
                  <a:cubicBezTo>
                    <a:pt x="104014" y="168960"/>
                    <a:pt x="96023" y="175048"/>
                    <a:pt x="86509" y="180376"/>
                  </a:cubicBezTo>
                  <a:cubicBezTo>
                    <a:pt x="76996" y="185830"/>
                    <a:pt x="66341" y="188494"/>
                    <a:pt x="54417" y="188494"/>
                  </a:cubicBezTo>
                  <a:cubicBezTo>
                    <a:pt x="38815" y="188494"/>
                    <a:pt x="25750" y="183927"/>
                    <a:pt x="15475" y="174921"/>
                  </a:cubicBezTo>
                  <a:cubicBezTo>
                    <a:pt x="5201" y="165915"/>
                    <a:pt x="0" y="152977"/>
                    <a:pt x="0" y="135979"/>
                  </a:cubicBezTo>
                  <a:cubicBezTo>
                    <a:pt x="127" y="115557"/>
                    <a:pt x="10275" y="100462"/>
                    <a:pt x="30697" y="90822"/>
                  </a:cubicBezTo>
                  <a:close/>
                  <a:moveTo>
                    <a:pt x="88031" y="161095"/>
                  </a:moveTo>
                  <a:cubicBezTo>
                    <a:pt x="95389" y="157670"/>
                    <a:pt x="102111" y="153484"/>
                    <a:pt x="108200" y="148664"/>
                  </a:cubicBezTo>
                  <a:lnTo>
                    <a:pt x="108200" y="92598"/>
                  </a:lnTo>
                  <a:cubicBezTo>
                    <a:pt x="84480" y="92598"/>
                    <a:pt x="66594" y="96276"/>
                    <a:pt x="54544" y="103507"/>
                  </a:cubicBezTo>
                  <a:cubicBezTo>
                    <a:pt x="42494" y="110737"/>
                    <a:pt x="36405" y="120250"/>
                    <a:pt x="36405" y="132047"/>
                  </a:cubicBezTo>
                  <a:cubicBezTo>
                    <a:pt x="36405" y="143844"/>
                    <a:pt x="39322" y="152469"/>
                    <a:pt x="45031" y="157924"/>
                  </a:cubicBezTo>
                  <a:cubicBezTo>
                    <a:pt x="50739" y="163378"/>
                    <a:pt x="58603" y="166296"/>
                    <a:pt x="68370" y="166296"/>
                  </a:cubicBezTo>
                  <a:cubicBezTo>
                    <a:pt x="74205" y="166296"/>
                    <a:pt x="80674" y="164520"/>
                    <a:pt x="88031" y="161095"/>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0" name="Freeform: Shape 62">
              <a:extLst>
                <a:ext uri="{FF2B5EF4-FFF2-40B4-BE49-F238E27FC236}">
                  <a16:creationId xmlns:a16="http://schemas.microsoft.com/office/drawing/2014/main" id="{555030AA-AC0C-F8F2-5510-5CF8BCE373BD}"/>
                </a:ext>
              </a:extLst>
            </p:cNvPr>
            <p:cNvSpPr/>
            <p:nvPr/>
          </p:nvSpPr>
          <p:spPr>
            <a:xfrm>
              <a:off x="20969980" y="1432395"/>
              <a:ext cx="117459" cy="316481"/>
            </a:xfrm>
            <a:custGeom>
              <a:avLst/>
              <a:gdLst>
                <a:gd name="connsiteX0" fmla="*/ 32600 w 117459"/>
                <a:gd name="connsiteY0" fmla="*/ 222489 h 316481"/>
                <a:gd name="connsiteX1" fmla="*/ 23467 w 117459"/>
                <a:gd name="connsiteY1" fmla="*/ 193441 h 316481"/>
                <a:gd name="connsiteX2" fmla="*/ 23467 w 117459"/>
                <a:gd name="connsiteY2" fmla="*/ 68370 h 316481"/>
                <a:gd name="connsiteX3" fmla="*/ 0 w 117459"/>
                <a:gd name="connsiteY3" fmla="*/ 68370 h 316481"/>
                <a:gd name="connsiteX4" fmla="*/ 0 w 117459"/>
                <a:gd name="connsiteY4" fmla="*/ 53656 h 316481"/>
                <a:gd name="connsiteX5" fmla="*/ 9133 w 117459"/>
                <a:gd name="connsiteY5" fmla="*/ 51373 h 316481"/>
                <a:gd name="connsiteX6" fmla="*/ 19281 w 117459"/>
                <a:gd name="connsiteY6" fmla="*/ 47821 h 316481"/>
                <a:gd name="connsiteX7" fmla="*/ 27399 w 117459"/>
                <a:gd name="connsiteY7" fmla="*/ 36151 h 316481"/>
                <a:gd name="connsiteX8" fmla="*/ 33614 w 117459"/>
                <a:gd name="connsiteY8" fmla="*/ 16236 h 316481"/>
                <a:gd name="connsiteX9" fmla="*/ 37800 w 117459"/>
                <a:gd name="connsiteY9" fmla="*/ 0 h 316481"/>
                <a:gd name="connsiteX10" fmla="*/ 57081 w 117459"/>
                <a:gd name="connsiteY10" fmla="*/ 0 h 316481"/>
                <a:gd name="connsiteX11" fmla="*/ 57715 w 117459"/>
                <a:gd name="connsiteY11" fmla="*/ 46933 h 316481"/>
                <a:gd name="connsiteX12" fmla="*/ 112132 w 117459"/>
                <a:gd name="connsiteY12" fmla="*/ 46933 h 316481"/>
                <a:gd name="connsiteX13" fmla="*/ 112132 w 117459"/>
                <a:gd name="connsiteY13" fmla="*/ 68497 h 316481"/>
                <a:gd name="connsiteX14" fmla="*/ 57715 w 117459"/>
                <a:gd name="connsiteY14" fmla="*/ 68497 h 316481"/>
                <a:gd name="connsiteX15" fmla="*/ 57715 w 117459"/>
                <a:gd name="connsiteY15" fmla="*/ 168579 h 316481"/>
                <a:gd name="connsiteX16" fmla="*/ 58857 w 117459"/>
                <a:gd name="connsiteY16" fmla="*/ 194709 h 316481"/>
                <a:gd name="connsiteX17" fmla="*/ 63804 w 117459"/>
                <a:gd name="connsiteY17" fmla="*/ 204476 h 316481"/>
                <a:gd name="connsiteX18" fmla="*/ 76615 w 117459"/>
                <a:gd name="connsiteY18" fmla="*/ 206760 h 316481"/>
                <a:gd name="connsiteX19" fmla="*/ 96023 w 117459"/>
                <a:gd name="connsiteY19" fmla="*/ 204476 h 316481"/>
                <a:gd name="connsiteX20" fmla="*/ 112513 w 117459"/>
                <a:gd name="connsiteY20" fmla="*/ 199656 h 316481"/>
                <a:gd name="connsiteX21" fmla="*/ 117460 w 117459"/>
                <a:gd name="connsiteY21" fmla="*/ 214371 h 316481"/>
                <a:gd name="connsiteX22" fmla="*/ 92217 w 117459"/>
                <a:gd name="connsiteY22" fmla="*/ 225787 h 316481"/>
                <a:gd name="connsiteX23" fmla="*/ 60379 w 117459"/>
                <a:gd name="connsiteY23" fmla="*/ 231368 h 316481"/>
                <a:gd name="connsiteX24" fmla="*/ 32600 w 117459"/>
                <a:gd name="connsiteY24" fmla="*/ 222489 h 316481"/>
                <a:gd name="connsiteX25" fmla="*/ 82831 w 117459"/>
                <a:gd name="connsiteY25" fmla="*/ 293269 h 316481"/>
                <a:gd name="connsiteX26" fmla="*/ 71795 w 117459"/>
                <a:gd name="connsiteY26" fmla="*/ 309252 h 316481"/>
                <a:gd name="connsiteX27" fmla="*/ 62282 w 117459"/>
                <a:gd name="connsiteY27" fmla="*/ 316482 h 316481"/>
                <a:gd name="connsiteX28" fmla="*/ 61901 w 117459"/>
                <a:gd name="connsiteY28" fmla="*/ 316482 h 316481"/>
                <a:gd name="connsiteX29" fmla="*/ 50866 w 117459"/>
                <a:gd name="connsiteY29" fmla="*/ 310647 h 316481"/>
                <a:gd name="connsiteX30" fmla="*/ 50485 w 117459"/>
                <a:gd name="connsiteY30" fmla="*/ 308744 h 316481"/>
                <a:gd name="connsiteX31" fmla="*/ 57969 w 117459"/>
                <a:gd name="connsiteY31" fmla="*/ 299992 h 316481"/>
                <a:gd name="connsiteX32" fmla="*/ 60886 w 117459"/>
                <a:gd name="connsiteY32" fmla="*/ 286292 h 316481"/>
                <a:gd name="connsiteX33" fmla="*/ 59110 w 117459"/>
                <a:gd name="connsiteY33" fmla="*/ 279443 h 316481"/>
                <a:gd name="connsiteX34" fmla="*/ 54037 w 117459"/>
                <a:gd name="connsiteY34" fmla="*/ 274496 h 316481"/>
                <a:gd name="connsiteX35" fmla="*/ 47567 w 117459"/>
                <a:gd name="connsiteY35" fmla="*/ 261431 h 316481"/>
                <a:gd name="connsiteX36" fmla="*/ 53149 w 117459"/>
                <a:gd name="connsiteY36" fmla="*/ 249380 h 316481"/>
                <a:gd name="connsiteX37" fmla="*/ 64819 w 117459"/>
                <a:gd name="connsiteY37" fmla="*/ 245828 h 316481"/>
                <a:gd name="connsiteX38" fmla="*/ 66087 w 117459"/>
                <a:gd name="connsiteY38" fmla="*/ 245828 h 316481"/>
                <a:gd name="connsiteX39" fmla="*/ 81689 w 117459"/>
                <a:gd name="connsiteY39" fmla="*/ 252678 h 316481"/>
                <a:gd name="connsiteX40" fmla="*/ 87524 w 117459"/>
                <a:gd name="connsiteY40" fmla="*/ 271959 h 316481"/>
                <a:gd name="connsiteX41" fmla="*/ 82831 w 117459"/>
                <a:gd name="connsiteY41" fmla="*/ 293269 h 31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7459" h="316481">
                  <a:moveTo>
                    <a:pt x="32600" y="222489"/>
                  </a:moveTo>
                  <a:cubicBezTo>
                    <a:pt x="26511" y="216781"/>
                    <a:pt x="23467" y="207140"/>
                    <a:pt x="23467" y="193441"/>
                  </a:cubicBezTo>
                  <a:lnTo>
                    <a:pt x="23467" y="68370"/>
                  </a:lnTo>
                  <a:lnTo>
                    <a:pt x="0" y="68370"/>
                  </a:lnTo>
                  <a:lnTo>
                    <a:pt x="0" y="53656"/>
                  </a:lnTo>
                  <a:cubicBezTo>
                    <a:pt x="1015" y="53402"/>
                    <a:pt x="4186" y="52641"/>
                    <a:pt x="9133" y="51373"/>
                  </a:cubicBezTo>
                  <a:cubicBezTo>
                    <a:pt x="14080" y="50104"/>
                    <a:pt x="17505" y="48836"/>
                    <a:pt x="19281" y="47821"/>
                  </a:cubicBezTo>
                  <a:cubicBezTo>
                    <a:pt x="22706" y="45918"/>
                    <a:pt x="25496" y="41986"/>
                    <a:pt x="27399" y="36151"/>
                  </a:cubicBezTo>
                  <a:cubicBezTo>
                    <a:pt x="29175" y="31965"/>
                    <a:pt x="31204" y="25369"/>
                    <a:pt x="33614" y="16236"/>
                  </a:cubicBezTo>
                  <a:cubicBezTo>
                    <a:pt x="36025" y="7103"/>
                    <a:pt x="37420" y="1649"/>
                    <a:pt x="37800" y="0"/>
                  </a:cubicBezTo>
                  <a:lnTo>
                    <a:pt x="57081" y="0"/>
                  </a:lnTo>
                  <a:lnTo>
                    <a:pt x="57715" y="46933"/>
                  </a:lnTo>
                  <a:lnTo>
                    <a:pt x="112132" y="46933"/>
                  </a:lnTo>
                  <a:lnTo>
                    <a:pt x="112132" y="68497"/>
                  </a:lnTo>
                  <a:lnTo>
                    <a:pt x="57715" y="68497"/>
                  </a:lnTo>
                  <a:lnTo>
                    <a:pt x="57715" y="168579"/>
                  </a:lnTo>
                  <a:cubicBezTo>
                    <a:pt x="57715" y="181010"/>
                    <a:pt x="58096" y="189635"/>
                    <a:pt x="58857" y="194709"/>
                  </a:cubicBezTo>
                  <a:cubicBezTo>
                    <a:pt x="59618" y="199656"/>
                    <a:pt x="61267" y="202954"/>
                    <a:pt x="63804" y="204476"/>
                  </a:cubicBezTo>
                  <a:cubicBezTo>
                    <a:pt x="66341" y="205999"/>
                    <a:pt x="70654" y="206760"/>
                    <a:pt x="76615" y="206760"/>
                  </a:cubicBezTo>
                  <a:cubicBezTo>
                    <a:pt x="82450" y="206760"/>
                    <a:pt x="88919" y="205999"/>
                    <a:pt x="96023" y="204476"/>
                  </a:cubicBezTo>
                  <a:cubicBezTo>
                    <a:pt x="103126" y="202954"/>
                    <a:pt x="108581" y="201305"/>
                    <a:pt x="112513" y="199656"/>
                  </a:cubicBezTo>
                  <a:lnTo>
                    <a:pt x="117460" y="214371"/>
                  </a:lnTo>
                  <a:cubicBezTo>
                    <a:pt x="112259" y="218303"/>
                    <a:pt x="103760" y="222108"/>
                    <a:pt x="92217" y="225787"/>
                  </a:cubicBezTo>
                  <a:cubicBezTo>
                    <a:pt x="80548" y="229465"/>
                    <a:pt x="70019" y="231368"/>
                    <a:pt x="60379" y="231368"/>
                  </a:cubicBezTo>
                  <a:cubicBezTo>
                    <a:pt x="47948" y="230987"/>
                    <a:pt x="38688" y="228197"/>
                    <a:pt x="32600" y="222489"/>
                  </a:cubicBezTo>
                  <a:close/>
                  <a:moveTo>
                    <a:pt x="82831" y="293269"/>
                  </a:moveTo>
                  <a:cubicBezTo>
                    <a:pt x="79533" y="299738"/>
                    <a:pt x="75854" y="305066"/>
                    <a:pt x="71795" y="309252"/>
                  </a:cubicBezTo>
                  <a:cubicBezTo>
                    <a:pt x="67736" y="313438"/>
                    <a:pt x="64565" y="315721"/>
                    <a:pt x="62282" y="316482"/>
                  </a:cubicBezTo>
                  <a:lnTo>
                    <a:pt x="61901" y="316482"/>
                  </a:lnTo>
                  <a:lnTo>
                    <a:pt x="50866" y="310647"/>
                  </a:lnTo>
                  <a:lnTo>
                    <a:pt x="50485" y="308744"/>
                  </a:lnTo>
                  <a:cubicBezTo>
                    <a:pt x="53529" y="307222"/>
                    <a:pt x="56066" y="304305"/>
                    <a:pt x="57969" y="299992"/>
                  </a:cubicBezTo>
                  <a:cubicBezTo>
                    <a:pt x="59872" y="295679"/>
                    <a:pt x="60886" y="291113"/>
                    <a:pt x="60886" y="286292"/>
                  </a:cubicBezTo>
                  <a:cubicBezTo>
                    <a:pt x="60886" y="283502"/>
                    <a:pt x="60252" y="281219"/>
                    <a:pt x="59110" y="279443"/>
                  </a:cubicBezTo>
                  <a:cubicBezTo>
                    <a:pt x="57969" y="277667"/>
                    <a:pt x="56193" y="276018"/>
                    <a:pt x="54037" y="274496"/>
                  </a:cubicBezTo>
                  <a:cubicBezTo>
                    <a:pt x="49724" y="271451"/>
                    <a:pt x="47567" y="267139"/>
                    <a:pt x="47567" y="261431"/>
                  </a:cubicBezTo>
                  <a:cubicBezTo>
                    <a:pt x="47567" y="255722"/>
                    <a:pt x="49470" y="251790"/>
                    <a:pt x="53149" y="249380"/>
                  </a:cubicBezTo>
                  <a:cubicBezTo>
                    <a:pt x="56827" y="246970"/>
                    <a:pt x="60760" y="245828"/>
                    <a:pt x="64819" y="245828"/>
                  </a:cubicBezTo>
                  <a:lnTo>
                    <a:pt x="66087" y="245828"/>
                  </a:lnTo>
                  <a:cubicBezTo>
                    <a:pt x="72556" y="245828"/>
                    <a:pt x="77757" y="248112"/>
                    <a:pt x="81689" y="252678"/>
                  </a:cubicBezTo>
                  <a:cubicBezTo>
                    <a:pt x="85621" y="257245"/>
                    <a:pt x="87524" y="263714"/>
                    <a:pt x="87524" y="271959"/>
                  </a:cubicBezTo>
                  <a:cubicBezTo>
                    <a:pt x="87651" y="279570"/>
                    <a:pt x="86002" y="286673"/>
                    <a:pt x="82831" y="2932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1" name="Freeform: Shape 1023">
              <a:extLst>
                <a:ext uri="{FF2B5EF4-FFF2-40B4-BE49-F238E27FC236}">
                  <a16:creationId xmlns:a16="http://schemas.microsoft.com/office/drawing/2014/main" id="{E3C43E0C-2FB6-71BA-FF63-792920258703}"/>
                </a:ext>
              </a:extLst>
            </p:cNvPr>
            <p:cNvSpPr/>
            <p:nvPr/>
          </p:nvSpPr>
          <p:spPr>
            <a:xfrm>
              <a:off x="21106213" y="1401698"/>
              <a:ext cx="86382" cy="258513"/>
            </a:xfrm>
            <a:custGeom>
              <a:avLst/>
              <a:gdLst>
                <a:gd name="connsiteX0" fmla="*/ 26384 w 86382"/>
                <a:gd name="connsiteY0" fmla="*/ 102619 h 258513"/>
                <a:gd name="connsiteX1" fmla="*/ 1649 w 86382"/>
                <a:gd name="connsiteY1" fmla="*/ 96784 h 258513"/>
                <a:gd name="connsiteX2" fmla="*/ 1649 w 86382"/>
                <a:gd name="connsiteY2" fmla="*/ 79533 h 258513"/>
                <a:gd name="connsiteX3" fmla="*/ 52134 w 86382"/>
                <a:gd name="connsiteY3" fmla="*/ 73317 h 258513"/>
                <a:gd name="connsiteX4" fmla="*/ 52768 w 86382"/>
                <a:gd name="connsiteY4" fmla="*/ 73317 h 258513"/>
                <a:gd name="connsiteX5" fmla="*/ 60252 w 86382"/>
                <a:gd name="connsiteY5" fmla="*/ 79152 h 258513"/>
                <a:gd name="connsiteX6" fmla="*/ 60252 w 86382"/>
                <a:gd name="connsiteY6" fmla="*/ 239867 h 258513"/>
                <a:gd name="connsiteX7" fmla="*/ 86382 w 86382"/>
                <a:gd name="connsiteY7" fmla="*/ 242530 h 258513"/>
                <a:gd name="connsiteX8" fmla="*/ 86382 w 86382"/>
                <a:gd name="connsiteY8" fmla="*/ 258513 h 258513"/>
                <a:gd name="connsiteX9" fmla="*/ 0 w 86382"/>
                <a:gd name="connsiteY9" fmla="*/ 258513 h 258513"/>
                <a:gd name="connsiteX10" fmla="*/ 0 w 86382"/>
                <a:gd name="connsiteY10" fmla="*/ 242530 h 258513"/>
                <a:gd name="connsiteX11" fmla="*/ 26384 w 86382"/>
                <a:gd name="connsiteY11" fmla="*/ 239613 h 258513"/>
                <a:gd name="connsiteX12" fmla="*/ 26384 w 86382"/>
                <a:gd name="connsiteY12" fmla="*/ 102619 h 258513"/>
                <a:gd name="connsiteX13" fmla="*/ 23847 w 86382"/>
                <a:gd name="connsiteY13" fmla="*/ 39069 h 258513"/>
                <a:gd name="connsiteX14" fmla="*/ 18646 w 86382"/>
                <a:gd name="connsiteY14" fmla="*/ 24101 h 258513"/>
                <a:gd name="connsiteX15" fmla="*/ 24989 w 86382"/>
                <a:gd name="connsiteY15" fmla="*/ 6850 h 258513"/>
                <a:gd name="connsiteX16" fmla="*/ 42367 w 86382"/>
                <a:gd name="connsiteY16" fmla="*/ 0 h 258513"/>
                <a:gd name="connsiteX17" fmla="*/ 58730 w 86382"/>
                <a:gd name="connsiteY17" fmla="*/ 5835 h 258513"/>
                <a:gd name="connsiteX18" fmla="*/ 63930 w 86382"/>
                <a:gd name="connsiteY18" fmla="*/ 20803 h 258513"/>
                <a:gd name="connsiteX19" fmla="*/ 57588 w 86382"/>
                <a:gd name="connsiteY19" fmla="*/ 38434 h 258513"/>
                <a:gd name="connsiteX20" fmla="*/ 39830 w 86382"/>
                <a:gd name="connsiteY20" fmla="*/ 44904 h 258513"/>
                <a:gd name="connsiteX21" fmla="*/ 39449 w 86382"/>
                <a:gd name="connsiteY21" fmla="*/ 44904 h 258513"/>
                <a:gd name="connsiteX22" fmla="*/ 23847 w 86382"/>
                <a:gd name="connsiteY22" fmla="*/ 39069 h 25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82" h="258513">
                  <a:moveTo>
                    <a:pt x="26384" y="102619"/>
                  </a:moveTo>
                  <a:lnTo>
                    <a:pt x="1649" y="96784"/>
                  </a:lnTo>
                  <a:lnTo>
                    <a:pt x="1649" y="79533"/>
                  </a:lnTo>
                  <a:lnTo>
                    <a:pt x="52134" y="73317"/>
                  </a:lnTo>
                  <a:lnTo>
                    <a:pt x="52768" y="73317"/>
                  </a:lnTo>
                  <a:lnTo>
                    <a:pt x="60252" y="79152"/>
                  </a:lnTo>
                  <a:lnTo>
                    <a:pt x="60252" y="239867"/>
                  </a:lnTo>
                  <a:lnTo>
                    <a:pt x="86382" y="242530"/>
                  </a:lnTo>
                  <a:lnTo>
                    <a:pt x="86382" y="258513"/>
                  </a:lnTo>
                  <a:lnTo>
                    <a:pt x="0" y="258513"/>
                  </a:lnTo>
                  <a:lnTo>
                    <a:pt x="0" y="242530"/>
                  </a:lnTo>
                  <a:lnTo>
                    <a:pt x="26384" y="239613"/>
                  </a:lnTo>
                  <a:lnTo>
                    <a:pt x="26384" y="102619"/>
                  </a:lnTo>
                  <a:close/>
                  <a:moveTo>
                    <a:pt x="23847" y="39069"/>
                  </a:moveTo>
                  <a:cubicBezTo>
                    <a:pt x="20422" y="35136"/>
                    <a:pt x="18646" y="30189"/>
                    <a:pt x="18646" y="24101"/>
                  </a:cubicBezTo>
                  <a:cubicBezTo>
                    <a:pt x="18646" y="17124"/>
                    <a:pt x="20803" y="11416"/>
                    <a:pt x="24989" y="6850"/>
                  </a:cubicBezTo>
                  <a:cubicBezTo>
                    <a:pt x="29175" y="2283"/>
                    <a:pt x="35010" y="0"/>
                    <a:pt x="42367" y="0"/>
                  </a:cubicBezTo>
                  <a:cubicBezTo>
                    <a:pt x="49724" y="0"/>
                    <a:pt x="55178" y="1903"/>
                    <a:pt x="58730" y="5835"/>
                  </a:cubicBezTo>
                  <a:cubicBezTo>
                    <a:pt x="62155" y="9767"/>
                    <a:pt x="63930" y="14714"/>
                    <a:pt x="63930" y="20803"/>
                  </a:cubicBezTo>
                  <a:cubicBezTo>
                    <a:pt x="63930" y="28160"/>
                    <a:pt x="61774" y="33995"/>
                    <a:pt x="57588" y="38434"/>
                  </a:cubicBezTo>
                  <a:cubicBezTo>
                    <a:pt x="53402" y="42874"/>
                    <a:pt x="47441" y="44904"/>
                    <a:pt x="39830" y="44904"/>
                  </a:cubicBezTo>
                  <a:lnTo>
                    <a:pt x="39449" y="44904"/>
                  </a:lnTo>
                  <a:cubicBezTo>
                    <a:pt x="32473" y="44904"/>
                    <a:pt x="27272" y="43001"/>
                    <a:pt x="23847" y="390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2" name="Freeform: Shape 1024">
              <a:extLst>
                <a:ext uri="{FF2B5EF4-FFF2-40B4-BE49-F238E27FC236}">
                  <a16:creationId xmlns:a16="http://schemas.microsoft.com/office/drawing/2014/main" id="{AF3F2E2C-EE66-0CA7-E2D5-632268185F5B}"/>
                </a:ext>
              </a:extLst>
            </p:cNvPr>
            <p:cNvSpPr/>
            <p:nvPr/>
          </p:nvSpPr>
          <p:spPr>
            <a:xfrm>
              <a:off x="21215681" y="1474381"/>
              <a:ext cx="168451" cy="189254"/>
            </a:xfrm>
            <a:custGeom>
              <a:avLst/>
              <a:gdLst>
                <a:gd name="connsiteX0" fmla="*/ 12050 w 168451"/>
                <a:gd name="connsiteY0" fmla="*/ 44016 h 189254"/>
                <a:gd name="connsiteX1" fmla="*/ 43762 w 168451"/>
                <a:gd name="connsiteY1" fmla="*/ 11289 h 189254"/>
                <a:gd name="connsiteX2" fmla="*/ 86002 w 168451"/>
                <a:gd name="connsiteY2" fmla="*/ 0 h 189254"/>
                <a:gd name="connsiteX3" fmla="*/ 147776 w 168451"/>
                <a:gd name="connsiteY3" fmla="*/ 26004 h 189254"/>
                <a:gd name="connsiteX4" fmla="*/ 168452 w 168451"/>
                <a:gd name="connsiteY4" fmla="*/ 94501 h 189254"/>
                <a:gd name="connsiteX5" fmla="*/ 156402 w 168451"/>
                <a:gd name="connsiteY5" fmla="*/ 145620 h 189254"/>
                <a:gd name="connsiteX6" fmla="*/ 124690 w 168451"/>
                <a:gd name="connsiteY6" fmla="*/ 178219 h 189254"/>
                <a:gd name="connsiteX7" fmla="*/ 82450 w 168451"/>
                <a:gd name="connsiteY7" fmla="*/ 189255 h 189254"/>
                <a:gd name="connsiteX8" fmla="*/ 20676 w 168451"/>
                <a:gd name="connsiteY8" fmla="*/ 163125 h 189254"/>
                <a:gd name="connsiteX9" fmla="*/ 0 w 168451"/>
                <a:gd name="connsiteY9" fmla="*/ 94627 h 189254"/>
                <a:gd name="connsiteX10" fmla="*/ 12050 w 168451"/>
                <a:gd name="connsiteY10" fmla="*/ 44016 h 189254"/>
                <a:gd name="connsiteX11" fmla="*/ 118982 w 168451"/>
                <a:gd name="connsiteY11" fmla="*/ 152216 h 189254"/>
                <a:gd name="connsiteX12" fmla="*/ 131032 w 168451"/>
                <a:gd name="connsiteY12" fmla="*/ 97164 h 189254"/>
                <a:gd name="connsiteX13" fmla="*/ 119997 w 168451"/>
                <a:gd name="connsiteY13" fmla="*/ 39830 h 189254"/>
                <a:gd name="connsiteX14" fmla="*/ 84480 w 168451"/>
                <a:gd name="connsiteY14" fmla="*/ 18646 h 189254"/>
                <a:gd name="connsiteX15" fmla="*/ 49724 w 168451"/>
                <a:gd name="connsiteY15" fmla="*/ 37166 h 189254"/>
                <a:gd name="connsiteX16" fmla="*/ 37546 w 168451"/>
                <a:gd name="connsiteY16" fmla="*/ 92217 h 189254"/>
                <a:gd name="connsiteX17" fmla="*/ 48963 w 168451"/>
                <a:gd name="connsiteY17" fmla="*/ 149552 h 189254"/>
                <a:gd name="connsiteX18" fmla="*/ 84480 w 168451"/>
                <a:gd name="connsiteY18" fmla="*/ 170735 h 189254"/>
                <a:gd name="connsiteX19" fmla="*/ 118982 w 168451"/>
                <a:gd name="connsiteY19" fmla="*/ 152216 h 18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451" h="189254">
                  <a:moveTo>
                    <a:pt x="12050" y="44016"/>
                  </a:moveTo>
                  <a:cubicBezTo>
                    <a:pt x="20042" y="29682"/>
                    <a:pt x="30697" y="18773"/>
                    <a:pt x="43762" y="11289"/>
                  </a:cubicBezTo>
                  <a:cubicBezTo>
                    <a:pt x="56827" y="3805"/>
                    <a:pt x="71034" y="0"/>
                    <a:pt x="86002" y="0"/>
                  </a:cubicBezTo>
                  <a:cubicBezTo>
                    <a:pt x="113401" y="0"/>
                    <a:pt x="133950" y="8626"/>
                    <a:pt x="147776" y="26004"/>
                  </a:cubicBezTo>
                  <a:cubicBezTo>
                    <a:pt x="161602" y="43381"/>
                    <a:pt x="168452" y="66214"/>
                    <a:pt x="168452" y="94501"/>
                  </a:cubicBezTo>
                  <a:cubicBezTo>
                    <a:pt x="168452" y="114289"/>
                    <a:pt x="164393" y="131286"/>
                    <a:pt x="156402" y="145620"/>
                  </a:cubicBezTo>
                  <a:cubicBezTo>
                    <a:pt x="148410" y="159953"/>
                    <a:pt x="137755" y="170862"/>
                    <a:pt x="124690" y="178219"/>
                  </a:cubicBezTo>
                  <a:cubicBezTo>
                    <a:pt x="111498" y="185576"/>
                    <a:pt x="97418" y="189255"/>
                    <a:pt x="82450" y="189255"/>
                  </a:cubicBezTo>
                  <a:cubicBezTo>
                    <a:pt x="55051" y="189255"/>
                    <a:pt x="34502" y="180629"/>
                    <a:pt x="20676" y="163125"/>
                  </a:cubicBezTo>
                  <a:cubicBezTo>
                    <a:pt x="6850" y="145747"/>
                    <a:pt x="0" y="122914"/>
                    <a:pt x="0" y="94627"/>
                  </a:cubicBezTo>
                  <a:cubicBezTo>
                    <a:pt x="0" y="75220"/>
                    <a:pt x="4059" y="58349"/>
                    <a:pt x="12050" y="44016"/>
                  </a:cubicBezTo>
                  <a:close/>
                  <a:moveTo>
                    <a:pt x="118982" y="152216"/>
                  </a:moveTo>
                  <a:cubicBezTo>
                    <a:pt x="126973" y="139785"/>
                    <a:pt x="131032" y="121519"/>
                    <a:pt x="131032" y="97164"/>
                  </a:cubicBezTo>
                  <a:cubicBezTo>
                    <a:pt x="131032" y="73064"/>
                    <a:pt x="127354" y="53910"/>
                    <a:pt x="119997" y="39830"/>
                  </a:cubicBezTo>
                  <a:cubicBezTo>
                    <a:pt x="112639" y="25750"/>
                    <a:pt x="100716" y="18646"/>
                    <a:pt x="84480" y="18646"/>
                  </a:cubicBezTo>
                  <a:cubicBezTo>
                    <a:pt x="69512" y="18646"/>
                    <a:pt x="57969" y="24862"/>
                    <a:pt x="49724" y="37166"/>
                  </a:cubicBezTo>
                  <a:cubicBezTo>
                    <a:pt x="41606" y="49597"/>
                    <a:pt x="37546" y="67863"/>
                    <a:pt x="37546" y="92217"/>
                  </a:cubicBezTo>
                  <a:cubicBezTo>
                    <a:pt x="37546" y="116318"/>
                    <a:pt x="41352" y="135472"/>
                    <a:pt x="48963" y="149552"/>
                  </a:cubicBezTo>
                  <a:cubicBezTo>
                    <a:pt x="56573" y="163632"/>
                    <a:pt x="68370" y="170735"/>
                    <a:pt x="84480" y="170735"/>
                  </a:cubicBezTo>
                  <a:cubicBezTo>
                    <a:pt x="99448" y="170735"/>
                    <a:pt x="110991" y="164520"/>
                    <a:pt x="118982" y="1522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3" name="Freeform: Shape 1027">
              <a:extLst>
                <a:ext uri="{FF2B5EF4-FFF2-40B4-BE49-F238E27FC236}">
                  <a16:creationId xmlns:a16="http://schemas.microsoft.com/office/drawing/2014/main" id="{2CD86DC6-12D9-F9E4-7477-2D868A961D1A}"/>
                </a:ext>
              </a:extLst>
            </p:cNvPr>
            <p:cNvSpPr/>
            <p:nvPr/>
          </p:nvSpPr>
          <p:spPr>
            <a:xfrm>
              <a:off x="21410010" y="1475015"/>
              <a:ext cx="196865" cy="185195"/>
            </a:xfrm>
            <a:custGeom>
              <a:avLst/>
              <a:gdLst>
                <a:gd name="connsiteX0" fmla="*/ 23467 w 196865"/>
                <a:gd name="connsiteY0" fmla="*/ 29302 h 185195"/>
                <a:gd name="connsiteX1" fmla="*/ 0 w 196865"/>
                <a:gd name="connsiteY1" fmla="*/ 23467 h 185195"/>
                <a:gd name="connsiteX2" fmla="*/ 0 w 196865"/>
                <a:gd name="connsiteY2" fmla="*/ 5835 h 185195"/>
                <a:gd name="connsiteX3" fmla="*/ 46553 w 196865"/>
                <a:gd name="connsiteY3" fmla="*/ 0 h 185195"/>
                <a:gd name="connsiteX4" fmla="*/ 47567 w 196865"/>
                <a:gd name="connsiteY4" fmla="*/ 0 h 185195"/>
                <a:gd name="connsiteX5" fmla="*/ 54417 w 196865"/>
                <a:gd name="connsiteY5" fmla="*/ 5835 h 185195"/>
                <a:gd name="connsiteX6" fmla="*/ 54417 w 196865"/>
                <a:gd name="connsiteY6" fmla="*/ 19534 h 185195"/>
                <a:gd name="connsiteX7" fmla="*/ 54037 w 196865"/>
                <a:gd name="connsiteY7" fmla="*/ 27399 h 185195"/>
                <a:gd name="connsiteX8" fmla="*/ 84987 w 196865"/>
                <a:gd name="connsiteY8" fmla="*/ 8499 h 185195"/>
                <a:gd name="connsiteX9" fmla="*/ 121773 w 196865"/>
                <a:gd name="connsiteY9" fmla="*/ 0 h 185195"/>
                <a:gd name="connsiteX10" fmla="*/ 153611 w 196865"/>
                <a:gd name="connsiteY10" fmla="*/ 7864 h 185195"/>
                <a:gd name="connsiteX11" fmla="*/ 169467 w 196865"/>
                <a:gd name="connsiteY11" fmla="*/ 31838 h 185195"/>
                <a:gd name="connsiteX12" fmla="*/ 174033 w 196865"/>
                <a:gd name="connsiteY12" fmla="*/ 75347 h 185195"/>
                <a:gd name="connsiteX13" fmla="*/ 174033 w 196865"/>
                <a:gd name="connsiteY13" fmla="*/ 166549 h 185195"/>
                <a:gd name="connsiteX14" fmla="*/ 196866 w 196865"/>
                <a:gd name="connsiteY14" fmla="*/ 168833 h 185195"/>
                <a:gd name="connsiteX15" fmla="*/ 196866 w 196865"/>
                <a:gd name="connsiteY15" fmla="*/ 185196 h 185195"/>
                <a:gd name="connsiteX16" fmla="*/ 119616 w 196865"/>
                <a:gd name="connsiteY16" fmla="*/ 185196 h 185195"/>
                <a:gd name="connsiteX17" fmla="*/ 119616 w 196865"/>
                <a:gd name="connsiteY17" fmla="*/ 169213 h 185195"/>
                <a:gd name="connsiteX18" fmla="*/ 139785 w 196865"/>
                <a:gd name="connsiteY18" fmla="*/ 166549 h 185195"/>
                <a:gd name="connsiteX19" fmla="*/ 139785 w 196865"/>
                <a:gd name="connsiteY19" fmla="*/ 74966 h 185195"/>
                <a:gd name="connsiteX20" fmla="*/ 137121 w 196865"/>
                <a:gd name="connsiteY20" fmla="*/ 44777 h 185195"/>
                <a:gd name="connsiteX21" fmla="*/ 127354 w 196865"/>
                <a:gd name="connsiteY21" fmla="*/ 28414 h 185195"/>
                <a:gd name="connsiteX22" fmla="*/ 106551 w 196865"/>
                <a:gd name="connsiteY22" fmla="*/ 23086 h 185195"/>
                <a:gd name="connsiteX23" fmla="*/ 81435 w 196865"/>
                <a:gd name="connsiteY23" fmla="*/ 28921 h 185195"/>
                <a:gd name="connsiteX24" fmla="*/ 57588 w 196865"/>
                <a:gd name="connsiteY24" fmla="*/ 42620 h 185195"/>
                <a:gd name="connsiteX25" fmla="*/ 57588 w 196865"/>
                <a:gd name="connsiteY25" fmla="*/ 166169 h 185195"/>
                <a:gd name="connsiteX26" fmla="*/ 79786 w 196865"/>
                <a:gd name="connsiteY26" fmla="*/ 169086 h 185195"/>
                <a:gd name="connsiteX27" fmla="*/ 79786 w 196865"/>
                <a:gd name="connsiteY27" fmla="*/ 185069 h 185195"/>
                <a:gd name="connsiteX28" fmla="*/ 2917 w 196865"/>
                <a:gd name="connsiteY28" fmla="*/ 185069 h 185195"/>
                <a:gd name="connsiteX29" fmla="*/ 2917 w 196865"/>
                <a:gd name="connsiteY29" fmla="*/ 169086 h 185195"/>
                <a:gd name="connsiteX30" fmla="*/ 23467 w 196865"/>
                <a:gd name="connsiteY30" fmla="*/ 166169 h 185195"/>
                <a:gd name="connsiteX31" fmla="*/ 23467 w 196865"/>
                <a:gd name="connsiteY31" fmla="*/ 29302 h 18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6865" h="185195">
                  <a:moveTo>
                    <a:pt x="23467" y="29302"/>
                  </a:moveTo>
                  <a:lnTo>
                    <a:pt x="0" y="23467"/>
                  </a:lnTo>
                  <a:lnTo>
                    <a:pt x="0" y="5835"/>
                  </a:lnTo>
                  <a:lnTo>
                    <a:pt x="46553" y="0"/>
                  </a:lnTo>
                  <a:lnTo>
                    <a:pt x="47567" y="0"/>
                  </a:lnTo>
                  <a:lnTo>
                    <a:pt x="54417" y="5835"/>
                  </a:lnTo>
                  <a:lnTo>
                    <a:pt x="54417" y="19534"/>
                  </a:lnTo>
                  <a:lnTo>
                    <a:pt x="54037" y="27399"/>
                  </a:lnTo>
                  <a:cubicBezTo>
                    <a:pt x="61901" y="20422"/>
                    <a:pt x="72176" y="14207"/>
                    <a:pt x="84987" y="8499"/>
                  </a:cubicBezTo>
                  <a:cubicBezTo>
                    <a:pt x="97799" y="2791"/>
                    <a:pt x="110103" y="0"/>
                    <a:pt x="121773" y="0"/>
                  </a:cubicBezTo>
                  <a:cubicBezTo>
                    <a:pt x="135472" y="0"/>
                    <a:pt x="146000" y="2664"/>
                    <a:pt x="153611" y="7864"/>
                  </a:cubicBezTo>
                  <a:cubicBezTo>
                    <a:pt x="161095" y="13065"/>
                    <a:pt x="166423" y="21057"/>
                    <a:pt x="169467" y="31838"/>
                  </a:cubicBezTo>
                  <a:cubicBezTo>
                    <a:pt x="172511" y="42620"/>
                    <a:pt x="174033" y="57081"/>
                    <a:pt x="174033" y="75347"/>
                  </a:cubicBezTo>
                  <a:lnTo>
                    <a:pt x="174033" y="166549"/>
                  </a:lnTo>
                  <a:lnTo>
                    <a:pt x="196866" y="168833"/>
                  </a:lnTo>
                  <a:lnTo>
                    <a:pt x="196866" y="185196"/>
                  </a:lnTo>
                  <a:lnTo>
                    <a:pt x="119616" y="185196"/>
                  </a:lnTo>
                  <a:lnTo>
                    <a:pt x="119616" y="169213"/>
                  </a:lnTo>
                  <a:lnTo>
                    <a:pt x="139785" y="166549"/>
                  </a:lnTo>
                  <a:lnTo>
                    <a:pt x="139785" y="74966"/>
                  </a:lnTo>
                  <a:cubicBezTo>
                    <a:pt x="139785" y="62155"/>
                    <a:pt x="138897" y="52134"/>
                    <a:pt x="137121" y="44777"/>
                  </a:cubicBezTo>
                  <a:cubicBezTo>
                    <a:pt x="135345" y="37547"/>
                    <a:pt x="132174" y="32092"/>
                    <a:pt x="127354" y="28414"/>
                  </a:cubicBezTo>
                  <a:cubicBezTo>
                    <a:pt x="122534" y="24862"/>
                    <a:pt x="115557" y="23086"/>
                    <a:pt x="106551" y="23086"/>
                  </a:cubicBezTo>
                  <a:cubicBezTo>
                    <a:pt x="98686" y="23086"/>
                    <a:pt x="90315" y="24989"/>
                    <a:pt x="81435" y="28921"/>
                  </a:cubicBezTo>
                  <a:cubicBezTo>
                    <a:pt x="72556" y="32853"/>
                    <a:pt x="64565" y="37420"/>
                    <a:pt x="57588" y="42620"/>
                  </a:cubicBezTo>
                  <a:lnTo>
                    <a:pt x="57588" y="166169"/>
                  </a:lnTo>
                  <a:lnTo>
                    <a:pt x="79786" y="169086"/>
                  </a:lnTo>
                  <a:lnTo>
                    <a:pt x="79786" y="185069"/>
                  </a:lnTo>
                  <a:lnTo>
                    <a:pt x="2917" y="185069"/>
                  </a:lnTo>
                  <a:lnTo>
                    <a:pt x="2917" y="169086"/>
                  </a:lnTo>
                  <a:lnTo>
                    <a:pt x="23467" y="166169"/>
                  </a:lnTo>
                  <a:lnTo>
                    <a:pt x="23467" y="29302"/>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4" name="Freeform: Shape 1028">
              <a:extLst>
                <a:ext uri="{FF2B5EF4-FFF2-40B4-BE49-F238E27FC236}">
                  <a16:creationId xmlns:a16="http://schemas.microsoft.com/office/drawing/2014/main" id="{F2D59958-45BC-6974-5CCA-BC486E38801F}"/>
                </a:ext>
              </a:extLst>
            </p:cNvPr>
            <p:cNvSpPr/>
            <p:nvPr/>
          </p:nvSpPr>
          <p:spPr>
            <a:xfrm>
              <a:off x="21629961" y="1475142"/>
              <a:ext cx="160207" cy="188493"/>
            </a:xfrm>
            <a:custGeom>
              <a:avLst/>
              <a:gdLst>
                <a:gd name="connsiteX0" fmla="*/ 30951 w 160207"/>
                <a:gd name="connsiteY0" fmla="*/ 90949 h 188493"/>
                <a:gd name="connsiteX1" fmla="*/ 108581 w 160207"/>
                <a:gd name="connsiteY1" fmla="*/ 75474 h 188493"/>
                <a:gd name="connsiteX2" fmla="*/ 108581 w 160207"/>
                <a:gd name="connsiteY2" fmla="*/ 66341 h 188493"/>
                <a:gd name="connsiteX3" fmla="*/ 105283 w 160207"/>
                <a:gd name="connsiteY3" fmla="*/ 42240 h 188493"/>
                <a:gd name="connsiteX4" fmla="*/ 93993 w 160207"/>
                <a:gd name="connsiteY4" fmla="*/ 29302 h 188493"/>
                <a:gd name="connsiteX5" fmla="*/ 71288 w 160207"/>
                <a:gd name="connsiteY5" fmla="*/ 25242 h 188493"/>
                <a:gd name="connsiteX6" fmla="*/ 41479 w 160207"/>
                <a:gd name="connsiteY6" fmla="*/ 29936 h 188493"/>
                <a:gd name="connsiteX7" fmla="*/ 15222 w 160207"/>
                <a:gd name="connsiteY7" fmla="*/ 41479 h 188493"/>
                <a:gd name="connsiteX8" fmla="*/ 7104 w 160207"/>
                <a:gd name="connsiteY8" fmla="*/ 24481 h 188493"/>
                <a:gd name="connsiteX9" fmla="*/ 22706 w 160207"/>
                <a:gd name="connsiteY9" fmla="*/ 14968 h 188493"/>
                <a:gd name="connsiteX10" fmla="*/ 49090 w 160207"/>
                <a:gd name="connsiteY10" fmla="*/ 4566 h 188493"/>
                <a:gd name="connsiteX11" fmla="*/ 79025 w 160207"/>
                <a:gd name="connsiteY11" fmla="*/ 0 h 188493"/>
                <a:gd name="connsiteX12" fmla="*/ 115684 w 160207"/>
                <a:gd name="connsiteY12" fmla="*/ 6342 h 188493"/>
                <a:gd name="connsiteX13" fmla="*/ 135092 w 160207"/>
                <a:gd name="connsiteY13" fmla="*/ 26765 h 188493"/>
                <a:gd name="connsiteX14" fmla="*/ 140926 w 160207"/>
                <a:gd name="connsiteY14" fmla="*/ 64311 h 188493"/>
                <a:gd name="connsiteX15" fmla="*/ 140926 w 160207"/>
                <a:gd name="connsiteY15" fmla="*/ 168959 h 188493"/>
                <a:gd name="connsiteX16" fmla="*/ 160207 w 160207"/>
                <a:gd name="connsiteY16" fmla="*/ 168959 h 188493"/>
                <a:gd name="connsiteX17" fmla="*/ 160207 w 160207"/>
                <a:gd name="connsiteY17" fmla="*/ 183293 h 188493"/>
                <a:gd name="connsiteX18" fmla="*/ 143717 w 160207"/>
                <a:gd name="connsiteY18" fmla="*/ 186591 h 188493"/>
                <a:gd name="connsiteX19" fmla="*/ 126212 w 160207"/>
                <a:gd name="connsiteY19" fmla="*/ 188240 h 188493"/>
                <a:gd name="connsiteX20" fmla="*/ 113781 w 160207"/>
                <a:gd name="connsiteY20" fmla="*/ 185450 h 188493"/>
                <a:gd name="connsiteX21" fmla="*/ 110483 w 160207"/>
                <a:gd name="connsiteY21" fmla="*/ 173272 h 188493"/>
                <a:gd name="connsiteX22" fmla="*/ 110483 w 160207"/>
                <a:gd name="connsiteY22" fmla="*/ 162490 h 188493"/>
                <a:gd name="connsiteX23" fmla="*/ 86509 w 160207"/>
                <a:gd name="connsiteY23" fmla="*/ 180376 h 188493"/>
                <a:gd name="connsiteX24" fmla="*/ 54417 w 160207"/>
                <a:gd name="connsiteY24" fmla="*/ 188494 h 188493"/>
                <a:gd name="connsiteX25" fmla="*/ 15475 w 160207"/>
                <a:gd name="connsiteY25" fmla="*/ 174921 h 188493"/>
                <a:gd name="connsiteX26" fmla="*/ 0 w 160207"/>
                <a:gd name="connsiteY26" fmla="*/ 135979 h 188493"/>
                <a:gd name="connsiteX27" fmla="*/ 30951 w 160207"/>
                <a:gd name="connsiteY27" fmla="*/ 90949 h 188493"/>
                <a:gd name="connsiteX28" fmla="*/ 88285 w 160207"/>
                <a:gd name="connsiteY28" fmla="*/ 161222 h 188493"/>
                <a:gd name="connsiteX29" fmla="*/ 108454 w 160207"/>
                <a:gd name="connsiteY29" fmla="*/ 148791 h 188493"/>
                <a:gd name="connsiteX30" fmla="*/ 108454 w 160207"/>
                <a:gd name="connsiteY30" fmla="*/ 92725 h 188493"/>
                <a:gd name="connsiteX31" fmla="*/ 54798 w 160207"/>
                <a:gd name="connsiteY31" fmla="*/ 103634 h 188493"/>
                <a:gd name="connsiteX32" fmla="*/ 36659 w 160207"/>
                <a:gd name="connsiteY32" fmla="*/ 132174 h 188493"/>
                <a:gd name="connsiteX33" fmla="*/ 45284 w 160207"/>
                <a:gd name="connsiteY33" fmla="*/ 158051 h 188493"/>
                <a:gd name="connsiteX34" fmla="*/ 68624 w 160207"/>
                <a:gd name="connsiteY34" fmla="*/ 166423 h 188493"/>
                <a:gd name="connsiteX35" fmla="*/ 88285 w 160207"/>
                <a:gd name="connsiteY35" fmla="*/ 161222 h 18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0207" h="188493">
                  <a:moveTo>
                    <a:pt x="30951" y="90949"/>
                  </a:moveTo>
                  <a:cubicBezTo>
                    <a:pt x="51373" y="81309"/>
                    <a:pt x="77250" y="76108"/>
                    <a:pt x="108581" y="75474"/>
                  </a:cubicBezTo>
                  <a:lnTo>
                    <a:pt x="108581" y="66341"/>
                  </a:lnTo>
                  <a:cubicBezTo>
                    <a:pt x="108581" y="56066"/>
                    <a:pt x="107439" y="48075"/>
                    <a:pt x="105283" y="42240"/>
                  </a:cubicBezTo>
                  <a:cubicBezTo>
                    <a:pt x="103126" y="36405"/>
                    <a:pt x="99321" y="32092"/>
                    <a:pt x="93993" y="29302"/>
                  </a:cubicBezTo>
                  <a:cubicBezTo>
                    <a:pt x="88666" y="26638"/>
                    <a:pt x="81182" y="25242"/>
                    <a:pt x="71288" y="25242"/>
                  </a:cubicBezTo>
                  <a:cubicBezTo>
                    <a:pt x="60252" y="25242"/>
                    <a:pt x="50231" y="26765"/>
                    <a:pt x="41479" y="29936"/>
                  </a:cubicBezTo>
                  <a:cubicBezTo>
                    <a:pt x="32726" y="33107"/>
                    <a:pt x="23974" y="36912"/>
                    <a:pt x="15222" y="41479"/>
                  </a:cubicBezTo>
                  <a:lnTo>
                    <a:pt x="7104" y="24481"/>
                  </a:lnTo>
                  <a:cubicBezTo>
                    <a:pt x="9894" y="22071"/>
                    <a:pt x="15095" y="18900"/>
                    <a:pt x="22706" y="14968"/>
                  </a:cubicBezTo>
                  <a:cubicBezTo>
                    <a:pt x="30316" y="11036"/>
                    <a:pt x="39069" y="7611"/>
                    <a:pt x="49090" y="4566"/>
                  </a:cubicBezTo>
                  <a:cubicBezTo>
                    <a:pt x="59110" y="1522"/>
                    <a:pt x="69131" y="0"/>
                    <a:pt x="79025" y="0"/>
                  </a:cubicBezTo>
                  <a:cubicBezTo>
                    <a:pt x="94501" y="0"/>
                    <a:pt x="106678" y="2156"/>
                    <a:pt x="115684" y="6342"/>
                  </a:cubicBezTo>
                  <a:cubicBezTo>
                    <a:pt x="124690" y="10528"/>
                    <a:pt x="131159" y="17378"/>
                    <a:pt x="135092" y="26765"/>
                  </a:cubicBezTo>
                  <a:cubicBezTo>
                    <a:pt x="139024" y="36151"/>
                    <a:pt x="140926" y="48582"/>
                    <a:pt x="140926" y="64311"/>
                  </a:cubicBezTo>
                  <a:lnTo>
                    <a:pt x="140926" y="168959"/>
                  </a:lnTo>
                  <a:lnTo>
                    <a:pt x="160207" y="168959"/>
                  </a:lnTo>
                  <a:lnTo>
                    <a:pt x="160207" y="183293"/>
                  </a:lnTo>
                  <a:cubicBezTo>
                    <a:pt x="155894" y="184435"/>
                    <a:pt x="150313" y="185450"/>
                    <a:pt x="143717" y="186591"/>
                  </a:cubicBezTo>
                  <a:cubicBezTo>
                    <a:pt x="137121" y="187733"/>
                    <a:pt x="131286" y="188240"/>
                    <a:pt x="126212" y="188240"/>
                  </a:cubicBezTo>
                  <a:cubicBezTo>
                    <a:pt x="120124" y="188240"/>
                    <a:pt x="115938" y="187352"/>
                    <a:pt x="113781" y="185450"/>
                  </a:cubicBezTo>
                  <a:cubicBezTo>
                    <a:pt x="111625" y="183547"/>
                    <a:pt x="110483" y="179488"/>
                    <a:pt x="110483" y="173272"/>
                  </a:cubicBezTo>
                  <a:lnTo>
                    <a:pt x="110483" y="162490"/>
                  </a:lnTo>
                  <a:cubicBezTo>
                    <a:pt x="104014" y="168959"/>
                    <a:pt x="96023" y="175048"/>
                    <a:pt x="86509" y="180376"/>
                  </a:cubicBezTo>
                  <a:cubicBezTo>
                    <a:pt x="76996" y="185830"/>
                    <a:pt x="66341" y="188494"/>
                    <a:pt x="54417" y="188494"/>
                  </a:cubicBezTo>
                  <a:cubicBezTo>
                    <a:pt x="38815" y="188494"/>
                    <a:pt x="25750" y="183927"/>
                    <a:pt x="15475" y="174921"/>
                  </a:cubicBezTo>
                  <a:cubicBezTo>
                    <a:pt x="5201" y="165915"/>
                    <a:pt x="0" y="152977"/>
                    <a:pt x="0" y="135979"/>
                  </a:cubicBezTo>
                  <a:cubicBezTo>
                    <a:pt x="381" y="115684"/>
                    <a:pt x="10528" y="100589"/>
                    <a:pt x="30951" y="90949"/>
                  </a:cubicBezTo>
                  <a:close/>
                  <a:moveTo>
                    <a:pt x="88285" y="161222"/>
                  </a:moveTo>
                  <a:cubicBezTo>
                    <a:pt x="95642" y="157797"/>
                    <a:pt x="102365" y="153611"/>
                    <a:pt x="108454" y="148791"/>
                  </a:cubicBezTo>
                  <a:lnTo>
                    <a:pt x="108454" y="92725"/>
                  </a:lnTo>
                  <a:cubicBezTo>
                    <a:pt x="84733" y="92725"/>
                    <a:pt x="66848" y="96403"/>
                    <a:pt x="54798" y="103634"/>
                  </a:cubicBezTo>
                  <a:cubicBezTo>
                    <a:pt x="42747" y="110864"/>
                    <a:pt x="36659" y="120377"/>
                    <a:pt x="36659" y="132174"/>
                  </a:cubicBezTo>
                  <a:cubicBezTo>
                    <a:pt x="36659" y="143971"/>
                    <a:pt x="39576" y="152596"/>
                    <a:pt x="45284" y="158051"/>
                  </a:cubicBezTo>
                  <a:cubicBezTo>
                    <a:pt x="50992" y="163632"/>
                    <a:pt x="58857" y="166423"/>
                    <a:pt x="68624" y="166423"/>
                  </a:cubicBezTo>
                  <a:cubicBezTo>
                    <a:pt x="74459" y="166423"/>
                    <a:pt x="80928" y="164647"/>
                    <a:pt x="88285" y="161222"/>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5" name="Freeform: Shape 1029">
              <a:extLst>
                <a:ext uri="{FF2B5EF4-FFF2-40B4-BE49-F238E27FC236}">
                  <a16:creationId xmlns:a16="http://schemas.microsoft.com/office/drawing/2014/main" id="{B89139DB-F020-AE12-D3C1-58DC0250FB39}"/>
                </a:ext>
              </a:extLst>
            </p:cNvPr>
            <p:cNvSpPr/>
            <p:nvPr/>
          </p:nvSpPr>
          <p:spPr>
            <a:xfrm>
              <a:off x="21810464" y="1393200"/>
              <a:ext cx="88031" cy="267011"/>
            </a:xfrm>
            <a:custGeom>
              <a:avLst/>
              <a:gdLst>
                <a:gd name="connsiteX0" fmla="*/ 26511 w 88031"/>
                <a:gd name="connsiteY0" fmla="*/ 23847 h 267011"/>
                <a:gd name="connsiteX1" fmla="*/ 127 w 88031"/>
                <a:gd name="connsiteY1" fmla="*/ 20295 h 267011"/>
                <a:gd name="connsiteX2" fmla="*/ 127 w 88031"/>
                <a:gd name="connsiteY2" fmla="*/ 6342 h 267011"/>
                <a:gd name="connsiteX3" fmla="*/ 52514 w 88031"/>
                <a:gd name="connsiteY3" fmla="*/ 0 h 267011"/>
                <a:gd name="connsiteX4" fmla="*/ 53149 w 88031"/>
                <a:gd name="connsiteY4" fmla="*/ 0 h 267011"/>
                <a:gd name="connsiteX5" fmla="*/ 60379 w 88031"/>
                <a:gd name="connsiteY5" fmla="*/ 4947 h 267011"/>
                <a:gd name="connsiteX6" fmla="*/ 60379 w 88031"/>
                <a:gd name="connsiteY6" fmla="*/ 248365 h 267011"/>
                <a:gd name="connsiteX7" fmla="*/ 88031 w 88031"/>
                <a:gd name="connsiteY7" fmla="*/ 251029 h 267011"/>
                <a:gd name="connsiteX8" fmla="*/ 88031 w 88031"/>
                <a:gd name="connsiteY8" fmla="*/ 267012 h 267011"/>
                <a:gd name="connsiteX9" fmla="*/ 0 w 88031"/>
                <a:gd name="connsiteY9" fmla="*/ 267012 h 267011"/>
                <a:gd name="connsiteX10" fmla="*/ 0 w 88031"/>
                <a:gd name="connsiteY10" fmla="*/ 251029 h 267011"/>
                <a:gd name="connsiteX11" fmla="*/ 26384 w 88031"/>
                <a:gd name="connsiteY11" fmla="*/ 248112 h 267011"/>
                <a:gd name="connsiteX12" fmla="*/ 26384 w 88031"/>
                <a:gd name="connsiteY12" fmla="*/ 23847 h 26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031" h="267011">
                  <a:moveTo>
                    <a:pt x="26511" y="23847"/>
                  </a:moveTo>
                  <a:lnTo>
                    <a:pt x="127" y="20295"/>
                  </a:lnTo>
                  <a:lnTo>
                    <a:pt x="127" y="6342"/>
                  </a:lnTo>
                  <a:lnTo>
                    <a:pt x="52514" y="0"/>
                  </a:lnTo>
                  <a:lnTo>
                    <a:pt x="53149" y="0"/>
                  </a:lnTo>
                  <a:lnTo>
                    <a:pt x="60379" y="4947"/>
                  </a:lnTo>
                  <a:lnTo>
                    <a:pt x="60379" y="248365"/>
                  </a:lnTo>
                  <a:lnTo>
                    <a:pt x="88031" y="251029"/>
                  </a:lnTo>
                  <a:lnTo>
                    <a:pt x="88031" y="267012"/>
                  </a:lnTo>
                  <a:lnTo>
                    <a:pt x="0" y="267012"/>
                  </a:lnTo>
                  <a:lnTo>
                    <a:pt x="0" y="251029"/>
                  </a:lnTo>
                  <a:lnTo>
                    <a:pt x="26384" y="248112"/>
                  </a:lnTo>
                  <a:lnTo>
                    <a:pt x="26384" y="23847"/>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6" name="Freeform: Shape 1030">
              <a:extLst>
                <a:ext uri="{FF2B5EF4-FFF2-40B4-BE49-F238E27FC236}">
                  <a16:creationId xmlns:a16="http://schemas.microsoft.com/office/drawing/2014/main" id="{D1E0C78C-7D31-230E-EE0E-EB849A5BEB1A}"/>
                </a:ext>
              </a:extLst>
            </p:cNvPr>
            <p:cNvSpPr/>
            <p:nvPr/>
          </p:nvSpPr>
          <p:spPr>
            <a:xfrm>
              <a:off x="21997943" y="1393200"/>
              <a:ext cx="177331" cy="270323"/>
            </a:xfrm>
            <a:custGeom>
              <a:avLst/>
              <a:gdLst>
                <a:gd name="connsiteX0" fmla="*/ 35517 w 177331"/>
                <a:gd name="connsiteY0" fmla="*/ 260796 h 270323"/>
                <a:gd name="connsiteX1" fmla="*/ 9640 w 177331"/>
                <a:gd name="connsiteY1" fmla="*/ 230861 h 270323"/>
                <a:gd name="connsiteX2" fmla="*/ 0 w 177331"/>
                <a:gd name="connsiteY2" fmla="*/ 181010 h 270323"/>
                <a:gd name="connsiteX3" fmla="*/ 11416 w 177331"/>
                <a:gd name="connsiteY3" fmla="*/ 130525 h 270323"/>
                <a:gd name="connsiteX4" fmla="*/ 44142 w 177331"/>
                <a:gd name="connsiteY4" fmla="*/ 94501 h 270323"/>
                <a:gd name="connsiteX5" fmla="*/ 94501 w 177331"/>
                <a:gd name="connsiteY5" fmla="*/ 81309 h 270323"/>
                <a:gd name="connsiteX6" fmla="*/ 124817 w 177331"/>
                <a:gd name="connsiteY6" fmla="*/ 84860 h 270323"/>
                <a:gd name="connsiteX7" fmla="*/ 124817 w 177331"/>
                <a:gd name="connsiteY7" fmla="*/ 23974 h 270323"/>
                <a:gd name="connsiteX8" fmla="*/ 91583 w 177331"/>
                <a:gd name="connsiteY8" fmla="*/ 20042 h 270323"/>
                <a:gd name="connsiteX9" fmla="*/ 91583 w 177331"/>
                <a:gd name="connsiteY9" fmla="*/ 6089 h 270323"/>
                <a:gd name="connsiteX10" fmla="*/ 150186 w 177331"/>
                <a:gd name="connsiteY10" fmla="*/ 0 h 270323"/>
                <a:gd name="connsiteX11" fmla="*/ 151201 w 177331"/>
                <a:gd name="connsiteY11" fmla="*/ 0 h 270323"/>
                <a:gd name="connsiteX12" fmla="*/ 158431 w 177331"/>
                <a:gd name="connsiteY12" fmla="*/ 5201 h 270323"/>
                <a:gd name="connsiteX13" fmla="*/ 158431 w 177331"/>
                <a:gd name="connsiteY13" fmla="*/ 250268 h 270323"/>
                <a:gd name="connsiteX14" fmla="*/ 177331 w 177331"/>
                <a:gd name="connsiteY14" fmla="*/ 250268 h 270323"/>
                <a:gd name="connsiteX15" fmla="*/ 177331 w 177331"/>
                <a:gd name="connsiteY15" fmla="*/ 265236 h 270323"/>
                <a:gd name="connsiteX16" fmla="*/ 159192 w 177331"/>
                <a:gd name="connsiteY16" fmla="*/ 268788 h 270323"/>
                <a:gd name="connsiteX17" fmla="*/ 143083 w 177331"/>
                <a:gd name="connsiteY17" fmla="*/ 270056 h 270323"/>
                <a:gd name="connsiteX18" fmla="*/ 131032 w 177331"/>
                <a:gd name="connsiteY18" fmla="*/ 267139 h 270323"/>
                <a:gd name="connsiteX19" fmla="*/ 127481 w 177331"/>
                <a:gd name="connsiteY19" fmla="*/ 254708 h 270323"/>
                <a:gd name="connsiteX20" fmla="*/ 127481 w 177331"/>
                <a:gd name="connsiteY20" fmla="*/ 244306 h 270323"/>
                <a:gd name="connsiteX21" fmla="*/ 103507 w 177331"/>
                <a:gd name="connsiteY21" fmla="*/ 262826 h 270323"/>
                <a:gd name="connsiteX22" fmla="*/ 71414 w 177331"/>
                <a:gd name="connsiteY22" fmla="*/ 270310 h 270323"/>
                <a:gd name="connsiteX23" fmla="*/ 35517 w 177331"/>
                <a:gd name="connsiteY23" fmla="*/ 260796 h 270323"/>
                <a:gd name="connsiteX24" fmla="*/ 108200 w 177331"/>
                <a:gd name="connsiteY24" fmla="*/ 241642 h 270323"/>
                <a:gd name="connsiteX25" fmla="*/ 124817 w 177331"/>
                <a:gd name="connsiteY25" fmla="*/ 228450 h 270323"/>
                <a:gd name="connsiteX26" fmla="*/ 124817 w 177331"/>
                <a:gd name="connsiteY26" fmla="*/ 109215 h 270323"/>
                <a:gd name="connsiteX27" fmla="*/ 112639 w 177331"/>
                <a:gd name="connsiteY27" fmla="*/ 102238 h 270323"/>
                <a:gd name="connsiteX28" fmla="*/ 92217 w 177331"/>
                <a:gd name="connsiteY28" fmla="*/ 99194 h 270323"/>
                <a:gd name="connsiteX29" fmla="*/ 51626 w 177331"/>
                <a:gd name="connsiteY29" fmla="*/ 118601 h 270323"/>
                <a:gd name="connsiteX30" fmla="*/ 36532 w 177331"/>
                <a:gd name="connsiteY30" fmla="*/ 178346 h 270323"/>
                <a:gd name="connsiteX31" fmla="*/ 49851 w 177331"/>
                <a:gd name="connsiteY31" fmla="*/ 230480 h 270323"/>
                <a:gd name="connsiteX32" fmla="*/ 84353 w 177331"/>
                <a:gd name="connsiteY32" fmla="*/ 247477 h 270323"/>
                <a:gd name="connsiteX33" fmla="*/ 108200 w 177331"/>
                <a:gd name="connsiteY33" fmla="*/ 241642 h 27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331" h="270323">
                  <a:moveTo>
                    <a:pt x="35517" y="260796"/>
                  </a:moveTo>
                  <a:cubicBezTo>
                    <a:pt x="24608" y="254327"/>
                    <a:pt x="15983" y="244306"/>
                    <a:pt x="9640" y="230861"/>
                  </a:cubicBezTo>
                  <a:cubicBezTo>
                    <a:pt x="3171" y="217415"/>
                    <a:pt x="0" y="200798"/>
                    <a:pt x="0" y="181010"/>
                  </a:cubicBezTo>
                  <a:cubicBezTo>
                    <a:pt x="0" y="162490"/>
                    <a:pt x="3805" y="145747"/>
                    <a:pt x="11416" y="130525"/>
                  </a:cubicBezTo>
                  <a:cubicBezTo>
                    <a:pt x="19027" y="115303"/>
                    <a:pt x="29936" y="103253"/>
                    <a:pt x="44142" y="94501"/>
                  </a:cubicBezTo>
                  <a:cubicBezTo>
                    <a:pt x="58349" y="85748"/>
                    <a:pt x="75220" y="81309"/>
                    <a:pt x="94501" y="81309"/>
                  </a:cubicBezTo>
                  <a:cubicBezTo>
                    <a:pt x="105536" y="81309"/>
                    <a:pt x="115684" y="82450"/>
                    <a:pt x="124817" y="84860"/>
                  </a:cubicBezTo>
                  <a:lnTo>
                    <a:pt x="124817" y="23974"/>
                  </a:lnTo>
                  <a:lnTo>
                    <a:pt x="91583" y="20042"/>
                  </a:lnTo>
                  <a:lnTo>
                    <a:pt x="91583" y="6089"/>
                  </a:lnTo>
                  <a:lnTo>
                    <a:pt x="150186" y="0"/>
                  </a:lnTo>
                  <a:lnTo>
                    <a:pt x="151201" y="0"/>
                  </a:lnTo>
                  <a:lnTo>
                    <a:pt x="158431" y="5201"/>
                  </a:lnTo>
                  <a:lnTo>
                    <a:pt x="158431" y="250268"/>
                  </a:lnTo>
                  <a:lnTo>
                    <a:pt x="177331" y="250268"/>
                  </a:lnTo>
                  <a:lnTo>
                    <a:pt x="177331" y="265236"/>
                  </a:lnTo>
                  <a:cubicBezTo>
                    <a:pt x="170355" y="266758"/>
                    <a:pt x="164393" y="267900"/>
                    <a:pt x="159192" y="268788"/>
                  </a:cubicBezTo>
                  <a:cubicBezTo>
                    <a:pt x="154118" y="269676"/>
                    <a:pt x="148664" y="270056"/>
                    <a:pt x="143083" y="270056"/>
                  </a:cubicBezTo>
                  <a:cubicBezTo>
                    <a:pt x="137501" y="270056"/>
                    <a:pt x="133442" y="269041"/>
                    <a:pt x="131032" y="267139"/>
                  </a:cubicBezTo>
                  <a:cubicBezTo>
                    <a:pt x="128622" y="265236"/>
                    <a:pt x="127481" y="261050"/>
                    <a:pt x="127481" y="254708"/>
                  </a:cubicBezTo>
                  <a:lnTo>
                    <a:pt x="127481" y="244306"/>
                  </a:lnTo>
                  <a:cubicBezTo>
                    <a:pt x="121392" y="251663"/>
                    <a:pt x="113401" y="257879"/>
                    <a:pt x="103507" y="262826"/>
                  </a:cubicBezTo>
                  <a:cubicBezTo>
                    <a:pt x="93613" y="267773"/>
                    <a:pt x="82957" y="270310"/>
                    <a:pt x="71414" y="270310"/>
                  </a:cubicBezTo>
                  <a:cubicBezTo>
                    <a:pt x="58349" y="270564"/>
                    <a:pt x="46426" y="267265"/>
                    <a:pt x="35517" y="260796"/>
                  </a:cubicBezTo>
                  <a:close/>
                  <a:moveTo>
                    <a:pt x="108200" y="241642"/>
                  </a:moveTo>
                  <a:cubicBezTo>
                    <a:pt x="115557" y="237837"/>
                    <a:pt x="121138" y="233397"/>
                    <a:pt x="124817" y="228450"/>
                  </a:cubicBezTo>
                  <a:lnTo>
                    <a:pt x="124817" y="109215"/>
                  </a:lnTo>
                  <a:cubicBezTo>
                    <a:pt x="123041" y="106551"/>
                    <a:pt x="118982" y="104268"/>
                    <a:pt x="112639" y="102238"/>
                  </a:cubicBezTo>
                  <a:cubicBezTo>
                    <a:pt x="106297" y="100209"/>
                    <a:pt x="99448" y="99194"/>
                    <a:pt x="92217" y="99194"/>
                  </a:cubicBezTo>
                  <a:cubicBezTo>
                    <a:pt x="75220" y="99194"/>
                    <a:pt x="61774" y="105663"/>
                    <a:pt x="51626" y="118601"/>
                  </a:cubicBezTo>
                  <a:cubicBezTo>
                    <a:pt x="41479" y="131540"/>
                    <a:pt x="36532" y="151455"/>
                    <a:pt x="36532" y="178346"/>
                  </a:cubicBezTo>
                  <a:cubicBezTo>
                    <a:pt x="36532" y="201813"/>
                    <a:pt x="40971" y="219191"/>
                    <a:pt x="49851" y="230480"/>
                  </a:cubicBezTo>
                  <a:cubicBezTo>
                    <a:pt x="58730" y="241769"/>
                    <a:pt x="70273" y="247477"/>
                    <a:pt x="84353" y="247477"/>
                  </a:cubicBezTo>
                  <a:cubicBezTo>
                    <a:pt x="92851" y="247351"/>
                    <a:pt x="100843" y="245448"/>
                    <a:pt x="108200" y="241642"/>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7" name="Freeform: Shape 1031">
              <a:extLst>
                <a:ext uri="{FF2B5EF4-FFF2-40B4-BE49-F238E27FC236}">
                  <a16:creationId xmlns:a16="http://schemas.microsoft.com/office/drawing/2014/main" id="{0DEEBB32-F51D-880E-5CB4-9740B44694F3}"/>
                </a:ext>
              </a:extLst>
            </p:cNvPr>
            <p:cNvSpPr/>
            <p:nvPr/>
          </p:nvSpPr>
          <p:spPr>
            <a:xfrm>
              <a:off x="22200643" y="1474508"/>
              <a:ext cx="149932" cy="189381"/>
            </a:xfrm>
            <a:custGeom>
              <a:avLst/>
              <a:gdLst>
                <a:gd name="connsiteX0" fmla="*/ 20676 w 149932"/>
                <a:gd name="connsiteY0" fmla="*/ 163505 h 189381"/>
                <a:gd name="connsiteX1" fmla="*/ 0 w 149932"/>
                <a:gd name="connsiteY1" fmla="*/ 94754 h 189381"/>
                <a:gd name="connsiteX2" fmla="*/ 10782 w 149932"/>
                <a:gd name="connsiteY2" fmla="*/ 44904 h 189381"/>
                <a:gd name="connsiteX3" fmla="*/ 40971 w 149932"/>
                <a:gd name="connsiteY3" fmla="*/ 11670 h 189381"/>
                <a:gd name="connsiteX4" fmla="*/ 85114 w 149932"/>
                <a:gd name="connsiteY4" fmla="*/ 0 h 189381"/>
                <a:gd name="connsiteX5" fmla="*/ 132174 w 149932"/>
                <a:gd name="connsiteY5" fmla="*/ 16744 h 189381"/>
                <a:gd name="connsiteX6" fmla="*/ 149933 w 149932"/>
                <a:gd name="connsiteY6" fmla="*/ 64819 h 189381"/>
                <a:gd name="connsiteX7" fmla="*/ 147649 w 149932"/>
                <a:gd name="connsiteY7" fmla="*/ 95135 h 189381"/>
                <a:gd name="connsiteX8" fmla="*/ 35517 w 149932"/>
                <a:gd name="connsiteY8" fmla="*/ 95135 h 189381"/>
                <a:gd name="connsiteX9" fmla="*/ 50485 w 149932"/>
                <a:gd name="connsiteY9" fmla="*/ 147142 h 189381"/>
                <a:gd name="connsiteX10" fmla="*/ 91203 w 149932"/>
                <a:gd name="connsiteY10" fmla="*/ 166803 h 189381"/>
                <a:gd name="connsiteX11" fmla="*/ 118474 w 149932"/>
                <a:gd name="connsiteY11" fmla="*/ 162110 h 189381"/>
                <a:gd name="connsiteX12" fmla="*/ 140419 w 149932"/>
                <a:gd name="connsiteY12" fmla="*/ 150820 h 189381"/>
                <a:gd name="connsiteX13" fmla="*/ 146634 w 149932"/>
                <a:gd name="connsiteY13" fmla="*/ 165154 h 189381"/>
                <a:gd name="connsiteX14" fmla="*/ 118601 w 149932"/>
                <a:gd name="connsiteY14" fmla="*/ 182152 h 189381"/>
                <a:gd name="connsiteX15" fmla="*/ 80801 w 149932"/>
                <a:gd name="connsiteY15" fmla="*/ 189382 h 189381"/>
                <a:gd name="connsiteX16" fmla="*/ 20676 w 149932"/>
                <a:gd name="connsiteY16" fmla="*/ 163505 h 189381"/>
                <a:gd name="connsiteX17" fmla="*/ 114035 w 149932"/>
                <a:gd name="connsiteY17" fmla="*/ 77757 h 189381"/>
                <a:gd name="connsiteX18" fmla="*/ 115050 w 149932"/>
                <a:gd name="connsiteY18" fmla="*/ 63804 h 189381"/>
                <a:gd name="connsiteX19" fmla="*/ 106044 w 149932"/>
                <a:gd name="connsiteY19" fmla="*/ 30443 h 189381"/>
                <a:gd name="connsiteX20" fmla="*/ 78772 w 149932"/>
                <a:gd name="connsiteY20" fmla="*/ 18266 h 189381"/>
                <a:gd name="connsiteX21" fmla="*/ 48582 w 149932"/>
                <a:gd name="connsiteY21" fmla="*/ 31965 h 189381"/>
                <a:gd name="connsiteX22" fmla="*/ 35771 w 149932"/>
                <a:gd name="connsiteY22" fmla="*/ 77884 h 189381"/>
                <a:gd name="connsiteX23" fmla="*/ 114035 w 149932"/>
                <a:gd name="connsiteY23" fmla="*/ 77884 h 1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932" h="189381">
                  <a:moveTo>
                    <a:pt x="20676" y="163505"/>
                  </a:moveTo>
                  <a:cubicBezTo>
                    <a:pt x="6850" y="146381"/>
                    <a:pt x="0" y="123422"/>
                    <a:pt x="0" y="94754"/>
                  </a:cubicBezTo>
                  <a:cubicBezTo>
                    <a:pt x="0" y="75854"/>
                    <a:pt x="3552" y="59237"/>
                    <a:pt x="10782" y="44904"/>
                  </a:cubicBezTo>
                  <a:cubicBezTo>
                    <a:pt x="18012" y="30570"/>
                    <a:pt x="28033" y="19534"/>
                    <a:pt x="40971" y="11670"/>
                  </a:cubicBezTo>
                  <a:cubicBezTo>
                    <a:pt x="53910" y="3805"/>
                    <a:pt x="68624" y="0"/>
                    <a:pt x="85114" y="0"/>
                  </a:cubicBezTo>
                  <a:cubicBezTo>
                    <a:pt x="105283" y="0"/>
                    <a:pt x="121012" y="5581"/>
                    <a:pt x="132174" y="16744"/>
                  </a:cubicBezTo>
                  <a:cubicBezTo>
                    <a:pt x="143336" y="27906"/>
                    <a:pt x="149298" y="44016"/>
                    <a:pt x="149933" y="64819"/>
                  </a:cubicBezTo>
                  <a:cubicBezTo>
                    <a:pt x="149933" y="78137"/>
                    <a:pt x="149171" y="88158"/>
                    <a:pt x="147649" y="95135"/>
                  </a:cubicBezTo>
                  <a:lnTo>
                    <a:pt x="35517" y="95135"/>
                  </a:lnTo>
                  <a:cubicBezTo>
                    <a:pt x="35898" y="116699"/>
                    <a:pt x="40971" y="133950"/>
                    <a:pt x="50485" y="147142"/>
                  </a:cubicBezTo>
                  <a:cubicBezTo>
                    <a:pt x="59998" y="160334"/>
                    <a:pt x="73571" y="166803"/>
                    <a:pt x="91203" y="166803"/>
                  </a:cubicBezTo>
                  <a:cubicBezTo>
                    <a:pt x="99828" y="166803"/>
                    <a:pt x="108961" y="165281"/>
                    <a:pt x="118474" y="162110"/>
                  </a:cubicBezTo>
                  <a:cubicBezTo>
                    <a:pt x="127988" y="158939"/>
                    <a:pt x="135218" y="155260"/>
                    <a:pt x="140419" y="150820"/>
                  </a:cubicBezTo>
                  <a:lnTo>
                    <a:pt x="146634" y="165154"/>
                  </a:lnTo>
                  <a:cubicBezTo>
                    <a:pt x="140292" y="171623"/>
                    <a:pt x="131032" y="177331"/>
                    <a:pt x="118601" y="182152"/>
                  </a:cubicBezTo>
                  <a:cubicBezTo>
                    <a:pt x="106170" y="186972"/>
                    <a:pt x="93613" y="189382"/>
                    <a:pt x="80801" y="189382"/>
                  </a:cubicBezTo>
                  <a:cubicBezTo>
                    <a:pt x="54544" y="189255"/>
                    <a:pt x="34502" y="180629"/>
                    <a:pt x="20676" y="163505"/>
                  </a:cubicBezTo>
                  <a:close/>
                  <a:moveTo>
                    <a:pt x="114035" y="77757"/>
                  </a:moveTo>
                  <a:cubicBezTo>
                    <a:pt x="114669" y="73190"/>
                    <a:pt x="115050" y="68497"/>
                    <a:pt x="115050" y="63804"/>
                  </a:cubicBezTo>
                  <a:cubicBezTo>
                    <a:pt x="114796" y="49724"/>
                    <a:pt x="111879" y="38561"/>
                    <a:pt x="106044" y="30443"/>
                  </a:cubicBezTo>
                  <a:cubicBezTo>
                    <a:pt x="100336" y="22325"/>
                    <a:pt x="91203" y="18266"/>
                    <a:pt x="78772" y="18266"/>
                  </a:cubicBezTo>
                  <a:cubicBezTo>
                    <a:pt x="66214" y="18266"/>
                    <a:pt x="56066" y="22832"/>
                    <a:pt x="48582" y="31965"/>
                  </a:cubicBezTo>
                  <a:cubicBezTo>
                    <a:pt x="41098" y="41098"/>
                    <a:pt x="36785" y="56447"/>
                    <a:pt x="35771" y="77884"/>
                  </a:cubicBezTo>
                  <a:lnTo>
                    <a:pt x="114035" y="77884"/>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8" name="Freeform: Shape 1032">
              <a:extLst>
                <a:ext uri="{FF2B5EF4-FFF2-40B4-BE49-F238E27FC236}">
                  <a16:creationId xmlns:a16="http://schemas.microsoft.com/office/drawing/2014/main" id="{79FC72DB-3AC7-AEE5-4C22-DBF614F75784}"/>
                </a:ext>
              </a:extLst>
            </p:cNvPr>
            <p:cNvSpPr/>
            <p:nvPr/>
          </p:nvSpPr>
          <p:spPr>
            <a:xfrm>
              <a:off x="19238400" y="1786804"/>
              <a:ext cx="318891" cy="242276"/>
            </a:xfrm>
            <a:custGeom>
              <a:avLst/>
              <a:gdLst>
                <a:gd name="connsiteX0" fmla="*/ 51500 w 318891"/>
                <a:gd name="connsiteY0" fmla="*/ 20295 h 242276"/>
                <a:gd name="connsiteX1" fmla="*/ 15983 w 318891"/>
                <a:gd name="connsiteY1" fmla="*/ 16363 h 242276"/>
                <a:gd name="connsiteX2" fmla="*/ 15983 w 318891"/>
                <a:gd name="connsiteY2" fmla="*/ 0 h 242276"/>
                <a:gd name="connsiteX3" fmla="*/ 102365 w 318891"/>
                <a:gd name="connsiteY3" fmla="*/ 0 h 242276"/>
                <a:gd name="connsiteX4" fmla="*/ 148283 w 318891"/>
                <a:gd name="connsiteY4" fmla="*/ 146635 h 242276"/>
                <a:gd name="connsiteX5" fmla="*/ 159065 w 318891"/>
                <a:gd name="connsiteY5" fmla="*/ 187986 h 242276"/>
                <a:gd name="connsiteX6" fmla="*/ 168833 w 318891"/>
                <a:gd name="connsiteY6" fmla="*/ 146635 h 242276"/>
                <a:gd name="connsiteX7" fmla="*/ 214497 w 318891"/>
                <a:gd name="connsiteY7" fmla="*/ 0 h 242276"/>
                <a:gd name="connsiteX8" fmla="*/ 300245 w 318891"/>
                <a:gd name="connsiteY8" fmla="*/ 0 h 242276"/>
                <a:gd name="connsiteX9" fmla="*/ 300245 w 318891"/>
                <a:gd name="connsiteY9" fmla="*/ 16363 h 242276"/>
                <a:gd name="connsiteX10" fmla="*/ 264348 w 318891"/>
                <a:gd name="connsiteY10" fmla="*/ 20295 h 242276"/>
                <a:gd name="connsiteX11" fmla="*/ 290478 w 318891"/>
                <a:gd name="connsiteY11" fmla="*/ 222742 h 242276"/>
                <a:gd name="connsiteX12" fmla="*/ 318892 w 318891"/>
                <a:gd name="connsiteY12" fmla="*/ 226294 h 242276"/>
                <a:gd name="connsiteX13" fmla="*/ 318892 w 318891"/>
                <a:gd name="connsiteY13" fmla="*/ 242277 h 242276"/>
                <a:gd name="connsiteX14" fmla="*/ 225026 w 318891"/>
                <a:gd name="connsiteY14" fmla="*/ 242277 h 242276"/>
                <a:gd name="connsiteX15" fmla="*/ 225026 w 318891"/>
                <a:gd name="connsiteY15" fmla="*/ 226294 h 242276"/>
                <a:gd name="connsiteX16" fmla="*/ 254708 w 318891"/>
                <a:gd name="connsiteY16" fmla="*/ 222996 h 242276"/>
                <a:gd name="connsiteX17" fmla="*/ 239993 w 318891"/>
                <a:gd name="connsiteY17" fmla="*/ 76615 h 242276"/>
                <a:gd name="connsiteX18" fmla="*/ 233144 w 318891"/>
                <a:gd name="connsiteY18" fmla="*/ 13699 h 242276"/>
                <a:gd name="connsiteX19" fmla="*/ 219444 w 318891"/>
                <a:gd name="connsiteY19" fmla="*/ 60633 h 242276"/>
                <a:gd name="connsiteX20" fmla="*/ 164900 w 318891"/>
                <a:gd name="connsiteY20" fmla="*/ 231114 h 242276"/>
                <a:gd name="connsiteX21" fmla="*/ 143717 w 318891"/>
                <a:gd name="connsiteY21" fmla="*/ 231114 h 242276"/>
                <a:gd name="connsiteX22" fmla="*/ 90949 w 318891"/>
                <a:gd name="connsiteY22" fmla="*/ 74966 h 242276"/>
                <a:gd name="connsiteX23" fmla="*/ 71668 w 318891"/>
                <a:gd name="connsiteY23" fmla="*/ 13319 h 242276"/>
                <a:gd name="connsiteX24" fmla="*/ 65833 w 318891"/>
                <a:gd name="connsiteY24" fmla="*/ 76488 h 242276"/>
                <a:gd name="connsiteX25" fmla="*/ 52768 w 318891"/>
                <a:gd name="connsiteY25" fmla="*/ 222996 h 242276"/>
                <a:gd name="connsiteX26" fmla="*/ 84987 w 318891"/>
                <a:gd name="connsiteY26" fmla="*/ 226294 h 242276"/>
                <a:gd name="connsiteX27" fmla="*/ 84987 w 318891"/>
                <a:gd name="connsiteY27" fmla="*/ 242277 h 242276"/>
                <a:gd name="connsiteX28" fmla="*/ 0 w 318891"/>
                <a:gd name="connsiteY28" fmla="*/ 242277 h 242276"/>
                <a:gd name="connsiteX29" fmla="*/ 0 w 318891"/>
                <a:gd name="connsiteY29" fmla="*/ 226294 h 242276"/>
                <a:gd name="connsiteX30" fmla="*/ 27653 w 318891"/>
                <a:gd name="connsiteY30" fmla="*/ 222996 h 242276"/>
                <a:gd name="connsiteX31" fmla="*/ 51500 w 318891"/>
                <a:gd name="connsiteY31" fmla="*/ 20295 h 24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8891" h="242276">
                  <a:moveTo>
                    <a:pt x="51500" y="20295"/>
                  </a:moveTo>
                  <a:lnTo>
                    <a:pt x="15983" y="16363"/>
                  </a:lnTo>
                  <a:lnTo>
                    <a:pt x="15983" y="0"/>
                  </a:lnTo>
                  <a:lnTo>
                    <a:pt x="102365" y="0"/>
                  </a:lnTo>
                  <a:lnTo>
                    <a:pt x="148283" y="146635"/>
                  </a:lnTo>
                  <a:lnTo>
                    <a:pt x="159065" y="187986"/>
                  </a:lnTo>
                  <a:lnTo>
                    <a:pt x="168833" y="146635"/>
                  </a:lnTo>
                  <a:lnTo>
                    <a:pt x="214497" y="0"/>
                  </a:lnTo>
                  <a:lnTo>
                    <a:pt x="300245" y="0"/>
                  </a:lnTo>
                  <a:lnTo>
                    <a:pt x="300245" y="16363"/>
                  </a:lnTo>
                  <a:lnTo>
                    <a:pt x="264348" y="20295"/>
                  </a:lnTo>
                  <a:lnTo>
                    <a:pt x="290478" y="222742"/>
                  </a:lnTo>
                  <a:lnTo>
                    <a:pt x="318892" y="226294"/>
                  </a:lnTo>
                  <a:lnTo>
                    <a:pt x="318892" y="242277"/>
                  </a:lnTo>
                  <a:lnTo>
                    <a:pt x="225026" y="242277"/>
                  </a:lnTo>
                  <a:lnTo>
                    <a:pt x="225026" y="226294"/>
                  </a:lnTo>
                  <a:lnTo>
                    <a:pt x="254708" y="222996"/>
                  </a:lnTo>
                  <a:lnTo>
                    <a:pt x="239993" y="76615"/>
                  </a:lnTo>
                  <a:lnTo>
                    <a:pt x="233144" y="13699"/>
                  </a:lnTo>
                  <a:lnTo>
                    <a:pt x="219444" y="60633"/>
                  </a:lnTo>
                  <a:lnTo>
                    <a:pt x="164900" y="231114"/>
                  </a:lnTo>
                  <a:lnTo>
                    <a:pt x="143717" y="231114"/>
                  </a:lnTo>
                  <a:lnTo>
                    <a:pt x="90949" y="74966"/>
                  </a:lnTo>
                  <a:lnTo>
                    <a:pt x="71668" y="13319"/>
                  </a:lnTo>
                  <a:lnTo>
                    <a:pt x="65833" y="76488"/>
                  </a:lnTo>
                  <a:lnTo>
                    <a:pt x="52768" y="222996"/>
                  </a:lnTo>
                  <a:lnTo>
                    <a:pt x="84987" y="226294"/>
                  </a:lnTo>
                  <a:lnTo>
                    <a:pt x="84987" y="242277"/>
                  </a:lnTo>
                  <a:lnTo>
                    <a:pt x="0" y="242277"/>
                  </a:lnTo>
                  <a:lnTo>
                    <a:pt x="0" y="226294"/>
                  </a:lnTo>
                  <a:lnTo>
                    <a:pt x="27653" y="222996"/>
                  </a:lnTo>
                  <a:lnTo>
                    <a:pt x="51500" y="20295"/>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9" name="Freeform: Shape 1033">
              <a:extLst>
                <a:ext uri="{FF2B5EF4-FFF2-40B4-BE49-F238E27FC236}">
                  <a16:creationId xmlns:a16="http://schemas.microsoft.com/office/drawing/2014/main" id="{29E78DAF-169D-FB3D-AB05-8D17B9F4047C}"/>
                </a:ext>
              </a:extLst>
            </p:cNvPr>
            <p:cNvSpPr/>
            <p:nvPr/>
          </p:nvSpPr>
          <p:spPr>
            <a:xfrm>
              <a:off x="19573781" y="1843251"/>
              <a:ext cx="168452" cy="189381"/>
            </a:xfrm>
            <a:custGeom>
              <a:avLst/>
              <a:gdLst>
                <a:gd name="connsiteX0" fmla="*/ 12050 w 168452"/>
                <a:gd name="connsiteY0" fmla="*/ 44016 h 189381"/>
                <a:gd name="connsiteX1" fmla="*/ 43762 w 168452"/>
                <a:gd name="connsiteY1" fmla="*/ 11289 h 189381"/>
                <a:gd name="connsiteX2" fmla="*/ 86002 w 168452"/>
                <a:gd name="connsiteY2" fmla="*/ 0 h 189381"/>
                <a:gd name="connsiteX3" fmla="*/ 147776 w 168452"/>
                <a:gd name="connsiteY3" fmla="*/ 26130 h 189381"/>
                <a:gd name="connsiteX4" fmla="*/ 168452 w 168452"/>
                <a:gd name="connsiteY4" fmla="*/ 94627 h 189381"/>
                <a:gd name="connsiteX5" fmla="*/ 156402 w 168452"/>
                <a:gd name="connsiteY5" fmla="*/ 145747 h 189381"/>
                <a:gd name="connsiteX6" fmla="*/ 124690 w 168452"/>
                <a:gd name="connsiteY6" fmla="*/ 178346 h 189381"/>
                <a:gd name="connsiteX7" fmla="*/ 82450 w 168452"/>
                <a:gd name="connsiteY7" fmla="*/ 189382 h 189381"/>
                <a:gd name="connsiteX8" fmla="*/ 20676 w 168452"/>
                <a:gd name="connsiteY8" fmla="*/ 163251 h 189381"/>
                <a:gd name="connsiteX9" fmla="*/ 0 w 168452"/>
                <a:gd name="connsiteY9" fmla="*/ 94754 h 189381"/>
                <a:gd name="connsiteX10" fmla="*/ 12050 w 168452"/>
                <a:gd name="connsiteY10" fmla="*/ 44016 h 189381"/>
                <a:gd name="connsiteX11" fmla="*/ 118982 w 168452"/>
                <a:gd name="connsiteY11" fmla="*/ 152216 h 189381"/>
                <a:gd name="connsiteX12" fmla="*/ 131032 w 168452"/>
                <a:gd name="connsiteY12" fmla="*/ 97164 h 189381"/>
                <a:gd name="connsiteX13" fmla="*/ 119997 w 168452"/>
                <a:gd name="connsiteY13" fmla="*/ 39830 h 189381"/>
                <a:gd name="connsiteX14" fmla="*/ 84480 w 168452"/>
                <a:gd name="connsiteY14" fmla="*/ 18646 h 189381"/>
                <a:gd name="connsiteX15" fmla="*/ 49724 w 168452"/>
                <a:gd name="connsiteY15" fmla="*/ 37166 h 189381"/>
                <a:gd name="connsiteX16" fmla="*/ 37547 w 168452"/>
                <a:gd name="connsiteY16" fmla="*/ 92217 h 189381"/>
                <a:gd name="connsiteX17" fmla="*/ 48963 w 168452"/>
                <a:gd name="connsiteY17" fmla="*/ 149552 h 189381"/>
                <a:gd name="connsiteX18" fmla="*/ 84480 w 168452"/>
                <a:gd name="connsiteY18" fmla="*/ 170735 h 189381"/>
                <a:gd name="connsiteX19" fmla="*/ 118982 w 168452"/>
                <a:gd name="connsiteY19" fmla="*/ 152216 h 1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452" h="189381">
                  <a:moveTo>
                    <a:pt x="12050" y="44016"/>
                  </a:moveTo>
                  <a:cubicBezTo>
                    <a:pt x="20042" y="29682"/>
                    <a:pt x="30697" y="18773"/>
                    <a:pt x="43762" y="11289"/>
                  </a:cubicBezTo>
                  <a:cubicBezTo>
                    <a:pt x="56827" y="3805"/>
                    <a:pt x="71034" y="0"/>
                    <a:pt x="86002" y="0"/>
                  </a:cubicBezTo>
                  <a:cubicBezTo>
                    <a:pt x="113401" y="0"/>
                    <a:pt x="133950" y="8752"/>
                    <a:pt x="147776" y="26130"/>
                  </a:cubicBezTo>
                  <a:cubicBezTo>
                    <a:pt x="161602" y="43508"/>
                    <a:pt x="168452" y="66341"/>
                    <a:pt x="168452" y="94627"/>
                  </a:cubicBezTo>
                  <a:cubicBezTo>
                    <a:pt x="168452" y="114416"/>
                    <a:pt x="164393" y="131413"/>
                    <a:pt x="156402" y="145747"/>
                  </a:cubicBezTo>
                  <a:cubicBezTo>
                    <a:pt x="148410" y="160080"/>
                    <a:pt x="137755" y="170989"/>
                    <a:pt x="124690" y="178346"/>
                  </a:cubicBezTo>
                  <a:cubicBezTo>
                    <a:pt x="111498" y="185703"/>
                    <a:pt x="97418" y="189382"/>
                    <a:pt x="82450" y="189382"/>
                  </a:cubicBezTo>
                  <a:cubicBezTo>
                    <a:pt x="55051" y="189382"/>
                    <a:pt x="34502" y="180629"/>
                    <a:pt x="20676" y="163251"/>
                  </a:cubicBezTo>
                  <a:cubicBezTo>
                    <a:pt x="6850" y="145873"/>
                    <a:pt x="0" y="123041"/>
                    <a:pt x="0" y="94754"/>
                  </a:cubicBezTo>
                  <a:cubicBezTo>
                    <a:pt x="0" y="75220"/>
                    <a:pt x="4059" y="58349"/>
                    <a:pt x="12050" y="44016"/>
                  </a:cubicBezTo>
                  <a:close/>
                  <a:moveTo>
                    <a:pt x="118982" y="152216"/>
                  </a:moveTo>
                  <a:cubicBezTo>
                    <a:pt x="126973" y="139785"/>
                    <a:pt x="131032" y="121519"/>
                    <a:pt x="131032" y="97164"/>
                  </a:cubicBezTo>
                  <a:cubicBezTo>
                    <a:pt x="131032" y="73064"/>
                    <a:pt x="127354" y="53910"/>
                    <a:pt x="119997" y="39830"/>
                  </a:cubicBezTo>
                  <a:cubicBezTo>
                    <a:pt x="112640" y="25750"/>
                    <a:pt x="100716" y="18646"/>
                    <a:pt x="84480" y="18646"/>
                  </a:cubicBezTo>
                  <a:cubicBezTo>
                    <a:pt x="69512" y="18646"/>
                    <a:pt x="57969" y="24862"/>
                    <a:pt x="49724" y="37166"/>
                  </a:cubicBezTo>
                  <a:cubicBezTo>
                    <a:pt x="41606" y="49597"/>
                    <a:pt x="37547" y="67863"/>
                    <a:pt x="37547" y="92217"/>
                  </a:cubicBezTo>
                  <a:cubicBezTo>
                    <a:pt x="37547" y="116318"/>
                    <a:pt x="41352" y="135472"/>
                    <a:pt x="48963" y="149552"/>
                  </a:cubicBezTo>
                  <a:cubicBezTo>
                    <a:pt x="56573" y="163632"/>
                    <a:pt x="68370" y="170735"/>
                    <a:pt x="84480" y="170735"/>
                  </a:cubicBezTo>
                  <a:cubicBezTo>
                    <a:pt x="99448" y="170735"/>
                    <a:pt x="110864" y="164520"/>
                    <a:pt x="118982" y="1522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0" name="Freeform: Shape 1034">
              <a:extLst>
                <a:ext uri="{FF2B5EF4-FFF2-40B4-BE49-F238E27FC236}">
                  <a16:creationId xmlns:a16="http://schemas.microsoft.com/office/drawing/2014/main" id="{82850623-E55A-6117-8C61-74DDC113057F}"/>
                </a:ext>
              </a:extLst>
            </p:cNvPr>
            <p:cNvSpPr/>
            <p:nvPr/>
          </p:nvSpPr>
          <p:spPr>
            <a:xfrm>
              <a:off x="19767983" y="1843885"/>
              <a:ext cx="196865" cy="185068"/>
            </a:xfrm>
            <a:custGeom>
              <a:avLst/>
              <a:gdLst>
                <a:gd name="connsiteX0" fmla="*/ 23467 w 196865"/>
                <a:gd name="connsiteY0" fmla="*/ 29302 h 185068"/>
                <a:gd name="connsiteX1" fmla="*/ 0 w 196865"/>
                <a:gd name="connsiteY1" fmla="*/ 23467 h 185068"/>
                <a:gd name="connsiteX2" fmla="*/ 0 w 196865"/>
                <a:gd name="connsiteY2" fmla="*/ 5835 h 185068"/>
                <a:gd name="connsiteX3" fmla="*/ 46553 w 196865"/>
                <a:gd name="connsiteY3" fmla="*/ 0 h 185068"/>
                <a:gd name="connsiteX4" fmla="*/ 47567 w 196865"/>
                <a:gd name="connsiteY4" fmla="*/ 0 h 185068"/>
                <a:gd name="connsiteX5" fmla="*/ 54417 w 196865"/>
                <a:gd name="connsiteY5" fmla="*/ 5835 h 185068"/>
                <a:gd name="connsiteX6" fmla="*/ 54417 w 196865"/>
                <a:gd name="connsiteY6" fmla="*/ 19534 h 185068"/>
                <a:gd name="connsiteX7" fmla="*/ 54037 w 196865"/>
                <a:gd name="connsiteY7" fmla="*/ 27399 h 185068"/>
                <a:gd name="connsiteX8" fmla="*/ 84987 w 196865"/>
                <a:gd name="connsiteY8" fmla="*/ 8499 h 185068"/>
                <a:gd name="connsiteX9" fmla="*/ 121773 w 196865"/>
                <a:gd name="connsiteY9" fmla="*/ 0 h 185068"/>
                <a:gd name="connsiteX10" fmla="*/ 153611 w 196865"/>
                <a:gd name="connsiteY10" fmla="*/ 7865 h 185068"/>
                <a:gd name="connsiteX11" fmla="*/ 169467 w 196865"/>
                <a:gd name="connsiteY11" fmla="*/ 31838 h 185068"/>
                <a:gd name="connsiteX12" fmla="*/ 174033 w 196865"/>
                <a:gd name="connsiteY12" fmla="*/ 75347 h 185068"/>
                <a:gd name="connsiteX13" fmla="*/ 174033 w 196865"/>
                <a:gd name="connsiteY13" fmla="*/ 166549 h 185068"/>
                <a:gd name="connsiteX14" fmla="*/ 196866 w 196865"/>
                <a:gd name="connsiteY14" fmla="*/ 168833 h 185068"/>
                <a:gd name="connsiteX15" fmla="*/ 196866 w 196865"/>
                <a:gd name="connsiteY15" fmla="*/ 185069 h 185068"/>
                <a:gd name="connsiteX16" fmla="*/ 119616 w 196865"/>
                <a:gd name="connsiteY16" fmla="*/ 185069 h 185068"/>
                <a:gd name="connsiteX17" fmla="*/ 119616 w 196865"/>
                <a:gd name="connsiteY17" fmla="*/ 169086 h 185068"/>
                <a:gd name="connsiteX18" fmla="*/ 139785 w 196865"/>
                <a:gd name="connsiteY18" fmla="*/ 166423 h 185068"/>
                <a:gd name="connsiteX19" fmla="*/ 139785 w 196865"/>
                <a:gd name="connsiteY19" fmla="*/ 74839 h 185068"/>
                <a:gd name="connsiteX20" fmla="*/ 137121 w 196865"/>
                <a:gd name="connsiteY20" fmla="*/ 44650 h 185068"/>
                <a:gd name="connsiteX21" fmla="*/ 127354 w 196865"/>
                <a:gd name="connsiteY21" fmla="*/ 28414 h 185068"/>
                <a:gd name="connsiteX22" fmla="*/ 106551 w 196865"/>
                <a:gd name="connsiteY22" fmla="*/ 23086 h 185068"/>
                <a:gd name="connsiteX23" fmla="*/ 81435 w 196865"/>
                <a:gd name="connsiteY23" fmla="*/ 28921 h 185068"/>
                <a:gd name="connsiteX24" fmla="*/ 57588 w 196865"/>
                <a:gd name="connsiteY24" fmla="*/ 42620 h 185068"/>
                <a:gd name="connsiteX25" fmla="*/ 57588 w 196865"/>
                <a:gd name="connsiteY25" fmla="*/ 166169 h 185068"/>
                <a:gd name="connsiteX26" fmla="*/ 79786 w 196865"/>
                <a:gd name="connsiteY26" fmla="*/ 169086 h 185068"/>
                <a:gd name="connsiteX27" fmla="*/ 79786 w 196865"/>
                <a:gd name="connsiteY27" fmla="*/ 185069 h 185068"/>
                <a:gd name="connsiteX28" fmla="*/ 2917 w 196865"/>
                <a:gd name="connsiteY28" fmla="*/ 185069 h 185068"/>
                <a:gd name="connsiteX29" fmla="*/ 2917 w 196865"/>
                <a:gd name="connsiteY29" fmla="*/ 169086 h 185068"/>
                <a:gd name="connsiteX30" fmla="*/ 23467 w 196865"/>
                <a:gd name="connsiteY30" fmla="*/ 166169 h 185068"/>
                <a:gd name="connsiteX31" fmla="*/ 23467 w 196865"/>
                <a:gd name="connsiteY31" fmla="*/ 29302 h 18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6865" h="185068">
                  <a:moveTo>
                    <a:pt x="23467" y="29302"/>
                  </a:moveTo>
                  <a:lnTo>
                    <a:pt x="0" y="23467"/>
                  </a:lnTo>
                  <a:lnTo>
                    <a:pt x="0" y="5835"/>
                  </a:lnTo>
                  <a:lnTo>
                    <a:pt x="46553" y="0"/>
                  </a:lnTo>
                  <a:lnTo>
                    <a:pt x="47567" y="0"/>
                  </a:lnTo>
                  <a:lnTo>
                    <a:pt x="54417" y="5835"/>
                  </a:lnTo>
                  <a:lnTo>
                    <a:pt x="54417" y="19534"/>
                  </a:lnTo>
                  <a:lnTo>
                    <a:pt x="54037" y="27399"/>
                  </a:lnTo>
                  <a:cubicBezTo>
                    <a:pt x="61901" y="20422"/>
                    <a:pt x="72176" y="14207"/>
                    <a:pt x="84987" y="8499"/>
                  </a:cubicBezTo>
                  <a:cubicBezTo>
                    <a:pt x="97799" y="2791"/>
                    <a:pt x="110103" y="0"/>
                    <a:pt x="121773" y="0"/>
                  </a:cubicBezTo>
                  <a:cubicBezTo>
                    <a:pt x="135472" y="0"/>
                    <a:pt x="146000" y="2664"/>
                    <a:pt x="153611" y="7865"/>
                  </a:cubicBezTo>
                  <a:cubicBezTo>
                    <a:pt x="161095" y="13065"/>
                    <a:pt x="166422" y="21057"/>
                    <a:pt x="169467" y="31838"/>
                  </a:cubicBezTo>
                  <a:cubicBezTo>
                    <a:pt x="172511" y="42620"/>
                    <a:pt x="174033" y="57081"/>
                    <a:pt x="174033" y="75347"/>
                  </a:cubicBezTo>
                  <a:lnTo>
                    <a:pt x="174033" y="166549"/>
                  </a:lnTo>
                  <a:lnTo>
                    <a:pt x="196866" y="168833"/>
                  </a:lnTo>
                  <a:lnTo>
                    <a:pt x="196866" y="185069"/>
                  </a:lnTo>
                  <a:lnTo>
                    <a:pt x="119616" y="185069"/>
                  </a:lnTo>
                  <a:lnTo>
                    <a:pt x="119616" y="169086"/>
                  </a:lnTo>
                  <a:lnTo>
                    <a:pt x="139785" y="166423"/>
                  </a:lnTo>
                  <a:lnTo>
                    <a:pt x="139785" y="74839"/>
                  </a:lnTo>
                  <a:cubicBezTo>
                    <a:pt x="139785" y="62028"/>
                    <a:pt x="138897" y="52007"/>
                    <a:pt x="137121" y="44650"/>
                  </a:cubicBezTo>
                  <a:cubicBezTo>
                    <a:pt x="135345" y="37420"/>
                    <a:pt x="132174" y="31965"/>
                    <a:pt x="127354" y="28414"/>
                  </a:cubicBezTo>
                  <a:cubicBezTo>
                    <a:pt x="122534" y="24862"/>
                    <a:pt x="115557" y="23086"/>
                    <a:pt x="106551" y="23086"/>
                  </a:cubicBezTo>
                  <a:cubicBezTo>
                    <a:pt x="98686" y="23086"/>
                    <a:pt x="90315" y="24989"/>
                    <a:pt x="81435" y="28921"/>
                  </a:cubicBezTo>
                  <a:cubicBezTo>
                    <a:pt x="72556" y="32853"/>
                    <a:pt x="64565" y="37420"/>
                    <a:pt x="57588" y="42620"/>
                  </a:cubicBezTo>
                  <a:lnTo>
                    <a:pt x="57588" y="166169"/>
                  </a:lnTo>
                  <a:lnTo>
                    <a:pt x="79786" y="169086"/>
                  </a:lnTo>
                  <a:lnTo>
                    <a:pt x="79786" y="185069"/>
                  </a:lnTo>
                  <a:lnTo>
                    <a:pt x="2917" y="185069"/>
                  </a:lnTo>
                  <a:lnTo>
                    <a:pt x="2917" y="169086"/>
                  </a:lnTo>
                  <a:lnTo>
                    <a:pt x="23467" y="166169"/>
                  </a:lnTo>
                  <a:lnTo>
                    <a:pt x="23467" y="29302"/>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1" name="Freeform: Shape 1035">
              <a:extLst>
                <a:ext uri="{FF2B5EF4-FFF2-40B4-BE49-F238E27FC236}">
                  <a16:creationId xmlns:a16="http://schemas.microsoft.com/office/drawing/2014/main" id="{B6215591-49A8-6516-2A39-5773C8A86CEC}"/>
                </a:ext>
              </a:extLst>
            </p:cNvPr>
            <p:cNvSpPr/>
            <p:nvPr/>
          </p:nvSpPr>
          <p:spPr>
            <a:xfrm>
              <a:off x="19987301" y="1770568"/>
              <a:ext cx="86382" cy="258513"/>
            </a:xfrm>
            <a:custGeom>
              <a:avLst/>
              <a:gdLst>
                <a:gd name="connsiteX0" fmla="*/ 26384 w 86382"/>
                <a:gd name="connsiteY0" fmla="*/ 102619 h 258513"/>
                <a:gd name="connsiteX1" fmla="*/ 1649 w 86382"/>
                <a:gd name="connsiteY1" fmla="*/ 96784 h 258513"/>
                <a:gd name="connsiteX2" fmla="*/ 1649 w 86382"/>
                <a:gd name="connsiteY2" fmla="*/ 79533 h 258513"/>
                <a:gd name="connsiteX3" fmla="*/ 52134 w 86382"/>
                <a:gd name="connsiteY3" fmla="*/ 73317 h 258513"/>
                <a:gd name="connsiteX4" fmla="*/ 52768 w 86382"/>
                <a:gd name="connsiteY4" fmla="*/ 73317 h 258513"/>
                <a:gd name="connsiteX5" fmla="*/ 60252 w 86382"/>
                <a:gd name="connsiteY5" fmla="*/ 79152 h 258513"/>
                <a:gd name="connsiteX6" fmla="*/ 60252 w 86382"/>
                <a:gd name="connsiteY6" fmla="*/ 239867 h 258513"/>
                <a:gd name="connsiteX7" fmla="*/ 86382 w 86382"/>
                <a:gd name="connsiteY7" fmla="*/ 242530 h 258513"/>
                <a:gd name="connsiteX8" fmla="*/ 86382 w 86382"/>
                <a:gd name="connsiteY8" fmla="*/ 258513 h 258513"/>
                <a:gd name="connsiteX9" fmla="*/ 0 w 86382"/>
                <a:gd name="connsiteY9" fmla="*/ 258513 h 258513"/>
                <a:gd name="connsiteX10" fmla="*/ 0 w 86382"/>
                <a:gd name="connsiteY10" fmla="*/ 242530 h 258513"/>
                <a:gd name="connsiteX11" fmla="*/ 26384 w 86382"/>
                <a:gd name="connsiteY11" fmla="*/ 239613 h 258513"/>
                <a:gd name="connsiteX12" fmla="*/ 26384 w 86382"/>
                <a:gd name="connsiteY12" fmla="*/ 102619 h 258513"/>
                <a:gd name="connsiteX13" fmla="*/ 23847 w 86382"/>
                <a:gd name="connsiteY13" fmla="*/ 39069 h 258513"/>
                <a:gd name="connsiteX14" fmla="*/ 18646 w 86382"/>
                <a:gd name="connsiteY14" fmla="*/ 24101 h 258513"/>
                <a:gd name="connsiteX15" fmla="*/ 24989 w 86382"/>
                <a:gd name="connsiteY15" fmla="*/ 6850 h 258513"/>
                <a:gd name="connsiteX16" fmla="*/ 42367 w 86382"/>
                <a:gd name="connsiteY16" fmla="*/ 0 h 258513"/>
                <a:gd name="connsiteX17" fmla="*/ 58730 w 86382"/>
                <a:gd name="connsiteY17" fmla="*/ 5835 h 258513"/>
                <a:gd name="connsiteX18" fmla="*/ 63931 w 86382"/>
                <a:gd name="connsiteY18" fmla="*/ 20803 h 258513"/>
                <a:gd name="connsiteX19" fmla="*/ 57588 w 86382"/>
                <a:gd name="connsiteY19" fmla="*/ 38434 h 258513"/>
                <a:gd name="connsiteX20" fmla="*/ 39830 w 86382"/>
                <a:gd name="connsiteY20" fmla="*/ 44904 h 258513"/>
                <a:gd name="connsiteX21" fmla="*/ 39449 w 86382"/>
                <a:gd name="connsiteY21" fmla="*/ 44904 h 258513"/>
                <a:gd name="connsiteX22" fmla="*/ 23847 w 86382"/>
                <a:gd name="connsiteY22" fmla="*/ 39069 h 25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82" h="258513">
                  <a:moveTo>
                    <a:pt x="26384" y="102619"/>
                  </a:moveTo>
                  <a:lnTo>
                    <a:pt x="1649" y="96784"/>
                  </a:lnTo>
                  <a:lnTo>
                    <a:pt x="1649" y="79533"/>
                  </a:lnTo>
                  <a:lnTo>
                    <a:pt x="52134" y="73317"/>
                  </a:lnTo>
                  <a:lnTo>
                    <a:pt x="52768" y="73317"/>
                  </a:lnTo>
                  <a:lnTo>
                    <a:pt x="60252" y="79152"/>
                  </a:lnTo>
                  <a:lnTo>
                    <a:pt x="60252" y="239867"/>
                  </a:lnTo>
                  <a:lnTo>
                    <a:pt x="86382" y="242530"/>
                  </a:lnTo>
                  <a:lnTo>
                    <a:pt x="86382" y="258513"/>
                  </a:lnTo>
                  <a:lnTo>
                    <a:pt x="0" y="258513"/>
                  </a:lnTo>
                  <a:lnTo>
                    <a:pt x="0" y="242530"/>
                  </a:lnTo>
                  <a:lnTo>
                    <a:pt x="26384" y="239613"/>
                  </a:lnTo>
                  <a:lnTo>
                    <a:pt x="26384" y="102619"/>
                  </a:lnTo>
                  <a:close/>
                  <a:moveTo>
                    <a:pt x="23847" y="39069"/>
                  </a:moveTo>
                  <a:cubicBezTo>
                    <a:pt x="20422" y="35136"/>
                    <a:pt x="18646" y="30189"/>
                    <a:pt x="18646" y="24101"/>
                  </a:cubicBezTo>
                  <a:cubicBezTo>
                    <a:pt x="18646" y="17124"/>
                    <a:pt x="20803" y="11416"/>
                    <a:pt x="24989" y="6850"/>
                  </a:cubicBezTo>
                  <a:cubicBezTo>
                    <a:pt x="29175" y="2283"/>
                    <a:pt x="35010" y="0"/>
                    <a:pt x="42367" y="0"/>
                  </a:cubicBezTo>
                  <a:cubicBezTo>
                    <a:pt x="49724" y="0"/>
                    <a:pt x="55178" y="1903"/>
                    <a:pt x="58730" y="5835"/>
                  </a:cubicBezTo>
                  <a:cubicBezTo>
                    <a:pt x="62155" y="9767"/>
                    <a:pt x="63931" y="14714"/>
                    <a:pt x="63931" y="20803"/>
                  </a:cubicBezTo>
                  <a:cubicBezTo>
                    <a:pt x="63931" y="28160"/>
                    <a:pt x="61774" y="33995"/>
                    <a:pt x="57588" y="38434"/>
                  </a:cubicBezTo>
                  <a:cubicBezTo>
                    <a:pt x="53402" y="42747"/>
                    <a:pt x="47441" y="44904"/>
                    <a:pt x="39830" y="44904"/>
                  </a:cubicBezTo>
                  <a:lnTo>
                    <a:pt x="39449" y="44904"/>
                  </a:lnTo>
                  <a:cubicBezTo>
                    <a:pt x="32473" y="44904"/>
                    <a:pt x="27272" y="43001"/>
                    <a:pt x="23847" y="390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2" name="Freeform: Shape 1036">
              <a:extLst>
                <a:ext uri="{FF2B5EF4-FFF2-40B4-BE49-F238E27FC236}">
                  <a16:creationId xmlns:a16="http://schemas.microsoft.com/office/drawing/2014/main" id="{FBF47F37-A6B4-59B8-C4B6-8950C40C81AC}"/>
                </a:ext>
              </a:extLst>
            </p:cNvPr>
            <p:cNvSpPr/>
            <p:nvPr/>
          </p:nvSpPr>
          <p:spPr>
            <a:xfrm>
              <a:off x="20092329" y="1801138"/>
              <a:ext cx="117459" cy="231241"/>
            </a:xfrm>
            <a:custGeom>
              <a:avLst/>
              <a:gdLst>
                <a:gd name="connsiteX0" fmla="*/ 32600 w 117459"/>
                <a:gd name="connsiteY0" fmla="*/ 222616 h 231241"/>
                <a:gd name="connsiteX1" fmla="*/ 23467 w 117459"/>
                <a:gd name="connsiteY1" fmla="*/ 193568 h 231241"/>
                <a:gd name="connsiteX2" fmla="*/ 23467 w 117459"/>
                <a:gd name="connsiteY2" fmla="*/ 68370 h 231241"/>
                <a:gd name="connsiteX3" fmla="*/ 0 w 117459"/>
                <a:gd name="connsiteY3" fmla="*/ 68370 h 231241"/>
                <a:gd name="connsiteX4" fmla="*/ 0 w 117459"/>
                <a:gd name="connsiteY4" fmla="*/ 53783 h 231241"/>
                <a:gd name="connsiteX5" fmla="*/ 9133 w 117459"/>
                <a:gd name="connsiteY5" fmla="*/ 51500 h 231241"/>
                <a:gd name="connsiteX6" fmla="*/ 19281 w 117459"/>
                <a:gd name="connsiteY6" fmla="*/ 47948 h 231241"/>
                <a:gd name="connsiteX7" fmla="*/ 27399 w 117459"/>
                <a:gd name="connsiteY7" fmla="*/ 36278 h 231241"/>
                <a:gd name="connsiteX8" fmla="*/ 33614 w 117459"/>
                <a:gd name="connsiteY8" fmla="*/ 16363 h 231241"/>
                <a:gd name="connsiteX9" fmla="*/ 37800 w 117459"/>
                <a:gd name="connsiteY9" fmla="*/ 0 h 231241"/>
                <a:gd name="connsiteX10" fmla="*/ 57081 w 117459"/>
                <a:gd name="connsiteY10" fmla="*/ 0 h 231241"/>
                <a:gd name="connsiteX11" fmla="*/ 57715 w 117459"/>
                <a:gd name="connsiteY11" fmla="*/ 46933 h 231241"/>
                <a:gd name="connsiteX12" fmla="*/ 112132 w 117459"/>
                <a:gd name="connsiteY12" fmla="*/ 46933 h 231241"/>
                <a:gd name="connsiteX13" fmla="*/ 112132 w 117459"/>
                <a:gd name="connsiteY13" fmla="*/ 68497 h 231241"/>
                <a:gd name="connsiteX14" fmla="*/ 57715 w 117459"/>
                <a:gd name="connsiteY14" fmla="*/ 68497 h 231241"/>
                <a:gd name="connsiteX15" fmla="*/ 57715 w 117459"/>
                <a:gd name="connsiteY15" fmla="*/ 168579 h 231241"/>
                <a:gd name="connsiteX16" fmla="*/ 58857 w 117459"/>
                <a:gd name="connsiteY16" fmla="*/ 194709 h 231241"/>
                <a:gd name="connsiteX17" fmla="*/ 63804 w 117459"/>
                <a:gd name="connsiteY17" fmla="*/ 204476 h 231241"/>
                <a:gd name="connsiteX18" fmla="*/ 76615 w 117459"/>
                <a:gd name="connsiteY18" fmla="*/ 206760 h 231241"/>
                <a:gd name="connsiteX19" fmla="*/ 96023 w 117459"/>
                <a:gd name="connsiteY19" fmla="*/ 204476 h 231241"/>
                <a:gd name="connsiteX20" fmla="*/ 112513 w 117459"/>
                <a:gd name="connsiteY20" fmla="*/ 199529 h 231241"/>
                <a:gd name="connsiteX21" fmla="*/ 117460 w 117459"/>
                <a:gd name="connsiteY21" fmla="*/ 214244 h 231241"/>
                <a:gd name="connsiteX22" fmla="*/ 92217 w 117459"/>
                <a:gd name="connsiteY22" fmla="*/ 225660 h 231241"/>
                <a:gd name="connsiteX23" fmla="*/ 60379 w 117459"/>
                <a:gd name="connsiteY23" fmla="*/ 231241 h 231241"/>
                <a:gd name="connsiteX24" fmla="*/ 32600 w 117459"/>
                <a:gd name="connsiteY24" fmla="*/ 222616 h 2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459" h="231241">
                  <a:moveTo>
                    <a:pt x="32600" y="222616"/>
                  </a:moveTo>
                  <a:cubicBezTo>
                    <a:pt x="26511" y="216907"/>
                    <a:pt x="23467" y="207267"/>
                    <a:pt x="23467" y="193568"/>
                  </a:cubicBezTo>
                  <a:lnTo>
                    <a:pt x="23467" y="68370"/>
                  </a:lnTo>
                  <a:lnTo>
                    <a:pt x="0" y="68370"/>
                  </a:lnTo>
                  <a:lnTo>
                    <a:pt x="0" y="53783"/>
                  </a:lnTo>
                  <a:cubicBezTo>
                    <a:pt x="1015" y="53529"/>
                    <a:pt x="4186" y="52768"/>
                    <a:pt x="9133" y="51500"/>
                  </a:cubicBezTo>
                  <a:cubicBezTo>
                    <a:pt x="14080" y="50231"/>
                    <a:pt x="17505" y="48963"/>
                    <a:pt x="19281" y="47948"/>
                  </a:cubicBezTo>
                  <a:cubicBezTo>
                    <a:pt x="22706" y="46045"/>
                    <a:pt x="25496" y="42113"/>
                    <a:pt x="27399" y="36278"/>
                  </a:cubicBezTo>
                  <a:cubicBezTo>
                    <a:pt x="29175" y="32092"/>
                    <a:pt x="31204" y="25496"/>
                    <a:pt x="33614" y="16363"/>
                  </a:cubicBezTo>
                  <a:cubicBezTo>
                    <a:pt x="36024" y="7230"/>
                    <a:pt x="37420" y="1776"/>
                    <a:pt x="37800" y="0"/>
                  </a:cubicBezTo>
                  <a:lnTo>
                    <a:pt x="57081" y="0"/>
                  </a:lnTo>
                  <a:lnTo>
                    <a:pt x="57715" y="46933"/>
                  </a:lnTo>
                  <a:lnTo>
                    <a:pt x="112132" y="46933"/>
                  </a:lnTo>
                  <a:lnTo>
                    <a:pt x="112132" y="68497"/>
                  </a:lnTo>
                  <a:lnTo>
                    <a:pt x="57715" y="68497"/>
                  </a:lnTo>
                  <a:lnTo>
                    <a:pt x="57715" y="168579"/>
                  </a:lnTo>
                  <a:cubicBezTo>
                    <a:pt x="57715" y="181010"/>
                    <a:pt x="58096" y="189635"/>
                    <a:pt x="58857" y="194709"/>
                  </a:cubicBezTo>
                  <a:cubicBezTo>
                    <a:pt x="59618" y="199656"/>
                    <a:pt x="61267" y="202954"/>
                    <a:pt x="63804" y="204476"/>
                  </a:cubicBezTo>
                  <a:cubicBezTo>
                    <a:pt x="66341" y="205999"/>
                    <a:pt x="70653" y="206760"/>
                    <a:pt x="76615" y="206760"/>
                  </a:cubicBezTo>
                  <a:cubicBezTo>
                    <a:pt x="82450" y="206760"/>
                    <a:pt x="88919" y="205999"/>
                    <a:pt x="96023" y="204476"/>
                  </a:cubicBezTo>
                  <a:cubicBezTo>
                    <a:pt x="103126" y="202954"/>
                    <a:pt x="108580" y="201305"/>
                    <a:pt x="112513" y="199529"/>
                  </a:cubicBezTo>
                  <a:lnTo>
                    <a:pt x="117460" y="214244"/>
                  </a:lnTo>
                  <a:cubicBezTo>
                    <a:pt x="112259" y="218176"/>
                    <a:pt x="103760" y="221981"/>
                    <a:pt x="92217" y="225660"/>
                  </a:cubicBezTo>
                  <a:cubicBezTo>
                    <a:pt x="80547" y="229338"/>
                    <a:pt x="70019" y="231241"/>
                    <a:pt x="60379" y="231241"/>
                  </a:cubicBezTo>
                  <a:cubicBezTo>
                    <a:pt x="47821" y="231114"/>
                    <a:pt x="38688" y="228324"/>
                    <a:pt x="32600" y="2226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3" name="Freeform: Shape 1037">
              <a:extLst>
                <a:ext uri="{FF2B5EF4-FFF2-40B4-BE49-F238E27FC236}">
                  <a16:creationId xmlns:a16="http://schemas.microsoft.com/office/drawing/2014/main" id="{9A7989AD-28C4-D4EC-1859-C1C06BD4D0C4}"/>
                </a:ext>
              </a:extLst>
            </p:cNvPr>
            <p:cNvSpPr/>
            <p:nvPr/>
          </p:nvSpPr>
          <p:spPr>
            <a:xfrm>
              <a:off x="20229574" y="1843251"/>
              <a:ext cx="168454" cy="189381"/>
            </a:xfrm>
            <a:custGeom>
              <a:avLst/>
              <a:gdLst>
                <a:gd name="connsiteX0" fmla="*/ 11926 w 168454"/>
                <a:gd name="connsiteY0" fmla="*/ 44016 h 189381"/>
                <a:gd name="connsiteX1" fmla="*/ 43765 w 168454"/>
                <a:gd name="connsiteY1" fmla="*/ 11289 h 189381"/>
                <a:gd name="connsiteX2" fmla="*/ 86005 w 168454"/>
                <a:gd name="connsiteY2" fmla="*/ 0 h 189381"/>
                <a:gd name="connsiteX3" fmla="*/ 147779 w 168454"/>
                <a:gd name="connsiteY3" fmla="*/ 26130 h 189381"/>
                <a:gd name="connsiteX4" fmla="*/ 168455 w 168454"/>
                <a:gd name="connsiteY4" fmla="*/ 94627 h 189381"/>
                <a:gd name="connsiteX5" fmla="*/ 156405 w 168454"/>
                <a:gd name="connsiteY5" fmla="*/ 145747 h 189381"/>
                <a:gd name="connsiteX6" fmla="*/ 124693 w 168454"/>
                <a:gd name="connsiteY6" fmla="*/ 178346 h 189381"/>
                <a:gd name="connsiteX7" fmla="*/ 82453 w 168454"/>
                <a:gd name="connsiteY7" fmla="*/ 189382 h 189381"/>
                <a:gd name="connsiteX8" fmla="*/ 20679 w 168454"/>
                <a:gd name="connsiteY8" fmla="*/ 163251 h 189381"/>
                <a:gd name="connsiteX9" fmla="*/ 3 w 168454"/>
                <a:gd name="connsiteY9" fmla="*/ 94754 h 189381"/>
                <a:gd name="connsiteX10" fmla="*/ 11926 w 168454"/>
                <a:gd name="connsiteY10" fmla="*/ 44016 h 189381"/>
                <a:gd name="connsiteX11" fmla="*/ 118858 w 168454"/>
                <a:gd name="connsiteY11" fmla="*/ 152216 h 189381"/>
                <a:gd name="connsiteX12" fmla="*/ 130908 w 168454"/>
                <a:gd name="connsiteY12" fmla="*/ 97164 h 189381"/>
                <a:gd name="connsiteX13" fmla="*/ 119873 w 168454"/>
                <a:gd name="connsiteY13" fmla="*/ 39830 h 189381"/>
                <a:gd name="connsiteX14" fmla="*/ 84356 w 168454"/>
                <a:gd name="connsiteY14" fmla="*/ 18646 h 189381"/>
                <a:gd name="connsiteX15" fmla="*/ 49600 w 168454"/>
                <a:gd name="connsiteY15" fmla="*/ 37166 h 189381"/>
                <a:gd name="connsiteX16" fmla="*/ 37423 w 168454"/>
                <a:gd name="connsiteY16" fmla="*/ 92217 h 189381"/>
                <a:gd name="connsiteX17" fmla="*/ 48839 w 168454"/>
                <a:gd name="connsiteY17" fmla="*/ 149552 h 189381"/>
                <a:gd name="connsiteX18" fmla="*/ 84356 w 168454"/>
                <a:gd name="connsiteY18" fmla="*/ 170735 h 189381"/>
                <a:gd name="connsiteX19" fmla="*/ 118858 w 168454"/>
                <a:gd name="connsiteY19" fmla="*/ 152216 h 1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454" h="189381">
                  <a:moveTo>
                    <a:pt x="11926" y="44016"/>
                  </a:moveTo>
                  <a:cubicBezTo>
                    <a:pt x="19918" y="29682"/>
                    <a:pt x="30573" y="18773"/>
                    <a:pt x="43765" y="11289"/>
                  </a:cubicBezTo>
                  <a:cubicBezTo>
                    <a:pt x="56957" y="3805"/>
                    <a:pt x="70910" y="0"/>
                    <a:pt x="86005" y="0"/>
                  </a:cubicBezTo>
                  <a:cubicBezTo>
                    <a:pt x="113404" y="0"/>
                    <a:pt x="133953" y="8752"/>
                    <a:pt x="147779" y="26130"/>
                  </a:cubicBezTo>
                  <a:cubicBezTo>
                    <a:pt x="161605" y="43508"/>
                    <a:pt x="168455" y="66341"/>
                    <a:pt x="168455" y="94627"/>
                  </a:cubicBezTo>
                  <a:cubicBezTo>
                    <a:pt x="168455" y="114416"/>
                    <a:pt x="164396" y="131413"/>
                    <a:pt x="156405" y="145747"/>
                  </a:cubicBezTo>
                  <a:cubicBezTo>
                    <a:pt x="148413" y="160080"/>
                    <a:pt x="137758" y="170989"/>
                    <a:pt x="124693" y="178346"/>
                  </a:cubicBezTo>
                  <a:cubicBezTo>
                    <a:pt x="111501" y="185703"/>
                    <a:pt x="97421" y="189382"/>
                    <a:pt x="82453" y="189382"/>
                  </a:cubicBezTo>
                  <a:cubicBezTo>
                    <a:pt x="55054" y="189382"/>
                    <a:pt x="34505" y="180629"/>
                    <a:pt x="20679" y="163251"/>
                  </a:cubicBezTo>
                  <a:cubicBezTo>
                    <a:pt x="6853" y="145873"/>
                    <a:pt x="3" y="123041"/>
                    <a:pt x="3" y="94754"/>
                  </a:cubicBezTo>
                  <a:cubicBezTo>
                    <a:pt x="-124" y="75220"/>
                    <a:pt x="3935" y="58349"/>
                    <a:pt x="11926" y="44016"/>
                  </a:cubicBezTo>
                  <a:close/>
                  <a:moveTo>
                    <a:pt x="118858" y="152216"/>
                  </a:moveTo>
                  <a:cubicBezTo>
                    <a:pt x="126849" y="139785"/>
                    <a:pt x="130908" y="121519"/>
                    <a:pt x="130908" y="97164"/>
                  </a:cubicBezTo>
                  <a:cubicBezTo>
                    <a:pt x="130908" y="73064"/>
                    <a:pt x="127230" y="53910"/>
                    <a:pt x="119873" y="39830"/>
                  </a:cubicBezTo>
                  <a:cubicBezTo>
                    <a:pt x="112516" y="25750"/>
                    <a:pt x="100592" y="18646"/>
                    <a:pt x="84356" y="18646"/>
                  </a:cubicBezTo>
                  <a:cubicBezTo>
                    <a:pt x="69388" y="18646"/>
                    <a:pt x="57845" y="24862"/>
                    <a:pt x="49600" y="37166"/>
                  </a:cubicBezTo>
                  <a:cubicBezTo>
                    <a:pt x="41482" y="49597"/>
                    <a:pt x="37423" y="67863"/>
                    <a:pt x="37423" y="92217"/>
                  </a:cubicBezTo>
                  <a:cubicBezTo>
                    <a:pt x="37423" y="116318"/>
                    <a:pt x="41228" y="135472"/>
                    <a:pt x="48839" y="149552"/>
                  </a:cubicBezTo>
                  <a:cubicBezTo>
                    <a:pt x="56449" y="163632"/>
                    <a:pt x="68246" y="170735"/>
                    <a:pt x="84356" y="170735"/>
                  </a:cubicBezTo>
                  <a:cubicBezTo>
                    <a:pt x="99324" y="170735"/>
                    <a:pt x="110867" y="164520"/>
                    <a:pt x="118858" y="1522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4" name="Freeform: Shape 1038">
              <a:extLst>
                <a:ext uri="{FF2B5EF4-FFF2-40B4-BE49-F238E27FC236}">
                  <a16:creationId xmlns:a16="http://schemas.microsoft.com/office/drawing/2014/main" id="{F5FF369B-709A-8265-78B0-FAC412618DE4}"/>
                </a:ext>
              </a:extLst>
            </p:cNvPr>
            <p:cNvSpPr/>
            <p:nvPr/>
          </p:nvSpPr>
          <p:spPr>
            <a:xfrm>
              <a:off x="20428346" y="1843124"/>
              <a:ext cx="127226" cy="185830"/>
            </a:xfrm>
            <a:custGeom>
              <a:avLst/>
              <a:gdLst>
                <a:gd name="connsiteX0" fmla="*/ 0 w 127226"/>
                <a:gd name="connsiteY0" fmla="*/ 169847 h 185830"/>
                <a:gd name="connsiteX1" fmla="*/ 24481 w 127226"/>
                <a:gd name="connsiteY1" fmla="*/ 167945 h 185830"/>
                <a:gd name="connsiteX2" fmla="*/ 24481 w 127226"/>
                <a:gd name="connsiteY2" fmla="*/ 30063 h 185830"/>
                <a:gd name="connsiteX3" fmla="*/ 1015 w 127226"/>
                <a:gd name="connsiteY3" fmla="*/ 24228 h 185830"/>
                <a:gd name="connsiteX4" fmla="*/ 1015 w 127226"/>
                <a:gd name="connsiteY4" fmla="*/ 6596 h 185830"/>
                <a:gd name="connsiteX5" fmla="*/ 46045 w 127226"/>
                <a:gd name="connsiteY5" fmla="*/ 761 h 185830"/>
                <a:gd name="connsiteX6" fmla="*/ 46679 w 127226"/>
                <a:gd name="connsiteY6" fmla="*/ 761 h 185830"/>
                <a:gd name="connsiteX7" fmla="*/ 53910 w 127226"/>
                <a:gd name="connsiteY7" fmla="*/ 6596 h 185830"/>
                <a:gd name="connsiteX8" fmla="*/ 53910 w 127226"/>
                <a:gd name="connsiteY8" fmla="*/ 12431 h 185830"/>
                <a:gd name="connsiteX9" fmla="*/ 52895 w 127226"/>
                <a:gd name="connsiteY9" fmla="*/ 37800 h 185830"/>
                <a:gd name="connsiteX10" fmla="*/ 53910 w 127226"/>
                <a:gd name="connsiteY10" fmla="*/ 37800 h 185830"/>
                <a:gd name="connsiteX11" fmla="*/ 65580 w 127226"/>
                <a:gd name="connsiteY11" fmla="*/ 23467 h 185830"/>
                <a:gd name="connsiteX12" fmla="*/ 87397 w 127226"/>
                <a:gd name="connsiteY12" fmla="*/ 7357 h 185830"/>
                <a:gd name="connsiteX13" fmla="*/ 116445 w 127226"/>
                <a:gd name="connsiteY13" fmla="*/ 0 h 185830"/>
                <a:gd name="connsiteX14" fmla="*/ 127227 w 127226"/>
                <a:gd name="connsiteY14" fmla="*/ 1649 h 185830"/>
                <a:gd name="connsiteX15" fmla="*/ 127227 w 127226"/>
                <a:gd name="connsiteY15" fmla="*/ 38181 h 185830"/>
                <a:gd name="connsiteX16" fmla="*/ 119870 w 127226"/>
                <a:gd name="connsiteY16" fmla="*/ 35136 h 185830"/>
                <a:gd name="connsiteX17" fmla="*/ 108581 w 127226"/>
                <a:gd name="connsiteY17" fmla="*/ 33614 h 185830"/>
                <a:gd name="connsiteX18" fmla="*/ 58349 w 127226"/>
                <a:gd name="connsiteY18" fmla="*/ 50231 h 185830"/>
                <a:gd name="connsiteX19" fmla="*/ 58349 w 127226"/>
                <a:gd name="connsiteY19" fmla="*/ 167564 h 185830"/>
                <a:gd name="connsiteX20" fmla="*/ 99701 w 127226"/>
                <a:gd name="connsiteY20" fmla="*/ 170228 h 185830"/>
                <a:gd name="connsiteX21" fmla="*/ 99701 w 127226"/>
                <a:gd name="connsiteY21" fmla="*/ 185830 h 185830"/>
                <a:gd name="connsiteX22" fmla="*/ 0 w 127226"/>
                <a:gd name="connsiteY22" fmla="*/ 185830 h 185830"/>
                <a:gd name="connsiteX23" fmla="*/ 0 w 127226"/>
                <a:gd name="connsiteY23" fmla="*/ 169847 h 1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26" h="185830">
                  <a:moveTo>
                    <a:pt x="0" y="169847"/>
                  </a:moveTo>
                  <a:lnTo>
                    <a:pt x="24481" y="167945"/>
                  </a:lnTo>
                  <a:lnTo>
                    <a:pt x="24481" y="30063"/>
                  </a:lnTo>
                  <a:lnTo>
                    <a:pt x="1015" y="24228"/>
                  </a:lnTo>
                  <a:lnTo>
                    <a:pt x="1015" y="6596"/>
                  </a:lnTo>
                  <a:lnTo>
                    <a:pt x="46045" y="761"/>
                  </a:lnTo>
                  <a:lnTo>
                    <a:pt x="46679" y="761"/>
                  </a:lnTo>
                  <a:lnTo>
                    <a:pt x="53910" y="6596"/>
                  </a:lnTo>
                  <a:lnTo>
                    <a:pt x="53910" y="12431"/>
                  </a:lnTo>
                  <a:lnTo>
                    <a:pt x="52895" y="37800"/>
                  </a:lnTo>
                  <a:lnTo>
                    <a:pt x="53910" y="37800"/>
                  </a:lnTo>
                  <a:cubicBezTo>
                    <a:pt x="56066" y="34122"/>
                    <a:pt x="59998" y="29302"/>
                    <a:pt x="65580" y="23467"/>
                  </a:cubicBezTo>
                  <a:cubicBezTo>
                    <a:pt x="71288" y="17632"/>
                    <a:pt x="78518" y="12177"/>
                    <a:pt x="87397" y="7357"/>
                  </a:cubicBezTo>
                  <a:cubicBezTo>
                    <a:pt x="96276" y="2537"/>
                    <a:pt x="105917" y="0"/>
                    <a:pt x="116445" y="0"/>
                  </a:cubicBezTo>
                  <a:cubicBezTo>
                    <a:pt x="120758" y="0"/>
                    <a:pt x="124310" y="507"/>
                    <a:pt x="127227" y="1649"/>
                  </a:cubicBezTo>
                  <a:lnTo>
                    <a:pt x="127227" y="38181"/>
                  </a:lnTo>
                  <a:cubicBezTo>
                    <a:pt x="125705" y="37166"/>
                    <a:pt x="123295" y="36024"/>
                    <a:pt x="119870" y="35136"/>
                  </a:cubicBezTo>
                  <a:cubicBezTo>
                    <a:pt x="116445" y="34122"/>
                    <a:pt x="112766" y="33614"/>
                    <a:pt x="108581" y="33614"/>
                  </a:cubicBezTo>
                  <a:cubicBezTo>
                    <a:pt x="90568" y="33614"/>
                    <a:pt x="73825" y="39196"/>
                    <a:pt x="58349" y="50231"/>
                  </a:cubicBezTo>
                  <a:lnTo>
                    <a:pt x="58349" y="167564"/>
                  </a:lnTo>
                  <a:lnTo>
                    <a:pt x="99701" y="170228"/>
                  </a:lnTo>
                  <a:lnTo>
                    <a:pt x="99701" y="185830"/>
                  </a:lnTo>
                  <a:lnTo>
                    <a:pt x="0" y="185830"/>
                  </a:lnTo>
                  <a:lnTo>
                    <a:pt x="0" y="169847"/>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5" name="Freeform: Shape 1039">
              <a:extLst>
                <a:ext uri="{FF2B5EF4-FFF2-40B4-BE49-F238E27FC236}">
                  <a16:creationId xmlns:a16="http://schemas.microsoft.com/office/drawing/2014/main" id="{3A8C4160-6A91-F6A7-70F1-EF82242E0FBA}"/>
                </a:ext>
              </a:extLst>
            </p:cNvPr>
            <p:cNvSpPr/>
            <p:nvPr/>
          </p:nvSpPr>
          <p:spPr>
            <a:xfrm>
              <a:off x="20575995" y="1770568"/>
              <a:ext cx="86382" cy="258513"/>
            </a:xfrm>
            <a:custGeom>
              <a:avLst/>
              <a:gdLst>
                <a:gd name="connsiteX0" fmla="*/ 26384 w 86382"/>
                <a:gd name="connsiteY0" fmla="*/ 102619 h 258513"/>
                <a:gd name="connsiteX1" fmla="*/ 1649 w 86382"/>
                <a:gd name="connsiteY1" fmla="*/ 96784 h 258513"/>
                <a:gd name="connsiteX2" fmla="*/ 1649 w 86382"/>
                <a:gd name="connsiteY2" fmla="*/ 79533 h 258513"/>
                <a:gd name="connsiteX3" fmla="*/ 52134 w 86382"/>
                <a:gd name="connsiteY3" fmla="*/ 73317 h 258513"/>
                <a:gd name="connsiteX4" fmla="*/ 52768 w 86382"/>
                <a:gd name="connsiteY4" fmla="*/ 73317 h 258513"/>
                <a:gd name="connsiteX5" fmla="*/ 60252 w 86382"/>
                <a:gd name="connsiteY5" fmla="*/ 79152 h 258513"/>
                <a:gd name="connsiteX6" fmla="*/ 60252 w 86382"/>
                <a:gd name="connsiteY6" fmla="*/ 239867 h 258513"/>
                <a:gd name="connsiteX7" fmla="*/ 86382 w 86382"/>
                <a:gd name="connsiteY7" fmla="*/ 242530 h 258513"/>
                <a:gd name="connsiteX8" fmla="*/ 86382 w 86382"/>
                <a:gd name="connsiteY8" fmla="*/ 258513 h 258513"/>
                <a:gd name="connsiteX9" fmla="*/ 0 w 86382"/>
                <a:gd name="connsiteY9" fmla="*/ 258513 h 258513"/>
                <a:gd name="connsiteX10" fmla="*/ 0 w 86382"/>
                <a:gd name="connsiteY10" fmla="*/ 242530 h 258513"/>
                <a:gd name="connsiteX11" fmla="*/ 26384 w 86382"/>
                <a:gd name="connsiteY11" fmla="*/ 239613 h 258513"/>
                <a:gd name="connsiteX12" fmla="*/ 26384 w 86382"/>
                <a:gd name="connsiteY12" fmla="*/ 102619 h 258513"/>
                <a:gd name="connsiteX13" fmla="*/ 23720 w 86382"/>
                <a:gd name="connsiteY13" fmla="*/ 39069 h 258513"/>
                <a:gd name="connsiteX14" fmla="*/ 18520 w 86382"/>
                <a:gd name="connsiteY14" fmla="*/ 24101 h 258513"/>
                <a:gd name="connsiteX15" fmla="*/ 24862 w 86382"/>
                <a:gd name="connsiteY15" fmla="*/ 6850 h 258513"/>
                <a:gd name="connsiteX16" fmla="*/ 42367 w 86382"/>
                <a:gd name="connsiteY16" fmla="*/ 0 h 258513"/>
                <a:gd name="connsiteX17" fmla="*/ 58603 w 86382"/>
                <a:gd name="connsiteY17" fmla="*/ 5835 h 258513"/>
                <a:gd name="connsiteX18" fmla="*/ 63804 w 86382"/>
                <a:gd name="connsiteY18" fmla="*/ 20803 h 258513"/>
                <a:gd name="connsiteX19" fmla="*/ 57462 w 86382"/>
                <a:gd name="connsiteY19" fmla="*/ 38434 h 258513"/>
                <a:gd name="connsiteX20" fmla="*/ 39703 w 86382"/>
                <a:gd name="connsiteY20" fmla="*/ 44904 h 258513"/>
                <a:gd name="connsiteX21" fmla="*/ 39322 w 86382"/>
                <a:gd name="connsiteY21" fmla="*/ 44904 h 258513"/>
                <a:gd name="connsiteX22" fmla="*/ 23720 w 86382"/>
                <a:gd name="connsiteY22" fmla="*/ 39069 h 25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82" h="258513">
                  <a:moveTo>
                    <a:pt x="26384" y="102619"/>
                  </a:moveTo>
                  <a:lnTo>
                    <a:pt x="1649" y="96784"/>
                  </a:lnTo>
                  <a:lnTo>
                    <a:pt x="1649" y="79533"/>
                  </a:lnTo>
                  <a:lnTo>
                    <a:pt x="52134" y="73317"/>
                  </a:lnTo>
                  <a:lnTo>
                    <a:pt x="52768" y="73317"/>
                  </a:lnTo>
                  <a:lnTo>
                    <a:pt x="60252" y="79152"/>
                  </a:lnTo>
                  <a:lnTo>
                    <a:pt x="60252" y="239867"/>
                  </a:lnTo>
                  <a:lnTo>
                    <a:pt x="86382" y="242530"/>
                  </a:lnTo>
                  <a:lnTo>
                    <a:pt x="86382" y="258513"/>
                  </a:lnTo>
                  <a:lnTo>
                    <a:pt x="0" y="258513"/>
                  </a:lnTo>
                  <a:lnTo>
                    <a:pt x="0" y="242530"/>
                  </a:lnTo>
                  <a:lnTo>
                    <a:pt x="26384" y="239613"/>
                  </a:lnTo>
                  <a:lnTo>
                    <a:pt x="26384" y="102619"/>
                  </a:lnTo>
                  <a:close/>
                  <a:moveTo>
                    <a:pt x="23720" y="39069"/>
                  </a:moveTo>
                  <a:cubicBezTo>
                    <a:pt x="20296" y="35136"/>
                    <a:pt x="18520" y="30189"/>
                    <a:pt x="18520" y="24101"/>
                  </a:cubicBezTo>
                  <a:cubicBezTo>
                    <a:pt x="18520" y="17124"/>
                    <a:pt x="20676" y="11416"/>
                    <a:pt x="24862" y="6850"/>
                  </a:cubicBezTo>
                  <a:cubicBezTo>
                    <a:pt x="29048" y="2283"/>
                    <a:pt x="34883" y="0"/>
                    <a:pt x="42367" y="0"/>
                  </a:cubicBezTo>
                  <a:cubicBezTo>
                    <a:pt x="49724" y="0"/>
                    <a:pt x="55178" y="1903"/>
                    <a:pt x="58603" y="5835"/>
                  </a:cubicBezTo>
                  <a:cubicBezTo>
                    <a:pt x="62028" y="9767"/>
                    <a:pt x="63804" y="14714"/>
                    <a:pt x="63804" y="20803"/>
                  </a:cubicBezTo>
                  <a:cubicBezTo>
                    <a:pt x="63804" y="28160"/>
                    <a:pt x="61647" y="33995"/>
                    <a:pt x="57462" y="38434"/>
                  </a:cubicBezTo>
                  <a:cubicBezTo>
                    <a:pt x="53276" y="42747"/>
                    <a:pt x="47314" y="44904"/>
                    <a:pt x="39703" y="44904"/>
                  </a:cubicBezTo>
                  <a:lnTo>
                    <a:pt x="39322" y="44904"/>
                  </a:lnTo>
                  <a:cubicBezTo>
                    <a:pt x="32473" y="44904"/>
                    <a:pt x="27272" y="43001"/>
                    <a:pt x="23720" y="390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6" name="Freeform: Shape 1040">
              <a:extLst>
                <a:ext uri="{FF2B5EF4-FFF2-40B4-BE49-F238E27FC236}">
                  <a16:creationId xmlns:a16="http://schemas.microsoft.com/office/drawing/2014/main" id="{F60EF222-F168-C4A4-9009-29C46E38C27A}"/>
                </a:ext>
              </a:extLst>
            </p:cNvPr>
            <p:cNvSpPr/>
            <p:nvPr/>
          </p:nvSpPr>
          <p:spPr>
            <a:xfrm>
              <a:off x="20680516" y="1848198"/>
              <a:ext cx="159065" cy="180756"/>
            </a:xfrm>
            <a:custGeom>
              <a:avLst/>
              <a:gdLst>
                <a:gd name="connsiteX0" fmla="*/ 37800 w 159065"/>
                <a:gd name="connsiteY0" fmla="*/ 20803 h 180756"/>
                <a:gd name="connsiteX1" fmla="*/ 31965 w 159065"/>
                <a:gd name="connsiteY1" fmla="*/ 51753 h 180756"/>
                <a:gd name="connsiteX2" fmla="*/ 12050 w 159065"/>
                <a:gd name="connsiteY2" fmla="*/ 51753 h 180756"/>
                <a:gd name="connsiteX3" fmla="*/ 12050 w 159065"/>
                <a:gd name="connsiteY3" fmla="*/ 0 h 180756"/>
                <a:gd name="connsiteX4" fmla="*/ 150567 w 159065"/>
                <a:gd name="connsiteY4" fmla="*/ 0 h 180756"/>
                <a:gd name="connsiteX5" fmla="*/ 157036 w 159065"/>
                <a:gd name="connsiteY5" fmla="*/ 13953 h 180756"/>
                <a:gd name="connsiteX6" fmla="*/ 61267 w 159065"/>
                <a:gd name="connsiteY6" fmla="*/ 142322 h 180756"/>
                <a:gd name="connsiteX7" fmla="*/ 38815 w 159065"/>
                <a:gd name="connsiteY7" fmla="*/ 162490 h 180756"/>
                <a:gd name="connsiteX8" fmla="*/ 126466 w 159065"/>
                <a:gd name="connsiteY8" fmla="*/ 159573 h 180756"/>
                <a:gd name="connsiteX9" fmla="*/ 140165 w 159065"/>
                <a:gd name="connsiteY9" fmla="*/ 123041 h 180756"/>
                <a:gd name="connsiteX10" fmla="*/ 159065 w 159065"/>
                <a:gd name="connsiteY10" fmla="*/ 125324 h 180756"/>
                <a:gd name="connsiteX11" fmla="*/ 153230 w 159065"/>
                <a:gd name="connsiteY11" fmla="*/ 180756 h 180756"/>
                <a:gd name="connsiteX12" fmla="*/ 6850 w 159065"/>
                <a:gd name="connsiteY12" fmla="*/ 180756 h 180756"/>
                <a:gd name="connsiteX13" fmla="*/ 0 w 159065"/>
                <a:gd name="connsiteY13" fmla="*/ 166423 h 180756"/>
                <a:gd name="connsiteX14" fmla="*/ 97418 w 159065"/>
                <a:gd name="connsiteY14" fmla="*/ 39322 h 180756"/>
                <a:gd name="connsiteX15" fmla="*/ 118982 w 159065"/>
                <a:gd name="connsiteY15" fmla="*/ 18520 h 180756"/>
                <a:gd name="connsiteX16" fmla="*/ 37800 w 159065"/>
                <a:gd name="connsiteY16" fmla="*/ 20803 h 18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9065" h="180756">
                  <a:moveTo>
                    <a:pt x="37800" y="20803"/>
                  </a:moveTo>
                  <a:lnTo>
                    <a:pt x="31965" y="51753"/>
                  </a:lnTo>
                  <a:lnTo>
                    <a:pt x="12050" y="51753"/>
                  </a:lnTo>
                  <a:lnTo>
                    <a:pt x="12050" y="0"/>
                  </a:lnTo>
                  <a:lnTo>
                    <a:pt x="150567" y="0"/>
                  </a:lnTo>
                  <a:lnTo>
                    <a:pt x="157036" y="13953"/>
                  </a:lnTo>
                  <a:lnTo>
                    <a:pt x="61267" y="142322"/>
                  </a:lnTo>
                  <a:lnTo>
                    <a:pt x="38815" y="162490"/>
                  </a:lnTo>
                  <a:lnTo>
                    <a:pt x="126466" y="159573"/>
                  </a:lnTo>
                  <a:lnTo>
                    <a:pt x="140165" y="123041"/>
                  </a:lnTo>
                  <a:lnTo>
                    <a:pt x="159065" y="125324"/>
                  </a:lnTo>
                  <a:lnTo>
                    <a:pt x="153230" y="180756"/>
                  </a:lnTo>
                  <a:lnTo>
                    <a:pt x="6850" y="180756"/>
                  </a:lnTo>
                  <a:lnTo>
                    <a:pt x="0" y="166423"/>
                  </a:lnTo>
                  <a:lnTo>
                    <a:pt x="97418" y="39322"/>
                  </a:lnTo>
                  <a:lnTo>
                    <a:pt x="118982" y="18520"/>
                  </a:lnTo>
                  <a:lnTo>
                    <a:pt x="37800" y="20803"/>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7" name="Freeform: Shape 1041">
              <a:extLst>
                <a:ext uri="{FF2B5EF4-FFF2-40B4-BE49-F238E27FC236}">
                  <a16:creationId xmlns:a16="http://schemas.microsoft.com/office/drawing/2014/main" id="{62F50A2E-A18D-8D9C-A3AA-50586F583533}"/>
                </a:ext>
              </a:extLst>
            </p:cNvPr>
            <p:cNvSpPr/>
            <p:nvPr/>
          </p:nvSpPr>
          <p:spPr>
            <a:xfrm>
              <a:off x="20865712" y="1844139"/>
              <a:ext cx="160207" cy="188493"/>
            </a:xfrm>
            <a:custGeom>
              <a:avLst/>
              <a:gdLst>
                <a:gd name="connsiteX0" fmla="*/ 30951 w 160207"/>
                <a:gd name="connsiteY0" fmla="*/ 90822 h 188493"/>
                <a:gd name="connsiteX1" fmla="*/ 108581 w 160207"/>
                <a:gd name="connsiteY1" fmla="*/ 75347 h 188493"/>
                <a:gd name="connsiteX2" fmla="*/ 108581 w 160207"/>
                <a:gd name="connsiteY2" fmla="*/ 66214 h 188493"/>
                <a:gd name="connsiteX3" fmla="*/ 105283 w 160207"/>
                <a:gd name="connsiteY3" fmla="*/ 42113 h 188493"/>
                <a:gd name="connsiteX4" fmla="*/ 93993 w 160207"/>
                <a:gd name="connsiteY4" fmla="*/ 29302 h 188493"/>
                <a:gd name="connsiteX5" fmla="*/ 71288 w 160207"/>
                <a:gd name="connsiteY5" fmla="*/ 25242 h 188493"/>
                <a:gd name="connsiteX6" fmla="*/ 41479 w 160207"/>
                <a:gd name="connsiteY6" fmla="*/ 29936 h 188493"/>
                <a:gd name="connsiteX7" fmla="*/ 15222 w 160207"/>
                <a:gd name="connsiteY7" fmla="*/ 41479 h 188493"/>
                <a:gd name="connsiteX8" fmla="*/ 7104 w 160207"/>
                <a:gd name="connsiteY8" fmla="*/ 24481 h 188493"/>
                <a:gd name="connsiteX9" fmla="*/ 22706 w 160207"/>
                <a:gd name="connsiteY9" fmla="*/ 14968 h 188493"/>
                <a:gd name="connsiteX10" fmla="*/ 49090 w 160207"/>
                <a:gd name="connsiteY10" fmla="*/ 4566 h 188493"/>
                <a:gd name="connsiteX11" fmla="*/ 79025 w 160207"/>
                <a:gd name="connsiteY11" fmla="*/ 0 h 188493"/>
                <a:gd name="connsiteX12" fmla="*/ 115684 w 160207"/>
                <a:gd name="connsiteY12" fmla="*/ 6342 h 188493"/>
                <a:gd name="connsiteX13" fmla="*/ 135092 w 160207"/>
                <a:gd name="connsiteY13" fmla="*/ 26765 h 188493"/>
                <a:gd name="connsiteX14" fmla="*/ 140926 w 160207"/>
                <a:gd name="connsiteY14" fmla="*/ 64184 h 188493"/>
                <a:gd name="connsiteX15" fmla="*/ 140926 w 160207"/>
                <a:gd name="connsiteY15" fmla="*/ 168833 h 188493"/>
                <a:gd name="connsiteX16" fmla="*/ 160207 w 160207"/>
                <a:gd name="connsiteY16" fmla="*/ 168833 h 188493"/>
                <a:gd name="connsiteX17" fmla="*/ 160207 w 160207"/>
                <a:gd name="connsiteY17" fmla="*/ 183293 h 188493"/>
                <a:gd name="connsiteX18" fmla="*/ 143717 w 160207"/>
                <a:gd name="connsiteY18" fmla="*/ 186591 h 188493"/>
                <a:gd name="connsiteX19" fmla="*/ 126212 w 160207"/>
                <a:gd name="connsiteY19" fmla="*/ 188240 h 188493"/>
                <a:gd name="connsiteX20" fmla="*/ 113781 w 160207"/>
                <a:gd name="connsiteY20" fmla="*/ 185450 h 188493"/>
                <a:gd name="connsiteX21" fmla="*/ 110483 w 160207"/>
                <a:gd name="connsiteY21" fmla="*/ 173272 h 188493"/>
                <a:gd name="connsiteX22" fmla="*/ 110483 w 160207"/>
                <a:gd name="connsiteY22" fmla="*/ 162490 h 188493"/>
                <a:gd name="connsiteX23" fmla="*/ 86509 w 160207"/>
                <a:gd name="connsiteY23" fmla="*/ 180376 h 188493"/>
                <a:gd name="connsiteX24" fmla="*/ 54417 w 160207"/>
                <a:gd name="connsiteY24" fmla="*/ 188494 h 188493"/>
                <a:gd name="connsiteX25" fmla="*/ 15475 w 160207"/>
                <a:gd name="connsiteY25" fmla="*/ 174921 h 188493"/>
                <a:gd name="connsiteX26" fmla="*/ 0 w 160207"/>
                <a:gd name="connsiteY26" fmla="*/ 135979 h 188493"/>
                <a:gd name="connsiteX27" fmla="*/ 30951 w 160207"/>
                <a:gd name="connsiteY27" fmla="*/ 90822 h 188493"/>
                <a:gd name="connsiteX28" fmla="*/ 88285 w 160207"/>
                <a:gd name="connsiteY28" fmla="*/ 161095 h 188493"/>
                <a:gd name="connsiteX29" fmla="*/ 108454 w 160207"/>
                <a:gd name="connsiteY29" fmla="*/ 148664 h 188493"/>
                <a:gd name="connsiteX30" fmla="*/ 108454 w 160207"/>
                <a:gd name="connsiteY30" fmla="*/ 92598 h 188493"/>
                <a:gd name="connsiteX31" fmla="*/ 54798 w 160207"/>
                <a:gd name="connsiteY31" fmla="*/ 103507 h 188493"/>
                <a:gd name="connsiteX32" fmla="*/ 36659 w 160207"/>
                <a:gd name="connsiteY32" fmla="*/ 132047 h 188493"/>
                <a:gd name="connsiteX33" fmla="*/ 45284 w 160207"/>
                <a:gd name="connsiteY33" fmla="*/ 157924 h 188493"/>
                <a:gd name="connsiteX34" fmla="*/ 68624 w 160207"/>
                <a:gd name="connsiteY34" fmla="*/ 166296 h 188493"/>
                <a:gd name="connsiteX35" fmla="*/ 88285 w 160207"/>
                <a:gd name="connsiteY35" fmla="*/ 161095 h 18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0207" h="188493">
                  <a:moveTo>
                    <a:pt x="30951" y="90822"/>
                  </a:moveTo>
                  <a:cubicBezTo>
                    <a:pt x="51373" y="81182"/>
                    <a:pt x="77250" y="75981"/>
                    <a:pt x="108581" y="75347"/>
                  </a:cubicBezTo>
                  <a:lnTo>
                    <a:pt x="108581" y="66214"/>
                  </a:lnTo>
                  <a:cubicBezTo>
                    <a:pt x="108581" y="56066"/>
                    <a:pt x="107439" y="47948"/>
                    <a:pt x="105283" y="42113"/>
                  </a:cubicBezTo>
                  <a:cubicBezTo>
                    <a:pt x="103126" y="36278"/>
                    <a:pt x="99321" y="31965"/>
                    <a:pt x="93993" y="29302"/>
                  </a:cubicBezTo>
                  <a:cubicBezTo>
                    <a:pt x="88666" y="26638"/>
                    <a:pt x="81182" y="25242"/>
                    <a:pt x="71288" y="25242"/>
                  </a:cubicBezTo>
                  <a:cubicBezTo>
                    <a:pt x="60252" y="25242"/>
                    <a:pt x="50231" y="26765"/>
                    <a:pt x="41479" y="29936"/>
                  </a:cubicBezTo>
                  <a:cubicBezTo>
                    <a:pt x="32726" y="33107"/>
                    <a:pt x="23974" y="36912"/>
                    <a:pt x="15222" y="41479"/>
                  </a:cubicBezTo>
                  <a:lnTo>
                    <a:pt x="7104" y="24481"/>
                  </a:lnTo>
                  <a:cubicBezTo>
                    <a:pt x="9894" y="22071"/>
                    <a:pt x="15095" y="18900"/>
                    <a:pt x="22706" y="14968"/>
                  </a:cubicBezTo>
                  <a:cubicBezTo>
                    <a:pt x="30316" y="11036"/>
                    <a:pt x="39069" y="7611"/>
                    <a:pt x="49090" y="4566"/>
                  </a:cubicBezTo>
                  <a:cubicBezTo>
                    <a:pt x="59110" y="1522"/>
                    <a:pt x="69131" y="0"/>
                    <a:pt x="79025" y="0"/>
                  </a:cubicBezTo>
                  <a:cubicBezTo>
                    <a:pt x="94501" y="0"/>
                    <a:pt x="106678" y="2156"/>
                    <a:pt x="115684" y="6342"/>
                  </a:cubicBezTo>
                  <a:cubicBezTo>
                    <a:pt x="124690" y="10528"/>
                    <a:pt x="131159" y="17378"/>
                    <a:pt x="135092" y="26765"/>
                  </a:cubicBezTo>
                  <a:cubicBezTo>
                    <a:pt x="139024" y="36151"/>
                    <a:pt x="140926" y="48582"/>
                    <a:pt x="140926" y="64184"/>
                  </a:cubicBezTo>
                  <a:lnTo>
                    <a:pt x="140926" y="168833"/>
                  </a:lnTo>
                  <a:lnTo>
                    <a:pt x="160207" y="168833"/>
                  </a:lnTo>
                  <a:lnTo>
                    <a:pt x="160207" y="183293"/>
                  </a:lnTo>
                  <a:cubicBezTo>
                    <a:pt x="155894" y="184435"/>
                    <a:pt x="150313" y="185450"/>
                    <a:pt x="143717" y="186591"/>
                  </a:cubicBezTo>
                  <a:cubicBezTo>
                    <a:pt x="137121" y="187606"/>
                    <a:pt x="131286" y="188240"/>
                    <a:pt x="126212" y="188240"/>
                  </a:cubicBezTo>
                  <a:cubicBezTo>
                    <a:pt x="120124" y="188240"/>
                    <a:pt x="115938" y="187352"/>
                    <a:pt x="113781" y="185450"/>
                  </a:cubicBezTo>
                  <a:cubicBezTo>
                    <a:pt x="111625" y="183547"/>
                    <a:pt x="110483" y="179488"/>
                    <a:pt x="110483" y="173272"/>
                  </a:cubicBezTo>
                  <a:lnTo>
                    <a:pt x="110483" y="162490"/>
                  </a:lnTo>
                  <a:cubicBezTo>
                    <a:pt x="104014" y="168959"/>
                    <a:pt x="96023" y="175048"/>
                    <a:pt x="86509" y="180376"/>
                  </a:cubicBezTo>
                  <a:cubicBezTo>
                    <a:pt x="76996" y="185703"/>
                    <a:pt x="66341" y="188494"/>
                    <a:pt x="54417" y="188494"/>
                  </a:cubicBezTo>
                  <a:cubicBezTo>
                    <a:pt x="38815" y="188494"/>
                    <a:pt x="25750" y="183927"/>
                    <a:pt x="15475" y="174921"/>
                  </a:cubicBezTo>
                  <a:cubicBezTo>
                    <a:pt x="5201" y="165915"/>
                    <a:pt x="0" y="152977"/>
                    <a:pt x="0" y="135979"/>
                  </a:cubicBezTo>
                  <a:cubicBezTo>
                    <a:pt x="254" y="115557"/>
                    <a:pt x="10528" y="100462"/>
                    <a:pt x="30951" y="90822"/>
                  </a:cubicBezTo>
                  <a:close/>
                  <a:moveTo>
                    <a:pt x="88285" y="161095"/>
                  </a:moveTo>
                  <a:cubicBezTo>
                    <a:pt x="95642" y="157670"/>
                    <a:pt x="102365" y="153484"/>
                    <a:pt x="108454" y="148664"/>
                  </a:cubicBezTo>
                  <a:lnTo>
                    <a:pt x="108454" y="92598"/>
                  </a:lnTo>
                  <a:cubicBezTo>
                    <a:pt x="84733" y="92598"/>
                    <a:pt x="66848" y="96276"/>
                    <a:pt x="54798" y="103507"/>
                  </a:cubicBezTo>
                  <a:cubicBezTo>
                    <a:pt x="42747" y="110737"/>
                    <a:pt x="36659" y="120250"/>
                    <a:pt x="36659" y="132047"/>
                  </a:cubicBezTo>
                  <a:cubicBezTo>
                    <a:pt x="36659" y="143844"/>
                    <a:pt x="39576" y="152469"/>
                    <a:pt x="45284" y="157924"/>
                  </a:cubicBezTo>
                  <a:cubicBezTo>
                    <a:pt x="50992" y="163505"/>
                    <a:pt x="58857" y="166296"/>
                    <a:pt x="68624" y="166296"/>
                  </a:cubicBezTo>
                  <a:cubicBezTo>
                    <a:pt x="74459" y="166296"/>
                    <a:pt x="80928" y="164520"/>
                    <a:pt x="88285" y="161095"/>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8" name="Freeform: Shape 1042">
              <a:extLst>
                <a:ext uri="{FF2B5EF4-FFF2-40B4-BE49-F238E27FC236}">
                  <a16:creationId xmlns:a16="http://schemas.microsoft.com/office/drawing/2014/main" id="{C462C93A-38EC-82AA-948A-1E94D846036E}"/>
                </a:ext>
              </a:extLst>
            </p:cNvPr>
            <p:cNvSpPr/>
            <p:nvPr/>
          </p:nvSpPr>
          <p:spPr>
            <a:xfrm>
              <a:off x="21049512" y="1843124"/>
              <a:ext cx="127226" cy="185830"/>
            </a:xfrm>
            <a:custGeom>
              <a:avLst/>
              <a:gdLst>
                <a:gd name="connsiteX0" fmla="*/ 0 w 127226"/>
                <a:gd name="connsiteY0" fmla="*/ 169847 h 185830"/>
                <a:gd name="connsiteX1" fmla="*/ 24481 w 127226"/>
                <a:gd name="connsiteY1" fmla="*/ 167945 h 185830"/>
                <a:gd name="connsiteX2" fmla="*/ 24481 w 127226"/>
                <a:gd name="connsiteY2" fmla="*/ 30063 h 185830"/>
                <a:gd name="connsiteX3" fmla="*/ 1015 w 127226"/>
                <a:gd name="connsiteY3" fmla="*/ 24228 h 185830"/>
                <a:gd name="connsiteX4" fmla="*/ 1015 w 127226"/>
                <a:gd name="connsiteY4" fmla="*/ 6596 h 185830"/>
                <a:gd name="connsiteX5" fmla="*/ 46045 w 127226"/>
                <a:gd name="connsiteY5" fmla="*/ 761 h 185830"/>
                <a:gd name="connsiteX6" fmla="*/ 46680 w 127226"/>
                <a:gd name="connsiteY6" fmla="*/ 761 h 185830"/>
                <a:gd name="connsiteX7" fmla="*/ 53910 w 127226"/>
                <a:gd name="connsiteY7" fmla="*/ 6596 h 185830"/>
                <a:gd name="connsiteX8" fmla="*/ 53910 w 127226"/>
                <a:gd name="connsiteY8" fmla="*/ 12431 h 185830"/>
                <a:gd name="connsiteX9" fmla="*/ 52895 w 127226"/>
                <a:gd name="connsiteY9" fmla="*/ 37800 h 185830"/>
                <a:gd name="connsiteX10" fmla="*/ 53910 w 127226"/>
                <a:gd name="connsiteY10" fmla="*/ 37800 h 185830"/>
                <a:gd name="connsiteX11" fmla="*/ 65580 w 127226"/>
                <a:gd name="connsiteY11" fmla="*/ 23467 h 185830"/>
                <a:gd name="connsiteX12" fmla="*/ 87397 w 127226"/>
                <a:gd name="connsiteY12" fmla="*/ 7357 h 185830"/>
                <a:gd name="connsiteX13" fmla="*/ 116445 w 127226"/>
                <a:gd name="connsiteY13" fmla="*/ 0 h 185830"/>
                <a:gd name="connsiteX14" fmla="*/ 127227 w 127226"/>
                <a:gd name="connsiteY14" fmla="*/ 1649 h 185830"/>
                <a:gd name="connsiteX15" fmla="*/ 127227 w 127226"/>
                <a:gd name="connsiteY15" fmla="*/ 38181 h 185830"/>
                <a:gd name="connsiteX16" fmla="*/ 119870 w 127226"/>
                <a:gd name="connsiteY16" fmla="*/ 35136 h 185830"/>
                <a:gd name="connsiteX17" fmla="*/ 108580 w 127226"/>
                <a:gd name="connsiteY17" fmla="*/ 33614 h 185830"/>
                <a:gd name="connsiteX18" fmla="*/ 58349 w 127226"/>
                <a:gd name="connsiteY18" fmla="*/ 50231 h 185830"/>
                <a:gd name="connsiteX19" fmla="*/ 58349 w 127226"/>
                <a:gd name="connsiteY19" fmla="*/ 167564 h 185830"/>
                <a:gd name="connsiteX20" fmla="*/ 99701 w 127226"/>
                <a:gd name="connsiteY20" fmla="*/ 170228 h 185830"/>
                <a:gd name="connsiteX21" fmla="*/ 99701 w 127226"/>
                <a:gd name="connsiteY21" fmla="*/ 185830 h 185830"/>
                <a:gd name="connsiteX22" fmla="*/ 0 w 127226"/>
                <a:gd name="connsiteY22" fmla="*/ 185830 h 185830"/>
                <a:gd name="connsiteX23" fmla="*/ 0 w 127226"/>
                <a:gd name="connsiteY23" fmla="*/ 169847 h 1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26" h="185830">
                  <a:moveTo>
                    <a:pt x="0" y="169847"/>
                  </a:moveTo>
                  <a:lnTo>
                    <a:pt x="24481" y="167945"/>
                  </a:lnTo>
                  <a:lnTo>
                    <a:pt x="24481" y="30063"/>
                  </a:lnTo>
                  <a:lnTo>
                    <a:pt x="1015" y="24228"/>
                  </a:lnTo>
                  <a:lnTo>
                    <a:pt x="1015" y="6596"/>
                  </a:lnTo>
                  <a:lnTo>
                    <a:pt x="46045" y="761"/>
                  </a:lnTo>
                  <a:lnTo>
                    <a:pt x="46680" y="761"/>
                  </a:lnTo>
                  <a:lnTo>
                    <a:pt x="53910" y="6596"/>
                  </a:lnTo>
                  <a:lnTo>
                    <a:pt x="53910" y="12431"/>
                  </a:lnTo>
                  <a:lnTo>
                    <a:pt x="52895" y="37800"/>
                  </a:lnTo>
                  <a:lnTo>
                    <a:pt x="53910" y="37800"/>
                  </a:lnTo>
                  <a:cubicBezTo>
                    <a:pt x="56066" y="34122"/>
                    <a:pt x="59998" y="29302"/>
                    <a:pt x="65580" y="23467"/>
                  </a:cubicBezTo>
                  <a:cubicBezTo>
                    <a:pt x="71288" y="17632"/>
                    <a:pt x="78518" y="12177"/>
                    <a:pt x="87397" y="7357"/>
                  </a:cubicBezTo>
                  <a:cubicBezTo>
                    <a:pt x="96276" y="2410"/>
                    <a:pt x="105917" y="0"/>
                    <a:pt x="116445" y="0"/>
                  </a:cubicBezTo>
                  <a:cubicBezTo>
                    <a:pt x="120758" y="0"/>
                    <a:pt x="124310" y="507"/>
                    <a:pt x="127227" y="1649"/>
                  </a:cubicBezTo>
                  <a:lnTo>
                    <a:pt x="127227" y="38181"/>
                  </a:lnTo>
                  <a:cubicBezTo>
                    <a:pt x="125705" y="37166"/>
                    <a:pt x="123295" y="36024"/>
                    <a:pt x="119870" y="35136"/>
                  </a:cubicBezTo>
                  <a:cubicBezTo>
                    <a:pt x="116445" y="34122"/>
                    <a:pt x="112766" y="33614"/>
                    <a:pt x="108580" y="33614"/>
                  </a:cubicBezTo>
                  <a:cubicBezTo>
                    <a:pt x="90568" y="33614"/>
                    <a:pt x="73825" y="39196"/>
                    <a:pt x="58349" y="50231"/>
                  </a:cubicBezTo>
                  <a:lnTo>
                    <a:pt x="58349" y="167564"/>
                  </a:lnTo>
                  <a:lnTo>
                    <a:pt x="99701" y="170228"/>
                  </a:lnTo>
                  <a:lnTo>
                    <a:pt x="99701" y="185830"/>
                  </a:lnTo>
                  <a:lnTo>
                    <a:pt x="0" y="185830"/>
                  </a:lnTo>
                  <a:lnTo>
                    <a:pt x="0" y="169847"/>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9" name="Freeform: Shape 1043">
              <a:extLst>
                <a:ext uri="{FF2B5EF4-FFF2-40B4-BE49-F238E27FC236}">
                  <a16:creationId xmlns:a16="http://schemas.microsoft.com/office/drawing/2014/main" id="{F575A277-FC4E-ADA1-6C4F-BA0840C819B3}"/>
                </a:ext>
              </a:extLst>
            </p:cNvPr>
            <p:cNvSpPr/>
            <p:nvPr/>
          </p:nvSpPr>
          <p:spPr>
            <a:xfrm>
              <a:off x="21197542" y="1843378"/>
              <a:ext cx="149932" cy="189381"/>
            </a:xfrm>
            <a:custGeom>
              <a:avLst/>
              <a:gdLst>
                <a:gd name="connsiteX0" fmla="*/ 20676 w 149932"/>
                <a:gd name="connsiteY0" fmla="*/ 163505 h 189381"/>
                <a:gd name="connsiteX1" fmla="*/ 0 w 149932"/>
                <a:gd name="connsiteY1" fmla="*/ 94754 h 189381"/>
                <a:gd name="connsiteX2" fmla="*/ 10782 w 149932"/>
                <a:gd name="connsiteY2" fmla="*/ 44904 h 189381"/>
                <a:gd name="connsiteX3" fmla="*/ 40971 w 149932"/>
                <a:gd name="connsiteY3" fmla="*/ 11670 h 189381"/>
                <a:gd name="connsiteX4" fmla="*/ 85114 w 149932"/>
                <a:gd name="connsiteY4" fmla="*/ 0 h 189381"/>
                <a:gd name="connsiteX5" fmla="*/ 132174 w 149932"/>
                <a:gd name="connsiteY5" fmla="*/ 16744 h 189381"/>
                <a:gd name="connsiteX6" fmla="*/ 149933 w 149932"/>
                <a:gd name="connsiteY6" fmla="*/ 64819 h 189381"/>
                <a:gd name="connsiteX7" fmla="*/ 147649 w 149932"/>
                <a:gd name="connsiteY7" fmla="*/ 95135 h 189381"/>
                <a:gd name="connsiteX8" fmla="*/ 35517 w 149932"/>
                <a:gd name="connsiteY8" fmla="*/ 95135 h 189381"/>
                <a:gd name="connsiteX9" fmla="*/ 50485 w 149932"/>
                <a:gd name="connsiteY9" fmla="*/ 147142 h 189381"/>
                <a:gd name="connsiteX10" fmla="*/ 91203 w 149932"/>
                <a:gd name="connsiteY10" fmla="*/ 166803 h 189381"/>
                <a:gd name="connsiteX11" fmla="*/ 118474 w 149932"/>
                <a:gd name="connsiteY11" fmla="*/ 162110 h 189381"/>
                <a:gd name="connsiteX12" fmla="*/ 140419 w 149932"/>
                <a:gd name="connsiteY12" fmla="*/ 150820 h 189381"/>
                <a:gd name="connsiteX13" fmla="*/ 146634 w 149932"/>
                <a:gd name="connsiteY13" fmla="*/ 165154 h 189381"/>
                <a:gd name="connsiteX14" fmla="*/ 118601 w 149932"/>
                <a:gd name="connsiteY14" fmla="*/ 182151 h 189381"/>
                <a:gd name="connsiteX15" fmla="*/ 80801 w 149932"/>
                <a:gd name="connsiteY15" fmla="*/ 189382 h 189381"/>
                <a:gd name="connsiteX16" fmla="*/ 20676 w 149932"/>
                <a:gd name="connsiteY16" fmla="*/ 163505 h 189381"/>
                <a:gd name="connsiteX17" fmla="*/ 114035 w 149932"/>
                <a:gd name="connsiteY17" fmla="*/ 77757 h 189381"/>
                <a:gd name="connsiteX18" fmla="*/ 115050 w 149932"/>
                <a:gd name="connsiteY18" fmla="*/ 63804 h 189381"/>
                <a:gd name="connsiteX19" fmla="*/ 106044 w 149932"/>
                <a:gd name="connsiteY19" fmla="*/ 30443 h 189381"/>
                <a:gd name="connsiteX20" fmla="*/ 78772 w 149932"/>
                <a:gd name="connsiteY20" fmla="*/ 18266 h 189381"/>
                <a:gd name="connsiteX21" fmla="*/ 48582 w 149932"/>
                <a:gd name="connsiteY21" fmla="*/ 31965 h 189381"/>
                <a:gd name="connsiteX22" fmla="*/ 35644 w 149932"/>
                <a:gd name="connsiteY22" fmla="*/ 77884 h 189381"/>
                <a:gd name="connsiteX23" fmla="*/ 114035 w 149932"/>
                <a:gd name="connsiteY23" fmla="*/ 77884 h 1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932" h="189381">
                  <a:moveTo>
                    <a:pt x="20676" y="163505"/>
                  </a:moveTo>
                  <a:cubicBezTo>
                    <a:pt x="6850" y="146381"/>
                    <a:pt x="0" y="123422"/>
                    <a:pt x="0" y="94754"/>
                  </a:cubicBezTo>
                  <a:cubicBezTo>
                    <a:pt x="0" y="75854"/>
                    <a:pt x="3552" y="59237"/>
                    <a:pt x="10782" y="44904"/>
                  </a:cubicBezTo>
                  <a:cubicBezTo>
                    <a:pt x="18012" y="30570"/>
                    <a:pt x="28033" y="19534"/>
                    <a:pt x="40971" y="11670"/>
                  </a:cubicBezTo>
                  <a:cubicBezTo>
                    <a:pt x="53910" y="3805"/>
                    <a:pt x="68624" y="0"/>
                    <a:pt x="85114" y="0"/>
                  </a:cubicBezTo>
                  <a:cubicBezTo>
                    <a:pt x="105283" y="0"/>
                    <a:pt x="121012" y="5581"/>
                    <a:pt x="132174" y="16744"/>
                  </a:cubicBezTo>
                  <a:cubicBezTo>
                    <a:pt x="143336" y="27906"/>
                    <a:pt x="149298" y="44016"/>
                    <a:pt x="149933" y="64819"/>
                  </a:cubicBezTo>
                  <a:cubicBezTo>
                    <a:pt x="149933" y="78011"/>
                    <a:pt x="149171" y="88158"/>
                    <a:pt x="147649" y="95135"/>
                  </a:cubicBezTo>
                  <a:lnTo>
                    <a:pt x="35517" y="95135"/>
                  </a:lnTo>
                  <a:cubicBezTo>
                    <a:pt x="35898" y="116699"/>
                    <a:pt x="40971" y="133950"/>
                    <a:pt x="50485" y="147142"/>
                  </a:cubicBezTo>
                  <a:cubicBezTo>
                    <a:pt x="59998" y="160334"/>
                    <a:pt x="73571" y="166803"/>
                    <a:pt x="91203" y="166803"/>
                  </a:cubicBezTo>
                  <a:cubicBezTo>
                    <a:pt x="99828" y="166803"/>
                    <a:pt x="108961" y="165281"/>
                    <a:pt x="118474" y="162110"/>
                  </a:cubicBezTo>
                  <a:cubicBezTo>
                    <a:pt x="127988" y="158939"/>
                    <a:pt x="135218" y="155260"/>
                    <a:pt x="140419" y="150820"/>
                  </a:cubicBezTo>
                  <a:lnTo>
                    <a:pt x="146634" y="165154"/>
                  </a:lnTo>
                  <a:cubicBezTo>
                    <a:pt x="140292" y="171623"/>
                    <a:pt x="131032" y="177331"/>
                    <a:pt x="118601" y="182151"/>
                  </a:cubicBezTo>
                  <a:cubicBezTo>
                    <a:pt x="106171" y="186972"/>
                    <a:pt x="93613" y="189382"/>
                    <a:pt x="80801" y="189382"/>
                  </a:cubicBezTo>
                  <a:cubicBezTo>
                    <a:pt x="54417" y="189255"/>
                    <a:pt x="34375" y="180629"/>
                    <a:pt x="20676" y="163505"/>
                  </a:cubicBezTo>
                  <a:close/>
                  <a:moveTo>
                    <a:pt x="114035" y="77757"/>
                  </a:moveTo>
                  <a:cubicBezTo>
                    <a:pt x="114669" y="73190"/>
                    <a:pt x="115050" y="68497"/>
                    <a:pt x="115050" y="63804"/>
                  </a:cubicBezTo>
                  <a:cubicBezTo>
                    <a:pt x="114796" y="49724"/>
                    <a:pt x="111879" y="38561"/>
                    <a:pt x="106044" y="30443"/>
                  </a:cubicBezTo>
                  <a:cubicBezTo>
                    <a:pt x="100209" y="22325"/>
                    <a:pt x="91203" y="18266"/>
                    <a:pt x="78772" y="18266"/>
                  </a:cubicBezTo>
                  <a:cubicBezTo>
                    <a:pt x="66214" y="18266"/>
                    <a:pt x="56066" y="22832"/>
                    <a:pt x="48582" y="31965"/>
                  </a:cubicBezTo>
                  <a:cubicBezTo>
                    <a:pt x="41098" y="41098"/>
                    <a:pt x="36786" y="56447"/>
                    <a:pt x="35644" y="77884"/>
                  </a:cubicBezTo>
                  <a:lnTo>
                    <a:pt x="114035" y="77884"/>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0" name="Freeform: Shape 1044">
              <a:extLst>
                <a:ext uri="{FF2B5EF4-FFF2-40B4-BE49-F238E27FC236}">
                  <a16:creationId xmlns:a16="http://schemas.microsoft.com/office/drawing/2014/main" id="{D16702F9-F144-5742-00F9-0B31424CE2CC}"/>
                </a:ext>
              </a:extLst>
            </p:cNvPr>
            <p:cNvSpPr/>
            <p:nvPr/>
          </p:nvSpPr>
          <p:spPr>
            <a:xfrm>
              <a:off x="21452503" y="1844139"/>
              <a:ext cx="160080" cy="188493"/>
            </a:xfrm>
            <a:custGeom>
              <a:avLst/>
              <a:gdLst>
                <a:gd name="connsiteX0" fmla="*/ 30824 w 160080"/>
                <a:gd name="connsiteY0" fmla="*/ 90822 h 188493"/>
                <a:gd name="connsiteX1" fmla="*/ 108454 w 160080"/>
                <a:gd name="connsiteY1" fmla="*/ 75347 h 188493"/>
                <a:gd name="connsiteX2" fmla="*/ 108454 w 160080"/>
                <a:gd name="connsiteY2" fmla="*/ 66214 h 188493"/>
                <a:gd name="connsiteX3" fmla="*/ 105156 w 160080"/>
                <a:gd name="connsiteY3" fmla="*/ 42113 h 188493"/>
                <a:gd name="connsiteX4" fmla="*/ 93866 w 160080"/>
                <a:gd name="connsiteY4" fmla="*/ 29302 h 188493"/>
                <a:gd name="connsiteX5" fmla="*/ 71161 w 160080"/>
                <a:gd name="connsiteY5" fmla="*/ 25242 h 188493"/>
                <a:gd name="connsiteX6" fmla="*/ 41352 w 160080"/>
                <a:gd name="connsiteY6" fmla="*/ 29936 h 188493"/>
                <a:gd name="connsiteX7" fmla="*/ 15095 w 160080"/>
                <a:gd name="connsiteY7" fmla="*/ 41479 h 188493"/>
                <a:gd name="connsiteX8" fmla="*/ 6977 w 160080"/>
                <a:gd name="connsiteY8" fmla="*/ 24481 h 188493"/>
                <a:gd name="connsiteX9" fmla="*/ 22579 w 160080"/>
                <a:gd name="connsiteY9" fmla="*/ 14968 h 188493"/>
                <a:gd name="connsiteX10" fmla="*/ 48963 w 160080"/>
                <a:gd name="connsiteY10" fmla="*/ 4566 h 188493"/>
                <a:gd name="connsiteX11" fmla="*/ 78898 w 160080"/>
                <a:gd name="connsiteY11" fmla="*/ 0 h 188493"/>
                <a:gd name="connsiteX12" fmla="*/ 115557 w 160080"/>
                <a:gd name="connsiteY12" fmla="*/ 6342 h 188493"/>
                <a:gd name="connsiteX13" fmla="*/ 134965 w 160080"/>
                <a:gd name="connsiteY13" fmla="*/ 26765 h 188493"/>
                <a:gd name="connsiteX14" fmla="*/ 140799 w 160080"/>
                <a:gd name="connsiteY14" fmla="*/ 64184 h 188493"/>
                <a:gd name="connsiteX15" fmla="*/ 140799 w 160080"/>
                <a:gd name="connsiteY15" fmla="*/ 168833 h 188493"/>
                <a:gd name="connsiteX16" fmla="*/ 160080 w 160080"/>
                <a:gd name="connsiteY16" fmla="*/ 168833 h 188493"/>
                <a:gd name="connsiteX17" fmla="*/ 160080 w 160080"/>
                <a:gd name="connsiteY17" fmla="*/ 183293 h 188493"/>
                <a:gd name="connsiteX18" fmla="*/ 143590 w 160080"/>
                <a:gd name="connsiteY18" fmla="*/ 186591 h 188493"/>
                <a:gd name="connsiteX19" fmla="*/ 126212 w 160080"/>
                <a:gd name="connsiteY19" fmla="*/ 188240 h 188493"/>
                <a:gd name="connsiteX20" fmla="*/ 113781 w 160080"/>
                <a:gd name="connsiteY20" fmla="*/ 185450 h 188493"/>
                <a:gd name="connsiteX21" fmla="*/ 110483 w 160080"/>
                <a:gd name="connsiteY21" fmla="*/ 173272 h 188493"/>
                <a:gd name="connsiteX22" fmla="*/ 110483 w 160080"/>
                <a:gd name="connsiteY22" fmla="*/ 162490 h 188493"/>
                <a:gd name="connsiteX23" fmla="*/ 86509 w 160080"/>
                <a:gd name="connsiteY23" fmla="*/ 180376 h 188493"/>
                <a:gd name="connsiteX24" fmla="*/ 54417 w 160080"/>
                <a:gd name="connsiteY24" fmla="*/ 188494 h 188493"/>
                <a:gd name="connsiteX25" fmla="*/ 15475 w 160080"/>
                <a:gd name="connsiteY25" fmla="*/ 174921 h 188493"/>
                <a:gd name="connsiteX26" fmla="*/ 0 w 160080"/>
                <a:gd name="connsiteY26" fmla="*/ 135979 h 188493"/>
                <a:gd name="connsiteX27" fmla="*/ 30824 w 160080"/>
                <a:gd name="connsiteY27" fmla="*/ 90822 h 188493"/>
                <a:gd name="connsiteX28" fmla="*/ 88158 w 160080"/>
                <a:gd name="connsiteY28" fmla="*/ 161095 h 188493"/>
                <a:gd name="connsiteX29" fmla="*/ 108327 w 160080"/>
                <a:gd name="connsiteY29" fmla="*/ 148664 h 188493"/>
                <a:gd name="connsiteX30" fmla="*/ 108327 w 160080"/>
                <a:gd name="connsiteY30" fmla="*/ 92598 h 188493"/>
                <a:gd name="connsiteX31" fmla="*/ 54671 w 160080"/>
                <a:gd name="connsiteY31" fmla="*/ 103507 h 188493"/>
                <a:gd name="connsiteX32" fmla="*/ 36532 w 160080"/>
                <a:gd name="connsiteY32" fmla="*/ 132047 h 188493"/>
                <a:gd name="connsiteX33" fmla="*/ 45157 w 160080"/>
                <a:gd name="connsiteY33" fmla="*/ 157924 h 188493"/>
                <a:gd name="connsiteX34" fmla="*/ 68497 w 160080"/>
                <a:gd name="connsiteY34" fmla="*/ 166296 h 188493"/>
                <a:gd name="connsiteX35" fmla="*/ 88158 w 160080"/>
                <a:gd name="connsiteY35" fmla="*/ 161095 h 18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0080" h="188493">
                  <a:moveTo>
                    <a:pt x="30824" y="90822"/>
                  </a:moveTo>
                  <a:cubicBezTo>
                    <a:pt x="51246" y="81182"/>
                    <a:pt x="77123" y="75981"/>
                    <a:pt x="108454" y="75347"/>
                  </a:cubicBezTo>
                  <a:lnTo>
                    <a:pt x="108454" y="66214"/>
                  </a:lnTo>
                  <a:cubicBezTo>
                    <a:pt x="108454" y="56066"/>
                    <a:pt x="107312" y="47948"/>
                    <a:pt x="105156" y="42113"/>
                  </a:cubicBezTo>
                  <a:cubicBezTo>
                    <a:pt x="102999" y="36278"/>
                    <a:pt x="99194" y="31965"/>
                    <a:pt x="93866" y="29302"/>
                  </a:cubicBezTo>
                  <a:cubicBezTo>
                    <a:pt x="88539" y="26638"/>
                    <a:pt x="80928" y="25242"/>
                    <a:pt x="71161" y="25242"/>
                  </a:cubicBezTo>
                  <a:cubicBezTo>
                    <a:pt x="60125" y="25242"/>
                    <a:pt x="50104" y="26765"/>
                    <a:pt x="41352" y="29936"/>
                  </a:cubicBezTo>
                  <a:cubicBezTo>
                    <a:pt x="32599" y="33107"/>
                    <a:pt x="23847" y="36912"/>
                    <a:pt x="15095" y="41479"/>
                  </a:cubicBezTo>
                  <a:lnTo>
                    <a:pt x="6977" y="24481"/>
                  </a:lnTo>
                  <a:cubicBezTo>
                    <a:pt x="9767" y="22071"/>
                    <a:pt x="14968" y="18900"/>
                    <a:pt x="22579" y="14968"/>
                  </a:cubicBezTo>
                  <a:cubicBezTo>
                    <a:pt x="30189" y="11036"/>
                    <a:pt x="38942" y="7611"/>
                    <a:pt x="48963" y="4566"/>
                  </a:cubicBezTo>
                  <a:cubicBezTo>
                    <a:pt x="58983" y="1522"/>
                    <a:pt x="69004" y="0"/>
                    <a:pt x="78898" y="0"/>
                  </a:cubicBezTo>
                  <a:cubicBezTo>
                    <a:pt x="94374" y="0"/>
                    <a:pt x="106551" y="2156"/>
                    <a:pt x="115557" y="6342"/>
                  </a:cubicBezTo>
                  <a:cubicBezTo>
                    <a:pt x="124563" y="10528"/>
                    <a:pt x="131032" y="17378"/>
                    <a:pt x="134965" y="26765"/>
                  </a:cubicBezTo>
                  <a:cubicBezTo>
                    <a:pt x="138897" y="36151"/>
                    <a:pt x="140799" y="48582"/>
                    <a:pt x="140799" y="64184"/>
                  </a:cubicBezTo>
                  <a:lnTo>
                    <a:pt x="140799" y="168833"/>
                  </a:lnTo>
                  <a:lnTo>
                    <a:pt x="160080" y="168833"/>
                  </a:lnTo>
                  <a:lnTo>
                    <a:pt x="160080" y="183293"/>
                  </a:lnTo>
                  <a:cubicBezTo>
                    <a:pt x="155767" y="184435"/>
                    <a:pt x="150186" y="185450"/>
                    <a:pt x="143590" y="186591"/>
                  </a:cubicBezTo>
                  <a:cubicBezTo>
                    <a:pt x="136994" y="187606"/>
                    <a:pt x="131159" y="188240"/>
                    <a:pt x="126212" y="188240"/>
                  </a:cubicBezTo>
                  <a:cubicBezTo>
                    <a:pt x="120124" y="188240"/>
                    <a:pt x="115938" y="187352"/>
                    <a:pt x="113781" y="185450"/>
                  </a:cubicBezTo>
                  <a:cubicBezTo>
                    <a:pt x="111625" y="183547"/>
                    <a:pt x="110483" y="179488"/>
                    <a:pt x="110483" y="173272"/>
                  </a:cubicBezTo>
                  <a:lnTo>
                    <a:pt x="110483" y="162490"/>
                  </a:lnTo>
                  <a:cubicBezTo>
                    <a:pt x="104014" y="168959"/>
                    <a:pt x="96023" y="175048"/>
                    <a:pt x="86509" y="180376"/>
                  </a:cubicBezTo>
                  <a:cubicBezTo>
                    <a:pt x="76996" y="185703"/>
                    <a:pt x="66341" y="188494"/>
                    <a:pt x="54417" y="188494"/>
                  </a:cubicBezTo>
                  <a:cubicBezTo>
                    <a:pt x="38815" y="188494"/>
                    <a:pt x="25750" y="183927"/>
                    <a:pt x="15475" y="174921"/>
                  </a:cubicBezTo>
                  <a:cubicBezTo>
                    <a:pt x="5201" y="165915"/>
                    <a:pt x="0" y="152977"/>
                    <a:pt x="0" y="135979"/>
                  </a:cubicBezTo>
                  <a:cubicBezTo>
                    <a:pt x="127" y="115557"/>
                    <a:pt x="10401" y="100462"/>
                    <a:pt x="30824" y="90822"/>
                  </a:cubicBezTo>
                  <a:close/>
                  <a:moveTo>
                    <a:pt x="88158" y="161095"/>
                  </a:moveTo>
                  <a:cubicBezTo>
                    <a:pt x="95515" y="157670"/>
                    <a:pt x="102238" y="153484"/>
                    <a:pt x="108327" y="148664"/>
                  </a:cubicBezTo>
                  <a:lnTo>
                    <a:pt x="108327" y="92598"/>
                  </a:lnTo>
                  <a:cubicBezTo>
                    <a:pt x="84607" y="92598"/>
                    <a:pt x="66721" y="96276"/>
                    <a:pt x="54671" y="103507"/>
                  </a:cubicBezTo>
                  <a:cubicBezTo>
                    <a:pt x="42620" y="110737"/>
                    <a:pt x="36532" y="120250"/>
                    <a:pt x="36532" y="132047"/>
                  </a:cubicBezTo>
                  <a:cubicBezTo>
                    <a:pt x="36532" y="143844"/>
                    <a:pt x="39449" y="152469"/>
                    <a:pt x="45157" y="157924"/>
                  </a:cubicBezTo>
                  <a:cubicBezTo>
                    <a:pt x="50865" y="163505"/>
                    <a:pt x="58730" y="166296"/>
                    <a:pt x="68497" y="166296"/>
                  </a:cubicBezTo>
                  <a:cubicBezTo>
                    <a:pt x="74205" y="166296"/>
                    <a:pt x="80801" y="164520"/>
                    <a:pt x="88158" y="161095"/>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1" name="Freeform: Shape 1045">
              <a:extLst>
                <a:ext uri="{FF2B5EF4-FFF2-40B4-BE49-F238E27FC236}">
                  <a16:creationId xmlns:a16="http://schemas.microsoft.com/office/drawing/2014/main" id="{14BBE59A-5197-ECAC-CD3D-FE0EAA8CAB2F}"/>
                </a:ext>
              </a:extLst>
            </p:cNvPr>
            <p:cNvSpPr/>
            <p:nvPr/>
          </p:nvSpPr>
          <p:spPr>
            <a:xfrm>
              <a:off x="21712792" y="1784394"/>
              <a:ext cx="214877" cy="244940"/>
            </a:xfrm>
            <a:custGeom>
              <a:avLst/>
              <a:gdLst>
                <a:gd name="connsiteX0" fmla="*/ 254 w 214877"/>
                <a:gd name="connsiteY0" fmla="*/ 228577 h 244940"/>
                <a:gd name="connsiteX1" fmla="*/ 27272 w 214877"/>
                <a:gd name="connsiteY1" fmla="*/ 225279 h 244940"/>
                <a:gd name="connsiteX2" fmla="*/ 27272 w 214877"/>
                <a:gd name="connsiteY2" fmla="*/ 22706 h 244940"/>
                <a:gd name="connsiteX3" fmla="*/ 1903 w 214877"/>
                <a:gd name="connsiteY3" fmla="*/ 18520 h 244940"/>
                <a:gd name="connsiteX4" fmla="*/ 1903 w 214877"/>
                <a:gd name="connsiteY4" fmla="*/ 2537 h 244940"/>
                <a:gd name="connsiteX5" fmla="*/ 44650 w 214877"/>
                <a:gd name="connsiteY5" fmla="*/ 2537 h 244940"/>
                <a:gd name="connsiteX6" fmla="*/ 69385 w 214877"/>
                <a:gd name="connsiteY6" fmla="*/ 1268 h 244940"/>
                <a:gd name="connsiteX7" fmla="*/ 94754 w 214877"/>
                <a:gd name="connsiteY7" fmla="*/ 0 h 244940"/>
                <a:gd name="connsiteX8" fmla="*/ 162998 w 214877"/>
                <a:gd name="connsiteY8" fmla="*/ 15475 h 244940"/>
                <a:gd name="connsiteX9" fmla="*/ 183420 w 214877"/>
                <a:gd name="connsiteY9" fmla="*/ 64184 h 244940"/>
                <a:gd name="connsiteX10" fmla="*/ 170481 w 214877"/>
                <a:gd name="connsiteY10" fmla="*/ 106551 h 244940"/>
                <a:gd name="connsiteX11" fmla="*/ 135091 w 214877"/>
                <a:gd name="connsiteY11" fmla="*/ 132681 h 244940"/>
                <a:gd name="connsiteX12" fmla="*/ 154499 w 214877"/>
                <a:gd name="connsiteY12" fmla="*/ 151708 h 244940"/>
                <a:gd name="connsiteX13" fmla="*/ 176443 w 214877"/>
                <a:gd name="connsiteY13" fmla="*/ 189382 h 244940"/>
                <a:gd name="connsiteX14" fmla="*/ 191918 w 214877"/>
                <a:gd name="connsiteY14" fmla="*/ 216146 h 244940"/>
                <a:gd name="connsiteX15" fmla="*/ 202193 w 214877"/>
                <a:gd name="connsiteY15" fmla="*/ 225660 h 244940"/>
                <a:gd name="connsiteX16" fmla="*/ 214878 w 214877"/>
                <a:gd name="connsiteY16" fmla="*/ 228958 h 244940"/>
                <a:gd name="connsiteX17" fmla="*/ 214878 w 214877"/>
                <a:gd name="connsiteY17" fmla="*/ 244941 h 244940"/>
                <a:gd name="connsiteX18" fmla="*/ 169847 w 214877"/>
                <a:gd name="connsiteY18" fmla="*/ 244941 h 244940"/>
                <a:gd name="connsiteX19" fmla="*/ 158177 w 214877"/>
                <a:gd name="connsiteY19" fmla="*/ 233651 h 244940"/>
                <a:gd name="connsiteX20" fmla="*/ 140926 w 214877"/>
                <a:gd name="connsiteY20" fmla="*/ 198895 h 244940"/>
                <a:gd name="connsiteX21" fmla="*/ 120504 w 214877"/>
                <a:gd name="connsiteY21" fmla="*/ 158051 h 244940"/>
                <a:gd name="connsiteX22" fmla="*/ 103380 w 214877"/>
                <a:gd name="connsiteY22" fmla="*/ 138643 h 244940"/>
                <a:gd name="connsiteX23" fmla="*/ 62028 w 214877"/>
                <a:gd name="connsiteY23" fmla="*/ 138263 h 244940"/>
                <a:gd name="connsiteX24" fmla="*/ 62028 w 214877"/>
                <a:gd name="connsiteY24" fmla="*/ 225660 h 244940"/>
                <a:gd name="connsiteX25" fmla="*/ 94247 w 214877"/>
                <a:gd name="connsiteY25" fmla="*/ 228958 h 244940"/>
                <a:gd name="connsiteX26" fmla="*/ 94247 w 214877"/>
                <a:gd name="connsiteY26" fmla="*/ 244941 h 244940"/>
                <a:gd name="connsiteX27" fmla="*/ 0 w 214877"/>
                <a:gd name="connsiteY27" fmla="*/ 244941 h 244940"/>
                <a:gd name="connsiteX28" fmla="*/ 0 w 214877"/>
                <a:gd name="connsiteY28" fmla="*/ 228577 h 244940"/>
                <a:gd name="connsiteX29" fmla="*/ 133950 w 214877"/>
                <a:gd name="connsiteY29" fmla="*/ 107058 h 244940"/>
                <a:gd name="connsiteX30" fmla="*/ 146000 w 214877"/>
                <a:gd name="connsiteY30" fmla="*/ 66341 h 244940"/>
                <a:gd name="connsiteX31" fmla="*/ 133823 w 214877"/>
                <a:gd name="connsiteY31" fmla="*/ 30063 h 244940"/>
                <a:gd name="connsiteX32" fmla="*/ 91583 w 214877"/>
                <a:gd name="connsiteY32" fmla="*/ 17505 h 244940"/>
                <a:gd name="connsiteX33" fmla="*/ 70780 w 214877"/>
                <a:gd name="connsiteY33" fmla="*/ 18773 h 244940"/>
                <a:gd name="connsiteX34" fmla="*/ 62281 w 214877"/>
                <a:gd name="connsiteY34" fmla="*/ 19407 h 244940"/>
                <a:gd name="connsiteX35" fmla="*/ 62281 w 214877"/>
                <a:gd name="connsiteY35" fmla="*/ 120504 h 244940"/>
                <a:gd name="connsiteX36" fmla="*/ 82450 w 214877"/>
                <a:gd name="connsiteY36" fmla="*/ 120885 h 244940"/>
                <a:gd name="connsiteX37" fmla="*/ 100970 w 214877"/>
                <a:gd name="connsiteY37" fmla="*/ 120885 h 244940"/>
                <a:gd name="connsiteX38" fmla="*/ 133950 w 214877"/>
                <a:gd name="connsiteY38" fmla="*/ 107058 h 24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4877" h="244940">
                  <a:moveTo>
                    <a:pt x="254" y="228577"/>
                  </a:moveTo>
                  <a:lnTo>
                    <a:pt x="27272" y="225279"/>
                  </a:lnTo>
                  <a:lnTo>
                    <a:pt x="27272" y="22706"/>
                  </a:lnTo>
                  <a:lnTo>
                    <a:pt x="1903" y="18520"/>
                  </a:lnTo>
                  <a:lnTo>
                    <a:pt x="1903" y="2537"/>
                  </a:lnTo>
                  <a:lnTo>
                    <a:pt x="44650" y="2537"/>
                  </a:lnTo>
                  <a:cubicBezTo>
                    <a:pt x="50739" y="2537"/>
                    <a:pt x="58983" y="2156"/>
                    <a:pt x="69385" y="1268"/>
                  </a:cubicBezTo>
                  <a:cubicBezTo>
                    <a:pt x="80294" y="381"/>
                    <a:pt x="88666" y="0"/>
                    <a:pt x="94754" y="0"/>
                  </a:cubicBezTo>
                  <a:cubicBezTo>
                    <a:pt x="126719" y="0"/>
                    <a:pt x="149425" y="5201"/>
                    <a:pt x="162998" y="15475"/>
                  </a:cubicBezTo>
                  <a:cubicBezTo>
                    <a:pt x="176570" y="25750"/>
                    <a:pt x="183420" y="41986"/>
                    <a:pt x="183420" y="64184"/>
                  </a:cubicBezTo>
                  <a:cubicBezTo>
                    <a:pt x="183420" y="79660"/>
                    <a:pt x="179107" y="93740"/>
                    <a:pt x="170481" y="106551"/>
                  </a:cubicBezTo>
                  <a:cubicBezTo>
                    <a:pt x="161856" y="119363"/>
                    <a:pt x="150059" y="128115"/>
                    <a:pt x="135091" y="132681"/>
                  </a:cubicBezTo>
                  <a:cubicBezTo>
                    <a:pt x="142068" y="136360"/>
                    <a:pt x="148537" y="142702"/>
                    <a:pt x="154499" y="151708"/>
                  </a:cubicBezTo>
                  <a:cubicBezTo>
                    <a:pt x="160461" y="160714"/>
                    <a:pt x="167818" y="173272"/>
                    <a:pt x="176443" y="189382"/>
                  </a:cubicBezTo>
                  <a:cubicBezTo>
                    <a:pt x="183166" y="201559"/>
                    <a:pt x="188367" y="210438"/>
                    <a:pt x="191918" y="216146"/>
                  </a:cubicBezTo>
                  <a:cubicBezTo>
                    <a:pt x="195470" y="221854"/>
                    <a:pt x="198895" y="224899"/>
                    <a:pt x="202193" y="225660"/>
                  </a:cubicBezTo>
                  <a:lnTo>
                    <a:pt x="214878" y="228958"/>
                  </a:lnTo>
                  <a:lnTo>
                    <a:pt x="214878" y="244941"/>
                  </a:lnTo>
                  <a:lnTo>
                    <a:pt x="169847" y="244941"/>
                  </a:lnTo>
                  <a:cubicBezTo>
                    <a:pt x="166422" y="244941"/>
                    <a:pt x="162490" y="241262"/>
                    <a:pt x="158177" y="233651"/>
                  </a:cubicBezTo>
                  <a:cubicBezTo>
                    <a:pt x="153865" y="226167"/>
                    <a:pt x="148030" y="214624"/>
                    <a:pt x="140926" y="198895"/>
                  </a:cubicBezTo>
                  <a:cubicBezTo>
                    <a:pt x="133062" y="181771"/>
                    <a:pt x="126339" y="168072"/>
                    <a:pt x="120504" y="158051"/>
                  </a:cubicBezTo>
                  <a:cubicBezTo>
                    <a:pt x="114796" y="147903"/>
                    <a:pt x="109088" y="141434"/>
                    <a:pt x="103380" y="138643"/>
                  </a:cubicBezTo>
                  <a:cubicBezTo>
                    <a:pt x="80167" y="138643"/>
                    <a:pt x="66341" y="138516"/>
                    <a:pt x="62028" y="138263"/>
                  </a:cubicBezTo>
                  <a:lnTo>
                    <a:pt x="62028" y="225660"/>
                  </a:lnTo>
                  <a:lnTo>
                    <a:pt x="94247" y="228958"/>
                  </a:lnTo>
                  <a:lnTo>
                    <a:pt x="94247" y="244941"/>
                  </a:lnTo>
                  <a:lnTo>
                    <a:pt x="0" y="244941"/>
                  </a:lnTo>
                  <a:lnTo>
                    <a:pt x="0" y="228577"/>
                  </a:lnTo>
                  <a:close/>
                  <a:moveTo>
                    <a:pt x="133950" y="107058"/>
                  </a:moveTo>
                  <a:cubicBezTo>
                    <a:pt x="141941" y="97925"/>
                    <a:pt x="146000" y="84353"/>
                    <a:pt x="146000" y="66341"/>
                  </a:cubicBezTo>
                  <a:cubicBezTo>
                    <a:pt x="146000" y="50485"/>
                    <a:pt x="141941" y="38308"/>
                    <a:pt x="133823" y="30063"/>
                  </a:cubicBezTo>
                  <a:cubicBezTo>
                    <a:pt x="125705" y="21691"/>
                    <a:pt x="111625" y="17505"/>
                    <a:pt x="91583" y="17505"/>
                  </a:cubicBezTo>
                  <a:cubicBezTo>
                    <a:pt x="84607" y="17505"/>
                    <a:pt x="77630" y="17885"/>
                    <a:pt x="70780" y="18773"/>
                  </a:cubicBezTo>
                  <a:cubicBezTo>
                    <a:pt x="66467" y="19154"/>
                    <a:pt x="63550" y="19407"/>
                    <a:pt x="62281" y="19407"/>
                  </a:cubicBezTo>
                  <a:lnTo>
                    <a:pt x="62281" y="120504"/>
                  </a:lnTo>
                  <a:cubicBezTo>
                    <a:pt x="65580" y="120758"/>
                    <a:pt x="72302" y="120885"/>
                    <a:pt x="82450" y="120885"/>
                  </a:cubicBezTo>
                  <a:lnTo>
                    <a:pt x="100970" y="120885"/>
                  </a:lnTo>
                  <a:cubicBezTo>
                    <a:pt x="114923" y="120758"/>
                    <a:pt x="125832" y="116191"/>
                    <a:pt x="133950" y="107058"/>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2" name="Freeform: Shape 1046">
              <a:extLst>
                <a:ext uri="{FF2B5EF4-FFF2-40B4-BE49-F238E27FC236}">
                  <a16:creationId xmlns:a16="http://schemas.microsoft.com/office/drawing/2014/main" id="{4ED8047B-BD29-4880-AC9E-6CE4747D4EDF}"/>
                </a:ext>
              </a:extLst>
            </p:cNvPr>
            <p:cNvSpPr/>
            <p:nvPr/>
          </p:nvSpPr>
          <p:spPr>
            <a:xfrm>
              <a:off x="21941243" y="1770568"/>
              <a:ext cx="86382" cy="258513"/>
            </a:xfrm>
            <a:custGeom>
              <a:avLst/>
              <a:gdLst>
                <a:gd name="connsiteX0" fmla="*/ 26384 w 86382"/>
                <a:gd name="connsiteY0" fmla="*/ 102619 h 258513"/>
                <a:gd name="connsiteX1" fmla="*/ 1649 w 86382"/>
                <a:gd name="connsiteY1" fmla="*/ 96784 h 258513"/>
                <a:gd name="connsiteX2" fmla="*/ 1649 w 86382"/>
                <a:gd name="connsiteY2" fmla="*/ 79533 h 258513"/>
                <a:gd name="connsiteX3" fmla="*/ 52134 w 86382"/>
                <a:gd name="connsiteY3" fmla="*/ 73317 h 258513"/>
                <a:gd name="connsiteX4" fmla="*/ 52768 w 86382"/>
                <a:gd name="connsiteY4" fmla="*/ 73317 h 258513"/>
                <a:gd name="connsiteX5" fmla="*/ 60252 w 86382"/>
                <a:gd name="connsiteY5" fmla="*/ 79152 h 258513"/>
                <a:gd name="connsiteX6" fmla="*/ 60252 w 86382"/>
                <a:gd name="connsiteY6" fmla="*/ 239867 h 258513"/>
                <a:gd name="connsiteX7" fmla="*/ 86382 w 86382"/>
                <a:gd name="connsiteY7" fmla="*/ 242530 h 258513"/>
                <a:gd name="connsiteX8" fmla="*/ 86382 w 86382"/>
                <a:gd name="connsiteY8" fmla="*/ 258513 h 258513"/>
                <a:gd name="connsiteX9" fmla="*/ 0 w 86382"/>
                <a:gd name="connsiteY9" fmla="*/ 258513 h 258513"/>
                <a:gd name="connsiteX10" fmla="*/ 0 w 86382"/>
                <a:gd name="connsiteY10" fmla="*/ 242530 h 258513"/>
                <a:gd name="connsiteX11" fmla="*/ 26384 w 86382"/>
                <a:gd name="connsiteY11" fmla="*/ 239613 h 258513"/>
                <a:gd name="connsiteX12" fmla="*/ 26384 w 86382"/>
                <a:gd name="connsiteY12" fmla="*/ 102619 h 258513"/>
                <a:gd name="connsiteX13" fmla="*/ 23720 w 86382"/>
                <a:gd name="connsiteY13" fmla="*/ 39069 h 258513"/>
                <a:gd name="connsiteX14" fmla="*/ 18519 w 86382"/>
                <a:gd name="connsiteY14" fmla="*/ 24101 h 258513"/>
                <a:gd name="connsiteX15" fmla="*/ 24862 w 86382"/>
                <a:gd name="connsiteY15" fmla="*/ 6850 h 258513"/>
                <a:gd name="connsiteX16" fmla="*/ 42367 w 86382"/>
                <a:gd name="connsiteY16" fmla="*/ 0 h 258513"/>
                <a:gd name="connsiteX17" fmla="*/ 58603 w 86382"/>
                <a:gd name="connsiteY17" fmla="*/ 5835 h 258513"/>
                <a:gd name="connsiteX18" fmla="*/ 63804 w 86382"/>
                <a:gd name="connsiteY18" fmla="*/ 20803 h 258513"/>
                <a:gd name="connsiteX19" fmla="*/ 57461 w 86382"/>
                <a:gd name="connsiteY19" fmla="*/ 38434 h 258513"/>
                <a:gd name="connsiteX20" fmla="*/ 39703 w 86382"/>
                <a:gd name="connsiteY20" fmla="*/ 44904 h 258513"/>
                <a:gd name="connsiteX21" fmla="*/ 39322 w 86382"/>
                <a:gd name="connsiteY21" fmla="*/ 44904 h 258513"/>
                <a:gd name="connsiteX22" fmla="*/ 23720 w 86382"/>
                <a:gd name="connsiteY22" fmla="*/ 39069 h 25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82" h="258513">
                  <a:moveTo>
                    <a:pt x="26384" y="102619"/>
                  </a:moveTo>
                  <a:lnTo>
                    <a:pt x="1649" y="96784"/>
                  </a:lnTo>
                  <a:lnTo>
                    <a:pt x="1649" y="79533"/>
                  </a:lnTo>
                  <a:lnTo>
                    <a:pt x="52134" y="73317"/>
                  </a:lnTo>
                  <a:lnTo>
                    <a:pt x="52768" y="73317"/>
                  </a:lnTo>
                  <a:lnTo>
                    <a:pt x="60252" y="79152"/>
                  </a:lnTo>
                  <a:lnTo>
                    <a:pt x="60252" y="239867"/>
                  </a:lnTo>
                  <a:lnTo>
                    <a:pt x="86382" y="242530"/>
                  </a:lnTo>
                  <a:lnTo>
                    <a:pt x="86382" y="258513"/>
                  </a:lnTo>
                  <a:lnTo>
                    <a:pt x="0" y="258513"/>
                  </a:lnTo>
                  <a:lnTo>
                    <a:pt x="0" y="242530"/>
                  </a:lnTo>
                  <a:lnTo>
                    <a:pt x="26384" y="239613"/>
                  </a:lnTo>
                  <a:lnTo>
                    <a:pt x="26384" y="102619"/>
                  </a:lnTo>
                  <a:close/>
                  <a:moveTo>
                    <a:pt x="23720" y="39069"/>
                  </a:moveTo>
                  <a:cubicBezTo>
                    <a:pt x="20295" y="35136"/>
                    <a:pt x="18519" y="30189"/>
                    <a:pt x="18519" y="24101"/>
                  </a:cubicBezTo>
                  <a:cubicBezTo>
                    <a:pt x="18519" y="17124"/>
                    <a:pt x="20676" y="11416"/>
                    <a:pt x="24862" y="6850"/>
                  </a:cubicBezTo>
                  <a:cubicBezTo>
                    <a:pt x="29048" y="2283"/>
                    <a:pt x="34883" y="0"/>
                    <a:pt x="42367" y="0"/>
                  </a:cubicBezTo>
                  <a:cubicBezTo>
                    <a:pt x="49724" y="0"/>
                    <a:pt x="55178" y="1903"/>
                    <a:pt x="58603" y="5835"/>
                  </a:cubicBezTo>
                  <a:cubicBezTo>
                    <a:pt x="62028" y="9767"/>
                    <a:pt x="63804" y="14714"/>
                    <a:pt x="63804" y="20803"/>
                  </a:cubicBezTo>
                  <a:cubicBezTo>
                    <a:pt x="63804" y="28160"/>
                    <a:pt x="61647" y="33995"/>
                    <a:pt x="57461" y="38434"/>
                  </a:cubicBezTo>
                  <a:cubicBezTo>
                    <a:pt x="53275" y="42747"/>
                    <a:pt x="47314" y="44904"/>
                    <a:pt x="39703" y="44904"/>
                  </a:cubicBezTo>
                  <a:lnTo>
                    <a:pt x="39322" y="44904"/>
                  </a:lnTo>
                  <a:cubicBezTo>
                    <a:pt x="32473" y="44904"/>
                    <a:pt x="27272" y="43001"/>
                    <a:pt x="23720" y="390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3" name="Freeform: Shape 1047">
              <a:extLst>
                <a:ext uri="{FF2B5EF4-FFF2-40B4-BE49-F238E27FC236}">
                  <a16:creationId xmlns:a16="http://schemas.microsoft.com/office/drawing/2014/main" id="{57839ECC-A355-6720-9EC2-51A746141E85}"/>
                </a:ext>
              </a:extLst>
            </p:cNvPr>
            <p:cNvSpPr/>
            <p:nvPr/>
          </p:nvSpPr>
          <p:spPr>
            <a:xfrm>
              <a:off x="22053882" y="1844012"/>
              <a:ext cx="132046" cy="188366"/>
            </a:xfrm>
            <a:custGeom>
              <a:avLst/>
              <a:gdLst>
                <a:gd name="connsiteX0" fmla="*/ 27145 w 132046"/>
                <a:gd name="connsiteY0" fmla="*/ 158939 h 188366"/>
                <a:gd name="connsiteX1" fmla="*/ 40971 w 132046"/>
                <a:gd name="connsiteY1" fmla="*/ 167691 h 188366"/>
                <a:gd name="connsiteX2" fmla="*/ 63296 w 132046"/>
                <a:gd name="connsiteY2" fmla="*/ 171623 h 188366"/>
                <a:gd name="connsiteX3" fmla="*/ 90695 w 132046"/>
                <a:gd name="connsiteY3" fmla="*/ 164393 h 188366"/>
                <a:gd name="connsiteX4" fmla="*/ 99448 w 132046"/>
                <a:gd name="connsiteY4" fmla="*/ 144478 h 188366"/>
                <a:gd name="connsiteX5" fmla="*/ 93866 w 132046"/>
                <a:gd name="connsiteY5" fmla="*/ 129130 h 188366"/>
                <a:gd name="connsiteX6" fmla="*/ 78391 w 132046"/>
                <a:gd name="connsiteY6" fmla="*/ 117587 h 188366"/>
                <a:gd name="connsiteX7" fmla="*/ 49851 w 132046"/>
                <a:gd name="connsiteY7" fmla="*/ 105409 h 188366"/>
                <a:gd name="connsiteX8" fmla="*/ 13192 w 132046"/>
                <a:gd name="connsiteY8" fmla="*/ 82704 h 188366"/>
                <a:gd name="connsiteX9" fmla="*/ 1649 w 132046"/>
                <a:gd name="connsiteY9" fmla="*/ 47948 h 188366"/>
                <a:gd name="connsiteX10" fmla="*/ 10275 w 132046"/>
                <a:gd name="connsiteY10" fmla="*/ 22832 h 188366"/>
                <a:gd name="connsiteX11" fmla="*/ 34122 w 132046"/>
                <a:gd name="connsiteY11" fmla="*/ 6089 h 188366"/>
                <a:gd name="connsiteX12" fmla="*/ 67863 w 132046"/>
                <a:gd name="connsiteY12" fmla="*/ 0 h 188366"/>
                <a:gd name="connsiteX13" fmla="*/ 94120 w 132046"/>
                <a:gd name="connsiteY13" fmla="*/ 2283 h 188366"/>
                <a:gd name="connsiteX14" fmla="*/ 112259 w 132046"/>
                <a:gd name="connsiteY14" fmla="*/ 6850 h 188366"/>
                <a:gd name="connsiteX15" fmla="*/ 121392 w 132046"/>
                <a:gd name="connsiteY15" fmla="*/ 9767 h 188366"/>
                <a:gd name="connsiteX16" fmla="*/ 121392 w 132046"/>
                <a:gd name="connsiteY16" fmla="*/ 50231 h 188366"/>
                <a:gd name="connsiteX17" fmla="*/ 101477 w 132046"/>
                <a:gd name="connsiteY17" fmla="*/ 50231 h 188366"/>
                <a:gd name="connsiteX18" fmla="*/ 95008 w 132046"/>
                <a:gd name="connsiteY18" fmla="*/ 26130 h 188366"/>
                <a:gd name="connsiteX19" fmla="*/ 84607 w 132046"/>
                <a:gd name="connsiteY19" fmla="*/ 19407 h 188366"/>
                <a:gd name="connsiteX20" fmla="*/ 65706 w 132046"/>
                <a:gd name="connsiteY20" fmla="*/ 16617 h 188366"/>
                <a:gd name="connsiteX21" fmla="*/ 42113 w 132046"/>
                <a:gd name="connsiteY21" fmla="*/ 23086 h 188366"/>
                <a:gd name="connsiteX22" fmla="*/ 33107 w 132046"/>
                <a:gd name="connsiteY22" fmla="*/ 40718 h 188366"/>
                <a:gd name="connsiteX23" fmla="*/ 37800 w 132046"/>
                <a:gd name="connsiteY23" fmla="*/ 56827 h 188366"/>
                <a:gd name="connsiteX24" fmla="*/ 49724 w 132046"/>
                <a:gd name="connsiteY24" fmla="*/ 67102 h 188366"/>
                <a:gd name="connsiteX25" fmla="*/ 69258 w 132046"/>
                <a:gd name="connsiteY25" fmla="*/ 76235 h 188366"/>
                <a:gd name="connsiteX26" fmla="*/ 75727 w 132046"/>
                <a:gd name="connsiteY26" fmla="*/ 78898 h 188366"/>
                <a:gd name="connsiteX27" fmla="*/ 105409 w 132046"/>
                <a:gd name="connsiteY27" fmla="*/ 92598 h 188366"/>
                <a:gd name="connsiteX28" fmla="*/ 124436 w 132046"/>
                <a:gd name="connsiteY28" fmla="*/ 109722 h 188366"/>
                <a:gd name="connsiteX29" fmla="*/ 132047 w 132046"/>
                <a:gd name="connsiteY29" fmla="*/ 135599 h 188366"/>
                <a:gd name="connsiteX30" fmla="*/ 113274 w 132046"/>
                <a:gd name="connsiteY30" fmla="*/ 174033 h 188366"/>
                <a:gd name="connsiteX31" fmla="*/ 61901 w 132046"/>
                <a:gd name="connsiteY31" fmla="*/ 188367 h 188366"/>
                <a:gd name="connsiteX32" fmla="*/ 28540 w 132046"/>
                <a:gd name="connsiteY32" fmla="*/ 183927 h 188366"/>
                <a:gd name="connsiteX33" fmla="*/ 0 w 132046"/>
                <a:gd name="connsiteY33" fmla="*/ 174921 h 188366"/>
                <a:gd name="connsiteX34" fmla="*/ 0 w 132046"/>
                <a:gd name="connsiteY34" fmla="*/ 133189 h 188366"/>
                <a:gd name="connsiteX35" fmla="*/ 21183 w 132046"/>
                <a:gd name="connsiteY35" fmla="*/ 133189 h 188366"/>
                <a:gd name="connsiteX36" fmla="*/ 27145 w 132046"/>
                <a:gd name="connsiteY36" fmla="*/ 158939 h 18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2046" h="188366">
                  <a:moveTo>
                    <a:pt x="27145" y="158939"/>
                  </a:moveTo>
                  <a:cubicBezTo>
                    <a:pt x="29301" y="162237"/>
                    <a:pt x="33995" y="165154"/>
                    <a:pt x="40971" y="167691"/>
                  </a:cubicBezTo>
                  <a:cubicBezTo>
                    <a:pt x="48075" y="170355"/>
                    <a:pt x="55432" y="171623"/>
                    <a:pt x="63296" y="171623"/>
                  </a:cubicBezTo>
                  <a:cubicBezTo>
                    <a:pt x="75727" y="171623"/>
                    <a:pt x="84860" y="169213"/>
                    <a:pt x="90695" y="164393"/>
                  </a:cubicBezTo>
                  <a:cubicBezTo>
                    <a:pt x="96530" y="159573"/>
                    <a:pt x="99448" y="152977"/>
                    <a:pt x="99448" y="144478"/>
                  </a:cubicBezTo>
                  <a:cubicBezTo>
                    <a:pt x="99448" y="138643"/>
                    <a:pt x="97545" y="133442"/>
                    <a:pt x="93866" y="129130"/>
                  </a:cubicBezTo>
                  <a:cubicBezTo>
                    <a:pt x="90188" y="124817"/>
                    <a:pt x="84987" y="120885"/>
                    <a:pt x="78391" y="117587"/>
                  </a:cubicBezTo>
                  <a:cubicBezTo>
                    <a:pt x="71795" y="114162"/>
                    <a:pt x="62281" y="110103"/>
                    <a:pt x="49851" y="105409"/>
                  </a:cubicBezTo>
                  <a:cubicBezTo>
                    <a:pt x="33107" y="99067"/>
                    <a:pt x="20930" y="91583"/>
                    <a:pt x="13192" y="82704"/>
                  </a:cubicBezTo>
                  <a:cubicBezTo>
                    <a:pt x="5454" y="73951"/>
                    <a:pt x="1649" y="62282"/>
                    <a:pt x="1649" y="47948"/>
                  </a:cubicBezTo>
                  <a:cubicBezTo>
                    <a:pt x="1649" y="38434"/>
                    <a:pt x="4566" y="30063"/>
                    <a:pt x="10275" y="22832"/>
                  </a:cubicBezTo>
                  <a:cubicBezTo>
                    <a:pt x="15983" y="15602"/>
                    <a:pt x="23974" y="10021"/>
                    <a:pt x="34122" y="6089"/>
                  </a:cubicBezTo>
                  <a:cubicBezTo>
                    <a:pt x="44269" y="2030"/>
                    <a:pt x="55432" y="0"/>
                    <a:pt x="67863" y="0"/>
                  </a:cubicBezTo>
                  <a:cubicBezTo>
                    <a:pt x="77884" y="0"/>
                    <a:pt x="86636" y="761"/>
                    <a:pt x="94120" y="2283"/>
                  </a:cubicBezTo>
                  <a:cubicBezTo>
                    <a:pt x="101604" y="3805"/>
                    <a:pt x="107692" y="5328"/>
                    <a:pt x="112259" y="6850"/>
                  </a:cubicBezTo>
                  <a:cubicBezTo>
                    <a:pt x="116825" y="8372"/>
                    <a:pt x="119870" y="9387"/>
                    <a:pt x="121392" y="9767"/>
                  </a:cubicBezTo>
                  <a:lnTo>
                    <a:pt x="121392" y="50231"/>
                  </a:lnTo>
                  <a:lnTo>
                    <a:pt x="101477" y="50231"/>
                  </a:lnTo>
                  <a:lnTo>
                    <a:pt x="95008" y="26130"/>
                  </a:lnTo>
                  <a:cubicBezTo>
                    <a:pt x="93739" y="23467"/>
                    <a:pt x="90188" y="21310"/>
                    <a:pt x="84607" y="19407"/>
                  </a:cubicBezTo>
                  <a:cubicBezTo>
                    <a:pt x="79025" y="17505"/>
                    <a:pt x="72683" y="16617"/>
                    <a:pt x="65706" y="16617"/>
                  </a:cubicBezTo>
                  <a:cubicBezTo>
                    <a:pt x="55939" y="16617"/>
                    <a:pt x="48075" y="18773"/>
                    <a:pt x="42113" y="23086"/>
                  </a:cubicBezTo>
                  <a:cubicBezTo>
                    <a:pt x="36151" y="27399"/>
                    <a:pt x="33107" y="33361"/>
                    <a:pt x="33107" y="40718"/>
                  </a:cubicBezTo>
                  <a:cubicBezTo>
                    <a:pt x="33107" y="47187"/>
                    <a:pt x="34629" y="52641"/>
                    <a:pt x="37800" y="56827"/>
                  </a:cubicBezTo>
                  <a:cubicBezTo>
                    <a:pt x="40971" y="61013"/>
                    <a:pt x="44904" y="64438"/>
                    <a:pt x="49724" y="67102"/>
                  </a:cubicBezTo>
                  <a:cubicBezTo>
                    <a:pt x="54544" y="69766"/>
                    <a:pt x="61013" y="72810"/>
                    <a:pt x="69258" y="76235"/>
                  </a:cubicBezTo>
                  <a:lnTo>
                    <a:pt x="75727" y="78898"/>
                  </a:lnTo>
                  <a:cubicBezTo>
                    <a:pt x="87904" y="83719"/>
                    <a:pt x="97798" y="88285"/>
                    <a:pt x="105409" y="92598"/>
                  </a:cubicBezTo>
                  <a:cubicBezTo>
                    <a:pt x="113020" y="96911"/>
                    <a:pt x="119362" y="102619"/>
                    <a:pt x="124436" y="109722"/>
                  </a:cubicBezTo>
                  <a:cubicBezTo>
                    <a:pt x="129510" y="116826"/>
                    <a:pt x="132047" y="125451"/>
                    <a:pt x="132047" y="135599"/>
                  </a:cubicBezTo>
                  <a:cubicBezTo>
                    <a:pt x="132047" y="151708"/>
                    <a:pt x="125832" y="164520"/>
                    <a:pt x="113274" y="174033"/>
                  </a:cubicBezTo>
                  <a:cubicBezTo>
                    <a:pt x="100716" y="183547"/>
                    <a:pt x="83719" y="188367"/>
                    <a:pt x="61901" y="188367"/>
                  </a:cubicBezTo>
                  <a:cubicBezTo>
                    <a:pt x="51246" y="188367"/>
                    <a:pt x="40083" y="186845"/>
                    <a:pt x="28540" y="183927"/>
                  </a:cubicBezTo>
                  <a:cubicBezTo>
                    <a:pt x="16870" y="181010"/>
                    <a:pt x="7357" y="177966"/>
                    <a:pt x="0" y="174921"/>
                  </a:cubicBezTo>
                  <a:lnTo>
                    <a:pt x="0" y="133189"/>
                  </a:lnTo>
                  <a:lnTo>
                    <a:pt x="21183" y="133189"/>
                  </a:lnTo>
                  <a:lnTo>
                    <a:pt x="27145" y="158939"/>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4" name="Freeform: Shape 1048">
              <a:extLst>
                <a:ext uri="{FF2B5EF4-FFF2-40B4-BE49-F238E27FC236}">
                  <a16:creationId xmlns:a16="http://schemas.microsoft.com/office/drawing/2014/main" id="{A54E69E1-68EE-D1C4-F63A-91558A4F3CAB}"/>
                </a:ext>
              </a:extLst>
            </p:cNvPr>
            <p:cNvSpPr/>
            <p:nvPr/>
          </p:nvSpPr>
          <p:spPr>
            <a:xfrm>
              <a:off x="22211549" y="1843251"/>
              <a:ext cx="142705" cy="189381"/>
            </a:xfrm>
            <a:custGeom>
              <a:avLst/>
              <a:gdLst>
                <a:gd name="connsiteX0" fmla="*/ 10405 w 142705"/>
                <a:gd name="connsiteY0" fmla="*/ 47567 h 189381"/>
                <a:gd name="connsiteX1" fmla="*/ 41736 w 142705"/>
                <a:gd name="connsiteY1" fmla="*/ 12812 h 189381"/>
                <a:gd name="connsiteX2" fmla="*/ 91460 w 142705"/>
                <a:gd name="connsiteY2" fmla="*/ 0 h 189381"/>
                <a:gd name="connsiteX3" fmla="*/ 115560 w 142705"/>
                <a:gd name="connsiteY3" fmla="*/ 2664 h 189381"/>
                <a:gd name="connsiteX4" fmla="*/ 139661 w 142705"/>
                <a:gd name="connsiteY4" fmla="*/ 9767 h 189381"/>
                <a:gd name="connsiteX5" fmla="*/ 138393 w 142705"/>
                <a:gd name="connsiteY5" fmla="*/ 59998 h 189381"/>
                <a:gd name="connsiteX6" fmla="*/ 117209 w 142705"/>
                <a:gd name="connsiteY6" fmla="*/ 59998 h 189381"/>
                <a:gd name="connsiteX7" fmla="*/ 110106 w 142705"/>
                <a:gd name="connsiteY7" fmla="*/ 26765 h 189381"/>
                <a:gd name="connsiteX8" fmla="*/ 85371 w 142705"/>
                <a:gd name="connsiteY8" fmla="*/ 17632 h 189381"/>
                <a:gd name="connsiteX9" fmla="*/ 49347 w 142705"/>
                <a:gd name="connsiteY9" fmla="*/ 36024 h 189381"/>
                <a:gd name="connsiteX10" fmla="*/ 36155 w 142705"/>
                <a:gd name="connsiteY10" fmla="*/ 88285 h 189381"/>
                <a:gd name="connsiteX11" fmla="*/ 50996 w 142705"/>
                <a:gd name="connsiteY11" fmla="*/ 146761 h 189381"/>
                <a:gd name="connsiteX12" fmla="*/ 89557 w 142705"/>
                <a:gd name="connsiteY12" fmla="*/ 166803 h 189381"/>
                <a:gd name="connsiteX13" fmla="*/ 115434 w 142705"/>
                <a:gd name="connsiteY13" fmla="*/ 162617 h 189381"/>
                <a:gd name="connsiteX14" fmla="*/ 136490 w 142705"/>
                <a:gd name="connsiteY14" fmla="*/ 152469 h 189381"/>
                <a:gd name="connsiteX15" fmla="*/ 142705 w 142705"/>
                <a:gd name="connsiteY15" fmla="*/ 165535 h 189381"/>
                <a:gd name="connsiteX16" fmla="*/ 116829 w 142705"/>
                <a:gd name="connsiteY16" fmla="*/ 182025 h 189381"/>
                <a:gd name="connsiteX17" fmla="*/ 82073 w 142705"/>
                <a:gd name="connsiteY17" fmla="*/ 189382 h 189381"/>
                <a:gd name="connsiteX18" fmla="*/ 36916 w 142705"/>
                <a:gd name="connsiteY18" fmla="*/ 177331 h 189381"/>
                <a:gd name="connsiteX19" fmla="*/ 9263 w 142705"/>
                <a:gd name="connsiteY19" fmla="*/ 144224 h 189381"/>
                <a:gd name="connsiteX20" fmla="*/ 3 w 142705"/>
                <a:gd name="connsiteY20" fmla="*/ 96530 h 189381"/>
                <a:gd name="connsiteX21" fmla="*/ 10405 w 142705"/>
                <a:gd name="connsiteY21" fmla="*/ 47567 h 1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705" h="189381">
                  <a:moveTo>
                    <a:pt x="10405" y="47567"/>
                  </a:moveTo>
                  <a:cubicBezTo>
                    <a:pt x="17508" y="32980"/>
                    <a:pt x="27909" y="21437"/>
                    <a:pt x="41736" y="12812"/>
                  </a:cubicBezTo>
                  <a:cubicBezTo>
                    <a:pt x="55562" y="4186"/>
                    <a:pt x="72052" y="0"/>
                    <a:pt x="91460" y="0"/>
                  </a:cubicBezTo>
                  <a:cubicBezTo>
                    <a:pt x="100846" y="0"/>
                    <a:pt x="108838" y="888"/>
                    <a:pt x="115560" y="2664"/>
                  </a:cubicBezTo>
                  <a:cubicBezTo>
                    <a:pt x="122283" y="4440"/>
                    <a:pt x="130275" y="6850"/>
                    <a:pt x="139661" y="9767"/>
                  </a:cubicBezTo>
                  <a:lnTo>
                    <a:pt x="138393" y="59998"/>
                  </a:lnTo>
                  <a:lnTo>
                    <a:pt x="117209" y="59998"/>
                  </a:lnTo>
                  <a:lnTo>
                    <a:pt x="110106" y="26765"/>
                  </a:lnTo>
                  <a:cubicBezTo>
                    <a:pt x="108838" y="20676"/>
                    <a:pt x="100593" y="17632"/>
                    <a:pt x="85371" y="17632"/>
                  </a:cubicBezTo>
                  <a:cubicBezTo>
                    <a:pt x="70149" y="17632"/>
                    <a:pt x="58099" y="23720"/>
                    <a:pt x="49347" y="36024"/>
                  </a:cubicBezTo>
                  <a:cubicBezTo>
                    <a:pt x="40594" y="48329"/>
                    <a:pt x="36155" y="65706"/>
                    <a:pt x="36155" y="88285"/>
                  </a:cubicBezTo>
                  <a:cubicBezTo>
                    <a:pt x="36155" y="113908"/>
                    <a:pt x="41102" y="133442"/>
                    <a:pt x="50996" y="146761"/>
                  </a:cubicBezTo>
                  <a:cubicBezTo>
                    <a:pt x="60890" y="160080"/>
                    <a:pt x="73701" y="166803"/>
                    <a:pt x="89557" y="166803"/>
                  </a:cubicBezTo>
                  <a:cubicBezTo>
                    <a:pt x="98690" y="166803"/>
                    <a:pt x="107315" y="165408"/>
                    <a:pt x="115434" y="162617"/>
                  </a:cubicBezTo>
                  <a:cubicBezTo>
                    <a:pt x="123552" y="159827"/>
                    <a:pt x="130528" y="156402"/>
                    <a:pt x="136490" y="152469"/>
                  </a:cubicBezTo>
                  <a:lnTo>
                    <a:pt x="142705" y="165535"/>
                  </a:lnTo>
                  <a:cubicBezTo>
                    <a:pt x="136870" y="171623"/>
                    <a:pt x="128245" y="177078"/>
                    <a:pt x="116829" y="182025"/>
                  </a:cubicBezTo>
                  <a:cubicBezTo>
                    <a:pt x="105413" y="186845"/>
                    <a:pt x="93870" y="189382"/>
                    <a:pt x="82073" y="189382"/>
                  </a:cubicBezTo>
                  <a:cubicBezTo>
                    <a:pt x="64188" y="189382"/>
                    <a:pt x="49220" y="185323"/>
                    <a:pt x="36916" y="177331"/>
                  </a:cubicBezTo>
                  <a:cubicBezTo>
                    <a:pt x="24612" y="169340"/>
                    <a:pt x="15352" y="158304"/>
                    <a:pt x="9263" y="144224"/>
                  </a:cubicBezTo>
                  <a:cubicBezTo>
                    <a:pt x="3048" y="130144"/>
                    <a:pt x="3" y="114289"/>
                    <a:pt x="3" y="96530"/>
                  </a:cubicBezTo>
                  <a:cubicBezTo>
                    <a:pt x="-123" y="78391"/>
                    <a:pt x="3428" y="62155"/>
                    <a:pt x="10405" y="47567"/>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5" name="Freeform: Shape 1049">
              <a:extLst>
                <a:ext uri="{FF2B5EF4-FFF2-40B4-BE49-F238E27FC236}">
                  <a16:creationId xmlns:a16="http://schemas.microsoft.com/office/drawing/2014/main" id="{A0322637-F62C-51D1-AC04-61D7E585C0A8}"/>
                </a:ext>
              </a:extLst>
            </p:cNvPr>
            <p:cNvSpPr/>
            <p:nvPr/>
          </p:nvSpPr>
          <p:spPr>
            <a:xfrm>
              <a:off x="22379497" y="1844139"/>
              <a:ext cx="183166" cy="188367"/>
            </a:xfrm>
            <a:custGeom>
              <a:avLst/>
              <a:gdLst>
                <a:gd name="connsiteX0" fmla="*/ 137755 w 183166"/>
                <a:gd name="connsiteY0" fmla="*/ 184181 h 188367"/>
                <a:gd name="connsiteX1" fmla="*/ 133316 w 183166"/>
                <a:gd name="connsiteY1" fmla="*/ 172384 h 188367"/>
                <a:gd name="connsiteX2" fmla="*/ 133316 w 183166"/>
                <a:gd name="connsiteY2" fmla="*/ 161349 h 188367"/>
                <a:gd name="connsiteX3" fmla="*/ 106424 w 183166"/>
                <a:gd name="connsiteY3" fmla="*/ 180249 h 188367"/>
                <a:gd name="connsiteX4" fmla="*/ 73951 w 183166"/>
                <a:gd name="connsiteY4" fmla="*/ 188367 h 188367"/>
                <a:gd name="connsiteX5" fmla="*/ 30951 w 183166"/>
                <a:gd name="connsiteY5" fmla="*/ 172004 h 188367"/>
                <a:gd name="connsiteX6" fmla="*/ 18266 w 183166"/>
                <a:gd name="connsiteY6" fmla="*/ 118221 h 188367"/>
                <a:gd name="connsiteX7" fmla="*/ 18266 w 183166"/>
                <a:gd name="connsiteY7" fmla="*/ 23720 h 188367"/>
                <a:gd name="connsiteX8" fmla="*/ 0 w 183166"/>
                <a:gd name="connsiteY8" fmla="*/ 18520 h 188367"/>
                <a:gd name="connsiteX9" fmla="*/ 0 w 183166"/>
                <a:gd name="connsiteY9" fmla="*/ 4186 h 188367"/>
                <a:gd name="connsiteX10" fmla="*/ 45665 w 183166"/>
                <a:gd name="connsiteY10" fmla="*/ 0 h 188367"/>
                <a:gd name="connsiteX11" fmla="*/ 46045 w 183166"/>
                <a:gd name="connsiteY11" fmla="*/ 0 h 188367"/>
                <a:gd name="connsiteX12" fmla="*/ 52261 w 183166"/>
                <a:gd name="connsiteY12" fmla="*/ 3932 h 188367"/>
                <a:gd name="connsiteX13" fmla="*/ 52261 w 183166"/>
                <a:gd name="connsiteY13" fmla="*/ 115684 h 188367"/>
                <a:gd name="connsiteX14" fmla="*/ 55051 w 183166"/>
                <a:gd name="connsiteY14" fmla="*/ 145239 h 188367"/>
                <a:gd name="connsiteX15" fmla="*/ 64819 w 183166"/>
                <a:gd name="connsiteY15" fmla="*/ 160841 h 188367"/>
                <a:gd name="connsiteX16" fmla="*/ 85241 w 183166"/>
                <a:gd name="connsiteY16" fmla="*/ 165915 h 188367"/>
                <a:gd name="connsiteX17" fmla="*/ 109722 w 183166"/>
                <a:gd name="connsiteY17" fmla="*/ 160334 h 188367"/>
                <a:gd name="connsiteX18" fmla="*/ 129637 w 183166"/>
                <a:gd name="connsiteY18" fmla="*/ 147269 h 188367"/>
                <a:gd name="connsiteX19" fmla="*/ 129637 w 183166"/>
                <a:gd name="connsiteY19" fmla="*/ 23720 h 188367"/>
                <a:gd name="connsiteX20" fmla="*/ 106170 w 183166"/>
                <a:gd name="connsiteY20" fmla="*/ 18520 h 188367"/>
                <a:gd name="connsiteX21" fmla="*/ 106170 w 183166"/>
                <a:gd name="connsiteY21" fmla="*/ 4186 h 188367"/>
                <a:gd name="connsiteX22" fmla="*/ 155767 w 183166"/>
                <a:gd name="connsiteY22" fmla="*/ 0 h 188367"/>
                <a:gd name="connsiteX23" fmla="*/ 156148 w 183166"/>
                <a:gd name="connsiteY23" fmla="*/ 0 h 188367"/>
                <a:gd name="connsiteX24" fmla="*/ 163632 w 183166"/>
                <a:gd name="connsiteY24" fmla="*/ 3932 h 188367"/>
                <a:gd name="connsiteX25" fmla="*/ 163632 w 183166"/>
                <a:gd name="connsiteY25" fmla="*/ 168198 h 188367"/>
                <a:gd name="connsiteX26" fmla="*/ 183166 w 183166"/>
                <a:gd name="connsiteY26" fmla="*/ 168198 h 188367"/>
                <a:gd name="connsiteX27" fmla="*/ 182786 w 183166"/>
                <a:gd name="connsiteY27" fmla="*/ 182913 h 188367"/>
                <a:gd name="connsiteX28" fmla="*/ 166930 w 183166"/>
                <a:gd name="connsiteY28" fmla="*/ 186464 h 188367"/>
                <a:gd name="connsiteX29" fmla="*/ 151455 w 183166"/>
                <a:gd name="connsiteY29" fmla="*/ 187733 h 188367"/>
                <a:gd name="connsiteX30" fmla="*/ 137755 w 183166"/>
                <a:gd name="connsiteY30" fmla="*/ 184181 h 18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3166" h="188367">
                  <a:moveTo>
                    <a:pt x="137755" y="184181"/>
                  </a:moveTo>
                  <a:cubicBezTo>
                    <a:pt x="134838" y="181771"/>
                    <a:pt x="133316" y="177839"/>
                    <a:pt x="133316" y="172384"/>
                  </a:cubicBezTo>
                  <a:lnTo>
                    <a:pt x="133316" y="161349"/>
                  </a:lnTo>
                  <a:cubicBezTo>
                    <a:pt x="126085" y="168579"/>
                    <a:pt x="117206" y="174794"/>
                    <a:pt x="106424" y="180249"/>
                  </a:cubicBezTo>
                  <a:cubicBezTo>
                    <a:pt x="95642" y="185703"/>
                    <a:pt x="84860" y="188367"/>
                    <a:pt x="73951" y="188367"/>
                  </a:cubicBezTo>
                  <a:cubicBezTo>
                    <a:pt x="53783" y="188367"/>
                    <a:pt x="39449" y="182913"/>
                    <a:pt x="30951" y="172004"/>
                  </a:cubicBezTo>
                  <a:cubicBezTo>
                    <a:pt x="22452" y="161095"/>
                    <a:pt x="18266" y="143210"/>
                    <a:pt x="18266" y="118221"/>
                  </a:cubicBezTo>
                  <a:lnTo>
                    <a:pt x="18266" y="23720"/>
                  </a:lnTo>
                  <a:lnTo>
                    <a:pt x="0" y="18520"/>
                  </a:lnTo>
                  <a:lnTo>
                    <a:pt x="0" y="4186"/>
                  </a:lnTo>
                  <a:lnTo>
                    <a:pt x="45665" y="0"/>
                  </a:lnTo>
                  <a:lnTo>
                    <a:pt x="46045" y="0"/>
                  </a:lnTo>
                  <a:lnTo>
                    <a:pt x="52261" y="3932"/>
                  </a:lnTo>
                  <a:lnTo>
                    <a:pt x="52261" y="115684"/>
                  </a:lnTo>
                  <a:cubicBezTo>
                    <a:pt x="52261" y="128242"/>
                    <a:pt x="53149" y="138136"/>
                    <a:pt x="55051" y="145239"/>
                  </a:cubicBezTo>
                  <a:cubicBezTo>
                    <a:pt x="56954" y="152343"/>
                    <a:pt x="60125" y="157543"/>
                    <a:pt x="64819" y="160841"/>
                  </a:cubicBezTo>
                  <a:cubicBezTo>
                    <a:pt x="69512" y="164266"/>
                    <a:pt x="76235" y="165915"/>
                    <a:pt x="85241" y="165915"/>
                  </a:cubicBezTo>
                  <a:cubicBezTo>
                    <a:pt x="93866" y="165915"/>
                    <a:pt x="102111" y="164012"/>
                    <a:pt x="109722" y="160334"/>
                  </a:cubicBezTo>
                  <a:cubicBezTo>
                    <a:pt x="117333" y="156655"/>
                    <a:pt x="123929" y="152343"/>
                    <a:pt x="129637" y="147269"/>
                  </a:cubicBezTo>
                  <a:lnTo>
                    <a:pt x="129637" y="23720"/>
                  </a:lnTo>
                  <a:lnTo>
                    <a:pt x="106170" y="18520"/>
                  </a:lnTo>
                  <a:lnTo>
                    <a:pt x="106170" y="4186"/>
                  </a:lnTo>
                  <a:lnTo>
                    <a:pt x="155767" y="0"/>
                  </a:lnTo>
                  <a:lnTo>
                    <a:pt x="156148" y="0"/>
                  </a:lnTo>
                  <a:lnTo>
                    <a:pt x="163632" y="3932"/>
                  </a:lnTo>
                  <a:lnTo>
                    <a:pt x="163632" y="168198"/>
                  </a:lnTo>
                  <a:lnTo>
                    <a:pt x="183166" y="168198"/>
                  </a:lnTo>
                  <a:lnTo>
                    <a:pt x="182786" y="182913"/>
                  </a:lnTo>
                  <a:cubicBezTo>
                    <a:pt x="176697" y="184435"/>
                    <a:pt x="171496" y="185576"/>
                    <a:pt x="166930" y="186464"/>
                  </a:cubicBezTo>
                  <a:cubicBezTo>
                    <a:pt x="162490" y="187352"/>
                    <a:pt x="157289" y="187733"/>
                    <a:pt x="151455" y="187733"/>
                  </a:cubicBezTo>
                  <a:cubicBezTo>
                    <a:pt x="145239" y="187733"/>
                    <a:pt x="140673" y="186591"/>
                    <a:pt x="137755" y="184181"/>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6" name="Freeform: Shape 1050">
              <a:extLst>
                <a:ext uri="{FF2B5EF4-FFF2-40B4-BE49-F238E27FC236}">
                  <a16:creationId xmlns:a16="http://schemas.microsoft.com/office/drawing/2014/main" id="{73657089-28E1-26ED-24AD-E44F0529096A}"/>
                </a:ext>
              </a:extLst>
            </p:cNvPr>
            <p:cNvSpPr/>
            <p:nvPr/>
          </p:nvSpPr>
          <p:spPr>
            <a:xfrm>
              <a:off x="22589174" y="1843124"/>
              <a:ext cx="127226" cy="185830"/>
            </a:xfrm>
            <a:custGeom>
              <a:avLst/>
              <a:gdLst>
                <a:gd name="connsiteX0" fmla="*/ 0 w 127226"/>
                <a:gd name="connsiteY0" fmla="*/ 169847 h 185830"/>
                <a:gd name="connsiteX1" fmla="*/ 24481 w 127226"/>
                <a:gd name="connsiteY1" fmla="*/ 167945 h 185830"/>
                <a:gd name="connsiteX2" fmla="*/ 24481 w 127226"/>
                <a:gd name="connsiteY2" fmla="*/ 30063 h 185830"/>
                <a:gd name="connsiteX3" fmla="*/ 1015 w 127226"/>
                <a:gd name="connsiteY3" fmla="*/ 24228 h 185830"/>
                <a:gd name="connsiteX4" fmla="*/ 1015 w 127226"/>
                <a:gd name="connsiteY4" fmla="*/ 6596 h 185830"/>
                <a:gd name="connsiteX5" fmla="*/ 46045 w 127226"/>
                <a:gd name="connsiteY5" fmla="*/ 761 h 185830"/>
                <a:gd name="connsiteX6" fmla="*/ 46679 w 127226"/>
                <a:gd name="connsiteY6" fmla="*/ 761 h 185830"/>
                <a:gd name="connsiteX7" fmla="*/ 53910 w 127226"/>
                <a:gd name="connsiteY7" fmla="*/ 6596 h 185830"/>
                <a:gd name="connsiteX8" fmla="*/ 53910 w 127226"/>
                <a:gd name="connsiteY8" fmla="*/ 12431 h 185830"/>
                <a:gd name="connsiteX9" fmla="*/ 52895 w 127226"/>
                <a:gd name="connsiteY9" fmla="*/ 37800 h 185830"/>
                <a:gd name="connsiteX10" fmla="*/ 53910 w 127226"/>
                <a:gd name="connsiteY10" fmla="*/ 37800 h 185830"/>
                <a:gd name="connsiteX11" fmla="*/ 65579 w 127226"/>
                <a:gd name="connsiteY11" fmla="*/ 23467 h 185830"/>
                <a:gd name="connsiteX12" fmla="*/ 87397 w 127226"/>
                <a:gd name="connsiteY12" fmla="*/ 7357 h 185830"/>
                <a:gd name="connsiteX13" fmla="*/ 116445 w 127226"/>
                <a:gd name="connsiteY13" fmla="*/ 0 h 185830"/>
                <a:gd name="connsiteX14" fmla="*/ 127227 w 127226"/>
                <a:gd name="connsiteY14" fmla="*/ 1649 h 185830"/>
                <a:gd name="connsiteX15" fmla="*/ 127227 w 127226"/>
                <a:gd name="connsiteY15" fmla="*/ 38181 h 185830"/>
                <a:gd name="connsiteX16" fmla="*/ 119870 w 127226"/>
                <a:gd name="connsiteY16" fmla="*/ 35136 h 185830"/>
                <a:gd name="connsiteX17" fmla="*/ 108580 w 127226"/>
                <a:gd name="connsiteY17" fmla="*/ 33614 h 185830"/>
                <a:gd name="connsiteX18" fmla="*/ 58349 w 127226"/>
                <a:gd name="connsiteY18" fmla="*/ 50231 h 185830"/>
                <a:gd name="connsiteX19" fmla="*/ 58349 w 127226"/>
                <a:gd name="connsiteY19" fmla="*/ 167564 h 185830"/>
                <a:gd name="connsiteX20" fmla="*/ 99701 w 127226"/>
                <a:gd name="connsiteY20" fmla="*/ 170228 h 185830"/>
                <a:gd name="connsiteX21" fmla="*/ 99701 w 127226"/>
                <a:gd name="connsiteY21" fmla="*/ 185830 h 185830"/>
                <a:gd name="connsiteX22" fmla="*/ 0 w 127226"/>
                <a:gd name="connsiteY22" fmla="*/ 185830 h 185830"/>
                <a:gd name="connsiteX23" fmla="*/ 0 w 127226"/>
                <a:gd name="connsiteY23" fmla="*/ 169847 h 1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26" h="185830">
                  <a:moveTo>
                    <a:pt x="0" y="169847"/>
                  </a:moveTo>
                  <a:lnTo>
                    <a:pt x="24481" y="167945"/>
                  </a:lnTo>
                  <a:lnTo>
                    <a:pt x="24481" y="30063"/>
                  </a:lnTo>
                  <a:lnTo>
                    <a:pt x="1015" y="24228"/>
                  </a:lnTo>
                  <a:lnTo>
                    <a:pt x="1015" y="6596"/>
                  </a:lnTo>
                  <a:lnTo>
                    <a:pt x="46045" y="761"/>
                  </a:lnTo>
                  <a:lnTo>
                    <a:pt x="46679" y="761"/>
                  </a:lnTo>
                  <a:lnTo>
                    <a:pt x="53910" y="6596"/>
                  </a:lnTo>
                  <a:lnTo>
                    <a:pt x="53910" y="12431"/>
                  </a:lnTo>
                  <a:lnTo>
                    <a:pt x="52895" y="37800"/>
                  </a:lnTo>
                  <a:lnTo>
                    <a:pt x="53910" y="37800"/>
                  </a:lnTo>
                  <a:cubicBezTo>
                    <a:pt x="56066" y="34122"/>
                    <a:pt x="59998" y="29302"/>
                    <a:pt x="65579" y="23467"/>
                  </a:cubicBezTo>
                  <a:cubicBezTo>
                    <a:pt x="71288" y="17632"/>
                    <a:pt x="78518" y="12177"/>
                    <a:pt x="87397" y="7357"/>
                  </a:cubicBezTo>
                  <a:cubicBezTo>
                    <a:pt x="96276" y="2537"/>
                    <a:pt x="105917" y="0"/>
                    <a:pt x="116445" y="0"/>
                  </a:cubicBezTo>
                  <a:cubicBezTo>
                    <a:pt x="120758" y="0"/>
                    <a:pt x="124309" y="507"/>
                    <a:pt x="127227" y="1649"/>
                  </a:cubicBezTo>
                  <a:lnTo>
                    <a:pt x="127227" y="38181"/>
                  </a:lnTo>
                  <a:cubicBezTo>
                    <a:pt x="125705" y="37166"/>
                    <a:pt x="123295" y="36024"/>
                    <a:pt x="119870" y="35136"/>
                  </a:cubicBezTo>
                  <a:cubicBezTo>
                    <a:pt x="116445" y="34122"/>
                    <a:pt x="112766" y="33614"/>
                    <a:pt x="108580" y="33614"/>
                  </a:cubicBezTo>
                  <a:cubicBezTo>
                    <a:pt x="90568" y="33614"/>
                    <a:pt x="73825" y="39196"/>
                    <a:pt x="58349" y="50231"/>
                  </a:cubicBezTo>
                  <a:lnTo>
                    <a:pt x="58349" y="167564"/>
                  </a:lnTo>
                  <a:lnTo>
                    <a:pt x="99701" y="170228"/>
                  </a:lnTo>
                  <a:lnTo>
                    <a:pt x="99701" y="185830"/>
                  </a:lnTo>
                  <a:lnTo>
                    <a:pt x="0" y="185830"/>
                  </a:lnTo>
                  <a:lnTo>
                    <a:pt x="0" y="169847"/>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7" name="Freeform: Shape 1051">
              <a:extLst>
                <a:ext uri="{FF2B5EF4-FFF2-40B4-BE49-F238E27FC236}">
                  <a16:creationId xmlns:a16="http://schemas.microsoft.com/office/drawing/2014/main" id="{129B1C71-0F5F-059A-1188-321A2F81A17A}"/>
                </a:ext>
              </a:extLst>
            </p:cNvPr>
            <p:cNvSpPr/>
            <p:nvPr/>
          </p:nvSpPr>
          <p:spPr>
            <a:xfrm>
              <a:off x="22736823" y="1770568"/>
              <a:ext cx="86382" cy="258513"/>
            </a:xfrm>
            <a:custGeom>
              <a:avLst/>
              <a:gdLst>
                <a:gd name="connsiteX0" fmla="*/ 26384 w 86382"/>
                <a:gd name="connsiteY0" fmla="*/ 102619 h 258513"/>
                <a:gd name="connsiteX1" fmla="*/ 1649 w 86382"/>
                <a:gd name="connsiteY1" fmla="*/ 96784 h 258513"/>
                <a:gd name="connsiteX2" fmla="*/ 1649 w 86382"/>
                <a:gd name="connsiteY2" fmla="*/ 79533 h 258513"/>
                <a:gd name="connsiteX3" fmla="*/ 52134 w 86382"/>
                <a:gd name="connsiteY3" fmla="*/ 73317 h 258513"/>
                <a:gd name="connsiteX4" fmla="*/ 52768 w 86382"/>
                <a:gd name="connsiteY4" fmla="*/ 73317 h 258513"/>
                <a:gd name="connsiteX5" fmla="*/ 60252 w 86382"/>
                <a:gd name="connsiteY5" fmla="*/ 79152 h 258513"/>
                <a:gd name="connsiteX6" fmla="*/ 60252 w 86382"/>
                <a:gd name="connsiteY6" fmla="*/ 239867 h 258513"/>
                <a:gd name="connsiteX7" fmla="*/ 86382 w 86382"/>
                <a:gd name="connsiteY7" fmla="*/ 242530 h 258513"/>
                <a:gd name="connsiteX8" fmla="*/ 86382 w 86382"/>
                <a:gd name="connsiteY8" fmla="*/ 258513 h 258513"/>
                <a:gd name="connsiteX9" fmla="*/ 0 w 86382"/>
                <a:gd name="connsiteY9" fmla="*/ 258513 h 258513"/>
                <a:gd name="connsiteX10" fmla="*/ 0 w 86382"/>
                <a:gd name="connsiteY10" fmla="*/ 242530 h 258513"/>
                <a:gd name="connsiteX11" fmla="*/ 26384 w 86382"/>
                <a:gd name="connsiteY11" fmla="*/ 239613 h 258513"/>
                <a:gd name="connsiteX12" fmla="*/ 26384 w 86382"/>
                <a:gd name="connsiteY12" fmla="*/ 102619 h 258513"/>
                <a:gd name="connsiteX13" fmla="*/ 23721 w 86382"/>
                <a:gd name="connsiteY13" fmla="*/ 39069 h 258513"/>
                <a:gd name="connsiteX14" fmla="*/ 18520 w 86382"/>
                <a:gd name="connsiteY14" fmla="*/ 24101 h 258513"/>
                <a:gd name="connsiteX15" fmla="*/ 24862 w 86382"/>
                <a:gd name="connsiteY15" fmla="*/ 6850 h 258513"/>
                <a:gd name="connsiteX16" fmla="*/ 42367 w 86382"/>
                <a:gd name="connsiteY16" fmla="*/ 0 h 258513"/>
                <a:gd name="connsiteX17" fmla="*/ 58603 w 86382"/>
                <a:gd name="connsiteY17" fmla="*/ 5835 h 258513"/>
                <a:gd name="connsiteX18" fmla="*/ 63804 w 86382"/>
                <a:gd name="connsiteY18" fmla="*/ 20803 h 258513"/>
                <a:gd name="connsiteX19" fmla="*/ 57461 w 86382"/>
                <a:gd name="connsiteY19" fmla="*/ 38434 h 258513"/>
                <a:gd name="connsiteX20" fmla="*/ 39703 w 86382"/>
                <a:gd name="connsiteY20" fmla="*/ 44904 h 258513"/>
                <a:gd name="connsiteX21" fmla="*/ 39322 w 86382"/>
                <a:gd name="connsiteY21" fmla="*/ 44904 h 258513"/>
                <a:gd name="connsiteX22" fmla="*/ 23721 w 86382"/>
                <a:gd name="connsiteY22" fmla="*/ 39069 h 25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82" h="258513">
                  <a:moveTo>
                    <a:pt x="26384" y="102619"/>
                  </a:moveTo>
                  <a:lnTo>
                    <a:pt x="1649" y="96784"/>
                  </a:lnTo>
                  <a:lnTo>
                    <a:pt x="1649" y="79533"/>
                  </a:lnTo>
                  <a:lnTo>
                    <a:pt x="52134" y="73317"/>
                  </a:lnTo>
                  <a:lnTo>
                    <a:pt x="52768" y="73317"/>
                  </a:lnTo>
                  <a:lnTo>
                    <a:pt x="60252" y="79152"/>
                  </a:lnTo>
                  <a:lnTo>
                    <a:pt x="60252" y="239867"/>
                  </a:lnTo>
                  <a:lnTo>
                    <a:pt x="86382" y="242530"/>
                  </a:lnTo>
                  <a:lnTo>
                    <a:pt x="86382" y="258513"/>
                  </a:lnTo>
                  <a:lnTo>
                    <a:pt x="0" y="258513"/>
                  </a:lnTo>
                  <a:lnTo>
                    <a:pt x="0" y="242530"/>
                  </a:lnTo>
                  <a:lnTo>
                    <a:pt x="26384" y="239613"/>
                  </a:lnTo>
                  <a:lnTo>
                    <a:pt x="26384" y="102619"/>
                  </a:lnTo>
                  <a:close/>
                  <a:moveTo>
                    <a:pt x="23721" y="39069"/>
                  </a:moveTo>
                  <a:cubicBezTo>
                    <a:pt x="20296" y="35136"/>
                    <a:pt x="18520" y="30189"/>
                    <a:pt x="18520" y="24101"/>
                  </a:cubicBezTo>
                  <a:cubicBezTo>
                    <a:pt x="18520" y="17124"/>
                    <a:pt x="20676" y="11416"/>
                    <a:pt x="24862" y="6850"/>
                  </a:cubicBezTo>
                  <a:cubicBezTo>
                    <a:pt x="29048" y="2283"/>
                    <a:pt x="34883" y="0"/>
                    <a:pt x="42367" y="0"/>
                  </a:cubicBezTo>
                  <a:cubicBezTo>
                    <a:pt x="49724" y="0"/>
                    <a:pt x="55178" y="1903"/>
                    <a:pt x="58603" y="5835"/>
                  </a:cubicBezTo>
                  <a:cubicBezTo>
                    <a:pt x="62028" y="9767"/>
                    <a:pt x="63804" y="14714"/>
                    <a:pt x="63804" y="20803"/>
                  </a:cubicBezTo>
                  <a:cubicBezTo>
                    <a:pt x="63804" y="28160"/>
                    <a:pt x="61648" y="33995"/>
                    <a:pt x="57461" y="38434"/>
                  </a:cubicBezTo>
                  <a:cubicBezTo>
                    <a:pt x="53276" y="42747"/>
                    <a:pt x="47314" y="44904"/>
                    <a:pt x="39703" y="44904"/>
                  </a:cubicBezTo>
                  <a:lnTo>
                    <a:pt x="39322" y="44904"/>
                  </a:lnTo>
                  <a:cubicBezTo>
                    <a:pt x="32473" y="44904"/>
                    <a:pt x="27145" y="43001"/>
                    <a:pt x="23721" y="390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8" name="Freeform: Shape 1052">
              <a:extLst>
                <a:ext uri="{FF2B5EF4-FFF2-40B4-BE49-F238E27FC236}">
                  <a16:creationId xmlns:a16="http://schemas.microsoft.com/office/drawing/2014/main" id="{D6B94A74-B8D1-60A1-0320-9B9CEFF6B3DB}"/>
                </a:ext>
              </a:extLst>
            </p:cNvPr>
            <p:cNvSpPr/>
            <p:nvPr/>
          </p:nvSpPr>
          <p:spPr>
            <a:xfrm>
              <a:off x="22843628" y="1762196"/>
              <a:ext cx="88031" cy="266884"/>
            </a:xfrm>
            <a:custGeom>
              <a:avLst/>
              <a:gdLst>
                <a:gd name="connsiteX0" fmla="*/ 26384 w 88031"/>
                <a:gd name="connsiteY0" fmla="*/ 23720 h 266884"/>
                <a:gd name="connsiteX1" fmla="*/ 0 w 88031"/>
                <a:gd name="connsiteY1" fmla="*/ 20169 h 266884"/>
                <a:gd name="connsiteX2" fmla="*/ 0 w 88031"/>
                <a:gd name="connsiteY2" fmla="*/ 6215 h 266884"/>
                <a:gd name="connsiteX3" fmla="*/ 52514 w 88031"/>
                <a:gd name="connsiteY3" fmla="*/ 0 h 266884"/>
                <a:gd name="connsiteX4" fmla="*/ 53149 w 88031"/>
                <a:gd name="connsiteY4" fmla="*/ 0 h 266884"/>
                <a:gd name="connsiteX5" fmla="*/ 60379 w 88031"/>
                <a:gd name="connsiteY5" fmla="*/ 4820 h 266884"/>
                <a:gd name="connsiteX6" fmla="*/ 60379 w 88031"/>
                <a:gd name="connsiteY6" fmla="*/ 248239 h 266884"/>
                <a:gd name="connsiteX7" fmla="*/ 88031 w 88031"/>
                <a:gd name="connsiteY7" fmla="*/ 250902 h 266884"/>
                <a:gd name="connsiteX8" fmla="*/ 88031 w 88031"/>
                <a:gd name="connsiteY8" fmla="*/ 266885 h 266884"/>
                <a:gd name="connsiteX9" fmla="*/ 0 w 88031"/>
                <a:gd name="connsiteY9" fmla="*/ 266885 h 266884"/>
                <a:gd name="connsiteX10" fmla="*/ 0 w 88031"/>
                <a:gd name="connsiteY10" fmla="*/ 250902 h 266884"/>
                <a:gd name="connsiteX11" fmla="*/ 26384 w 88031"/>
                <a:gd name="connsiteY11" fmla="*/ 247985 h 266884"/>
                <a:gd name="connsiteX12" fmla="*/ 26384 w 88031"/>
                <a:gd name="connsiteY12" fmla="*/ 23720 h 26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031" h="266884">
                  <a:moveTo>
                    <a:pt x="26384" y="23720"/>
                  </a:moveTo>
                  <a:lnTo>
                    <a:pt x="0" y="20169"/>
                  </a:lnTo>
                  <a:lnTo>
                    <a:pt x="0" y="6215"/>
                  </a:lnTo>
                  <a:lnTo>
                    <a:pt x="52514" y="0"/>
                  </a:lnTo>
                  <a:lnTo>
                    <a:pt x="53149" y="0"/>
                  </a:lnTo>
                  <a:lnTo>
                    <a:pt x="60379" y="4820"/>
                  </a:lnTo>
                  <a:lnTo>
                    <a:pt x="60379" y="248239"/>
                  </a:lnTo>
                  <a:lnTo>
                    <a:pt x="88031" y="250902"/>
                  </a:lnTo>
                  <a:lnTo>
                    <a:pt x="88031" y="266885"/>
                  </a:lnTo>
                  <a:lnTo>
                    <a:pt x="0" y="266885"/>
                  </a:lnTo>
                  <a:lnTo>
                    <a:pt x="0" y="250902"/>
                  </a:lnTo>
                  <a:lnTo>
                    <a:pt x="26384" y="247985"/>
                  </a:lnTo>
                  <a:lnTo>
                    <a:pt x="26384" y="23720"/>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9" name="Freeform: Shape 1053">
              <a:extLst>
                <a:ext uri="{FF2B5EF4-FFF2-40B4-BE49-F238E27FC236}">
                  <a16:creationId xmlns:a16="http://schemas.microsoft.com/office/drawing/2014/main" id="{F8242273-3BEE-50FD-F074-7363CA4A2076}"/>
                </a:ext>
              </a:extLst>
            </p:cNvPr>
            <p:cNvSpPr/>
            <p:nvPr/>
          </p:nvSpPr>
          <p:spPr>
            <a:xfrm>
              <a:off x="22954869" y="1843251"/>
              <a:ext cx="168454" cy="189381"/>
            </a:xfrm>
            <a:custGeom>
              <a:avLst/>
              <a:gdLst>
                <a:gd name="connsiteX0" fmla="*/ 12053 w 168454"/>
                <a:gd name="connsiteY0" fmla="*/ 44016 h 189381"/>
                <a:gd name="connsiteX1" fmla="*/ 43765 w 168454"/>
                <a:gd name="connsiteY1" fmla="*/ 11289 h 189381"/>
                <a:gd name="connsiteX2" fmla="*/ 86005 w 168454"/>
                <a:gd name="connsiteY2" fmla="*/ 0 h 189381"/>
                <a:gd name="connsiteX3" fmla="*/ 147779 w 168454"/>
                <a:gd name="connsiteY3" fmla="*/ 26130 h 189381"/>
                <a:gd name="connsiteX4" fmla="*/ 168455 w 168454"/>
                <a:gd name="connsiteY4" fmla="*/ 94627 h 189381"/>
                <a:gd name="connsiteX5" fmla="*/ 156405 w 168454"/>
                <a:gd name="connsiteY5" fmla="*/ 145747 h 189381"/>
                <a:gd name="connsiteX6" fmla="*/ 124693 w 168454"/>
                <a:gd name="connsiteY6" fmla="*/ 178346 h 189381"/>
                <a:gd name="connsiteX7" fmla="*/ 82453 w 168454"/>
                <a:gd name="connsiteY7" fmla="*/ 189382 h 189381"/>
                <a:gd name="connsiteX8" fmla="*/ 20679 w 168454"/>
                <a:gd name="connsiteY8" fmla="*/ 163251 h 189381"/>
                <a:gd name="connsiteX9" fmla="*/ 3 w 168454"/>
                <a:gd name="connsiteY9" fmla="*/ 94754 h 189381"/>
                <a:gd name="connsiteX10" fmla="*/ 12053 w 168454"/>
                <a:gd name="connsiteY10" fmla="*/ 44016 h 189381"/>
                <a:gd name="connsiteX11" fmla="*/ 118858 w 168454"/>
                <a:gd name="connsiteY11" fmla="*/ 152216 h 189381"/>
                <a:gd name="connsiteX12" fmla="*/ 130908 w 168454"/>
                <a:gd name="connsiteY12" fmla="*/ 97164 h 189381"/>
                <a:gd name="connsiteX13" fmla="*/ 119873 w 168454"/>
                <a:gd name="connsiteY13" fmla="*/ 39830 h 189381"/>
                <a:gd name="connsiteX14" fmla="*/ 84356 w 168454"/>
                <a:gd name="connsiteY14" fmla="*/ 18646 h 189381"/>
                <a:gd name="connsiteX15" fmla="*/ 49600 w 168454"/>
                <a:gd name="connsiteY15" fmla="*/ 37166 h 189381"/>
                <a:gd name="connsiteX16" fmla="*/ 37423 w 168454"/>
                <a:gd name="connsiteY16" fmla="*/ 92217 h 189381"/>
                <a:gd name="connsiteX17" fmla="*/ 48839 w 168454"/>
                <a:gd name="connsiteY17" fmla="*/ 149552 h 189381"/>
                <a:gd name="connsiteX18" fmla="*/ 84356 w 168454"/>
                <a:gd name="connsiteY18" fmla="*/ 170735 h 189381"/>
                <a:gd name="connsiteX19" fmla="*/ 118858 w 168454"/>
                <a:gd name="connsiteY19" fmla="*/ 152216 h 1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454" h="189381">
                  <a:moveTo>
                    <a:pt x="12053" y="44016"/>
                  </a:moveTo>
                  <a:cubicBezTo>
                    <a:pt x="20045" y="29682"/>
                    <a:pt x="30700" y="18773"/>
                    <a:pt x="43765" y="11289"/>
                  </a:cubicBezTo>
                  <a:cubicBezTo>
                    <a:pt x="56830" y="3805"/>
                    <a:pt x="71037" y="0"/>
                    <a:pt x="86005" y="0"/>
                  </a:cubicBezTo>
                  <a:cubicBezTo>
                    <a:pt x="113404" y="0"/>
                    <a:pt x="133953" y="8752"/>
                    <a:pt x="147779" y="26130"/>
                  </a:cubicBezTo>
                  <a:cubicBezTo>
                    <a:pt x="161605" y="43508"/>
                    <a:pt x="168455" y="66341"/>
                    <a:pt x="168455" y="94627"/>
                  </a:cubicBezTo>
                  <a:cubicBezTo>
                    <a:pt x="168455" y="114416"/>
                    <a:pt x="164396" y="131413"/>
                    <a:pt x="156405" y="145747"/>
                  </a:cubicBezTo>
                  <a:cubicBezTo>
                    <a:pt x="148413" y="160080"/>
                    <a:pt x="137758" y="170989"/>
                    <a:pt x="124693" y="178346"/>
                  </a:cubicBezTo>
                  <a:cubicBezTo>
                    <a:pt x="111501" y="185703"/>
                    <a:pt x="97421" y="189382"/>
                    <a:pt x="82453" y="189382"/>
                  </a:cubicBezTo>
                  <a:cubicBezTo>
                    <a:pt x="55054" y="189382"/>
                    <a:pt x="34505" y="180629"/>
                    <a:pt x="20679" y="163251"/>
                  </a:cubicBezTo>
                  <a:cubicBezTo>
                    <a:pt x="6853" y="145873"/>
                    <a:pt x="3" y="123041"/>
                    <a:pt x="3" y="94754"/>
                  </a:cubicBezTo>
                  <a:cubicBezTo>
                    <a:pt x="-124" y="75220"/>
                    <a:pt x="3935" y="58349"/>
                    <a:pt x="12053" y="44016"/>
                  </a:cubicBezTo>
                  <a:close/>
                  <a:moveTo>
                    <a:pt x="118858" y="152216"/>
                  </a:moveTo>
                  <a:cubicBezTo>
                    <a:pt x="126849" y="139785"/>
                    <a:pt x="130908" y="121519"/>
                    <a:pt x="130908" y="97164"/>
                  </a:cubicBezTo>
                  <a:cubicBezTo>
                    <a:pt x="130908" y="73064"/>
                    <a:pt x="127230" y="53910"/>
                    <a:pt x="119873" y="39830"/>
                  </a:cubicBezTo>
                  <a:cubicBezTo>
                    <a:pt x="112516" y="25750"/>
                    <a:pt x="100592" y="18646"/>
                    <a:pt x="84356" y="18646"/>
                  </a:cubicBezTo>
                  <a:cubicBezTo>
                    <a:pt x="69388" y="18646"/>
                    <a:pt x="57845" y="24862"/>
                    <a:pt x="49600" y="37166"/>
                  </a:cubicBezTo>
                  <a:cubicBezTo>
                    <a:pt x="41482" y="49597"/>
                    <a:pt x="37423" y="67863"/>
                    <a:pt x="37423" y="92217"/>
                  </a:cubicBezTo>
                  <a:cubicBezTo>
                    <a:pt x="37423" y="116318"/>
                    <a:pt x="41228" y="135472"/>
                    <a:pt x="48839" y="149552"/>
                  </a:cubicBezTo>
                  <a:cubicBezTo>
                    <a:pt x="56450" y="163632"/>
                    <a:pt x="68246" y="170735"/>
                    <a:pt x="84356" y="170735"/>
                  </a:cubicBezTo>
                  <a:cubicBezTo>
                    <a:pt x="99324" y="170735"/>
                    <a:pt x="110867" y="164520"/>
                    <a:pt x="118858" y="1522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0" name="Freeform: Shape 1054">
              <a:extLst>
                <a:ext uri="{FF2B5EF4-FFF2-40B4-BE49-F238E27FC236}">
                  <a16:creationId xmlns:a16="http://schemas.microsoft.com/office/drawing/2014/main" id="{1F2DB0F7-EF33-EDF6-7975-881324A17987}"/>
                </a:ext>
              </a:extLst>
            </p:cNvPr>
            <p:cNvSpPr/>
            <p:nvPr/>
          </p:nvSpPr>
          <p:spPr>
            <a:xfrm>
              <a:off x="23153640" y="1843124"/>
              <a:ext cx="127226" cy="185830"/>
            </a:xfrm>
            <a:custGeom>
              <a:avLst/>
              <a:gdLst>
                <a:gd name="connsiteX0" fmla="*/ 0 w 127226"/>
                <a:gd name="connsiteY0" fmla="*/ 169847 h 185830"/>
                <a:gd name="connsiteX1" fmla="*/ 24481 w 127226"/>
                <a:gd name="connsiteY1" fmla="*/ 167945 h 185830"/>
                <a:gd name="connsiteX2" fmla="*/ 24481 w 127226"/>
                <a:gd name="connsiteY2" fmla="*/ 30063 h 185830"/>
                <a:gd name="connsiteX3" fmla="*/ 1015 w 127226"/>
                <a:gd name="connsiteY3" fmla="*/ 24228 h 185830"/>
                <a:gd name="connsiteX4" fmla="*/ 1015 w 127226"/>
                <a:gd name="connsiteY4" fmla="*/ 6596 h 185830"/>
                <a:gd name="connsiteX5" fmla="*/ 46045 w 127226"/>
                <a:gd name="connsiteY5" fmla="*/ 761 h 185830"/>
                <a:gd name="connsiteX6" fmla="*/ 46679 w 127226"/>
                <a:gd name="connsiteY6" fmla="*/ 761 h 185830"/>
                <a:gd name="connsiteX7" fmla="*/ 53910 w 127226"/>
                <a:gd name="connsiteY7" fmla="*/ 6596 h 185830"/>
                <a:gd name="connsiteX8" fmla="*/ 53910 w 127226"/>
                <a:gd name="connsiteY8" fmla="*/ 12431 h 185830"/>
                <a:gd name="connsiteX9" fmla="*/ 52895 w 127226"/>
                <a:gd name="connsiteY9" fmla="*/ 37800 h 185830"/>
                <a:gd name="connsiteX10" fmla="*/ 53910 w 127226"/>
                <a:gd name="connsiteY10" fmla="*/ 37800 h 185830"/>
                <a:gd name="connsiteX11" fmla="*/ 65579 w 127226"/>
                <a:gd name="connsiteY11" fmla="*/ 23467 h 185830"/>
                <a:gd name="connsiteX12" fmla="*/ 87397 w 127226"/>
                <a:gd name="connsiteY12" fmla="*/ 7357 h 185830"/>
                <a:gd name="connsiteX13" fmla="*/ 116445 w 127226"/>
                <a:gd name="connsiteY13" fmla="*/ 0 h 185830"/>
                <a:gd name="connsiteX14" fmla="*/ 127227 w 127226"/>
                <a:gd name="connsiteY14" fmla="*/ 1649 h 185830"/>
                <a:gd name="connsiteX15" fmla="*/ 127227 w 127226"/>
                <a:gd name="connsiteY15" fmla="*/ 38181 h 185830"/>
                <a:gd name="connsiteX16" fmla="*/ 119870 w 127226"/>
                <a:gd name="connsiteY16" fmla="*/ 35136 h 185830"/>
                <a:gd name="connsiteX17" fmla="*/ 108580 w 127226"/>
                <a:gd name="connsiteY17" fmla="*/ 33614 h 185830"/>
                <a:gd name="connsiteX18" fmla="*/ 58349 w 127226"/>
                <a:gd name="connsiteY18" fmla="*/ 50231 h 185830"/>
                <a:gd name="connsiteX19" fmla="*/ 58349 w 127226"/>
                <a:gd name="connsiteY19" fmla="*/ 167564 h 185830"/>
                <a:gd name="connsiteX20" fmla="*/ 99701 w 127226"/>
                <a:gd name="connsiteY20" fmla="*/ 170228 h 185830"/>
                <a:gd name="connsiteX21" fmla="*/ 99701 w 127226"/>
                <a:gd name="connsiteY21" fmla="*/ 185830 h 185830"/>
                <a:gd name="connsiteX22" fmla="*/ 0 w 127226"/>
                <a:gd name="connsiteY22" fmla="*/ 185830 h 185830"/>
                <a:gd name="connsiteX23" fmla="*/ 0 w 127226"/>
                <a:gd name="connsiteY23" fmla="*/ 169847 h 1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26" h="185830">
                  <a:moveTo>
                    <a:pt x="0" y="169847"/>
                  </a:moveTo>
                  <a:lnTo>
                    <a:pt x="24481" y="167945"/>
                  </a:lnTo>
                  <a:lnTo>
                    <a:pt x="24481" y="30063"/>
                  </a:lnTo>
                  <a:lnTo>
                    <a:pt x="1015" y="24228"/>
                  </a:lnTo>
                  <a:lnTo>
                    <a:pt x="1015" y="6596"/>
                  </a:lnTo>
                  <a:lnTo>
                    <a:pt x="46045" y="761"/>
                  </a:lnTo>
                  <a:lnTo>
                    <a:pt x="46679" y="761"/>
                  </a:lnTo>
                  <a:lnTo>
                    <a:pt x="53910" y="6596"/>
                  </a:lnTo>
                  <a:lnTo>
                    <a:pt x="53910" y="12431"/>
                  </a:lnTo>
                  <a:lnTo>
                    <a:pt x="52895" y="37800"/>
                  </a:lnTo>
                  <a:lnTo>
                    <a:pt x="53910" y="37800"/>
                  </a:lnTo>
                  <a:cubicBezTo>
                    <a:pt x="56066" y="34122"/>
                    <a:pt x="59998" y="29302"/>
                    <a:pt x="65579" y="23467"/>
                  </a:cubicBezTo>
                  <a:cubicBezTo>
                    <a:pt x="71288" y="17632"/>
                    <a:pt x="78518" y="12177"/>
                    <a:pt x="87397" y="7357"/>
                  </a:cubicBezTo>
                  <a:cubicBezTo>
                    <a:pt x="96276" y="2410"/>
                    <a:pt x="105917" y="0"/>
                    <a:pt x="116445" y="0"/>
                  </a:cubicBezTo>
                  <a:cubicBezTo>
                    <a:pt x="120758" y="0"/>
                    <a:pt x="124309" y="507"/>
                    <a:pt x="127227" y="1649"/>
                  </a:cubicBezTo>
                  <a:lnTo>
                    <a:pt x="127227" y="38181"/>
                  </a:lnTo>
                  <a:cubicBezTo>
                    <a:pt x="125705" y="37166"/>
                    <a:pt x="123295" y="36024"/>
                    <a:pt x="119870" y="35136"/>
                  </a:cubicBezTo>
                  <a:cubicBezTo>
                    <a:pt x="116445" y="34122"/>
                    <a:pt x="112766" y="33614"/>
                    <a:pt x="108580" y="33614"/>
                  </a:cubicBezTo>
                  <a:cubicBezTo>
                    <a:pt x="90568" y="33614"/>
                    <a:pt x="73825" y="39196"/>
                    <a:pt x="58349" y="50231"/>
                  </a:cubicBezTo>
                  <a:lnTo>
                    <a:pt x="58349" y="167564"/>
                  </a:lnTo>
                  <a:lnTo>
                    <a:pt x="99701" y="170228"/>
                  </a:lnTo>
                  <a:lnTo>
                    <a:pt x="99701" y="185830"/>
                  </a:lnTo>
                  <a:lnTo>
                    <a:pt x="0" y="185830"/>
                  </a:lnTo>
                  <a:lnTo>
                    <a:pt x="0" y="169847"/>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1" name="Freeform: Shape 1055">
              <a:extLst>
                <a:ext uri="{FF2B5EF4-FFF2-40B4-BE49-F238E27FC236}">
                  <a16:creationId xmlns:a16="http://schemas.microsoft.com/office/drawing/2014/main" id="{5E9E224C-5881-A407-7DCF-7ACF78E6B2FA}"/>
                </a:ext>
              </a:extLst>
            </p:cNvPr>
            <p:cNvSpPr/>
            <p:nvPr/>
          </p:nvSpPr>
          <p:spPr>
            <a:xfrm>
              <a:off x="19250196" y="2131065"/>
              <a:ext cx="177331" cy="270313"/>
            </a:xfrm>
            <a:custGeom>
              <a:avLst/>
              <a:gdLst>
                <a:gd name="connsiteX0" fmla="*/ 35517 w 177331"/>
                <a:gd name="connsiteY0" fmla="*/ 260543 h 270313"/>
                <a:gd name="connsiteX1" fmla="*/ 9640 w 177331"/>
                <a:gd name="connsiteY1" fmla="*/ 230607 h 270313"/>
                <a:gd name="connsiteX2" fmla="*/ 0 w 177331"/>
                <a:gd name="connsiteY2" fmla="*/ 180756 h 270313"/>
                <a:gd name="connsiteX3" fmla="*/ 11416 w 177331"/>
                <a:gd name="connsiteY3" fmla="*/ 130271 h 270313"/>
                <a:gd name="connsiteX4" fmla="*/ 44143 w 177331"/>
                <a:gd name="connsiteY4" fmla="*/ 94247 h 270313"/>
                <a:gd name="connsiteX5" fmla="*/ 94501 w 177331"/>
                <a:gd name="connsiteY5" fmla="*/ 81055 h 270313"/>
                <a:gd name="connsiteX6" fmla="*/ 124817 w 177331"/>
                <a:gd name="connsiteY6" fmla="*/ 84607 h 270313"/>
                <a:gd name="connsiteX7" fmla="*/ 124817 w 177331"/>
                <a:gd name="connsiteY7" fmla="*/ 23720 h 270313"/>
                <a:gd name="connsiteX8" fmla="*/ 91583 w 177331"/>
                <a:gd name="connsiteY8" fmla="*/ 19788 h 270313"/>
                <a:gd name="connsiteX9" fmla="*/ 91583 w 177331"/>
                <a:gd name="connsiteY9" fmla="*/ 5835 h 270313"/>
                <a:gd name="connsiteX10" fmla="*/ 150186 w 177331"/>
                <a:gd name="connsiteY10" fmla="*/ 0 h 270313"/>
                <a:gd name="connsiteX11" fmla="*/ 151201 w 177331"/>
                <a:gd name="connsiteY11" fmla="*/ 0 h 270313"/>
                <a:gd name="connsiteX12" fmla="*/ 158431 w 177331"/>
                <a:gd name="connsiteY12" fmla="*/ 5201 h 270313"/>
                <a:gd name="connsiteX13" fmla="*/ 158431 w 177331"/>
                <a:gd name="connsiteY13" fmla="*/ 250268 h 270313"/>
                <a:gd name="connsiteX14" fmla="*/ 177331 w 177331"/>
                <a:gd name="connsiteY14" fmla="*/ 250268 h 270313"/>
                <a:gd name="connsiteX15" fmla="*/ 177331 w 177331"/>
                <a:gd name="connsiteY15" fmla="*/ 265236 h 270313"/>
                <a:gd name="connsiteX16" fmla="*/ 159192 w 177331"/>
                <a:gd name="connsiteY16" fmla="*/ 268788 h 270313"/>
                <a:gd name="connsiteX17" fmla="*/ 143083 w 177331"/>
                <a:gd name="connsiteY17" fmla="*/ 270056 h 270313"/>
                <a:gd name="connsiteX18" fmla="*/ 131032 w 177331"/>
                <a:gd name="connsiteY18" fmla="*/ 267139 h 270313"/>
                <a:gd name="connsiteX19" fmla="*/ 127481 w 177331"/>
                <a:gd name="connsiteY19" fmla="*/ 254708 h 270313"/>
                <a:gd name="connsiteX20" fmla="*/ 127481 w 177331"/>
                <a:gd name="connsiteY20" fmla="*/ 244306 h 270313"/>
                <a:gd name="connsiteX21" fmla="*/ 103507 w 177331"/>
                <a:gd name="connsiteY21" fmla="*/ 262826 h 270313"/>
                <a:gd name="connsiteX22" fmla="*/ 71415 w 177331"/>
                <a:gd name="connsiteY22" fmla="*/ 270310 h 270313"/>
                <a:gd name="connsiteX23" fmla="*/ 35517 w 177331"/>
                <a:gd name="connsiteY23" fmla="*/ 260543 h 270313"/>
                <a:gd name="connsiteX24" fmla="*/ 108200 w 177331"/>
                <a:gd name="connsiteY24" fmla="*/ 241516 h 270313"/>
                <a:gd name="connsiteX25" fmla="*/ 124817 w 177331"/>
                <a:gd name="connsiteY25" fmla="*/ 228324 h 270313"/>
                <a:gd name="connsiteX26" fmla="*/ 124817 w 177331"/>
                <a:gd name="connsiteY26" fmla="*/ 109088 h 270313"/>
                <a:gd name="connsiteX27" fmla="*/ 112640 w 177331"/>
                <a:gd name="connsiteY27" fmla="*/ 102111 h 270313"/>
                <a:gd name="connsiteX28" fmla="*/ 92217 w 177331"/>
                <a:gd name="connsiteY28" fmla="*/ 99067 h 270313"/>
                <a:gd name="connsiteX29" fmla="*/ 51626 w 177331"/>
                <a:gd name="connsiteY29" fmla="*/ 118475 h 270313"/>
                <a:gd name="connsiteX30" fmla="*/ 36532 w 177331"/>
                <a:gd name="connsiteY30" fmla="*/ 178219 h 270313"/>
                <a:gd name="connsiteX31" fmla="*/ 49851 w 177331"/>
                <a:gd name="connsiteY31" fmla="*/ 230353 h 270313"/>
                <a:gd name="connsiteX32" fmla="*/ 84353 w 177331"/>
                <a:gd name="connsiteY32" fmla="*/ 247351 h 270313"/>
                <a:gd name="connsiteX33" fmla="*/ 108200 w 177331"/>
                <a:gd name="connsiteY33" fmla="*/ 241516 h 2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331" h="270313">
                  <a:moveTo>
                    <a:pt x="35517" y="260543"/>
                  </a:moveTo>
                  <a:cubicBezTo>
                    <a:pt x="24608" y="254073"/>
                    <a:pt x="15983" y="244053"/>
                    <a:pt x="9640" y="230607"/>
                  </a:cubicBezTo>
                  <a:cubicBezTo>
                    <a:pt x="3171" y="217161"/>
                    <a:pt x="0" y="200544"/>
                    <a:pt x="0" y="180756"/>
                  </a:cubicBezTo>
                  <a:cubicBezTo>
                    <a:pt x="0" y="162237"/>
                    <a:pt x="3805" y="145493"/>
                    <a:pt x="11416" y="130271"/>
                  </a:cubicBezTo>
                  <a:cubicBezTo>
                    <a:pt x="19027" y="115050"/>
                    <a:pt x="29936" y="102999"/>
                    <a:pt x="44143" y="94247"/>
                  </a:cubicBezTo>
                  <a:cubicBezTo>
                    <a:pt x="58349" y="85495"/>
                    <a:pt x="75220" y="81055"/>
                    <a:pt x="94501" y="81055"/>
                  </a:cubicBezTo>
                  <a:cubicBezTo>
                    <a:pt x="105536" y="81055"/>
                    <a:pt x="115684" y="82197"/>
                    <a:pt x="124817" y="84607"/>
                  </a:cubicBezTo>
                  <a:lnTo>
                    <a:pt x="124817" y="23720"/>
                  </a:lnTo>
                  <a:lnTo>
                    <a:pt x="91583" y="19788"/>
                  </a:lnTo>
                  <a:lnTo>
                    <a:pt x="91583" y="5835"/>
                  </a:lnTo>
                  <a:lnTo>
                    <a:pt x="150186" y="0"/>
                  </a:lnTo>
                  <a:lnTo>
                    <a:pt x="151201" y="0"/>
                  </a:lnTo>
                  <a:lnTo>
                    <a:pt x="158431" y="5201"/>
                  </a:lnTo>
                  <a:lnTo>
                    <a:pt x="158431" y="250268"/>
                  </a:lnTo>
                  <a:lnTo>
                    <a:pt x="177331" y="250268"/>
                  </a:lnTo>
                  <a:lnTo>
                    <a:pt x="177331" y="265236"/>
                  </a:lnTo>
                  <a:cubicBezTo>
                    <a:pt x="170355" y="266758"/>
                    <a:pt x="164393" y="267900"/>
                    <a:pt x="159192" y="268788"/>
                  </a:cubicBezTo>
                  <a:cubicBezTo>
                    <a:pt x="154118" y="269676"/>
                    <a:pt x="148664" y="270056"/>
                    <a:pt x="143083" y="270056"/>
                  </a:cubicBezTo>
                  <a:cubicBezTo>
                    <a:pt x="137502" y="270056"/>
                    <a:pt x="133442" y="269041"/>
                    <a:pt x="131032" y="267139"/>
                  </a:cubicBezTo>
                  <a:cubicBezTo>
                    <a:pt x="128622" y="265236"/>
                    <a:pt x="127481" y="261050"/>
                    <a:pt x="127481" y="254708"/>
                  </a:cubicBezTo>
                  <a:lnTo>
                    <a:pt x="127481" y="244306"/>
                  </a:lnTo>
                  <a:cubicBezTo>
                    <a:pt x="121392" y="251663"/>
                    <a:pt x="113401" y="257879"/>
                    <a:pt x="103507" y="262826"/>
                  </a:cubicBezTo>
                  <a:cubicBezTo>
                    <a:pt x="93613" y="267773"/>
                    <a:pt x="82958" y="270310"/>
                    <a:pt x="71415" y="270310"/>
                  </a:cubicBezTo>
                  <a:cubicBezTo>
                    <a:pt x="58222" y="270437"/>
                    <a:pt x="46299" y="267139"/>
                    <a:pt x="35517" y="260543"/>
                  </a:cubicBezTo>
                  <a:close/>
                  <a:moveTo>
                    <a:pt x="108200" y="241516"/>
                  </a:moveTo>
                  <a:cubicBezTo>
                    <a:pt x="115557" y="237710"/>
                    <a:pt x="121138" y="233271"/>
                    <a:pt x="124817" y="228324"/>
                  </a:cubicBezTo>
                  <a:lnTo>
                    <a:pt x="124817" y="109088"/>
                  </a:lnTo>
                  <a:cubicBezTo>
                    <a:pt x="123041" y="106424"/>
                    <a:pt x="118982" y="104141"/>
                    <a:pt x="112640" y="102111"/>
                  </a:cubicBezTo>
                  <a:cubicBezTo>
                    <a:pt x="106297" y="100082"/>
                    <a:pt x="99448" y="99067"/>
                    <a:pt x="92217" y="99067"/>
                  </a:cubicBezTo>
                  <a:cubicBezTo>
                    <a:pt x="75220" y="99067"/>
                    <a:pt x="61774" y="105536"/>
                    <a:pt x="51626" y="118475"/>
                  </a:cubicBezTo>
                  <a:cubicBezTo>
                    <a:pt x="41479" y="131413"/>
                    <a:pt x="36532" y="151328"/>
                    <a:pt x="36532" y="178219"/>
                  </a:cubicBezTo>
                  <a:cubicBezTo>
                    <a:pt x="36532" y="201686"/>
                    <a:pt x="40971" y="219064"/>
                    <a:pt x="49851" y="230353"/>
                  </a:cubicBezTo>
                  <a:cubicBezTo>
                    <a:pt x="58730" y="241643"/>
                    <a:pt x="70273" y="247351"/>
                    <a:pt x="84353" y="247351"/>
                  </a:cubicBezTo>
                  <a:cubicBezTo>
                    <a:pt x="92852" y="247224"/>
                    <a:pt x="100716" y="245321"/>
                    <a:pt x="108200" y="2415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2" name="Freeform: Shape 1056">
              <a:extLst>
                <a:ext uri="{FF2B5EF4-FFF2-40B4-BE49-F238E27FC236}">
                  <a16:creationId xmlns:a16="http://schemas.microsoft.com/office/drawing/2014/main" id="{D553EA70-CFED-AC44-67F9-0E0E90FB0C63}"/>
                </a:ext>
              </a:extLst>
            </p:cNvPr>
            <p:cNvSpPr/>
            <p:nvPr/>
          </p:nvSpPr>
          <p:spPr>
            <a:xfrm>
              <a:off x="19452516" y="2139437"/>
              <a:ext cx="86382" cy="258513"/>
            </a:xfrm>
            <a:custGeom>
              <a:avLst/>
              <a:gdLst>
                <a:gd name="connsiteX0" fmla="*/ 26384 w 86382"/>
                <a:gd name="connsiteY0" fmla="*/ 102619 h 258513"/>
                <a:gd name="connsiteX1" fmla="*/ 1649 w 86382"/>
                <a:gd name="connsiteY1" fmla="*/ 96784 h 258513"/>
                <a:gd name="connsiteX2" fmla="*/ 1649 w 86382"/>
                <a:gd name="connsiteY2" fmla="*/ 79533 h 258513"/>
                <a:gd name="connsiteX3" fmla="*/ 52134 w 86382"/>
                <a:gd name="connsiteY3" fmla="*/ 73317 h 258513"/>
                <a:gd name="connsiteX4" fmla="*/ 52768 w 86382"/>
                <a:gd name="connsiteY4" fmla="*/ 73317 h 258513"/>
                <a:gd name="connsiteX5" fmla="*/ 60252 w 86382"/>
                <a:gd name="connsiteY5" fmla="*/ 79152 h 258513"/>
                <a:gd name="connsiteX6" fmla="*/ 60252 w 86382"/>
                <a:gd name="connsiteY6" fmla="*/ 239867 h 258513"/>
                <a:gd name="connsiteX7" fmla="*/ 86382 w 86382"/>
                <a:gd name="connsiteY7" fmla="*/ 242530 h 258513"/>
                <a:gd name="connsiteX8" fmla="*/ 86382 w 86382"/>
                <a:gd name="connsiteY8" fmla="*/ 258513 h 258513"/>
                <a:gd name="connsiteX9" fmla="*/ 0 w 86382"/>
                <a:gd name="connsiteY9" fmla="*/ 258513 h 258513"/>
                <a:gd name="connsiteX10" fmla="*/ 0 w 86382"/>
                <a:gd name="connsiteY10" fmla="*/ 242530 h 258513"/>
                <a:gd name="connsiteX11" fmla="*/ 26384 w 86382"/>
                <a:gd name="connsiteY11" fmla="*/ 239613 h 258513"/>
                <a:gd name="connsiteX12" fmla="*/ 26384 w 86382"/>
                <a:gd name="connsiteY12" fmla="*/ 102619 h 258513"/>
                <a:gd name="connsiteX13" fmla="*/ 23847 w 86382"/>
                <a:gd name="connsiteY13" fmla="*/ 39069 h 258513"/>
                <a:gd name="connsiteX14" fmla="*/ 18646 w 86382"/>
                <a:gd name="connsiteY14" fmla="*/ 24101 h 258513"/>
                <a:gd name="connsiteX15" fmla="*/ 24989 w 86382"/>
                <a:gd name="connsiteY15" fmla="*/ 6850 h 258513"/>
                <a:gd name="connsiteX16" fmla="*/ 42494 w 86382"/>
                <a:gd name="connsiteY16" fmla="*/ 0 h 258513"/>
                <a:gd name="connsiteX17" fmla="*/ 58730 w 86382"/>
                <a:gd name="connsiteY17" fmla="*/ 5835 h 258513"/>
                <a:gd name="connsiteX18" fmla="*/ 63931 w 86382"/>
                <a:gd name="connsiteY18" fmla="*/ 20803 h 258513"/>
                <a:gd name="connsiteX19" fmla="*/ 57588 w 86382"/>
                <a:gd name="connsiteY19" fmla="*/ 38434 h 258513"/>
                <a:gd name="connsiteX20" fmla="*/ 39830 w 86382"/>
                <a:gd name="connsiteY20" fmla="*/ 44904 h 258513"/>
                <a:gd name="connsiteX21" fmla="*/ 39449 w 86382"/>
                <a:gd name="connsiteY21" fmla="*/ 44904 h 258513"/>
                <a:gd name="connsiteX22" fmla="*/ 23847 w 86382"/>
                <a:gd name="connsiteY22" fmla="*/ 39069 h 25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82" h="258513">
                  <a:moveTo>
                    <a:pt x="26384" y="102619"/>
                  </a:moveTo>
                  <a:lnTo>
                    <a:pt x="1649" y="96784"/>
                  </a:lnTo>
                  <a:lnTo>
                    <a:pt x="1649" y="79533"/>
                  </a:lnTo>
                  <a:lnTo>
                    <a:pt x="52134" y="73317"/>
                  </a:lnTo>
                  <a:lnTo>
                    <a:pt x="52768" y="73317"/>
                  </a:lnTo>
                  <a:lnTo>
                    <a:pt x="60252" y="79152"/>
                  </a:lnTo>
                  <a:lnTo>
                    <a:pt x="60252" y="239867"/>
                  </a:lnTo>
                  <a:lnTo>
                    <a:pt x="86382" y="242530"/>
                  </a:lnTo>
                  <a:lnTo>
                    <a:pt x="86382" y="258513"/>
                  </a:lnTo>
                  <a:lnTo>
                    <a:pt x="0" y="258513"/>
                  </a:lnTo>
                  <a:lnTo>
                    <a:pt x="0" y="242530"/>
                  </a:lnTo>
                  <a:lnTo>
                    <a:pt x="26384" y="239613"/>
                  </a:lnTo>
                  <a:lnTo>
                    <a:pt x="26384" y="102619"/>
                  </a:lnTo>
                  <a:close/>
                  <a:moveTo>
                    <a:pt x="23847" y="39069"/>
                  </a:moveTo>
                  <a:cubicBezTo>
                    <a:pt x="20422" y="35136"/>
                    <a:pt x="18646" y="30189"/>
                    <a:pt x="18646" y="24101"/>
                  </a:cubicBezTo>
                  <a:cubicBezTo>
                    <a:pt x="18646" y="17124"/>
                    <a:pt x="20803" y="11416"/>
                    <a:pt x="24989" y="6850"/>
                  </a:cubicBezTo>
                  <a:cubicBezTo>
                    <a:pt x="29175" y="2283"/>
                    <a:pt x="35010" y="0"/>
                    <a:pt x="42494" y="0"/>
                  </a:cubicBezTo>
                  <a:cubicBezTo>
                    <a:pt x="49851" y="0"/>
                    <a:pt x="55305" y="1903"/>
                    <a:pt x="58730" y="5835"/>
                  </a:cubicBezTo>
                  <a:cubicBezTo>
                    <a:pt x="62155" y="9767"/>
                    <a:pt x="63931" y="14714"/>
                    <a:pt x="63931" y="20803"/>
                  </a:cubicBezTo>
                  <a:cubicBezTo>
                    <a:pt x="63931" y="28160"/>
                    <a:pt x="61774" y="33995"/>
                    <a:pt x="57588" y="38434"/>
                  </a:cubicBezTo>
                  <a:cubicBezTo>
                    <a:pt x="53402" y="42874"/>
                    <a:pt x="47441" y="44904"/>
                    <a:pt x="39830" y="44904"/>
                  </a:cubicBezTo>
                  <a:lnTo>
                    <a:pt x="39449" y="44904"/>
                  </a:lnTo>
                  <a:cubicBezTo>
                    <a:pt x="32473" y="44904"/>
                    <a:pt x="27272" y="43001"/>
                    <a:pt x="23847" y="390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3" name="Freeform: Shape 1057">
              <a:extLst>
                <a:ext uri="{FF2B5EF4-FFF2-40B4-BE49-F238E27FC236}">
                  <a16:creationId xmlns:a16="http://schemas.microsoft.com/office/drawing/2014/main" id="{B2962022-1E4D-34E0-D115-A75D02B2C984}"/>
                </a:ext>
              </a:extLst>
            </p:cNvPr>
            <p:cNvSpPr/>
            <p:nvPr/>
          </p:nvSpPr>
          <p:spPr>
            <a:xfrm>
              <a:off x="19558052" y="2212754"/>
              <a:ext cx="196865" cy="185195"/>
            </a:xfrm>
            <a:custGeom>
              <a:avLst/>
              <a:gdLst>
                <a:gd name="connsiteX0" fmla="*/ 23467 w 196865"/>
                <a:gd name="connsiteY0" fmla="*/ 29302 h 185195"/>
                <a:gd name="connsiteX1" fmla="*/ 0 w 196865"/>
                <a:gd name="connsiteY1" fmla="*/ 23467 h 185195"/>
                <a:gd name="connsiteX2" fmla="*/ 0 w 196865"/>
                <a:gd name="connsiteY2" fmla="*/ 5835 h 185195"/>
                <a:gd name="connsiteX3" fmla="*/ 46553 w 196865"/>
                <a:gd name="connsiteY3" fmla="*/ 0 h 185195"/>
                <a:gd name="connsiteX4" fmla="*/ 47567 w 196865"/>
                <a:gd name="connsiteY4" fmla="*/ 0 h 185195"/>
                <a:gd name="connsiteX5" fmla="*/ 54417 w 196865"/>
                <a:gd name="connsiteY5" fmla="*/ 5835 h 185195"/>
                <a:gd name="connsiteX6" fmla="*/ 54417 w 196865"/>
                <a:gd name="connsiteY6" fmla="*/ 19534 h 185195"/>
                <a:gd name="connsiteX7" fmla="*/ 54037 w 196865"/>
                <a:gd name="connsiteY7" fmla="*/ 27399 h 185195"/>
                <a:gd name="connsiteX8" fmla="*/ 84987 w 196865"/>
                <a:gd name="connsiteY8" fmla="*/ 8499 h 185195"/>
                <a:gd name="connsiteX9" fmla="*/ 121773 w 196865"/>
                <a:gd name="connsiteY9" fmla="*/ 0 h 185195"/>
                <a:gd name="connsiteX10" fmla="*/ 153611 w 196865"/>
                <a:gd name="connsiteY10" fmla="*/ 7865 h 185195"/>
                <a:gd name="connsiteX11" fmla="*/ 169467 w 196865"/>
                <a:gd name="connsiteY11" fmla="*/ 31838 h 185195"/>
                <a:gd name="connsiteX12" fmla="*/ 174033 w 196865"/>
                <a:gd name="connsiteY12" fmla="*/ 75347 h 185195"/>
                <a:gd name="connsiteX13" fmla="*/ 174033 w 196865"/>
                <a:gd name="connsiteY13" fmla="*/ 166549 h 185195"/>
                <a:gd name="connsiteX14" fmla="*/ 196866 w 196865"/>
                <a:gd name="connsiteY14" fmla="*/ 168833 h 185195"/>
                <a:gd name="connsiteX15" fmla="*/ 196866 w 196865"/>
                <a:gd name="connsiteY15" fmla="*/ 185196 h 185195"/>
                <a:gd name="connsiteX16" fmla="*/ 119616 w 196865"/>
                <a:gd name="connsiteY16" fmla="*/ 185196 h 185195"/>
                <a:gd name="connsiteX17" fmla="*/ 119616 w 196865"/>
                <a:gd name="connsiteY17" fmla="*/ 169213 h 185195"/>
                <a:gd name="connsiteX18" fmla="*/ 139785 w 196865"/>
                <a:gd name="connsiteY18" fmla="*/ 166549 h 185195"/>
                <a:gd name="connsiteX19" fmla="*/ 139785 w 196865"/>
                <a:gd name="connsiteY19" fmla="*/ 74966 h 185195"/>
                <a:gd name="connsiteX20" fmla="*/ 137121 w 196865"/>
                <a:gd name="connsiteY20" fmla="*/ 44777 h 185195"/>
                <a:gd name="connsiteX21" fmla="*/ 127354 w 196865"/>
                <a:gd name="connsiteY21" fmla="*/ 28414 h 185195"/>
                <a:gd name="connsiteX22" fmla="*/ 106551 w 196865"/>
                <a:gd name="connsiteY22" fmla="*/ 23086 h 185195"/>
                <a:gd name="connsiteX23" fmla="*/ 81435 w 196865"/>
                <a:gd name="connsiteY23" fmla="*/ 28921 h 185195"/>
                <a:gd name="connsiteX24" fmla="*/ 57588 w 196865"/>
                <a:gd name="connsiteY24" fmla="*/ 42620 h 185195"/>
                <a:gd name="connsiteX25" fmla="*/ 57588 w 196865"/>
                <a:gd name="connsiteY25" fmla="*/ 166169 h 185195"/>
                <a:gd name="connsiteX26" fmla="*/ 79786 w 196865"/>
                <a:gd name="connsiteY26" fmla="*/ 169086 h 185195"/>
                <a:gd name="connsiteX27" fmla="*/ 79786 w 196865"/>
                <a:gd name="connsiteY27" fmla="*/ 185069 h 185195"/>
                <a:gd name="connsiteX28" fmla="*/ 2917 w 196865"/>
                <a:gd name="connsiteY28" fmla="*/ 185069 h 185195"/>
                <a:gd name="connsiteX29" fmla="*/ 2917 w 196865"/>
                <a:gd name="connsiteY29" fmla="*/ 169086 h 185195"/>
                <a:gd name="connsiteX30" fmla="*/ 23467 w 196865"/>
                <a:gd name="connsiteY30" fmla="*/ 166169 h 185195"/>
                <a:gd name="connsiteX31" fmla="*/ 23467 w 196865"/>
                <a:gd name="connsiteY31" fmla="*/ 29302 h 18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6865" h="185195">
                  <a:moveTo>
                    <a:pt x="23467" y="29302"/>
                  </a:moveTo>
                  <a:lnTo>
                    <a:pt x="0" y="23467"/>
                  </a:lnTo>
                  <a:lnTo>
                    <a:pt x="0" y="5835"/>
                  </a:lnTo>
                  <a:lnTo>
                    <a:pt x="46553" y="0"/>
                  </a:lnTo>
                  <a:lnTo>
                    <a:pt x="47567" y="0"/>
                  </a:lnTo>
                  <a:lnTo>
                    <a:pt x="54417" y="5835"/>
                  </a:lnTo>
                  <a:lnTo>
                    <a:pt x="54417" y="19534"/>
                  </a:lnTo>
                  <a:lnTo>
                    <a:pt x="54037" y="27399"/>
                  </a:lnTo>
                  <a:cubicBezTo>
                    <a:pt x="61901" y="20422"/>
                    <a:pt x="72176" y="14207"/>
                    <a:pt x="84987" y="8499"/>
                  </a:cubicBezTo>
                  <a:cubicBezTo>
                    <a:pt x="97799" y="2791"/>
                    <a:pt x="110103" y="0"/>
                    <a:pt x="121773" y="0"/>
                  </a:cubicBezTo>
                  <a:cubicBezTo>
                    <a:pt x="135472" y="0"/>
                    <a:pt x="146000" y="2664"/>
                    <a:pt x="153611" y="7865"/>
                  </a:cubicBezTo>
                  <a:cubicBezTo>
                    <a:pt x="161095" y="13065"/>
                    <a:pt x="166422" y="21056"/>
                    <a:pt x="169467" y="31838"/>
                  </a:cubicBezTo>
                  <a:cubicBezTo>
                    <a:pt x="172511" y="42620"/>
                    <a:pt x="174033" y="57081"/>
                    <a:pt x="174033" y="75347"/>
                  </a:cubicBezTo>
                  <a:lnTo>
                    <a:pt x="174033" y="166549"/>
                  </a:lnTo>
                  <a:lnTo>
                    <a:pt x="196866" y="168833"/>
                  </a:lnTo>
                  <a:lnTo>
                    <a:pt x="196866" y="185196"/>
                  </a:lnTo>
                  <a:lnTo>
                    <a:pt x="119616" y="185196"/>
                  </a:lnTo>
                  <a:lnTo>
                    <a:pt x="119616" y="169213"/>
                  </a:lnTo>
                  <a:lnTo>
                    <a:pt x="139785" y="166549"/>
                  </a:lnTo>
                  <a:lnTo>
                    <a:pt x="139785" y="74966"/>
                  </a:lnTo>
                  <a:cubicBezTo>
                    <a:pt x="139785" y="62155"/>
                    <a:pt x="138897" y="52134"/>
                    <a:pt x="137121" y="44777"/>
                  </a:cubicBezTo>
                  <a:cubicBezTo>
                    <a:pt x="135345" y="37547"/>
                    <a:pt x="132174" y="32092"/>
                    <a:pt x="127354" y="28414"/>
                  </a:cubicBezTo>
                  <a:cubicBezTo>
                    <a:pt x="122534" y="24862"/>
                    <a:pt x="115557" y="23086"/>
                    <a:pt x="106551" y="23086"/>
                  </a:cubicBezTo>
                  <a:cubicBezTo>
                    <a:pt x="98686" y="23086"/>
                    <a:pt x="90315" y="24989"/>
                    <a:pt x="81435" y="28921"/>
                  </a:cubicBezTo>
                  <a:cubicBezTo>
                    <a:pt x="72556" y="32853"/>
                    <a:pt x="64565" y="37420"/>
                    <a:pt x="57588" y="42620"/>
                  </a:cubicBezTo>
                  <a:lnTo>
                    <a:pt x="57588" y="166169"/>
                  </a:lnTo>
                  <a:lnTo>
                    <a:pt x="79786" y="169086"/>
                  </a:lnTo>
                  <a:lnTo>
                    <a:pt x="79786" y="185069"/>
                  </a:lnTo>
                  <a:lnTo>
                    <a:pt x="2917" y="185069"/>
                  </a:lnTo>
                  <a:lnTo>
                    <a:pt x="2917" y="169086"/>
                  </a:lnTo>
                  <a:lnTo>
                    <a:pt x="23467" y="166169"/>
                  </a:lnTo>
                  <a:lnTo>
                    <a:pt x="23467" y="29302"/>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4" name="Freeform: Shape 1058">
              <a:extLst>
                <a:ext uri="{FF2B5EF4-FFF2-40B4-BE49-F238E27FC236}">
                  <a16:creationId xmlns:a16="http://schemas.microsoft.com/office/drawing/2014/main" id="{A0DB9861-9819-04ED-79A4-3037E4F3C73C}"/>
                </a:ext>
              </a:extLst>
            </p:cNvPr>
            <p:cNvSpPr/>
            <p:nvPr/>
          </p:nvSpPr>
          <p:spPr>
            <a:xfrm>
              <a:off x="19842949" y="2155800"/>
              <a:ext cx="318891" cy="242149"/>
            </a:xfrm>
            <a:custGeom>
              <a:avLst/>
              <a:gdLst>
                <a:gd name="connsiteX0" fmla="*/ 51500 w 318891"/>
                <a:gd name="connsiteY0" fmla="*/ 20169 h 242149"/>
                <a:gd name="connsiteX1" fmla="*/ 15983 w 318891"/>
                <a:gd name="connsiteY1" fmla="*/ 16236 h 242149"/>
                <a:gd name="connsiteX2" fmla="*/ 15983 w 318891"/>
                <a:gd name="connsiteY2" fmla="*/ 0 h 242149"/>
                <a:gd name="connsiteX3" fmla="*/ 102365 w 318891"/>
                <a:gd name="connsiteY3" fmla="*/ 0 h 242149"/>
                <a:gd name="connsiteX4" fmla="*/ 148283 w 318891"/>
                <a:gd name="connsiteY4" fmla="*/ 146635 h 242149"/>
                <a:gd name="connsiteX5" fmla="*/ 159065 w 318891"/>
                <a:gd name="connsiteY5" fmla="*/ 187986 h 242149"/>
                <a:gd name="connsiteX6" fmla="*/ 168833 w 318891"/>
                <a:gd name="connsiteY6" fmla="*/ 146635 h 242149"/>
                <a:gd name="connsiteX7" fmla="*/ 214497 w 318891"/>
                <a:gd name="connsiteY7" fmla="*/ 0 h 242149"/>
                <a:gd name="connsiteX8" fmla="*/ 300245 w 318891"/>
                <a:gd name="connsiteY8" fmla="*/ 0 h 242149"/>
                <a:gd name="connsiteX9" fmla="*/ 300245 w 318891"/>
                <a:gd name="connsiteY9" fmla="*/ 16236 h 242149"/>
                <a:gd name="connsiteX10" fmla="*/ 264348 w 318891"/>
                <a:gd name="connsiteY10" fmla="*/ 20169 h 242149"/>
                <a:gd name="connsiteX11" fmla="*/ 290478 w 318891"/>
                <a:gd name="connsiteY11" fmla="*/ 222616 h 242149"/>
                <a:gd name="connsiteX12" fmla="*/ 318892 w 318891"/>
                <a:gd name="connsiteY12" fmla="*/ 226167 h 242149"/>
                <a:gd name="connsiteX13" fmla="*/ 318892 w 318891"/>
                <a:gd name="connsiteY13" fmla="*/ 242150 h 242149"/>
                <a:gd name="connsiteX14" fmla="*/ 225026 w 318891"/>
                <a:gd name="connsiteY14" fmla="*/ 242150 h 242149"/>
                <a:gd name="connsiteX15" fmla="*/ 225026 w 318891"/>
                <a:gd name="connsiteY15" fmla="*/ 226167 h 242149"/>
                <a:gd name="connsiteX16" fmla="*/ 254708 w 318891"/>
                <a:gd name="connsiteY16" fmla="*/ 222869 h 242149"/>
                <a:gd name="connsiteX17" fmla="*/ 239993 w 318891"/>
                <a:gd name="connsiteY17" fmla="*/ 76488 h 242149"/>
                <a:gd name="connsiteX18" fmla="*/ 233144 w 318891"/>
                <a:gd name="connsiteY18" fmla="*/ 13573 h 242149"/>
                <a:gd name="connsiteX19" fmla="*/ 219444 w 318891"/>
                <a:gd name="connsiteY19" fmla="*/ 60506 h 242149"/>
                <a:gd name="connsiteX20" fmla="*/ 165027 w 318891"/>
                <a:gd name="connsiteY20" fmla="*/ 230987 h 242149"/>
                <a:gd name="connsiteX21" fmla="*/ 143844 w 318891"/>
                <a:gd name="connsiteY21" fmla="*/ 230987 h 242149"/>
                <a:gd name="connsiteX22" fmla="*/ 91076 w 318891"/>
                <a:gd name="connsiteY22" fmla="*/ 74839 h 242149"/>
                <a:gd name="connsiteX23" fmla="*/ 71795 w 318891"/>
                <a:gd name="connsiteY23" fmla="*/ 13192 h 242149"/>
                <a:gd name="connsiteX24" fmla="*/ 65960 w 318891"/>
                <a:gd name="connsiteY24" fmla="*/ 76362 h 242149"/>
                <a:gd name="connsiteX25" fmla="*/ 52895 w 318891"/>
                <a:gd name="connsiteY25" fmla="*/ 222742 h 242149"/>
                <a:gd name="connsiteX26" fmla="*/ 85114 w 318891"/>
                <a:gd name="connsiteY26" fmla="*/ 226040 h 242149"/>
                <a:gd name="connsiteX27" fmla="*/ 85114 w 318891"/>
                <a:gd name="connsiteY27" fmla="*/ 242023 h 242149"/>
                <a:gd name="connsiteX28" fmla="*/ 0 w 318891"/>
                <a:gd name="connsiteY28" fmla="*/ 242023 h 242149"/>
                <a:gd name="connsiteX29" fmla="*/ 0 w 318891"/>
                <a:gd name="connsiteY29" fmla="*/ 226040 h 242149"/>
                <a:gd name="connsiteX30" fmla="*/ 27653 w 318891"/>
                <a:gd name="connsiteY30" fmla="*/ 222742 h 242149"/>
                <a:gd name="connsiteX31" fmla="*/ 51500 w 318891"/>
                <a:gd name="connsiteY31" fmla="*/ 20169 h 24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8891" h="242149">
                  <a:moveTo>
                    <a:pt x="51500" y="20169"/>
                  </a:moveTo>
                  <a:lnTo>
                    <a:pt x="15983" y="16236"/>
                  </a:lnTo>
                  <a:lnTo>
                    <a:pt x="15983" y="0"/>
                  </a:lnTo>
                  <a:lnTo>
                    <a:pt x="102365" y="0"/>
                  </a:lnTo>
                  <a:lnTo>
                    <a:pt x="148283" y="146635"/>
                  </a:lnTo>
                  <a:lnTo>
                    <a:pt x="159065" y="187986"/>
                  </a:lnTo>
                  <a:lnTo>
                    <a:pt x="168833" y="146635"/>
                  </a:lnTo>
                  <a:lnTo>
                    <a:pt x="214497" y="0"/>
                  </a:lnTo>
                  <a:lnTo>
                    <a:pt x="300245" y="0"/>
                  </a:lnTo>
                  <a:lnTo>
                    <a:pt x="300245" y="16236"/>
                  </a:lnTo>
                  <a:lnTo>
                    <a:pt x="264348" y="20169"/>
                  </a:lnTo>
                  <a:lnTo>
                    <a:pt x="290478" y="222616"/>
                  </a:lnTo>
                  <a:lnTo>
                    <a:pt x="318892" y="226167"/>
                  </a:lnTo>
                  <a:lnTo>
                    <a:pt x="318892" y="242150"/>
                  </a:lnTo>
                  <a:lnTo>
                    <a:pt x="225026" y="242150"/>
                  </a:lnTo>
                  <a:lnTo>
                    <a:pt x="225026" y="226167"/>
                  </a:lnTo>
                  <a:lnTo>
                    <a:pt x="254708" y="222869"/>
                  </a:lnTo>
                  <a:lnTo>
                    <a:pt x="239993" y="76488"/>
                  </a:lnTo>
                  <a:lnTo>
                    <a:pt x="233144" y="13573"/>
                  </a:lnTo>
                  <a:lnTo>
                    <a:pt x="219444" y="60506"/>
                  </a:lnTo>
                  <a:lnTo>
                    <a:pt x="165027" y="230987"/>
                  </a:lnTo>
                  <a:lnTo>
                    <a:pt x="143844" y="230987"/>
                  </a:lnTo>
                  <a:lnTo>
                    <a:pt x="91076" y="74839"/>
                  </a:lnTo>
                  <a:lnTo>
                    <a:pt x="71795" y="13192"/>
                  </a:lnTo>
                  <a:lnTo>
                    <a:pt x="65960" y="76362"/>
                  </a:lnTo>
                  <a:lnTo>
                    <a:pt x="52895" y="222742"/>
                  </a:lnTo>
                  <a:lnTo>
                    <a:pt x="85114" y="226040"/>
                  </a:lnTo>
                  <a:lnTo>
                    <a:pt x="85114" y="242023"/>
                  </a:lnTo>
                  <a:lnTo>
                    <a:pt x="0" y="242023"/>
                  </a:lnTo>
                  <a:lnTo>
                    <a:pt x="0" y="226040"/>
                  </a:lnTo>
                  <a:lnTo>
                    <a:pt x="27653" y="222742"/>
                  </a:lnTo>
                  <a:lnTo>
                    <a:pt x="51500" y="20169"/>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5" name="Freeform: Shape 1059">
              <a:extLst>
                <a:ext uri="{FF2B5EF4-FFF2-40B4-BE49-F238E27FC236}">
                  <a16:creationId xmlns:a16="http://schemas.microsoft.com/office/drawing/2014/main" id="{5D6CF11A-33D7-2ED7-8948-B4CE03E8DDA4}"/>
                </a:ext>
              </a:extLst>
            </p:cNvPr>
            <p:cNvSpPr/>
            <p:nvPr/>
          </p:nvSpPr>
          <p:spPr>
            <a:xfrm>
              <a:off x="20177697" y="2212247"/>
              <a:ext cx="149932" cy="189381"/>
            </a:xfrm>
            <a:custGeom>
              <a:avLst/>
              <a:gdLst>
                <a:gd name="connsiteX0" fmla="*/ 20676 w 149932"/>
                <a:gd name="connsiteY0" fmla="*/ 163505 h 189381"/>
                <a:gd name="connsiteX1" fmla="*/ 0 w 149932"/>
                <a:gd name="connsiteY1" fmla="*/ 94754 h 189381"/>
                <a:gd name="connsiteX2" fmla="*/ 10782 w 149932"/>
                <a:gd name="connsiteY2" fmla="*/ 44904 h 189381"/>
                <a:gd name="connsiteX3" fmla="*/ 40971 w 149932"/>
                <a:gd name="connsiteY3" fmla="*/ 11670 h 189381"/>
                <a:gd name="connsiteX4" fmla="*/ 85114 w 149932"/>
                <a:gd name="connsiteY4" fmla="*/ 0 h 189381"/>
                <a:gd name="connsiteX5" fmla="*/ 132174 w 149932"/>
                <a:gd name="connsiteY5" fmla="*/ 16744 h 189381"/>
                <a:gd name="connsiteX6" fmla="*/ 149932 w 149932"/>
                <a:gd name="connsiteY6" fmla="*/ 64819 h 189381"/>
                <a:gd name="connsiteX7" fmla="*/ 147649 w 149932"/>
                <a:gd name="connsiteY7" fmla="*/ 95135 h 189381"/>
                <a:gd name="connsiteX8" fmla="*/ 35517 w 149932"/>
                <a:gd name="connsiteY8" fmla="*/ 95135 h 189381"/>
                <a:gd name="connsiteX9" fmla="*/ 50485 w 149932"/>
                <a:gd name="connsiteY9" fmla="*/ 147142 h 189381"/>
                <a:gd name="connsiteX10" fmla="*/ 91202 w 149932"/>
                <a:gd name="connsiteY10" fmla="*/ 166803 h 189381"/>
                <a:gd name="connsiteX11" fmla="*/ 118474 w 149932"/>
                <a:gd name="connsiteY11" fmla="*/ 162110 h 189381"/>
                <a:gd name="connsiteX12" fmla="*/ 140419 w 149932"/>
                <a:gd name="connsiteY12" fmla="*/ 150820 h 189381"/>
                <a:gd name="connsiteX13" fmla="*/ 146634 w 149932"/>
                <a:gd name="connsiteY13" fmla="*/ 165154 h 189381"/>
                <a:gd name="connsiteX14" fmla="*/ 118601 w 149932"/>
                <a:gd name="connsiteY14" fmla="*/ 182152 h 189381"/>
                <a:gd name="connsiteX15" fmla="*/ 80801 w 149932"/>
                <a:gd name="connsiteY15" fmla="*/ 189382 h 189381"/>
                <a:gd name="connsiteX16" fmla="*/ 20676 w 149932"/>
                <a:gd name="connsiteY16" fmla="*/ 163505 h 189381"/>
                <a:gd name="connsiteX17" fmla="*/ 114035 w 149932"/>
                <a:gd name="connsiteY17" fmla="*/ 77757 h 189381"/>
                <a:gd name="connsiteX18" fmla="*/ 115050 w 149932"/>
                <a:gd name="connsiteY18" fmla="*/ 63804 h 189381"/>
                <a:gd name="connsiteX19" fmla="*/ 106044 w 149932"/>
                <a:gd name="connsiteY19" fmla="*/ 30443 h 189381"/>
                <a:gd name="connsiteX20" fmla="*/ 78898 w 149932"/>
                <a:gd name="connsiteY20" fmla="*/ 18139 h 189381"/>
                <a:gd name="connsiteX21" fmla="*/ 48709 w 149932"/>
                <a:gd name="connsiteY21" fmla="*/ 31838 h 189381"/>
                <a:gd name="connsiteX22" fmla="*/ 35771 w 149932"/>
                <a:gd name="connsiteY22" fmla="*/ 77757 h 189381"/>
                <a:gd name="connsiteX23" fmla="*/ 114035 w 149932"/>
                <a:gd name="connsiteY23" fmla="*/ 77757 h 1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932" h="189381">
                  <a:moveTo>
                    <a:pt x="20676" y="163505"/>
                  </a:moveTo>
                  <a:cubicBezTo>
                    <a:pt x="6850" y="146381"/>
                    <a:pt x="0" y="123422"/>
                    <a:pt x="0" y="94754"/>
                  </a:cubicBezTo>
                  <a:cubicBezTo>
                    <a:pt x="0" y="75854"/>
                    <a:pt x="3552" y="59237"/>
                    <a:pt x="10782" y="44904"/>
                  </a:cubicBezTo>
                  <a:cubicBezTo>
                    <a:pt x="18012" y="30570"/>
                    <a:pt x="28033" y="19534"/>
                    <a:pt x="40971" y="11670"/>
                  </a:cubicBezTo>
                  <a:cubicBezTo>
                    <a:pt x="53910" y="3805"/>
                    <a:pt x="68624" y="0"/>
                    <a:pt x="85114" y="0"/>
                  </a:cubicBezTo>
                  <a:cubicBezTo>
                    <a:pt x="105282" y="0"/>
                    <a:pt x="121011" y="5581"/>
                    <a:pt x="132174" y="16744"/>
                  </a:cubicBezTo>
                  <a:cubicBezTo>
                    <a:pt x="143336" y="27906"/>
                    <a:pt x="149298" y="44016"/>
                    <a:pt x="149932" y="64819"/>
                  </a:cubicBezTo>
                  <a:cubicBezTo>
                    <a:pt x="149932" y="78137"/>
                    <a:pt x="149171" y="88158"/>
                    <a:pt x="147649" y="95135"/>
                  </a:cubicBezTo>
                  <a:lnTo>
                    <a:pt x="35517" y="95135"/>
                  </a:lnTo>
                  <a:cubicBezTo>
                    <a:pt x="35897" y="116699"/>
                    <a:pt x="40971" y="133950"/>
                    <a:pt x="50485" y="147142"/>
                  </a:cubicBezTo>
                  <a:cubicBezTo>
                    <a:pt x="59998" y="160334"/>
                    <a:pt x="73571" y="166803"/>
                    <a:pt x="91202" y="166803"/>
                  </a:cubicBezTo>
                  <a:cubicBezTo>
                    <a:pt x="99828" y="166803"/>
                    <a:pt x="108961" y="165281"/>
                    <a:pt x="118474" y="162110"/>
                  </a:cubicBezTo>
                  <a:cubicBezTo>
                    <a:pt x="127988" y="158939"/>
                    <a:pt x="135218" y="155260"/>
                    <a:pt x="140419" y="150820"/>
                  </a:cubicBezTo>
                  <a:lnTo>
                    <a:pt x="146634" y="165154"/>
                  </a:lnTo>
                  <a:cubicBezTo>
                    <a:pt x="140292" y="171623"/>
                    <a:pt x="131032" y="177331"/>
                    <a:pt x="118601" y="182152"/>
                  </a:cubicBezTo>
                  <a:cubicBezTo>
                    <a:pt x="106170" y="186972"/>
                    <a:pt x="93613" y="189382"/>
                    <a:pt x="80801" y="189382"/>
                  </a:cubicBezTo>
                  <a:cubicBezTo>
                    <a:pt x="54544" y="189255"/>
                    <a:pt x="34502" y="180629"/>
                    <a:pt x="20676" y="163505"/>
                  </a:cubicBezTo>
                  <a:close/>
                  <a:moveTo>
                    <a:pt x="114035" y="77757"/>
                  </a:moveTo>
                  <a:cubicBezTo>
                    <a:pt x="114669" y="73190"/>
                    <a:pt x="115050" y="68497"/>
                    <a:pt x="115050" y="63804"/>
                  </a:cubicBezTo>
                  <a:cubicBezTo>
                    <a:pt x="114796" y="49724"/>
                    <a:pt x="111879" y="38561"/>
                    <a:pt x="106044" y="30443"/>
                  </a:cubicBezTo>
                  <a:cubicBezTo>
                    <a:pt x="100335" y="22198"/>
                    <a:pt x="91202" y="18139"/>
                    <a:pt x="78898" y="18139"/>
                  </a:cubicBezTo>
                  <a:cubicBezTo>
                    <a:pt x="66341" y="18139"/>
                    <a:pt x="56193" y="22706"/>
                    <a:pt x="48709" y="31838"/>
                  </a:cubicBezTo>
                  <a:cubicBezTo>
                    <a:pt x="41225" y="40971"/>
                    <a:pt x="36912" y="56320"/>
                    <a:pt x="35771" y="77757"/>
                  </a:cubicBezTo>
                  <a:lnTo>
                    <a:pt x="114035" y="77757"/>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6" name="Freeform: Shape 1060">
              <a:extLst>
                <a:ext uri="{FF2B5EF4-FFF2-40B4-BE49-F238E27FC236}">
                  <a16:creationId xmlns:a16="http://schemas.microsoft.com/office/drawing/2014/main" id="{954EAF88-AD8F-430D-EB21-62DD0B005EBE}"/>
                </a:ext>
              </a:extLst>
            </p:cNvPr>
            <p:cNvSpPr/>
            <p:nvPr/>
          </p:nvSpPr>
          <p:spPr>
            <a:xfrm>
              <a:off x="20354648" y="2131065"/>
              <a:ext cx="177331" cy="270313"/>
            </a:xfrm>
            <a:custGeom>
              <a:avLst/>
              <a:gdLst>
                <a:gd name="connsiteX0" fmla="*/ 35517 w 177331"/>
                <a:gd name="connsiteY0" fmla="*/ 260543 h 270313"/>
                <a:gd name="connsiteX1" fmla="*/ 9640 w 177331"/>
                <a:gd name="connsiteY1" fmla="*/ 230607 h 270313"/>
                <a:gd name="connsiteX2" fmla="*/ 0 w 177331"/>
                <a:gd name="connsiteY2" fmla="*/ 180756 h 270313"/>
                <a:gd name="connsiteX3" fmla="*/ 11416 w 177331"/>
                <a:gd name="connsiteY3" fmla="*/ 130271 h 270313"/>
                <a:gd name="connsiteX4" fmla="*/ 44143 w 177331"/>
                <a:gd name="connsiteY4" fmla="*/ 94247 h 270313"/>
                <a:gd name="connsiteX5" fmla="*/ 94501 w 177331"/>
                <a:gd name="connsiteY5" fmla="*/ 81055 h 270313"/>
                <a:gd name="connsiteX6" fmla="*/ 124817 w 177331"/>
                <a:gd name="connsiteY6" fmla="*/ 84607 h 270313"/>
                <a:gd name="connsiteX7" fmla="*/ 124817 w 177331"/>
                <a:gd name="connsiteY7" fmla="*/ 23720 h 270313"/>
                <a:gd name="connsiteX8" fmla="*/ 91583 w 177331"/>
                <a:gd name="connsiteY8" fmla="*/ 19788 h 270313"/>
                <a:gd name="connsiteX9" fmla="*/ 91583 w 177331"/>
                <a:gd name="connsiteY9" fmla="*/ 5835 h 270313"/>
                <a:gd name="connsiteX10" fmla="*/ 150186 w 177331"/>
                <a:gd name="connsiteY10" fmla="*/ 0 h 270313"/>
                <a:gd name="connsiteX11" fmla="*/ 151201 w 177331"/>
                <a:gd name="connsiteY11" fmla="*/ 0 h 270313"/>
                <a:gd name="connsiteX12" fmla="*/ 158431 w 177331"/>
                <a:gd name="connsiteY12" fmla="*/ 5201 h 270313"/>
                <a:gd name="connsiteX13" fmla="*/ 158431 w 177331"/>
                <a:gd name="connsiteY13" fmla="*/ 250268 h 270313"/>
                <a:gd name="connsiteX14" fmla="*/ 177331 w 177331"/>
                <a:gd name="connsiteY14" fmla="*/ 250268 h 270313"/>
                <a:gd name="connsiteX15" fmla="*/ 177331 w 177331"/>
                <a:gd name="connsiteY15" fmla="*/ 265236 h 270313"/>
                <a:gd name="connsiteX16" fmla="*/ 159192 w 177331"/>
                <a:gd name="connsiteY16" fmla="*/ 268788 h 270313"/>
                <a:gd name="connsiteX17" fmla="*/ 143083 w 177331"/>
                <a:gd name="connsiteY17" fmla="*/ 270056 h 270313"/>
                <a:gd name="connsiteX18" fmla="*/ 131032 w 177331"/>
                <a:gd name="connsiteY18" fmla="*/ 267139 h 270313"/>
                <a:gd name="connsiteX19" fmla="*/ 127481 w 177331"/>
                <a:gd name="connsiteY19" fmla="*/ 254708 h 270313"/>
                <a:gd name="connsiteX20" fmla="*/ 127481 w 177331"/>
                <a:gd name="connsiteY20" fmla="*/ 244306 h 270313"/>
                <a:gd name="connsiteX21" fmla="*/ 103507 w 177331"/>
                <a:gd name="connsiteY21" fmla="*/ 262826 h 270313"/>
                <a:gd name="connsiteX22" fmla="*/ 71414 w 177331"/>
                <a:gd name="connsiteY22" fmla="*/ 270310 h 270313"/>
                <a:gd name="connsiteX23" fmla="*/ 35517 w 177331"/>
                <a:gd name="connsiteY23" fmla="*/ 260543 h 270313"/>
                <a:gd name="connsiteX24" fmla="*/ 108200 w 177331"/>
                <a:gd name="connsiteY24" fmla="*/ 241516 h 270313"/>
                <a:gd name="connsiteX25" fmla="*/ 124817 w 177331"/>
                <a:gd name="connsiteY25" fmla="*/ 228324 h 270313"/>
                <a:gd name="connsiteX26" fmla="*/ 124817 w 177331"/>
                <a:gd name="connsiteY26" fmla="*/ 109088 h 270313"/>
                <a:gd name="connsiteX27" fmla="*/ 112640 w 177331"/>
                <a:gd name="connsiteY27" fmla="*/ 102111 h 270313"/>
                <a:gd name="connsiteX28" fmla="*/ 92217 w 177331"/>
                <a:gd name="connsiteY28" fmla="*/ 99067 h 270313"/>
                <a:gd name="connsiteX29" fmla="*/ 51626 w 177331"/>
                <a:gd name="connsiteY29" fmla="*/ 118475 h 270313"/>
                <a:gd name="connsiteX30" fmla="*/ 36532 w 177331"/>
                <a:gd name="connsiteY30" fmla="*/ 178219 h 270313"/>
                <a:gd name="connsiteX31" fmla="*/ 49851 w 177331"/>
                <a:gd name="connsiteY31" fmla="*/ 230353 h 270313"/>
                <a:gd name="connsiteX32" fmla="*/ 84353 w 177331"/>
                <a:gd name="connsiteY32" fmla="*/ 247351 h 270313"/>
                <a:gd name="connsiteX33" fmla="*/ 108200 w 177331"/>
                <a:gd name="connsiteY33" fmla="*/ 241516 h 2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331" h="270313">
                  <a:moveTo>
                    <a:pt x="35517" y="260543"/>
                  </a:moveTo>
                  <a:cubicBezTo>
                    <a:pt x="24608" y="254073"/>
                    <a:pt x="15983" y="244053"/>
                    <a:pt x="9640" y="230607"/>
                  </a:cubicBezTo>
                  <a:cubicBezTo>
                    <a:pt x="3171" y="217161"/>
                    <a:pt x="0" y="200544"/>
                    <a:pt x="0" y="180756"/>
                  </a:cubicBezTo>
                  <a:cubicBezTo>
                    <a:pt x="0" y="162237"/>
                    <a:pt x="3805" y="145493"/>
                    <a:pt x="11416" y="130271"/>
                  </a:cubicBezTo>
                  <a:cubicBezTo>
                    <a:pt x="19027" y="115050"/>
                    <a:pt x="29936" y="102999"/>
                    <a:pt x="44143" y="94247"/>
                  </a:cubicBezTo>
                  <a:cubicBezTo>
                    <a:pt x="58349" y="85495"/>
                    <a:pt x="75220" y="81055"/>
                    <a:pt x="94501" y="81055"/>
                  </a:cubicBezTo>
                  <a:cubicBezTo>
                    <a:pt x="105536" y="81055"/>
                    <a:pt x="115684" y="82197"/>
                    <a:pt x="124817" y="84607"/>
                  </a:cubicBezTo>
                  <a:lnTo>
                    <a:pt x="124817" y="23720"/>
                  </a:lnTo>
                  <a:lnTo>
                    <a:pt x="91583" y="19788"/>
                  </a:lnTo>
                  <a:lnTo>
                    <a:pt x="91583" y="5835"/>
                  </a:lnTo>
                  <a:lnTo>
                    <a:pt x="150186" y="0"/>
                  </a:lnTo>
                  <a:lnTo>
                    <a:pt x="151201" y="0"/>
                  </a:lnTo>
                  <a:lnTo>
                    <a:pt x="158431" y="5201"/>
                  </a:lnTo>
                  <a:lnTo>
                    <a:pt x="158431" y="250268"/>
                  </a:lnTo>
                  <a:lnTo>
                    <a:pt x="177331" y="250268"/>
                  </a:lnTo>
                  <a:lnTo>
                    <a:pt x="177331" y="265236"/>
                  </a:lnTo>
                  <a:cubicBezTo>
                    <a:pt x="170355" y="266758"/>
                    <a:pt x="164393" y="267900"/>
                    <a:pt x="159192" y="268788"/>
                  </a:cubicBezTo>
                  <a:cubicBezTo>
                    <a:pt x="154118" y="269676"/>
                    <a:pt x="148664" y="270056"/>
                    <a:pt x="143083" y="270056"/>
                  </a:cubicBezTo>
                  <a:cubicBezTo>
                    <a:pt x="137501" y="270056"/>
                    <a:pt x="133442" y="269041"/>
                    <a:pt x="131032" y="267139"/>
                  </a:cubicBezTo>
                  <a:cubicBezTo>
                    <a:pt x="128622" y="265236"/>
                    <a:pt x="127481" y="261050"/>
                    <a:pt x="127481" y="254708"/>
                  </a:cubicBezTo>
                  <a:lnTo>
                    <a:pt x="127481" y="244306"/>
                  </a:lnTo>
                  <a:cubicBezTo>
                    <a:pt x="121392" y="251663"/>
                    <a:pt x="113401" y="257879"/>
                    <a:pt x="103507" y="262826"/>
                  </a:cubicBezTo>
                  <a:cubicBezTo>
                    <a:pt x="93613" y="267773"/>
                    <a:pt x="82958" y="270310"/>
                    <a:pt x="71414" y="270310"/>
                  </a:cubicBezTo>
                  <a:cubicBezTo>
                    <a:pt x="58349" y="270437"/>
                    <a:pt x="46426" y="267139"/>
                    <a:pt x="35517" y="260543"/>
                  </a:cubicBezTo>
                  <a:close/>
                  <a:moveTo>
                    <a:pt x="108200" y="241516"/>
                  </a:moveTo>
                  <a:cubicBezTo>
                    <a:pt x="115557" y="237710"/>
                    <a:pt x="121138" y="233271"/>
                    <a:pt x="124817" y="228324"/>
                  </a:cubicBezTo>
                  <a:lnTo>
                    <a:pt x="124817" y="109088"/>
                  </a:lnTo>
                  <a:cubicBezTo>
                    <a:pt x="123041" y="106424"/>
                    <a:pt x="118982" y="104141"/>
                    <a:pt x="112640" y="102111"/>
                  </a:cubicBezTo>
                  <a:cubicBezTo>
                    <a:pt x="106297" y="100082"/>
                    <a:pt x="99448" y="99067"/>
                    <a:pt x="92217" y="99067"/>
                  </a:cubicBezTo>
                  <a:cubicBezTo>
                    <a:pt x="75220" y="99067"/>
                    <a:pt x="61774" y="105536"/>
                    <a:pt x="51626" y="118475"/>
                  </a:cubicBezTo>
                  <a:cubicBezTo>
                    <a:pt x="41479" y="131413"/>
                    <a:pt x="36532" y="151328"/>
                    <a:pt x="36532" y="178219"/>
                  </a:cubicBezTo>
                  <a:cubicBezTo>
                    <a:pt x="36532" y="201686"/>
                    <a:pt x="40971" y="219064"/>
                    <a:pt x="49851" y="230353"/>
                  </a:cubicBezTo>
                  <a:cubicBezTo>
                    <a:pt x="58730" y="241643"/>
                    <a:pt x="70273" y="247351"/>
                    <a:pt x="84353" y="247351"/>
                  </a:cubicBezTo>
                  <a:cubicBezTo>
                    <a:pt x="92852" y="247224"/>
                    <a:pt x="100843" y="245321"/>
                    <a:pt x="108200" y="2415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7" name="Freeform: Shape 1061">
              <a:extLst>
                <a:ext uri="{FF2B5EF4-FFF2-40B4-BE49-F238E27FC236}">
                  <a16:creationId xmlns:a16="http://schemas.microsoft.com/office/drawing/2014/main" id="{36741129-F1B2-ABF0-B9B6-37F1860271A7}"/>
                </a:ext>
              </a:extLst>
            </p:cNvPr>
            <p:cNvSpPr/>
            <p:nvPr/>
          </p:nvSpPr>
          <p:spPr>
            <a:xfrm>
              <a:off x="20557095" y="2139437"/>
              <a:ext cx="86382" cy="258513"/>
            </a:xfrm>
            <a:custGeom>
              <a:avLst/>
              <a:gdLst>
                <a:gd name="connsiteX0" fmla="*/ 26384 w 86382"/>
                <a:gd name="connsiteY0" fmla="*/ 102619 h 258513"/>
                <a:gd name="connsiteX1" fmla="*/ 1649 w 86382"/>
                <a:gd name="connsiteY1" fmla="*/ 96784 h 258513"/>
                <a:gd name="connsiteX2" fmla="*/ 1649 w 86382"/>
                <a:gd name="connsiteY2" fmla="*/ 79533 h 258513"/>
                <a:gd name="connsiteX3" fmla="*/ 52134 w 86382"/>
                <a:gd name="connsiteY3" fmla="*/ 73317 h 258513"/>
                <a:gd name="connsiteX4" fmla="*/ 52768 w 86382"/>
                <a:gd name="connsiteY4" fmla="*/ 73317 h 258513"/>
                <a:gd name="connsiteX5" fmla="*/ 60252 w 86382"/>
                <a:gd name="connsiteY5" fmla="*/ 79152 h 258513"/>
                <a:gd name="connsiteX6" fmla="*/ 60252 w 86382"/>
                <a:gd name="connsiteY6" fmla="*/ 239867 h 258513"/>
                <a:gd name="connsiteX7" fmla="*/ 86382 w 86382"/>
                <a:gd name="connsiteY7" fmla="*/ 242530 h 258513"/>
                <a:gd name="connsiteX8" fmla="*/ 86382 w 86382"/>
                <a:gd name="connsiteY8" fmla="*/ 258513 h 258513"/>
                <a:gd name="connsiteX9" fmla="*/ 0 w 86382"/>
                <a:gd name="connsiteY9" fmla="*/ 258513 h 258513"/>
                <a:gd name="connsiteX10" fmla="*/ 0 w 86382"/>
                <a:gd name="connsiteY10" fmla="*/ 242530 h 258513"/>
                <a:gd name="connsiteX11" fmla="*/ 26384 w 86382"/>
                <a:gd name="connsiteY11" fmla="*/ 239613 h 258513"/>
                <a:gd name="connsiteX12" fmla="*/ 26384 w 86382"/>
                <a:gd name="connsiteY12" fmla="*/ 102619 h 258513"/>
                <a:gd name="connsiteX13" fmla="*/ 23720 w 86382"/>
                <a:gd name="connsiteY13" fmla="*/ 39069 h 258513"/>
                <a:gd name="connsiteX14" fmla="*/ 18520 w 86382"/>
                <a:gd name="connsiteY14" fmla="*/ 24101 h 258513"/>
                <a:gd name="connsiteX15" fmla="*/ 24862 w 86382"/>
                <a:gd name="connsiteY15" fmla="*/ 6850 h 258513"/>
                <a:gd name="connsiteX16" fmla="*/ 42367 w 86382"/>
                <a:gd name="connsiteY16" fmla="*/ 0 h 258513"/>
                <a:gd name="connsiteX17" fmla="*/ 58603 w 86382"/>
                <a:gd name="connsiteY17" fmla="*/ 5835 h 258513"/>
                <a:gd name="connsiteX18" fmla="*/ 63804 w 86382"/>
                <a:gd name="connsiteY18" fmla="*/ 20803 h 258513"/>
                <a:gd name="connsiteX19" fmla="*/ 57461 w 86382"/>
                <a:gd name="connsiteY19" fmla="*/ 38434 h 258513"/>
                <a:gd name="connsiteX20" fmla="*/ 39703 w 86382"/>
                <a:gd name="connsiteY20" fmla="*/ 44904 h 258513"/>
                <a:gd name="connsiteX21" fmla="*/ 39322 w 86382"/>
                <a:gd name="connsiteY21" fmla="*/ 44904 h 258513"/>
                <a:gd name="connsiteX22" fmla="*/ 23720 w 86382"/>
                <a:gd name="connsiteY22" fmla="*/ 39069 h 25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82" h="258513">
                  <a:moveTo>
                    <a:pt x="26384" y="102619"/>
                  </a:moveTo>
                  <a:lnTo>
                    <a:pt x="1649" y="96784"/>
                  </a:lnTo>
                  <a:lnTo>
                    <a:pt x="1649" y="79533"/>
                  </a:lnTo>
                  <a:lnTo>
                    <a:pt x="52134" y="73317"/>
                  </a:lnTo>
                  <a:lnTo>
                    <a:pt x="52768" y="73317"/>
                  </a:lnTo>
                  <a:lnTo>
                    <a:pt x="60252" y="79152"/>
                  </a:lnTo>
                  <a:lnTo>
                    <a:pt x="60252" y="239867"/>
                  </a:lnTo>
                  <a:lnTo>
                    <a:pt x="86382" y="242530"/>
                  </a:lnTo>
                  <a:lnTo>
                    <a:pt x="86382" y="258513"/>
                  </a:lnTo>
                  <a:lnTo>
                    <a:pt x="0" y="258513"/>
                  </a:lnTo>
                  <a:lnTo>
                    <a:pt x="0" y="242530"/>
                  </a:lnTo>
                  <a:lnTo>
                    <a:pt x="26384" y="239613"/>
                  </a:lnTo>
                  <a:lnTo>
                    <a:pt x="26384" y="102619"/>
                  </a:lnTo>
                  <a:close/>
                  <a:moveTo>
                    <a:pt x="23720" y="39069"/>
                  </a:moveTo>
                  <a:cubicBezTo>
                    <a:pt x="20295" y="35136"/>
                    <a:pt x="18520" y="30189"/>
                    <a:pt x="18520" y="24101"/>
                  </a:cubicBezTo>
                  <a:cubicBezTo>
                    <a:pt x="18520" y="17124"/>
                    <a:pt x="20676" y="11416"/>
                    <a:pt x="24862" y="6850"/>
                  </a:cubicBezTo>
                  <a:cubicBezTo>
                    <a:pt x="29048" y="2283"/>
                    <a:pt x="34883" y="0"/>
                    <a:pt x="42367" y="0"/>
                  </a:cubicBezTo>
                  <a:cubicBezTo>
                    <a:pt x="49724" y="0"/>
                    <a:pt x="55178" y="1903"/>
                    <a:pt x="58603" y="5835"/>
                  </a:cubicBezTo>
                  <a:cubicBezTo>
                    <a:pt x="62028" y="9767"/>
                    <a:pt x="63804" y="14714"/>
                    <a:pt x="63804" y="20803"/>
                  </a:cubicBezTo>
                  <a:cubicBezTo>
                    <a:pt x="63804" y="28160"/>
                    <a:pt x="61647" y="33995"/>
                    <a:pt x="57461" y="38434"/>
                  </a:cubicBezTo>
                  <a:cubicBezTo>
                    <a:pt x="53276" y="42874"/>
                    <a:pt x="47314" y="44904"/>
                    <a:pt x="39703" y="44904"/>
                  </a:cubicBezTo>
                  <a:lnTo>
                    <a:pt x="39322" y="44904"/>
                  </a:lnTo>
                  <a:cubicBezTo>
                    <a:pt x="32473" y="44904"/>
                    <a:pt x="27272" y="43001"/>
                    <a:pt x="23720" y="390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8" name="Freeform: Shape 1062">
              <a:extLst>
                <a:ext uri="{FF2B5EF4-FFF2-40B4-BE49-F238E27FC236}">
                  <a16:creationId xmlns:a16="http://schemas.microsoft.com/office/drawing/2014/main" id="{0BF4C19A-DCAF-7898-A020-19796E93A7AA}"/>
                </a:ext>
              </a:extLst>
            </p:cNvPr>
            <p:cNvSpPr/>
            <p:nvPr/>
          </p:nvSpPr>
          <p:spPr>
            <a:xfrm>
              <a:off x="20663519" y="2213262"/>
              <a:ext cx="183166" cy="188240"/>
            </a:xfrm>
            <a:custGeom>
              <a:avLst/>
              <a:gdLst>
                <a:gd name="connsiteX0" fmla="*/ 137755 w 183166"/>
                <a:gd name="connsiteY0" fmla="*/ 183927 h 188240"/>
                <a:gd name="connsiteX1" fmla="*/ 133316 w 183166"/>
                <a:gd name="connsiteY1" fmla="*/ 172258 h 188240"/>
                <a:gd name="connsiteX2" fmla="*/ 133316 w 183166"/>
                <a:gd name="connsiteY2" fmla="*/ 161222 h 188240"/>
                <a:gd name="connsiteX3" fmla="*/ 106424 w 183166"/>
                <a:gd name="connsiteY3" fmla="*/ 180122 h 188240"/>
                <a:gd name="connsiteX4" fmla="*/ 73951 w 183166"/>
                <a:gd name="connsiteY4" fmla="*/ 188240 h 188240"/>
                <a:gd name="connsiteX5" fmla="*/ 30951 w 183166"/>
                <a:gd name="connsiteY5" fmla="*/ 172004 h 188240"/>
                <a:gd name="connsiteX6" fmla="*/ 18266 w 183166"/>
                <a:gd name="connsiteY6" fmla="*/ 118221 h 188240"/>
                <a:gd name="connsiteX7" fmla="*/ 18266 w 183166"/>
                <a:gd name="connsiteY7" fmla="*/ 23720 h 188240"/>
                <a:gd name="connsiteX8" fmla="*/ 0 w 183166"/>
                <a:gd name="connsiteY8" fmla="*/ 18520 h 188240"/>
                <a:gd name="connsiteX9" fmla="*/ 0 w 183166"/>
                <a:gd name="connsiteY9" fmla="*/ 4186 h 188240"/>
                <a:gd name="connsiteX10" fmla="*/ 45665 w 183166"/>
                <a:gd name="connsiteY10" fmla="*/ 0 h 188240"/>
                <a:gd name="connsiteX11" fmla="*/ 46045 w 183166"/>
                <a:gd name="connsiteY11" fmla="*/ 0 h 188240"/>
                <a:gd name="connsiteX12" fmla="*/ 52261 w 183166"/>
                <a:gd name="connsiteY12" fmla="*/ 3932 h 188240"/>
                <a:gd name="connsiteX13" fmla="*/ 52261 w 183166"/>
                <a:gd name="connsiteY13" fmla="*/ 115684 h 188240"/>
                <a:gd name="connsiteX14" fmla="*/ 55051 w 183166"/>
                <a:gd name="connsiteY14" fmla="*/ 145239 h 188240"/>
                <a:gd name="connsiteX15" fmla="*/ 64819 w 183166"/>
                <a:gd name="connsiteY15" fmla="*/ 160841 h 188240"/>
                <a:gd name="connsiteX16" fmla="*/ 85241 w 183166"/>
                <a:gd name="connsiteY16" fmla="*/ 165915 h 188240"/>
                <a:gd name="connsiteX17" fmla="*/ 109722 w 183166"/>
                <a:gd name="connsiteY17" fmla="*/ 160334 h 188240"/>
                <a:gd name="connsiteX18" fmla="*/ 129637 w 183166"/>
                <a:gd name="connsiteY18" fmla="*/ 147269 h 188240"/>
                <a:gd name="connsiteX19" fmla="*/ 129637 w 183166"/>
                <a:gd name="connsiteY19" fmla="*/ 23720 h 188240"/>
                <a:gd name="connsiteX20" fmla="*/ 106170 w 183166"/>
                <a:gd name="connsiteY20" fmla="*/ 18520 h 188240"/>
                <a:gd name="connsiteX21" fmla="*/ 106170 w 183166"/>
                <a:gd name="connsiteY21" fmla="*/ 4186 h 188240"/>
                <a:gd name="connsiteX22" fmla="*/ 155767 w 183166"/>
                <a:gd name="connsiteY22" fmla="*/ 0 h 188240"/>
                <a:gd name="connsiteX23" fmla="*/ 156148 w 183166"/>
                <a:gd name="connsiteY23" fmla="*/ 0 h 188240"/>
                <a:gd name="connsiteX24" fmla="*/ 163632 w 183166"/>
                <a:gd name="connsiteY24" fmla="*/ 3932 h 188240"/>
                <a:gd name="connsiteX25" fmla="*/ 163632 w 183166"/>
                <a:gd name="connsiteY25" fmla="*/ 168198 h 188240"/>
                <a:gd name="connsiteX26" fmla="*/ 183166 w 183166"/>
                <a:gd name="connsiteY26" fmla="*/ 168198 h 188240"/>
                <a:gd name="connsiteX27" fmla="*/ 182786 w 183166"/>
                <a:gd name="connsiteY27" fmla="*/ 182913 h 188240"/>
                <a:gd name="connsiteX28" fmla="*/ 166930 w 183166"/>
                <a:gd name="connsiteY28" fmla="*/ 186464 h 188240"/>
                <a:gd name="connsiteX29" fmla="*/ 151455 w 183166"/>
                <a:gd name="connsiteY29" fmla="*/ 187733 h 188240"/>
                <a:gd name="connsiteX30" fmla="*/ 137755 w 183166"/>
                <a:gd name="connsiteY30" fmla="*/ 183927 h 18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3166" h="188240">
                  <a:moveTo>
                    <a:pt x="137755" y="183927"/>
                  </a:moveTo>
                  <a:cubicBezTo>
                    <a:pt x="134838" y="181517"/>
                    <a:pt x="133316" y="177585"/>
                    <a:pt x="133316" y="172258"/>
                  </a:cubicBezTo>
                  <a:lnTo>
                    <a:pt x="133316" y="161222"/>
                  </a:lnTo>
                  <a:cubicBezTo>
                    <a:pt x="126085" y="168452"/>
                    <a:pt x="117206" y="174668"/>
                    <a:pt x="106424" y="180122"/>
                  </a:cubicBezTo>
                  <a:cubicBezTo>
                    <a:pt x="95642" y="185576"/>
                    <a:pt x="84860" y="188240"/>
                    <a:pt x="73951" y="188240"/>
                  </a:cubicBezTo>
                  <a:cubicBezTo>
                    <a:pt x="53783" y="188240"/>
                    <a:pt x="39449" y="182786"/>
                    <a:pt x="30951" y="172004"/>
                  </a:cubicBezTo>
                  <a:cubicBezTo>
                    <a:pt x="22452" y="161095"/>
                    <a:pt x="18266" y="143210"/>
                    <a:pt x="18266" y="118221"/>
                  </a:cubicBezTo>
                  <a:lnTo>
                    <a:pt x="18266" y="23720"/>
                  </a:lnTo>
                  <a:lnTo>
                    <a:pt x="0" y="18520"/>
                  </a:lnTo>
                  <a:lnTo>
                    <a:pt x="0" y="4186"/>
                  </a:lnTo>
                  <a:lnTo>
                    <a:pt x="45665" y="0"/>
                  </a:lnTo>
                  <a:lnTo>
                    <a:pt x="46045" y="0"/>
                  </a:lnTo>
                  <a:lnTo>
                    <a:pt x="52261" y="3932"/>
                  </a:lnTo>
                  <a:lnTo>
                    <a:pt x="52261" y="115684"/>
                  </a:lnTo>
                  <a:cubicBezTo>
                    <a:pt x="52261" y="128242"/>
                    <a:pt x="53149" y="138136"/>
                    <a:pt x="55051" y="145239"/>
                  </a:cubicBezTo>
                  <a:cubicBezTo>
                    <a:pt x="56954" y="152343"/>
                    <a:pt x="60125" y="157543"/>
                    <a:pt x="64819" y="160841"/>
                  </a:cubicBezTo>
                  <a:cubicBezTo>
                    <a:pt x="69512" y="164266"/>
                    <a:pt x="76235" y="165915"/>
                    <a:pt x="85241" y="165915"/>
                  </a:cubicBezTo>
                  <a:cubicBezTo>
                    <a:pt x="93866" y="165915"/>
                    <a:pt x="102111" y="164012"/>
                    <a:pt x="109722" y="160334"/>
                  </a:cubicBezTo>
                  <a:cubicBezTo>
                    <a:pt x="117333" y="156655"/>
                    <a:pt x="123929" y="152343"/>
                    <a:pt x="129637" y="147269"/>
                  </a:cubicBezTo>
                  <a:lnTo>
                    <a:pt x="129637" y="23720"/>
                  </a:lnTo>
                  <a:lnTo>
                    <a:pt x="106170" y="18520"/>
                  </a:lnTo>
                  <a:lnTo>
                    <a:pt x="106170" y="4186"/>
                  </a:lnTo>
                  <a:lnTo>
                    <a:pt x="155767" y="0"/>
                  </a:lnTo>
                  <a:lnTo>
                    <a:pt x="156148" y="0"/>
                  </a:lnTo>
                  <a:lnTo>
                    <a:pt x="163632" y="3932"/>
                  </a:lnTo>
                  <a:lnTo>
                    <a:pt x="163632" y="168198"/>
                  </a:lnTo>
                  <a:lnTo>
                    <a:pt x="183166" y="168198"/>
                  </a:lnTo>
                  <a:lnTo>
                    <a:pt x="182786" y="182913"/>
                  </a:lnTo>
                  <a:cubicBezTo>
                    <a:pt x="176697" y="184435"/>
                    <a:pt x="171370" y="185576"/>
                    <a:pt x="166930" y="186464"/>
                  </a:cubicBezTo>
                  <a:cubicBezTo>
                    <a:pt x="162490" y="187352"/>
                    <a:pt x="157290" y="187733"/>
                    <a:pt x="151455" y="187733"/>
                  </a:cubicBezTo>
                  <a:cubicBezTo>
                    <a:pt x="145239" y="187479"/>
                    <a:pt x="140799" y="186337"/>
                    <a:pt x="137755" y="183927"/>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9" name="Freeform: Shape 1063">
              <a:extLst>
                <a:ext uri="{FF2B5EF4-FFF2-40B4-BE49-F238E27FC236}">
                  <a16:creationId xmlns:a16="http://schemas.microsoft.com/office/drawing/2014/main" id="{6E1254CC-F9D8-8260-2E0F-85E6B2E7DB0A}"/>
                </a:ext>
              </a:extLst>
            </p:cNvPr>
            <p:cNvSpPr/>
            <p:nvPr/>
          </p:nvSpPr>
          <p:spPr>
            <a:xfrm>
              <a:off x="20869898" y="2131065"/>
              <a:ext cx="88031" cy="267011"/>
            </a:xfrm>
            <a:custGeom>
              <a:avLst/>
              <a:gdLst>
                <a:gd name="connsiteX0" fmla="*/ 26384 w 88031"/>
                <a:gd name="connsiteY0" fmla="*/ 23720 h 267011"/>
                <a:gd name="connsiteX1" fmla="*/ 0 w 88031"/>
                <a:gd name="connsiteY1" fmla="*/ 20169 h 267011"/>
                <a:gd name="connsiteX2" fmla="*/ 0 w 88031"/>
                <a:gd name="connsiteY2" fmla="*/ 6215 h 267011"/>
                <a:gd name="connsiteX3" fmla="*/ 52514 w 88031"/>
                <a:gd name="connsiteY3" fmla="*/ 0 h 267011"/>
                <a:gd name="connsiteX4" fmla="*/ 53149 w 88031"/>
                <a:gd name="connsiteY4" fmla="*/ 0 h 267011"/>
                <a:gd name="connsiteX5" fmla="*/ 60379 w 88031"/>
                <a:gd name="connsiteY5" fmla="*/ 4947 h 267011"/>
                <a:gd name="connsiteX6" fmla="*/ 60379 w 88031"/>
                <a:gd name="connsiteY6" fmla="*/ 248365 h 267011"/>
                <a:gd name="connsiteX7" fmla="*/ 88031 w 88031"/>
                <a:gd name="connsiteY7" fmla="*/ 251029 h 267011"/>
                <a:gd name="connsiteX8" fmla="*/ 88031 w 88031"/>
                <a:gd name="connsiteY8" fmla="*/ 267012 h 267011"/>
                <a:gd name="connsiteX9" fmla="*/ 0 w 88031"/>
                <a:gd name="connsiteY9" fmla="*/ 267012 h 267011"/>
                <a:gd name="connsiteX10" fmla="*/ 0 w 88031"/>
                <a:gd name="connsiteY10" fmla="*/ 251029 h 267011"/>
                <a:gd name="connsiteX11" fmla="*/ 26384 w 88031"/>
                <a:gd name="connsiteY11" fmla="*/ 248112 h 267011"/>
                <a:gd name="connsiteX12" fmla="*/ 26384 w 88031"/>
                <a:gd name="connsiteY12" fmla="*/ 23720 h 26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031" h="267011">
                  <a:moveTo>
                    <a:pt x="26384" y="23720"/>
                  </a:moveTo>
                  <a:lnTo>
                    <a:pt x="0" y="20169"/>
                  </a:lnTo>
                  <a:lnTo>
                    <a:pt x="0" y="6215"/>
                  </a:lnTo>
                  <a:lnTo>
                    <a:pt x="52514" y="0"/>
                  </a:lnTo>
                  <a:lnTo>
                    <a:pt x="53149" y="0"/>
                  </a:lnTo>
                  <a:lnTo>
                    <a:pt x="60379" y="4947"/>
                  </a:lnTo>
                  <a:lnTo>
                    <a:pt x="60379" y="248365"/>
                  </a:lnTo>
                  <a:lnTo>
                    <a:pt x="88031" y="251029"/>
                  </a:lnTo>
                  <a:lnTo>
                    <a:pt x="88031" y="267012"/>
                  </a:lnTo>
                  <a:lnTo>
                    <a:pt x="0" y="267012"/>
                  </a:lnTo>
                  <a:lnTo>
                    <a:pt x="0" y="251029"/>
                  </a:lnTo>
                  <a:lnTo>
                    <a:pt x="26384" y="248112"/>
                  </a:lnTo>
                  <a:lnTo>
                    <a:pt x="26384" y="23720"/>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0" name="Freeform: Shape 1064">
              <a:extLst>
                <a:ext uri="{FF2B5EF4-FFF2-40B4-BE49-F238E27FC236}">
                  <a16:creationId xmlns:a16="http://schemas.microsoft.com/office/drawing/2014/main" id="{F5216C86-7CCB-B5CB-301F-D3EA31E4ED12}"/>
                </a:ext>
              </a:extLst>
            </p:cNvPr>
            <p:cNvSpPr/>
            <p:nvPr/>
          </p:nvSpPr>
          <p:spPr>
            <a:xfrm>
              <a:off x="21054333" y="2153010"/>
              <a:ext cx="190269" cy="248367"/>
            </a:xfrm>
            <a:custGeom>
              <a:avLst/>
              <a:gdLst>
                <a:gd name="connsiteX0" fmla="*/ 51373 w 190269"/>
                <a:gd name="connsiteY0" fmla="*/ 232890 h 248367"/>
                <a:gd name="connsiteX1" fmla="*/ 13065 w 190269"/>
                <a:gd name="connsiteY1" fmla="*/ 189382 h 248367"/>
                <a:gd name="connsiteX2" fmla="*/ 0 w 190269"/>
                <a:gd name="connsiteY2" fmla="*/ 123548 h 248367"/>
                <a:gd name="connsiteX3" fmla="*/ 15348 w 190269"/>
                <a:gd name="connsiteY3" fmla="*/ 58984 h 248367"/>
                <a:gd name="connsiteX4" fmla="*/ 57334 w 190269"/>
                <a:gd name="connsiteY4" fmla="*/ 15475 h 248367"/>
                <a:gd name="connsiteX5" fmla="*/ 117333 w 190269"/>
                <a:gd name="connsiteY5" fmla="*/ 0 h 248367"/>
                <a:gd name="connsiteX6" fmla="*/ 177585 w 190269"/>
                <a:gd name="connsiteY6" fmla="*/ 7864 h 248367"/>
                <a:gd name="connsiteX7" fmla="*/ 188367 w 190269"/>
                <a:gd name="connsiteY7" fmla="*/ 9767 h 248367"/>
                <a:gd name="connsiteX8" fmla="*/ 185069 w 190269"/>
                <a:gd name="connsiteY8" fmla="*/ 68370 h 248367"/>
                <a:gd name="connsiteX9" fmla="*/ 163251 w 190269"/>
                <a:gd name="connsiteY9" fmla="*/ 68370 h 248367"/>
                <a:gd name="connsiteX10" fmla="*/ 155133 w 190269"/>
                <a:gd name="connsiteY10" fmla="*/ 27018 h 248367"/>
                <a:gd name="connsiteX11" fmla="*/ 139277 w 190269"/>
                <a:gd name="connsiteY11" fmla="*/ 20295 h 248367"/>
                <a:gd name="connsiteX12" fmla="*/ 111752 w 190269"/>
                <a:gd name="connsiteY12" fmla="*/ 17505 h 248367"/>
                <a:gd name="connsiteX13" fmla="*/ 74586 w 190269"/>
                <a:gd name="connsiteY13" fmla="*/ 29428 h 248367"/>
                <a:gd name="connsiteX14" fmla="*/ 48963 w 190269"/>
                <a:gd name="connsiteY14" fmla="*/ 64438 h 248367"/>
                <a:gd name="connsiteX15" fmla="*/ 39703 w 190269"/>
                <a:gd name="connsiteY15" fmla="*/ 119870 h 248367"/>
                <a:gd name="connsiteX16" fmla="*/ 47821 w 190269"/>
                <a:gd name="connsiteY16" fmla="*/ 175555 h 248367"/>
                <a:gd name="connsiteX17" fmla="*/ 72556 w 190269"/>
                <a:gd name="connsiteY17" fmla="*/ 215512 h 248367"/>
                <a:gd name="connsiteX18" fmla="*/ 113654 w 190269"/>
                <a:gd name="connsiteY18" fmla="*/ 230353 h 248367"/>
                <a:gd name="connsiteX19" fmla="*/ 140165 w 190269"/>
                <a:gd name="connsiteY19" fmla="*/ 227436 h 248367"/>
                <a:gd name="connsiteX20" fmla="*/ 156021 w 190269"/>
                <a:gd name="connsiteY20" fmla="*/ 218937 h 248367"/>
                <a:gd name="connsiteX21" fmla="*/ 169720 w 190269"/>
                <a:gd name="connsiteY21" fmla="*/ 186972 h 248367"/>
                <a:gd name="connsiteX22" fmla="*/ 190270 w 190269"/>
                <a:gd name="connsiteY22" fmla="*/ 189635 h 248367"/>
                <a:gd name="connsiteX23" fmla="*/ 182405 w 190269"/>
                <a:gd name="connsiteY23" fmla="*/ 235934 h 248367"/>
                <a:gd name="connsiteX24" fmla="*/ 162236 w 190269"/>
                <a:gd name="connsiteY24" fmla="*/ 240501 h 248367"/>
                <a:gd name="connsiteX25" fmla="*/ 139531 w 190269"/>
                <a:gd name="connsiteY25" fmla="*/ 246209 h 248367"/>
                <a:gd name="connsiteX26" fmla="*/ 112259 w 190269"/>
                <a:gd name="connsiteY26" fmla="*/ 248365 h 248367"/>
                <a:gd name="connsiteX27" fmla="*/ 51373 w 190269"/>
                <a:gd name="connsiteY27" fmla="*/ 232890 h 24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0269" h="248367">
                  <a:moveTo>
                    <a:pt x="51373" y="232890"/>
                  </a:moveTo>
                  <a:cubicBezTo>
                    <a:pt x="34502" y="222615"/>
                    <a:pt x="21818" y="208028"/>
                    <a:pt x="13065" y="189382"/>
                  </a:cubicBezTo>
                  <a:cubicBezTo>
                    <a:pt x="4440" y="170735"/>
                    <a:pt x="0" y="148791"/>
                    <a:pt x="0" y="123548"/>
                  </a:cubicBezTo>
                  <a:cubicBezTo>
                    <a:pt x="0" y="99194"/>
                    <a:pt x="5074" y="77757"/>
                    <a:pt x="15348" y="58984"/>
                  </a:cubicBezTo>
                  <a:cubicBezTo>
                    <a:pt x="25496" y="40337"/>
                    <a:pt x="39576" y="25750"/>
                    <a:pt x="57334" y="15475"/>
                  </a:cubicBezTo>
                  <a:cubicBezTo>
                    <a:pt x="75093" y="5201"/>
                    <a:pt x="95135" y="0"/>
                    <a:pt x="117333" y="0"/>
                  </a:cubicBezTo>
                  <a:cubicBezTo>
                    <a:pt x="134077" y="0"/>
                    <a:pt x="154118" y="2664"/>
                    <a:pt x="177585" y="7864"/>
                  </a:cubicBezTo>
                  <a:lnTo>
                    <a:pt x="188367" y="9767"/>
                  </a:lnTo>
                  <a:lnTo>
                    <a:pt x="185069" y="68370"/>
                  </a:lnTo>
                  <a:lnTo>
                    <a:pt x="163251" y="68370"/>
                  </a:lnTo>
                  <a:lnTo>
                    <a:pt x="155133" y="27018"/>
                  </a:lnTo>
                  <a:cubicBezTo>
                    <a:pt x="152089" y="24354"/>
                    <a:pt x="146761" y="22198"/>
                    <a:pt x="139277" y="20295"/>
                  </a:cubicBezTo>
                  <a:cubicBezTo>
                    <a:pt x="131793" y="18393"/>
                    <a:pt x="122534" y="17505"/>
                    <a:pt x="111752" y="17505"/>
                  </a:cubicBezTo>
                  <a:cubicBezTo>
                    <a:pt x="97798" y="17505"/>
                    <a:pt x="85494" y="21437"/>
                    <a:pt x="74586" y="29428"/>
                  </a:cubicBezTo>
                  <a:cubicBezTo>
                    <a:pt x="63677" y="37420"/>
                    <a:pt x="55178" y="49090"/>
                    <a:pt x="48963" y="64438"/>
                  </a:cubicBezTo>
                  <a:cubicBezTo>
                    <a:pt x="42747" y="79913"/>
                    <a:pt x="39703" y="98306"/>
                    <a:pt x="39703" y="119870"/>
                  </a:cubicBezTo>
                  <a:cubicBezTo>
                    <a:pt x="39703" y="140292"/>
                    <a:pt x="42367" y="158812"/>
                    <a:pt x="47821" y="175555"/>
                  </a:cubicBezTo>
                  <a:cubicBezTo>
                    <a:pt x="53275" y="192299"/>
                    <a:pt x="61520" y="205618"/>
                    <a:pt x="72556" y="215512"/>
                  </a:cubicBezTo>
                  <a:cubicBezTo>
                    <a:pt x="83592" y="225406"/>
                    <a:pt x="97291" y="230353"/>
                    <a:pt x="113654" y="230353"/>
                  </a:cubicBezTo>
                  <a:cubicBezTo>
                    <a:pt x="125197" y="230353"/>
                    <a:pt x="134077" y="229338"/>
                    <a:pt x="140165" y="227436"/>
                  </a:cubicBezTo>
                  <a:cubicBezTo>
                    <a:pt x="146254" y="225533"/>
                    <a:pt x="151581" y="222615"/>
                    <a:pt x="156021" y="218937"/>
                  </a:cubicBezTo>
                  <a:lnTo>
                    <a:pt x="169720" y="186972"/>
                  </a:lnTo>
                  <a:lnTo>
                    <a:pt x="190270" y="189635"/>
                  </a:lnTo>
                  <a:lnTo>
                    <a:pt x="182405" y="235934"/>
                  </a:lnTo>
                  <a:cubicBezTo>
                    <a:pt x="177839" y="236188"/>
                    <a:pt x="171116" y="237710"/>
                    <a:pt x="162236" y="240501"/>
                  </a:cubicBezTo>
                  <a:cubicBezTo>
                    <a:pt x="154372" y="242911"/>
                    <a:pt x="146888" y="244814"/>
                    <a:pt x="139531" y="246209"/>
                  </a:cubicBezTo>
                  <a:cubicBezTo>
                    <a:pt x="132174" y="247604"/>
                    <a:pt x="123168" y="248365"/>
                    <a:pt x="112259" y="248365"/>
                  </a:cubicBezTo>
                  <a:cubicBezTo>
                    <a:pt x="88539" y="248492"/>
                    <a:pt x="68243" y="243292"/>
                    <a:pt x="51373" y="232890"/>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1" name="Freeform: Shape 1065">
              <a:extLst>
                <a:ext uri="{FF2B5EF4-FFF2-40B4-BE49-F238E27FC236}">
                  <a16:creationId xmlns:a16="http://schemas.microsoft.com/office/drawing/2014/main" id="{2D39CB00-59F9-FB17-5DFA-13AA18035EB0}"/>
                </a:ext>
              </a:extLst>
            </p:cNvPr>
            <p:cNvSpPr/>
            <p:nvPr/>
          </p:nvSpPr>
          <p:spPr>
            <a:xfrm>
              <a:off x="21271237" y="2212120"/>
              <a:ext cx="168454" cy="189254"/>
            </a:xfrm>
            <a:custGeom>
              <a:avLst/>
              <a:gdLst>
                <a:gd name="connsiteX0" fmla="*/ 11926 w 168454"/>
                <a:gd name="connsiteY0" fmla="*/ 44016 h 189254"/>
                <a:gd name="connsiteX1" fmla="*/ 43765 w 168454"/>
                <a:gd name="connsiteY1" fmla="*/ 11289 h 189254"/>
                <a:gd name="connsiteX2" fmla="*/ 86005 w 168454"/>
                <a:gd name="connsiteY2" fmla="*/ 0 h 189254"/>
                <a:gd name="connsiteX3" fmla="*/ 147779 w 168454"/>
                <a:gd name="connsiteY3" fmla="*/ 26004 h 189254"/>
                <a:gd name="connsiteX4" fmla="*/ 168455 w 168454"/>
                <a:gd name="connsiteY4" fmla="*/ 94501 h 189254"/>
                <a:gd name="connsiteX5" fmla="*/ 156405 w 168454"/>
                <a:gd name="connsiteY5" fmla="*/ 145620 h 189254"/>
                <a:gd name="connsiteX6" fmla="*/ 124693 w 168454"/>
                <a:gd name="connsiteY6" fmla="*/ 178219 h 189254"/>
                <a:gd name="connsiteX7" fmla="*/ 82453 w 168454"/>
                <a:gd name="connsiteY7" fmla="*/ 189255 h 189254"/>
                <a:gd name="connsiteX8" fmla="*/ 20679 w 168454"/>
                <a:gd name="connsiteY8" fmla="*/ 163125 h 189254"/>
                <a:gd name="connsiteX9" fmla="*/ 3 w 168454"/>
                <a:gd name="connsiteY9" fmla="*/ 94627 h 189254"/>
                <a:gd name="connsiteX10" fmla="*/ 11926 w 168454"/>
                <a:gd name="connsiteY10" fmla="*/ 44016 h 189254"/>
                <a:gd name="connsiteX11" fmla="*/ 118858 w 168454"/>
                <a:gd name="connsiteY11" fmla="*/ 152216 h 189254"/>
                <a:gd name="connsiteX12" fmla="*/ 130908 w 168454"/>
                <a:gd name="connsiteY12" fmla="*/ 97164 h 189254"/>
                <a:gd name="connsiteX13" fmla="*/ 119873 w 168454"/>
                <a:gd name="connsiteY13" fmla="*/ 39830 h 189254"/>
                <a:gd name="connsiteX14" fmla="*/ 84356 w 168454"/>
                <a:gd name="connsiteY14" fmla="*/ 18646 h 189254"/>
                <a:gd name="connsiteX15" fmla="*/ 49600 w 168454"/>
                <a:gd name="connsiteY15" fmla="*/ 37166 h 189254"/>
                <a:gd name="connsiteX16" fmla="*/ 37423 w 168454"/>
                <a:gd name="connsiteY16" fmla="*/ 92217 h 189254"/>
                <a:gd name="connsiteX17" fmla="*/ 48839 w 168454"/>
                <a:gd name="connsiteY17" fmla="*/ 149552 h 189254"/>
                <a:gd name="connsiteX18" fmla="*/ 84356 w 168454"/>
                <a:gd name="connsiteY18" fmla="*/ 170735 h 189254"/>
                <a:gd name="connsiteX19" fmla="*/ 118858 w 168454"/>
                <a:gd name="connsiteY19" fmla="*/ 152216 h 18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454" h="189254">
                  <a:moveTo>
                    <a:pt x="11926" y="44016"/>
                  </a:moveTo>
                  <a:cubicBezTo>
                    <a:pt x="19918" y="29682"/>
                    <a:pt x="30573" y="18773"/>
                    <a:pt x="43765" y="11289"/>
                  </a:cubicBezTo>
                  <a:cubicBezTo>
                    <a:pt x="56957" y="3805"/>
                    <a:pt x="70910" y="0"/>
                    <a:pt x="86005" y="0"/>
                  </a:cubicBezTo>
                  <a:cubicBezTo>
                    <a:pt x="113404" y="0"/>
                    <a:pt x="133953" y="8626"/>
                    <a:pt x="147779" y="26004"/>
                  </a:cubicBezTo>
                  <a:cubicBezTo>
                    <a:pt x="161605" y="43382"/>
                    <a:pt x="168455" y="66214"/>
                    <a:pt x="168455" y="94501"/>
                  </a:cubicBezTo>
                  <a:cubicBezTo>
                    <a:pt x="168455" y="114289"/>
                    <a:pt x="164396" y="131286"/>
                    <a:pt x="156405" y="145620"/>
                  </a:cubicBezTo>
                  <a:cubicBezTo>
                    <a:pt x="148413" y="159953"/>
                    <a:pt x="137758" y="170862"/>
                    <a:pt x="124693" y="178219"/>
                  </a:cubicBezTo>
                  <a:cubicBezTo>
                    <a:pt x="111501" y="185576"/>
                    <a:pt x="97421" y="189255"/>
                    <a:pt x="82453" y="189255"/>
                  </a:cubicBezTo>
                  <a:cubicBezTo>
                    <a:pt x="55054" y="189255"/>
                    <a:pt x="34505" y="180629"/>
                    <a:pt x="20679" y="163125"/>
                  </a:cubicBezTo>
                  <a:cubicBezTo>
                    <a:pt x="6853" y="145747"/>
                    <a:pt x="3" y="122914"/>
                    <a:pt x="3" y="94627"/>
                  </a:cubicBezTo>
                  <a:cubicBezTo>
                    <a:pt x="-124" y="75220"/>
                    <a:pt x="3935" y="58349"/>
                    <a:pt x="11926" y="44016"/>
                  </a:cubicBezTo>
                  <a:close/>
                  <a:moveTo>
                    <a:pt x="118858" y="152216"/>
                  </a:moveTo>
                  <a:cubicBezTo>
                    <a:pt x="126849" y="139785"/>
                    <a:pt x="130908" y="121519"/>
                    <a:pt x="130908" y="97164"/>
                  </a:cubicBezTo>
                  <a:cubicBezTo>
                    <a:pt x="130908" y="73064"/>
                    <a:pt x="127230" y="53910"/>
                    <a:pt x="119873" y="39830"/>
                  </a:cubicBezTo>
                  <a:cubicBezTo>
                    <a:pt x="112516" y="25750"/>
                    <a:pt x="100592" y="18646"/>
                    <a:pt x="84356" y="18646"/>
                  </a:cubicBezTo>
                  <a:cubicBezTo>
                    <a:pt x="69388" y="18646"/>
                    <a:pt x="57845" y="24862"/>
                    <a:pt x="49600" y="37166"/>
                  </a:cubicBezTo>
                  <a:cubicBezTo>
                    <a:pt x="41355" y="49470"/>
                    <a:pt x="37423" y="67863"/>
                    <a:pt x="37423" y="92217"/>
                  </a:cubicBezTo>
                  <a:cubicBezTo>
                    <a:pt x="37423" y="116318"/>
                    <a:pt x="41228" y="135472"/>
                    <a:pt x="48839" y="149552"/>
                  </a:cubicBezTo>
                  <a:cubicBezTo>
                    <a:pt x="56450" y="163632"/>
                    <a:pt x="68246" y="170735"/>
                    <a:pt x="84356" y="170735"/>
                  </a:cubicBezTo>
                  <a:cubicBezTo>
                    <a:pt x="99324" y="170735"/>
                    <a:pt x="110867" y="164520"/>
                    <a:pt x="118858" y="1522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2" name="Freeform: Shape 1066">
              <a:extLst>
                <a:ext uri="{FF2B5EF4-FFF2-40B4-BE49-F238E27FC236}">
                  <a16:creationId xmlns:a16="http://schemas.microsoft.com/office/drawing/2014/main" id="{4F0F63D8-C0EB-7A28-CBD6-E3D78D8C9A91}"/>
                </a:ext>
              </a:extLst>
            </p:cNvPr>
            <p:cNvSpPr/>
            <p:nvPr/>
          </p:nvSpPr>
          <p:spPr>
            <a:xfrm>
              <a:off x="21465442" y="2212754"/>
              <a:ext cx="305065" cy="185195"/>
            </a:xfrm>
            <a:custGeom>
              <a:avLst/>
              <a:gdLst>
                <a:gd name="connsiteX0" fmla="*/ 3552 w 305065"/>
                <a:gd name="connsiteY0" fmla="*/ 169086 h 185195"/>
                <a:gd name="connsiteX1" fmla="*/ 23466 w 305065"/>
                <a:gd name="connsiteY1" fmla="*/ 166169 h 185195"/>
                <a:gd name="connsiteX2" fmla="*/ 23466 w 305065"/>
                <a:gd name="connsiteY2" fmla="*/ 29302 h 185195"/>
                <a:gd name="connsiteX3" fmla="*/ 0 w 305065"/>
                <a:gd name="connsiteY3" fmla="*/ 23467 h 185195"/>
                <a:gd name="connsiteX4" fmla="*/ 0 w 305065"/>
                <a:gd name="connsiteY4" fmla="*/ 5835 h 185195"/>
                <a:gd name="connsiteX5" fmla="*/ 46553 w 305065"/>
                <a:gd name="connsiteY5" fmla="*/ 0 h 185195"/>
                <a:gd name="connsiteX6" fmla="*/ 52387 w 305065"/>
                <a:gd name="connsiteY6" fmla="*/ 4186 h 185195"/>
                <a:gd name="connsiteX7" fmla="*/ 54290 w 305065"/>
                <a:gd name="connsiteY7" fmla="*/ 17251 h 185195"/>
                <a:gd name="connsiteX8" fmla="*/ 53910 w 305065"/>
                <a:gd name="connsiteY8" fmla="*/ 27653 h 185195"/>
                <a:gd name="connsiteX9" fmla="*/ 84987 w 305065"/>
                <a:gd name="connsiteY9" fmla="*/ 8626 h 185195"/>
                <a:gd name="connsiteX10" fmla="*/ 120377 w 305065"/>
                <a:gd name="connsiteY10" fmla="*/ 0 h 185195"/>
                <a:gd name="connsiteX11" fmla="*/ 148791 w 305065"/>
                <a:gd name="connsiteY11" fmla="*/ 5835 h 185195"/>
                <a:gd name="connsiteX12" fmla="*/ 165027 w 305065"/>
                <a:gd name="connsiteY12" fmla="*/ 24101 h 185195"/>
                <a:gd name="connsiteX13" fmla="*/ 194202 w 305065"/>
                <a:gd name="connsiteY13" fmla="*/ 7611 h 185195"/>
                <a:gd name="connsiteX14" fmla="*/ 229211 w 305065"/>
                <a:gd name="connsiteY14" fmla="*/ 0 h 185195"/>
                <a:gd name="connsiteX15" fmla="*/ 260796 w 305065"/>
                <a:gd name="connsiteY15" fmla="*/ 7611 h 185195"/>
                <a:gd name="connsiteX16" fmla="*/ 276906 w 305065"/>
                <a:gd name="connsiteY16" fmla="*/ 31458 h 185195"/>
                <a:gd name="connsiteX17" fmla="*/ 281599 w 305065"/>
                <a:gd name="connsiteY17" fmla="*/ 74586 h 185195"/>
                <a:gd name="connsiteX18" fmla="*/ 281599 w 305065"/>
                <a:gd name="connsiteY18" fmla="*/ 166169 h 185195"/>
                <a:gd name="connsiteX19" fmla="*/ 305065 w 305065"/>
                <a:gd name="connsiteY19" fmla="*/ 169086 h 185195"/>
                <a:gd name="connsiteX20" fmla="*/ 305065 w 305065"/>
                <a:gd name="connsiteY20" fmla="*/ 185069 h 185195"/>
                <a:gd name="connsiteX21" fmla="*/ 227436 w 305065"/>
                <a:gd name="connsiteY21" fmla="*/ 185069 h 185195"/>
                <a:gd name="connsiteX22" fmla="*/ 227436 w 305065"/>
                <a:gd name="connsiteY22" fmla="*/ 169086 h 185195"/>
                <a:gd name="connsiteX23" fmla="*/ 247604 w 305065"/>
                <a:gd name="connsiteY23" fmla="*/ 166169 h 185195"/>
                <a:gd name="connsiteX24" fmla="*/ 247604 w 305065"/>
                <a:gd name="connsiteY24" fmla="*/ 75600 h 185195"/>
                <a:gd name="connsiteX25" fmla="*/ 244813 w 305065"/>
                <a:gd name="connsiteY25" fmla="*/ 45411 h 185195"/>
                <a:gd name="connsiteX26" fmla="*/ 234412 w 305065"/>
                <a:gd name="connsiteY26" fmla="*/ 28667 h 185195"/>
                <a:gd name="connsiteX27" fmla="*/ 212468 w 305065"/>
                <a:gd name="connsiteY27" fmla="*/ 23086 h 185195"/>
                <a:gd name="connsiteX28" fmla="*/ 189635 w 305065"/>
                <a:gd name="connsiteY28" fmla="*/ 27779 h 185195"/>
                <a:gd name="connsiteX29" fmla="*/ 169086 w 305065"/>
                <a:gd name="connsiteY29" fmla="*/ 39069 h 185195"/>
                <a:gd name="connsiteX30" fmla="*/ 172004 w 305065"/>
                <a:gd name="connsiteY30" fmla="*/ 75220 h 185195"/>
                <a:gd name="connsiteX31" fmla="*/ 172004 w 305065"/>
                <a:gd name="connsiteY31" fmla="*/ 166169 h 185195"/>
                <a:gd name="connsiteX32" fmla="*/ 195090 w 305065"/>
                <a:gd name="connsiteY32" fmla="*/ 169086 h 185195"/>
                <a:gd name="connsiteX33" fmla="*/ 195090 w 305065"/>
                <a:gd name="connsiteY33" fmla="*/ 185069 h 185195"/>
                <a:gd name="connsiteX34" fmla="*/ 116191 w 305065"/>
                <a:gd name="connsiteY34" fmla="*/ 185069 h 185195"/>
                <a:gd name="connsiteX35" fmla="*/ 116191 w 305065"/>
                <a:gd name="connsiteY35" fmla="*/ 169086 h 185195"/>
                <a:gd name="connsiteX36" fmla="*/ 137755 w 305065"/>
                <a:gd name="connsiteY36" fmla="*/ 166169 h 185195"/>
                <a:gd name="connsiteX37" fmla="*/ 137755 w 305065"/>
                <a:gd name="connsiteY37" fmla="*/ 74966 h 185195"/>
                <a:gd name="connsiteX38" fmla="*/ 135345 w 305065"/>
                <a:gd name="connsiteY38" fmla="*/ 44650 h 185195"/>
                <a:gd name="connsiteX39" fmla="*/ 126085 w 305065"/>
                <a:gd name="connsiteY39" fmla="*/ 28540 h 185195"/>
                <a:gd name="connsiteX40" fmla="*/ 105282 w 305065"/>
                <a:gd name="connsiteY40" fmla="*/ 23213 h 185195"/>
                <a:gd name="connsiteX41" fmla="*/ 80294 w 305065"/>
                <a:gd name="connsiteY41" fmla="*/ 29048 h 185195"/>
                <a:gd name="connsiteX42" fmla="*/ 57334 w 305065"/>
                <a:gd name="connsiteY42" fmla="*/ 42747 h 185195"/>
                <a:gd name="connsiteX43" fmla="*/ 57334 w 305065"/>
                <a:gd name="connsiteY43" fmla="*/ 166296 h 185195"/>
                <a:gd name="connsiteX44" fmla="*/ 79152 w 305065"/>
                <a:gd name="connsiteY44" fmla="*/ 169213 h 185195"/>
                <a:gd name="connsiteX45" fmla="*/ 79152 w 305065"/>
                <a:gd name="connsiteY45" fmla="*/ 185196 h 185195"/>
                <a:gd name="connsiteX46" fmla="*/ 3171 w 305065"/>
                <a:gd name="connsiteY46" fmla="*/ 185196 h 185195"/>
                <a:gd name="connsiteX47" fmla="*/ 3171 w 305065"/>
                <a:gd name="connsiteY47" fmla="*/ 169086 h 18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5065" h="185195">
                  <a:moveTo>
                    <a:pt x="3552" y="169086"/>
                  </a:moveTo>
                  <a:lnTo>
                    <a:pt x="23466" y="166169"/>
                  </a:lnTo>
                  <a:lnTo>
                    <a:pt x="23466" y="29302"/>
                  </a:lnTo>
                  <a:lnTo>
                    <a:pt x="0" y="23467"/>
                  </a:lnTo>
                  <a:lnTo>
                    <a:pt x="0" y="5835"/>
                  </a:lnTo>
                  <a:lnTo>
                    <a:pt x="46553" y="0"/>
                  </a:lnTo>
                  <a:lnTo>
                    <a:pt x="52387" y="4186"/>
                  </a:lnTo>
                  <a:lnTo>
                    <a:pt x="54290" y="17251"/>
                  </a:lnTo>
                  <a:lnTo>
                    <a:pt x="53910" y="27653"/>
                  </a:lnTo>
                  <a:cubicBezTo>
                    <a:pt x="61520" y="20676"/>
                    <a:pt x="71922" y="14334"/>
                    <a:pt x="84987" y="8626"/>
                  </a:cubicBezTo>
                  <a:cubicBezTo>
                    <a:pt x="98179" y="2917"/>
                    <a:pt x="109976" y="0"/>
                    <a:pt x="120377" y="0"/>
                  </a:cubicBezTo>
                  <a:cubicBezTo>
                    <a:pt x="132174" y="0"/>
                    <a:pt x="141560" y="1903"/>
                    <a:pt x="148791" y="5835"/>
                  </a:cubicBezTo>
                  <a:cubicBezTo>
                    <a:pt x="155894" y="9767"/>
                    <a:pt x="161348" y="15856"/>
                    <a:pt x="165027" y="24101"/>
                  </a:cubicBezTo>
                  <a:cubicBezTo>
                    <a:pt x="172004" y="18266"/>
                    <a:pt x="181644" y="12812"/>
                    <a:pt x="194202" y="7611"/>
                  </a:cubicBezTo>
                  <a:cubicBezTo>
                    <a:pt x="206633" y="2537"/>
                    <a:pt x="218429" y="0"/>
                    <a:pt x="229211" y="0"/>
                  </a:cubicBezTo>
                  <a:cubicBezTo>
                    <a:pt x="242657" y="0"/>
                    <a:pt x="253185" y="2537"/>
                    <a:pt x="260796" y="7611"/>
                  </a:cubicBezTo>
                  <a:cubicBezTo>
                    <a:pt x="268407" y="12685"/>
                    <a:pt x="273734" y="20676"/>
                    <a:pt x="276906" y="31458"/>
                  </a:cubicBezTo>
                  <a:cubicBezTo>
                    <a:pt x="280077" y="42240"/>
                    <a:pt x="281599" y="56574"/>
                    <a:pt x="281599" y="74586"/>
                  </a:cubicBezTo>
                  <a:lnTo>
                    <a:pt x="281599" y="166169"/>
                  </a:lnTo>
                  <a:lnTo>
                    <a:pt x="305065" y="169086"/>
                  </a:lnTo>
                  <a:lnTo>
                    <a:pt x="305065" y="185069"/>
                  </a:lnTo>
                  <a:lnTo>
                    <a:pt x="227436" y="185069"/>
                  </a:lnTo>
                  <a:lnTo>
                    <a:pt x="227436" y="169086"/>
                  </a:lnTo>
                  <a:lnTo>
                    <a:pt x="247604" y="166169"/>
                  </a:lnTo>
                  <a:lnTo>
                    <a:pt x="247604" y="75600"/>
                  </a:lnTo>
                  <a:cubicBezTo>
                    <a:pt x="247604" y="63043"/>
                    <a:pt x="246716" y="52895"/>
                    <a:pt x="244813" y="45411"/>
                  </a:cubicBezTo>
                  <a:cubicBezTo>
                    <a:pt x="242911" y="37927"/>
                    <a:pt x="239486" y="32346"/>
                    <a:pt x="234412" y="28667"/>
                  </a:cubicBezTo>
                  <a:cubicBezTo>
                    <a:pt x="229338" y="24989"/>
                    <a:pt x="221981" y="23086"/>
                    <a:pt x="212468" y="23086"/>
                  </a:cubicBezTo>
                  <a:cubicBezTo>
                    <a:pt x="205364" y="23086"/>
                    <a:pt x="197627" y="24608"/>
                    <a:pt x="189635" y="27779"/>
                  </a:cubicBezTo>
                  <a:cubicBezTo>
                    <a:pt x="181644" y="30951"/>
                    <a:pt x="174794" y="34629"/>
                    <a:pt x="169086" y="39069"/>
                  </a:cubicBezTo>
                  <a:cubicBezTo>
                    <a:pt x="170989" y="47567"/>
                    <a:pt x="172004" y="59618"/>
                    <a:pt x="172004" y="75220"/>
                  </a:cubicBezTo>
                  <a:lnTo>
                    <a:pt x="172004" y="166169"/>
                  </a:lnTo>
                  <a:lnTo>
                    <a:pt x="195090" y="169086"/>
                  </a:lnTo>
                  <a:lnTo>
                    <a:pt x="195090" y="185069"/>
                  </a:lnTo>
                  <a:lnTo>
                    <a:pt x="116191" y="185069"/>
                  </a:lnTo>
                  <a:lnTo>
                    <a:pt x="116191" y="169086"/>
                  </a:lnTo>
                  <a:lnTo>
                    <a:pt x="137755" y="166169"/>
                  </a:lnTo>
                  <a:lnTo>
                    <a:pt x="137755" y="74966"/>
                  </a:lnTo>
                  <a:cubicBezTo>
                    <a:pt x="137755" y="61901"/>
                    <a:pt x="136994" y="51880"/>
                    <a:pt x="135345" y="44650"/>
                  </a:cubicBezTo>
                  <a:cubicBezTo>
                    <a:pt x="133696" y="37420"/>
                    <a:pt x="130652" y="32092"/>
                    <a:pt x="126085" y="28540"/>
                  </a:cubicBezTo>
                  <a:cubicBezTo>
                    <a:pt x="121519" y="24989"/>
                    <a:pt x="114542" y="23213"/>
                    <a:pt x="105282" y="23213"/>
                  </a:cubicBezTo>
                  <a:cubicBezTo>
                    <a:pt x="97418" y="23213"/>
                    <a:pt x="89173" y="25116"/>
                    <a:pt x="80294" y="29048"/>
                  </a:cubicBezTo>
                  <a:cubicBezTo>
                    <a:pt x="71541" y="32980"/>
                    <a:pt x="63804" y="37547"/>
                    <a:pt x="57334" y="42747"/>
                  </a:cubicBezTo>
                  <a:lnTo>
                    <a:pt x="57334" y="166296"/>
                  </a:lnTo>
                  <a:lnTo>
                    <a:pt x="79152" y="169213"/>
                  </a:lnTo>
                  <a:lnTo>
                    <a:pt x="79152" y="185196"/>
                  </a:lnTo>
                  <a:lnTo>
                    <a:pt x="3171" y="185196"/>
                  </a:lnTo>
                  <a:lnTo>
                    <a:pt x="3171" y="169086"/>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3" name="Freeform: Shape 1067">
              <a:extLst>
                <a:ext uri="{FF2B5EF4-FFF2-40B4-BE49-F238E27FC236}">
                  <a16:creationId xmlns:a16="http://schemas.microsoft.com/office/drawing/2014/main" id="{26248A78-937E-D18C-F7A2-99312370EF8E}"/>
                </a:ext>
              </a:extLst>
            </p:cNvPr>
            <p:cNvSpPr/>
            <p:nvPr/>
          </p:nvSpPr>
          <p:spPr>
            <a:xfrm>
              <a:off x="21790549" y="2213262"/>
              <a:ext cx="183166" cy="188240"/>
            </a:xfrm>
            <a:custGeom>
              <a:avLst/>
              <a:gdLst>
                <a:gd name="connsiteX0" fmla="*/ 137755 w 183166"/>
                <a:gd name="connsiteY0" fmla="*/ 183927 h 188240"/>
                <a:gd name="connsiteX1" fmla="*/ 133316 w 183166"/>
                <a:gd name="connsiteY1" fmla="*/ 172258 h 188240"/>
                <a:gd name="connsiteX2" fmla="*/ 133316 w 183166"/>
                <a:gd name="connsiteY2" fmla="*/ 161222 h 188240"/>
                <a:gd name="connsiteX3" fmla="*/ 106424 w 183166"/>
                <a:gd name="connsiteY3" fmla="*/ 180122 h 188240"/>
                <a:gd name="connsiteX4" fmla="*/ 73951 w 183166"/>
                <a:gd name="connsiteY4" fmla="*/ 188240 h 188240"/>
                <a:gd name="connsiteX5" fmla="*/ 30951 w 183166"/>
                <a:gd name="connsiteY5" fmla="*/ 172004 h 188240"/>
                <a:gd name="connsiteX6" fmla="*/ 18266 w 183166"/>
                <a:gd name="connsiteY6" fmla="*/ 118221 h 188240"/>
                <a:gd name="connsiteX7" fmla="*/ 18266 w 183166"/>
                <a:gd name="connsiteY7" fmla="*/ 23720 h 188240"/>
                <a:gd name="connsiteX8" fmla="*/ 0 w 183166"/>
                <a:gd name="connsiteY8" fmla="*/ 18520 h 188240"/>
                <a:gd name="connsiteX9" fmla="*/ 0 w 183166"/>
                <a:gd name="connsiteY9" fmla="*/ 4186 h 188240"/>
                <a:gd name="connsiteX10" fmla="*/ 45665 w 183166"/>
                <a:gd name="connsiteY10" fmla="*/ 0 h 188240"/>
                <a:gd name="connsiteX11" fmla="*/ 46045 w 183166"/>
                <a:gd name="connsiteY11" fmla="*/ 0 h 188240"/>
                <a:gd name="connsiteX12" fmla="*/ 52261 w 183166"/>
                <a:gd name="connsiteY12" fmla="*/ 3932 h 188240"/>
                <a:gd name="connsiteX13" fmla="*/ 52261 w 183166"/>
                <a:gd name="connsiteY13" fmla="*/ 115684 h 188240"/>
                <a:gd name="connsiteX14" fmla="*/ 55051 w 183166"/>
                <a:gd name="connsiteY14" fmla="*/ 145239 h 188240"/>
                <a:gd name="connsiteX15" fmla="*/ 64819 w 183166"/>
                <a:gd name="connsiteY15" fmla="*/ 160841 h 188240"/>
                <a:gd name="connsiteX16" fmla="*/ 85241 w 183166"/>
                <a:gd name="connsiteY16" fmla="*/ 165915 h 188240"/>
                <a:gd name="connsiteX17" fmla="*/ 109722 w 183166"/>
                <a:gd name="connsiteY17" fmla="*/ 160334 h 188240"/>
                <a:gd name="connsiteX18" fmla="*/ 129637 w 183166"/>
                <a:gd name="connsiteY18" fmla="*/ 147269 h 188240"/>
                <a:gd name="connsiteX19" fmla="*/ 129637 w 183166"/>
                <a:gd name="connsiteY19" fmla="*/ 23720 h 188240"/>
                <a:gd name="connsiteX20" fmla="*/ 106171 w 183166"/>
                <a:gd name="connsiteY20" fmla="*/ 18520 h 188240"/>
                <a:gd name="connsiteX21" fmla="*/ 106171 w 183166"/>
                <a:gd name="connsiteY21" fmla="*/ 4186 h 188240"/>
                <a:gd name="connsiteX22" fmla="*/ 155767 w 183166"/>
                <a:gd name="connsiteY22" fmla="*/ 0 h 188240"/>
                <a:gd name="connsiteX23" fmla="*/ 156148 w 183166"/>
                <a:gd name="connsiteY23" fmla="*/ 0 h 188240"/>
                <a:gd name="connsiteX24" fmla="*/ 163632 w 183166"/>
                <a:gd name="connsiteY24" fmla="*/ 3932 h 188240"/>
                <a:gd name="connsiteX25" fmla="*/ 163632 w 183166"/>
                <a:gd name="connsiteY25" fmla="*/ 168198 h 188240"/>
                <a:gd name="connsiteX26" fmla="*/ 183166 w 183166"/>
                <a:gd name="connsiteY26" fmla="*/ 168198 h 188240"/>
                <a:gd name="connsiteX27" fmla="*/ 182786 w 183166"/>
                <a:gd name="connsiteY27" fmla="*/ 182913 h 188240"/>
                <a:gd name="connsiteX28" fmla="*/ 166930 w 183166"/>
                <a:gd name="connsiteY28" fmla="*/ 186464 h 188240"/>
                <a:gd name="connsiteX29" fmla="*/ 151455 w 183166"/>
                <a:gd name="connsiteY29" fmla="*/ 187733 h 188240"/>
                <a:gd name="connsiteX30" fmla="*/ 137755 w 183166"/>
                <a:gd name="connsiteY30" fmla="*/ 183927 h 18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3166" h="188240">
                  <a:moveTo>
                    <a:pt x="137755" y="183927"/>
                  </a:moveTo>
                  <a:cubicBezTo>
                    <a:pt x="134838" y="181517"/>
                    <a:pt x="133316" y="177585"/>
                    <a:pt x="133316" y="172258"/>
                  </a:cubicBezTo>
                  <a:lnTo>
                    <a:pt x="133316" y="161222"/>
                  </a:lnTo>
                  <a:cubicBezTo>
                    <a:pt x="126085" y="168452"/>
                    <a:pt x="117206" y="174668"/>
                    <a:pt x="106424" y="180122"/>
                  </a:cubicBezTo>
                  <a:cubicBezTo>
                    <a:pt x="95642" y="185576"/>
                    <a:pt x="84860" y="188240"/>
                    <a:pt x="73951" y="188240"/>
                  </a:cubicBezTo>
                  <a:cubicBezTo>
                    <a:pt x="53783" y="188240"/>
                    <a:pt x="39449" y="182786"/>
                    <a:pt x="30951" y="172004"/>
                  </a:cubicBezTo>
                  <a:cubicBezTo>
                    <a:pt x="22452" y="161222"/>
                    <a:pt x="18266" y="143210"/>
                    <a:pt x="18266" y="118221"/>
                  </a:cubicBezTo>
                  <a:lnTo>
                    <a:pt x="18266" y="23720"/>
                  </a:lnTo>
                  <a:lnTo>
                    <a:pt x="0" y="18520"/>
                  </a:lnTo>
                  <a:lnTo>
                    <a:pt x="0" y="4186"/>
                  </a:lnTo>
                  <a:lnTo>
                    <a:pt x="45665" y="0"/>
                  </a:lnTo>
                  <a:lnTo>
                    <a:pt x="46045" y="0"/>
                  </a:lnTo>
                  <a:lnTo>
                    <a:pt x="52261" y="3932"/>
                  </a:lnTo>
                  <a:lnTo>
                    <a:pt x="52261" y="115684"/>
                  </a:lnTo>
                  <a:cubicBezTo>
                    <a:pt x="52261" y="128242"/>
                    <a:pt x="53149" y="138136"/>
                    <a:pt x="55051" y="145239"/>
                  </a:cubicBezTo>
                  <a:cubicBezTo>
                    <a:pt x="56954" y="152343"/>
                    <a:pt x="60125" y="157543"/>
                    <a:pt x="64819" y="160841"/>
                  </a:cubicBezTo>
                  <a:cubicBezTo>
                    <a:pt x="69512" y="164139"/>
                    <a:pt x="76235" y="165915"/>
                    <a:pt x="85241" y="165915"/>
                  </a:cubicBezTo>
                  <a:cubicBezTo>
                    <a:pt x="93866" y="165915"/>
                    <a:pt x="102111" y="164012"/>
                    <a:pt x="109722" y="160334"/>
                  </a:cubicBezTo>
                  <a:cubicBezTo>
                    <a:pt x="117333" y="156655"/>
                    <a:pt x="123929" y="152343"/>
                    <a:pt x="129637" y="147269"/>
                  </a:cubicBezTo>
                  <a:lnTo>
                    <a:pt x="129637" y="23720"/>
                  </a:lnTo>
                  <a:lnTo>
                    <a:pt x="106171" y="18520"/>
                  </a:lnTo>
                  <a:lnTo>
                    <a:pt x="106171" y="4186"/>
                  </a:lnTo>
                  <a:lnTo>
                    <a:pt x="155767" y="0"/>
                  </a:lnTo>
                  <a:lnTo>
                    <a:pt x="156148" y="0"/>
                  </a:lnTo>
                  <a:lnTo>
                    <a:pt x="163632" y="3932"/>
                  </a:lnTo>
                  <a:lnTo>
                    <a:pt x="163632" y="168198"/>
                  </a:lnTo>
                  <a:lnTo>
                    <a:pt x="183166" y="168198"/>
                  </a:lnTo>
                  <a:lnTo>
                    <a:pt x="182786" y="182913"/>
                  </a:lnTo>
                  <a:cubicBezTo>
                    <a:pt x="176697" y="184435"/>
                    <a:pt x="171496" y="185576"/>
                    <a:pt x="166930" y="186464"/>
                  </a:cubicBezTo>
                  <a:cubicBezTo>
                    <a:pt x="162490" y="187352"/>
                    <a:pt x="157290" y="187733"/>
                    <a:pt x="151455" y="187733"/>
                  </a:cubicBezTo>
                  <a:cubicBezTo>
                    <a:pt x="145239" y="187479"/>
                    <a:pt x="140673" y="186337"/>
                    <a:pt x="137755" y="183927"/>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4" name="Freeform: Shape 1068">
              <a:extLst>
                <a:ext uri="{FF2B5EF4-FFF2-40B4-BE49-F238E27FC236}">
                  <a16:creationId xmlns:a16="http://schemas.microsoft.com/office/drawing/2014/main" id="{EFB5D2F2-E86F-6B1F-3C1F-0F7C48B53751}"/>
                </a:ext>
              </a:extLst>
            </p:cNvPr>
            <p:cNvSpPr/>
            <p:nvPr/>
          </p:nvSpPr>
          <p:spPr>
            <a:xfrm>
              <a:off x="21995660" y="2212754"/>
              <a:ext cx="196738" cy="185195"/>
            </a:xfrm>
            <a:custGeom>
              <a:avLst/>
              <a:gdLst>
                <a:gd name="connsiteX0" fmla="*/ 23467 w 196738"/>
                <a:gd name="connsiteY0" fmla="*/ 29302 h 185195"/>
                <a:gd name="connsiteX1" fmla="*/ 0 w 196738"/>
                <a:gd name="connsiteY1" fmla="*/ 23467 h 185195"/>
                <a:gd name="connsiteX2" fmla="*/ 0 w 196738"/>
                <a:gd name="connsiteY2" fmla="*/ 5835 h 185195"/>
                <a:gd name="connsiteX3" fmla="*/ 46553 w 196738"/>
                <a:gd name="connsiteY3" fmla="*/ 0 h 185195"/>
                <a:gd name="connsiteX4" fmla="*/ 47567 w 196738"/>
                <a:gd name="connsiteY4" fmla="*/ 0 h 185195"/>
                <a:gd name="connsiteX5" fmla="*/ 54417 w 196738"/>
                <a:gd name="connsiteY5" fmla="*/ 5835 h 185195"/>
                <a:gd name="connsiteX6" fmla="*/ 54417 w 196738"/>
                <a:gd name="connsiteY6" fmla="*/ 19534 h 185195"/>
                <a:gd name="connsiteX7" fmla="*/ 54037 w 196738"/>
                <a:gd name="connsiteY7" fmla="*/ 27399 h 185195"/>
                <a:gd name="connsiteX8" fmla="*/ 84987 w 196738"/>
                <a:gd name="connsiteY8" fmla="*/ 8499 h 185195"/>
                <a:gd name="connsiteX9" fmla="*/ 121773 w 196738"/>
                <a:gd name="connsiteY9" fmla="*/ 0 h 185195"/>
                <a:gd name="connsiteX10" fmla="*/ 153484 w 196738"/>
                <a:gd name="connsiteY10" fmla="*/ 7865 h 185195"/>
                <a:gd name="connsiteX11" fmla="*/ 169340 w 196738"/>
                <a:gd name="connsiteY11" fmla="*/ 31838 h 185195"/>
                <a:gd name="connsiteX12" fmla="*/ 173907 w 196738"/>
                <a:gd name="connsiteY12" fmla="*/ 75347 h 185195"/>
                <a:gd name="connsiteX13" fmla="*/ 173907 w 196738"/>
                <a:gd name="connsiteY13" fmla="*/ 166549 h 185195"/>
                <a:gd name="connsiteX14" fmla="*/ 196739 w 196738"/>
                <a:gd name="connsiteY14" fmla="*/ 168833 h 185195"/>
                <a:gd name="connsiteX15" fmla="*/ 196739 w 196738"/>
                <a:gd name="connsiteY15" fmla="*/ 185196 h 185195"/>
                <a:gd name="connsiteX16" fmla="*/ 119489 w 196738"/>
                <a:gd name="connsiteY16" fmla="*/ 185196 h 185195"/>
                <a:gd name="connsiteX17" fmla="*/ 119489 w 196738"/>
                <a:gd name="connsiteY17" fmla="*/ 169213 h 185195"/>
                <a:gd name="connsiteX18" fmla="*/ 139658 w 196738"/>
                <a:gd name="connsiteY18" fmla="*/ 166549 h 185195"/>
                <a:gd name="connsiteX19" fmla="*/ 139658 w 196738"/>
                <a:gd name="connsiteY19" fmla="*/ 74966 h 185195"/>
                <a:gd name="connsiteX20" fmla="*/ 136994 w 196738"/>
                <a:gd name="connsiteY20" fmla="*/ 44777 h 185195"/>
                <a:gd name="connsiteX21" fmla="*/ 127227 w 196738"/>
                <a:gd name="connsiteY21" fmla="*/ 28414 h 185195"/>
                <a:gd name="connsiteX22" fmla="*/ 106424 w 196738"/>
                <a:gd name="connsiteY22" fmla="*/ 23086 h 185195"/>
                <a:gd name="connsiteX23" fmla="*/ 81309 w 196738"/>
                <a:gd name="connsiteY23" fmla="*/ 28921 h 185195"/>
                <a:gd name="connsiteX24" fmla="*/ 57461 w 196738"/>
                <a:gd name="connsiteY24" fmla="*/ 42620 h 185195"/>
                <a:gd name="connsiteX25" fmla="*/ 57461 w 196738"/>
                <a:gd name="connsiteY25" fmla="*/ 166169 h 185195"/>
                <a:gd name="connsiteX26" fmla="*/ 79660 w 196738"/>
                <a:gd name="connsiteY26" fmla="*/ 169086 h 185195"/>
                <a:gd name="connsiteX27" fmla="*/ 79660 w 196738"/>
                <a:gd name="connsiteY27" fmla="*/ 185069 h 185195"/>
                <a:gd name="connsiteX28" fmla="*/ 2791 w 196738"/>
                <a:gd name="connsiteY28" fmla="*/ 185069 h 185195"/>
                <a:gd name="connsiteX29" fmla="*/ 2791 w 196738"/>
                <a:gd name="connsiteY29" fmla="*/ 169086 h 185195"/>
                <a:gd name="connsiteX30" fmla="*/ 23340 w 196738"/>
                <a:gd name="connsiteY30" fmla="*/ 166169 h 185195"/>
                <a:gd name="connsiteX31" fmla="*/ 23340 w 196738"/>
                <a:gd name="connsiteY31" fmla="*/ 29302 h 18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6738" h="185195">
                  <a:moveTo>
                    <a:pt x="23467" y="29302"/>
                  </a:moveTo>
                  <a:lnTo>
                    <a:pt x="0" y="23467"/>
                  </a:lnTo>
                  <a:lnTo>
                    <a:pt x="0" y="5835"/>
                  </a:lnTo>
                  <a:lnTo>
                    <a:pt x="46553" y="0"/>
                  </a:lnTo>
                  <a:lnTo>
                    <a:pt x="47567" y="0"/>
                  </a:lnTo>
                  <a:lnTo>
                    <a:pt x="54417" y="5835"/>
                  </a:lnTo>
                  <a:lnTo>
                    <a:pt x="54417" y="19534"/>
                  </a:lnTo>
                  <a:lnTo>
                    <a:pt x="54037" y="27399"/>
                  </a:lnTo>
                  <a:cubicBezTo>
                    <a:pt x="61901" y="20422"/>
                    <a:pt x="72176" y="14207"/>
                    <a:pt x="84987" y="8499"/>
                  </a:cubicBezTo>
                  <a:cubicBezTo>
                    <a:pt x="97799" y="2791"/>
                    <a:pt x="110103" y="0"/>
                    <a:pt x="121773" y="0"/>
                  </a:cubicBezTo>
                  <a:cubicBezTo>
                    <a:pt x="135472" y="0"/>
                    <a:pt x="146000" y="2664"/>
                    <a:pt x="153484" y="7865"/>
                  </a:cubicBezTo>
                  <a:cubicBezTo>
                    <a:pt x="160968" y="13065"/>
                    <a:pt x="166296" y="21056"/>
                    <a:pt x="169340" y="31838"/>
                  </a:cubicBezTo>
                  <a:cubicBezTo>
                    <a:pt x="172384" y="42620"/>
                    <a:pt x="173907" y="57081"/>
                    <a:pt x="173907" y="75347"/>
                  </a:cubicBezTo>
                  <a:lnTo>
                    <a:pt x="173907" y="166549"/>
                  </a:lnTo>
                  <a:lnTo>
                    <a:pt x="196739" y="168833"/>
                  </a:lnTo>
                  <a:lnTo>
                    <a:pt x="196739" y="185196"/>
                  </a:lnTo>
                  <a:lnTo>
                    <a:pt x="119489" y="185196"/>
                  </a:lnTo>
                  <a:lnTo>
                    <a:pt x="119489" y="169213"/>
                  </a:lnTo>
                  <a:lnTo>
                    <a:pt x="139658" y="166549"/>
                  </a:lnTo>
                  <a:lnTo>
                    <a:pt x="139658" y="74966"/>
                  </a:lnTo>
                  <a:cubicBezTo>
                    <a:pt x="139658" y="62155"/>
                    <a:pt x="138770" y="52134"/>
                    <a:pt x="136994" y="44777"/>
                  </a:cubicBezTo>
                  <a:cubicBezTo>
                    <a:pt x="135218" y="37547"/>
                    <a:pt x="132047" y="32092"/>
                    <a:pt x="127227" y="28414"/>
                  </a:cubicBezTo>
                  <a:cubicBezTo>
                    <a:pt x="122407" y="24862"/>
                    <a:pt x="115557" y="23086"/>
                    <a:pt x="106424" y="23086"/>
                  </a:cubicBezTo>
                  <a:cubicBezTo>
                    <a:pt x="98560" y="23086"/>
                    <a:pt x="90188" y="24989"/>
                    <a:pt x="81309" y="28921"/>
                  </a:cubicBezTo>
                  <a:cubicBezTo>
                    <a:pt x="72429" y="32853"/>
                    <a:pt x="64438" y="37420"/>
                    <a:pt x="57461" y="42620"/>
                  </a:cubicBezTo>
                  <a:lnTo>
                    <a:pt x="57461" y="166169"/>
                  </a:lnTo>
                  <a:lnTo>
                    <a:pt x="79660" y="169086"/>
                  </a:lnTo>
                  <a:lnTo>
                    <a:pt x="79660" y="185069"/>
                  </a:lnTo>
                  <a:lnTo>
                    <a:pt x="2791" y="185069"/>
                  </a:lnTo>
                  <a:lnTo>
                    <a:pt x="2791" y="169086"/>
                  </a:lnTo>
                  <a:lnTo>
                    <a:pt x="23340" y="166169"/>
                  </a:lnTo>
                  <a:lnTo>
                    <a:pt x="23340" y="29302"/>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5" name="Freeform: Shape 1069">
              <a:extLst>
                <a:ext uri="{FF2B5EF4-FFF2-40B4-BE49-F238E27FC236}">
                  <a16:creationId xmlns:a16="http://schemas.microsoft.com/office/drawing/2014/main" id="{BF01BEB6-B026-02EB-9024-8704A59EE621}"/>
                </a:ext>
              </a:extLst>
            </p:cNvPr>
            <p:cNvSpPr/>
            <p:nvPr/>
          </p:nvSpPr>
          <p:spPr>
            <a:xfrm>
              <a:off x="22214977" y="2139437"/>
              <a:ext cx="86382" cy="258513"/>
            </a:xfrm>
            <a:custGeom>
              <a:avLst/>
              <a:gdLst>
                <a:gd name="connsiteX0" fmla="*/ 26384 w 86382"/>
                <a:gd name="connsiteY0" fmla="*/ 102619 h 258513"/>
                <a:gd name="connsiteX1" fmla="*/ 1649 w 86382"/>
                <a:gd name="connsiteY1" fmla="*/ 96784 h 258513"/>
                <a:gd name="connsiteX2" fmla="*/ 1649 w 86382"/>
                <a:gd name="connsiteY2" fmla="*/ 79533 h 258513"/>
                <a:gd name="connsiteX3" fmla="*/ 52134 w 86382"/>
                <a:gd name="connsiteY3" fmla="*/ 73317 h 258513"/>
                <a:gd name="connsiteX4" fmla="*/ 52768 w 86382"/>
                <a:gd name="connsiteY4" fmla="*/ 73317 h 258513"/>
                <a:gd name="connsiteX5" fmla="*/ 60252 w 86382"/>
                <a:gd name="connsiteY5" fmla="*/ 79152 h 258513"/>
                <a:gd name="connsiteX6" fmla="*/ 60252 w 86382"/>
                <a:gd name="connsiteY6" fmla="*/ 239867 h 258513"/>
                <a:gd name="connsiteX7" fmla="*/ 86382 w 86382"/>
                <a:gd name="connsiteY7" fmla="*/ 242530 h 258513"/>
                <a:gd name="connsiteX8" fmla="*/ 86382 w 86382"/>
                <a:gd name="connsiteY8" fmla="*/ 258513 h 258513"/>
                <a:gd name="connsiteX9" fmla="*/ 0 w 86382"/>
                <a:gd name="connsiteY9" fmla="*/ 258513 h 258513"/>
                <a:gd name="connsiteX10" fmla="*/ 0 w 86382"/>
                <a:gd name="connsiteY10" fmla="*/ 242530 h 258513"/>
                <a:gd name="connsiteX11" fmla="*/ 26384 w 86382"/>
                <a:gd name="connsiteY11" fmla="*/ 239613 h 258513"/>
                <a:gd name="connsiteX12" fmla="*/ 26384 w 86382"/>
                <a:gd name="connsiteY12" fmla="*/ 102619 h 258513"/>
                <a:gd name="connsiteX13" fmla="*/ 23847 w 86382"/>
                <a:gd name="connsiteY13" fmla="*/ 39069 h 258513"/>
                <a:gd name="connsiteX14" fmla="*/ 18646 w 86382"/>
                <a:gd name="connsiteY14" fmla="*/ 24101 h 258513"/>
                <a:gd name="connsiteX15" fmla="*/ 24989 w 86382"/>
                <a:gd name="connsiteY15" fmla="*/ 6850 h 258513"/>
                <a:gd name="connsiteX16" fmla="*/ 42493 w 86382"/>
                <a:gd name="connsiteY16" fmla="*/ 0 h 258513"/>
                <a:gd name="connsiteX17" fmla="*/ 58730 w 86382"/>
                <a:gd name="connsiteY17" fmla="*/ 5835 h 258513"/>
                <a:gd name="connsiteX18" fmla="*/ 63930 w 86382"/>
                <a:gd name="connsiteY18" fmla="*/ 20803 h 258513"/>
                <a:gd name="connsiteX19" fmla="*/ 57588 w 86382"/>
                <a:gd name="connsiteY19" fmla="*/ 38434 h 258513"/>
                <a:gd name="connsiteX20" fmla="*/ 39830 w 86382"/>
                <a:gd name="connsiteY20" fmla="*/ 44904 h 258513"/>
                <a:gd name="connsiteX21" fmla="*/ 39449 w 86382"/>
                <a:gd name="connsiteY21" fmla="*/ 44904 h 258513"/>
                <a:gd name="connsiteX22" fmla="*/ 23847 w 86382"/>
                <a:gd name="connsiteY22" fmla="*/ 39069 h 25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382" h="258513">
                  <a:moveTo>
                    <a:pt x="26384" y="102619"/>
                  </a:moveTo>
                  <a:lnTo>
                    <a:pt x="1649" y="96784"/>
                  </a:lnTo>
                  <a:lnTo>
                    <a:pt x="1649" y="79533"/>
                  </a:lnTo>
                  <a:lnTo>
                    <a:pt x="52134" y="73317"/>
                  </a:lnTo>
                  <a:lnTo>
                    <a:pt x="52768" y="73317"/>
                  </a:lnTo>
                  <a:lnTo>
                    <a:pt x="60252" y="79152"/>
                  </a:lnTo>
                  <a:lnTo>
                    <a:pt x="60252" y="239867"/>
                  </a:lnTo>
                  <a:lnTo>
                    <a:pt x="86382" y="242530"/>
                  </a:lnTo>
                  <a:lnTo>
                    <a:pt x="86382" y="258513"/>
                  </a:lnTo>
                  <a:lnTo>
                    <a:pt x="0" y="258513"/>
                  </a:lnTo>
                  <a:lnTo>
                    <a:pt x="0" y="242530"/>
                  </a:lnTo>
                  <a:lnTo>
                    <a:pt x="26384" y="239613"/>
                  </a:lnTo>
                  <a:lnTo>
                    <a:pt x="26384" y="102619"/>
                  </a:lnTo>
                  <a:close/>
                  <a:moveTo>
                    <a:pt x="23847" y="39069"/>
                  </a:moveTo>
                  <a:cubicBezTo>
                    <a:pt x="20422" y="35136"/>
                    <a:pt x="18646" y="30189"/>
                    <a:pt x="18646" y="24101"/>
                  </a:cubicBezTo>
                  <a:cubicBezTo>
                    <a:pt x="18646" y="17124"/>
                    <a:pt x="20803" y="11416"/>
                    <a:pt x="24989" y="6850"/>
                  </a:cubicBezTo>
                  <a:cubicBezTo>
                    <a:pt x="29175" y="2283"/>
                    <a:pt x="35010" y="0"/>
                    <a:pt x="42493" y="0"/>
                  </a:cubicBezTo>
                  <a:cubicBezTo>
                    <a:pt x="49851" y="0"/>
                    <a:pt x="55305" y="1903"/>
                    <a:pt x="58730" y="5835"/>
                  </a:cubicBezTo>
                  <a:cubicBezTo>
                    <a:pt x="62155" y="9767"/>
                    <a:pt x="63930" y="14714"/>
                    <a:pt x="63930" y="20803"/>
                  </a:cubicBezTo>
                  <a:cubicBezTo>
                    <a:pt x="63930" y="28160"/>
                    <a:pt x="61774" y="33995"/>
                    <a:pt x="57588" y="38434"/>
                  </a:cubicBezTo>
                  <a:cubicBezTo>
                    <a:pt x="53402" y="42874"/>
                    <a:pt x="47440" y="44904"/>
                    <a:pt x="39830" y="44904"/>
                  </a:cubicBezTo>
                  <a:lnTo>
                    <a:pt x="39449" y="44904"/>
                  </a:lnTo>
                  <a:cubicBezTo>
                    <a:pt x="32473" y="44904"/>
                    <a:pt x="27272" y="43001"/>
                    <a:pt x="23847" y="39069"/>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6" name="Freeform: Shape 1070">
              <a:extLst>
                <a:ext uri="{FF2B5EF4-FFF2-40B4-BE49-F238E27FC236}">
                  <a16:creationId xmlns:a16="http://schemas.microsoft.com/office/drawing/2014/main" id="{E288FF64-E4B1-E67C-7C55-90BD0426E484}"/>
                </a:ext>
              </a:extLst>
            </p:cNvPr>
            <p:cNvSpPr/>
            <p:nvPr/>
          </p:nvSpPr>
          <p:spPr>
            <a:xfrm>
              <a:off x="22319879" y="2170007"/>
              <a:ext cx="117332" cy="231367"/>
            </a:xfrm>
            <a:custGeom>
              <a:avLst/>
              <a:gdLst>
                <a:gd name="connsiteX0" fmla="*/ 32600 w 117332"/>
                <a:gd name="connsiteY0" fmla="*/ 222616 h 231367"/>
                <a:gd name="connsiteX1" fmla="*/ 23467 w 117332"/>
                <a:gd name="connsiteY1" fmla="*/ 193568 h 231367"/>
                <a:gd name="connsiteX2" fmla="*/ 23467 w 117332"/>
                <a:gd name="connsiteY2" fmla="*/ 68370 h 231367"/>
                <a:gd name="connsiteX3" fmla="*/ 0 w 117332"/>
                <a:gd name="connsiteY3" fmla="*/ 68370 h 231367"/>
                <a:gd name="connsiteX4" fmla="*/ 0 w 117332"/>
                <a:gd name="connsiteY4" fmla="*/ 53656 h 231367"/>
                <a:gd name="connsiteX5" fmla="*/ 9133 w 117332"/>
                <a:gd name="connsiteY5" fmla="*/ 51373 h 231367"/>
                <a:gd name="connsiteX6" fmla="*/ 19281 w 117332"/>
                <a:gd name="connsiteY6" fmla="*/ 47821 h 231367"/>
                <a:gd name="connsiteX7" fmla="*/ 27399 w 117332"/>
                <a:gd name="connsiteY7" fmla="*/ 36151 h 231367"/>
                <a:gd name="connsiteX8" fmla="*/ 33614 w 117332"/>
                <a:gd name="connsiteY8" fmla="*/ 16236 h 231367"/>
                <a:gd name="connsiteX9" fmla="*/ 37800 w 117332"/>
                <a:gd name="connsiteY9" fmla="*/ 0 h 231367"/>
                <a:gd name="connsiteX10" fmla="*/ 57081 w 117332"/>
                <a:gd name="connsiteY10" fmla="*/ 0 h 231367"/>
                <a:gd name="connsiteX11" fmla="*/ 57715 w 117332"/>
                <a:gd name="connsiteY11" fmla="*/ 46933 h 231367"/>
                <a:gd name="connsiteX12" fmla="*/ 112132 w 117332"/>
                <a:gd name="connsiteY12" fmla="*/ 46933 h 231367"/>
                <a:gd name="connsiteX13" fmla="*/ 112132 w 117332"/>
                <a:gd name="connsiteY13" fmla="*/ 68497 h 231367"/>
                <a:gd name="connsiteX14" fmla="*/ 57715 w 117332"/>
                <a:gd name="connsiteY14" fmla="*/ 68497 h 231367"/>
                <a:gd name="connsiteX15" fmla="*/ 57715 w 117332"/>
                <a:gd name="connsiteY15" fmla="*/ 168579 h 231367"/>
                <a:gd name="connsiteX16" fmla="*/ 58857 w 117332"/>
                <a:gd name="connsiteY16" fmla="*/ 194709 h 231367"/>
                <a:gd name="connsiteX17" fmla="*/ 63804 w 117332"/>
                <a:gd name="connsiteY17" fmla="*/ 204476 h 231367"/>
                <a:gd name="connsiteX18" fmla="*/ 76615 w 117332"/>
                <a:gd name="connsiteY18" fmla="*/ 206760 h 231367"/>
                <a:gd name="connsiteX19" fmla="*/ 96023 w 117332"/>
                <a:gd name="connsiteY19" fmla="*/ 204476 h 231367"/>
                <a:gd name="connsiteX20" fmla="*/ 112513 w 117332"/>
                <a:gd name="connsiteY20" fmla="*/ 199656 h 231367"/>
                <a:gd name="connsiteX21" fmla="*/ 117333 w 117332"/>
                <a:gd name="connsiteY21" fmla="*/ 214370 h 231367"/>
                <a:gd name="connsiteX22" fmla="*/ 92091 w 117332"/>
                <a:gd name="connsiteY22" fmla="*/ 225787 h 231367"/>
                <a:gd name="connsiteX23" fmla="*/ 60379 w 117332"/>
                <a:gd name="connsiteY23" fmla="*/ 231368 h 231367"/>
                <a:gd name="connsiteX24" fmla="*/ 32600 w 117332"/>
                <a:gd name="connsiteY24" fmla="*/ 222616 h 23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332" h="231367">
                  <a:moveTo>
                    <a:pt x="32600" y="222616"/>
                  </a:moveTo>
                  <a:cubicBezTo>
                    <a:pt x="26511" y="216907"/>
                    <a:pt x="23467" y="207267"/>
                    <a:pt x="23467" y="193568"/>
                  </a:cubicBezTo>
                  <a:lnTo>
                    <a:pt x="23467" y="68370"/>
                  </a:lnTo>
                  <a:lnTo>
                    <a:pt x="0" y="68370"/>
                  </a:lnTo>
                  <a:lnTo>
                    <a:pt x="0" y="53656"/>
                  </a:lnTo>
                  <a:cubicBezTo>
                    <a:pt x="1142" y="53402"/>
                    <a:pt x="4186" y="52641"/>
                    <a:pt x="9133" y="51373"/>
                  </a:cubicBezTo>
                  <a:cubicBezTo>
                    <a:pt x="14080" y="50104"/>
                    <a:pt x="17505" y="48836"/>
                    <a:pt x="19281" y="47821"/>
                  </a:cubicBezTo>
                  <a:cubicBezTo>
                    <a:pt x="22706" y="45918"/>
                    <a:pt x="25496" y="41986"/>
                    <a:pt x="27399" y="36151"/>
                  </a:cubicBezTo>
                  <a:cubicBezTo>
                    <a:pt x="29175" y="31965"/>
                    <a:pt x="31204" y="25369"/>
                    <a:pt x="33614" y="16236"/>
                  </a:cubicBezTo>
                  <a:cubicBezTo>
                    <a:pt x="36025" y="7103"/>
                    <a:pt x="37420" y="1649"/>
                    <a:pt x="37800" y="0"/>
                  </a:cubicBezTo>
                  <a:lnTo>
                    <a:pt x="57081" y="0"/>
                  </a:lnTo>
                  <a:lnTo>
                    <a:pt x="57715" y="46933"/>
                  </a:lnTo>
                  <a:lnTo>
                    <a:pt x="112132" y="46933"/>
                  </a:lnTo>
                  <a:lnTo>
                    <a:pt x="112132" y="68497"/>
                  </a:lnTo>
                  <a:lnTo>
                    <a:pt x="57715" y="68497"/>
                  </a:lnTo>
                  <a:lnTo>
                    <a:pt x="57715" y="168579"/>
                  </a:lnTo>
                  <a:cubicBezTo>
                    <a:pt x="57715" y="181010"/>
                    <a:pt x="58096" y="189635"/>
                    <a:pt x="58857" y="194709"/>
                  </a:cubicBezTo>
                  <a:cubicBezTo>
                    <a:pt x="59618" y="199656"/>
                    <a:pt x="61267" y="202954"/>
                    <a:pt x="63804" y="204476"/>
                  </a:cubicBezTo>
                  <a:cubicBezTo>
                    <a:pt x="66341" y="205999"/>
                    <a:pt x="70654" y="206760"/>
                    <a:pt x="76615" y="206760"/>
                  </a:cubicBezTo>
                  <a:cubicBezTo>
                    <a:pt x="82450" y="206760"/>
                    <a:pt x="88919" y="205999"/>
                    <a:pt x="96023" y="204476"/>
                  </a:cubicBezTo>
                  <a:cubicBezTo>
                    <a:pt x="103126" y="202954"/>
                    <a:pt x="108581" y="201305"/>
                    <a:pt x="112513" y="199656"/>
                  </a:cubicBezTo>
                  <a:lnTo>
                    <a:pt x="117333" y="214370"/>
                  </a:lnTo>
                  <a:cubicBezTo>
                    <a:pt x="112132" y="218303"/>
                    <a:pt x="103634" y="222108"/>
                    <a:pt x="92091" y="225787"/>
                  </a:cubicBezTo>
                  <a:cubicBezTo>
                    <a:pt x="80548" y="229465"/>
                    <a:pt x="69892" y="231368"/>
                    <a:pt x="60379" y="231368"/>
                  </a:cubicBezTo>
                  <a:cubicBezTo>
                    <a:pt x="47948" y="231114"/>
                    <a:pt x="38688" y="228324"/>
                    <a:pt x="32600" y="222616"/>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7" name="Freeform: Shape 1071">
              <a:extLst>
                <a:ext uri="{FF2B5EF4-FFF2-40B4-BE49-F238E27FC236}">
                  <a16:creationId xmlns:a16="http://schemas.microsoft.com/office/drawing/2014/main" id="{6DEBC4B7-921A-31C4-97E2-1201ABAD388C}"/>
                </a:ext>
              </a:extLst>
            </p:cNvPr>
            <p:cNvSpPr/>
            <p:nvPr/>
          </p:nvSpPr>
          <p:spPr>
            <a:xfrm>
              <a:off x="22457000" y="2212881"/>
              <a:ext cx="160079" cy="188493"/>
            </a:xfrm>
            <a:custGeom>
              <a:avLst/>
              <a:gdLst>
                <a:gd name="connsiteX0" fmla="*/ 30824 w 160079"/>
                <a:gd name="connsiteY0" fmla="*/ 90949 h 188493"/>
                <a:gd name="connsiteX1" fmla="*/ 108454 w 160079"/>
                <a:gd name="connsiteY1" fmla="*/ 75474 h 188493"/>
                <a:gd name="connsiteX2" fmla="*/ 108454 w 160079"/>
                <a:gd name="connsiteY2" fmla="*/ 66341 h 188493"/>
                <a:gd name="connsiteX3" fmla="*/ 105156 w 160079"/>
                <a:gd name="connsiteY3" fmla="*/ 42240 h 188493"/>
                <a:gd name="connsiteX4" fmla="*/ 93866 w 160079"/>
                <a:gd name="connsiteY4" fmla="*/ 29302 h 188493"/>
                <a:gd name="connsiteX5" fmla="*/ 71161 w 160079"/>
                <a:gd name="connsiteY5" fmla="*/ 25242 h 188493"/>
                <a:gd name="connsiteX6" fmla="*/ 41352 w 160079"/>
                <a:gd name="connsiteY6" fmla="*/ 29936 h 188493"/>
                <a:gd name="connsiteX7" fmla="*/ 15095 w 160079"/>
                <a:gd name="connsiteY7" fmla="*/ 41479 h 188493"/>
                <a:gd name="connsiteX8" fmla="*/ 6976 w 160079"/>
                <a:gd name="connsiteY8" fmla="*/ 24481 h 188493"/>
                <a:gd name="connsiteX9" fmla="*/ 22579 w 160079"/>
                <a:gd name="connsiteY9" fmla="*/ 14968 h 188493"/>
                <a:gd name="connsiteX10" fmla="*/ 48963 w 160079"/>
                <a:gd name="connsiteY10" fmla="*/ 4566 h 188493"/>
                <a:gd name="connsiteX11" fmla="*/ 78898 w 160079"/>
                <a:gd name="connsiteY11" fmla="*/ 0 h 188493"/>
                <a:gd name="connsiteX12" fmla="*/ 115557 w 160079"/>
                <a:gd name="connsiteY12" fmla="*/ 6342 h 188493"/>
                <a:gd name="connsiteX13" fmla="*/ 134965 w 160079"/>
                <a:gd name="connsiteY13" fmla="*/ 26765 h 188493"/>
                <a:gd name="connsiteX14" fmla="*/ 140799 w 160079"/>
                <a:gd name="connsiteY14" fmla="*/ 64311 h 188493"/>
                <a:gd name="connsiteX15" fmla="*/ 140799 w 160079"/>
                <a:gd name="connsiteY15" fmla="*/ 168959 h 188493"/>
                <a:gd name="connsiteX16" fmla="*/ 160080 w 160079"/>
                <a:gd name="connsiteY16" fmla="*/ 168959 h 188493"/>
                <a:gd name="connsiteX17" fmla="*/ 160080 w 160079"/>
                <a:gd name="connsiteY17" fmla="*/ 183293 h 188493"/>
                <a:gd name="connsiteX18" fmla="*/ 143590 w 160079"/>
                <a:gd name="connsiteY18" fmla="*/ 186591 h 188493"/>
                <a:gd name="connsiteX19" fmla="*/ 126212 w 160079"/>
                <a:gd name="connsiteY19" fmla="*/ 188240 h 188493"/>
                <a:gd name="connsiteX20" fmla="*/ 113781 w 160079"/>
                <a:gd name="connsiteY20" fmla="*/ 185449 h 188493"/>
                <a:gd name="connsiteX21" fmla="*/ 110483 w 160079"/>
                <a:gd name="connsiteY21" fmla="*/ 173272 h 188493"/>
                <a:gd name="connsiteX22" fmla="*/ 110483 w 160079"/>
                <a:gd name="connsiteY22" fmla="*/ 162490 h 188493"/>
                <a:gd name="connsiteX23" fmla="*/ 86509 w 160079"/>
                <a:gd name="connsiteY23" fmla="*/ 180376 h 188493"/>
                <a:gd name="connsiteX24" fmla="*/ 54417 w 160079"/>
                <a:gd name="connsiteY24" fmla="*/ 188494 h 188493"/>
                <a:gd name="connsiteX25" fmla="*/ 15475 w 160079"/>
                <a:gd name="connsiteY25" fmla="*/ 174921 h 188493"/>
                <a:gd name="connsiteX26" fmla="*/ 0 w 160079"/>
                <a:gd name="connsiteY26" fmla="*/ 135979 h 188493"/>
                <a:gd name="connsiteX27" fmla="*/ 30824 w 160079"/>
                <a:gd name="connsiteY27" fmla="*/ 90949 h 188493"/>
                <a:gd name="connsiteX28" fmla="*/ 88158 w 160079"/>
                <a:gd name="connsiteY28" fmla="*/ 161222 h 188493"/>
                <a:gd name="connsiteX29" fmla="*/ 108327 w 160079"/>
                <a:gd name="connsiteY29" fmla="*/ 148791 h 188493"/>
                <a:gd name="connsiteX30" fmla="*/ 108327 w 160079"/>
                <a:gd name="connsiteY30" fmla="*/ 92725 h 188493"/>
                <a:gd name="connsiteX31" fmla="*/ 54671 w 160079"/>
                <a:gd name="connsiteY31" fmla="*/ 103634 h 188493"/>
                <a:gd name="connsiteX32" fmla="*/ 36532 w 160079"/>
                <a:gd name="connsiteY32" fmla="*/ 132174 h 188493"/>
                <a:gd name="connsiteX33" fmla="*/ 45157 w 160079"/>
                <a:gd name="connsiteY33" fmla="*/ 158051 h 188493"/>
                <a:gd name="connsiteX34" fmla="*/ 68497 w 160079"/>
                <a:gd name="connsiteY34" fmla="*/ 166422 h 188493"/>
                <a:gd name="connsiteX35" fmla="*/ 88158 w 160079"/>
                <a:gd name="connsiteY35" fmla="*/ 161222 h 18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0079" h="188493">
                  <a:moveTo>
                    <a:pt x="30824" y="90949"/>
                  </a:moveTo>
                  <a:cubicBezTo>
                    <a:pt x="51246" y="81309"/>
                    <a:pt x="77123" y="76108"/>
                    <a:pt x="108454" y="75474"/>
                  </a:cubicBezTo>
                  <a:lnTo>
                    <a:pt x="108454" y="66341"/>
                  </a:lnTo>
                  <a:cubicBezTo>
                    <a:pt x="108454" y="56066"/>
                    <a:pt x="107312" y="48075"/>
                    <a:pt x="105156" y="42240"/>
                  </a:cubicBezTo>
                  <a:cubicBezTo>
                    <a:pt x="102999" y="36405"/>
                    <a:pt x="99194" y="32092"/>
                    <a:pt x="93866" y="29302"/>
                  </a:cubicBezTo>
                  <a:cubicBezTo>
                    <a:pt x="88539" y="26638"/>
                    <a:pt x="80928" y="25242"/>
                    <a:pt x="71161" y="25242"/>
                  </a:cubicBezTo>
                  <a:cubicBezTo>
                    <a:pt x="60125" y="25242"/>
                    <a:pt x="50104" y="26765"/>
                    <a:pt x="41352" y="29936"/>
                  </a:cubicBezTo>
                  <a:cubicBezTo>
                    <a:pt x="32599" y="33107"/>
                    <a:pt x="23847" y="36912"/>
                    <a:pt x="15095" y="41479"/>
                  </a:cubicBezTo>
                  <a:lnTo>
                    <a:pt x="6976" y="24481"/>
                  </a:lnTo>
                  <a:cubicBezTo>
                    <a:pt x="9767" y="22071"/>
                    <a:pt x="14968" y="18900"/>
                    <a:pt x="22579" y="14968"/>
                  </a:cubicBezTo>
                  <a:cubicBezTo>
                    <a:pt x="30189" y="11036"/>
                    <a:pt x="38942" y="7611"/>
                    <a:pt x="48963" y="4566"/>
                  </a:cubicBezTo>
                  <a:cubicBezTo>
                    <a:pt x="58984" y="1522"/>
                    <a:pt x="69004" y="0"/>
                    <a:pt x="78898" y="0"/>
                  </a:cubicBezTo>
                  <a:cubicBezTo>
                    <a:pt x="94374" y="0"/>
                    <a:pt x="106551" y="2156"/>
                    <a:pt x="115557" y="6342"/>
                  </a:cubicBezTo>
                  <a:cubicBezTo>
                    <a:pt x="124563" y="10528"/>
                    <a:pt x="131032" y="17378"/>
                    <a:pt x="134965" y="26765"/>
                  </a:cubicBezTo>
                  <a:cubicBezTo>
                    <a:pt x="138897" y="36151"/>
                    <a:pt x="140799" y="48582"/>
                    <a:pt x="140799" y="64311"/>
                  </a:cubicBezTo>
                  <a:lnTo>
                    <a:pt x="140799" y="168959"/>
                  </a:lnTo>
                  <a:lnTo>
                    <a:pt x="160080" y="168959"/>
                  </a:lnTo>
                  <a:lnTo>
                    <a:pt x="160080" y="183293"/>
                  </a:lnTo>
                  <a:cubicBezTo>
                    <a:pt x="155767" y="184435"/>
                    <a:pt x="150186" y="185449"/>
                    <a:pt x="143590" y="186591"/>
                  </a:cubicBezTo>
                  <a:cubicBezTo>
                    <a:pt x="136994" y="187733"/>
                    <a:pt x="131159" y="188240"/>
                    <a:pt x="126212" y="188240"/>
                  </a:cubicBezTo>
                  <a:cubicBezTo>
                    <a:pt x="120123" y="188240"/>
                    <a:pt x="115938" y="187352"/>
                    <a:pt x="113781" y="185449"/>
                  </a:cubicBezTo>
                  <a:cubicBezTo>
                    <a:pt x="111625" y="183547"/>
                    <a:pt x="110483" y="179488"/>
                    <a:pt x="110483" y="173272"/>
                  </a:cubicBezTo>
                  <a:lnTo>
                    <a:pt x="110483" y="162490"/>
                  </a:lnTo>
                  <a:cubicBezTo>
                    <a:pt x="104014" y="168959"/>
                    <a:pt x="96023" y="175048"/>
                    <a:pt x="86509" y="180376"/>
                  </a:cubicBezTo>
                  <a:cubicBezTo>
                    <a:pt x="76996" y="185830"/>
                    <a:pt x="66341" y="188494"/>
                    <a:pt x="54417" y="188494"/>
                  </a:cubicBezTo>
                  <a:cubicBezTo>
                    <a:pt x="38815" y="188494"/>
                    <a:pt x="25750" y="183927"/>
                    <a:pt x="15475" y="174921"/>
                  </a:cubicBezTo>
                  <a:cubicBezTo>
                    <a:pt x="5201" y="165915"/>
                    <a:pt x="0" y="152977"/>
                    <a:pt x="0" y="135979"/>
                  </a:cubicBezTo>
                  <a:cubicBezTo>
                    <a:pt x="127" y="115684"/>
                    <a:pt x="10401" y="100589"/>
                    <a:pt x="30824" y="90949"/>
                  </a:cubicBezTo>
                  <a:close/>
                  <a:moveTo>
                    <a:pt x="88158" y="161222"/>
                  </a:moveTo>
                  <a:cubicBezTo>
                    <a:pt x="95515" y="157797"/>
                    <a:pt x="102238" y="153611"/>
                    <a:pt x="108327" y="148791"/>
                  </a:cubicBezTo>
                  <a:lnTo>
                    <a:pt x="108327" y="92725"/>
                  </a:lnTo>
                  <a:cubicBezTo>
                    <a:pt x="84607" y="92725"/>
                    <a:pt x="66721" y="96403"/>
                    <a:pt x="54671" y="103634"/>
                  </a:cubicBezTo>
                  <a:cubicBezTo>
                    <a:pt x="42620" y="110864"/>
                    <a:pt x="36532" y="120377"/>
                    <a:pt x="36532" y="132174"/>
                  </a:cubicBezTo>
                  <a:cubicBezTo>
                    <a:pt x="36532" y="143971"/>
                    <a:pt x="39449" y="152596"/>
                    <a:pt x="45157" y="158051"/>
                  </a:cubicBezTo>
                  <a:cubicBezTo>
                    <a:pt x="50865" y="163505"/>
                    <a:pt x="58730" y="166422"/>
                    <a:pt x="68497" y="166422"/>
                  </a:cubicBezTo>
                  <a:cubicBezTo>
                    <a:pt x="74205" y="166422"/>
                    <a:pt x="80801" y="164647"/>
                    <a:pt x="88158" y="161222"/>
                  </a:cubicBez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8" name="Freeform: Shape 1072">
              <a:extLst>
                <a:ext uri="{FF2B5EF4-FFF2-40B4-BE49-F238E27FC236}">
                  <a16:creationId xmlns:a16="http://schemas.microsoft.com/office/drawing/2014/main" id="{D6ED6FE1-3D68-2310-1916-4121EE86B6C6}"/>
                </a:ext>
              </a:extLst>
            </p:cNvPr>
            <p:cNvSpPr/>
            <p:nvPr/>
          </p:nvSpPr>
          <p:spPr>
            <a:xfrm>
              <a:off x="22640674" y="2211993"/>
              <a:ext cx="127226" cy="185829"/>
            </a:xfrm>
            <a:custGeom>
              <a:avLst/>
              <a:gdLst>
                <a:gd name="connsiteX0" fmla="*/ 0 w 127226"/>
                <a:gd name="connsiteY0" fmla="*/ 169847 h 185829"/>
                <a:gd name="connsiteX1" fmla="*/ 24481 w 127226"/>
                <a:gd name="connsiteY1" fmla="*/ 167945 h 185829"/>
                <a:gd name="connsiteX2" fmla="*/ 24481 w 127226"/>
                <a:gd name="connsiteY2" fmla="*/ 30063 h 185829"/>
                <a:gd name="connsiteX3" fmla="*/ 1015 w 127226"/>
                <a:gd name="connsiteY3" fmla="*/ 24228 h 185829"/>
                <a:gd name="connsiteX4" fmla="*/ 1015 w 127226"/>
                <a:gd name="connsiteY4" fmla="*/ 6596 h 185829"/>
                <a:gd name="connsiteX5" fmla="*/ 46045 w 127226"/>
                <a:gd name="connsiteY5" fmla="*/ 761 h 185829"/>
                <a:gd name="connsiteX6" fmla="*/ 46679 w 127226"/>
                <a:gd name="connsiteY6" fmla="*/ 761 h 185829"/>
                <a:gd name="connsiteX7" fmla="*/ 53910 w 127226"/>
                <a:gd name="connsiteY7" fmla="*/ 6596 h 185829"/>
                <a:gd name="connsiteX8" fmla="*/ 53910 w 127226"/>
                <a:gd name="connsiteY8" fmla="*/ 12431 h 185829"/>
                <a:gd name="connsiteX9" fmla="*/ 52895 w 127226"/>
                <a:gd name="connsiteY9" fmla="*/ 37800 h 185829"/>
                <a:gd name="connsiteX10" fmla="*/ 53910 w 127226"/>
                <a:gd name="connsiteY10" fmla="*/ 37800 h 185829"/>
                <a:gd name="connsiteX11" fmla="*/ 65580 w 127226"/>
                <a:gd name="connsiteY11" fmla="*/ 23467 h 185829"/>
                <a:gd name="connsiteX12" fmla="*/ 87397 w 127226"/>
                <a:gd name="connsiteY12" fmla="*/ 7357 h 185829"/>
                <a:gd name="connsiteX13" fmla="*/ 116445 w 127226"/>
                <a:gd name="connsiteY13" fmla="*/ 0 h 185829"/>
                <a:gd name="connsiteX14" fmla="*/ 127227 w 127226"/>
                <a:gd name="connsiteY14" fmla="*/ 1649 h 185829"/>
                <a:gd name="connsiteX15" fmla="*/ 127227 w 127226"/>
                <a:gd name="connsiteY15" fmla="*/ 38181 h 185829"/>
                <a:gd name="connsiteX16" fmla="*/ 119870 w 127226"/>
                <a:gd name="connsiteY16" fmla="*/ 35136 h 185829"/>
                <a:gd name="connsiteX17" fmla="*/ 108580 w 127226"/>
                <a:gd name="connsiteY17" fmla="*/ 33614 h 185829"/>
                <a:gd name="connsiteX18" fmla="*/ 58349 w 127226"/>
                <a:gd name="connsiteY18" fmla="*/ 50231 h 185829"/>
                <a:gd name="connsiteX19" fmla="*/ 58349 w 127226"/>
                <a:gd name="connsiteY19" fmla="*/ 167564 h 185829"/>
                <a:gd name="connsiteX20" fmla="*/ 99701 w 127226"/>
                <a:gd name="connsiteY20" fmla="*/ 170228 h 185829"/>
                <a:gd name="connsiteX21" fmla="*/ 99701 w 127226"/>
                <a:gd name="connsiteY21" fmla="*/ 185830 h 185829"/>
                <a:gd name="connsiteX22" fmla="*/ 0 w 127226"/>
                <a:gd name="connsiteY22" fmla="*/ 185830 h 185829"/>
                <a:gd name="connsiteX23" fmla="*/ 0 w 127226"/>
                <a:gd name="connsiteY23" fmla="*/ 169847 h 18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26" h="185829">
                  <a:moveTo>
                    <a:pt x="0" y="169847"/>
                  </a:moveTo>
                  <a:lnTo>
                    <a:pt x="24481" y="167945"/>
                  </a:lnTo>
                  <a:lnTo>
                    <a:pt x="24481" y="30063"/>
                  </a:lnTo>
                  <a:lnTo>
                    <a:pt x="1015" y="24228"/>
                  </a:lnTo>
                  <a:lnTo>
                    <a:pt x="1015" y="6596"/>
                  </a:lnTo>
                  <a:lnTo>
                    <a:pt x="46045" y="761"/>
                  </a:lnTo>
                  <a:lnTo>
                    <a:pt x="46679" y="761"/>
                  </a:lnTo>
                  <a:lnTo>
                    <a:pt x="53910" y="6596"/>
                  </a:lnTo>
                  <a:lnTo>
                    <a:pt x="53910" y="12431"/>
                  </a:lnTo>
                  <a:lnTo>
                    <a:pt x="52895" y="37800"/>
                  </a:lnTo>
                  <a:lnTo>
                    <a:pt x="53910" y="37800"/>
                  </a:lnTo>
                  <a:cubicBezTo>
                    <a:pt x="56066" y="34122"/>
                    <a:pt x="59998" y="29302"/>
                    <a:pt x="65580" y="23467"/>
                  </a:cubicBezTo>
                  <a:cubicBezTo>
                    <a:pt x="71161" y="17632"/>
                    <a:pt x="78518" y="12177"/>
                    <a:pt x="87397" y="7357"/>
                  </a:cubicBezTo>
                  <a:cubicBezTo>
                    <a:pt x="96276" y="2410"/>
                    <a:pt x="105917" y="0"/>
                    <a:pt x="116445" y="0"/>
                  </a:cubicBezTo>
                  <a:cubicBezTo>
                    <a:pt x="120758" y="0"/>
                    <a:pt x="124309" y="507"/>
                    <a:pt x="127227" y="1649"/>
                  </a:cubicBezTo>
                  <a:lnTo>
                    <a:pt x="127227" y="38181"/>
                  </a:lnTo>
                  <a:cubicBezTo>
                    <a:pt x="125705" y="37039"/>
                    <a:pt x="123295" y="36024"/>
                    <a:pt x="119870" y="35136"/>
                  </a:cubicBezTo>
                  <a:cubicBezTo>
                    <a:pt x="116445" y="34249"/>
                    <a:pt x="112766" y="33614"/>
                    <a:pt x="108580" y="33614"/>
                  </a:cubicBezTo>
                  <a:cubicBezTo>
                    <a:pt x="90568" y="33614"/>
                    <a:pt x="73825" y="39196"/>
                    <a:pt x="58349" y="50231"/>
                  </a:cubicBezTo>
                  <a:lnTo>
                    <a:pt x="58349" y="167564"/>
                  </a:lnTo>
                  <a:lnTo>
                    <a:pt x="99701" y="170228"/>
                  </a:lnTo>
                  <a:lnTo>
                    <a:pt x="99701" y="185830"/>
                  </a:lnTo>
                  <a:lnTo>
                    <a:pt x="0" y="185830"/>
                  </a:lnTo>
                  <a:lnTo>
                    <a:pt x="0" y="169847"/>
                  </a:lnTo>
                  <a:close/>
                </a:path>
              </a:pathLst>
            </a:custGeom>
            <a:solidFill>
              <a:srgbClr val="FFFFFF"/>
            </a:solidFill>
            <a:ln w="12660"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109" name="Graphic 15">
            <a:extLst>
              <a:ext uri="{FF2B5EF4-FFF2-40B4-BE49-F238E27FC236}">
                <a16:creationId xmlns:a16="http://schemas.microsoft.com/office/drawing/2014/main" id="{D87D9794-48DF-9493-E251-09FD3D40EAD0}"/>
              </a:ext>
            </a:extLst>
          </p:cNvPr>
          <p:cNvGrpSpPr>
            <a:grpSpLocks/>
          </p:cNvGrpSpPr>
          <p:nvPr userDrawn="1"/>
        </p:nvGrpSpPr>
        <p:grpSpPr bwMode="auto">
          <a:xfrm>
            <a:off x="4800600" y="8320088"/>
            <a:ext cx="2306638" cy="3397250"/>
            <a:chOff x="4624160" y="4815543"/>
            <a:chExt cx="2307145" cy="3397472"/>
          </a:xfrm>
        </p:grpSpPr>
        <p:sp>
          <p:nvSpPr>
            <p:cNvPr id="110" name="Freeform: Shape 114">
              <a:extLst>
                <a:ext uri="{FF2B5EF4-FFF2-40B4-BE49-F238E27FC236}">
                  <a16:creationId xmlns:a16="http://schemas.microsoft.com/office/drawing/2014/main" id="{6854E3DB-5E65-2061-BE10-167F51BC399C}"/>
                </a:ext>
              </a:extLst>
            </p:cNvPr>
            <p:cNvSpPr>
              <a:spLocks/>
            </p:cNvSpPr>
            <p:nvPr/>
          </p:nvSpPr>
          <p:spPr bwMode="auto">
            <a:xfrm>
              <a:off x="4624160" y="4815638"/>
              <a:ext cx="1153287" cy="3397377"/>
            </a:xfrm>
            <a:custGeom>
              <a:avLst/>
              <a:gdLst>
                <a:gd name="T0" fmla="*/ 571786 w 1153287"/>
                <a:gd name="T1" fmla="*/ 2893124 h 3397377"/>
                <a:gd name="T2" fmla="*/ 1153287 w 1153287"/>
                <a:gd name="T3" fmla="*/ 3397377 h 3397377"/>
                <a:gd name="T4" fmla="*/ 1153287 w 1153287"/>
                <a:gd name="T5" fmla="*/ 0 h 3397377"/>
                <a:gd name="T6" fmla="*/ 571786 w 1153287"/>
                <a:gd name="T7" fmla="*/ 504158 h 3397377"/>
                <a:gd name="T8" fmla="*/ 571786 w 1153287"/>
                <a:gd name="T9" fmla="*/ 2893124 h 33973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3287" h="3397377">
                  <a:moveTo>
                    <a:pt x="571786" y="2893124"/>
                  </a:moveTo>
                  <a:lnTo>
                    <a:pt x="1153287" y="3397377"/>
                  </a:lnTo>
                  <a:lnTo>
                    <a:pt x="1153287" y="0"/>
                  </a:lnTo>
                  <a:lnTo>
                    <a:pt x="571786" y="504158"/>
                  </a:lnTo>
                  <a:cubicBezTo>
                    <a:pt x="-190595" y="1160812"/>
                    <a:pt x="-190595" y="2236375"/>
                    <a:pt x="571786" y="2893124"/>
                  </a:cubicBezTo>
                  <a:close/>
                </a:path>
              </a:pathLst>
            </a:custGeom>
            <a:solidFill>
              <a:schemeClr val="accent1"/>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o-RO"/>
            </a:p>
          </p:txBody>
        </p:sp>
        <p:sp>
          <p:nvSpPr>
            <p:cNvPr id="111" name="Freeform: Shape 115">
              <a:extLst>
                <a:ext uri="{FF2B5EF4-FFF2-40B4-BE49-F238E27FC236}">
                  <a16:creationId xmlns:a16="http://schemas.microsoft.com/office/drawing/2014/main" id="{9E536A79-BD81-D333-E58C-9AE5B5F0C10A}"/>
                </a:ext>
              </a:extLst>
            </p:cNvPr>
            <p:cNvSpPr>
              <a:spLocks/>
            </p:cNvSpPr>
            <p:nvPr/>
          </p:nvSpPr>
          <p:spPr bwMode="auto">
            <a:xfrm>
              <a:off x="5777448" y="4815543"/>
              <a:ext cx="1153858" cy="3397376"/>
            </a:xfrm>
            <a:custGeom>
              <a:avLst/>
              <a:gdLst>
                <a:gd name="T0" fmla="*/ 0 w 1153858"/>
                <a:gd name="T1" fmla="*/ 0 h 3397376"/>
                <a:gd name="T2" fmla="*/ 0 w 1153858"/>
                <a:gd name="T3" fmla="*/ 3397377 h 3397376"/>
                <a:gd name="T4" fmla="*/ 583501 w 1153858"/>
                <a:gd name="T5" fmla="*/ 2893124 h 3397376"/>
                <a:gd name="T6" fmla="*/ 583501 w 1153858"/>
                <a:gd name="T7" fmla="*/ 504158 h 3397376"/>
                <a:gd name="T8" fmla="*/ 0 w 1153858"/>
                <a:gd name="T9" fmla="*/ 0 h 33973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3858" h="3397376">
                  <a:moveTo>
                    <a:pt x="0" y="0"/>
                  </a:moveTo>
                  <a:lnTo>
                    <a:pt x="0" y="3397377"/>
                  </a:lnTo>
                  <a:lnTo>
                    <a:pt x="583501" y="2893124"/>
                  </a:lnTo>
                  <a:cubicBezTo>
                    <a:pt x="1343977" y="2236375"/>
                    <a:pt x="1343977" y="1160907"/>
                    <a:pt x="583501" y="504158"/>
                  </a:cubicBezTo>
                  <a:lnTo>
                    <a:pt x="0" y="0"/>
                  </a:lnTo>
                  <a:close/>
                </a:path>
              </a:pathLst>
            </a:custGeom>
            <a:solidFill>
              <a:schemeClr val="tx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o-RO"/>
            </a:p>
          </p:txBody>
        </p:sp>
      </p:grpSp>
    </p:spTree>
    <p:extLst>
      <p:ext uri="{BB962C8B-B14F-4D97-AF65-F5344CB8AC3E}">
        <p14:creationId xmlns:p14="http://schemas.microsoft.com/office/powerpoint/2010/main" val="2351616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CNSCBT Titlu">
    <p:bg>
      <p:bgPr>
        <a:solidFill>
          <a:srgbClr val="FDC24E"/>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54278729-6C7D-CE65-FDBA-A3E35E47A31A}"/>
              </a:ext>
            </a:extLst>
          </p:cNvPr>
          <p:cNvSpPr/>
          <p:nvPr userDrawn="1"/>
        </p:nvSpPr>
        <p:spPr>
          <a:xfrm>
            <a:off x="0" y="0"/>
            <a:ext cx="5954713" cy="1373346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srgbClr val="FFFFFF"/>
              </a:solidFill>
            </a:endParaRPr>
          </a:p>
        </p:txBody>
      </p:sp>
      <p:sp>
        <p:nvSpPr>
          <p:cNvPr id="5" name="TextBox 2">
            <a:extLst>
              <a:ext uri="{FF2B5EF4-FFF2-40B4-BE49-F238E27FC236}">
                <a16:creationId xmlns:a16="http://schemas.microsoft.com/office/drawing/2014/main" id="{3050DFA6-EAC4-3190-1439-46BCAE1919CA}"/>
              </a:ext>
            </a:extLst>
          </p:cNvPr>
          <p:cNvSpPr txBox="1">
            <a:spLocks noChangeArrowheads="1"/>
          </p:cNvSpPr>
          <p:nvPr userDrawn="1"/>
        </p:nvSpPr>
        <p:spPr bwMode="auto">
          <a:xfrm rot="10800000">
            <a:off x="23239413" y="11066463"/>
            <a:ext cx="584200" cy="1611312"/>
          </a:xfrm>
          <a:prstGeom prst="rect">
            <a:avLst/>
          </a:prstGeom>
          <a:noFill/>
          <a:ln>
            <a:noFill/>
          </a:ln>
        </p:spPr>
        <p:txBody>
          <a:bodyPr vert="eaVert"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ro-RO" altLang="ro-RO" sz="2600" b="1">
                <a:solidFill>
                  <a:schemeClr val="tx2"/>
                </a:solidFill>
              </a:rPr>
              <a:t>insp.gov.ro</a:t>
            </a:r>
          </a:p>
        </p:txBody>
      </p:sp>
      <p:grpSp>
        <p:nvGrpSpPr>
          <p:cNvPr id="6" name="Graphic 4">
            <a:extLst>
              <a:ext uri="{FF2B5EF4-FFF2-40B4-BE49-F238E27FC236}">
                <a16:creationId xmlns:a16="http://schemas.microsoft.com/office/drawing/2014/main" id="{F0ACEAC9-C28F-0F35-EDC6-8FADB58B70BA}"/>
              </a:ext>
            </a:extLst>
          </p:cNvPr>
          <p:cNvGrpSpPr/>
          <p:nvPr/>
        </p:nvGrpSpPr>
        <p:grpSpPr>
          <a:xfrm>
            <a:off x="1105200" y="1162800"/>
            <a:ext cx="3741842" cy="1536944"/>
            <a:chOff x="1105200" y="1162800"/>
            <a:chExt cx="3741842" cy="1536944"/>
          </a:xfrm>
          <a:solidFill>
            <a:srgbClr val="FFFFFF"/>
          </a:solidFill>
        </p:grpSpPr>
        <p:grpSp>
          <p:nvGrpSpPr>
            <p:cNvPr id="7" name="Graphic 4">
              <a:extLst>
                <a:ext uri="{FF2B5EF4-FFF2-40B4-BE49-F238E27FC236}">
                  <a16:creationId xmlns:a16="http://schemas.microsoft.com/office/drawing/2014/main" id="{06B46128-B3FA-CBE0-E149-7C63BB28E700}"/>
                </a:ext>
              </a:extLst>
            </p:cNvPr>
            <p:cNvGrpSpPr/>
            <p:nvPr/>
          </p:nvGrpSpPr>
          <p:grpSpPr>
            <a:xfrm>
              <a:off x="2553683" y="1497475"/>
              <a:ext cx="2293358" cy="867719"/>
              <a:chOff x="2553683" y="1497475"/>
              <a:chExt cx="2293358" cy="867719"/>
            </a:xfrm>
            <a:solidFill>
              <a:srgbClr val="FFFFFF"/>
            </a:solidFill>
          </p:grpSpPr>
          <p:sp>
            <p:nvSpPr>
              <p:cNvPr id="15" name="Freeform: Shape 15">
                <a:extLst>
                  <a:ext uri="{FF2B5EF4-FFF2-40B4-BE49-F238E27FC236}">
                    <a16:creationId xmlns:a16="http://schemas.microsoft.com/office/drawing/2014/main" id="{37333C20-3202-0FF9-3DDD-7D2071BC4FE3}"/>
                  </a:ext>
                </a:extLst>
              </p:cNvPr>
              <p:cNvSpPr/>
              <p:nvPr/>
            </p:nvSpPr>
            <p:spPr>
              <a:xfrm>
                <a:off x="2555968" y="1519051"/>
                <a:ext cx="80718" cy="208267"/>
              </a:xfrm>
              <a:custGeom>
                <a:avLst/>
                <a:gdLst>
                  <a:gd name="connsiteX0" fmla="*/ 0 w 80718"/>
                  <a:gd name="connsiteY0" fmla="*/ 208268 h 208267"/>
                  <a:gd name="connsiteX1" fmla="*/ 0 w 80718"/>
                  <a:gd name="connsiteY1" fmla="*/ 193292 h 208267"/>
                  <a:gd name="connsiteX2" fmla="*/ 24749 w 80718"/>
                  <a:gd name="connsiteY2" fmla="*/ 189611 h 208267"/>
                  <a:gd name="connsiteX3" fmla="*/ 24749 w 80718"/>
                  <a:gd name="connsiteY3" fmla="*/ 18783 h 208267"/>
                  <a:gd name="connsiteX4" fmla="*/ 0 w 80718"/>
                  <a:gd name="connsiteY4" fmla="*/ 15103 h 208267"/>
                  <a:gd name="connsiteX5" fmla="*/ 0 w 80718"/>
                  <a:gd name="connsiteY5" fmla="*/ 0 h 208267"/>
                  <a:gd name="connsiteX6" fmla="*/ 80718 w 80718"/>
                  <a:gd name="connsiteY6" fmla="*/ 0 h 208267"/>
                  <a:gd name="connsiteX7" fmla="*/ 80718 w 80718"/>
                  <a:gd name="connsiteY7" fmla="*/ 15103 h 208267"/>
                  <a:gd name="connsiteX8" fmla="*/ 56223 w 80718"/>
                  <a:gd name="connsiteY8" fmla="*/ 18783 h 208267"/>
                  <a:gd name="connsiteX9" fmla="*/ 56223 w 80718"/>
                  <a:gd name="connsiteY9" fmla="*/ 189611 h 208267"/>
                  <a:gd name="connsiteX10" fmla="*/ 80718 w 80718"/>
                  <a:gd name="connsiteY10" fmla="*/ 193800 h 208267"/>
                  <a:gd name="connsiteX11" fmla="*/ 80718 w 80718"/>
                  <a:gd name="connsiteY11" fmla="*/ 208268 h 208267"/>
                  <a:gd name="connsiteX12" fmla="*/ 0 w 80718"/>
                  <a:gd name="connsiteY12" fmla="*/ 208268 h 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18" h="208267">
                    <a:moveTo>
                      <a:pt x="0" y="208268"/>
                    </a:moveTo>
                    <a:lnTo>
                      <a:pt x="0" y="193292"/>
                    </a:lnTo>
                    <a:lnTo>
                      <a:pt x="24749" y="189611"/>
                    </a:lnTo>
                    <a:lnTo>
                      <a:pt x="24749" y="18783"/>
                    </a:lnTo>
                    <a:lnTo>
                      <a:pt x="0" y="15103"/>
                    </a:lnTo>
                    <a:lnTo>
                      <a:pt x="0" y="0"/>
                    </a:lnTo>
                    <a:lnTo>
                      <a:pt x="80718" y="0"/>
                    </a:lnTo>
                    <a:lnTo>
                      <a:pt x="80718" y="15103"/>
                    </a:lnTo>
                    <a:lnTo>
                      <a:pt x="56223" y="18783"/>
                    </a:lnTo>
                    <a:lnTo>
                      <a:pt x="56223" y="189611"/>
                    </a:lnTo>
                    <a:lnTo>
                      <a:pt x="80718" y="193800"/>
                    </a:lnTo>
                    <a:lnTo>
                      <a:pt x="80718" y="208268"/>
                    </a:lnTo>
                    <a:lnTo>
                      <a:pt x="0" y="208268"/>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6" name="Freeform: Shape 16">
                <a:extLst>
                  <a:ext uri="{FF2B5EF4-FFF2-40B4-BE49-F238E27FC236}">
                    <a16:creationId xmlns:a16="http://schemas.microsoft.com/office/drawing/2014/main" id="{98954410-FA34-2AAF-1363-4B8F9C07D3C3}"/>
                  </a:ext>
                </a:extLst>
              </p:cNvPr>
              <p:cNvSpPr/>
              <p:nvPr/>
            </p:nvSpPr>
            <p:spPr>
              <a:xfrm>
                <a:off x="2667399" y="1568294"/>
                <a:ext cx="167147" cy="159278"/>
              </a:xfrm>
              <a:custGeom>
                <a:avLst/>
                <a:gdLst>
                  <a:gd name="connsiteX0" fmla="*/ 762 w 167147"/>
                  <a:gd name="connsiteY0" fmla="*/ 159025 h 159278"/>
                  <a:gd name="connsiteX1" fmla="*/ 762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049 h 159278"/>
                  <a:gd name="connsiteX24" fmla="*/ 116381 w 167147"/>
                  <a:gd name="connsiteY24" fmla="*/ 141764 h 159278"/>
                  <a:gd name="connsiteX25" fmla="*/ 116381 w 167147"/>
                  <a:gd name="connsiteY25" fmla="*/ 64854 h 159278"/>
                  <a:gd name="connsiteX26" fmla="*/ 115493 w 167147"/>
                  <a:gd name="connsiteY26" fmla="*/ 45689 h 159278"/>
                  <a:gd name="connsiteX27" fmla="*/ 111559 w 167147"/>
                  <a:gd name="connsiteY27" fmla="*/ 31983 h 159278"/>
                  <a:gd name="connsiteX28" fmla="*/ 103182 w 167147"/>
                  <a:gd name="connsiteY28" fmla="*/ 23733 h 159278"/>
                  <a:gd name="connsiteX29" fmla="*/ 88841 w 167147"/>
                  <a:gd name="connsiteY29" fmla="*/ 20941 h 159278"/>
                  <a:gd name="connsiteX30" fmla="*/ 68027 w 167147"/>
                  <a:gd name="connsiteY30" fmla="*/ 24748 h 159278"/>
                  <a:gd name="connsiteX31" fmla="*/ 49751 w 167147"/>
                  <a:gd name="connsiteY31" fmla="*/ 34267 h 159278"/>
                  <a:gd name="connsiteX32" fmla="*/ 49751 w 167147"/>
                  <a:gd name="connsiteY32" fmla="*/ 141637 h 159278"/>
                  <a:gd name="connsiteX33" fmla="*/ 69042 w 167147"/>
                  <a:gd name="connsiteY33" fmla="*/ 143922 h 159278"/>
                  <a:gd name="connsiteX34" fmla="*/ 69042 w 167147"/>
                  <a:gd name="connsiteY34" fmla="*/ 159025 h 159278"/>
                  <a:gd name="connsiteX35" fmla="*/ 762 w 167147"/>
                  <a:gd name="connsiteY35" fmla="*/ 159025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2" y="159025"/>
                    </a:moveTo>
                    <a:lnTo>
                      <a:pt x="762"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049"/>
                    </a:lnTo>
                    <a:lnTo>
                      <a:pt x="116381" y="141764"/>
                    </a:lnTo>
                    <a:lnTo>
                      <a:pt x="116381" y="64854"/>
                    </a:lnTo>
                    <a:cubicBezTo>
                      <a:pt x="116381" y="57620"/>
                      <a:pt x="116001" y="51147"/>
                      <a:pt x="115493" y="45689"/>
                    </a:cubicBezTo>
                    <a:cubicBezTo>
                      <a:pt x="114858" y="40232"/>
                      <a:pt x="113589" y="35663"/>
                      <a:pt x="111559" y="31983"/>
                    </a:cubicBezTo>
                    <a:cubicBezTo>
                      <a:pt x="109528" y="28302"/>
                      <a:pt x="106736" y="25637"/>
                      <a:pt x="103182" y="23733"/>
                    </a:cubicBezTo>
                    <a:cubicBezTo>
                      <a:pt x="99502" y="21956"/>
                      <a:pt x="94679" y="20941"/>
                      <a:pt x="88841" y="20941"/>
                    </a:cubicBezTo>
                    <a:cubicBezTo>
                      <a:pt x="81860" y="20941"/>
                      <a:pt x="75007" y="22210"/>
                      <a:pt x="68027" y="24748"/>
                    </a:cubicBezTo>
                    <a:cubicBezTo>
                      <a:pt x="61046" y="27287"/>
                      <a:pt x="54954" y="30460"/>
                      <a:pt x="49751" y="34267"/>
                    </a:cubicBezTo>
                    <a:lnTo>
                      <a:pt x="49751" y="141637"/>
                    </a:lnTo>
                    <a:lnTo>
                      <a:pt x="69042" y="143922"/>
                    </a:lnTo>
                    <a:lnTo>
                      <a:pt x="69042" y="159025"/>
                    </a:lnTo>
                    <a:lnTo>
                      <a:pt x="762" y="15902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7" name="Freeform: Shape 17">
                <a:extLst>
                  <a:ext uri="{FF2B5EF4-FFF2-40B4-BE49-F238E27FC236}">
                    <a16:creationId xmlns:a16="http://schemas.microsoft.com/office/drawing/2014/main" id="{304C169D-A22F-FCD9-870C-91B4803EC45C}"/>
                  </a:ext>
                </a:extLst>
              </p:cNvPr>
              <p:cNvSpPr/>
              <p:nvPr/>
            </p:nvSpPr>
            <p:spPr>
              <a:xfrm>
                <a:off x="2859930" y="1568421"/>
                <a:ext cx="112193" cy="162197"/>
              </a:xfrm>
              <a:custGeom>
                <a:avLst/>
                <a:gdLst>
                  <a:gd name="connsiteX0" fmla="*/ 0 w 112193"/>
                  <a:gd name="connsiteY0" fmla="*/ 150141 h 162197"/>
                  <a:gd name="connsiteX1" fmla="*/ 0 w 112193"/>
                  <a:gd name="connsiteY1" fmla="*/ 114351 h 162197"/>
                  <a:gd name="connsiteX2" fmla="*/ 19418 w 112193"/>
                  <a:gd name="connsiteY2" fmla="*/ 114351 h 162197"/>
                  <a:gd name="connsiteX3" fmla="*/ 25002 w 112193"/>
                  <a:gd name="connsiteY3" fmla="*/ 134657 h 162197"/>
                  <a:gd name="connsiteX4" fmla="*/ 29191 w 112193"/>
                  <a:gd name="connsiteY4" fmla="*/ 138972 h 162197"/>
                  <a:gd name="connsiteX5" fmla="*/ 36298 w 112193"/>
                  <a:gd name="connsiteY5" fmla="*/ 142780 h 162197"/>
                  <a:gd name="connsiteX6" fmla="*/ 45436 w 112193"/>
                  <a:gd name="connsiteY6" fmla="*/ 145572 h 162197"/>
                  <a:gd name="connsiteX7" fmla="*/ 55970 w 112193"/>
                  <a:gd name="connsiteY7" fmla="*/ 146587 h 162197"/>
                  <a:gd name="connsiteX8" fmla="*/ 69930 w 112193"/>
                  <a:gd name="connsiteY8" fmla="*/ 144683 h 162197"/>
                  <a:gd name="connsiteX9" fmla="*/ 78561 w 112193"/>
                  <a:gd name="connsiteY9" fmla="*/ 139861 h 162197"/>
                  <a:gd name="connsiteX10" fmla="*/ 82876 w 112193"/>
                  <a:gd name="connsiteY10" fmla="*/ 132753 h 162197"/>
                  <a:gd name="connsiteX11" fmla="*/ 84018 w 112193"/>
                  <a:gd name="connsiteY11" fmla="*/ 124504 h 162197"/>
                  <a:gd name="connsiteX12" fmla="*/ 81607 w 112193"/>
                  <a:gd name="connsiteY12" fmla="*/ 114858 h 162197"/>
                  <a:gd name="connsiteX13" fmla="*/ 74246 w 112193"/>
                  <a:gd name="connsiteY13" fmla="*/ 106609 h 162197"/>
                  <a:gd name="connsiteX14" fmla="*/ 61554 w 112193"/>
                  <a:gd name="connsiteY14" fmla="*/ 98994 h 162197"/>
                  <a:gd name="connsiteX15" fmla="*/ 43151 w 112193"/>
                  <a:gd name="connsiteY15" fmla="*/ 91125 h 162197"/>
                  <a:gd name="connsiteX16" fmla="*/ 23987 w 112193"/>
                  <a:gd name="connsiteY16" fmla="*/ 82114 h 162197"/>
                  <a:gd name="connsiteX17" fmla="*/ 10534 w 112193"/>
                  <a:gd name="connsiteY17" fmla="*/ 71326 h 162197"/>
                  <a:gd name="connsiteX18" fmla="*/ 2665 w 112193"/>
                  <a:gd name="connsiteY18" fmla="*/ 58000 h 162197"/>
                  <a:gd name="connsiteX19" fmla="*/ 127 w 112193"/>
                  <a:gd name="connsiteY19" fmla="*/ 41374 h 162197"/>
                  <a:gd name="connsiteX20" fmla="*/ 4442 w 112193"/>
                  <a:gd name="connsiteY20" fmla="*/ 24368 h 162197"/>
                  <a:gd name="connsiteX21" fmla="*/ 16372 w 112193"/>
                  <a:gd name="connsiteY21" fmla="*/ 11295 h 162197"/>
                  <a:gd name="connsiteX22" fmla="*/ 34267 w 112193"/>
                  <a:gd name="connsiteY22" fmla="*/ 2919 h 162197"/>
                  <a:gd name="connsiteX23" fmla="*/ 56604 w 112193"/>
                  <a:gd name="connsiteY23" fmla="*/ 0 h 162197"/>
                  <a:gd name="connsiteX24" fmla="*/ 72215 w 112193"/>
                  <a:gd name="connsiteY24" fmla="*/ 1015 h 162197"/>
                  <a:gd name="connsiteX25" fmla="*/ 85033 w 112193"/>
                  <a:gd name="connsiteY25" fmla="*/ 3427 h 162197"/>
                  <a:gd name="connsiteX26" fmla="*/ 95060 w 112193"/>
                  <a:gd name="connsiteY26" fmla="*/ 6346 h 162197"/>
                  <a:gd name="connsiteX27" fmla="*/ 101913 w 112193"/>
                  <a:gd name="connsiteY27" fmla="*/ 8630 h 162197"/>
                  <a:gd name="connsiteX28" fmla="*/ 101913 w 112193"/>
                  <a:gd name="connsiteY28" fmla="*/ 42897 h 162197"/>
                  <a:gd name="connsiteX29" fmla="*/ 83764 w 112193"/>
                  <a:gd name="connsiteY29" fmla="*/ 42770 h 162197"/>
                  <a:gd name="connsiteX30" fmla="*/ 77799 w 112193"/>
                  <a:gd name="connsiteY30" fmla="*/ 25129 h 162197"/>
                  <a:gd name="connsiteX31" fmla="*/ 70057 w 112193"/>
                  <a:gd name="connsiteY31" fmla="*/ 18530 h 162197"/>
                  <a:gd name="connsiteX32" fmla="*/ 54827 w 112193"/>
                  <a:gd name="connsiteY32" fmla="*/ 15484 h 162197"/>
                  <a:gd name="connsiteX33" fmla="*/ 42644 w 112193"/>
                  <a:gd name="connsiteY33" fmla="*/ 16880 h 162197"/>
                  <a:gd name="connsiteX34" fmla="*/ 34394 w 112193"/>
                  <a:gd name="connsiteY34" fmla="*/ 20941 h 162197"/>
                  <a:gd name="connsiteX35" fmla="*/ 29698 w 112193"/>
                  <a:gd name="connsiteY35" fmla="*/ 27033 h 162197"/>
                  <a:gd name="connsiteX36" fmla="*/ 28175 w 112193"/>
                  <a:gd name="connsiteY36" fmla="*/ 34521 h 162197"/>
                  <a:gd name="connsiteX37" fmla="*/ 31348 w 112193"/>
                  <a:gd name="connsiteY37" fmla="*/ 46578 h 162197"/>
                  <a:gd name="connsiteX38" fmla="*/ 39598 w 112193"/>
                  <a:gd name="connsiteY38" fmla="*/ 54574 h 162197"/>
                  <a:gd name="connsiteX39" fmla="*/ 51274 w 112193"/>
                  <a:gd name="connsiteY39" fmla="*/ 60285 h 162197"/>
                  <a:gd name="connsiteX40" fmla="*/ 64727 w 112193"/>
                  <a:gd name="connsiteY40" fmla="*/ 65742 h 162197"/>
                  <a:gd name="connsiteX41" fmla="*/ 82749 w 112193"/>
                  <a:gd name="connsiteY41" fmla="*/ 74372 h 162197"/>
                  <a:gd name="connsiteX42" fmla="*/ 97852 w 112193"/>
                  <a:gd name="connsiteY42" fmla="*/ 84653 h 162197"/>
                  <a:gd name="connsiteX43" fmla="*/ 108259 w 112193"/>
                  <a:gd name="connsiteY43" fmla="*/ 98232 h 162197"/>
                  <a:gd name="connsiteX44" fmla="*/ 112193 w 112193"/>
                  <a:gd name="connsiteY44" fmla="*/ 116508 h 162197"/>
                  <a:gd name="connsiteX45" fmla="*/ 108132 w 112193"/>
                  <a:gd name="connsiteY45" fmla="*/ 135419 h 162197"/>
                  <a:gd name="connsiteX46" fmla="*/ 96456 w 112193"/>
                  <a:gd name="connsiteY46" fmla="*/ 149887 h 162197"/>
                  <a:gd name="connsiteX47" fmla="*/ 77799 w 112193"/>
                  <a:gd name="connsiteY47" fmla="*/ 159025 h 162197"/>
                  <a:gd name="connsiteX48" fmla="*/ 52924 w 112193"/>
                  <a:gd name="connsiteY48" fmla="*/ 162198 h 162197"/>
                  <a:gd name="connsiteX49" fmla="*/ 37567 w 112193"/>
                  <a:gd name="connsiteY49" fmla="*/ 160929 h 162197"/>
                  <a:gd name="connsiteX50" fmla="*/ 22337 w 112193"/>
                  <a:gd name="connsiteY50" fmla="*/ 157883 h 162197"/>
                  <a:gd name="connsiteX51" fmla="*/ 9011 w 112193"/>
                  <a:gd name="connsiteY51" fmla="*/ 153948 h 162197"/>
                  <a:gd name="connsiteX52" fmla="*/ 0 w 112193"/>
                  <a:gd name="connsiteY52" fmla="*/ 150141 h 16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193" h="162197">
                    <a:moveTo>
                      <a:pt x="0" y="150141"/>
                    </a:moveTo>
                    <a:lnTo>
                      <a:pt x="0" y="114351"/>
                    </a:lnTo>
                    <a:lnTo>
                      <a:pt x="19418" y="114351"/>
                    </a:lnTo>
                    <a:lnTo>
                      <a:pt x="25002" y="134657"/>
                    </a:lnTo>
                    <a:cubicBezTo>
                      <a:pt x="25764" y="136180"/>
                      <a:pt x="27287" y="137576"/>
                      <a:pt x="29191" y="138972"/>
                    </a:cubicBezTo>
                    <a:cubicBezTo>
                      <a:pt x="31221" y="140368"/>
                      <a:pt x="33506" y="141637"/>
                      <a:pt x="36298" y="142780"/>
                    </a:cubicBezTo>
                    <a:cubicBezTo>
                      <a:pt x="38963" y="143922"/>
                      <a:pt x="42136" y="144810"/>
                      <a:pt x="45436" y="145572"/>
                    </a:cubicBezTo>
                    <a:cubicBezTo>
                      <a:pt x="48862" y="146206"/>
                      <a:pt x="52289" y="146587"/>
                      <a:pt x="55970" y="146587"/>
                    </a:cubicBezTo>
                    <a:cubicBezTo>
                      <a:pt x="61681" y="146587"/>
                      <a:pt x="66250" y="145953"/>
                      <a:pt x="69930" y="144683"/>
                    </a:cubicBezTo>
                    <a:cubicBezTo>
                      <a:pt x="73611" y="143414"/>
                      <a:pt x="76403" y="141891"/>
                      <a:pt x="78561" y="139861"/>
                    </a:cubicBezTo>
                    <a:cubicBezTo>
                      <a:pt x="80718" y="137830"/>
                      <a:pt x="82114" y="135546"/>
                      <a:pt x="82876" y="132753"/>
                    </a:cubicBezTo>
                    <a:cubicBezTo>
                      <a:pt x="83637" y="130088"/>
                      <a:pt x="84018" y="127296"/>
                      <a:pt x="84018" y="124504"/>
                    </a:cubicBezTo>
                    <a:cubicBezTo>
                      <a:pt x="84018" y="120950"/>
                      <a:pt x="83257" y="117777"/>
                      <a:pt x="81607" y="114858"/>
                    </a:cubicBezTo>
                    <a:cubicBezTo>
                      <a:pt x="79957" y="111939"/>
                      <a:pt x="77545" y="109274"/>
                      <a:pt x="74246" y="106609"/>
                    </a:cubicBezTo>
                    <a:cubicBezTo>
                      <a:pt x="70946" y="103944"/>
                      <a:pt x="66758" y="101405"/>
                      <a:pt x="61554" y="98994"/>
                    </a:cubicBezTo>
                    <a:cubicBezTo>
                      <a:pt x="56350" y="96456"/>
                      <a:pt x="50259" y="93917"/>
                      <a:pt x="43151" y="91125"/>
                    </a:cubicBezTo>
                    <a:cubicBezTo>
                      <a:pt x="35790" y="88333"/>
                      <a:pt x="29318" y="85287"/>
                      <a:pt x="23987" y="82114"/>
                    </a:cubicBezTo>
                    <a:cubicBezTo>
                      <a:pt x="18657" y="78941"/>
                      <a:pt x="14088" y="75388"/>
                      <a:pt x="10534" y="71326"/>
                    </a:cubicBezTo>
                    <a:cubicBezTo>
                      <a:pt x="6980" y="67392"/>
                      <a:pt x="4315" y="62950"/>
                      <a:pt x="2665" y="58000"/>
                    </a:cubicBezTo>
                    <a:cubicBezTo>
                      <a:pt x="1015" y="53178"/>
                      <a:pt x="127" y="47593"/>
                      <a:pt x="127" y="41374"/>
                    </a:cubicBezTo>
                    <a:cubicBezTo>
                      <a:pt x="127" y="35029"/>
                      <a:pt x="1523" y="29444"/>
                      <a:pt x="4442" y="24368"/>
                    </a:cubicBezTo>
                    <a:cubicBezTo>
                      <a:pt x="7361" y="19291"/>
                      <a:pt x="11295" y="14976"/>
                      <a:pt x="16372" y="11295"/>
                    </a:cubicBezTo>
                    <a:cubicBezTo>
                      <a:pt x="21449" y="7615"/>
                      <a:pt x="27414" y="4823"/>
                      <a:pt x="34267" y="2919"/>
                    </a:cubicBezTo>
                    <a:cubicBezTo>
                      <a:pt x="41121" y="1015"/>
                      <a:pt x="48609" y="0"/>
                      <a:pt x="56604" y="0"/>
                    </a:cubicBezTo>
                    <a:cubicBezTo>
                      <a:pt x="62189" y="0"/>
                      <a:pt x="67392" y="381"/>
                      <a:pt x="72215" y="1015"/>
                    </a:cubicBezTo>
                    <a:cubicBezTo>
                      <a:pt x="76911" y="1650"/>
                      <a:pt x="81226" y="2538"/>
                      <a:pt x="85033" y="3427"/>
                    </a:cubicBezTo>
                    <a:cubicBezTo>
                      <a:pt x="88841" y="4442"/>
                      <a:pt x="92267" y="5330"/>
                      <a:pt x="95060" y="6346"/>
                    </a:cubicBezTo>
                    <a:cubicBezTo>
                      <a:pt x="97979" y="7361"/>
                      <a:pt x="100263" y="8123"/>
                      <a:pt x="101913" y="8630"/>
                    </a:cubicBezTo>
                    <a:lnTo>
                      <a:pt x="101913" y="42897"/>
                    </a:lnTo>
                    <a:lnTo>
                      <a:pt x="83764" y="42770"/>
                    </a:lnTo>
                    <a:lnTo>
                      <a:pt x="77799" y="25129"/>
                    </a:lnTo>
                    <a:cubicBezTo>
                      <a:pt x="76657" y="22718"/>
                      <a:pt x="73992" y="20560"/>
                      <a:pt x="70057" y="18530"/>
                    </a:cubicBezTo>
                    <a:cubicBezTo>
                      <a:pt x="66123" y="16499"/>
                      <a:pt x="61046" y="15484"/>
                      <a:pt x="54827" y="15484"/>
                    </a:cubicBezTo>
                    <a:cubicBezTo>
                      <a:pt x="50132" y="15357"/>
                      <a:pt x="46070" y="15864"/>
                      <a:pt x="42644" y="16880"/>
                    </a:cubicBezTo>
                    <a:cubicBezTo>
                      <a:pt x="39217" y="17895"/>
                      <a:pt x="36552" y="19291"/>
                      <a:pt x="34394" y="20941"/>
                    </a:cubicBezTo>
                    <a:cubicBezTo>
                      <a:pt x="32237" y="22718"/>
                      <a:pt x="30713" y="24748"/>
                      <a:pt x="29698" y="27033"/>
                    </a:cubicBezTo>
                    <a:cubicBezTo>
                      <a:pt x="28683" y="29317"/>
                      <a:pt x="28175" y="31856"/>
                      <a:pt x="28175" y="34521"/>
                    </a:cubicBezTo>
                    <a:cubicBezTo>
                      <a:pt x="28175" y="39471"/>
                      <a:pt x="29191" y="43405"/>
                      <a:pt x="31348" y="46578"/>
                    </a:cubicBezTo>
                    <a:cubicBezTo>
                      <a:pt x="33379" y="49624"/>
                      <a:pt x="36171" y="52289"/>
                      <a:pt x="39598" y="54574"/>
                    </a:cubicBezTo>
                    <a:cubicBezTo>
                      <a:pt x="43024" y="56731"/>
                      <a:pt x="46959" y="58635"/>
                      <a:pt x="51274" y="60285"/>
                    </a:cubicBezTo>
                    <a:cubicBezTo>
                      <a:pt x="55589" y="61935"/>
                      <a:pt x="60158" y="63711"/>
                      <a:pt x="64727" y="65742"/>
                    </a:cubicBezTo>
                    <a:cubicBezTo>
                      <a:pt x="71073" y="68534"/>
                      <a:pt x="77038" y="71326"/>
                      <a:pt x="82749" y="74372"/>
                    </a:cubicBezTo>
                    <a:cubicBezTo>
                      <a:pt x="88460" y="77418"/>
                      <a:pt x="93537" y="80845"/>
                      <a:pt x="97852" y="84653"/>
                    </a:cubicBezTo>
                    <a:cubicBezTo>
                      <a:pt x="102167" y="88587"/>
                      <a:pt x="105720" y="93029"/>
                      <a:pt x="108259" y="98232"/>
                    </a:cubicBezTo>
                    <a:cubicBezTo>
                      <a:pt x="110797" y="103436"/>
                      <a:pt x="112193" y="109528"/>
                      <a:pt x="112193" y="116508"/>
                    </a:cubicBezTo>
                    <a:cubicBezTo>
                      <a:pt x="112193" y="123489"/>
                      <a:pt x="110797" y="129707"/>
                      <a:pt x="108132" y="135419"/>
                    </a:cubicBezTo>
                    <a:cubicBezTo>
                      <a:pt x="105467" y="141130"/>
                      <a:pt x="101532" y="145826"/>
                      <a:pt x="96456" y="149887"/>
                    </a:cubicBezTo>
                    <a:cubicBezTo>
                      <a:pt x="91379" y="153821"/>
                      <a:pt x="85160" y="156867"/>
                      <a:pt x="77799" y="159025"/>
                    </a:cubicBezTo>
                    <a:cubicBezTo>
                      <a:pt x="70438" y="161182"/>
                      <a:pt x="62189" y="162198"/>
                      <a:pt x="52924" y="162198"/>
                    </a:cubicBezTo>
                    <a:cubicBezTo>
                      <a:pt x="47974" y="162198"/>
                      <a:pt x="42897" y="161817"/>
                      <a:pt x="37567" y="160929"/>
                    </a:cubicBezTo>
                    <a:cubicBezTo>
                      <a:pt x="32237" y="160167"/>
                      <a:pt x="27160" y="159152"/>
                      <a:pt x="22337" y="157883"/>
                    </a:cubicBezTo>
                    <a:cubicBezTo>
                      <a:pt x="17514" y="156740"/>
                      <a:pt x="13072" y="155344"/>
                      <a:pt x="9011" y="153948"/>
                    </a:cubicBezTo>
                    <a:cubicBezTo>
                      <a:pt x="5457" y="152552"/>
                      <a:pt x="2285" y="151283"/>
                      <a:pt x="0" y="15014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8" name="Freeform: Shape 18">
                <a:extLst>
                  <a:ext uri="{FF2B5EF4-FFF2-40B4-BE49-F238E27FC236}">
                    <a16:creationId xmlns:a16="http://schemas.microsoft.com/office/drawing/2014/main" id="{A669284B-85E3-178E-CB9A-90C878B9022D}"/>
                  </a:ext>
                </a:extLst>
              </p:cNvPr>
              <p:cNvSpPr/>
              <p:nvPr/>
            </p:nvSpPr>
            <p:spPr>
              <a:xfrm>
                <a:off x="2995983"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1020 w 100390"/>
                  <a:gd name="connsiteY32" fmla="*/ 196846 h 196845"/>
                  <a:gd name="connsiteX33" fmla="*/ 38075 w 100390"/>
                  <a:gd name="connsiteY33" fmla="*/ 195196 h 196845"/>
                  <a:gd name="connsiteX34" fmla="*/ 28302 w 100390"/>
                  <a:gd name="connsiteY34" fmla="*/ 189738 h 196845"/>
                  <a:gd name="connsiteX35" fmla="*/ 22083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287"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9" name="Freeform: Shape 19">
                <a:extLst>
                  <a:ext uri="{FF2B5EF4-FFF2-40B4-BE49-F238E27FC236}">
                    <a16:creationId xmlns:a16="http://schemas.microsoft.com/office/drawing/2014/main" id="{D9AF43E7-15F6-C9E4-7C3A-CBD3A24E679C}"/>
                  </a:ext>
                </a:extLst>
              </p:cNvPr>
              <p:cNvSpPr/>
              <p:nvPr/>
            </p:nvSpPr>
            <p:spPr>
              <a:xfrm>
                <a:off x="3110968" y="1501156"/>
                <a:ext cx="75260" cy="226416"/>
              </a:xfrm>
              <a:custGeom>
                <a:avLst/>
                <a:gdLst>
                  <a:gd name="connsiteX0" fmla="*/ 0 w 75260"/>
                  <a:gd name="connsiteY0" fmla="*/ 226163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5 h 226416"/>
                  <a:gd name="connsiteX5" fmla="*/ 3427 w 75260"/>
                  <a:gd name="connsiteY5" fmla="*/ 72722 h 226416"/>
                  <a:gd name="connsiteX6" fmla="*/ 45182 w 75260"/>
                  <a:gd name="connsiteY6" fmla="*/ 67138 h 226416"/>
                  <a:gd name="connsiteX7" fmla="*/ 45816 w 75260"/>
                  <a:gd name="connsiteY7" fmla="*/ 67138 h 226416"/>
                  <a:gd name="connsiteX8" fmla="*/ 53051 w 75260"/>
                  <a:gd name="connsiteY8" fmla="*/ 72596 h 226416"/>
                  <a:gd name="connsiteX9" fmla="*/ 53051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5 h 226416"/>
                  <a:gd name="connsiteX15" fmla="*/ 20560 w 75260"/>
                  <a:gd name="connsiteY15" fmla="*/ 35790 h 226416"/>
                  <a:gd name="connsiteX16" fmla="*/ 17007 w 75260"/>
                  <a:gd name="connsiteY16" fmla="*/ 29825 h 226416"/>
                  <a:gd name="connsiteX17" fmla="*/ 15738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040 w 75260"/>
                  <a:gd name="connsiteY23" fmla="*/ 1650 h 226416"/>
                  <a:gd name="connsiteX24" fmla="*/ 49751 w 75260"/>
                  <a:gd name="connsiteY24" fmla="*/ 5965 h 226416"/>
                  <a:gd name="connsiteX25" fmla="*/ 53305 w 75260"/>
                  <a:gd name="connsiteY25" fmla="*/ 12057 h 226416"/>
                  <a:gd name="connsiteX26" fmla="*/ 54574 w 75260"/>
                  <a:gd name="connsiteY26" fmla="*/ 19164 h 226416"/>
                  <a:gd name="connsiteX27" fmla="*/ 53305 w 75260"/>
                  <a:gd name="connsiteY27" fmla="*/ 27794 h 226416"/>
                  <a:gd name="connsiteX28" fmla="*/ 49370 w 75260"/>
                  <a:gd name="connsiteY28" fmla="*/ 34648 h 226416"/>
                  <a:gd name="connsiteX29" fmla="*/ 42771 w 75260"/>
                  <a:gd name="connsiteY29" fmla="*/ 39344 h 226416"/>
                  <a:gd name="connsiteX30" fmla="*/ 33506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163"/>
                    </a:moveTo>
                    <a:lnTo>
                      <a:pt x="0" y="211187"/>
                    </a:lnTo>
                    <a:lnTo>
                      <a:pt x="22591" y="208903"/>
                    </a:lnTo>
                    <a:lnTo>
                      <a:pt x="22591" y="95060"/>
                    </a:lnTo>
                    <a:lnTo>
                      <a:pt x="3427" y="89095"/>
                    </a:lnTo>
                    <a:lnTo>
                      <a:pt x="3427" y="72722"/>
                    </a:lnTo>
                    <a:lnTo>
                      <a:pt x="45182" y="67138"/>
                    </a:lnTo>
                    <a:lnTo>
                      <a:pt x="45816" y="67138"/>
                    </a:lnTo>
                    <a:lnTo>
                      <a:pt x="53051" y="72596"/>
                    </a:lnTo>
                    <a:lnTo>
                      <a:pt x="53051" y="209156"/>
                    </a:lnTo>
                    <a:lnTo>
                      <a:pt x="75261" y="211314"/>
                    </a:lnTo>
                    <a:lnTo>
                      <a:pt x="75261" y="226417"/>
                    </a:lnTo>
                    <a:lnTo>
                      <a:pt x="0" y="226417"/>
                    </a:lnTo>
                    <a:close/>
                    <a:moveTo>
                      <a:pt x="33379" y="41121"/>
                    </a:moveTo>
                    <a:cubicBezTo>
                      <a:pt x="30714" y="41121"/>
                      <a:pt x="28302" y="40613"/>
                      <a:pt x="26145" y="39725"/>
                    </a:cubicBezTo>
                    <a:cubicBezTo>
                      <a:pt x="23987" y="38709"/>
                      <a:pt x="22083" y="37440"/>
                      <a:pt x="20560"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2"/>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0" name="Freeform: Shape 20">
                <a:extLst>
                  <a:ext uri="{FF2B5EF4-FFF2-40B4-BE49-F238E27FC236}">
                    <a16:creationId xmlns:a16="http://schemas.microsoft.com/office/drawing/2014/main" id="{3E4F8A7B-F944-B198-B35A-EC8B5E0825BB}"/>
                  </a:ext>
                </a:extLst>
              </p:cNvPr>
              <p:cNvSpPr/>
              <p:nvPr/>
            </p:nvSpPr>
            <p:spPr>
              <a:xfrm>
                <a:off x="3205901" y="1533900"/>
                <a:ext cx="100389" cy="196845"/>
              </a:xfrm>
              <a:custGeom>
                <a:avLst/>
                <a:gdLst>
                  <a:gd name="connsiteX0" fmla="*/ 19799 w 100389"/>
                  <a:gd name="connsiteY0" fmla="*/ 164355 h 196845"/>
                  <a:gd name="connsiteX1" fmla="*/ 19799 w 100389"/>
                  <a:gd name="connsiteY1" fmla="*/ 57620 h 196845"/>
                  <a:gd name="connsiteX2" fmla="*/ 0 w 100389"/>
                  <a:gd name="connsiteY2" fmla="*/ 57620 h 196845"/>
                  <a:gd name="connsiteX3" fmla="*/ 0 w 100389"/>
                  <a:gd name="connsiteY3" fmla="*/ 44801 h 196845"/>
                  <a:gd name="connsiteX4" fmla="*/ 8376 w 100389"/>
                  <a:gd name="connsiteY4" fmla="*/ 41882 h 196845"/>
                  <a:gd name="connsiteX5" fmla="*/ 14468 w 100389"/>
                  <a:gd name="connsiteY5" fmla="*/ 39090 h 196845"/>
                  <a:gd name="connsiteX6" fmla="*/ 22083 w 100389"/>
                  <a:gd name="connsiteY6" fmla="*/ 28810 h 196845"/>
                  <a:gd name="connsiteX7" fmla="*/ 24875 w 100389"/>
                  <a:gd name="connsiteY7" fmla="*/ 22337 h 196845"/>
                  <a:gd name="connsiteX8" fmla="*/ 28048 w 100389"/>
                  <a:gd name="connsiteY8" fmla="*/ 14088 h 196845"/>
                  <a:gd name="connsiteX9" fmla="*/ 30967 w 100389"/>
                  <a:gd name="connsiteY9" fmla="*/ 5965 h 196845"/>
                  <a:gd name="connsiteX10" fmla="*/ 32744 w 100389"/>
                  <a:gd name="connsiteY10" fmla="*/ 0 h 196845"/>
                  <a:gd name="connsiteX11" fmla="*/ 50258 w 100389"/>
                  <a:gd name="connsiteY11" fmla="*/ 0 h 196845"/>
                  <a:gd name="connsiteX12" fmla="*/ 50258 w 100389"/>
                  <a:gd name="connsiteY12" fmla="*/ 37821 h 196845"/>
                  <a:gd name="connsiteX13" fmla="*/ 96075 w 100389"/>
                  <a:gd name="connsiteY13" fmla="*/ 37821 h 196845"/>
                  <a:gd name="connsiteX14" fmla="*/ 96075 w 100389"/>
                  <a:gd name="connsiteY14" fmla="*/ 57620 h 196845"/>
                  <a:gd name="connsiteX15" fmla="*/ 50258 w 100389"/>
                  <a:gd name="connsiteY15" fmla="*/ 57620 h 196845"/>
                  <a:gd name="connsiteX16" fmla="*/ 50258 w 100389"/>
                  <a:gd name="connsiteY16" fmla="*/ 139480 h 196845"/>
                  <a:gd name="connsiteX17" fmla="*/ 50639 w 100389"/>
                  <a:gd name="connsiteY17" fmla="*/ 158517 h 196845"/>
                  <a:gd name="connsiteX18" fmla="*/ 52543 w 100389"/>
                  <a:gd name="connsiteY18" fmla="*/ 168670 h 196845"/>
                  <a:gd name="connsiteX19" fmla="*/ 57239 w 100389"/>
                  <a:gd name="connsiteY19" fmla="*/ 172732 h 196845"/>
                  <a:gd name="connsiteX20" fmla="*/ 65869 w 100389"/>
                  <a:gd name="connsiteY20" fmla="*/ 173493 h 196845"/>
                  <a:gd name="connsiteX21" fmla="*/ 65996 w 100389"/>
                  <a:gd name="connsiteY21" fmla="*/ 173493 h 196845"/>
                  <a:gd name="connsiteX22" fmla="*/ 74245 w 100389"/>
                  <a:gd name="connsiteY22" fmla="*/ 172986 h 196845"/>
                  <a:gd name="connsiteX23" fmla="*/ 82622 w 100389"/>
                  <a:gd name="connsiteY23" fmla="*/ 171716 h 196845"/>
                  <a:gd name="connsiteX24" fmla="*/ 90110 w 100389"/>
                  <a:gd name="connsiteY24" fmla="*/ 170066 h 196845"/>
                  <a:gd name="connsiteX25" fmla="*/ 95567 w 100389"/>
                  <a:gd name="connsiteY25" fmla="*/ 168417 h 196845"/>
                  <a:gd name="connsiteX26" fmla="*/ 95694 w 100389"/>
                  <a:gd name="connsiteY26" fmla="*/ 168417 h 196845"/>
                  <a:gd name="connsiteX27" fmla="*/ 100390 w 100389"/>
                  <a:gd name="connsiteY27" fmla="*/ 181870 h 196845"/>
                  <a:gd name="connsiteX28" fmla="*/ 91379 w 100389"/>
                  <a:gd name="connsiteY28" fmla="*/ 186946 h 196845"/>
                  <a:gd name="connsiteX29" fmla="*/ 78814 w 100389"/>
                  <a:gd name="connsiteY29" fmla="*/ 191769 h 196845"/>
                  <a:gd name="connsiteX30" fmla="*/ 64727 w 100389"/>
                  <a:gd name="connsiteY30" fmla="*/ 195450 h 196845"/>
                  <a:gd name="connsiteX31" fmla="*/ 51020 w 100389"/>
                  <a:gd name="connsiteY31" fmla="*/ 196846 h 196845"/>
                  <a:gd name="connsiteX32" fmla="*/ 50766 w 100389"/>
                  <a:gd name="connsiteY32" fmla="*/ 196846 h 196845"/>
                  <a:gd name="connsiteX33" fmla="*/ 37821 w 100389"/>
                  <a:gd name="connsiteY33" fmla="*/ 195196 h 196845"/>
                  <a:gd name="connsiteX34" fmla="*/ 28048 w 100389"/>
                  <a:gd name="connsiteY34" fmla="*/ 189738 h 196845"/>
                  <a:gd name="connsiteX35" fmla="*/ 21829 w 100389"/>
                  <a:gd name="connsiteY35" fmla="*/ 179712 h 196845"/>
                  <a:gd name="connsiteX36" fmla="*/ 19799 w 100389"/>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89"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8" y="0"/>
                    </a:lnTo>
                    <a:lnTo>
                      <a:pt x="50258" y="37821"/>
                    </a:lnTo>
                    <a:lnTo>
                      <a:pt x="96075" y="37821"/>
                    </a:lnTo>
                    <a:lnTo>
                      <a:pt x="96075" y="57620"/>
                    </a:lnTo>
                    <a:lnTo>
                      <a:pt x="50258" y="57620"/>
                    </a:lnTo>
                    <a:lnTo>
                      <a:pt x="50258" y="139480"/>
                    </a:lnTo>
                    <a:cubicBezTo>
                      <a:pt x="50258" y="147602"/>
                      <a:pt x="50385" y="153948"/>
                      <a:pt x="50639" y="158517"/>
                    </a:cubicBezTo>
                    <a:cubicBezTo>
                      <a:pt x="50893" y="163086"/>
                      <a:pt x="51528" y="166513"/>
                      <a:pt x="52543" y="168670"/>
                    </a:cubicBezTo>
                    <a:cubicBezTo>
                      <a:pt x="53558" y="170828"/>
                      <a:pt x="55208" y="172224"/>
                      <a:pt x="57239" y="172732"/>
                    </a:cubicBezTo>
                    <a:cubicBezTo>
                      <a:pt x="59396" y="173239"/>
                      <a:pt x="62188" y="173493"/>
                      <a:pt x="65869" y="173493"/>
                    </a:cubicBezTo>
                    <a:lnTo>
                      <a:pt x="65996" y="173493"/>
                    </a:lnTo>
                    <a:cubicBezTo>
                      <a:pt x="68661" y="173493"/>
                      <a:pt x="71453" y="173366"/>
                      <a:pt x="74245" y="172986"/>
                    </a:cubicBezTo>
                    <a:cubicBezTo>
                      <a:pt x="77165" y="172605"/>
                      <a:pt x="79957" y="172224"/>
                      <a:pt x="82622" y="171716"/>
                    </a:cubicBezTo>
                    <a:cubicBezTo>
                      <a:pt x="85414" y="171209"/>
                      <a:pt x="87825"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1" y="188723"/>
                      <a:pt x="83383" y="190373"/>
                      <a:pt x="78814" y="191769"/>
                    </a:cubicBezTo>
                    <a:cubicBezTo>
                      <a:pt x="74372" y="193292"/>
                      <a:pt x="69676"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1" name="Freeform: Shape 21">
                <a:extLst>
                  <a:ext uri="{FF2B5EF4-FFF2-40B4-BE49-F238E27FC236}">
                    <a16:creationId xmlns:a16="http://schemas.microsoft.com/office/drawing/2014/main" id="{EB92F7F0-D83E-6948-8C6C-1E41CBACEE82}"/>
                  </a:ext>
                </a:extLst>
              </p:cNvPr>
              <p:cNvSpPr/>
              <p:nvPr/>
            </p:nvSpPr>
            <p:spPr>
              <a:xfrm>
                <a:off x="3323297"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1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4 w 155978"/>
                  <a:gd name="connsiteY16" fmla="*/ 0 h 162705"/>
                  <a:gd name="connsiteX17" fmla="*/ 45943 w 155978"/>
                  <a:gd name="connsiteY17" fmla="*/ 3807 h 162705"/>
                  <a:gd name="connsiteX18" fmla="*/ 45943 w 155978"/>
                  <a:gd name="connsiteY18" fmla="*/ 100136 h 162705"/>
                  <a:gd name="connsiteX19" fmla="*/ 47085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1"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943" y="3807"/>
                    </a:lnTo>
                    <a:lnTo>
                      <a:pt x="45943" y="100136"/>
                    </a:lnTo>
                    <a:cubicBezTo>
                      <a:pt x="45943" y="107751"/>
                      <a:pt x="46324" y="114097"/>
                      <a:pt x="47085"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8" y="159533"/>
                      <a:pt x="144683" y="160675"/>
                    </a:cubicBezTo>
                    <a:cubicBezTo>
                      <a:pt x="140241" y="162071"/>
                      <a:pt x="135292"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2" name="Freeform: Shape 22">
                <a:extLst>
                  <a:ext uri="{FF2B5EF4-FFF2-40B4-BE49-F238E27FC236}">
                    <a16:creationId xmlns:a16="http://schemas.microsoft.com/office/drawing/2014/main" id="{5E306F2D-E8F8-CAAC-FFF1-27AF5C39EF45}"/>
                  </a:ext>
                </a:extLst>
              </p:cNvPr>
              <p:cNvSpPr/>
              <p:nvPr/>
            </p:nvSpPr>
            <p:spPr>
              <a:xfrm>
                <a:off x="3501232" y="1533900"/>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875 w 100390"/>
                  <a:gd name="connsiteY7" fmla="*/ 22337 h 196845"/>
                  <a:gd name="connsiteX8" fmla="*/ 28048 w 100390"/>
                  <a:gd name="connsiteY8" fmla="*/ 14088 h 196845"/>
                  <a:gd name="connsiteX9" fmla="*/ 30967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6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433"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3" name="Freeform: Shape 23">
                <a:extLst>
                  <a:ext uri="{FF2B5EF4-FFF2-40B4-BE49-F238E27FC236}">
                    <a16:creationId xmlns:a16="http://schemas.microsoft.com/office/drawing/2014/main" id="{C4B927D2-7AA2-E2FA-F2BD-5C9E1CD9DFB6}"/>
                  </a:ext>
                </a:extLst>
              </p:cNvPr>
              <p:cNvSpPr/>
              <p:nvPr/>
            </p:nvSpPr>
            <p:spPr>
              <a:xfrm>
                <a:off x="3618502" y="1567913"/>
                <a:ext cx="155978" cy="162705"/>
              </a:xfrm>
              <a:custGeom>
                <a:avLst/>
                <a:gdLst>
                  <a:gd name="connsiteX0" fmla="*/ 129834 w 155978"/>
                  <a:gd name="connsiteY0" fmla="*/ 162705 h 162705"/>
                  <a:gd name="connsiteX1" fmla="*/ 116635 w 155978"/>
                  <a:gd name="connsiteY1" fmla="*/ 159533 h 162705"/>
                  <a:gd name="connsiteX2" fmla="*/ 112193 w 155978"/>
                  <a:gd name="connsiteY2" fmla="*/ 147729 h 162705"/>
                  <a:gd name="connsiteX3" fmla="*/ 112193 w 155978"/>
                  <a:gd name="connsiteY3" fmla="*/ 142145 h 162705"/>
                  <a:gd name="connsiteX4" fmla="*/ 103055 w 155978"/>
                  <a:gd name="connsiteY4" fmla="*/ 148999 h 162705"/>
                  <a:gd name="connsiteX5" fmla="*/ 91506 w 155978"/>
                  <a:gd name="connsiteY5" fmla="*/ 155598 h 162705"/>
                  <a:gd name="connsiteX6" fmla="*/ 78180 w 155978"/>
                  <a:gd name="connsiteY6" fmla="*/ 160548 h 162705"/>
                  <a:gd name="connsiteX7" fmla="*/ 63712 w 155978"/>
                  <a:gd name="connsiteY7" fmla="*/ 162452 h 162705"/>
                  <a:gd name="connsiteX8" fmla="*/ 41882 w 155978"/>
                  <a:gd name="connsiteY8" fmla="*/ 159152 h 162705"/>
                  <a:gd name="connsiteX9" fmla="*/ 26779 w 155978"/>
                  <a:gd name="connsiteY9" fmla="*/ 148618 h 162705"/>
                  <a:gd name="connsiteX10" fmla="*/ 18149 w 155978"/>
                  <a:gd name="connsiteY10" fmla="*/ 129834 h 162705"/>
                  <a:gd name="connsiteX11" fmla="*/ 15357 w 155978"/>
                  <a:gd name="connsiteY11" fmla="*/ 101786 h 162705"/>
                  <a:gd name="connsiteX12" fmla="*/ 15357 w 155978"/>
                  <a:gd name="connsiteY12" fmla="*/ 23352 h 162705"/>
                  <a:gd name="connsiteX13" fmla="*/ 0 w 155978"/>
                  <a:gd name="connsiteY13" fmla="*/ 17514 h 162705"/>
                  <a:gd name="connsiteX14" fmla="*/ 0 w 155978"/>
                  <a:gd name="connsiteY14" fmla="*/ 4315 h 162705"/>
                  <a:gd name="connsiteX15" fmla="*/ 39597 w 155978"/>
                  <a:gd name="connsiteY15" fmla="*/ 0 h 162705"/>
                  <a:gd name="connsiteX16" fmla="*/ 39725 w 155978"/>
                  <a:gd name="connsiteY16" fmla="*/ 0 h 162705"/>
                  <a:gd name="connsiteX17" fmla="*/ 45943 w 155978"/>
                  <a:gd name="connsiteY17" fmla="*/ 3807 h 162705"/>
                  <a:gd name="connsiteX18" fmla="*/ 45943 w 155978"/>
                  <a:gd name="connsiteY18" fmla="*/ 100136 h 162705"/>
                  <a:gd name="connsiteX19" fmla="*/ 47086 w 155978"/>
                  <a:gd name="connsiteY19" fmla="*/ 119300 h 162705"/>
                  <a:gd name="connsiteX20" fmla="*/ 51401 w 155978"/>
                  <a:gd name="connsiteY20" fmla="*/ 132119 h 162705"/>
                  <a:gd name="connsiteX21" fmla="*/ 59904 w 155978"/>
                  <a:gd name="connsiteY21" fmla="*/ 139226 h 162705"/>
                  <a:gd name="connsiteX22" fmla="*/ 73738 w 155978"/>
                  <a:gd name="connsiteY22" fmla="*/ 141384 h 162705"/>
                  <a:gd name="connsiteX23" fmla="*/ 85033 w 155978"/>
                  <a:gd name="connsiteY23" fmla="*/ 140114 h 162705"/>
                  <a:gd name="connsiteX24" fmla="*/ 94806 w 155978"/>
                  <a:gd name="connsiteY24" fmla="*/ 136942 h 162705"/>
                  <a:gd name="connsiteX25" fmla="*/ 102928 w 155978"/>
                  <a:gd name="connsiteY25" fmla="*/ 132880 h 162705"/>
                  <a:gd name="connsiteX26" fmla="*/ 108893 w 155978"/>
                  <a:gd name="connsiteY26" fmla="*/ 128946 h 162705"/>
                  <a:gd name="connsiteX27" fmla="*/ 108893 w 155978"/>
                  <a:gd name="connsiteY27" fmla="*/ 23352 h 162705"/>
                  <a:gd name="connsiteX28" fmla="*/ 89602 w 155978"/>
                  <a:gd name="connsiteY28" fmla="*/ 17514 h 162705"/>
                  <a:gd name="connsiteX29" fmla="*/ 89602 w 155978"/>
                  <a:gd name="connsiteY29" fmla="*/ 4188 h 162705"/>
                  <a:gd name="connsiteX30" fmla="*/ 131484 w 155978"/>
                  <a:gd name="connsiteY30" fmla="*/ 0 h 162705"/>
                  <a:gd name="connsiteX31" fmla="*/ 131738 w 155978"/>
                  <a:gd name="connsiteY31" fmla="*/ 0 h 162705"/>
                  <a:gd name="connsiteX32" fmla="*/ 139353 w 155978"/>
                  <a:gd name="connsiteY32" fmla="*/ 3807 h 162705"/>
                  <a:gd name="connsiteX33" fmla="*/ 139353 w 155978"/>
                  <a:gd name="connsiteY33" fmla="*/ 143668 h 162705"/>
                  <a:gd name="connsiteX34" fmla="*/ 155979 w 155978"/>
                  <a:gd name="connsiteY34" fmla="*/ 143668 h 162705"/>
                  <a:gd name="connsiteX35" fmla="*/ 155979 w 155978"/>
                  <a:gd name="connsiteY35" fmla="*/ 157375 h 162705"/>
                  <a:gd name="connsiteX36" fmla="*/ 144683 w 155978"/>
                  <a:gd name="connsiteY36" fmla="*/ 160675 h 162705"/>
                  <a:gd name="connsiteX37" fmla="*/ 129834 w 155978"/>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978" h="162705">
                    <a:moveTo>
                      <a:pt x="129834" y="162705"/>
                    </a:moveTo>
                    <a:cubicBezTo>
                      <a:pt x="124123" y="162705"/>
                      <a:pt x="119681" y="161690"/>
                      <a:pt x="116635" y="159533"/>
                    </a:cubicBezTo>
                    <a:cubicBezTo>
                      <a:pt x="113589" y="157375"/>
                      <a:pt x="112193" y="153568"/>
                      <a:pt x="112193" y="147729"/>
                    </a:cubicBezTo>
                    <a:lnTo>
                      <a:pt x="112193" y="142145"/>
                    </a:lnTo>
                    <a:cubicBezTo>
                      <a:pt x="109655" y="144303"/>
                      <a:pt x="106609" y="146587"/>
                      <a:pt x="103055" y="148999"/>
                    </a:cubicBezTo>
                    <a:cubicBezTo>
                      <a:pt x="99502" y="151410"/>
                      <a:pt x="95694" y="153568"/>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5" y="0"/>
                    </a:lnTo>
                    <a:lnTo>
                      <a:pt x="45943" y="3807"/>
                    </a:lnTo>
                    <a:lnTo>
                      <a:pt x="45943" y="100136"/>
                    </a:lnTo>
                    <a:cubicBezTo>
                      <a:pt x="45943" y="107751"/>
                      <a:pt x="46324" y="114097"/>
                      <a:pt x="47086" y="119300"/>
                    </a:cubicBezTo>
                    <a:cubicBezTo>
                      <a:pt x="47847" y="124504"/>
                      <a:pt x="49243" y="128819"/>
                      <a:pt x="51401" y="132119"/>
                    </a:cubicBezTo>
                    <a:cubicBezTo>
                      <a:pt x="53558" y="135419"/>
                      <a:pt x="56350" y="137830"/>
                      <a:pt x="59904" y="139226"/>
                    </a:cubicBezTo>
                    <a:cubicBezTo>
                      <a:pt x="63458" y="140749"/>
                      <a:pt x="68153" y="141384"/>
                      <a:pt x="73738" y="141384"/>
                    </a:cubicBezTo>
                    <a:cubicBezTo>
                      <a:pt x="77799" y="141384"/>
                      <a:pt x="81480" y="141003"/>
                      <a:pt x="85033" y="140114"/>
                    </a:cubicBezTo>
                    <a:cubicBezTo>
                      <a:pt x="88587" y="139226"/>
                      <a:pt x="91760" y="138211"/>
                      <a:pt x="94806" y="136942"/>
                    </a:cubicBezTo>
                    <a:cubicBezTo>
                      <a:pt x="97852" y="135672"/>
                      <a:pt x="100517" y="134403"/>
                      <a:pt x="102928" y="132880"/>
                    </a:cubicBezTo>
                    <a:cubicBezTo>
                      <a:pt x="105340" y="131484"/>
                      <a:pt x="107243" y="130088"/>
                      <a:pt x="108893" y="128946"/>
                    </a:cubicBezTo>
                    <a:lnTo>
                      <a:pt x="108893" y="23352"/>
                    </a:lnTo>
                    <a:lnTo>
                      <a:pt x="89602" y="17514"/>
                    </a:lnTo>
                    <a:lnTo>
                      <a:pt x="89602" y="4188"/>
                    </a:lnTo>
                    <a:lnTo>
                      <a:pt x="131484" y="0"/>
                    </a:lnTo>
                    <a:lnTo>
                      <a:pt x="131738" y="0"/>
                    </a:lnTo>
                    <a:lnTo>
                      <a:pt x="139353" y="3807"/>
                    </a:lnTo>
                    <a:lnTo>
                      <a:pt x="139353" y="143668"/>
                    </a:lnTo>
                    <a:lnTo>
                      <a:pt x="155979" y="143668"/>
                    </a:lnTo>
                    <a:lnTo>
                      <a:pt x="155979" y="157375"/>
                    </a:lnTo>
                    <a:cubicBezTo>
                      <a:pt x="152806" y="158390"/>
                      <a:pt x="148999" y="159533"/>
                      <a:pt x="144683" y="160675"/>
                    </a:cubicBezTo>
                    <a:cubicBezTo>
                      <a:pt x="140241" y="162071"/>
                      <a:pt x="135419" y="162705"/>
                      <a:pt x="129834"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4" name="Freeform: Shape 24">
                <a:extLst>
                  <a:ext uri="{FF2B5EF4-FFF2-40B4-BE49-F238E27FC236}">
                    <a16:creationId xmlns:a16="http://schemas.microsoft.com/office/drawing/2014/main" id="{F69975C2-D5A5-8F98-6B54-ED7F7614A0B9}"/>
                  </a:ext>
                </a:extLst>
              </p:cNvPr>
              <p:cNvSpPr/>
              <p:nvPr/>
            </p:nvSpPr>
            <p:spPr>
              <a:xfrm>
                <a:off x="3795549" y="1497475"/>
                <a:ext cx="76783" cy="229970"/>
              </a:xfrm>
              <a:custGeom>
                <a:avLst/>
                <a:gdLst>
                  <a:gd name="connsiteX0" fmla="*/ 0 w 76783"/>
                  <a:gd name="connsiteY0" fmla="*/ 229844 h 229970"/>
                  <a:gd name="connsiteX1" fmla="*/ 0 w 76783"/>
                  <a:gd name="connsiteY1" fmla="*/ 214868 h 229970"/>
                  <a:gd name="connsiteX2" fmla="*/ 22591 w 76783"/>
                  <a:gd name="connsiteY2" fmla="*/ 212583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1 w 76783"/>
                  <a:gd name="connsiteY8" fmla="*/ 4823 h 229970"/>
                  <a:gd name="connsiteX9" fmla="*/ 53051 w 76783"/>
                  <a:gd name="connsiteY9" fmla="*/ 212583 h 229970"/>
                  <a:gd name="connsiteX10" fmla="*/ 76784 w 76783"/>
                  <a:gd name="connsiteY10" fmla="*/ 214868 h 229970"/>
                  <a:gd name="connsiteX11" fmla="*/ 76784 w 76783"/>
                  <a:gd name="connsiteY11" fmla="*/ 229971 h 229970"/>
                  <a:gd name="connsiteX12" fmla="*/ 0 w 76783"/>
                  <a:gd name="connsiteY12" fmla="*/ 229971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868"/>
                    </a:lnTo>
                    <a:lnTo>
                      <a:pt x="22591" y="212583"/>
                    </a:lnTo>
                    <a:lnTo>
                      <a:pt x="22591" y="21576"/>
                    </a:lnTo>
                    <a:lnTo>
                      <a:pt x="0" y="19164"/>
                    </a:lnTo>
                    <a:lnTo>
                      <a:pt x="0" y="6219"/>
                    </a:lnTo>
                    <a:lnTo>
                      <a:pt x="45943" y="0"/>
                    </a:lnTo>
                    <a:lnTo>
                      <a:pt x="46197" y="0"/>
                    </a:lnTo>
                    <a:lnTo>
                      <a:pt x="53051" y="4823"/>
                    </a:lnTo>
                    <a:lnTo>
                      <a:pt x="53051" y="212583"/>
                    </a:lnTo>
                    <a:lnTo>
                      <a:pt x="76784" y="214868"/>
                    </a:lnTo>
                    <a:lnTo>
                      <a:pt x="76784" y="229971"/>
                    </a:lnTo>
                    <a:lnTo>
                      <a:pt x="0" y="229971"/>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5" name="Freeform: Shape 25">
                <a:extLst>
                  <a:ext uri="{FF2B5EF4-FFF2-40B4-BE49-F238E27FC236}">
                    <a16:creationId xmlns:a16="http://schemas.microsoft.com/office/drawing/2014/main" id="{5B8D3516-10D2-FB72-B0C8-3438FE0FEF52}"/>
                  </a:ext>
                </a:extLst>
              </p:cNvPr>
              <p:cNvSpPr/>
              <p:nvPr/>
            </p:nvSpPr>
            <p:spPr>
              <a:xfrm>
                <a:off x="2553683" y="1836212"/>
                <a:ext cx="203952" cy="208394"/>
              </a:xfrm>
              <a:custGeom>
                <a:avLst/>
                <a:gdLst>
                  <a:gd name="connsiteX0" fmla="*/ 0 w 203952"/>
                  <a:gd name="connsiteY0" fmla="*/ 208395 h 208394"/>
                  <a:gd name="connsiteX1" fmla="*/ 0 w 203952"/>
                  <a:gd name="connsiteY1" fmla="*/ 193292 h 208394"/>
                  <a:gd name="connsiteX2" fmla="*/ 22845 w 203952"/>
                  <a:gd name="connsiteY2" fmla="*/ 189611 h 208394"/>
                  <a:gd name="connsiteX3" fmla="*/ 22845 w 203952"/>
                  <a:gd name="connsiteY3" fmla="*/ 18783 h 208394"/>
                  <a:gd name="connsiteX4" fmla="*/ 0 w 203952"/>
                  <a:gd name="connsiteY4" fmla="*/ 15103 h 208394"/>
                  <a:gd name="connsiteX5" fmla="*/ 0 w 203952"/>
                  <a:gd name="connsiteY5" fmla="*/ 0 h 208394"/>
                  <a:gd name="connsiteX6" fmla="*/ 52924 w 203952"/>
                  <a:gd name="connsiteY6" fmla="*/ 0 h 208394"/>
                  <a:gd name="connsiteX7" fmla="*/ 146333 w 203952"/>
                  <a:gd name="connsiteY7" fmla="*/ 134911 h 208394"/>
                  <a:gd name="connsiteX8" fmla="*/ 159913 w 203952"/>
                  <a:gd name="connsiteY8" fmla="*/ 160167 h 208394"/>
                  <a:gd name="connsiteX9" fmla="*/ 159913 w 203952"/>
                  <a:gd name="connsiteY9" fmla="*/ 18783 h 208394"/>
                  <a:gd name="connsiteX10" fmla="*/ 135165 w 203952"/>
                  <a:gd name="connsiteY10" fmla="*/ 15103 h 208394"/>
                  <a:gd name="connsiteX11" fmla="*/ 135165 w 203952"/>
                  <a:gd name="connsiteY11" fmla="*/ 0 h 208394"/>
                  <a:gd name="connsiteX12" fmla="*/ 203953 w 203952"/>
                  <a:gd name="connsiteY12" fmla="*/ 0 h 208394"/>
                  <a:gd name="connsiteX13" fmla="*/ 203953 w 203952"/>
                  <a:gd name="connsiteY13" fmla="*/ 15103 h 208394"/>
                  <a:gd name="connsiteX14" fmla="*/ 180854 w 203952"/>
                  <a:gd name="connsiteY14" fmla="*/ 18910 h 208394"/>
                  <a:gd name="connsiteX15" fmla="*/ 180854 w 203952"/>
                  <a:gd name="connsiteY15" fmla="*/ 208268 h 208394"/>
                  <a:gd name="connsiteX16" fmla="*/ 160548 w 203952"/>
                  <a:gd name="connsiteY16" fmla="*/ 208268 h 208394"/>
                  <a:gd name="connsiteX17" fmla="*/ 64981 w 203952"/>
                  <a:gd name="connsiteY17" fmla="*/ 71326 h 208394"/>
                  <a:gd name="connsiteX18" fmla="*/ 43659 w 203952"/>
                  <a:gd name="connsiteY18" fmla="*/ 34775 h 208394"/>
                  <a:gd name="connsiteX19" fmla="*/ 43659 w 203952"/>
                  <a:gd name="connsiteY19" fmla="*/ 189611 h 208394"/>
                  <a:gd name="connsiteX20" fmla="*/ 68915 w 203952"/>
                  <a:gd name="connsiteY20" fmla="*/ 193292 h 208394"/>
                  <a:gd name="connsiteX21" fmla="*/ 68915 w 203952"/>
                  <a:gd name="connsiteY21" fmla="*/ 208395 h 208394"/>
                  <a:gd name="connsiteX22" fmla="*/ 0 w 203952"/>
                  <a:gd name="connsiteY22" fmla="*/ 208395 h 2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3952" h="208394">
                    <a:moveTo>
                      <a:pt x="0" y="208395"/>
                    </a:moveTo>
                    <a:lnTo>
                      <a:pt x="0" y="193292"/>
                    </a:lnTo>
                    <a:lnTo>
                      <a:pt x="22845" y="189611"/>
                    </a:lnTo>
                    <a:lnTo>
                      <a:pt x="22845" y="18783"/>
                    </a:lnTo>
                    <a:lnTo>
                      <a:pt x="0" y="15103"/>
                    </a:lnTo>
                    <a:lnTo>
                      <a:pt x="0" y="0"/>
                    </a:lnTo>
                    <a:lnTo>
                      <a:pt x="52924" y="0"/>
                    </a:lnTo>
                    <a:lnTo>
                      <a:pt x="146333" y="134911"/>
                    </a:lnTo>
                    <a:lnTo>
                      <a:pt x="159913" y="160167"/>
                    </a:lnTo>
                    <a:lnTo>
                      <a:pt x="159913" y="18783"/>
                    </a:lnTo>
                    <a:lnTo>
                      <a:pt x="135165" y="15103"/>
                    </a:lnTo>
                    <a:lnTo>
                      <a:pt x="135165" y="0"/>
                    </a:lnTo>
                    <a:lnTo>
                      <a:pt x="203953" y="0"/>
                    </a:lnTo>
                    <a:lnTo>
                      <a:pt x="203953" y="15103"/>
                    </a:lnTo>
                    <a:lnTo>
                      <a:pt x="180854" y="18910"/>
                    </a:lnTo>
                    <a:lnTo>
                      <a:pt x="180854" y="208268"/>
                    </a:lnTo>
                    <a:lnTo>
                      <a:pt x="160548" y="208268"/>
                    </a:lnTo>
                    <a:lnTo>
                      <a:pt x="64981" y="71326"/>
                    </a:lnTo>
                    <a:lnTo>
                      <a:pt x="43659" y="34775"/>
                    </a:lnTo>
                    <a:lnTo>
                      <a:pt x="43659" y="189611"/>
                    </a:lnTo>
                    <a:lnTo>
                      <a:pt x="68915" y="193292"/>
                    </a:lnTo>
                    <a:lnTo>
                      <a:pt x="68915" y="208395"/>
                    </a:lnTo>
                    <a:lnTo>
                      <a:pt x="0" y="208395"/>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6" name="Freeform: Shape 26">
                <a:extLst>
                  <a:ext uri="{FF2B5EF4-FFF2-40B4-BE49-F238E27FC236}">
                    <a16:creationId xmlns:a16="http://schemas.microsoft.com/office/drawing/2014/main" id="{DD92422F-50D6-6D3C-239A-3718D2B4E683}"/>
                  </a:ext>
                </a:extLst>
              </p:cNvPr>
              <p:cNvSpPr/>
              <p:nvPr/>
            </p:nvSpPr>
            <p:spPr>
              <a:xfrm>
                <a:off x="2775785" y="1885455"/>
                <a:ext cx="137195" cy="161943"/>
              </a:xfrm>
              <a:custGeom>
                <a:avLst/>
                <a:gdLst>
                  <a:gd name="connsiteX0" fmla="*/ 0 w 137195"/>
                  <a:gd name="connsiteY0" fmla="*/ 118031 h 161943"/>
                  <a:gd name="connsiteX1" fmla="*/ 3680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3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6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3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7 w 137195"/>
                  <a:gd name="connsiteY39" fmla="*/ 153948 h 161943"/>
                  <a:gd name="connsiteX40" fmla="*/ 63584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016 w 137195"/>
                  <a:gd name="connsiteY46" fmla="*/ 141257 h 161943"/>
                  <a:gd name="connsiteX47" fmla="*/ 65869 w 137195"/>
                  <a:gd name="connsiteY47" fmla="*/ 140495 h 161943"/>
                  <a:gd name="connsiteX48" fmla="*/ 74118 w 137195"/>
                  <a:gd name="connsiteY48" fmla="*/ 138338 h 161943"/>
                  <a:gd name="connsiteX49" fmla="*/ 82495 w 137195"/>
                  <a:gd name="connsiteY49" fmla="*/ 134911 h 161943"/>
                  <a:gd name="connsiteX50" fmla="*/ 90110 w 137195"/>
                  <a:gd name="connsiteY50" fmla="*/ 130342 h 161943"/>
                  <a:gd name="connsiteX51" fmla="*/ 90110 w 137195"/>
                  <a:gd name="connsiteY51" fmla="*/ 79957 h 161943"/>
                  <a:gd name="connsiteX52" fmla="*/ 62696 w 137195"/>
                  <a:gd name="connsiteY52" fmla="*/ 82876 h 161943"/>
                  <a:gd name="connsiteX53" fmla="*/ 45055 w 137195"/>
                  <a:gd name="connsiteY53" fmla="*/ 90491 h 161943"/>
                  <a:gd name="connsiteX54" fmla="*/ 35790 w 137195"/>
                  <a:gd name="connsiteY54" fmla="*/ 101278 h 161943"/>
                  <a:gd name="connsiteX55" fmla="*/ 32998 w 137195"/>
                  <a:gd name="connsiteY55" fmla="*/ 113843 h 161943"/>
                  <a:gd name="connsiteX56" fmla="*/ 35029 w 137195"/>
                  <a:gd name="connsiteY56" fmla="*/ 126535 h 161943"/>
                  <a:gd name="connsiteX57" fmla="*/ 40486 w 137195"/>
                  <a:gd name="connsiteY57" fmla="*/ 135038 h 161943"/>
                  <a:gd name="connsiteX58" fmla="*/ 48735 w 137195"/>
                  <a:gd name="connsiteY58" fmla="*/ 139734 h 161943"/>
                  <a:gd name="connsiteX59" fmla="*/ 59016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0"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29" y="64981"/>
                      <a:pt x="90237" y="64727"/>
                    </a:cubicBezTo>
                    <a:lnTo>
                      <a:pt x="90237" y="57493"/>
                    </a:lnTo>
                    <a:cubicBezTo>
                      <a:pt x="90237" y="51147"/>
                      <a:pt x="89729" y="45690"/>
                      <a:pt x="88841" y="41247"/>
                    </a:cubicBezTo>
                    <a:cubicBezTo>
                      <a:pt x="87952" y="36805"/>
                      <a:pt x="86302" y="33252"/>
                      <a:pt x="84145" y="30460"/>
                    </a:cubicBezTo>
                    <a:cubicBezTo>
                      <a:pt x="81987" y="27668"/>
                      <a:pt x="78941" y="25637"/>
                      <a:pt x="75134" y="24495"/>
                    </a:cubicBezTo>
                    <a:cubicBezTo>
                      <a:pt x="71326" y="23226"/>
                      <a:pt x="66631" y="22591"/>
                      <a:pt x="60919" y="22591"/>
                    </a:cubicBezTo>
                    <a:cubicBezTo>
                      <a:pt x="55969" y="22591"/>
                      <a:pt x="51020" y="23099"/>
                      <a:pt x="46197" y="23987"/>
                    </a:cubicBezTo>
                    <a:cubicBezTo>
                      <a:pt x="41247" y="24875"/>
                      <a:pt x="36551" y="26018"/>
                      <a:pt x="31983" y="27287"/>
                    </a:cubicBezTo>
                    <a:cubicBezTo>
                      <a:pt x="27414" y="28556"/>
                      <a:pt x="23352" y="30079"/>
                      <a:pt x="19545" y="31475"/>
                    </a:cubicBezTo>
                    <a:cubicBezTo>
                      <a:pt x="15737" y="32998"/>
                      <a:pt x="12564" y="34394"/>
                      <a:pt x="10026" y="35663"/>
                    </a:cubicBezTo>
                    <a:lnTo>
                      <a:pt x="9899" y="35663"/>
                    </a:lnTo>
                    <a:lnTo>
                      <a:pt x="3807" y="22464"/>
                    </a:lnTo>
                    <a:cubicBezTo>
                      <a:pt x="5584" y="20814"/>
                      <a:pt x="8630" y="18783"/>
                      <a:pt x="12945" y="16118"/>
                    </a:cubicBezTo>
                    <a:cubicBezTo>
                      <a:pt x="17387" y="13580"/>
                      <a:pt x="22464" y="11042"/>
                      <a:pt x="28429" y="8757"/>
                    </a:cubicBezTo>
                    <a:cubicBezTo>
                      <a:pt x="34394" y="6346"/>
                      <a:pt x="40867" y="4315"/>
                      <a:pt x="47720" y="2538"/>
                    </a:cubicBezTo>
                    <a:cubicBezTo>
                      <a:pt x="54573" y="762"/>
                      <a:pt x="61427" y="0"/>
                      <a:pt x="68280" y="0"/>
                    </a:cubicBezTo>
                    <a:cubicBezTo>
                      <a:pt x="77799" y="0"/>
                      <a:pt x="85921" y="1015"/>
                      <a:pt x="92521" y="2919"/>
                    </a:cubicBezTo>
                    <a:cubicBezTo>
                      <a:pt x="99121" y="4823"/>
                      <a:pt x="104451" y="7996"/>
                      <a:pt x="108639" y="12311"/>
                    </a:cubicBezTo>
                    <a:cubicBezTo>
                      <a:pt x="112828" y="16626"/>
                      <a:pt x="115747" y="22210"/>
                      <a:pt x="117523" y="29191"/>
                    </a:cubicBezTo>
                    <a:cubicBezTo>
                      <a:pt x="119300" y="36044"/>
                      <a:pt x="120189" y="44547"/>
                      <a:pt x="120189" y="54447"/>
                    </a:cubicBezTo>
                    <a:lnTo>
                      <a:pt x="120189" y="143668"/>
                    </a:lnTo>
                    <a:lnTo>
                      <a:pt x="137195" y="143668"/>
                    </a:lnTo>
                    <a:lnTo>
                      <a:pt x="137195" y="156994"/>
                    </a:lnTo>
                    <a:cubicBezTo>
                      <a:pt x="135419" y="157502"/>
                      <a:pt x="133388" y="158010"/>
                      <a:pt x="130976" y="158517"/>
                    </a:cubicBezTo>
                    <a:cubicBezTo>
                      <a:pt x="128565" y="159152"/>
                      <a:pt x="126027" y="159659"/>
                      <a:pt x="123362" y="160167"/>
                    </a:cubicBezTo>
                    <a:cubicBezTo>
                      <a:pt x="120696" y="160675"/>
                      <a:pt x="118031" y="161055"/>
                      <a:pt x="115239" y="161436"/>
                    </a:cubicBezTo>
                    <a:cubicBezTo>
                      <a:pt x="112447" y="161817"/>
                      <a:pt x="109908" y="161944"/>
                      <a:pt x="107497" y="161944"/>
                    </a:cubicBezTo>
                    <a:cubicBezTo>
                      <a:pt x="104959" y="161944"/>
                      <a:pt x="102674" y="161817"/>
                      <a:pt x="100898" y="161563"/>
                    </a:cubicBezTo>
                    <a:cubicBezTo>
                      <a:pt x="98994" y="161309"/>
                      <a:pt x="97471" y="160802"/>
                      <a:pt x="96329" y="159786"/>
                    </a:cubicBezTo>
                    <a:cubicBezTo>
                      <a:pt x="95186" y="158771"/>
                      <a:pt x="94298" y="157375"/>
                      <a:pt x="93663" y="155471"/>
                    </a:cubicBezTo>
                    <a:cubicBezTo>
                      <a:pt x="93029" y="153568"/>
                      <a:pt x="92775" y="150902"/>
                      <a:pt x="92775" y="147729"/>
                    </a:cubicBezTo>
                    <a:lnTo>
                      <a:pt x="92775" y="142653"/>
                    </a:lnTo>
                    <a:cubicBezTo>
                      <a:pt x="91633" y="143795"/>
                      <a:pt x="89602" y="145318"/>
                      <a:pt x="86937" y="147476"/>
                    </a:cubicBezTo>
                    <a:cubicBezTo>
                      <a:pt x="84272" y="149633"/>
                      <a:pt x="80972" y="151791"/>
                      <a:pt x="77037" y="153948"/>
                    </a:cubicBezTo>
                    <a:cubicBezTo>
                      <a:pt x="73103" y="156106"/>
                      <a:pt x="68661" y="158010"/>
                      <a:pt x="63584" y="159533"/>
                    </a:cubicBezTo>
                    <a:cubicBezTo>
                      <a:pt x="58508" y="161182"/>
                      <a:pt x="53178" y="161944"/>
                      <a:pt x="47466" y="161944"/>
                    </a:cubicBezTo>
                    <a:cubicBezTo>
                      <a:pt x="41120" y="161944"/>
                      <a:pt x="35155" y="161055"/>
                      <a:pt x="29444" y="159406"/>
                    </a:cubicBezTo>
                    <a:cubicBezTo>
                      <a:pt x="23733" y="157756"/>
                      <a:pt x="18783" y="155091"/>
                      <a:pt x="14341" y="151537"/>
                    </a:cubicBezTo>
                    <a:cubicBezTo>
                      <a:pt x="10026" y="147983"/>
                      <a:pt x="6599" y="143414"/>
                      <a:pt x="3934" y="137830"/>
                    </a:cubicBezTo>
                    <a:cubicBezTo>
                      <a:pt x="1269" y="132500"/>
                      <a:pt x="0" y="125773"/>
                      <a:pt x="0" y="118031"/>
                    </a:cubicBezTo>
                    <a:close/>
                    <a:moveTo>
                      <a:pt x="59016" y="141257"/>
                    </a:moveTo>
                    <a:cubicBezTo>
                      <a:pt x="60919" y="141257"/>
                      <a:pt x="63204" y="141003"/>
                      <a:pt x="65869" y="140495"/>
                    </a:cubicBezTo>
                    <a:cubicBezTo>
                      <a:pt x="68534" y="139988"/>
                      <a:pt x="71326" y="139226"/>
                      <a:pt x="74118" y="138338"/>
                    </a:cubicBezTo>
                    <a:cubicBezTo>
                      <a:pt x="76911" y="137449"/>
                      <a:pt x="79703" y="136307"/>
                      <a:pt x="82495" y="134911"/>
                    </a:cubicBezTo>
                    <a:cubicBezTo>
                      <a:pt x="85287" y="133515"/>
                      <a:pt x="87825" y="131992"/>
                      <a:pt x="90110" y="130342"/>
                    </a:cubicBezTo>
                    <a:lnTo>
                      <a:pt x="90110" y="79957"/>
                    </a:lnTo>
                    <a:cubicBezTo>
                      <a:pt x="79195" y="79957"/>
                      <a:pt x="70057" y="80972"/>
                      <a:pt x="62696" y="82876"/>
                    </a:cubicBezTo>
                    <a:cubicBezTo>
                      <a:pt x="55335" y="84779"/>
                      <a:pt x="49497" y="87318"/>
                      <a:pt x="45055" y="90491"/>
                    </a:cubicBezTo>
                    <a:cubicBezTo>
                      <a:pt x="40740" y="93664"/>
                      <a:pt x="37567" y="97217"/>
                      <a:pt x="35790" y="101278"/>
                    </a:cubicBezTo>
                    <a:cubicBezTo>
                      <a:pt x="34013" y="105340"/>
                      <a:pt x="32998" y="109528"/>
                      <a:pt x="32998" y="113843"/>
                    </a:cubicBezTo>
                    <a:cubicBezTo>
                      <a:pt x="32998" y="118920"/>
                      <a:pt x="33632" y="123108"/>
                      <a:pt x="35029" y="126535"/>
                    </a:cubicBezTo>
                    <a:cubicBezTo>
                      <a:pt x="36298" y="129961"/>
                      <a:pt x="38201" y="132880"/>
                      <a:pt x="40486" y="135038"/>
                    </a:cubicBezTo>
                    <a:cubicBezTo>
                      <a:pt x="42770" y="137195"/>
                      <a:pt x="45563" y="138845"/>
                      <a:pt x="48735" y="139734"/>
                    </a:cubicBezTo>
                    <a:cubicBezTo>
                      <a:pt x="52035" y="140876"/>
                      <a:pt x="55462" y="141257"/>
                      <a:pt x="59016"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7" name="Freeform: Shape 27">
                <a:extLst>
                  <a:ext uri="{FF2B5EF4-FFF2-40B4-BE49-F238E27FC236}">
                    <a16:creationId xmlns:a16="http://schemas.microsoft.com/office/drawing/2014/main" id="{59590C05-46EA-9263-5C61-C8ED7F54204A}"/>
                  </a:ext>
                </a:extLst>
              </p:cNvPr>
              <p:cNvSpPr/>
              <p:nvPr/>
            </p:nvSpPr>
            <p:spPr>
              <a:xfrm>
                <a:off x="2931510" y="1851061"/>
                <a:ext cx="100390" cy="270075"/>
              </a:xfrm>
              <a:custGeom>
                <a:avLst/>
                <a:gdLst>
                  <a:gd name="connsiteX0" fmla="*/ 19799 w 100390"/>
                  <a:gd name="connsiteY0" fmla="*/ 164355 h 270075"/>
                  <a:gd name="connsiteX1" fmla="*/ 19799 w 100390"/>
                  <a:gd name="connsiteY1" fmla="*/ 57620 h 270075"/>
                  <a:gd name="connsiteX2" fmla="*/ 0 w 100390"/>
                  <a:gd name="connsiteY2" fmla="*/ 57620 h 270075"/>
                  <a:gd name="connsiteX3" fmla="*/ 0 w 100390"/>
                  <a:gd name="connsiteY3" fmla="*/ 44801 h 270075"/>
                  <a:gd name="connsiteX4" fmla="*/ 8376 w 100390"/>
                  <a:gd name="connsiteY4" fmla="*/ 41882 h 270075"/>
                  <a:gd name="connsiteX5" fmla="*/ 14468 w 100390"/>
                  <a:gd name="connsiteY5" fmla="*/ 39090 h 270075"/>
                  <a:gd name="connsiteX6" fmla="*/ 22083 w 100390"/>
                  <a:gd name="connsiteY6" fmla="*/ 28810 h 270075"/>
                  <a:gd name="connsiteX7" fmla="*/ 24875 w 100390"/>
                  <a:gd name="connsiteY7" fmla="*/ 22337 h 270075"/>
                  <a:gd name="connsiteX8" fmla="*/ 28048 w 100390"/>
                  <a:gd name="connsiteY8" fmla="*/ 14088 h 270075"/>
                  <a:gd name="connsiteX9" fmla="*/ 30967 w 100390"/>
                  <a:gd name="connsiteY9" fmla="*/ 5965 h 270075"/>
                  <a:gd name="connsiteX10" fmla="*/ 32744 w 100390"/>
                  <a:gd name="connsiteY10" fmla="*/ 0 h 270075"/>
                  <a:gd name="connsiteX11" fmla="*/ 50259 w 100390"/>
                  <a:gd name="connsiteY11" fmla="*/ 0 h 270075"/>
                  <a:gd name="connsiteX12" fmla="*/ 50259 w 100390"/>
                  <a:gd name="connsiteY12" fmla="*/ 37821 h 270075"/>
                  <a:gd name="connsiteX13" fmla="*/ 96075 w 100390"/>
                  <a:gd name="connsiteY13" fmla="*/ 37821 h 270075"/>
                  <a:gd name="connsiteX14" fmla="*/ 96075 w 100390"/>
                  <a:gd name="connsiteY14" fmla="*/ 57620 h 270075"/>
                  <a:gd name="connsiteX15" fmla="*/ 50259 w 100390"/>
                  <a:gd name="connsiteY15" fmla="*/ 57620 h 270075"/>
                  <a:gd name="connsiteX16" fmla="*/ 50259 w 100390"/>
                  <a:gd name="connsiteY16" fmla="*/ 139480 h 270075"/>
                  <a:gd name="connsiteX17" fmla="*/ 50639 w 100390"/>
                  <a:gd name="connsiteY17" fmla="*/ 158517 h 270075"/>
                  <a:gd name="connsiteX18" fmla="*/ 52543 w 100390"/>
                  <a:gd name="connsiteY18" fmla="*/ 168670 h 270075"/>
                  <a:gd name="connsiteX19" fmla="*/ 57239 w 100390"/>
                  <a:gd name="connsiteY19" fmla="*/ 172732 h 270075"/>
                  <a:gd name="connsiteX20" fmla="*/ 65869 w 100390"/>
                  <a:gd name="connsiteY20" fmla="*/ 173493 h 270075"/>
                  <a:gd name="connsiteX21" fmla="*/ 65996 w 100390"/>
                  <a:gd name="connsiteY21" fmla="*/ 173493 h 270075"/>
                  <a:gd name="connsiteX22" fmla="*/ 74246 w 100390"/>
                  <a:gd name="connsiteY22" fmla="*/ 172986 h 270075"/>
                  <a:gd name="connsiteX23" fmla="*/ 82622 w 100390"/>
                  <a:gd name="connsiteY23" fmla="*/ 171716 h 270075"/>
                  <a:gd name="connsiteX24" fmla="*/ 90110 w 100390"/>
                  <a:gd name="connsiteY24" fmla="*/ 170066 h 270075"/>
                  <a:gd name="connsiteX25" fmla="*/ 95567 w 100390"/>
                  <a:gd name="connsiteY25" fmla="*/ 168417 h 270075"/>
                  <a:gd name="connsiteX26" fmla="*/ 95694 w 100390"/>
                  <a:gd name="connsiteY26" fmla="*/ 168417 h 270075"/>
                  <a:gd name="connsiteX27" fmla="*/ 100390 w 100390"/>
                  <a:gd name="connsiteY27" fmla="*/ 181870 h 270075"/>
                  <a:gd name="connsiteX28" fmla="*/ 91379 w 100390"/>
                  <a:gd name="connsiteY28" fmla="*/ 186946 h 270075"/>
                  <a:gd name="connsiteX29" fmla="*/ 78814 w 100390"/>
                  <a:gd name="connsiteY29" fmla="*/ 191769 h 270075"/>
                  <a:gd name="connsiteX30" fmla="*/ 64727 w 100390"/>
                  <a:gd name="connsiteY30" fmla="*/ 195450 h 270075"/>
                  <a:gd name="connsiteX31" fmla="*/ 51020 w 100390"/>
                  <a:gd name="connsiteY31" fmla="*/ 196846 h 270075"/>
                  <a:gd name="connsiteX32" fmla="*/ 50766 w 100390"/>
                  <a:gd name="connsiteY32" fmla="*/ 196846 h 270075"/>
                  <a:gd name="connsiteX33" fmla="*/ 37821 w 100390"/>
                  <a:gd name="connsiteY33" fmla="*/ 195196 h 270075"/>
                  <a:gd name="connsiteX34" fmla="*/ 28048 w 100390"/>
                  <a:gd name="connsiteY34" fmla="*/ 189738 h 270075"/>
                  <a:gd name="connsiteX35" fmla="*/ 21829 w 100390"/>
                  <a:gd name="connsiteY35" fmla="*/ 179712 h 270075"/>
                  <a:gd name="connsiteX36" fmla="*/ 19799 w 100390"/>
                  <a:gd name="connsiteY36" fmla="*/ 164355 h 270075"/>
                  <a:gd name="connsiteX37" fmla="*/ 52543 w 100390"/>
                  <a:gd name="connsiteY37" fmla="*/ 270076 h 270075"/>
                  <a:gd name="connsiteX38" fmla="*/ 43532 w 100390"/>
                  <a:gd name="connsiteY38" fmla="*/ 263095 h 270075"/>
                  <a:gd name="connsiteX39" fmla="*/ 43532 w 100390"/>
                  <a:gd name="connsiteY39" fmla="*/ 261572 h 270075"/>
                  <a:gd name="connsiteX40" fmla="*/ 47086 w 100390"/>
                  <a:gd name="connsiteY40" fmla="*/ 258653 h 270075"/>
                  <a:gd name="connsiteX41" fmla="*/ 49624 w 100390"/>
                  <a:gd name="connsiteY41" fmla="*/ 254338 h 270075"/>
                  <a:gd name="connsiteX42" fmla="*/ 51147 w 100390"/>
                  <a:gd name="connsiteY42" fmla="*/ 249135 h 270075"/>
                  <a:gd name="connsiteX43" fmla="*/ 51655 w 100390"/>
                  <a:gd name="connsiteY43" fmla="*/ 244058 h 270075"/>
                  <a:gd name="connsiteX44" fmla="*/ 49751 w 100390"/>
                  <a:gd name="connsiteY44" fmla="*/ 238981 h 270075"/>
                  <a:gd name="connsiteX45" fmla="*/ 45563 w 100390"/>
                  <a:gd name="connsiteY45" fmla="*/ 236062 h 270075"/>
                  <a:gd name="connsiteX46" fmla="*/ 41121 w 100390"/>
                  <a:gd name="connsiteY46" fmla="*/ 231874 h 270075"/>
                  <a:gd name="connsiteX47" fmla="*/ 39090 w 100390"/>
                  <a:gd name="connsiteY47" fmla="*/ 223879 h 270075"/>
                  <a:gd name="connsiteX48" fmla="*/ 40740 w 100390"/>
                  <a:gd name="connsiteY48" fmla="*/ 216137 h 270075"/>
                  <a:gd name="connsiteX49" fmla="*/ 44928 w 100390"/>
                  <a:gd name="connsiteY49" fmla="*/ 211441 h 270075"/>
                  <a:gd name="connsiteX50" fmla="*/ 50005 w 100390"/>
                  <a:gd name="connsiteY50" fmla="*/ 209156 h 270075"/>
                  <a:gd name="connsiteX51" fmla="*/ 54447 w 100390"/>
                  <a:gd name="connsiteY51" fmla="*/ 208522 h 270075"/>
                  <a:gd name="connsiteX52" fmla="*/ 55970 w 100390"/>
                  <a:gd name="connsiteY52" fmla="*/ 208522 h 270075"/>
                  <a:gd name="connsiteX53" fmla="*/ 70438 w 100390"/>
                  <a:gd name="connsiteY53" fmla="*/ 214868 h 270075"/>
                  <a:gd name="connsiteX54" fmla="*/ 75768 w 100390"/>
                  <a:gd name="connsiteY54" fmla="*/ 231494 h 270075"/>
                  <a:gd name="connsiteX55" fmla="*/ 72215 w 100390"/>
                  <a:gd name="connsiteY55" fmla="*/ 248246 h 270075"/>
                  <a:gd name="connsiteX56" fmla="*/ 64346 w 100390"/>
                  <a:gd name="connsiteY56" fmla="*/ 260303 h 270075"/>
                  <a:gd name="connsiteX57" fmla="*/ 56477 w 100390"/>
                  <a:gd name="connsiteY57" fmla="*/ 267537 h 270075"/>
                  <a:gd name="connsiteX58" fmla="*/ 52543 w 100390"/>
                  <a:gd name="connsiteY58" fmla="*/ 269949 h 270075"/>
                  <a:gd name="connsiteX59" fmla="*/ 52543 w 100390"/>
                  <a:gd name="connsiteY59" fmla="*/ 269949 h 27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390" h="27007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875" y="22337"/>
                    </a:cubicBezTo>
                    <a:cubicBezTo>
                      <a:pt x="26018" y="19672"/>
                      <a:pt x="27033" y="16880"/>
                      <a:pt x="28048" y="14088"/>
                    </a:cubicBezTo>
                    <a:cubicBezTo>
                      <a:pt x="29064" y="11295"/>
                      <a:pt x="30079" y="8630"/>
                      <a:pt x="30967" y="5965"/>
                    </a:cubicBezTo>
                    <a:cubicBezTo>
                      <a:pt x="31856" y="3427"/>
                      <a:pt x="32490" y="1396"/>
                      <a:pt x="32744" y="0"/>
                    </a:cubicBezTo>
                    <a:lnTo>
                      <a:pt x="50259" y="0"/>
                    </a:lnTo>
                    <a:lnTo>
                      <a:pt x="50259" y="37821"/>
                    </a:lnTo>
                    <a:lnTo>
                      <a:pt x="96075" y="37821"/>
                    </a:lnTo>
                    <a:lnTo>
                      <a:pt x="96075" y="57620"/>
                    </a:lnTo>
                    <a:lnTo>
                      <a:pt x="50259" y="57620"/>
                    </a:lnTo>
                    <a:lnTo>
                      <a:pt x="50259" y="139480"/>
                    </a:lnTo>
                    <a:cubicBezTo>
                      <a:pt x="50259" y="147603"/>
                      <a:pt x="50385" y="153948"/>
                      <a:pt x="50639" y="158517"/>
                    </a:cubicBezTo>
                    <a:cubicBezTo>
                      <a:pt x="50893" y="163086"/>
                      <a:pt x="51528" y="166513"/>
                      <a:pt x="52543" y="168670"/>
                    </a:cubicBezTo>
                    <a:cubicBezTo>
                      <a:pt x="53558" y="170828"/>
                      <a:pt x="55208" y="172224"/>
                      <a:pt x="57239" y="172732"/>
                    </a:cubicBezTo>
                    <a:cubicBezTo>
                      <a:pt x="59396"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6" y="170701"/>
                      <a:pt x="90110" y="170066"/>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372"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4" y="192277"/>
                      <a:pt x="28048" y="189738"/>
                    </a:cubicBezTo>
                    <a:cubicBezTo>
                      <a:pt x="25383" y="187200"/>
                      <a:pt x="23226" y="183900"/>
                      <a:pt x="21829" y="179712"/>
                    </a:cubicBezTo>
                    <a:cubicBezTo>
                      <a:pt x="20560" y="175397"/>
                      <a:pt x="19799" y="170320"/>
                      <a:pt x="19799" y="164355"/>
                    </a:cubicBezTo>
                    <a:close/>
                    <a:moveTo>
                      <a:pt x="52543" y="270076"/>
                    </a:moveTo>
                    <a:lnTo>
                      <a:pt x="43532" y="263095"/>
                    </a:lnTo>
                    <a:lnTo>
                      <a:pt x="43532" y="261572"/>
                    </a:lnTo>
                    <a:cubicBezTo>
                      <a:pt x="44928" y="260938"/>
                      <a:pt x="46070" y="259923"/>
                      <a:pt x="47086" y="258653"/>
                    </a:cubicBezTo>
                    <a:cubicBezTo>
                      <a:pt x="48101" y="257384"/>
                      <a:pt x="48989" y="255861"/>
                      <a:pt x="49624" y="254338"/>
                    </a:cubicBezTo>
                    <a:cubicBezTo>
                      <a:pt x="50259" y="252815"/>
                      <a:pt x="50893" y="250912"/>
                      <a:pt x="51147" y="249135"/>
                    </a:cubicBezTo>
                    <a:cubicBezTo>
                      <a:pt x="51528" y="247358"/>
                      <a:pt x="51655" y="245581"/>
                      <a:pt x="51655" y="244058"/>
                    </a:cubicBezTo>
                    <a:cubicBezTo>
                      <a:pt x="51655" y="241647"/>
                      <a:pt x="51020" y="239997"/>
                      <a:pt x="49751" y="238981"/>
                    </a:cubicBezTo>
                    <a:cubicBezTo>
                      <a:pt x="48482" y="237966"/>
                      <a:pt x="47086" y="237078"/>
                      <a:pt x="45563" y="236062"/>
                    </a:cubicBezTo>
                    <a:cubicBezTo>
                      <a:pt x="43913" y="235047"/>
                      <a:pt x="42390" y="233651"/>
                      <a:pt x="41121" y="231874"/>
                    </a:cubicBezTo>
                    <a:cubicBezTo>
                      <a:pt x="39851" y="230097"/>
                      <a:pt x="39090" y="227432"/>
                      <a:pt x="39090" y="223879"/>
                    </a:cubicBezTo>
                    <a:cubicBezTo>
                      <a:pt x="39090" y="220706"/>
                      <a:pt x="39598" y="218041"/>
                      <a:pt x="40740" y="216137"/>
                    </a:cubicBezTo>
                    <a:cubicBezTo>
                      <a:pt x="41882" y="214106"/>
                      <a:pt x="43278" y="212583"/>
                      <a:pt x="44928" y="211441"/>
                    </a:cubicBezTo>
                    <a:cubicBezTo>
                      <a:pt x="46578" y="210299"/>
                      <a:pt x="48228" y="209537"/>
                      <a:pt x="50005" y="209156"/>
                    </a:cubicBezTo>
                    <a:cubicBezTo>
                      <a:pt x="51781" y="208776"/>
                      <a:pt x="53305" y="208522"/>
                      <a:pt x="54447" y="208522"/>
                    </a:cubicBezTo>
                    <a:lnTo>
                      <a:pt x="55970" y="208522"/>
                    </a:lnTo>
                    <a:cubicBezTo>
                      <a:pt x="62062" y="208522"/>
                      <a:pt x="66884" y="210679"/>
                      <a:pt x="70438" y="214868"/>
                    </a:cubicBezTo>
                    <a:cubicBezTo>
                      <a:pt x="73992" y="219056"/>
                      <a:pt x="75768" y="224640"/>
                      <a:pt x="75768" y="231494"/>
                    </a:cubicBezTo>
                    <a:cubicBezTo>
                      <a:pt x="75768" y="237839"/>
                      <a:pt x="74626" y="243424"/>
                      <a:pt x="72215" y="248246"/>
                    </a:cubicBezTo>
                    <a:cubicBezTo>
                      <a:pt x="69803" y="253069"/>
                      <a:pt x="67265" y="257004"/>
                      <a:pt x="64346" y="260303"/>
                    </a:cubicBezTo>
                    <a:cubicBezTo>
                      <a:pt x="61427" y="263603"/>
                      <a:pt x="58889" y="266014"/>
                      <a:pt x="56477" y="267537"/>
                    </a:cubicBezTo>
                    <a:cubicBezTo>
                      <a:pt x="54066" y="269187"/>
                      <a:pt x="52797" y="269949"/>
                      <a:pt x="52543" y="269949"/>
                    </a:cubicBezTo>
                    <a:lnTo>
                      <a:pt x="52543" y="269949"/>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8" name="Freeform: Shape 28">
                <a:extLst>
                  <a:ext uri="{FF2B5EF4-FFF2-40B4-BE49-F238E27FC236}">
                    <a16:creationId xmlns:a16="http://schemas.microsoft.com/office/drawing/2014/main" id="{4E724BBE-2489-ACE4-F163-DDFE3319106C}"/>
                  </a:ext>
                </a:extLst>
              </p:cNvPr>
              <p:cNvSpPr/>
              <p:nvPr/>
            </p:nvSpPr>
            <p:spPr>
              <a:xfrm>
                <a:off x="3046495" y="1818317"/>
                <a:ext cx="75260" cy="226416"/>
              </a:xfrm>
              <a:custGeom>
                <a:avLst/>
                <a:gdLst>
                  <a:gd name="connsiteX0" fmla="*/ 0 w 75260"/>
                  <a:gd name="connsiteY0" fmla="*/ 226290 h 226416"/>
                  <a:gd name="connsiteX1" fmla="*/ 0 w 75260"/>
                  <a:gd name="connsiteY1" fmla="*/ 211187 h 226416"/>
                  <a:gd name="connsiteX2" fmla="*/ 22591 w 75260"/>
                  <a:gd name="connsiteY2" fmla="*/ 208903 h 226416"/>
                  <a:gd name="connsiteX3" fmla="*/ 22591 w 75260"/>
                  <a:gd name="connsiteY3" fmla="*/ 95060 h 226416"/>
                  <a:gd name="connsiteX4" fmla="*/ 3427 w 75260"/>
                  <a:gd name="connsiteY4" fmla="*/ 89094 h 226416"/>
                  <a:gd name="connsiteX5" fmla="*/ 3427 w 75260"/>
                  <a:gd name="connsiteY5" fmla="*/ 72722 h 226416"/>
                  <a:gd name="connsiteX6" fmla="*/ 45182 w 75260"/>
                  <a:gd name="connsiteY6" fmla="*/ 67138 h 226416"/>
                  <a:gd name="connsiteX7" fmla="*/ 45816 w 75260"/>
                  <a:gd name="connsiteY7" fmla="*/ 67138 h 226416"/>
                  <a:gd name="connsiteX8" fmla="*/ 53050 w 75260"/>
                  <a:gd name="connsiteY8" fmla="*/ 72596 h 226416"/>
                  <a:gd name="connsiteX9" fmla="*/ 53050 w 75260"/>
                  <a:gd name="connsiteY9" fmla="*/ 209156 h 226416"/>
                  <a:gd name="connsiteX10" fmla="*/ 75261 w 75260"/>
                  <a:gd name="connsiteY10" fmla="*/ 211314 h 226416"/>
                  <a:gd name="connsiteX11" fmla="*/ 75261 w 75260"/>
                  <a:gd name="connsiteY11" fmla="*/ 226417 h 226416"/>
                  <a:gd name="connsiteX12" fmla="*/ 0 w 75260"/>
                  <a:gd name="connsiteY12" fmla="*/ 226417 h 226416"/>
                  <a:gd name="connsiteX13" fmla="*/ 33379 w 75260"/>
                  <a:gd name="connsiteY13" fmla="*/ 41121 h 226416"/>
                  <a:gd name="connsiteX14" fmla="*/ 26145 w 75260"/>
                  <a:gd name="connsiteY14" fmla="*/ 39724 h 226416"/>
                  <a:gd name="connsiteX15" fmla="*/ 20560 w 75260"/>
                  <a:gd name="connsiteY15" fmla="*/ 35790 h 226416"/>
                  <a:gd name="connsiteX16" fmla="*/ 17007 w 75260"/>
                  <a:gd name="connsiteY16" fmla="*/ 29825 h 226416"/>
                  <a:gd name="connsiteX17" fmla="*/ 15737 w 75260"/>
                  <a:gd name="connsiteY17" fmla="*/ 22337 h 226416"/>
                  <a:gd name="connsiteX18" fmla="*/ 17007 w 75260"/>
                  <a:gd name="connsiteY18" fmla="*/ 13961 h 226416"/>
                  <a:gd name="connsiteX19" fmla="*/ 20814 w 75260"/>
                  <a:gd name="connsiteY19" fmla="*/ 6853 h 226416"/>
                  <a:gd name="connsiteX20" fmla="*/ 27160 w 75260"/>
                  <a:gd name="connsiteY20" fmla="*/ 1904 h 226416"/>
                  <a:gd name="connsiteX21" fmla="*/ 36044 w 75260"/>
                  <a:gd name="connsiteY21" fmla="*/ 0 h 226416"/>
                  <a:gd name="connsiteX22" fmla="*/ 36171 w 75260"/>
                  <a:gd name="connsiteY22" fmla="*/ 0 h 226416"/>
                  <a:gd name="connsiteX23" fmla="*/ 44166 w 75260"/>
                  <a:gd name="connsiteY23" fmla="*/ 1650 h 226416"/>
                  <a:gd name="connsiteX24" fmla="*/ 49878 w 75260"/>
                  <a:gd name="connsiteY24" fmla="*/ 5965 h 226416"/>
                  <a:gd name="connsiteX25" fmla="*/ 53431 w 75260"/>
                  <a:gd name="connsiteY25" fmla="*/ 12057 h 226416"/>
                  <a:gd name="connsiteX26" fmla="*/ 54700 w 75260"/>
                  <a:gd name="connsiteY26" fmla="*/ 19164 h 226416"/>
                  <a:gd name="connsiteX27" fmla="*/ 53431 w 75260"/>
                  <a:gd name="connsiteY27" fmla="*/ 27794 h 226416"/>
                  <a:gd name="connsiteX28" fmla="*/ 49497 w 75260"/>
                  <a:gd name="connsiteY28" fmla="*/ 34648 h 226416"/>
                  <a:gd name="connsiteX29" fmla="*/ 42897 w 75260"/>
                  <a:gd name="connsiteY29" fmla="*/ 39344 h 226416"/>
                  <a:gd name="connsiteX30" fmla="*/ 33632 w 75260"/>
                  <a:gd name="connsiteY30" fmla="*/ 40994 h 226416"/>
                  <a:gd name="connsiteX31" fmla="*/ 33379 w 75260"/>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0" h="226416">
                    <a:moveTo>
                      <a:pt x="0" y="226290"/>
                    </a:moveTo>
                    <a:lnTo>
                      <a:pt x="0" y="211187"/>
                    </a:lnTo>
                    <a:lnTo>
                      <a:pt x="22591" y="208903"/>
                    </a:lnTo>
                    <a:lnTo>
                      <a:pt x="22591" y="95060"/>
                    </a:lnTo>
                    <a:lnTo>
                      <a:pt x="3427" y="89094"/>
                    </a:lnTo>
                    <a:lnTo>
                      <a:pt x="3427" y="72722"/>
                    </a:lnTo>
                    <a:lnTo>
                      <a:pt x="45182" y="67138"/>
                    </a:lnTo>
                    <a:lnTo>
                      <a:pt x="45816" y="67138"/>
                    </a:lnTo>
                    <a:lnTo>
                      <a:pt x="53050" y="72596"/>
                    </a:lnTo>
                    <a:lnTo>
                      <a:pt x="53050" y="209156"/>
                    </a:lnTo>
                    <a:lnTo>
                      <a:pt x="75261" y="211314"/>
                    </a:lnTo>
                    <a:lnTo>
                      <a:pt x="75261" y="226417"/>
                    </a:lnTo>
                    <a:lnTo>
                      <a:pt x="0" y="226417"/>
                    </a:lnTo>
                    <a:close/>
                    <a:moveTo>
                      <a:pt x="33379" y="41121"/>
                    </a:moveTo>
                    <a:cubicBezTo>
                      <a:pt x="30713" y="41121"/>
                      <a:pt x="28302" y="40613"/>
                      <a:pt x="26145" y="39724"/>
                    </a:cubicBezTo>
                    <a:cubicBezTo>
                      <a:pt x="23987" y="38709"/>
                      <a:pt x="22083" y="37440"/>
                      <a:pt x="20560" y="35790"/>
                    </a:cubicBezTo>
                    <a:cubicBezTo>
                      <a:pt x="19037" y="34140"/>
                      <a:pt x="17895" y="32110"/>
                      <a:pt x="17007" y="29825"/>
                    </a:cubicBezTo>
                    <a:cubicBezTo>
                      <a:pt x="16245" y="27541"/>
                      <a:pt x="15737" y="25002"/>
                      <a:pt x="15737" y="22337"/>
                    </a:cubicBezTo>
                    <a:cubicBezTo>
                      <a:pt x="15737" y="19418"/>
                      <a:pt x="16118" y="16626"/>
                      <a:pt x="17007" y="13961"/>
                    </a:cubicBezTo>
                    <a:cubicBezTo>
                      <a:pt x="17895" y="11295"/>
                      <a:pt x="19164" y="9011"/>
                      <a:pt x="20814" y="6853"/>
                    </a:cubicBezTo>
                    <a:cubicBezTo>
                      <a:pt x="22464" y="4823"/>
                      <a:pt x="24621" y="3173"/>
                      <a:pt x="27160" y="1904"/>
                    </a:cubicBezTo>
                    <a:cubicBezTo>
                      <a:pt x="29698" y="635"/>
                      <a:pt x="32617" y="0"/>
                      <a:pt x="36044" y="0"/>
                    </a:cubicBezTo>
                    <a:lnTo>
                      <a:pt x="36171" y="0"/>
                    </a:lnTo>
                    <a:cubicBezTo>
                      <a:pt x="39217" y="0"/>
                      <a:pt x="41882" y="508"/>
                      <a:pt x="44166" y="1650"/>
                    </a:cubicBezTo>
                    <a:cubicBezTo>
                      <a:pt x="46451" y="2792"/>
                      <a:pt x="48355" y="4188"/>
                      <a:pt x="49878" y="5965"/>
                    </a:cubicBezTo>
                    <a:cubicBezTo>
                      <a:pt x="51401" y="7742"/>
                      <a:pt x="52543" y="9772"/>
                      <a:pt x="53431" y="12057"/>
                    </a:cubicBezTo>
                    <a:cubicBezTo>
                      <a:pt x="54193" y="14341"/>
                      <a:pt x="54700" y="16753"/>
                      <a:pt x="54700" y="19164"/>
                    </a:cubicBezTo>
                    <a:cubicBezTo>
                      <a:pt x="54700" y="22210"/>
                      <a:pt x="54320" y="25129"/>
                      <a:pt x="53431" y="27794"/>
                    </a:cubicBezTo>
                    <a:cubicBezTo>
                      <a:pt x="52543" y="30460"/>
                      <a:pt x="51274" y="32744"/>
                      <a:pt x="49497" y="34648"/>
                    </a:cubicBezTo>
                    <a:cubicBezTo>
                      <a:pt x="47720" y="36552"/>
                      <a:pt x="45563" y="38201"/>
                      <a:pt x="42897" y="39344"/>
                    </a:cubicBezTo>
                    <a:cubicBezTo>
                      <a:pt x="40232" y="40486"/>
                      <a:pt x="37186" y="40994"/>
                      <a:pt x="33632"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29" name="Freeform: Shape 29">
                <a:extLst>
                  <a:ext uri="{FF2B5EF4-FFF2-40B4-BE49-F238E27FC236}">
                    <a16:creationId xmlns:a16="http://schemas.microsoft.com/office/drawing/2014/main" id="{4ECDBCEA-7B2A-70C1-F91A-B3DBF77E984C}"/>
                  </a:ext>
                </a:extLst>
              </p:cNvPr>
              <p:cNvSpPr/>
              <p:nvPr/>
            </p:nvSpPr>
            <p:spPr>
              <a:xfrm>
                <a:off x="3140920" y="1884694"/>
                <a:ext cx="143795" cy="162832"/>
              </a:xfrm>
              <a:custGeom>
                <a:avLst/>
                <a:gdLst>
                  <a:gd name="connsiteX0" fmla="*/ 0 w 143795"/>
                  <a:gd name="connsiteY0" fmla="*/ 81353 h 162832"/>
                  <a:gd name="connsiteX1" fmla="*/ 6346 w 143795"/>
                  <a:gd name="connsiteY1" fmla="*/ 46832 h 162832"/>
                  <a:gd name="connsiteX2" fmla="*/ 23099 w 143795"/>
                  <a:gd name="connsiteY2" fmla="*/ 21322 h 162832"/>
                  <a:gd name="connsiteX3" fmla="*/ 46832 w 143795"/>
                  <a:gd name="connsiteY3" fmla="*/ 5457 h 162832"/>
                  <a:gd name="connsiteX4" fmla="*/ 73738 w 143795"/>
                  <a:gd name="connsiteY4" fmla="*/ 0 h 162832"/>
                  <a:gd name="connsiteX5" fmla="*/ 105720 w 143795"/>
                  <a:gd name="connsiteY5" fmla="*/ 6346 h 162832"/>
                  <a:gd name="connsiteX6" fmla="*/ 127423 w 143795"/>
                  <a:gd name="connsiteY6" fmla="*/ 23733 h 162832"/>
                  <a:gd name="connsiteX7" fmla="*/ 139861 w 143795"/>
                  <a:gd name="connsiteY7" fmla="*/ 49751 h 162832"/>
                  <a:gd name="connsiteX8" fmla="*/ 143795 w 143795"/>
                  <a:gd name="connsiteY8" fmla="*/ 81607 h 162832"/>
                  <a:gd name="connsiteX9" fmla="*/ 137449 w 143795"/>
                  <a:gd name="connsiteY9" fmla="*/ 116381 h 162832"/>
                  <a:gd name="connsiteX10" fmla="*/ 120697 w 143795"/>
                  <a:gd name="connsiteY10" fmla="*/ 141891 h 162832"/>
                  <a:gd name="connsiteX11" fmla="*/ 97090 w 143795"/>
                  <a:gd name="connsiteY11" fmla="*/ 157502 h 162832"/>
                  <a:gd name="connsiteX12" fmla="*/ 70057 w 143795"/>
                  <a:gd name="connsiteY12" fmla="*/ 162832 h 162832"/>
                  <a:gd name="connsiteX13" fmla="*/ 38202 w 143795"/>
                  <a:gd name="connsiteY13" fmla="*/ 156487 h 162832"/>
                  <a:gd name="connsiteX14" fmla="*/ 16372 w 143795"/>
                  <a:gd name="connsiteY14" fmla="*/ 139099 h 162832"/>
                  <a:gd name="connsiteX15" fmla="*/ 3807 w 143795"/>
                  <a:gd name="connsiteY15" fmla="*/ 113082 h 162832"/>
                  <a:gd name="connsiteX16" fmla="*/ 0 w 143795"/>
                  <a:gd name="connsiteY16" fmla="*/ 81353 h 162832"/>
                  <a:gd name="connsiteX17" fmla="*/ 71834 w 143795"/>
                  <a:gd name="connsiteY17" fmla="*/ 146206 h 162832"/>
                  <a:gd name="connsiteX18" fmla="*/ 100644 w 143795"/>
                  <a:gd name="connsiteY18" fmla="*/ 130723 h 162832"/>
                  <a:gd name="connsiteX19" fmla="*/ 109909 w 143795"/>
                  <a:gd name="connsiteY19" fmla="*/ 84272 h 162832"/>
                  <a:gd name="connsiteX20" fmla="*/ 107878 w 143795"/>
                  <a:gd name="connsiteY20" fmla="*/ 57873 h 162832"/>
                  <a:gd name="connsiteX21" fmla="*/ 101279 w 143795"/>
                  <a:gd name="connsiteY21" fmla="*/ 36425 h 162832"/>
                  <a:gd name="connsiteX22" fmla="*/ 89602 w 143795"/>
                  <a:gd name="connsiteY22" fmla="*/ 22083 h 162832"/>
                  <a:gd name="connsiteX23" fmla="*/ 72088 w 143795"/>
                  <a:gd name="connsiteY23" fmla="*/ 16753 h 162832"/>
                  <a:gd name="connsiteX24" fmla="*/ 43278 w 143795"/>
                  <a:gd name="connsiteY24" fmla="*/ 32236 h 162832"/>
                  <a:gd name="connsiteX25" fmla="*/ 34013 w 143795"/>
                  <a:gd name="connsiteY25" fmla="*/ 78687 h 162832"/>
                  <a:gd name="connsiteX26" fmla="*/ 36171 w 143795"/>
                  <a:gd name="connsiteY26" fmla="*/ 105086 h 162832"/>
                  <a:gd name="connsiteX27" fmla="*/ 42771 w 143795"/>
                  <a:gd name="connsiteY27" fmla="*/ 126535 h 162832"/>
                  <a:gd name="connsiteX28" fmla="*/ 54447 w 143795"/>
                  <a:gd name="connsiteY28" fmla="*/ 141003 h 162832"/>
                  <a:gd name="connsiteX29" fmla="*/ 71834 w 143795"/>
                  <a:gd name="connsiteY29" fmla="*/ 146206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3795" h="162832">
                    <a:moveTo>
                      <a:pt x="0" y="81353"/>
                    </a:moveTo>
                    <a:cubicBezTo>
                      <a:pt x="0" y="68407"/>
                      <a:pt x="2158" y="56858"/>
                      <a:pt x="6346" y="46832"/>
                    </a:cubicBezTo>
                    <a:cubicBezTo>
                      <a:pt x="10534" y="36805"/>
                      <a:pt x="16118" y="28302"/>
                      <a:pt x="23099" y="21322"/>
                    </a:cubicBezTo>
                    <a:cubicBezTo>
                      <a:pt x="30079" y="14341"/>
                      <a:pt x="37948" y="9138"/>
                      <a:pt x="46832" y="5457"/>
                    </a:cubicBezTo>
                    <a:cubicBezTo>
                      <a:pt x="55716" y="1904"/>
                      <a:pt x="64600" y="0"/>
                      <a:pt x="73738" y="0"/>
                    </a:cubicBezTo>
                    <a:cubicBezTo>
                      <a:pt x="86302" y="0"/>
                      <a:pt x="96963" y="2158"/>
                      <a:pt x="105720" y="6346"/>
                    </a:cubicBezTo>
                    <a:cubicBezTo>
                      <a:pt x="114604" y="10534"/>
                      <a:pt x="121839" y="16372"/>
                      <a:pt x="127423" y="23733"/>
                    </a:cubicBezTo>
                    <a:cubicBezTo>
                      <a:pt x="133134" y="31094"/>
                      <a:pt x="137196" y="39851"/>
                      <a:pt x="139861" y="49751"/>
                    </a:cubicBezTo>
                    <a:cubicBezTo>
                      <a:pt x="142526" y="59650"/>
                      <a:pt x="143795" y="70311"/>
                      <a:pt x="143795" y="81607"/>
                    </a:cubicBezTo>
                    <a:cubicBezTo>
                      <a:pt x="143795" y="94679"/>
                      <a:pt x="141637" y="106228"/>
                      <a:pt x="137449" y="116381"/>
                    </a:cubicBezTo>
                    <a:cubicBezTo>
                      <a:pt x="133261" y="126535"/>
                      <a:pt x="127677" y="135038"/>
                      <a:pt x="120697" y="141891"/>
                    </a:cubicBezTo>
                    <a:cubicBezTo>
                      <a:pt x="113843" y="148745"/>
                      <a:pt x="105974" y="153948"/>
                      <a:pt x="97090" y="157502"/>
                    </a:cubicBezTo>
                    <a:cubicBezTo>
                      <a:pt x="88206" y="161055"/>
                      <a:pt x="79195" y="162832"/>
                      <a:pt x="70057" y="162832"/>
                    </a:cubicBezTo>
                    <a:cubicBezTo>
                      <a:pt x="57620" y="162832"/>
                      <a:pt x="46959" y="160675"/>
                      <a:pt x="38202" y="156487"/>
                    </a:cubicBezTo>
                    <a:cubicBezTo>
                      <a:pt x="29318" y="152298"/>
                      <a:pt x="22083" y="146460"/>
                      <a:pt x="16372" y="139099"/>
                    </a:cubicBezTo>
                    <a:cubicBezTo>
                      <a:pt x="10661" y="131738"/>
                      <a:pt x="6473" y="122981"/>
                      <a:pt x="3807" y="113082"/>
                    </a:cubicBezTo>
                    <a:cubicBezTo>
                      <a:pt x="1396" y="103309"/>
                      <a:pt x="0" y="92648"/>
                      <a:pt x="0" y="81353"/>
                    </a:cubicBezTo>
                    <a:close/>
                    <a:moveTo>
                      <a:pt x="71834" y="146206"/>
                    </a:moveTo>
                    <a:cubicBezTo>
                      <a:pt x="84906" y="146206"/>
                      <a:pt x="94425" y="141003"/>
                      <a:pt x="100644" y="130723"/>
                    </a:cubicBezTo>
                    <a:cubicBezTo>
                      <a:pt x="106736" y="120443"/>
                      <a:pt x="109909" y="104959"/>
                      <a:pt x="109909" y="84272"/>
                    </a:cubicBezTo>
                    <a:cubicBezTo>
                      <a:pt x="109909" y="74880"/>
                      <a:pt x="109274" y="66123"/>
                      <a:pt x="107878" y="57873"/>
                    </a:cubicBezTo>
                    <a:cubicBezTo>
                      <a:pt x="106482" y="49624"/>
                      <a:pt x="104324" y="42517"/>
                      <a:pt x="101279" y="36425"/>
                    </a:cubicBezTo>
                    <a:cubicBezTo>
                      <a:pt x="98232" y="30333"/>
                      <a:pt x="94425" y="25637"/>
                      <a:pt x="89602" y="22083"/>
                    </a:cubicBezTo>
                    <a:cubicBezTo>
                      <a:pt x="84779" y="18530"/>
                      <a:pt x="78941" y="16753"/>
                      <a:pt x="72088" y="16753"/>
                    </a:cubicBezTo>
                    <a:cubicBezTo>
                      <a:pt x="59016" y="16753"/>
                      <a:pt x="49370" y="21956"/>
                      <a:pt x="43278" y="32236"/>
                    </a:cubicBezTo>
                    <a:cubicBezTo>
                      <a:pt x="37059" y="42517"/>
                      <a:pt x="34013" y="58000"/>
                      <a:pt x="34013" y="78687"/>
                    </a:cubicBezTo>
                    <a:cubicBezTo>
                      <a:pt x="34013" y="88079"/>
                      <a:pt x="34775" y="96836"/>
                      <a:pt x="36171" y="105086"/>
                    </a:cubicBezTo>
                    <a:cubicBezTo>
                      <a:pt x="37567" y="113208"/>
                      <a:pt x="39725" y="120443"/>
                      <a:pt x="42771" y="126535"/>
                    </a:cubicBezTo>
                    <a:cubicBezTo>
                      <a:pt x="45816" y="132626"/>
                      <a:pt x="49751" y="137449"/>
                      <a:pt x="54447" y="141003"/>
                    </a:cubicBezTo>
                    <a:cubicBezTo>
                      <a:pt x="59270" y="144430"/>
                      <a:pt x="65108" y="146206"/>
                      <a:pt x="71834" y="146206"/>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0" name="Freeform: Shape 30">
                <a:extLst>
                  <a:ext uri="{FF2B5EF4-FFF2-40B4-BE49-F238E27FC236}">
                    <a16:creationId xmlns:a16="http://schemas.microsoft.com/office/drawing/2014/main" id="{38CB620A-B86E-4393-2380-10FBC62BDDE0}"/>
                  </a:ext>
                </a:extLst>
              </p:cNvPr>
              <p:cNvSpPr/>
              <p:nvPr/>
            </p:nvSpPr>
            <p:spPr>
              <a:xfrm>
                <a:off x="3309844" y="1885455"/>
                <a:ext cx="167274" cy="159278"/>
              </a:xfrm>
              <a:custGeom>
                <a:avLst/>
                <a:gdLst>
                  <a:gd name="connsiteX0" fmla="*/ 888 w 167274"/>
                  <a:gd name="connsiteY0" fmla="*/ 159152 h 159278"/>
                  <a:gd name="connsiteX1" fmla="*/ 888 w 167274"/>
                  <a:gd name="connsiteY1" fmla="*/ 144049 h 159278"/>
                  <a:gd name="connsiteX2" fmla="*/ 19164 w 167274"/>
                  <a:gd name="connsiteY2" fmla="*/ 141764 h 159278"/>
                  <a:gd name="connsiteX3" fmla="*/ 19164 w 167274"/>
                  <a:gd name="connsiteY3" fmla="*/ 27921 h 159278"/>
                  <a:gd name="connsiteX4" fmla="*/ 0 w 167274"/>
                  <a:gd name="connsiteY4" fmla="*/ 21956 h 159278"/>
                  <a:gd name="connsiteX5" fmla="*/ 0 w 167274"/>
                  <a:gd name="connsiteY5" fmla="*/ 5584 h 159278"/>
                  <a:gd name="connsiteX6" fmla="*/ 38963 w 167274"/>
                  <a:gd name="connsiteY6" fmla="*/ 0 h 159278"/>
                  <a:gd name="connsiteX7" fmla="*/ 39597 w 167274"/>
                  <a:gd name="connsiteY7" fmla="*/ 0 h 159278"/>
                  <a:gd name="connsiteX8" fmla="*/ 46324 w 167274"/>
                  <a:gd name="connsiteY8" fmla="*/ 5457 h 159278"/>
                  <a:gd name="connsiteX9" fmla="*/ 46324 w 167274"/>
                  <a:gd name="connsiteY9" fmla="*/ 16118 h 159278"/>
                  <a:gd name="connsiteX10" fmla="*/ 46070 w 167274"/>
                  <a:gd name="connsiteY10" fmla="*/ 21956 h 159278"/>
                  <a:gd name="connsiteX11" fmla="*/ 57239 w 167274"/>
                  <a:gd name="connsiteY11" fmla="*/ 13961 h 159278"/>
                  <a:gd name="connsiteX12" fmla="*/ 71453 w 167274"/>
                  <a:gd name="connsiteY12" fmla="*/ 6980 h 159278"/>
                  <a:gd name="connsiteX13" fmla="*/ 86937 w 167274"/>
                  <a:gd name="connsiteY13" fmla="*/ 2031 h 159278"/>
                  <a:gd name="connsiteX14" fmla="*/ 102167 w 167274"/>
                  <a:gd name="connsiteY14" fmla="*/ 127 h 159278"/>
                  <a:gd name="connsiteX15" fmla="*/ 124504 w 167274"/>
                  <a:gd name="connsiteY15" fmla="*/ 3807 h 159278"/>
                  <a:gd name="connsiteX16" fmla="*/ 138211 w 167274"/>
                  <a:gd name="connsiteY16" fmla="*/ 15484 h 159278"/>
                  <a:gd name="connsiteX17" fmla="*/ 145064 w 167274"/>
                  <a:gd name="connsiteY17" fmla="*/ 35663 h 159278"/>
                  <a:gd name="connsiteX18" fmla="*/ 146968 w 167274"/>
                  <a:gd name="connsiteY18" fmla="*/ 65108 h 159278"/>
                  <a:gd name="connsiteX19" fmla="*/ 146968 w 167274"/>
                  <a:gd name="connsiteY19" fmla="*/ 141891 h 159278"/>
                  <a:gd name="connsiteX20" fmla="*/ 167274 w 167274"/>
                  <a:gd name="connsiteY20" fmla="*/ 144176 h 159278"/>
                  <a:gd name="connsiteX21" fmla="*/ 167274 w 167274"/>
                  <a:gd name="connsiteY21" fmla="*/ 159279 h 159278"/>
                  <a:gd name="connsiteX22" fmla="*/ 98486 w 167274"/>
                  <a:gd name="connsiteY22" fmla="*/ 159279 h 159278"/>
                  <a:gd name="connsiteX23" fmla="*/ 98486 w 167274"/>
                  <a:gd name="connsiteY23" fmla="*/ 144176 h 159278"/>
                  <a:gd name="connsiteX24" fmla="*/ 116508 w 167274"/>
                  <a:gd name="connsiteY24" fmla="*/ 141891 h 159278"/>
                  <a:gd name="connsiteX25" fmla="*/ 116508 w 167274"/>
                  <a:gd name="connsiteY25" fmla="*/ 64981 h 159278"/>
                  <a:gd name="connsiteX26" fmla="*/ 115620 w 167274"/>
                  <a:gd name="connsiteY26" fmla="*/ 45816 h 159278"/>
                  <a:gd name="connsiteX27" fmla="*/ 111685 w 167274"/>
                  <a:gd name="connsiteY27" fmla="*/ 32110 h 159278"/>
                  <a:gd name="connsiteX28" fmla="*/ 103309 w 167274"/>
                  <a:gd name="connsiteY28" fmla="*/ 23860 h 159278"/>
                  <a:gd name="connsiteX29" fmla="*/ 88968 w 167274"/>
                  <a:gd name="connsiteY29" fmla="*/ 21068 h 159278"/>
                  <a:gd name="connsiteX30" fmla="*/ 68153 w 167274"/>
                  <a:gd name="connsiteY30" fmla="*/ 24875 h 159278"/>
                  <a:gd name="connsiteX31" fmla="*/ 49878 w 167274"/>
                  <a:gd name="connsiteY31" fmla="*/ 34394 h 159278"/>
                  <a:gd name="connsiteX32" fmla="*/ 49878 w 167274"/>
                  <a:gd name="connsiteY32" fmla="*/ 141764 h 159278"/>
                  <a:gd name="connsiteX33" fmla="*/ 69169 w 167274"/>
                  <a:gd name="connsiteY33" fmla="*/ 144049 h 159278"/>
                  <a:gd name="connsiteX34" fmla="*/ 69169 w 167274"/>
                  <a:gd name="connsiteY34" fmla="*/ 159152 h 159278"/>
                  <a:gd name="connsiteX35" fmla="*/ 888 w 167274"/>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274" h="159278">
                    <a:moveTo>
                      <a:pt x="888" y="159152"/>
                    </a:moveTo>
                    <a:lnTo>
                      <a:pt x="888" y="144049"/>
                    </a:lnTo>
                    <a:lnTo>
                      <a:pt x="19164" y="141764"/>
                    </a:lnTo>
                    <a:lnTo>
                      <a:pt x="19164" y="27921"/>
                    </a:lnTo>
                    <a:lnTo>
                      <a:pt x="0" y="21956"/>
                    </a:lnTo>
                    <a:lnTo>
                      <a:pt x="0" y="5584"/>
                    </a:lnTo>
                    <a:lnTo>
                      <a:pt x="38963" y="0"/>
                    </a:lnTo>
                    <a:lnTo>
                      <a:pt x="39597" y="0"/>
                    </a:lnTo>
                    <a:lnTo>
                      <a:pt x="46324" y="5457"/>
                    </a:lnTo>
                    <a:lnTo>
                      <a:pt x="46324" y="16118"/>
                    </a:lnTo>
                    <a:lnTo>
                      <a:pt x="46070" y="21956"/>
                    </a:lnTo>
                    <a:cubicBezTo>
                      <a:pt x="49116" y="19164"/>
                      <a:pt x="52797" y="16499"/>
                      <a:pt x="57239" y="13961"/>
                    </a:cubicBezTo>
                    <a:cubicBezTo>
                      <a:pt x="61681" y="11296"/>
                      <a:pt x="66377" y="9011"/>
                      <a:pt x="71453" y="6980"/>
                    </a:cubicBezTo>
                    <a:cubicBezTo>
                      <a:pt x="76530" y="4950"/>
                      <a:pt x="81606" y="3300"/>
                      <a:pt x="86937" y="2031"/>
                    </a:cubicBezTo>
                    <a:cubicBezTo>
                      <a:pt x="92267" y="762"/>
                      <a:pt x="97344" y="127"/>
                      <a:pt x="102167" y="127"/>
                    </a:cubicBezTo>
                    <a:cubicBezTo>
                      <a:pt x="111178" y="127"/>
                      <a:pt x="118666" y="1396"/>
                      <a:pt x="124504" y="3807"/>
                    </a:cubicBezTo>
                    <a:cubicBezTo>
                      <a:pt x="130342" y="6219"/>
                      <a:pt x="134911" y="10153"/>
                      <a:pt x="138211" y="15484"/>
                    </a:cubicBezTo>
                    <a:cubicBezTo>
                      <a:pt x="141510" y="20814"/>
                      <a:pt x="143795" y="27541"/>
                      <a:pt x="145064" y="35663"/>
                    </a:cubicBezTo>
                    <a:cubicBezTo>
                      <a:pt x="146333" y="43786"/>
                      <a:pt x="146968" y="53685"/>
                      <a:pt x="146968" y="65108"/>
                    </a:cubicBezTo>
                    <a:lnTo>
                      <a:pt x="146968" y="141891"/>
                    </a:lnTo>
                    <a:lnTo>
                      <a:pt x="167274" y="144176"/>
                    </a:lnTo>
                    <a:lnTo>
                      <a:pt x="167274" y="159279"/>
                    </a:lnTo>
                    <a:lnTo>
                      <a:pt x="98486" y="159279"/>
                    </a:lnTo>
                    <a:lnTo>
                      <a:pt x="98486" y="144176"/>
                    </a:lnTo>
                    <a:lnTo>
                      <a:pt x="116508" y="141891"/>
                    </a:lnTo>
                    <a:lnTo>
                      <a:pt x="116508" y="64981"/>
                    </a:lnTo>
                    <a:cubicBezTo>
                      <a:pt x="116508" y="57746"/>
                      <a:pt x="116254" y="51274"/>
                      <a:pt x="115620" y="45816"/>
                    </a:cubicBezTo>
                    <a:cubicBezTo>
                      <a:pt x="114985" y="40359"/>
                      <a:pt x="113716" y="35790"/>
                      <a:pt x="111685" y="32110"/>
                    </a:cubicBezTo>
                    <a:cubicBezTo>
                      <a:pt x="109655" y="28429"/>
                      <a:pt x="106863" y="25764"/>
                      <a:pt x="103309" y="23860"/>
                    </a:cubicBezTo>
                    <a:cubicBezTo>
                      <a:pt x="99628" y="22083"/>
                      <a:pt x="94806" y="21068"/>
                      <a:pt x="88968" y="21068"/>
                    </a:cubicBezTo>
                    <a:cubicBezTo>
                      <a:pt x="81987" y="21068"/>
                      <a:pt x="75134" y="22337"/>
                      <a:pt x="68153" y="24875"/>
                    </a:cubicBezTo>
                    <a:cubicBezTo>
                      <a:pt x="61173" y="27414"/>
                      <a:pt x="55081" y="30587"/>
                      <a:pt x="49878" y="34394"/>
                    </a:cubicBezTo>
                    <a:lnTo>
                      <a:pt x="49878" y="141764"/>
                    </a:lnTo>
                    <a:lnTo>
                      <a:pt x="69169" y="144049"/>
                    </a:lnTo>
                    <a:lnTo>
                      <a:pt x="69169" y="159152"/>
                    </a:lnTo>
                    <a:lnTo>
                      <a:pt x="888"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1" name="Freeform: Shape 31">
                <a:extLst>
                  <a:ext uri="{FF2B5EF4-FFF2-40B4-BE49-F238E27FC236}">
                    <a16:creationId xmlns:a16="http://schemas.microsoft.com/office/drawing/2014/main" id="{E41131A6-AE5F-C199-69D1-8F224226852C}"/>
                  </a:ext>
                </a:extLst>
              </p:cNvPr>
              <p:cNvSpPr/>
              <p:nvPr/>
            </p:nvSpPr>
            <p:spPr>
              <a:xfrm>
                <a:off x="3496283" y="1885455"/>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40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6 w 137195"/>
                  <a:gd name="connsiteY27" fmla="*/ 143668 h 161943"/>
                  <a:gd name="connsiteX28" fmla="*/ 137196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5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7"/>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90"/>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3"/>
                      <a:pt x="12945" y="16118"/>
                    </a:cubicBezTo>
                    <a:cubicBezTo>
                      <a:pt x="17260" y="13580"/>
                      <a:pt x="22464" y="11042"/>
                      <a:pt x="28429" y="8757"/>
                    </a:cubicBezTo>
                    <a:cubicBezTo>
                      <a:pt x="34394" y="6346"/>
                      <a:pt x="40867" y="4315"/>
                      <a:pt x="47720" y="2538"/>
                    </a:cubicBezTo>
                    <a:cubicBezTo>
                      <a:pt x="54574" y="762"/>
                      <a:pt x="61427" y="0"/>
                      <a:pt x="68280" y="0"/>
                    </a:cubicBezTo>
                    <a:cubicBezTo>
                      <a:pt x="77799" y="0"/>
                      <a:pt x="85922" y="1015"/>
                      <a:pt x="92521" y="2919"/>
                    </a:cubicBezTo>
                    <a:cubicBezTo>
                      <a:pt x="99121" y="4823"/>
                      <a:pt x="104451" y="7996"/>
                      <a:pt x="108640" y="12311"/>
                    </a:cubicBezTo>
                    <a:cubicBezTo>
                      <a:pt x="112701" y="16626"/>
                      <a:pt x="115620" y="22210"/>
                      <a:pt x="117524" y="29191"/>
                    </a:cubicBezTo>
                    <a:cubicBezTo>
                      <a:pt x="119300" y="36044"/>
                      <a:pt x="120189" y="44547"/>
                      <a:pt x="120189" y="54447"/>
                    </a:cubicBezTo>
                    <a:lnTo>
                      <a:pt x="120189" y="143668"/>
                    </a:lnTo>
                    <a:lnTo>
                      <a:pt x="137196" y="143668"/>
                    </a:lnTo>
                    <a:lnTo>
                      <a:pt x="137196" y="156994"/>
                    </a:lnTo>
                    <a:cubicBezTo>
                      <a:pt x="135419" y="157502"/>
                      <a:pt x="133388" y="158010"/>
                      <a:pt x="130977" y="158517"/>
                    </a:cubicBezTo>
                    <a:cubicBezTo>
                      <a:pt x="128565" y="159152"/>
                      <a:pt x="126027" y="159659"/>
                      <a:pt x="123362" y="160167"/>
                    </a:cubicBezTo>
                    <a:cubicBezTo>
                      <a:pt x="120697" y="160675"/>
                      <a:pt x="118031" y="161055"/>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8"/>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5"/>
                      <a:pt x="29444" y="159406"/>
                    </a:cubicBezTo>
                    <a:cubicBezTo>
                      <a:pt x="23733" y="157756"/>
                      <a:pt x="18784" y="155091"/>
                      <a:pt x="14341" y="151537"/>
                    </a:cubicBezTo>
                    <a:cubicBezTo>
                      <a:pt x="10026" y="147983"/>
                      <a:pt x="6600" y="143414"/>
                      <a:pt x="3935"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4"/>
                      <a:pt x="37694" y="97217"/>
                      <a:pt x="35917" y="101278"/>
                    </a:cubicBezTo>
                    <a:cubicBezTo>
                      <a:pt x="34140" y="105340"/>
                      <a:pt x="33252" y="109528"/>
                      <a:pt x="33252" y="113843"/>
                    </a:cubicBezTo>
                    <a:cubicBezTo>
                      <a:pt x="33252" y="118920"/>
                      <a:pt x="33887" y="123108"/>
                      <a:pt x="35282" y="126535"/>
                    </a:cubicBezTo>
                    <a:cubicBezTo>
                      <a:pt x="36552" y="129961"/>
                      <a:pt x="38455" y="132880"/>
                      <a:pt x="40740" y="135038"/>
                    </a:cubicBezTo>
                    <a:cubicBezTo>
                      <a:pt x="43024" y="137195"/>
                      <a:pt x="45816" y="138845"/>
                      <a:pt x="48989" y="139734"/>
                    </a:cubicBezTo>
                    <a:cubicBezTo>
                      <a:pt x="52035"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2" name="Freeform: Shape 32">
                <a:extLst>
                  <a:ext uri="{FF2B5EF4-FFF2-40B4-BE49-F238E27FC236}">
                    <a16:creationId xmlns:a16="http://schemas.microsoft.com/office/drawing/2014/main" id="{FE1EA45A-DD0D-45BC-AD32-DFF7AB343FF8}"/>
                  </a:ext>
                </a:extLst>
              </p:cNvPr>
              <p:cNvSpPr/>
              <p:nvPr/>
            </p:nvSpPr>
            <p:spPr>
              <a:xfrm>
                <a:off x="3651246" y="1814763"/>
                <a:ext cx="76783" cy="229970"/>
              </a:xfrm>
              <a:custGeom>
                <a:avLst/>
                <a:gdLst>
                  <a:gd name="connsiteX0" fmla="*/ 0 w 76783"/>
                  <a:gd name="connsiteY0" fmla="*/ 229844 h 229970"/>
                  <a:gd name="connsiteX1" fmla="*/ 0 w 76783"/>
                  <a:gd name="connsiteY1" fmla="*/ 214741 h 229970"/>
                  <a:gd name="connsiteX2" fmla="*/ 22591 w 76783"/>
                  <a:gd name="connsiteY2" fmla="*/ 212456 h 229970"/>
                  <a:gd name="connsiteX3" fmla="*/ 22591 w 76783"/>
                  <a:gd name="connsiteY3" fmla="*/ 21576 h 229970"/>
                  <a:gd name="connsiteX4" fmla="*/ 0 w 76783"/>
                  <a:gd name="connsiteY4" fmla="*/ 19164 h 229970"/>
                  <a:gd name="connsiteX5" fmla="*/ 0 w 76783"/>
                  <a:gd name="connsiteY5" fmla="*/ 6219 h 229970"/>
                  <a:gd name="connsiteX6" fmla="*/ 45943 w 76783"/>
                  <a:gd name="connsiteY6" fmla="*/ 0 h 229970"/>
                  <a:gd name="connsiteX7" fmla="*/ 46197 w 76783"/>
                  <a:gd name="connsiteY7" fmla="*/ 0 h 229970"/>
                  <a:gd name="connsiteX8" fmla="*/ 53050 w 76783"/>
                  <a:gd name="connsiteY8" fmla="*/ 4823 h 229970"/>
                  <a:gd name="connsiteX9" fmla="*/ 53050 w 76783"/>
                  <a:gd name="connsiteY9" fmla="*/ 212583 h 229970"/>
                  <a:gd name="connsiteX10" fmla="*/ 76784 w 76783"/>
                  <a:gd name="connsiteY10" fmla="*/ 214868 h 229970"/>
                  <a:gd name="connsiteX11" fmla="*/ 76784 w 76783"/>
                  <a:gd name="connsiteY11" fmla="*/ 229970 h 229970"/>
                  <a:gd name="connsiteX12" fmla="*/ 0 w 76783"/>
                  <a:gd name="connsiteY12" fmla="*/ 229970 h 22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970">
                    <a:moveTo>
                      <a:pt x="0" y="229844"/>
                    </a:moveTo>
                    <a:lnTo>
                      <a:pt x="0" y="214741"/>
                    </a:lnTo>
                    <a:lnTo>
                      <a:pt x="22591" y="212456"/>
                    </a:lnTo>
                    <a:lnTo>
                      <a:pt x="22591" y="21576"/>
                    </a:lnTo>
                    <a:lnTo>
                      <a:pt x="0" y="19164"/>
                    </a:lnTo>
                    <a:lnTo>
                      <a:pt x="0" y="6219"/>
                    </a:lnTo>
                    <a:lnTo>
                      <a:pt x="45943" y="0"/>
                    </a:lnTo>
                    <a:lnTo>
                      <a:pt x="46197" y="0"/>
                    </a:lnTo>
                    <a:lnTo>
                      <a:pt x="53050" y="4823"/>
                    </a:lnTo>
                    <a:lnTo>
                      <a:pt x="53050" y="212583"/>
                    </a:lnTo>
                    <a:lnTo>
                      <a:pt x="76784" y="214868"/>
                    </a:lnTo>
                    <a:lnTo>
                      <a:pt x="76784" y="229970"/>
                    </a:lnTo>
                    <a:lnTo>
                      <a:pt x="0" y="229970"/>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3" name="Freeform: Shape 33">
                <a:extLst>
                  <a:ext uri="{FF2B5EF4-FFF2-40B4-BE49-F238E27FC236}">
                    <a16:creationId xmlns:a16="http://schemas.microsoft.com/office/drawing/2014/main" id="{15F76C11-2A42-1192-9412-88F4E29CF724}"/>
                  </a:ext>
                </a:extLst>
              </p:cNvPr>
              <p:cNvSpPr/>
              <p:nvPr/>
            </p:nvSpPr>
            <p:spPr>
              <a:xfrm>
                <a:off x="3837812" y="1814509"/>
                <a:ext cx="152171" cy="233143"/>
              </a:xfrm>
              <a:custGeom>
                <a:avLst/>
                <a:gdLst>
                  <a:gd name="connsiteX0" fmla="*/ 61173 w 152171"/>
                  <a:gd name="connsiteY0" fmla="*/ 233143 h 233143"/>
                  <a:gd name="connsiteX1" fmla="*/ 37948 w 152171"/>
                  <a:gd name="connsiteY1" fmla="*/ 228448 h 233143"/>
                  <a:gd name="connsiteX2" fmla="*/ 18403 w 152171"/>
                  <a:gd name="connsiteY2" fmla="*/ 214106 h 233143"/>
                  <a:gd name="connsiteX3" fmla="*/ 4950 w 152171"/>
                  <a:gd name="connsiteY3" fmla="*/ 189992 h 233143"/>
                  <a:gd name="connsiteX4" fmla="*/ 0 w 152171"/>
                  <a:gd name="connsiteY4" fmla="*/ 155725 h 233143"/>
                  <a:gd name="connsiteX5" fmla="*/ 5584 w 152171"/>
                  <a:gd name="connsiteY5" fmla="*/ 121966 h 233143"/>
                  <a:gd name="connsiteX6" fmla="*/ 21576 w 152171"/>
                  <a:gd name="connsiteY6" fmla="*/ 94679 h 233143"/>
                  <a:gd name="connsiteX7" fmla="*/ 46832 w 152171"/>
                  <a:gd name="connsiteY7" fmla="*/ 76530 h 233143"/>
                  <a:gd name="connsiteX8" fmla="*/ 80337 w 152171"/>
                  <a:gd name="connsiteY8" fmla="*/ 69930 h 233143"/>
                  <a:gd name="connsiteX9" fmla="*/ 93283 w 152171"/>
                  <a:gd name="connsiteY9" fmla="*/ 70565 h 233143"/>
                  <a:gd name="connsiteX10" fmla="*/ 105340 w 152171"/>
                  <a:gd name="connsiteY10" fmla="*/ 72342 h 233143"/>
                  <a:gd name="connsiteX11" fmla="*/ 105340 w 152171"/>
                  <a:gd name="connsiteY11" fmla="*/ 21322 h 233143"/>
                  <a:gd name="connsiteX12" fmla="*/ 78434 w 152171"/>
                  <a:gd name="connsiteY12" fmla="*/ 18784 h 233143"/>
                  <a:gd name="connsiteX13" fmla="*/ 78434 w 152171"/>
                  <a:gd name="connsiteY13" fmla="*/ 5838 h 233143"/>
                  <a:gd name="connsiteX14" fmla="*/ 128438 w 152171"/>
                  <a:gd name="connsiteY14" fmla="*/ 0 h 233143"/>
                  <a:gd name="connsiteX15" fmla="*/ 129073 w 152171"/>
                  <a:gd name="connsiteY15" fmla="*/ 0 h 233143"/>
                  <a:gd name="connsiteX16" fmla="*/ 135926 w 152171"/>
                  <a:gd name="connsiteY16" fmla="*/ 4823 h 233143"/>
                  <a:gd name="connsiteX17" fmla="*/ 135926 w 152171"/>
                  <a:gd name="connsiteY17" fmla="*/ 213472 h 233143"/>
                  <a:gd name="connsiteX18" fmla="*/ 152171 w 152171"/>
                  <a:gd name="connsiteY18" fmla="*/ 213472 h 233143"/>
                  <a:gd name="connsiteX19" fmla="*/ 152171 w 152171"/>
                  <a:gd name="connsiteY19" fmla="*/ 227940 h 233143"/>
                  <a:gd name="connsiteX20" fmla="*/ 138718 w 152171"/>
                  <a:gd name="connsiteY20" fmla="*/ 231240 h 233143"/>
                  <a:gd name="connsiteX21" fmla="*/ 122346 w 152171"/>
                  <a:gd name="connsiteY21" fmla="*/ 233016 h 233143"/>
                  <a:gd name="connsiteX22" fmla="*/ 115874 w 152171"/>
                  <a:gd name="connsiteY22" fmla="*/ 232509 h 233143"/>
                  <a:gd name="connsiteX23" fmla="*/ 111178 w 152171"/>
                  <a:gd name="connsiteY23" fmla="*/ 230478 h 233143"/>
                  <a:gd name="connsiteX24" fmla="*/ 108259 w 152171"/>
                  <a:gd name="connsiteY24" fmla="*/ 226036 h 233143"/>
                  <a:gd name="connsiteX25" fmla="*/ 107370 w 152171"/>
                  <a:gd name="connsiteY25" fmla="*/ 218548 h 233143"/>
                  <a:gd name="connsiteX26" fmla="*/ 107370 w 152171"/>
                  <a:gd name="connsiteY26" fmla="*/ 212583 h 233143"/>
                  <a:gd name="connsiteX27" fmla="*/ 99121 w 152171"/>
                  <a:gd name="connsiteY27" fmla="*/ 219944 h 233143"/>
                  <a:gd name="connsiteX28" fmla="*/ 88714 w 152171"/>
                  <a:gd name="connsiteY28" fmla="*/ 226544 h 233143"/>
                  <a:gd name="connsiteX29" fmla="*/ 76149 w 152171"/>
                  <a:gd name="connsiteY29" fmla="*/ 231240 h 233143"/>
                  <a:gd name="connsiteX30" fmla="*/ 61173 w 152171"/>
                  <a:gd name="connsiteY30" fmla="*/ 233143 h 233143"/>
                  <a:gd name="connsiteX31" fmla="*/ 73992 w 152171"/>
                  <a:gd name="connsiteY31" fmla="*/ 212202 h 233143"/>
                  <a:gd name="connsiteX32" fmla="*/ 84272 w 152171"/>
                  <a:gd name="connsiteY32" fmla="*/ 210806 h 233143"/>
                  <a:gd name="connsiteX33" fmla="*/ 93029 w 152171"/>
                  <a:gd name="connsiteY33" fmla="*/ 207380 h 233143"/>
                  <a:gd name="connsiteX34" fmla="*/ 100136 w 152171"/>
                  <a:gd name="connsiteY34" fmla="*/ 202811 h 233143"/>
                  <a:gd name="connsiteX35" fmla="*/ 105340 w 152171"/>
                  <a:gd name="connsiteY35" fmla="*/ 198115 h 233143"/>
                  <a:gd name="connsiteX36" fmla="*/ 105340 w 152171"/>
                  <a:gd name="connsiteY36" fmla="*/ 94552 h 233143"/>
                  <a:gd name="connsiteX37" fmla="*/ 101913 w 152171"/>
                  <a:gd name="connsiteY37" fmla="*/ 91379 h 233143"/>
                  <a:gd name="connsiteX38" fmla="*/ 95821 w 152171"/>
                  <a:gd name="connsiteY38" fmla="*/ 88587 h 233143"/>
                  <a:gd name="connsiteX39" fmla="*/ 87825 w 152171"/>
                  <a:gd name="connsiteY39" fmla="*/ 86683 h 233143"/>
                  <a:gd name="connsiteX40" fmla="*/ 78561 w 152171"/>
                  <a:gd name="connsiteY40" fmla="*/ 86049 h 233143"/>
                  <a:gd name="connsiteX41" fmla="*/ 61300 w 152171"/>
                  <a:gd name="connsiteY41" fmla="*/ 89475 h 233143"/>
                  <a:gd name="connsiteX42" fmla="*/ 47086 w 152171"/>
                  <a:gd name="connsiteY42" fmla="*/ 100644 h 233143"/>
                  <a:gd name="connsiteX43" fmla="*/ 37313 w 152171"/>
                  <a:gd name="connsiteY43" fmla="*/ 120823 h 233143"/>
                  <a:gd name="connsiteX44" fmla="*/ 33379 w 152171"/>
                  <a:gd name="connsiteY44" fmla="*/ 151029 h 233143"/>
                  <a:gd name="connsiteX45" fmla="*/ 36171 w 152171"/>
                  <a:gd name="connsiteY45" fmla="*/ 178570 h 233143"/>
                  <a:gd name="connsiteX46" fmla="*/ 44801 w 152171"/>
                  <a:gd name="connsiteY46" fmla="*/ 197607 h 233143"/>
                  <a:gd name="connsiteX47" fmla="*/ 57873 w 152171"/>
                  <a:gd name="connsiteY47" fmla="*/ 208649 h 233143"/>
                  <a:gd name="connsiteX48" fmla="*/ 73992 w 152171"/>
                  <a:gd name="connsiteY48" fmla="*/ 212202 h 23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2171" h="233143">
                    <a:moveTo>
                      <a:pt x="61173" y="233143"/>
                    </a:moveTo>
                    <a:cubicBezTo>
                      <a:pt x="53051" y="233143"/>
                      <a:pt x="45309" y="231620"/>
                      <a:pt x="37948" y="228448"/>
                    </a:cubicBezTo>
                    <a:cubicBezTo>
                      <a:pt x="30587" y="225275"/>
                      <a:pt x="24114" y="220579"/>
                      <a:pt x="18403" y="214106"/>
                    </a:cubicBezTo>
                    <a:cubicBezTo>
                      <a:pt x="12819" y="207760"/>
                      <a:pt x="8376" y="199638"/>
                      <a:pt x="4950" y="189992"/>
                    </a:cubicBezTo>
                    <a:cubicBezTo>
                      <a:pt x="1650" y="180347"/>
                      <a:pt x="0" y="168924"/>
                      <a:pt x="0" y="155725"/>
                    </a:cubicBezTo>
                    <a:cubicBezTo>
                      <a:pt x="0" y="143668"/>
                      <a:pt x="1904" y="132500"/>
                      <a:pt x="5584" y="121966"/>
                    </a:cubicBezTo>
                    <a:cubicBezTo>
                      <a:pt x="9265" y="111559"/>
                      <a:pt x="14595" y="102421"/>
                      <a:pt x="21576" y="94679"/>
                    </a:cubicBezTo>
                    <a:cubicBezTo>
                      <a:pt x="28556" y="86937"/>
                      <a:pt x="36932" y="80972"/>
                      <a:pt x="46832" y="76530"/>
                    </a:cubicBezTo>
                    <a:cubicBezTo>
                      <a:pt x="56731" y="72215"/>
                      <a:pt x="67900" y="69930"/>
                      <a:pt x="80337" y="69930"/>
                    </a:cubicBezTo>
                    <a:cubicBezTo>
                      <a:pt x="84779" y="69930"/>
                      <a:pt x="88968" y="70184"/>
                      <a:pt x="93283" y="70565"/>
                    </a:cubicBezTo>
                    <a:cubicBezTo>
                      <a:pt x="97471" y="71073"/>
                      <a:pt x="101532" y="71580"/>
                      <a:pt x="105340" y="72342"/>
                    </a:cubicBezTo>
                    <a:lnTo>
                      <a:pt x="105340" y="21322"/>
                    </a:lnTo>
                    <a:lnTo>
                      <a:pt x="78434" y="18784"/>
                    </a:lnTo>
                    <a:lnTo>
                      <a:pt x="78434" y="5838"/>
                    </a:lnTo>
                    <a:lnTo>
                      <a:pt x="128438" y="0"/>
                    </a:lnTo>
                    <a:lnTo>
                      <a:pt x="129073" y="0"/>
                    </a:lnTo>
                    <a:lnTo>
                      <a:pt x="135926" y="4823"/>
                    </a:lnTo>
                    <a:lnTo>
                      <a:pt x="135926" y="213472"/>
                    </a:lnTo>
                    <a:lnTo>
                      <a:pt x="152171" y="213472"/>
                    </a:lnTo>
                    <a:lnTo>
                      <a:pt x="152171" y="227940"/>
                    </a:lnTo>
                    <a:cubicBezTo>
                      <a:pt x="148364" y="228955"/>
                      <a:pt x="143922" y="230097"/>
                      <a:pt x="138718" y="231240"/>
                    </a:cubicBezTo>
                    <a:cubicBezTo>
                      <a:pt x="133515" y="232382"/>
                      <a:pt x="128057" y="233016"/>
                      <a:pt x="122346" y="233016"/>
                    </a:cubicBezTo>
                    <a:cubicBezTo>
                      <a:pt x="119808" y="233016"/>
                      <a:pt x="117777" y="232890"/>
                      <a:pt x="115874" y="232509"/>
                    </a:cubicBezTo>
                    <a:cubicBezTo>
                      <a:pt x="114097" y="232128"/>
                      <a:pt x="112447" y="231493"/>
                      <a:pt x="111178" y="230478"/>
                    </a:cubicBezTo>
                    <a:cubicBezTo>
                      <a:pt x="109909" y="229463"/>
                      <a:pt x="108893" y="227940"/>
                      <a:pt x="108259" y="226036"/>
                    </a:cubicBezTo>
                    <a:cubicBezTo>
                      <a:pt x="107624" y="224132"/>
                      <a:pt x="107370" y="221594"/>
                      <a:pt x="107370" y="218548"/>
                    </a:cubicBezTo>
                    <a:lnTo>
                      <a:pt x="107370" y="212583"/>
                    </a:lnTo>
                    <a:cubicBezTo>
                      <a:pt x="104959" y="214995"/>
                      <a:pt x="102294" y="217533"/>
                      <a:pt x="99121" y="219944"/>
                    </a:cubicBezTo>
                    <a:cubicBezTo>
                      <a:pt x="96075" y="222356"/>
                      <a:pt x="92521" y="224640"/>
                      <a:pt x="88714" y="226544"/>
                    </a:cubicBezTo>
                    <a:cubicBezTo>
                      <a:pt x="84906" y="228448"/>
                      <a:pt x="80718" y="229971"/>
                      <a:pt x="76149" y="231240"/>
                    </a:cubicBezTo>
                    <a:cubicBezTo>
                      <a:pt x="71580" y="232636"/>
                      <a:pt x="66631" y="233143"/>
                      <a:pt x="61173" y="233143"/>
                    </a:cubicBezTo>
                    <a:close/>
                    <a:moveTo>
                      <a:pt x="73992" y="212202"/>
                    </a:moveTo>
                    <a:cubicBezTo>
                      <a:pt x="77672" y="212202"/>
                      <a:pt x="81099" y="211695"/>
                      <a:pt x="84272" y="210806"/>
                    </a:cubicBezTo>
                    <a:cubicBezTo>
                      <a:pt x="87445" y="209918"/>
                      <a:pt x="90364" y="208776"/>
                      <a:pt x="93029" y="207380"/>
                    </a:cubicBezTo>
                    <a:cubicBezTo>
                      <a:pt x="95694" y="205984"/>
                      <a:pt x="98105" y="204461"/>
                      <a:pt x="100136" y="202811"/>
                    </a:cubicBezTo>
                    <a:cubicBezTo>
                      <a:pt x="102294" y="201161"/>
                      <a:pt x="103944" y="199638"/>
                      <a:pt x="105340" y="198115"/>
                    </a:cubicBezTo>
                    <a:lnTo>
                      <a:pt x="105340" y="94552"/>
                    </a:lnTo>
                    <a:cubicBezTo>
                      <a:pt x="104705" y="93410"/>
                      <a:pt x="103563" y="92394"/>
                      <a:pt x="101913" y="91379"/>
                    </a:cubicBezTo>
                    <a:cubicBezTo>
                      <a:pt x="100263" y="90364"/>
                      <a:pt x="98105" y="89348"/>
                      <a:pt x="95821" y="88587"/>
                    </a:cubicBezTo>
                    <a:cubicBezTo>
                      <a:pt x="93410" y="87825"/>
                      <a:pt x="90745" y="87191"/>
                      <a:pt x="87825" y="86683"/>
                    </a:cubicBezTo>
                    <a:cubicBezTo>
                      <a:pt x="84906" y="86175"/>
                      <a:pt x="81860" y="86049"/>
                      <a:pt x="78561" y="86049"/>
                    </a:cubicBezTo>
                    <a:cubicBezTo>
                      <a:pt x="72469" y="86049"/>
                      <a:pt x="66631" y="87191"/>
                      <a:pt x="61300" y="89475"/>
                    </a:cubicBezTo>
                    <a:cubicBezTo>
                      <a:pt x="55970" y="91760"/>
                      <a:pt x="51147" y="95567"/>
                      <a:pt x="47086" y="100644"/>
                    </a:cubicBezTo>
                    <a:cubicBezTo>
                      <a:pt x="43024" y="105847"/>
                      <a:pt x="39725" y="112447"/>
                      <a:pt x="37313" y="120823"/>
                    </a:cubicBezTo>
                    <a:cubicBezTo>
                      <a:pt x="34902" y="129073"/>
                      <a:pt x="33633" y="139099"/>
                      <a:pt x="33379" y="151029"/>
                    </a:cubicBezTo>
                    <a:cubicBezTo>
                      <a:pt x="33252" y="161690"/>
                      <a:pt x="34140" y="170828"/>
                      <a:pt x="36171" y="178570"/>
                    </a:cubicBezTo>
                    <a:cubicBezTo>
                      <a:pt x="38202" y="186312"/>
                      <a:pt x="41121" y="192657"/>
                      <a:pt x="44801" y="197607"/>
                    </a:cubicBezTo>
                    <a:cubicBezTo>
                      <a:pt x="48482" y="202684"/>
                      <a:pt x="52924" y="206364"/>
                      <a:pt x="57873" y="208649"/>
                    </a:cubicBezTo>
                    <a:cubicBezTo>
                      <a:pt x="62823" y="211060"/>
                      <a:pt x="68280" y="212202"/>
                      <a:pt x="73992" y="21220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4" name="Freeform: Shape 34">
                <a:extLst>
                  <a:ext uri="{FF2B5EF4-FFF2-40B4-BE49-F238E27FC236}">
                    <a16:creationId xmlns:a16="http://schemas.microsoft.com/office/drawing/2014/main" id="{B81EA875-9965-D4F8-02AA-8C8A43DB55B6}"/>
                  </a:ext>
                </a:extLst>
              </p:cNvPr>
              <p:cNvSpPr/>
              <p:nvPr/>
            </p:nvSpPr>
            <p:spPr>
              <a:xfrm>
                <a:off x="4011686" y="1884821"/>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1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3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5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2"/>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1" y="117524"/>
                      <a:pt x="43278" y="123615"/>
                      <a:pt x="47466" y="128311"/>
                    </a:cubicBezTo>
                    <a:cubicBezTo>
                      <a:pt x="51655" y="133007"/>
                      <a:pt x="56604" y="136434"/>
                      <a:pt x="62062" y="138591"/>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2"/>
                      <a:pt x="116128" y="150014"/>
                    </a:cubicBezTo>
                    <a:cubicBezTo>
                      <a:pt x="112066" y="152425"/>
                      <a:pt x="107497" y="154710"/>
                      <a:pt x="102548" y="156487"/>
                    </a:cubicBezTo>
                    <a:cubicBezTo>
                      <a:pt x="97598" y="158390"/>
                      <a:pt x="92267" y="159913"/>
                      <a:pt x="86683" y="161056"/>
                    </a:cubicBezTo>
                    <a:cubicBezTo>
                      <a:pt x="80972" y="162325"/>
                      <a:pt x="75388" y="162832"/>
                      <a:pt x="69803" y="162832"/>
                    </a:cubicBezTo>
                    <a:close/>
                    <a:moveTo>
                      <a:pt x="66377" y="16372"/>
                    </a:moveTo>
                    <a:cubicBezTo>
                      <a:pt x="61808" y="16372"/>
                      <a:pt x="57620" y="17134"/>
                      <a:pt x="53685" y="18783"/>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5"/>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5" name="Freeform: Shape 35">
                <a:extLst>
                  <a:ext uri="{FF2B5EF4-FFF2-40B4-BE49-F238E27FC236}">
                    <a16:creationId xmlns:a16="http://schemas.microsoft.com/office/drawing/2014/main" id="{02CBEC7E-8B1A-F683-DC00-79143B0ED6C6}"/>
                  </a:ext>
                </a:extLst>
              </p:cNvPr>
              <p:cNvSpPr/>
              <p:nvPr/>
            </p:nvSpPr>
            <p:spPr>
              <a:xfrm>
                <a:off x="2557491" y="2150835"/>
                <a:ext cx="137703" cy="213979"/>
              </a:xfrm>
              <a:custGeom>
                <a:avLst/>
                <a:gdLst>
                  <a:gd name="connsiteX0" fmla="*/ 63585 w 137703"/>
                  <a:gd name="connsiteY0" fmla="*/ 213979 h 213979"/>
                  <a:gd name="connsiteX1" fmla="*/ 41247 w 137703"/>
                  <a:gd name="connsiteY1" fmla="*/ 212075 h 213979"/>
                  <a:gd name="connsiteX2" fmla="*/ 22972 w 137703"/>
                  <a:gd name="connsiteY2" fmla="*/ 207887 h 213979"/>
                  <a:gd name="connsiteX3" fmla="*/ 9138 w 137703"/>
                  <a:gd name="connsiteY3" fmla="*/ 203445 h 213979"/>
                  <a:gd name="connsiteX4" fmla="*/ 0 w 137703"/>
                  <a:gd name="connsiteY4" fmla="*/ 201161 h 213979"/>
                  <a:gd name="connsiteX5" fmla="*/ 2284 w 137703"/>
                  <a:gd name="connsiteY5" fmla="*/ 150648 h 213979"/>
                  <a:gd name="connsiteX6" fmla="*/ 21195 w 137703"/>
                  <a:gd name="connsiteY6" fmla="*/ 150648 h 213979"/>
                  <a:gd name="connsiteX7" fmla="*/ 26906 w 137703"/>
                  <a:gd name="connsiteY7" fmla="*/ 184535 h 213979"/>
                  <a:gd name="connsiteX8" fmla="*/ 32998 w 137703"/>
                  <a:gd name="connsiteY8" fmla="*/ 189485 h 213979"/>
                  <a:gd name="connsiteX9" fmla="*/ 41755 w 137703"/>
                  <a:gd name="connsiteY9" fmla="*/ 193546 h 213979"/>
                  <a:gd name="connsiteX10" fmla="*/ 52416 w 137703"/>
                  <a:gd name="connsiteY10" fmla="*/ 196211 h 213979"/>
                  <a:gd name="connsiteX11" fmla="*/ 64346 w 137703"/>
                  <a:gd name="connsiteY11" fmla="*/ 197226 h 213979"/>
                  <a:gd name="connsiteX12" fmla="*/ 94806 w 137703"/>
                  <a:gd name="connsiteY12" fmla="*/ 188088 h 213979"/>
                  <a:gd name="connsiteX13" fmla="*/ 104578 w 137703"/>
                  <a:gd name="connsiteY13" fmla="*/ 163086 h 213979"/>
                  <a:gd name="connsiteX14" fmla="*/ 101405 w 137703"/>
                  <a:gd name="connsiteY14" fmla="*/ 148491 h 213979"/>
                  <a:gd name="connsiteX15" fmla="*/ 92141 w 137703"/>
                  <a:gd name="connsiteY15" fmla="*/ 136942 h 213979"/>
                  <a:gd name="connsiteX16" fmla="*/ 77418 w 137703"/>
                  <a:gd name="connsiteY16" fmla="*/ 127169 h 213979"/>
                  <a:gd name="connsiteX17" fmla="*/ 58127 w 137703"/>
                  <a:gd name="connsiteY17" fmla="*/ 117651 h 213979"/>
                  <a:gd name="connsiteX18" fmla="*/ 39978 w 137703"/>
                  <a:gd name="connsiteY18" fmla="*/ 108513 h 213979"/>
                  <a:gd name="connsiteX19" fmla="*/ 22083 w 137703"/>
                  <a:gd name="connsiteY19" fmla="*/ 95440 h 213979"/>
                  <a:gd name="connsiteX20" fmla="*/ 8376 w 137703"/>
                  <a:gd name="connsiteY20" fmla="*/ 77418 h 213979"/>
                  <a:gd name="connsiteX21" fmla="*/ 2919 w 137703"/>
                  <a:gd name="connsiteY21" fmla="*/ 53431 h 213979"/>
                  <a:gd name="connsiteX22" fmla="*/ 7742 w 137703"/>
                  <a:gd name="connsiteY22" fmla="*/ 31856 h 213979"/>
                  <a:gd name="connsiteX23" fmla="*/ 21449 w 137703"/>
                  <a:gd name="connsiteY23" fmla="*/ 14976 h 213979"/>
                  <a:gd name="connsiteX24" fmla="*/ 42644 w 137703"/>
                  <a:gd name="connsiteY24" fmla="*/ 3934 h 213979"/>
                  <a:gd name="connsiteX25" fmla="*/ 70184 w 137703"/>
                  <a:gd name="connsiteY25" fmla="*/ 0 h 213979"/>
                  <a:gd name="connsiteX26" fmla="*/ 88079 w 137703"/>
                  <a:gd name="connsiteY26" fmla="*/ 1396 h 213979"/>
                  <a:gd name="connsiteX27" fmla="*/ 103563 w 137703"/>
                  <a:gd name="connsiteY27" fmla="*/ 4442 h 213979"/>
                  <a:gd name="connsiteX28" fmla="*/ 116001 w 137703"/>
                  <a:gd name="connsiteY28" fmla="*/ 7869 h 213979"/>
                  <a:gd name="connsiteX29" fmla="*/ 124504 w 137703"/>
                  <a:gd name="connsiteY29" fmla="*/ 10153 h 213979"/>
                  <a:gd name="connsiteX30" fmla="*/ 122727 w 137703"/>
                  <a:gd name="connsiteY30" fmla="*/ 56604 h 213979"/>
                  <a:gd name="connsiteX31" fmla="*/ 104578 w 137703"/>
                  <a:gd name="connsiteY31" fmla="*/ 56604 h 213979"/>
                  <a:gd name="connsiteX32" fmla="*/ 97852 w 137703"/>
                  <a:gd name="connsiteY32" fmla="*/ 24495 h 213979"/>
                  <a:gd name="connsiteX33" fmla="*/ 93790 w 137703"/>
                  <a:gd name="connsiteY33" fmla="*/ 21703 h 213979"/>
                  <a:gd name="connsiteX34" fmla="*/ 87191 w 137703"/>
                  <a:gd name="connsiteY34" fmla="*/ 19164 h 213979"/>
                  <a:gd name="connsiteX35" fmla="*/ 78814 w 137703"/>
                  <a:gd name="connsiteY35" fmla="*/ 17260 h 213979"/>
                  <a:gd name="connsiteX36" fmla="*/ 69296 w 137703"/>
                  <a:gd name="connsiteY36" fmla="*/ 16499 h 213979"/>
                  <a:gd name="connsiteX37" fmla="*/ 41882 w 137703"/>
                  <a:gd name="connsiteY37" fmla="*/ 23733 h 213979"/>
                  <a:gd name="connsiteX38" fmla="*/ 33252 w 137703"/>
                  <a:gd name="connsiteY38" fmla="*/ 45816 h 213979"/>
                  <a:gd name="connsiteX39" fmla="*/ 36298 w 137703"/>
                  <a:gd name="connsiteY39" fmla="*/ 59650 h 213979"/>
                  <a:gd name="connsiteX40" fmla="*/ 45309 w 137703"/>
                  <a:gd name="connsiteY40" fmla="*/ 70565 h 213979"/>
                  <a:gd name="connsiteX41" fmla="*/ 59904 w 137703"/>
                  <a:gd name="connsiteY41" fmla="*/ 80337 h 213979"/>
                  <a:gd name="connsiteX42" fmla="*/ 79830 w 137703"/>
                  <a:gd name="connsiteY42" fmla="*/ 90744 h 213979"/>
                  <a:gd name="connsiteX43" fmla="*/ 100263 w 137703"/>
                  <a:gd name="connsiteY43" fmla="*/ 101659 h 213979"/>
                  <a:gd name="connsiteX44" fmla="*/ 118920 w 137703"/>
                  <a:gd name="connsiteY44" fmla="*/ 114858 h 213979"/>
                  <a:gd name="connsiteX45" fmla="*/ 132500 w 137703"/>
                  <a:gd name="connsiteY45" fmla="*/ 131738 h 213979"/>
                  <a:gd name="connsiteX46" fmla="*/ 137703 w 137703"/>
                  <a:gd name="connsiteY46" fmla="*/ 153821 h 213979"/>
                  <a:gd name="connsiteX47" fmla="*/ 132880 w 137703"/>
                  <a:gd name="connsiteY47" fmla="*/ 175397 h 213979"/>
                  <a:gd name="connsiteX48" fmla="*/ 118793 w 137703"/>
                  <a:gd name="connsiteY48" fmla="*/ 194688 h 213979"/>
                  <a:gd name="connsiteX49" fmla="*/ 95567 w 137703"/>
                  <a:gd name="connsiteY49" fmla="*/ 208522 h 213979"/>
                  <a:gd name="connsiteX50" fmla="*/ 63585 w 137703"/>
                  <a:gd name="connsiteY50" fmla="*/ 213979 h 21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7703" h="213979">
                    <a:moveTo>
                      <a:pt x="63585" y="213979"/>
                    </a:moveTo>
                    <a:cubicBezTo>
                      <a:pt x="55462" y="213979"/>
                      <a:pt x="47974" y="213345"/>
                      <a:pt x="41247" y="212075"/>
                    </a:cubicBezTo>
                    <a:cubicBezTo>
                      <a:pt x="34394" y="210806"/>
                      <a:pt x="28302" y="209410"/>
                      <a:pt x="22972" y="207887"/>
                    </a:cubicBezTo>
                    <a:cubicBezTo>
                      <a:pt x="17641" y="206364"/>
                      <a:pt x="12945" y="204841"/>
                      <a:pt x="9138" y="203445"/>
                    </a:cubicBezTo>
                    <a:cubicBezTo>
                      <a:pt x="5203" y="202049"/>
                      <a:pt x="2284" y="201288"/>
                      <a:pt x="0" y="201161"/>
                    </a:cubicBezTo>
                    <a:lnTo>
                      <a:pt x="2284" y="150648"/>
                    </a:lnTo>
                    <a:lnTo>
                      <a:pt x="21195" y="150648"/>
                    </a:lnTo>
                    <a:lnTo>
                      <a:pt x="26906" y="184535"/>
                    </a:lnTo>
                    <a:cubicBezTo>
                      <a:pt x="28429" y="186312"/>
                      <a:pt x="30460" y="187962"/>
                      <a:pt x="32998" y="189485"/>
                    </a:cubicBezTo>
                    <a:cubicBezTo>
                      <a:pt x="35536" y="191008"/>
                      <a:pt x="38455" y="192404"/>
                      <a:pt x="41755" y="193546"/>
                    </a:cubicBezTo>
                    <a:cubicBezTo>
                      <a:pt x="45055" y="194688"/>
                      <a:pt x="48609" y="195577"/>
                      <a:pt x="52416" y="196211"/>
                    </a:cubicBezTo>
                    <a:cubicBezTo>
                      <a:pt x="56223" y="196846"/>
                      <a:pt x="60158" y="197226"/>
                      <a:pt x="64346" y="197226"/>
                    </a:cubicBezTo>
                    <a:cubicBezTo>
                      <a:pt x="78053" y="197226"/>
                      <a:pt x="88206" y="194180"/>
                      <a:pt x="94806" y="188088"/>
                    </a:cubicBezTo>
                    <a:cubicBezTo>
                      <a:pt x="101278" y="181997"/>
                      <a:pt x="104578" y="173747"/>
                      <a:pt x="104578" y="163086"/>
                    </a:cubicBezTo>
                    <a:cubicBezTo>
                      <a:pt x="104578" y="157502"/>
                      <a:pt x="103436" y="152679"/>
                      <a:pt x="101405" y="148491"/>
                    </a:cubicBezTo>
                    <a:cubicBezTo>
                      <a:pt x="99248" y="144303"/>
                      <a:pt x="96202" y="140495"/>
                      <a:pt x="92141" y="136942"/>
                    </a:cubicBezTo>
                    <a:cubicBezTo>
                      <a:pt x="88079" y="133515"/>
                      <a:pt x="83130" y="130215"/>
                      <a:pt x="77418" y="127169"/>
                    </a:cubicBezTo>
                    <a:cubicBezTo>
                      <a:pt x="71707" y="124123"/>
                      <a:pt x="65234" y="120950"/>
                      <a:pt x="58127" y="117651"/>
                    </a:cubicBezTo>
                    <a:cubicBezTo>
                      <a:pt x="52416" y="115112"/>
                      <a:pt x="46451" y="112066"/>
                      <a:pt x="39978" y="108513"/>
                    </a:cubicBezTo>
                    <a:cubicBezTo>
                      <a:pt x="33506" y="104959"/>
                      <a:pt x="27541" y="100644"/>
                      <a:pt x="22083" y="95440"/>
                    </a:cubicBezTo>
                    <a:cubicBezTo>
                      <a:pt x="16626" y="90237"/>
                      <a:pt x="12057" y="84272"/>
                      <a:pt x="8376" y="77418"/>
                    </a:cubicBezTo>
                    <a:cubicBezTo>
                      <a:pt x="4696" y="70565"/>
                      <a:pt x="2919" y="62569"/>
                      <a:pt x="2919" y="53431"/>
                    </a:cubicBezTo>
                    <a:cubicBezTo>
                      <a:pt x="2919" y="45563"/>
                      <a:pt x="4569" y="38455"/>
                      <a:pt x="7742" y="31856"/>
                    </a:cubicBezTo>
                    <a:cubicBezTo>
                      <a:pt x="11042" y="25383"/>
                      <a:pt x="15484" y="19672"/>
                      <a:pt x="21449" y="14976"/>
                    </a:cubicBezTo>
                    <a:cubicBezTo>
                      <a:pt x="27287" y="10280"/>
                      <a:pt x="34394" y="6600"/>
                      <a:pt x="42644" y="3934"/>
                    </a:cubicBezTo>
                    <a:cubicBezTo>
                      <a:pt x="50893" y="1269"/>
                      <a:pt x="60031" y="0"/>
                      <a:pt x="70184" y="0"/>
                    </a:cubicBezTo>
                    <a:cubicBezTo>
                      <a:pt x="76530" y="0"/>
                      <a:pt x="82495" y="508"/>
                      <a:pt x="88079" y="1396"/>
                    </a:cubicBezTo>
                    <a:cubicBezTo>
                      <a:pt x="93790" y="2284"/>
                      <a:pt x="98867" y="3300"/>
                      <a:pt x="103563" y="4442"/>
                    </a:cubicBezTo>
                    <a:cubicBezTo>
                      <a:pt x="108259" y="5584"/>
                      <a:pt x="112447" y="6726"/>
                      <a:pt x="116001" y="7869"/>
                    </a:cubicBezTo>
                    <a:cubicBezTo>
                      <a:pt x="119554" y="9011"/>
                      <a:pt x="122346" y="9773"/>
                      <a:pt x="124504" y="10153"/>
                    </a:cubicBezTo>
                    <a:lnTo>
                      <a:pt x="122727" y="56604"/>
                    </a:lnTo>
                    <a:lnTo>
                      <a:pt x="104578" y="56604"/>
                    </a:lnTo>
                    <a:lnTo>
                      <a:pt x="97852" y="24495"/>
                    </a:lnTo>
                    <a:cubicBezTo>
                      <a:pt x="97090" y="23606"/>
                      <a:pt x="95694" y="22591"/>
                      <a:pt x="93790" y="21703"/>
                    </a:cubicBezTo>
                    <a:cubicBezTo>
                      <a:pt x="91887" y="20687"/>
                      <a:pt x="89729" y="19926"/>
                      <a:pt x="87191" y="19164"/>
                    </a:cubicBezTo>
                    <a:cubicBezTo>
                      <a:pt x="84652" y="18403"/>
                      <a:pt x="81860" y="17768"/>
                      <a:pt x="78814" y="17260"/>
                    </a:cubicBezTo>
                    <a:cubicBezTo>
                      <a:pt x="75768" y="16753"/>
                      <a:pt x="72469" y="16499"/>
                      <a:pt x="69296" y="16499"/>
                    </a:cubicBezTo>
                    <a:cubicBezTo>
                      <a:pt x="56731" y="16499"/>
                      <a:pt x="47593" y="18910"/>
                      <a:pt x="41882" y="23733"/>
                    </a:cubicBezTo>
                    <a:cubicBezTo>
                      <a:pt x="36044" y="28556"/>
                      <a:pt x="33252" y="35917"/>
                      <a:pt x="33252" y="45816"/>
                    </a:cubicBezTo>
                    <a:cubicBezTo>
                      <a:pt x="33252" y="51147"/>
                      <a:pt x="34267" y="55716"/>
                      <a:pt x="36298" y="59650"/>
                    </a:cubicBezTo>
                    <a:cubicBezTo>
                      <a:pt x="38328" y="63585"/>
                      <a:pt x="41374" y="67265"/>
                      <a:pt x="45309" y="70565"/>
                    </a:cubicBezTo>
                    <a:cubicBezTo>
                      <a:pt x="49243" y="73865"/>
                      <a:pt x="54066" y="77165"/>
                      <a:pt x="59904" y="80337"/>
                    </a:cubicBezTo>
                    <a:cubicBezTo>
                      <a:pt x="65742" y="83510"/>
                      <a:pt x="72342" y="87064"/>
                      <a:pt x="79830" y="90744"/>
                    </a:cubicBezTo>
                    <a:cubicBezTo>
                      <a:pt x="86556" y="94171"/>
                      <a:pt x="93410" y="97725"/>
                      <a:pt x="100263" y="101659"/>
                    </a:cubicBezTo>
                    <a:cubicBezTo>
                      <a:pt x="107117" y="105594"/>
                      <a:pt x="113335" y="109909"/>
                      <a:pt x="118920" y="114858"/>
                    </a:cubicBezTo>
                    <a:cubicBezTo>
                      <a:pt x="124504" y="119808"/>
                      <a:pt x="128946" y="125392"/>
                      <a:pt x="132500" y="131738"/>
                    </a:cubicBezTo>
                    <a:cubicBezTo>
                      <a:pt x="136053" y="138084"/>
                      <a:pt x="137703" y="145445"/>
                      <a:pt x="137703" y="153821"/>
                    </a:cubicBezTo>
                    <a:cubicBezTo>
                      <a:pt x="137703" y="161056"/>
                      <a:pt x="136053" y="168163"/>
                      <a:pt x="132880" y="175397"/>
                    </a:cubicBezTo>
                    <a:cubicBezTo>
                      <a:pt x="129707" y="182504"/>
                      <a:pt x="125012" y="188977"/>
                      <a:pt x="118793" y="194688"/>
                    </a:cubicBezTo>
                    <a:cubicBezTo>
                      <a:pt x="112574" y="200399"/>
                      <a:pt x="104832" y="204968"/>
                      <a:pt x="95567" y="208522"/>
                    </a:cubicBezTo>
                    <a:cubicBezTo>
                      <a:pt x="86429" y="212329"/>
                      <a:pt x="75768" y="213979"/>
                      <a:pt x="63585" y="213979"/>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6" name="Freeform: Shape 36">
                <a:extLst>
                  <a:ext uri="{FF2B5EF4-FFF2-40B4-BE49-F238E27FC236}">
                    <a16:creationId xmlns:a16="http://schemas.microsoft.com/office/drawing/2014/main" id="{38DC760F-4C42-58F0-EC9A-D45AB0E477FD}"/>
                  </a:ext>
                </a:extLst>
              </p:cNvPr>
              <p:cNvSpPr/>
              <p:nvPr/>
            </p:nvSpPr>
            <p:spPr>
              <a:xfrm>
                <a:off x="2717404"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1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7 w 137195"/>
                  <a:gd name="connsiteY52" fmla="*/ 0 h 242408"/>
                  <a:gd name="connsiteX53" fmla="*/ 36552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2" y="106482"/>
                      <a:pt x="31983" y="107751"/>
                    </a:cubicBezTo>
                    <a:cubicBezTo>
                      <a:pt x="27541" y="109020"/>
                      <a:pt x="23352" y="110543"/>
                      <a:pt x="19545" y="111939"/>
                    </a:cubicBezTo>
                    <a:cubicBezTo>
                      <a:pt x="15738" y="113462"/>
                      <a:pt x="12565" y="114858"/>
                      <a:pt x="10026" y="116128"/>
                    </a:cubicBezTo>
                    <a:lnTo>
                      <a:pt x="9899" y="116128"/>
                    </a:lnTo>
                    <a:lnTo>
                      <a:pt x="3681" y="102928"/>
                    </a:lnTo>
                    <a:cubicBezTo>
                      <a:pt x="5457" y="101278"/>
                      <a:pt x="8503" y="99248"/>
                      <a:pt x="12818" y="96583"/>
                    </a:cubicBezTo>
                    <a:cubicBezTo>
                      <a:pt x="17134"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4" y="239997"/>
                    </a:cubicBezTo>
                    <a:cubicBezTo>
                      <a:pt x="58508" y="241647"/>
                      <a:pt x="53178" y="242408"/>
                      <a:pt x="47466" y="242408"/>
                    </a:cubicBezTo>
                    <a:cubicBezTo>
                      <a:pt x="41121" y="242408"/>
                      <a:pt x="35156" y="241520"/>
                      <a:pt x="29444" y="239870"/>
                    </a:cubicBezTo>
                    <a:cubicBezTo>
                      <a:pt x="23733" y="238220"/>
                      <a:pt x="18783" y="235555"/>
                      <a:pt x="14341" y="232001"/>
                    </a:cubicBezTo>
                    <a:cubicBezTo>
                      <a:pt x="10026" y="228448"/>
                      <a:pt x="6473" y="223879"/>
                      <a:pt x="3934" y="218294"/>
                    </a:cubicBezTo>
                    <a:cubicBezTo>
                      <a:pt x="1396"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7" y="0"/>
                    </a:cubicBezTo>
                    <a:lnTo>
                      <a:pt x="36552" y="0"/>
                    </a:lnTo>
                    <a:cubicBezTo>
                      <a:pt x="36552" y="508"/>
                      <a:pt x="36552"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1"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6" y="218802"/>
                    </a:cubicBezTo>
                    <a:cubicBezTo>
                      <a:pt x="77038"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2"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7" name="Freeform: Shape 37">
                <a:extLst>
                  <a:ext uri="{FF2B5EF4-FFF2-40B4-BE49-F238E27FC236}">
                    <a16:creationId xmlns:a16="http://schemas.microsoft.com/office/drawing/2014/main" id="{D596BD84-FE24-DA18-0720-132EC833B3C9}"/>
                  </a:ext>
                </a:extLst>
              </p:cNvPr>
              <p:cNvSpPr/>
              <p:nvPr/>
            </p:nvSpPr>
            <p:spPr>
              <a:xfrm>
                <a:off x="2877190" y="2202616"/>
                <a:ext cx="167147" cy="159278"/>
              </a:xfrm>
              <a:custGeom>
                <a:avLst/>
                <a:gdLst>
                  <a:gd name="connsiteX0" fmla="*/ 761 w 167147"/>
                  <a:gd name="connsiteY0" fmla="*/ 159152 h 159278"/>
                  <a:gd name="connsiteX1" fmla="*/ 761 w 167147"/>
                  <a:gd name="connsiteY1" fmla="*/ 144049 h 159278"/>
                  <a:gd name="connsiteX2" fmla="*/ 19164 w 167147"/>
                  <a:gd name="connsiteY2" fmla="*/ 141764 h 159278"/>
                  <a:gd name="connsiteX3" fmla="*/ 19164 w 167147"/>
                  <a:gd name="connsiteY3" fmla="*/ 27921 h 159278"/>
                  <a:gd name="connsiteX4" fmla="*/ 0 w 167147"/>
                  <a:gd name="connsiteY4" fmla="*/ 21956 h 159278"/>
                  <a:gd name="connsiteX5" fmla="*/ 0 w 167147"/>
                  <a:gd name="connsiteY5" fmla="*/ 5584 h 159278"/>
                  <a:gd name="connsiteX6" fmla="*/ 38963 w 167147"/>
                  <a:gd name="connsiteY6" fmla="*/ 0 h 159278"/>
                  <a:gd name="connsiteX7" fmla="*/ 39598 w 167147"/>
                  <a:gd name="connsiteY7" fmla="*/ 0 h 159278"/>
                  <a:gd name="connsiteX8" fmla="*/ 46324 w 167147"/>
                  <a:gd name="connsiteY8" fmla="*/ 5457 h 159278"/>
                  <a:gd name="connsiteX9" fmla="*/ 46324 w 167147"/>
                  <a:gd name="connsiteY9" fmla="*/ 16118 h 159278"/>
                  <a:gd name="connsiteX10" fmla="*/ 46070 w 167147"/>
                  <a:gd name="connsiteY10" fmla="*/ 21956 h 159278"/>
                  <a:gd name="connsiteX11" fmla="*/ 57239 w 167147"/>
                  <a:gd name="connsiteY11" fmla="*/ 13961 h 159278"/>
                  <a:gd name="connsiteX12" fmla="*/ 71453 w 167147"/>
                  <a:gd name="connsiteY12" fmla="*/ 6980 h 159278"/>
                  <a:gd name="connsiteX13" fmla="*/ 86937 w 167147"/>
                  <a:gd name="connsiteY13" fmla="*/ 2031 h 159278"/>
                  <a:gd name="connsiteX14" fmla="*/ 102167 w 167147"/>
                  <a:gd name="connsiteY14" fmla="*/ 127 h 159278"/>
                  <a:gd name="connsiteX15" fmla="*/ 124504 w 167147"/>
                  <a:gd name="connsiteY15" fmla="*/ 3807 h 159278"/>
                  <a:gd name="connsiteX16" fmla="*/ 138211 w 167147"/>
                  <a:gd name="connsiteY16" fmla="*/ 15484 h 159278"/>
                  <a:gd name="connsiteX17" fmla="*/ 145064 w 167147"/>
                  <a:gd name="connsiteY17" fmla="*/ 35663 h 159278"/>
                  <a:gd name="connsiteX18" fmla="*/ 146968 w 167147"/>
                  <a:gd name="connsiteY18" fmla="*/ 65108 h 159278"/>
                  <a:gd name="connsiteX19" fmla="*/ 146968 w 167147"/>
                  <a:gd name="connsiteY19" fmla="*/ 141891 h 159278"/>
                  <a:gd name="connsiteX20" fmla="*/ 167147 w 167147"/>
                  <a:gd name="connsiteY20" fmla="*/ 144176 h 159278"/>
                  <a:gd name="connsiteX21" fmla="*/ 167147 w 167147"/>
                  <a:gd name="connsiteY21" fmla="*/ 159279 h 159278"/>
                  <a:gd name="connsiteX22" fmla="*/ 98359 w 167147"/>
                  <a:gd name="connsiteY22" fmla="*/ 159279 h 159278"/>
                  <a:gd name="connsiteX23" fmla="*/ 98359 w 167147"/>
                  <a:gd name="connsiteY23" fmla="*/ 144176 h 159278"/>
                  <a:gd name="connsiteX24" fmla="*/ 116381 w 167147"/>
                  <a:gd name="connsiteY24" fmla="*/ 141891 h 159278"/>
                  <a:gd name="connsiteX25" fmla="*/ 116381 w 167147"/>
                  <a:gd name="connsiteY25" fmla="*/ 64981 h 159278"/>
                  <a:gd name="connsiteX26" fmla="*/ 115493 w 167147"/>
                  <a:gd name="connsiteY26" fmla="*/ 45816 h 159278"/>
                  <a:gd name="connsiteX27" fmla="*/ 111559 w 167147"/>
                  <a:gd name="connsiteY27" fmla="*/ 32110 h 159278"/>
                  <a:gd name="connsiteX28" fmla="*/ 103182 w 167147"/>
                  <a:gd name="connsiteY28" fmla="*/ 23860 h 159278"/>
                  <a:gd name="connsiteX29" fmla="*/ 88841 w 167147"/>
                  <a:gd name="connsiteY29" fmla="*/ 21068 h 159278"/>
                  <a:gd name="connsiteX30" fmla="*/ 68027 w 167147"/>
                  <a:gd name="connsiteY30" fmla="*/ 24875 h 159278"/>
                  <a:gd name="connsiteX31" fmla="*/ 49751 w 167147"/>
                  <a:gd name="connsiteY31" fmla="*/ 34394 h 159278"/>
                  <a:gd name="connsiteX32" fmla="*/ 49751 w 167147"/>
                  <a:gd name="connsiteY32" fmla="*/ 141764 h 159278"/>
                  <a:gd name="connsiteX33" fmla="*/ 69042 w 167147"/>
                  <a:gd name="connsiteY33" fmla="*/ 144049 h 159278"/>
                  <a:gd name="connsiteX34" fmla="*/ 69042 w 167147"/>
                  <a:gd name="connsiteY34" fmla="*/ 159152 h 159278"/>
                  <a:gd name="connsiteX35" fmla="*/ 761 w 167147"/>
                  <a:gd name="connsiteY35" fmla="*/ 159152 h 15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147" h="159278">
                    <a:moveTo>
                      <a:pt x="761" y="159152"/>
                    </a:moveTo>
                    <a:lnTo>
                      <a:pt x="761" y="144049"/>
                    </a:lnTo>
                    <a:lnTo>
                      <a:pt x="19164" y="141764"/>
                    </a:lnTo>
                    <a:lnTo>
                      <a:pt x="19164" y="27921"/>
                    </a:lnTo>
                    <a:lnTo>
                      <a:pt x="0" y="21956"/>
                    </a:lnTo>
                    <a:lnTo>
                      <a:pt x="0" y="5584"/>
                    </a:lnTo>
                    <a:lnTo>
                      <a:pt x="38963" y="0"/>
                    </a:lnTo>
                    <a:lnTo>
                      <a:pt x="39598" y="0"/>
                    </a:lnTo>
                    <a:lnTo>
                      <a:pt x="46324" y="5457"/>
                    </a:lnTo>
                    <a:lnTo>
                      <a:pt x="46324" y="16118"/>
                    </a:lnTo>
                    <a:lnTo>
                      <a:pt x="46070" y="21956"/>
                    </a:lnTo>
                    <a:cubicBezTo>
                      <a:pt x="49116" y="19164"/>
                      <a:pt x="52797" y="16499"/>
                      <a:pt x="57239" y="13961"/>
                    </a:cubicBezTo>
                    <a:cubicBezTo>
                      <a:pt x="61681" y="11295"/>
                      <a:pt x="66377" y="9011"/>
                      <a:pt x="71453" y="6980"/>
                    </a:cubicBezTo>
                    <a:cubicBezTo>
                      <a:pt x="76530" y="4950"/>
                      <a:pt x="81607" y="3300"/>
                      <a:pt x="86937" y="2031"/>
                    </a:cubicBezTo>
                    <a:cubicBezTo>
                      <a:pt x="92267" y="761"/>
                      <a:pt x="97344" y="127"/>
                      <a:pt x="102167" y="127"/>
                    </a:cubicBezTo>
                    <a:cubicBezTo>
                      <a:pt x="111178" y="127"/>
                      <a:pt x="118666" y="1396"/>
                      <a:pt x="124504" y="3807"/>
                    </a:cubicBezTo>
                    <a:cubicBezTo>
                      <a:pt x="130342" y="6219"/>
                      <a:pt x="134911" y="10153"/>
                      <a:pt x="138211" y="15484"/>
                    </a:cubicBezTo>
                    <a:cubicBezTo>
                      <a:pt x="141511" y="20814"/>
                      <a:pt x="143795" y="27541"/>
                      <a:pt x="145064" y="35663"/>
                    </a:cubicBezTo>
                    <a:cubicBezTo>
                      <a:pt x="146333" y="43786"/>
                      <a:pt x="146968" y="53685"/>
                      <a:pt x="146968" y="65108"/>
                    </a:cubicBezTo>
                    <a:lnTo>
                      <a:pt x="146968" y="141891"/>
                    </a:lnTo>
                    <a:lnTo>
                      <a:pt x="167147" y="144176"/>
                    </a:lnTo>
                    <a:lnTo>
                      <a:pt x="167147" y="159279"/>
                    </a:lnTo>
                    <a:lnTo>
                      <a:pt x="98359" y="159279"/>
                    </a:lnTo>
                    <a:lnTo>
                      <a:pt x="98359" y="144176"/>
                    </a:lnTo>
                    <a:lnTo>
                      <a:pt x="116381" y="141891"/>
                    </a:lnTo>
                    <a:lnTo>
                      <a:pt x="116381" y="64981"/>
                    </a:lnTo>
                    <a:cubicBezTo>
                      <a:pt x="116381" y="57746"/>
                      <a:pt x="116001" y="51274"/>
                      <a:pt x="115493" y="45816"/>
                    </a:cubicBezTo>
                    <a:cubicBezTo>
                      <a:pt x="114858" y="40359"/>
                      <a:pt x="113589" y="35790"/>
                      <a:pt x="111559" y="32110"/>
                    </a:cubicBezTo>
                    <a:cubicBezTo>
                      <a:pt x="109528" y="28429"/>
                      <a:pt x="106736" y="25764"/>
                      <a:pt x="103182" y="23860"/>
                    </a:cubicBezTo>
                    <a:cubicBezTo>
                      <a:pt x="99502" y="22083"/>
                      <a:pt x="94679" y="21068"/>
                      <a:pt x="88841" y="21068"/>
                    </a:cubicBezTo>
                    <a:cubicBezTo>
                      <a:pt x="81860" y="21068"/>
                      <a:pt x="75007" y="22337"/>
                      <a:pt x="68027" y="24875"/>
                    </a:cubicBezTo>
                    <a:cubicBezTo>
                      <a:pt x="61046" y="27414"/>
                      <a:pt x="54954" y="30587"/>
                      <a:pt x="49751" y="34394"/>
                    </a:cubicBezTo>
                    <a:lnTo>
                      <a:pt x="49751" y="141764"/>
                    </a:lnTo>
                    <a:lnTo>
                      <a:pt x="69042" y="144049"/>
                    </a:lnTo>
                    <a:lnTo>
                      <a:pt x="69042" y="159152"/>
                    </a:lnTo>
                    <a:lnTo>
                      <a:pt x="761" y="159152"/>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8" name="Freeform: Shape 38">
                <a:extLst>
                  <a:ext uri="{FF2B5EF4-FFF2-40B4-BE49-F238E27FC236}">
                    <a16:creationId xmlns:a16="http://schemas.microsoft.com/office/drawing/2014/main" id="{A587E110-AEB6-F277-574B-F5D4476FB629}"/>
                  </a:ext>
                </a:extLst>
              </p:cNvPr>
              <p:cNvSpPr/>
              <p:nvPr/>
            </p:nvSpPr>
            <p:spPr>
              <a:xfrm>
                <a:off x="3063502" y="2122152"/>
                <a:ext cx="137195" cy="242408"/>
              </a:xfrm>
              <a:custGeom>
                <a:avLst/>
                <a:gdLst>
                  <a:gd name="connsiteX0" fmla="*/ 0 w 137195"/>
                  <a:gd name="connsiteY0" fmla="*/ 198496 h 242408"/>
                  <a:gd name="connsiteX1" fmla="*/ 3680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19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680 w 137195"/>
                  <a:gd name="connsiteY17" fmla="*/ 102928 h 242408"/>
                  <a:gd name="connsiteX18" fmla="*/ 12818 w 137195"/>
                  <a:gd name="connsiteY18" fmla="*/ 96583 h 242408"/>
                  <a:gd name="connsiteX19" fmla="*/ 28302 w 137195"/>
                  <a:gd name="connsiteY19" fmla="*/ 89222 h 242408"/>
                  <a:gd name="connsiteX20" fmla="*/ 47593 w 137195"/>
                  <a:gd name="connsiteY20" fmla="*/ 83003 h 242408"/>
                  <a:gd name="connsiteX21" fmla="*/ 68153 w 137195"/>
                  <a:gd name="connsiteY21" fmla="*/ 80464 h 242408"/>
                  <a:gd name="connsiteX22" fmla="*/ 92521 w 137195"/>
                  <a:gd name="connsiteY22" fmla="*/ 83383 h 242408"/>
                  <a:gd name="connsiteX23" fmla="*/ 108639 w 137195"/>
                  <a:gd name="connsiteY23" fmla="*/ 92775 h 242408"/>
                  <a:gd name="connsiteX24" fmla="*/ 117523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6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3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7 w 137195"/>
                  <a:gd name="connsiteY39" fmla="*/ 234413 h 242408"/>
                  <a:gd name="connsiteX40" fmla="*/ 63584 w 137195"/>
                  <a:gd name="connsiteY40" fmla="*/ 239997 h 242408"/>
                  <a:gd name="connsiteX41" fmla="*/ 47466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869 w 137195"/>
                  <a:gd name="connsiteY46" fmla="*/ 54574 h 242408"/>
                  <a:gd name="connsiteX47" fmla="*/ 46578 w 137195"/>
                  <a:gd name="connsiteY47" fmla="*/ 50639 h 242408"/>
                  <a:gd name="connsiteX48" fmla="*/ 32110 w 137195"/>
                  <a:gd name="connsiteY48" fmla="*/ 40232 h 242408"/>
                  <a:gd name="connsiteX49" fmla="*/ 22972 w 137195"/>
                  <a:gd name="connsiteY49" fmla="*/ 25256 h 242408"/>
                  <a:gd name="connsiteX50" fmla="*/ 19799 w 137195"/>
                  <a:gd name="connsiteY50" fmla="*/ 7488 h 242408"/>
                  <a:gd name="connsiteX51" fmla="*/ 19926 w 137195"/>
                  <a:gd name="connsiteY51" fmla="*/ 3554 h 242408"/>
                  <a:gd name="connsiteX52" fmla="*/ 20306 w 137195"/>
                  <a:gd name="connsiteY52" fmla="*/ 0 h 242408"/>
                  <a:gd name="connsiteX53" fmla="*/ 36551 w 137195"/>
                  <a:gd name="connsiteY53" fmla="*/ 0 h 242408"/>
                  <a:gd name="connsiteX54" fmla="*/ 36679 w 137195"/>
                  <a:gd name="connsiteY54" fmla="*/ 2031 h 242408"/>
                  <a:gd name="connsiteX55" fmla="*/ 37059 w 137195"/>
                  <a:gd name="connsiteY55" fmla="*/ 4950 h 242408"/>
                  <a:gd name="connsiteX56" fmla="*/ 39217 w 137195"/>
                  <a:gd name="connsiteY56" fmla="*/ 12565 h 242408"/>
                  <a:gd name="connsiteX57" fmla="*/ 44166 w 137195"/>
                  <a:gd name="connsiteY57" fmla="*/ 20687 h 242408"/>
                  <a:gd name="connsiteX58" fmla="*/ 52797 w 137195"/>
                  <a:gd name="connsiteY58" fmla="*/ 27033 h 242408"/>
                  <a:gd name="connsiteX59" fmla="*/ 66377 w 137195"/>
                  <a:gd name="connsiteY59" fmla="*/ 29571 h 242408"/>
                  <a:gd name="connsiteX60" fmla="*/ 79703 w 137195"/>
                  <a:gd name="connsiteY60" fmla="*/ 27033 h 242408"/>
                  <a:gd name="connsiteX61" fmla="*/ 88206 w 137195"/>
                  <a:gd name="connsiteY61" fmla="*/ 20687 h 242408"/>
                  <a:gd name="connsiteX62" fmla="*/ 92902 w 137195"/>
                  <a:gd name="connsiteY62" fmla="*/ 12565 h 242408"/>
                  <a:gd name="connsiteX63" fmla="*/ 94933 w 137195"/>
                  <a:gd name="connsiteY63" fmla="*/ 4950 h 242408"/>
                  <a:gd name="connsiteX64" fmla="*/ 95313 w 137195"/>
                  <a:gd name="connsiteY64" fmla="*/ 0 h 242408"/>
                  <a:gd name="connsiteX65" fmla="*/ 111051 w 137195"/>
                  <a:gd name="connsiteY65" fmla="*/ 0 h 242408"/>
                  <a:gd name="connsiteX66" fmla="*/ 111305 w 137195"/>
                  <a:gd name="connsiteY66" fmla="*/ 3554 h 242408"/>
                  <a:gd name="connsiteX67" fmla="*/ 111432 w 137195"/>
                  <a:gd name="connsiteY67" fmla="*/ 7488 h 242408"/>
                  <a:gd name="connsiteX68" fmla="*/ 108259 w 137195"/>
                  <a:gd name="connsiteY68" fmla="*/ 25383 h 242408"/>
                  <a:gd name="connsiteX69" fmla="*/ 99121 w 137195"/>
                  <a:gd name="connsiteY69" fmla="*/ 40486 h 242408"/>
                  <a:gd name="connsiteX70" fmla="*/ 84779 w 137195"/>
                  <a:gd name="connsiteY70" fmla="*/ 50893 h 242408"/>
                  <a:gd name="connsiteX71" fmla="*/ 65869 w 137195"/>
                  <a:gd name="connsiteY71" fmla="*/ 54574 h 242408"/>
                  <a:gd name="connsiteX72" fmla="*/ 59143 w 137195"/>
                  <a:gd name="connsiteY72" fmla="*/ 221721 h 242408"/>
                  <a:gd name="connsiteX73" fmla="*/ 65996 w 137195"/>
                  <a:gd name="connsiteY73" fmla="*/ 220960 h 242408"/>
                  <a:gd name="connsiteX74" fmla="*/ 74245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252 w 137195"/>
                  <a:gd name="connsiteY81" fmla="*/ 194307 h 242408"/>
                  <a:gd name="connsiteX82" fmla="*/ 35282 w 137195"/>
                  <a:gd name="connsiteY82" fmla="*/ 206999 h 242408"/>
                  <a:gd name="connsiteX83" fmla="*/ 40740 w 137195"/>
                  <a:gd name="connsiteY83" fmla="*/ 215502 h 242408"/>
                  <a:gd name="connsiteX84" fmla="*/ 48989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0"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2" y="117270"/>
                      <a:pt x="86302" y="113716"/>
                      <a:pt x="84145" y="110924"/>
                    </a:cubicBezTo>
                    <a:cubicBezTo>
                      <a:pt x="81860" y="108132"/>
                      <a:pt x="78941" y="106101"/>
                      <a:pt x="75134" y="104959"/>
                    </a:cubicBezTo>
                    <a:cubicBezTo>
                      <a:pt x="71326" y="103690"/>
                      <a:pt x="66631" y="103055"/>
                      <a:pt x="60919" y="103055"/>
                    </a:cubicBezTo>
                    <a:cubicBezTo>
                      <a:pt x="55970" y="103055"/>
                      <a:pt x="51020" y="103563"/>
                      <a:pt x="46197" y="104451"/>
                    </a:cubicBezTo>
                    <a:cubicBezTo>
                      <a:pt x="41247" y="105340"/>
                      <a:pt x="36551" y="106482"/>
                      <a:pt x="31983" y="107751"/>
                    </a:cubicBezTo>
                    <a:cubicBezTo>
                      <a:pt x="27541" y="109020"/>
                      <a:pt x="23352" y="110543"/>
                      <a:pt x="19545" y="111939"/>
                    </a:cubicBezTo>
                    <a:cubicBezTo>
                      <a:pt x="15737" y="113462"/>
                      <a:pt x="12564" y="114858"/>
                      <a:pt x="10026" y="116128"/>
                    </a:cubicBezTo>
                    <a:lnTo>
                      <a:pt x="9899" y="116128"/>
                    </a:lnTo>
                    <a:lnTo>
                      <a:pt x="3680" y="102928"/>
                    </a:lnTo>
                    <a:cubicBezTo>
                      <a:pt x="5457" y="101278"/>
                      <a:pt x="8503" y="99248"/>
                      <a:pt x="12818" y="96583"/>
                    </a:cubicBezTo>
                    <a:cubicBezTo>
                      <a:pt x="17133" y="94044"/>
                      <a:pt x="22337" y="91506"/>
                      <a:pt x="28302" y="89222"/>
                    </a:cubicBezTo>
                    <a:cubicBezTo>
                      <a:pt x="34267" y="86810"/>
                      <a:pt x="40740" y="84779"/>
                      <a:pt x="47593" y="83003"/>
                    </a:cubicBezTo>
                    <a:cubicBezTo>
                      <a:pt x="54447" y="81226"/>
                      <a:pt x="61300" y="80464"/>
                      <a:pt x="68153" y="80464"/>
                    </a:cubicBezTo>
                    <a:cubicBezTo>
                      <a:pt x="77672" y="80464"/>
                      <a:pt x="85795" y="81480"/>
                      <a:pt x="92521" y="83383"/>
                    </a:cubicBezTo>
                    <a:cubicBezTo>
                      <a:pt x="99121" y="85287"/>
                      <a:pt x="104451" y="88460"/>
                      <a:pt x="108639" y="92775"/>
                    </a:cubicBezTo>
                    <a:cubicBezTo>
                      <a:pt x="112701" y="97090"/>
                      <a:pt x="115620" y="102675"/>
                      <a:pt x="117523" y="109655"/>
                    </a:cubicBezTo>
                    <a:cubicBezTo>
                      <a:pt x="119300" y="116508"/>
                      <a:pt x="120189" y="125012"/>
                      <a:pt x="120189" y="134911"/>
                    </a:cubicBezTo>
                    <a:lnTo>
                      <a:pt x="120189" y="224132"/>
                    </a:lnTo>
                    <a:lnTo>
                      <a:pt x="137195" y="224132"/>
                    </a:lnTo>
                    <a:lnTo>
                      <a:pt x="137195" y="237459"/>
                    </a:lnTo>
                    <a:cubicBezTo>
                      <a:pt x="135419" y="237966"/>
                      <a:pt x="133388" y="238474"/>
                      <a:pt x="130976" y="238982"/>
                    </a:cubicBezTo>
                    <a:cubicBezTo>
                      <a:pt x="128565" y="239616"/>
                      <a:pt x="126027" y="240124"/>
                      <a:pt x="123362" y="240631"/>
                    </a:cubicBezTo>
                    <a:cubicBezTo>
                      <a:pt x="120696" y="241139"/>
                      <a:pt x="118031" y="241520"/>
                      <a:pt x="115239" y="241901"/>
                    </a:cubicBezTo>
                    <a:cubicBezTo>
                      <a:pt x="112574"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3" y="235936"/>
                    </a:cubicBezTo>
                    <a:cubicBezTo>
                      <a:pt x="93029" y="234032"/>
                      <a:pt x="92775" y="231367"/>
                      <a:pt x="92775" y="228194"/>
                    </a:cubicBezTo>
                    <a:lnTo>
                      <a:pt x="92775" y="223117"/>
                    </a:lnTo>
                    <a:cubicBezTo>
                      <a:pt x="91633" y="224259"/>
                      <a:pt x="89602" y="225782"/>
                      <a:pt x="86937" y="227940"/>
                    </a:cubicBezTo>
                    <a:cubicBezTo>
                      <a:pt x="84272" y="230097"/>
                      <a:pt x="80972" y="232255"/>
                      <a:pt x="77037" y="234413"/>
                    </a:cubicBezTo>
                    <a:cubicBezTo>
                      <a:pt x="73103" y="236570"/>
                      <a:pt x="68661" y="238474"/>
                      <a:pt x="63584" y="239997"/>
                    </a:cubicBezTo>
                    <a:cubicBezTo>
                      <a:pt x="58508" y="241647"/>
                      <a:pt x="53178" y="242408"/>
                      <a:pt x="47466" y="242408"/>
                    </a:cubicBezTo>
                    <a:cubicBezTo>
                      <a:pt x="41120" y="242408"/>
                      <a:pt x="35156" y="241520"/>
                      <a:pt x="29444" y="239870"/>
                    </a:cubicBezTo>
                    <a:cubicBezTo>
                      <a:pt x="23733" y="238220"/>
                      <a:pt x="18783" y="235555"/>
                      <a:pt x="14341" y="232001"/>
                    </a:cubicBezTo>
                    <a:cubicBezTo>
                      <a:pt x="10026" y="228448"/>
                      <a:pt x="6473" y="223879"/>
                      <a:pt x="3934" y="218294"/>
                    </a:cubicBezTo>
                    <a:cubicBezTo>
                      <a:pt x="1269" y="212964"/>
                      <a:pt x="0" y="206237"/>
                      <a:pt x="0" y="198496"/>
                    </a:cubicBezTo>
                    <a:close/>
                    <a:moveTo>
                      <a:pt x="65869" y="54574"/>
                    </a:moveTo>
                    <a:cubicBezTo>
                      <a:pt x="58635" y="54574"/>
                      <a:pt x="52162" y="53304"/>
                      <a:pt x="46578" y="50639"/>
                    </a:cubicBezTo>
                    <a:cubicBezTo>
                      <a:pt x="40867" y="47974"/>
                      <a:pt x="36044" y="44547"/>
                      <a:pt x="32110" y="40232"/>
                    </a:cubicBezTo>
                    <a:cubicBezTo>
                      <a:pt x="28175" y="35917"/>
                      <a:pt x="25129" y="30967"/>
                      <a:pt x="22972" y="25256"/>
                    </a:cubicBezTo>
                    <a:cubicBezTo>
                      <a:pt x="20941" y="19545"/>
                      <a:pt x="19799" y="13707"/>
                      <a:pt x="19799" y="7488"/>
                    </a:cubicBezTo>
                    <a:cubicBezTo>
                      <a:pt x="19799" y="6219"/>
                      <a:pt x="19799" y="4823"/>
                      <a:pt x="19926" y="3554"/>
                    </a:cubicBezTo>
                    <a:cubicBezTo>
                      <a:pt x="19926" y="2158"/>
                      <a:pt x="20053" y="1015"/>
                      <a:pt x="20306" y="0"/>
                    </a:cubicBezTo>
                    <a:lnTo>
                      <a:pt x="36551" y="0"/>
                    </a:lnTo>
                    <a:cubicBezTo>
                      <a:pt x="36551" y="508"/>
                      <a:pt x="36551" y="1142"/>
                      <a:pt x="36679" y="2031"/>
                    </a:cubicBezTo>
                    <a:cubicBezTo>
                      <a:pt x="36679" y="2919"/>
                      <a:pt x="36805" y="3934"/>
                      <a:pt x="37059" y="4950"/>
                    </a:cubicBezTo>
                    <a:cubicBezTo>
                      <a:pt x="37440" y="7107"/>
                      <a:pt x="38075" y="9646"/>
                      <a:pt x="39217" y="12565"/>
                    </a:cubicBezTo>
                    <a:cubicBezTo>
                      <a:pt x="40232" y="15484"/>
                      <a:pt x="41882" y="18149"/>
                      <a:pt x="44166" y="20687"/>
                    </a:cubicBezTo>
                    <a:cubicBezTo>
                      <a:pt x="46451" y="23226"/>
                      <a:pt x="49243" y="25383"/>
                      <a:pt x="52797" y="27033"/>
                    </a:cubicBezTo>
                    <a:cubicBezTo>
                      <a:pt x="56350" y="28810"/>
                      <a:pt x="60919" y="29571"/>
                      <a:pt x="66377" y="29571"/>
                    </a:cubicBezTo>
                    <a:cubicBezTo>
                      <a:pt x="71707" y="29571"/>
                      <a:pt x="76149" y="28683"/>
                      <a:pt x="79703" y="27033"/>
                    </a:cubicBezTo>
                    <a:cubicBezTo>
                      <a:pt x="83256" y="25256"/>
                      <a:pt x="86049" y="23226"/>
                      <a:pt x="88206" y="20687"/>
                    </a:cubicBezTo>
                    <a:cubicBezTo>
                      <a:pt x="90364" y="18149"/>
                      <a:pt x="91887" y="15484"/>
                      <a:pt x="92902" y="12565"/>
                    </a:cubicBezTo>
                    <a:cubicBezTo>
                      <a:pt x="93790" y="9646"/>
                      <a:pt x="94552" y="7107"/>
                      <a:pt x="94933" y="4950"/>
                    </a:cubicBezTo>
                    <a:cubicBezTo>
                      <a:pt x="95186" y="2792"/>
                      <a:pt x="95313" y="1142"/>
                      <a:pt x="95313" y="0"/>
                    </a:cubicBezTo>
                    <a:lnTo>
                      <a:pt x="111051" y="0"/>
                    </a:lnTo>
                    <a:cubicBezTo>
                      <a:pt x="111178" y="1015"/>
                      <a:pt x="111178" y="2158"/>
                      <a:pt x="111305" y="3554"/>
                    </a:cubicBezTo>
                    <a:cubicBezTo>
                      <a:pt x="111432" y="4823"/>
                      <a:pt x="111432" y="6219"/>
                      <a:pt x="111432" y="7488"/>
                    </a:cubicBezTo>
                    <a:cubicBezTo>
                      <a:pt x="111432" y="13707"/>
                      <a:pt x="110289" y="19672"/>
                      <a:pt x="108259" y="25383"/>
                    </a:cubicBezTo>
                    <a:cubicBezTo>
                      <a:pt x="106101" y="31094"/>
                      <a:pt x="103055" y="36044"/>
                      <a:pt x="99121" y="40486"/>
                    </a:cubicBezTo>
                    <a:cubicBezTo>
                      <a:pt x="95186" y="44801"/>
                      <a:pt x="90490" y="48228"/>
                      <a:pt x="84779" y="50893"/>
                    </a:cubicBezTo>
                    <a:cubicBezTo>
                      <a:pt x="78941" y="53304"/>
                      <a:pt x="72722" y="54574"/>
                      <a:pt x="65869" y="54574"/>
                    </a:cubicBezTo>
                    <a:close/>
                    <a:moveTo>
                      <a:pt x="59143" y="221721"/>
                    </a:moveTo>
                    <a:cubicBezTo>
                      <a:pt x="61046" y="221721"/>
                      <a:pt x="63331" y="221467"/>
                      <a:pt x="65996" y="220960"/>
                    </a:cubicBezTo>
                    <a:cubicBezTo>
                      <a:pt x="68661" y="220452"/>
                      <a:pt x="71326" y="219690"/>
                      <a:pt x="74245" y="218802"/>
                    </a:cubicBezTo>
                    <a:cubicBezTo>
                      <a:pt x="77037" y="217914"/>
                      <a:pt x="79830" y="216771"/>
                      <a:pt x="82622" y="215375"/>
                    </a:cubicBezTo>
                    <a:cubicBezTo>
                      <a:pt x="85414" y="213979"/>
                      <a:pt x="87952"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252" y="189992"/>
                      <a:pt x="33252" y="194307"/>
                    </a:cubicBezTo>
                    <a:cubicBezTo>
                      <a:pt x="33252" y="199384"/>
                      <a:pt x="33886" y="203572"/>
                      <a:pt x="35282" y="206999"/>
                    </a:cubicBezTo>
                    <a:cubicBezTo>
                      <a:pt x="36551" y="210426"/>
                      <a:pt x="38455" y="213345"/>
                      <a:pt x="40740" y="215502"/>
                    </a:cubicBezTo>
                    <a:cubicBezTo>
                      <a:pt x="43024" y="217660"/>
                      <a:pt x="45816" y="219310"/>
                      <a:pt x="48989"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39" name="Freeform: Shape 39">
                <a:extLst>
                  <a:ext uri="{FF2B5EF4-FFF2-40B4-BE49-F238E27FC236}">
                    <a16:creationId xmlns:a16="http://schemas.microsoft.com/office/drawing/2014/main" id="{6D66948F-DF34-0F2A-5AC4-B41CEB13654A}"/>
                  </a:ext>
                </a:extLst>
              </p:cNvPr>
              <p:cNvSpPr/>
              <p:nvPr/>
            </p:nvSpPr>
            <p:spPr>
              <a:xfrm>
                <a:off x="3219227" y="2168222"/>
                <a:ext cx="100516" cy="196845"/>
              </a:xfrm>
              <a:custGeom>
                <a:avLst/>
                <a:gdLst>
                  <a:gd name="connsiteX0" fmla="*/ 19799 w 100516"/>
                  <a:gd name="connsiteY0" fmla="*/ 164355 h 196845"/>
                  <a:gd name="connsiteX1" fmla="*/ 19799 w 100516"/>
                  <a:gd name="connsiteY1" fmla="*/ 57620 h 196845"/>
                  <a:gd name="connsiteX2" fmla="*/ 0 w 100516"/>
                  <a:gd name="connsiteY2" fmla="*/ 57620 h 196845"/>
                  <a:gd name="connsiteX3" fmla="*/ 0 w 100516"/>
                  <a:gd name="connsiteY3" fmla="*/ 44801 h 196845"/>
                  <a:gd name="connsiteX4" fmla="*/ 8376 w 100516"/>
                  <a:gd name="connsiteY4" fmla="*/ 41882 h 196845"/>
                  <a:gd name="connsiteX5" fmla="*/ 14468 w 100516"/>
                  <a:gd name="connsiteY5" fmla="*/ 39090 h 196845"/>
                  <a:gd name="connsiteX6" fmla="*/ 22083 w 100516"/>
                  <a:gd name="connsiteY6" fmla="*/ 28810 h 196845"/>
                  <a:gd name="connsiteX7" fmla="*/ 24875 w 100516"/>
                  <a:gd name="connsiteY7" fmla="*/ 22337 h 196845"/>
                  <a:gd name="connsiteX8" fmla="*/ 28048 w 100516"/>
                  <a:gd name="connsiteY8" fmla="*/ 14088 h 196845"/>
                  <a:gd name="connsiteX9" fmla="*/ 30967 w 100516"/>
                  <a:gd name="connsiteY9" fmla="*/ 5965 h 196845"/>
                  <a:gd name="connsiteX10" fmla="*/ 32871 w 100516"/>
                  <a:gd name="connsiteY10" fmla="*/ 0 h 196845"/>
                  <a:gd name="connsiteX11" fmla="*/ 50385 w 100516"/>
                  <a:gd name="connsiteY11" fmla="*/ 0 h 196845"/>
                  <a:gd name="connsiteX12" fmla="*/ 50385 w 100516"/>
                  <a:gd name="connsiteY12" fmla="*/ 37821 h 196845"/>
                  <a:gd name="connsiteX13" fmla="*/ 96202 w 100516"/>
                  <a:gd name="connsiteY13" fmla="*/ 37821 h 196845"/>
                  <a:gd name="connsiteX14" fmla="*/ 96202 w 100516"/>
                  <a:gd name="connsiteY14" fmla="*/ 57620 h 196845"/>
                  <a:gd name="connsiteX15" fmla="*/ 50385 w 100516"/>
                  <a:gd name="connsiteY15" fmla="*/ 57620 h 196845"/>
                  <a:gd name="connsiteX16" fmla="*/ 50385 w 100516"/>
                  <a:gd name="connsiteY16" fmla="*/ 139480 h 196845"/>
                  <a:gd name="connsiteX17" fmla="*/ 50766 w 100516"/>
                  <a:gd name="connsiteY17" fmla="*/ 158517 h 196845"/>
                  <a:gd name="connsiteX18" fmla="*/ 52670 w 100516"/>
                  <a:gd name="connsiteY18" fmla="*/ 168670 h 196845"/>
                  <a:gd name="connsiteX19" fmla="*/ 57366 w 100516"/>
                  <a:gd name="connsiteY19" fmla="*/ 172732 h 196845"/>
                  <a:gd name="connsiteX20" fmla="*/ 65996 w 100516"/>
                  <a:gd name="connsiteY20" fmla="*/ 173493 h 196845"/>
                  <a:gd name="connsiteX21" fmla="*/ 66123 w 100516"/>
                  <a:gd name="connsiteY21" fmla="*/ 173493 h 196845"/>
                  <a:gd name="connsiteX22" fmla="*/ 74372 w 100516"/>
                  <a:gd name="connsiteY22" fmla="*/ 172986 h 196845"/>
                  <a:gd name="connsiteX23" fmla="*/ 82749 w 100516"/>
                  <a:gd name="connsiteY23" fmla="*/ 171716 h 196845"/>
                  <a:gd name="connsiteX24" fmla="*/ 90237 w 100516"/>
                  <a:gd name="connsiteY24" fmla="*/ 170067 h 196845"/>
                  <a:gd name="connsiteX25" fmla="*/ 95694 w 100516"/>
                  <a:gd name="connsiteY25" fmla="*/ 168417 h 196845"/>
                  <a:gd name="connsiteX26" fmla="*/ 95821 w 100516"/>
                  <a:gd name="connsiteY26" fmla="*/ 168417 h 196845"/>
                  <a:gd name="connsiteX27" fmla="*/ 100517 w 100516"/>
                  <a:gd name="connsiteY27" fmla="*/ 181870 h 196845"/>
                  <a:gd name="connsiteX28" fmla="*/ 91506 w 100516"/>
                  <a:gd name="connsiteY28" fmla="*/ 186946 h 196845"/>
                  <a:gd name="connsiteX29" fmla="*/ 78941 w 100516"/>
                  <a:gd name="connsiteY29" fmla="*/ 191769 h 196845"/>
                  <a:gd name="connsiteX30" fmla="*/ 64981 w 100516"/>
                  <a:gd name="connsiteY30" fmla="*/ 195450 h 196845"/>
                  <a:gd name="connsiteX31" fmla="*/ 51274 w 100516"/>
                  <a:gd name="connsiteY31" fmla="*/ 196846 h 196845"/>
                  <a:gd name="connsiteX32" fmla="*/ 51020 w 100516"/>
                  <a:gd name="connsiteY32" fmla="*/ 196846 h 196845"/>
                  <a:gd name="connsiteX33" fmla="*/ 38075 w 100516"/>
                  <a:gd name="connsiteY33" fmla="*/ 195196 h 196845"/>
                  <a:gd name="connsiteX34" fmla="*/ 28302 w 100516"/>
                  <a:gd name="connsiteY34" fmla="*/ 189738 h 196845"/>
                  <a:gd name="connsiteX35" fmla="*/ 22083 w 100516"/>
                  <a:gd name="connsiteY35" fmla="*/ 179712 h 196845"/>
                  <a:gd name="connsiteX36" fmla="*/ 19799 w 100516"/>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516" h="196845">
                    <a:moveTo>
                      <a:pt x="19799" y="164355"/>
                    </a:moveTo>
                    <a:lnTo>
                      <a:pt x="19799" y="57620"/>
                    </a:lnTo>
                    <a:lnTo>
                      <a:pt x="0" y="57620"/>
                    </a:lnTo>
                    <a:lnTo>
                      <a:pt x="0" y="44801"/>
                    </a:lnTo>
                    <a:cubicBezTo>
                      <a:pt x="2792" y="43913"/>
                      <a:pt x="5584" y="42897"/>
                      <a:pt x="8376" y="41882"/>
                    </a:cubicBezTo>
                    <a:cubicBezTo>
                      <a:pt x="11168" y="40867"/>
                      <a:pt x="13199" y="39978"/>
                      <a:pt x="14468" y="39090"/>
                    </a:cubicBezTo>
                    <a:cubicBezTo>
                      <a:pt x="17514" y="36932"/>
                      <a:pt x="20052" y="33633"/>
                      <a:pt x="22083" y="28810"/>
                    </a:cubicBezTo>
                    <a:cubicBezTo>
                      <a:pt x="22845" y="27160"/>
                      <a:pt x="23733" y="25002"/>
                      <a:pt x="24875" y="22337"/>
                    </a:cubicBezTo>
                    <a:cubicBezTo>
                      <a:pt x="26017" y="19672"/>
                      <a:pt x="27033" y="16880"/>
                      <a:pt x="28048" y="14088"/>
                    </a:cubicBezTo>
                    <a:cubicBezTo>
                      <a:pt x="29064" y="11295"/>
                      <a:pt x="30079" y="8630"/>
                      <a:pt x="30967" y="5965"/>
                    </a:cubicBezTo>
                    <a:cubicBezTo>
                      <a:pt x="31856" y="3427"/>
                      <a:pt x="32490" y="1396"/>
                      <a:pt x="32871" y="0"/>
                    </a:cubicBezTo>
                    <a:lnTo>
                      <a:pt x="50385" y="0"/>
                    </a:lnTo>
                    <a:lnTo>
                      <a:pt x="50385" y="37821"/>
                    </a:lnTo>
                    <a:lnTo>
                      <a:pt x="96202" y="37821"/>
                    </a:lnTo>
                    <a:lnTo>
                      <a:pt x="96202" y="57620"/>
                    </a:lnTo>
                    <a:lnTo>
                      <a:pt x="50385" y="57620"/>
                    </a:lnTo>
                    <a:lnTo>
                      <a:pt x="50385" y="139480"/>
                    </a:lnTo>
                    <a:cubicBezTo>
                      <a:pt x="50385" y="147602"/>
                      <a:pt x="50512" y="153948"/>
                      <a:pt x="50766" y="158517"/>
                    </a:cubicBezTo>
                    <a:cubicBezTo>
                      <a:pt x="51020" y="163086"/>
                      <a:pt x="51654" y="166513"/>
                      <a:pt x="52670" y="168670"/>
                    </a:cubicBezTo>
                    <a:cubicBezTo>
                      <a:pt x="53685" y="170828"/>
                      <a:pt x="55335" y="172224"/>
                      <a:pt x="57366" y="172732"/>
                    </a:cubicBezTo>
                    <a:cubicBezTo>
                      <a:pt x="59523" y="173239"/>
                      <a:pt x="62315" y="173493"/>
                      <a:pt x="65996" y="173493"/>
                    </a:cubicBezTo>
                    <a:lnTo>
                      <a:pt x="66123" y="173493"/>
                    </a:lnTo>
                    <a:cubicBezTo>
                      <a:pt x="68788" y="173493"/>
                      <a:pt x="71580" y="173366"/>
                      <a:pt x="74372" y="172986"/>
                    </a:cubicBezTo>
                    <a:cubicBezTo>
                      <a:pt x="77291" y="172605"/>
                      <a:pt x="80083" y="172224"/>
                      <a:pt x="82749" y="171716"/>
                    </a:cubicBezTo>
                    <a:cubicBezTo>
                      <a:pt x="85414" y="171209"/>
                      <a:pt x="87952" y="170701"/>
                      <a:pt x="90237" y="170067"/>
                    </a:cubicBezTo>
                    <a:cubicBezTo>
                      <a:pt x="92521" y="169432"/>
                      <a:pt x="94298" y="168924"/>
                      <a:pt x="95694" y="168417"/>
                    </a:cubicBezTo>
                    <a:lnTo>
                      <a:pt x="95821" y="168417"/>
                    </a:lnTo>
                    <a:lnTo>
                      <a:pt x="100517" y="181870"/>
                    </a:lnTo>
                    <a:cubicBezTo>
                      <a:pt x="98359" y="183520"/>
                      <a:pt x="95313" y="185169"/>
                      <a:pt x="91506" y="186946"/>
                    </a:cubicBezTo>
                    <a:cubicBezTo>
                      <a:pt x="87698" y="188723"/>
                      <a:pt x="83510" y="190373"/>
                      <a:pt x="78941" y="191769"/>
                    </a:cubicBezTo>
                    <a:cubicBezTo>
                      <a:pt x="74499" y="193292"/>
                      <a:pt x="69803" y="194434"/>
                      <a:pt x="64981" y="195450"/>
                    </a:cubicBezTo>
                    <a:cubicBezTo>
                      <a:pt x="60158" y="196465"/>
                      <a:pt x="55589" y="196846"/>
                      <a:pt x="51274" y="196846"/>
                    </a:cubicBezTo>
                    <a:lnTo>
                      <a:pt x="51020" y="196846"/>
                    </a:lnTo>
                    <a:cubicBezTo>
                      <a:pt x="46197" y="196846"/>
                      <a:pt x="41882" y="196338"/>
                      <a:pt x="38075" y="195196"/>
                    </a:cubicBezTo>
                    <a:cubicBezTo>
                      <a:pt x="34267" y="194053"/>
                      <a:pt x="30967" y="192277"/>
                      <a:pt x="28302" y="189738"/>
                    </a:cubicBezTo>
                    <a:cubicBezTo>
                      <a:pt x="25637" y="187200"/>
                      <a:pt x="23479" y="183900"/>
                      <a:pt x="22083"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0" name="Freeform: Shape 40">
                <a:extLst>
                  <a:ext uri="{FF2B5EF4-FFF2-40B4-BE49-F238E27FC236}">
                    <a16:creationId xmlns:a16="http://schemas.microsoft.com/office/drawing/2014/main" id="{7271ED2A-C784-8B44-651C-AAC333839528}"/>
                  </a:ext>
                </a:extLst>
              </p:cNvPr>
              <p:cNvSpPr/>
              <p:nvPr/>
            </p:nvSpPr>
            <p:spPr>
              <a:xfrm>
                <a:off x="3335481" y="2202616"/>
                <a:ext cx="137195" cy="161943"/>
              </a:xfrm>
              <a:custGeom>
                <a:avLst/>
                <a:gdLst>
                  <a:gd name="connsiteX0" fmla="*/ 0 w 137195"/>
                  <a:gd name="connsiteY0" fmla="*/ 118031 h 161943"/>
                  <a:gd name="connsiteX1" fmla="*/ 3681 w 137195"/>
                  <a:gd name="connsiteY1" fmla="*/ 100390 h 161943"/>
                  <a:gd name="connsiteX2" fmla="*/ 13834 w 137195"/>
                  <a:gd name="connsiteY2" fmla="*/ 86810 h 161943"/>
                  <a:gd name="connsiteX3" fmla="*/ 28937 w 137195"/>
                  <a:gd name="connsiteY3" fmla="*/ 76784 h 161943"/>
                  <a:gd name="connsiteX4" fmla="*/ 47720 w 137195"/>
                  <a:gd name="connsiteY4" fmla="*/ 70057 h 161943"/>
                  <a:gd name="connsiteX5" fmla="*/ 68661 w 137195"/>
                  <a:gd name="connsiteY5" fmla="*/ 66250 h 161943"/>
                  <a:gd name="connsiteX6" fmla="*/ 90237 w 137195"/>
                  <a:gd name="connsiteY6" fmla="*/ 64727 h 161943"/>
                  <a:gd name="connsiteX7" fmla="*/ 90237 w 137195"/>
                  <a:gd name="connsiteY7" fmla="*/ 57493 h 161943"/>
                  <a:gd name="connsiteX8" fmla="*/ 88841 w 137195"/>
                  <a:gd name="connsiteY8" fmla="*/ 41247 h 161943"/>
                  <a:gd name="connsiteX9" fmla="*/ 84145 w 137195"/>
                  <a:gd name="connsiteY9" fmla="*/ 30460 h 161943"/>
                  <a:gd name="connsiteX10" fmla="*/ 75134 w 137195"/>
                  <a:gd name="connsiteY10" fmla="*/ 24495 h 161943"/>
                  <a:gd name="connsiteX11" fmla="*/ 60919 w 137195"/>
                  <a:gd name="connsiteY11" fmla="*/ 22591 h 161943"/>
                  <a:gd name="connsiteX12" fmla="*/ 46197 w 137195"/>
                  <a:gd name="connsiteY12" fmla="*/ 23987 h 161943"/>
                  <a:gd name="connsiteX13" fmla="*/ 31983 w 137195"/>
                  <a:gd name="connsiteY13" fmla="*/ 27287 h 161943"/>
                  <a:gd name="connsiteX14" fmla="*/ 19545 w 137195"/>
                  <a:gd name="connsiteY14" fmla="*/ 31475 h 161943"/>
                  <a:gd name="connsiteX15" fmla="*/ 10026 w 137195"/>
                  <a:gd name="connsiteY15" fmla="*/ 35663 h 161943"/>
                  <a:gd name="connsiteX16" fmla="*/ 9899 w 137195"/>
                  <a:gd name="connsiteY16" fmla="*/ 35663 h 161943"/>
                  <a:gd name="connsiteX17" fmla="*/ 3807 w 137195"/>
                  <a:gd name="connsiteY17" fmla="*/ 22464 h 161943"/>
                  <a:gd name="connsiteX18" fmla="*/ 12945 w 137195"/>
                  <a:gd name="connsiteY18" fmla="*/ 16118 h 161943"/>
                  <a:gd name="connsiteX19" fmla="*/ 28429 w 137195"/>
                  <a:gd name="connsiteY19" fmla="*/ 8757 h 161943"/>
                  <a:gd name="connsiteX20" fmla="*/ 47720 w 137195"/>
                  <a:gd name="connsiteY20" fmla="*/ 2538 h 161943"/>
                  <a:gd name="connsiteX21" fmla="*/ 68280 w 137195"/>
                  <a:gd name="connsiteY21" fmla="*/ 0 h 161943"/>
                  <a:gd name="connsiteX22" fmla="*/ 92521 w 137195"/>
                  <a:gd name="connsiteY22" fmla="*/ 2919 h 161943"/>
                  <a:gd name="connsiteX23" fmla="*/ 108639 w 137195"/>
                  <a:gd name="connsiteY23" fmla="*/ 12311 h 161943"/>
                  <a:gd name="connsiteX24" fmla="*/ 117524 w 137195"/>
                  <a:gd name="connsiteY24" fmla="*/ 29191 h 161943"/>
                  <a:gd name="connsiteX25" fmla="*/ 120189 w 137195"/>
                  <a:gd name="connsiteY25" fmla="*/ 54447 h 161943"/>
                  <a:gd name="connsiteX26" fmla="*/ 120189 w 137195"/>
                  <a:gd name="connsiteY26" fmla="*/ 143668 h 161943"/>
                  <a:gd name="connsiteX27" fmla="*/ 137195 w 137195"/>
                  <a:gd name="connsiteY27" fmla="*/ 143668 h 161943"/>
                  <a:gd name="connsiteX28" fmla="*/ 137195 w 137195"/>
                  <a:gd name="connsiteY28" fmla="*/ 156994 h 161943"/>
                  <a:gd name="connsiteX29" fmla="*/ 130977 w 137195"/>
                  <a:gd name="connsiteY29" fmla="*/ 158517 h 161943"/>
                  <a:gd name="connsiteX30" fmla="*/ 123362 w 137195"/>
                  <a:gd name="connsiteY30" fmla="*/ 160167 h 161943"/>
                  <a:gd name="connsiteX31" fmla="*/ 115239 w 137195"/>
                  <a:gd name="connsiteY31" fmla="*/ 161436 h 161943"/>
                  <a:gd name="connsiteX32" fmla="*/ 107497 w 137195"/>
                  <a:gd name="connsiteY32" fmla="*/ 161944 h 161943"/>
                  <a:gd name="connsiteX33" fmla="*/ 100898 w 137195"/>
                  <a:gd name="connsiteY33" fmla="*/ 161563 h 161943"/>
                  <a:gd name="connsiteX34" fmla="*/ 96329 w 137195"/>
                  <a:gd name="connsiteY34" fmla="*/ 159786 h 161943"/>
                  <a:gd name="connsiteX35" fmla="*/ 93664 w 137195"/>
                  <a:gd name="connsiteY35" fmla="*/ 155471 h 161943"/>
                  <a:gd name="connsiteX36" fmla="*/ 92775 w 137195"/>
                  <a:gd name="connsiteY36" fmla="*/ 147729 h 161943"/>
                  <a:gd name="connsiteX37" fmla="*/ 92775 w 137195"/>
                  <a:gd name="connsiteY37" fmla="*/ 142653 h 161943"/>
                  <a:gd name="connsiteX38" fmla="*/ 86937 w 137195"/>
                  <a:gd name="connsiteY38" fmla="*/ 147476 h 161943"/>
                  <a:gd name="connsiteX39" fmla="*/ 77038 w 137195"/>
                  <a:gd name="connsiteY39" fmla="*/ 153948 h 161943"/>
                  <a:gd name="connsiteX40" fmla="*/ 63585 w 137195"/>
                  <a:gd name="connsiteY40" fmla="*/ 159533 h 161943"/>
                  <a:gd name="connsiteX41" fmla="*/ 47466 w 137195"/>
                  <a:gd name="connsiteY41" fmla="*/ 161944 h 161943"/>
                  <a:gd name="connsiteX42" fmla="*/ 29444 w 137195"/>
                  <a:gd name="connsiteY42" fmla="*/ 159406 h 161943"/>
                  <a:gd name="connsiteX43" fmla="*/ 14341 w 137195"/>
                  <a:gd name="connsiteY43" fmla="*/ 151537 h 161943"/>
                  <a:gd name="connsiteX44" fmla="*/ 3934 w 137195"/>
                  <a:gd name="connsiteY44" fmla="*/ 137830 h 161943"/>
                  <a:gd name="connsiteX45" fmla="*/ 0 w 137195"/>
                  <a:gd name="connsiteY45" fmla="*/ 118031 h 161943"/>
                  <a:gd name="connsiteX46" fmla="*/ 59143 w 137195"/>
                  <a:gd name="connsiteY46" fmla="*/ 141257 h 161943"/>
                  <a:gd name="connsiteX47" fmla="*/ 65996 w 137195"/>
                  <a:gd name="connsiteY47" fmla="*/ 140495 h 161943"/>
                  <a:gd name="connsiteX48" fmla="*/ 74246 w 137195"/>
                  <a:gd name="connsiteY48" fmla="*/ 138338 h 161943"/>
                  <a:gd name="connsiteX49" fmla="*/ 82622 w 137195"/>
                  <a:gd name="connsiteY49" fmla="*/ 134911 h 161943"/>
                  <a:gd name="connsiteX50" fmla="*/ 90237 w 137195"/>
                  <a:gd name="connsiteY50" fmla="*/ 130342 h 161943"/>
                  <a:gd name="connsiteX51" fmla="*/ 90237 w 137195"/>
                  <a:gd name="connsiteY51" fmla="*/ 79957 h 161943"/>
                  <a:gd name="connsiteX52" fmla="*/ 62823 w 137195"/>
                  <a:gd name="connsiteY52" fmla="*/ 82876 h 161943"/>
                  <a:gd name="connsiteX53" fmla="*/ 45182 w 137195"/>
                  <a:gd name="connsiteY53" fmla="*/ 90491 h 161943"/>
                  <a:gd name="connsiteX54" fmla="*/ 35917 w 137195"/>
                  <a:gd name="connsiteY54" fmla="*/ 101278 h 161943"/>
                  <a:gd name="connsiteX55" fmla="*/ 33252 w 137195"/>
                  <a:gd name="connsiteY55" fmla="*/ 113843 h 161943"/>
                  <a:gd name="connsiteX56" fmla="*/ 35282 w 137195"/>
                  <a:gd name="connsiteY56" fmla="*/ 126535 h 161943"/>
                  <a:gd name="connsiteX57" fmla="*/ 40740 w 137195"/>
                  <a:gd name="connsiteY57" fmla="*/ 135038 h 161943"/>
                  <a:gd name="connsiteX58" fmla="*/ 48989 w 137195"/>
                  <a:gd name="connsiteY58" fmla="*/ 139734 h 161943"/>
                  <a:gd name="connsiteX59" fmla="*/ 59143 w 137195"/>
                  <a:gd name="connsiteY59" fmla="*/ 141257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7195" h="161943">
                    <a:moveTo>
                      <a:pt x="0" y="118031"/>
                    </a:moveTo>
                    <a:cubicBezTo>
                      <a:pt x="0" y="111432"/>
                      <a:pt x="1269" y="105594"/>
                      <a:pt x="3681" y="100390"/>
                    </a:cubicBezTo>
                    <a:cubicBezTo>
                      <a:pt x="6092" y="95186"/>
                      <a:pt x="9519" y="90744"/>
                      <a:pt x="13834" y="86810"/>
                    </a:cubicBezTo>
                    <a:cubicBezTo>
                      <a:pt x="18149" y="82876"/>
                      <a:pt x="23226" y="79576"/>
                      <a:pt x="28937" y="76784"/>
                    </a:cubicBezTo>
                    <a:cubicBezTo>
                      <a:pt x="34775" y="73992"/>
                      <a:pt x="40994" y="71834"/>
                      <a:pt x="47720" y="70057"/>
                    </a:cubicBezTo>
                    <a:cubicBezTo>
                      <a:pt x="54447" y="68280"/>
                      <a:pt x="61427" y="67011"/>
                      <a:pt x="68661" y="66250"/>
                    </a:cubicBezTo>
                    <a:cubicBezTo>
                      <a:pt x="75895" y="65488"/>
                      <a:pt x="83130" y="64981"/>
                      <a:pt x="90237" y="64727"/>
                    </a:cubicBezTo>
                    <a:lnTo>
                      <a:pt x="90237" y="57493"/>
                    </a:lnTo>
                    <a:cubicBezTo>
                      <a:pt x="90237" y="51147"/>
                      <a:pt x="89729" y="45689"/>
                      <a:pt x="88841" y="41247"/>
                    </a:cubicBezTo>
                    <a:cubicBezTo>
                      <a:pt x="87952" y="36805"/>
                      <a:pt x="86302" y="33252"/>
                      <a:pt x="84145" y="30460"/>
                    </a:cubicBezTo>
                    <a:cubicBezTo>
                      <a:pt x="81860" y="27668"/>
                      <a:pt x="78941" y="25637"/>
                      <a:pt x="75134" y="24495"/>
                    </a:cubicBezTo>
                    <a:cubicBezTo>
                      <a:pt x="71453" y="23226"/>
                      <a:pt x="66631" y="22591"/>
                      <a:pt x="60919" y="22591"/>
                    </a:cubicBezTo>
                    <a:cubicBezTo>
                      <a:pt x="55970" y="22591"/>
                      <a:pt x="51020" y="23099"/>
                      <a:pt x="46197" y="23987"/>
                    </a:cubicBezTo>
                    <a:cubicBezTo>
                      <a:pt x="41247" y="24875"/>
                      <a:pt x="36552" y="26018"/>
                      <a:pt x="31983" y="27287"/>
                    </a:cubicBezTo>
                    <a:cubicBezTo>
                      <a:pt x="27541" y="28556"/>
                      <a:pt x="23353" y="30079"/>
                      <a:pt x="19545" y="31475"/>
                    </a:cubicBezTo>
                    <a:cubicBezTo>
                      <a:pt x="15738" y="32998"/>
                      <a:pt x="12565" y="34394"/>
                      <a:pt x="10026" y="35663"/>
                    </a:cubicBezTo>
                    <a:lnTo>
                      <a:pt x="9899" y="35663"/>
                    </a:lnTo>
                    <a:lnTo>
                      <a:pt x="3807" y="22464"/>
                    </a:lnTo>
                    <a:cubicBezTo>
                      <a:pt x="5584" y="20814"/>
                      <a:pt x="8630" y="18784"/>
                      <a:pt x="12945" y="16118"/>
                    </a:cubicBezTo>
                    <a:cubicBezTo>
                      <a:pt x="17260" y="13580"/>
                      <a:pt x="22464" y="11042"/>
                      <a:pt x="28429" y="8757"/>
                    </a:cubicBezTo>
                    <a:cubicBezTo>
                      <a:pt x="34394" y="6346"/>
                      <a:pt x="40867" y="4315"/>
                      <a:pt x="47720" y="2538"/>
                    </a:cubicBezTo>
                    <a:cubicBezTo>
                      <a:pt x="54574" y="761"/>
                      <a:pt x="61427" y="0"/>
                      <a:pt x="68280" y="0"/>
                    </a:cubicBezTo>
                    <a:cubicBezTo>
                      <a:pt x="77799" y="0"/>
                      <a:pt x="85922" y="1015"/>
                      <a:pt x="92521" y="2919"/>
                    </a:cubicBezTo>
                    <a:cubicBezTo>
                      <a:pt x="99121" y="4823"/>
                      <a:pt x="104451" y="7996"/>
                      <a:pt x="108639" y="12311"/>
                    </a:cubicBezTo>
                    <a:cubicBezTo>
                      <a:pt x="112701" y="16626"/>
                      <a:pt x="115620" y="22210"/>
                      <a:pt x="117524" y="29191"/>
                    </a:cubicBezTo>
                    <a:cubicBezTo>
                      <a:pt x="119300" y="36044"/>
                      <a:pt x="120189" y="44547"/>
                      <a:pt x="120189" y="54447"/>
                    </a:cubicBezTo>
                    <a:lnTo>
                      <a:pt x="120189" y="143668"/>
                    </a:lnTo>
                    <a:lnTo>
                      <a:pt x="137195" y="143668"/>
                    </a:lnTo>
                    <a:lnTo>
                      <a:pt x="137195" y="156994"/>
                    </a:lnTo>
                    <a:cubicBezTo>
                      <a:pt x="135419" y="157502"/>
                      <a:pt x="133388" y="158010"/>
                      <a:pt x="130977" y="158517"/>
                    </a:cubicBezTo>
                    <a:cubicBezTo>
                      <a:pt x="128565" y="159152"/>
                      <a:pt x="126027" y="159659"/>
                      <a:pt x="123362" y="160167"/>
                    </a:cubicBezTo>
                    <a:cubicBezTo>
                      <a:pt x="120697" y="160675"/>
                      <a:pt x="118031" y="161056"/>
                      <a:pt x="115239" y="161436"/>
                    </a:cubicBezTo>
                    <a:cubicBezTo>
                      <a:pt x="112574" y="161817"/>
                      <a:pt x="109909" y="161944"/>
                      <a:pt x="107497" y="161944"/>
                    </a:cubicBezTo>
                    <a:cubicBezTo>
                      <a:pt x="104959" y="161944"/>
                      <a:pt x="102675" y="161817"/>
                      <a:pt x="100898" y="161563"/>
                    </a:cubicBezTo>
                    <a:cubicBezTo>
                      <a:pt x="98994" y="161309"/>
                      <a:pt x="97471" y="160802"/>
                      <a:pt x="96329" y="159786"/>
                    </a:cubicBezTo>
                    <a:cubicBezTo>
                      <a:pt x="95186" y="158771"/>
                      <a:pt x="94298" y="157375"/>
                      <a:pt x="93664" y="155471"/>
                    </a:cubicBezTo>
                    <a:cubicBezTo>
                      <a:pt x="93029" y="153567"/>
                      <a:pt x="92775" y="150902"/>
                      <a:pt x="92775" y="147729"/>
                    </a:cubicBezTo>
                    <a:lnTo>
                      <a:pt x="92775" y="142653"/>
                    </a:lnTo>
                    <a:cubicBezTo>
                      <a:pt x="91633" y="143795"/>
                      <a:pt x="89602" y="145318"/>
                      <a:pt x="86937" y="147476"/>
                    </a:cubicBezTo>
                    <a:cubicBezTo>
                      <a:pt x="84272" y="149633"/>
                      <a:pt x="80972" y="151791"/>
                      <a:pt x="77038" y="153948"/>
                    </a:cubicBezTo>
                    <a:cubicBezTo>
                      <a:pt x="73103" y="156106"/>
                      <a:pt x="68661" y="158010"/>
                      <a:pt x="63585" y="159533"/>
                    </a:cubicBezTo>
                    <a:cubicBezTo>
                      <a:pt x="58508" y="161182"/>
                      <a:pt x="53178" y="161944"/>
                      <a:pt x="47466" y="161944"/>
                    </a:cubicBezTo>
                    <a:cubicBezTo>
                      <a:pt x="41121" y="161944"/>
                      <a:pt x="35156" y="161056"/>
                      <a:pt x="29444" y="159406"/>
                    </a:cubicBezTo>
                    <a:cubicBezTo>
                      <a:pt x="23733" y="157756"/>
                      <a:pt x="18784" y="155091"/>
                      <a:pt x="14341" y="151537"/>
                    </a:cubicBezTo>
                    <a:cubicBezTo>
                      <a:pt x="10026" y="147983"/>
                      <a:pt x="6600" y="143414"/>
                      <a:pt x="3934" y="137830"/>
                    </a:cubicBezTo>
                    <a:cubicBezTo>
                      <a:pt x="1396" y="132500"/>
                      <a:pt x="0" y="125773"/>
                      <a:pt x="0" y="118031"/>
                    </a:cubicBezTo>
                    <a:close/>
                    <a:moveTo>
                      <a:pt x="59143" y="141257"/>
                    </a:moveTo>
                    <a:cubicBezTo>
                      <a:pt x="61046" y="141257"/>
                      <a:pt x="63331" y="141003"/>
                      <a:pt x="65996" y="140495"/>
                    </a:cubicBezTo>
                    <a:cubicBezTo>
                      <a:pt x="68661" y="139988"/>
                      <a:pt x="71327" y="139226"/>
                      <a:pt x="74246" y="138338"/>
                    </a:cubicBezTo>
                    <a:cubicBezTo>
                      <a:pt x="77038" y="137449"/>
                      <a:pt x="79830" y="136307"/>
                      <a:pt x="82622" y="134911"/>
                    </a:cubicBezTo>
                    <a:cubicBezTo>
                      <a:pt x="85414" y="133515"/>
                      <a:pt x="87952" y="131992"/>
                      <a:pt x="90237" y="130342"/>
                    </a:cubicBezTo>
                    <a:lnTo>
                      <a:pt x="90237" y="79957"/>
                    </a:lnTo>
                    <a:cubicBezTo>
                      <a:pt x="79322" y="79957"/>
                      <a:pt x="70184" y="80972"/>
                      <a:pt x="62823" y="82876"/>
                    </a:cubicBezTo>
                    <a:cubicBezTo>
                      <a:pt x="55462" y="84779"/>
                      <a:pt x="49624" y="87318"/>
                      <a:pt x="45182" y="90491"/>
                    </a:cubicBezTo>
                    <a:cubicBezTo>
                      <a:pt x="40867" y="93663"/>
                      <a:pt x="37694" y="97217"/>
                      <a:pt x="35917" y="101278"/>
                    </a:cubicBezTo>
                    <a:cubicBezTo>
                      <a:pt x="34140" y="105340"/>
                      <a:pt x="33252" y="109528"/>
                      <a:pt x="33252" y="113843"/>
                    </a:cubicBezTo>
                    <a:cubicBezTo>
                      <a:pt x="33252" y="118920"/>
                      <a:pt x="33886" y="123108"/>
                      <a:pt x="35282" y="126535"/>
                    </a:cubicBezTo>
                    <a:cubicBezTo>
                      <a:pt x="36552" y="129961"/>
                      <a:pt x="38455" y="132880"/>
                      <a:pt x="40740" y="135038"/>
                    </a:cubicBezTo>
                    <a:cubicBezTo>
                      <a:pt x="43024" y="137195"/>
                      <a:pt x="45816" y="138845"/>
                      <a:pt x="48989" y="139734"/>
                    </a:cubicBezTo>
                    <a:cubicBezTo>
                      <a:pt x="52162" y="140876"/>
                      <a:pt x="55462" y="141257"/>
                      <a:pt x="59143" y="1412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1" name="Freeform: Shape 41">
                <a:extLst>
                  <a:ext uri="{FF2B5EF4-FFF2-40B4-BE49-F238E27FC236}">
                    <a16:creationId xmlns:a16="http://schemas.microsoft.com/office/drawing/2014/main" id="{79B631D2-D699-F8BF-DB4E-212590CD0607}"/>
                  </a:ext>
                </a:extLst>
              </p:cNvPr>
              <p:cNvSpPr/>
              <p:nvPr/>
            </p:nvSpPr>
            <p:spPr>
              <a:xfrm>
                <a:off x="3491333" y="2168222"/>
                <a:ext cx="100390" cy="196845"/>
              </a:xfrm>
              <a:custGeom>
                <a:avLst/>
                <a:gdLst>
                  <a:gd name="connsiteX0" fmla="*/ 19799 w 100390"/>
                  <a:gd name="connsiteY0" fmla="*/ 164355 h 196845"/>
                  <a:gd name="connsiteX1" fmla="*/ 19799 w 100390"/>
                  <a:gd name="connsiteY1" fmla="*/ 57620 h 196845"/>
                  <a:gd name="connsiteX2" fmla="*/ 0 w 100390"/>
                  <a:gd name="connsiteY2" fmla="*/ 57620 h 196845"/>
                  <a:gd name="connsiteX3" fmla="*/ 0 w 100390"/>
                  <a:gd name="connsiteY3" fmla="*/ 44801 h 196845"/>
                  <a:gd name="connsiteX4" fmla="*/ 8376 w 100390"/>
                  <a:gd name="connsiteY4" fmla="*/ 41882 h 196845"/>
                  <a:gd name="connsiteX5" fmla="*/ 14468 w 100390"/>
                  <a:gd name="connsiteY5" fmla="*/ 39090 h 196845"/>
                  <a:gd name="connsiteX6" fmla="*/ 22083 w 100390"/>
                  <a:gd name="connsiteY6" fmla="*/ 28810 h 196845"/>
                  <a:gd name="connsiteX7" fmla="*/ 24749 w 100390"/>
                  <a:gd name="connsiteY7" fmla="*/ 22337 h 196845"/>
                  <a:gd name="connsiteX8" fmla="*/ 27922 w 100390"/>
                  <a:gd name="connsiteY8" fmla="*/ 14088 h 196845"/>
                  <a:gd name="connsiteX9" fmla="*/ 30841 w 100390"/>
                  <a:gd name="connsiteY9" fmla="*/ 5965 h 196845"/>
                  <a:gd name="connsiteX10" fmla="*/ 32744 w 100390"/>
                  <a:gd name="connsiteY10" fmla="*/ 0 h 196845"/>
                  <a:gd name="connsiteX11" fmla="*/ 50259 w 100390"/>
                  <a:gd name="connsiteY11" fmla="*/ 0 h 196845"/>
                  <a:gd name="connsiteX12" fmla="*/ 50259 w 100390"/>
                  <a:gd name="connsiteY12" fmla="*/ 37821 h 196845"/>
                  <a:gd name="connsiteX13" fmla="*/ 96075 w 100390"/>
                  <a:gd name="connsiteY13" fmla="*/ 37821 h 196845"/>
                  <a:gd name="connsiteX14" fmla="*/ 96075 w 100390"/>
                  <a:gd name="connsiteY14" fmla="*/ 57620 h 196845"/>
                  <a:gd name="connsiteX15" fmla="*/ 50259 w 100390"/>
                  <a:gd name="connsiteY15" fmla="*/ 57620 h 196845"/>
                  <a:gd name="connsiteX16" fmla="*/ 50259 w 100390"/>
                  <a:gd name="connsiteY16" fmla="*/ 139480 h 196845"/>
                  <a:gd name="connsiteX17" fmla="*/ 50639 w 100390"/>
                  <a:gd name="connsiteY17" fmla="*/ 158517 h 196845"/>
                  <a:gd name="connsiteX18" fmla="*/ 52543 w 100390"/>
                  <a:gd name="connsiteY18" fmla="*/ 168670 h 196845"/>
                  <a:gd name="connsiteX19" fmla="*/ 57239 w 100390"/>
                  <a:gd name="connsiteY19" fmla="*/ 172732 h 196845"/>
                  <a:gd name="connsiteX20" fmla="*/ 65869 w 100390"/>
                  <a:gd name="connsiteY20" fmla="*/ 173493 h 196845"/>
                  <a:gd name="connsiteX21" fmla="*/ 65996 w 100390"/>
                  <a:gd name="connsiteY21" fmla="*/ 173493 h 196845"/>
                  <a:gd name="connsiteX22" fmla="*/ 74246 w 100390"/>
                  <a:gd name="connsiteY22" fmla="*/ 172986 h 196845"/>
                  <a:gd name="connsiteX23" fmla="*/ 82622 w 100390"/>
                  <a:gd name="connsiteY23" fmla="*/ 171716 h 196845"/>
                  <a:gd name="connsiteX24" fmla="*/ 90110 w 100390"/>
                  <a:gd name="connsiteY24" fmla="*/ 170067 h 196845"/>
                  <a:gd name="connsiteX25" fmla="*/ 95567 w 100390"/>
                  <a:gd name="connsiteY25" fmla="*/ 168417 h 196845"/>
                  <a:gd name="connsiteX26" fmla="*/ 95694 w 100390"/>
                  <a:gd name="connsiteY26" fmla="*/ 168417 h 196845"/>
                  <a:gd name="connsiteX27" fmla="*/ 100390 w 100390"/>
                  <a:gd name="connsiteY27" fmla="*/ 181870 h 196845"/>
                  <a:gd name="connsiteX28" fmla="*/ 91379 w 100390"/>
                  <a:gd name="connsiteY28" fmla="*/ 186946 h 196845"/>
                  <a:gd name="connsiteX29" fmla="*/ 78814 w 100390"/>
                  <a:gd name="connsiteY29" fmla="*/ 191769 h 196845"/>
                  <a:gd name="connsiteX30" fmla="*/ 64727 w 100390"/>
                  <a:gd name="connsiteY30" fmla="*/ 195450 h 196845"/>
                  <a:gd name="connsiteX31" fmla="*/ 51020 w 100390"/>
                  <a:gd name="connsiteY31" fmla="*/ 196846 h 196845"/>
                  <a:gd name="connsiteX32" fmla="*/ 50766 w 100390"/>
                  <a:gd name="connsiteY32" fmla="*/ 196846 h 196845"/>
                  <a:gd name="connsiteX33" fmla="*/ 37821 w 100390"/>
                  <a:gd name="connsiteY33" fmla="*/ 195196 h 196845"/>
                  <a:gd name="connsiteX34" fmla="*/ 28048 w 100390"/>
                  <a:gd name="connsiteY34" fmla="*/ 189738 h 196845"/>
                  <a:gd name="connsiteX35" fmla="*/ 21829 w 100390"/>
                  <a:gd name="connsiteY35" fmla="*/ 179712 h 196845"/>
                  <a:gd name="connsiteX36" fmla="*/ 19799 w 100390"/>
                  <a:gd name="connsiteY36" fmla="*/ 164355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390" h="196845">
                    <a:moveTo>
                      <a:pt x="19799" y="164355"/>
                    </a:moveTo>
                    <a:lnTo>
                      <a:pt x="19799" y="57620"/>
                    </a:lnTo>
                    <a:lnTo>
                      <a:pt x="0" y="57620"/>
                    </a:lnTo>
                    <a:lnTo>
                      <a:pt x="0" y="44801"/>
                    </a:lnTo>
                    <a:cubicBezTo>
                      <a:pt x="2792" y="43913"/>
                      <a:pt x="5584" y="42897"/>
                      <a:pt x="8376" y="41882"/>
                    </a:cubicBezTo>
                    <a:cubicBezTo>
                      <a:pt x="11169" y="40867"/>
                      <a:pt x="13199" y="39978"/>
                      <a:pt x="14468" y="39090"/>
                    </a:cubicBezTo>
                    <a:cubicBezTo>
                      <a:pt x="17514" y="36932"/>
                      <a:pt x="20053" y="33633"/>
                      <a:pt x="22083" y="28810"/>
                    </a:cubicBezTo>
                    <a:cubicBezTo>
                      <a:pt x="22845" y="27160"/>
                      <a:pt x="23733" y="25002"/>
                      <a:pt x="24749" y="22337"/>
                    </a:cubicBezTo>
                    <a:cubicBezTo>
                      <a:pt x="25891" y="19672"/>
                      <a:pt x="26906" y="16880"/>
                      <a:pt x="27922" y="14088"/>
                    </a:cubicBezTo>
                    <a:cubicBezTo>
                      <a:pt x="28937" y="11295"/>
                      <a:pt x="29952" y="8630"/>
                      <a:pt x="30841" y="5965"/>
                    </a:cubicBezTo>
                    <a:cubicBezTo>
                      <a:pt x="31729" y="3427"/>
                      <a:pt x="32363" y="1396"/>
                      <a:pt x="32744" y="0"/>
                    </a:cubicBezTo>
                    <a:lnTo>
                      <a:pt x="50259" y="0"/>
                    </a:lnTo>
                    <a:lnTo>
                      <a:pt x="50259" y="37821"/>
                    </a:lnTo>
                    <a:lnTo>
                      <a:pt x="96075" y="37821"/>
                    </a:lnTo>
                    <a:lnTo>
                      <a:pt x="96075" y="57620"/>
                    </a:lnTo>
                    <a:lnTo>
                      <a:pt x="50259" y="57620"/>
                    </a:lnTo>
                    <a:lnTo>
                      <a:pt x="50259" y="139480"/>
                    </a:lnTo>
                    <a:cubicBezTo>
                      <a:pt x="50259" y="147602"/>
                      <a:pt x="50385" y="153948"/>
                      <a:pt x="50639" y="158517"/>
                    </a:cubicBezTo>
                    <a:cubicBezTo>
                      <a:pt x="50893" y="163086"/>
                      <a:pt x="51528" y="166513"/>
                      <a:pt x="52543" y="168670"/>
                    </a:cubicBezTo>
                    <a:cubicBezTo>
                      <a:pt x="53558" y="170828"/>
                      <a:pt x="55208" y="172224"/>
                      <a:pt x="57239" y="172732"/>
                    </a:cubicBezTo>
                    <a:cubicBezTo>
                      <a:pt x="59269" y="173239"/>
                      <a:pt x="62189" y="173493"/>
                      <a:pt x="65869" y="173493"/>
                    </a:cubicBezTo>
                    <a:lnTo>
                      <a:pt x="65996" y="173493"/>
                    </a:lnTo>
                    <a:cubicBezTo>
                      <a:pt x="68661" y="173493"/>
                      <a:pt x="71453" y="173366"/>
                      <a:pt x="74246" y="172986"/>
                    </a:cubicBezTo>
                    <a:cubicBezTo>
                      <a:pt x="77165" y="172605"/>
                      <a:pt x="79957" y="172224"/>
                      <a:pt x="82622" y="171716"/>
                    </a:cubicBezTo>
                    <a:cubicBezTo>
                      <a:pt x="85414" y="171209"/>
                      <a:pt x="87825" y="170701"/>
                      <a:pt x="90110" y="170067"/>
                    </a:cubicBezTo>
                    <a:cubicBezTo>
                      <a:pt x="92394" y="169432"/>
                      <a:pt x="94171" y="168924"/>
                      <a:pt x="95567" y="168417"/>
                    </a:cubicBezTo>
                    <a:lnTo>
                      <a:pt x="95694" y="168417"/>
                    </a:lnTo>
                    <a:lnTo>
                      <a:pt x="100390" y="181870"/>
                    </a:lnTo>
                    <a:cubicBezTo>
                      <a:pt x="98232" y="183520"/>
                      <a:pt x="95186" y="185169"/>
                      <a:pt x="91379" y="186946"/>
                    </a:cubicBezTo>
                    <a:cubicBezTo>
                      <a:pt x="87572" y="188723"/>
                      <a:pt x="83383" y="190373"/>
                      <a:pt x="78814" y="191769"/>
                    </a:cubicBezTo>
                    <a:cubicBezTo>
                      <a:pt x="74246" y="193292"/>
                      <a:pt x="69677" y="194434"/>
                      <a:pt x="64727" y="195450"/>
                    </a:cubicBezTo>
                    <a:cubicBezTo>
                      <a:pt x="59904" y="196465"/>
                      <a:pt x="55335" y="196846"/>
                      <a:pt x="51020" y="196846"/>
                    </a:cubicBezTo>
                    <a:lnTo>
                      <a:pt x="50766" y="196846"/>
                    </a:lnTo>
                    <a:cubicBezTo>
                      <a:pt x="45943" y="196846"/>
                      <a:pt x="41628" y="196338"/>
                      <a:pt x="37821" y="195196"/>
                    </a:cubicBezTo>
                    <a:cubicBezTo>
                      <a:pt x="34013" y="194053"/>
                      <a:pt x="30713" y="192277"/>
                      <a:pt x="28048" y="189738"/>
                    </a:cubicBezTo>
                    <a:cubicBezTo>
                      <a:pt x="25383" y="187200"/>
                      <a:pt x="23226" y="183900"/>
                      <a:pt x="21829" y="179712"/>
                    </a:cubicBezTo>
                    <a:cubicBezTo>
                      <a:pt x="20560" y="175397"/>
                      <a:pt x="19799" y="170320"/>
                      <a:pt x="19799" y="16435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2" name="Freeform: Shape 42">
                <a:extLst>
                  <a:ext uri="{FF2B5EF4-FFF2-40B4-BE49-F238E27FC236}">
                    <a16:creationId xmlns:a16="http://schemas.microsoft.com/office/drawing/2014/main" id="{0DFF54D5-205B-CBAD-8B8C-951502620635}"/>
                  </a:ext>
                </a:extLst>
              </p:cNvPr>
              <p:cNvSpPr/>
              <p:nvPr/>
            </p:nvSpPr>
            <p:spPr>
              <a:xfrm>
                <a:off x="3607714" y="2201982"/>
                <a:ext cx="128871" cy="162832"/>
              </a:xfrm>
              <a:custGeom>
                <a:avLst/>
                <a:gdLst>
                  <a:gd name="connsiteX0" fmla="*/ 69803 w 128871"/>
                  <a:gd name="connsiteY0" fmla="*/ 162832 h 162832"/>
                  <a:gd name="connsiteX1" fmla="*/ 39344 w 128871"/>
                  <a:gd name="connsiteY1" fmla="*/ 156867 h 162832"/>
                  <a:gd name="connsiteX2" fmla="*/ 17514 w 128871"/>
                  <a:gd name="connsiteY2" fmla="*/ 139988 h 162832"/>
                  <a:gd name="connsiteX3" fmla="*/ 4315 w 128871"/>
                  <a:gd name="connsiteY3" fmla="*/ 114224 h 162832"/>
                  <a:gd name="connsiteX4" fmla="*/ 0 w 128871"/>
                  <a:gd name="connsiteY4" fmla="*/ 81353 h 162832"/>
                  <a:gd name="connsiteX5" fmla="*/ 5457 w 128871"/>
                  <a:gd name="connsiteY5" fmla="*/ 48228 h 162832"/>
                  <a:gd name="connsiteX6" fmla="*/ 20687 w 128871"/>
                  <a:gd name="connsiteY6" fmla="*/ 22464 h 162832"/>
                  <a:gd name="connsiteX7" fmla="*/ 43913 w 128871"/>
                  <a:gd name="connsiteY7" fmla="*/ 5838 h 162832"/>
                  <a:gd name="connsiteX8" fmla="*/ 73230 w 128871"/>
                  <a:gd name="connsiteY8" fmla="*/ 0 h 162832"/>
                  <a:gd name="connsiteX9" fmla="*/ 113335 w 128871"/>
                  <a:gd name="connsiteY9" fmla="*/ 14088 h 162832"/>
                  <a:gd name="connsiteX10" fmla="*/ 128819 w 128871"/>
                  <a:gd name="connsiteY10" fmla="*/ 55589 h 162832"/>
                  <a:gd name="connsiteX11" fmla="*/ 128692 w 128871"/>
                  <a:gd name="connsiteY11" fmla="*/ 71073 h 162832"/>
                  <a:gd name="connsiteX12" fmla="*/ 127296 w 128871"/>
                  <a:gd name="connsiteY12" fmla="*/ 82749 h 162832"/>
                  <a:gd name="connsiteX13" fmla="*/ 32617 w 128871"/>
                  <a:gd name="connsiteY13" fmla="*/ 82749 h 162832"/>
                  <a:gd name="connsiteX14" fmla="*/ 32617 w 128871"/>
                  <a:gd name="connsiteY14" fmla="*/ 83510 h 162832"/>
                  <a:gd name="connsiteX15" fmla="*/ 37186 w 128871"/>
                  <a:gd name="connsiteY15" fmla="*/ 110162 h 162832"/>
                  <a:gd name="connsiteX16" fmla="*/ 47466 w 128871"/>
                  <a:gd name="connsiteY16" fmla="*/ 128311 h 162832"/>
                  <a:gd name="connsiteX17" fmla="*/ 62062 w 128871"/>
                  <a:gd name="connsiteY17" fmla="*/ 138592 h 162832"/>
                  <a:gd name="connsiteX18" fmla="*/ 79195 w 128871"/>
                  <a:gd name="connsiteY18" fmla="*/ 141764 h 162832"/>
                  <a:gd name="connsiteX19" fmla="*/ 91125 w 128871"/>
                  <a:gd name="connsiteY19" fmla="*/ 140622 h 162832"/>
                  <a:gd name="connsiteX20" fmla="*/ 102675 w 128871"/>
                  <a:gd name="connsiteY20" fmla="*/ 137703 h 162832"/>
                  <a:gd name="connsiteX21" fmla="*/ 112828 w 128871"/>
                  <a:gd name="connsiteY21" fmla="*/ 133642 h 162832"/>
                  <a:gd name="connsiteX22" fmla="*/ 120443 w 128871"/>
                  <a:gd name="connsiteY22" fmla="*/ 128946 h 162832"/>
                  <a:gd name="connsiteX23" fmla="*/ 126154 w 128871"/>
                  <a:gd name="connsiteY23" fmla="*/ 142399 h 162832"/>
                  <a:gd name="connsiteX24" fmla="*/ 116128 w 128871"/>
                  <a:gd name="connsiteY24" fmla="*/ 150014 h 162832"/>
                  <a:gd name="connsiteX25" fmla="*/ 102548 w 128871"/>
                  <a:gd name="connsiteY25" fmla="*/ 156487 h 162832"/>
                  <a:gd name="connsiteX26" fmla="*/ 86683 w 128871"/>
                  <a:gd name="connsiteY26" fmla="*/ 161056 h 162832"/>
                  <a:gd name="connsiteX27" fmla="*/ 69803 w 128871"/>
                  <a:gd name="connsiteY27" fmla="*/ 162832 h 162832"/>
                  <a:gd name="connsiteX28" fmla="*/ 66377 w 128871"/>
                  <a:gd name="connsiteY28" fmla="*/ 16372 h 162832"/>
                  <a:gd name="connsiteX29" fmla="*/ 53685 w 128871"/>
                  <a:gd name="connsiteY29" fmla="*/ 18784 h 162832"/>
                  <a:gd name="connsiteX30" fmla="*/ 43405 w 128871"/>
                  <a:gd name="connsiteY30" fmla="*/ 26906 h 162832"/>
                  <a:gd name="connsiteX31" fmla="*/ 36171 w 128871"/>
                  <a:gd name="connsiteY31" fmla="*/ 42263 h 162832"/>
                  <a:gd name="connsiteX32" fmla="*/ 32617 w 128871"/>
                  <a:gd name="connsiteY32" fmla="*/ 66377 h 162832"/>
                  <a:gd name="connsiteX33" fmla="*/ 96075 w 128871"/>
                  <a:gd name="connsiteY33" fmla="*/ 66377 h 162832"/>
                  <a:gd name="connsiteX34" fmla="*/ 96456 w 128871"/>
                  <a:gd name="connsiteY34" fmla="*/ 60666 h 162832"/>
                  <a:gd name="connsiteX35" fmla="*/ 96456 w 128871"/>
                  <a:gd name="connsiteY35" fmla="*/ 55081 h 162832"/>
                  <a:gd name="connsiteX36" fmla="*/ 94806 w 128871"/>
                  <a:gd name="connsiteY36" fmla="*/ 40486 h 162832"/>
                  <a:gd name="connsiteX37" fmla="*/ 89602 w 128871"/>
                  <a:gd name="connsiteY37" fmla="*/ 28175 h 162832"/>
                  <a:gd name="connsiteX38" fmla="*/ 80337 w 128871"/>
                  <a:gd name="connsiteY38" fmla="*/ 19672 h 162832"/>
                  <a:gd name="connsiteX39" fmla="*/ 66377 w 128871"/>
                  <a:gd name="connsiteY39" fmla="*/ 16372 h 16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871" h="162832">
                    <a:moveTo>
                      <a:pt x="69803" y="162832"/>
                    </a:moveTo>
                    <a:cubicBezTo>
                      <a:pt x="58254" y="162832"/>
                      <a:pt x="48101" y="160802"/>
                      <a:pt x="39344" y="156867"/>
                    </a:cubicBezTo>
                    <a:cubicBezTo>
                      <a:pt x="30587" y="152806"/>
                      <a:pt x="23353" y="147222"/>
                      <a:pt x="17514" y="139988"/>
                    </a:cubicBezTo>
                    <a:cubicBezTo>
                      <a:pt x="11676" y="132753"/>
                      <a:pt x="7234" y="124123"/>
                      <a:pt x="4315" y="114224"/>
                    </a:cubicBezTo>
                    <a:cubicBezTo>
                      <a:pt x="1396" y="104197"/>
                      <a:pt x="0" y="93283"/>
                      <a:pt x="0" y="81353"/>
                    </a:cubicBezTo>
                    <a:cubicBezTo>
                      <a:pt x="0" y="69169"/>
                      <a:pt x="1777" y="58127"/>
                      <a:pt x="5457" y="48228"/>
                    </a:cubicBezTo>
                    <a:cubicBezTo>
                      <a:pt x="9138" y="38202"/>
                      <a:pt x="14215" y="29698"/>
                      <a:pt x="20687" y="22464"/>
                    </a:cubicBezTo>
                    <a:cubicBezTo>
                      <a:pt x="27160" y="15357"/>
                      <a:pt x="34902" y="9773"/>
                      <a:pt x="43913" y="5838"/>
                    </a:cubicBezTo>
                    <a:cubicBezTo>
                      <a:pt x="52924" y="1904"/>
                      <a:pt x="62569" y="0"/>
                      <a:pt x="73230" y="0"/>
                    </a:cubicBezTo>
                    <a:cubicBezTo>
                      <a:pt x="90491" y="0"/>
                      <a:pt x="103817" y="4696"/>
                      <a:pt x="113335" y="14088"/>
                    </a:cubicBezTo>
                    <a:cubicBezTo>
                      <a:pt x="122854" y="23479"/>
                      <a:pt x="127931" y="37313"/>
                      <a:pt x="128819" y="55589"/>
                    </a:cubicBezTo>
                    <a:cubicBezTo>
                      <a:pt x="128946" y="61554"/>
                      <a:pt x="128819" y="66757"/>
                      <a:pt x="128692" y="71073"/>
                    </a:cubicBezTo>
                    <a:cubicBezTo>
                      <a:pt x="128565" y="75515"/>
                      <a:pt x="128058" y="79449"/>
                      <a:pt x="127296" y="82749"/>
                    </a:cubicBezTo>
                    <a:lnTo>
                      <a:pt x="32617" y="82749"/>
                    </a:lnTo>
                    <a:lnTo>
                      <a:pt x="32617" y="83510"/>
                    </a:lnTo>
                    <a:cubicBezTo>
                      <a:pt x="32998" y="93917"/>
                      <a:pt x="34521" y="102801"/>
                      <a:pt x="37186" y="110162"/>
                    </a:cubicBezTo>
                    <a:cubicBezTo>
                      <a:pt x="39852" y="117524"/>
                      <a:pt x="43278" y="123616"/>
                      <a:pt x="47466" y="128311"/>
                    </a:cubicBezTo>
                    <a:cubicBezTo>
                      <a:pt x="51655" y="133007"/>
                      <a:pt x="56604" y="136434"/>
                      <a:pt x="62062" y="138592"/>
                    </a:cubicBezTo>
                    <a:cubicBezTo>
                      <a:pt x="67519" y="140749"/>
                      <a:pt x="73230" y="141764"/>
                      <a:pt x="79195" y="141764"/>
                    </a:cubicBezTo>
                    <a:cubicBezTo>
                      <a:pt x="83130" y="141764"/>
                      <a:pt x="87064" y="141384"/>
                      <a:pt x="91125" y="140622"/>
                    </a:cubicBezTo>
                    <a:cubicBezTo>
                      <a:pt x="95186" y="139861"/>
                      <a:pt x="98994" y="138972"/>
                      <a:pt x="102675" y="137703"/>
                    </a:cubicBezTo>
                    <a:cubicBezTo>
                      <a:pt x="106355" y="136561"/>
                      <a:pt x="109782" y="135165"/>
                      <a:pt x="112828" y="133642"/>
                    </a:cubicBezTo>
                    <a:cubicBezTo>
                      <a:pt x="115874" y="132119"/>
                      <a:pt x="118412" y="130596"/>
                      <a:pt x="120443" y="128946"/>
                    </a:cubicBezTo>
                    <a:lnTo>
                      <a:pt x="126154" y="142399"/>
                    </a:lnTo>
                    <a:cubicBezTo>
                      <a:pt x="123489" y="145064"/>
                      <a:pt x="120189" y="147603"/>
                      <a:pt x="116128" y="150014"/>
                    </a:cubicBezTo>
                    <a:cubicBezTo>
                      <a:pt x="112066" y="152425"/>
                      <a:pt x="107497" y="154710"/>
                      <a:pt x="102548" y="156487"/>
                    </a:cubicBezTo>
                    <a:cubicBezTo>
                      <a:pt x="97598" y="158390"/>
                      <a:pt x="92267" y="159913"/>
                      <a:pt x="86683" y="161056"/>
                    </a:cubicBezTo>
                    <a:cubicBezTo>
                      <a:pt x="81099" y="162325"/>
                      <a:pt x="75388" y="162832"/>
                      <a:pt x="69803" y="162832"/>
                    </a:cubicBezTo>
                    <a:close/>
                    <a:moveTo>
                      <a:pt x="66377" y="16372"/>
                    </a:moveTo>
                    <a:cubicBezTo>
                      <a:pt x="61808" y="16372"/>
                      <a:pt x="57620" y="17134"/>
                      <a:pt x="53685" y="18784"/>
                    </a:cubicBezTo>
                    <a:cubicBezTo>
                      <a:pt x="49751" y="20433"/>
                      <a:pt x="46324" y="23099"/>
                      <a:pt x="43405" y="26906"/>
                    </a:cubicBezTo>
                    <a:cubicBezTo>
                      <a:pt x="40486" y="30714"/>
                      <a:pt x="37948" y="35790"/>
                      <a:pt x="36171" y="42263"/>
                    </a:cubicBezTo>
                    <a:cubicBezTo>
                      <a:pt x="34267" y="48609"/>
                      <a:pt x="33125" y="56731"/>
                      <a:pt x="32617" y="66377"/>
                    </a:cubicBezTo>
                    <a:lnTo>
                      <a:pt x="96075" y="66377"/>
                    </a:lnTo>
                    <a:cubicBezTo>
                      <a:pt x="96202" y="64600"/>
                      <a:pt x="96329" y="62696"/>
                      <a:pt x="96456" y="60666"/>
                    </a:cubicBezTo>
                    <a:cubicBezTo>
                      <a:pt x="96456" y="58635"/>
                      <a:pt x="96456" y="56731"/>
                      <a:pt x="96456" y="55081"/>
                    </a:cubicBezTo>
                    <a:cubicBezTo>
                      <a:pt x="96456" y="50005"/>
                      <a:pt x="95948" y="45055"/>
                      <a:pt x="94806" y="40486"/>
                    </a:cubicBezTo>
                    <a:cubicBezTo>
                      <a:pt x="93664" y="35790"/>
                      <a:pt x="92014" y="31729"/>
                      <a:pt x="89602" y="28175"/>
                    </a:cubicBezTo>
                    <a:cubicBezTo>
                      <a:pt x="87191" y="24622"/>
                      <a:pt x="84145" y="21829"/>
                      <a:pt x="80337" y="19672"/>
                    </a:cubicBezTo>
                    <a:cubicBezTo>
                      <a:pt x="76657" y="17387"/>
                      <a:pt x="71961" y="16372"/>
                      <a:pt x="66377" y="16372"/>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3" name="Freeform: Shape 43">
                <a:extLst>
                  <a:ext uri="{FF2B5EF4-FFF2-40B4-BE49-F238E27FC236}">
                    <a16:creationId xmlns:a16="http://schemas.microsoft.com/office/drawing/2014/main" id="{0079489A-8DE5-BA14-7D05-2BC0AB061714}"/>
                  </a:ext>
                </a:extLst>
              </p:cNvPr>
              <p:cNvSpPr/>
              <p:nvPr/>
            </p:nvSpPr>
            <p:spPr>
              <a:xfrm>
                <a:off x="3851899" y="2151597"/>
                <a:ext cx="159532" cy="210298"/>
              </a:xfrm>
              <a:custGeom>
                <a:avLst/>
                <a:gdLst>
                  <a:gd name="connsiteX0" fmla="*/ 0 w 159532"/>
                  <a:gd name="connsiteY0" fmla="*/ 210172 h 210298"/>
                  <a:gd name="connsiteX1" fmla="*/ 0 w 159532"/>
                  <a:gd name="connsiteY1" fmla="*/ 195069 h 210298"/>
                  <a:gd name="connsiteX2" fmla="*/ 22972 w 159532"/>
                  <a:gd name="connsiteY2" fmla="*/ 191515 h 210298"/>
                  <a:gd name="connsiteX3" fmla="*/ 22972 w 159532"/>
                  <a:gd name="connsiteY3" fmla="*/ 20560 h 210298"/>
                  <a:gd name="connsiteX4" fmla="*/ 1650 w 159532"/>
                  <a:gd name="connsiteY4" fmla="*/ 16880 h 210298"/>
                  <a:gd name="connsiteX5" fmla="*/ 1650 w 159532"/>
                  <a:gd name="connsiteY5" fmla="*/ 1777 h 210298"/>
                  <a:gd name="connsiteX6" fmla="*/ 38709 w 159532"/>
                  <a:gd name="connsiteY6" fmla="*/ 1777 h 210298"/>
                  <a:gd name="connsiteX7" fmla="*/ 50512 w 159532"/>
                  <a:gd name="connsiteY7" fmla="*/ 1523 h 210298"/>
                  <a:gd name="connsiteX8" fmla="*/ 60539 w 159532"/>
                  <a:gd name="connsiteY8" fmla="*/ 888 h 210298"/>
                  <a:gd name="connsiteX9" fmla="*/ 71707 w 159532"/>
                  <a:gd name="connsiteY9" fmla="*/ 254 h 210298"/>
                  <a:gd name="connsiteX10" fmla="*/ 86810 w 159532"/>
                  <a:gd name="connsiteY10" fmla="*/ 0 h 210298"/>
                  <a:gd name="connsiteX11" fmla="*/ 121585 w 159532"/>
                  <a:gd name="connsiteY11" fmla="*/ 4061 h 210298"/>
                  <a:gd name="connsiteX12" fmla="*/ 144049 w 159532"/>
                  <a:gd name="connsiteY12" fmla="*/ 15737 h 210298"/>
                  <a:gd name="connsiteX13" fmla="*/ 155979 w 159532"/>
                  <a:gd name="connsiteY13" fmla="*/ 34394 h 210298"/>
                  <a:gd name="connsiteX14" fmla="*/ 159533 w 159532"/>
                  <a:gd name="connsiteY14" fmla="*/ 59523 h 210298"/>
                  <a:gd name="connsiteX15" fmla="*/ 153441 w 159532"/>
                  <a:gd name="connsiteY15" fmla="*/ 90491 h 210298"/>
                  <a:gd name="connsiteX16" fmla="*/ 136434 w 159532"/>
                  <a:gd name="connsiteY16" fmla="*/ 113335 h 210298"/>
                  <a:gd name="connsiteX17" fmla="*/ 110797 w 159532"/>
                  <a:gd name="connsiteY17" fmla="*/ 127550 h 210298"/>
                  <a:gd name="connsiteX18" fmla="*/ 78814 w 159532"/>
                  <a:gd name="connsiteY18" fmla="*/ 132373 h 210298"/>
                  <a:gd name="connsiteX19" fmla="*/ 70819 w 159532"/>
                  <a:gd name="connsiteY19" fmla="*/ 132246 h 210298"/>
                  <a:gd name="connsiteX20" fmla="*/ 63458 w 159532"/>
                  <a:gd name="connsiteY20" fmla="*/ 131992 h 210298"/>
                  <a:gd name="connsiteX21" fmla="*/ 57620 w 159532"/>
                  <a:gd name="connsiteY21" fmla="*/ 131611 h 210298"/>
                  <a:gd name="connsiteX22" fmla="*/ 54193 w 159532"/>
                  <a:gd name="connsiteY22" fmla="*/ 131230 h 210298"/>
                  <a:gd name="connsiteX23" fmla="*/ 54193 w 159532"/>
                  <a:gd name="connsiteY23" fmla="*/ 191515 h 210298"/>
                  <a:gd name="connsiteX24" fmla="*/ 90364 w 159532"/>
                  <a:gd name="connsiteY24" fmla="*/ 195196 h 210298"/>
                  <a:gd name="connsiteX25" fmla="*/ 90364 w 159532"/>
                  <a:gd name="connsiteY25" fmla="*/ 210299 h 210298"/>
                  <a:gd name="connsiteX26" fmla="*/ 0 w 159532"/>
                  <a:gd name="connsiteY26" fmla="*/ 210299 h 210298"/>
                  <a:gd name="connsiteX27" fmla="*/ 54193 w 159532"/>
                  <a:gd name="connsiteY27" fmla="*/ 114604 h 210298"/>
                  <a:gd name="connsiteX28" fmla="*/ 58381 w 159532"/>
                  <a:gd name="connsiteY28" fmla="*/ 115239 h 210298"/>
                  <a:gd name="connsiteX29" fmla="*/ 63458 w 159532"/>
                  <a:gd name="connsiteY29" fmla="*/ 115620 h 210298"/>
                  <a:gd name="connsiteX30" fmla="*/ 70057 w 159532"/>
                  <a:gd name="connsiteY30" fmla="*/ 115874 h 210298"/>
                  <a:gd name="connsiteX31" fmla="*/ 78941 w 159532"/>
                  <a:gd name="connsiteY31" fmla="*/ 116001 h 210298"/>
                  <a:gd name="connsiteX32" fmla="*/ 96456 w 159532"/>
                  <a:gd name="connsiteY32" fmla="*/ 113462 h 210298"/>
                  <a:gd name="connsiteX33" fmla="*/ 111685 w 159532"/>
                  <a:gd name="connsiteY33" fmla="*/ 104451 h 210298"/>
                  <a:gd name="connsiteX34" fmla="*/ 122473 w 159532"/>
                  <a:gd name="connsiteY34" fmla="*/ 87064 h 210298"/>
                  <a:gd name="connsiteX35" fmla="*/ 126535 w 159532"/>
                  <a:gd name="connsiteY35" fmla="*/ 59650 h 210298"/>
                  <a:gd name="connsiteX36" fmla="*/ 123488 w 159532"/>
                  <a:gd name="connsiteY36" fmla="*/ 39471 h 210298"/>
                  <a:gd name="connsiteX37" fmla="*/ 114351 w 159532"/>
                  <a:gd name="connsiteY37" fmla="*/ 25891 h 210298"/>
                  <a:gd name="connsiteX38" fmla="*/ 99248 w 159532"/>
                  <a:gd name="connsiteY38" fmla="*/ 18276 h 210298"/>
                  <a:gd name="connsiteX39" fmla="*/ 77926 w 159532"/>
                  <a:gd name="connsiteY39" fmla="*/ 15864 h 210298"/>
                  <a:gd name="connsiteX40" fmla="*/ 69677 w 159532"/>
                  <a:gd name="connsiteY40" fmla="*/ 16118 h 210298"/>
                  <a:gd name="connsiteX41" fmla="*/ 63712 w 159532"/>
                  <a:gd name="connsiteY41" fmla="*/ 16626 h 210298"/>
                  <a:gd name="connsiteX42" fmla="*/ 58889 w 159532"/>
                  <a:gd name="connsiteY42" fmla="*/ 17260 h 210298"/>
                  <a:gd name="connsiteX43" fmla="*/ 54193 w 159532"/>
                  <a:gd name="connsiteY43" fmla="*/ 17514 h 210298"/>
                  <a:gd name="connsiteX44" fmla="*/ 54193 w 159532"/>
                  <a:gd name="connsiteY44" fmla="*/ 114604 h 21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9532" h="210298">
                    <a:moveTo>
                      <a:pt x="0" y="210172"/>
                    </a:moveTo>
                    <a:lnTo>
                      <a:pt x="0" y="195069"/>
                    </a:lnTo>
                    <a:lnTo>
                      <a:pt x="22972" y="191515"/>
                    </a:lnTo>
                    <a:lnTo>
                      <a:pt x="22972" y="20560"/>
                    </a:lnTo>
                    <a:lnTo>
                      <a:pt x="1650" y="16880"/>
                    </a:lnTo>
                    <a:lnTo>
                      <a:pt x="1650" y="1777"/>
                    </a:lnTo>
                    <a:lnTo>
                      <a:pt x="38709" y="1777"/>
                    </a:lnTo>
                    <a:cubicBezTo>
                      <a:pt x="43278" y="1777"/>
                      <a:pt x="47212" y="1650"/>
                      <a:pt x="50512" y="1523"/>
                    </a:cubicBezTo>
                    <a:cubicBezTo>
                      <a:pt x="53812" y="1396"/>
                      <a:pt x="57112" y="1142"/>
                      <a:pt x="60539" y="888"/>
                    </a:cubicBezTo>
                    <a:cubicBezTo>
                      <a:pt x="63965" y="635"/>
                      <a:pt x="67646" y="381"/>
                      <a:pt x="71707" y="254"/>
                    </a:cubicBezTo>
                    <a:cubicBezTo>
                      <a:pt x="75768" y="127"/>
                      <a:pt x="80845" y="0"/>
                      <a:pt x="86810" y="0"/>
                    </a:cubicBezTo>
                    <a:cubicBezTo>
                      <a:pt x="100644" y="0"/>
                      <a:pt x="112320" y="1396"/>
                      <a:pt x="121585" y="4061"/>
                    </a:cubicBezTo>
                    <a:cubicBezTo>
                      <a:pt x="130977" y="6726"/>
                      <a:pt x="138465" y="10661"/>
                      <a:pt x="144049" y="15737"/>
                    </a:cubicBezTo>
                    <a:cubicBezTo>
                      <a:pt x="149633" y="20814"/>
                      <a:pt x="153694" y="27033"/>
                      <a:pt x="155979" y="34394"/>
                    </a:cubicBezTo>
                    <a:cubicBezTo>
                      <a:pt x="158390" y="41755"/>
                      <a:pt x="159533" y="50132"/>
                      <a:pt x="159533" y="59523"/>
                    </a:cubicBezTo>
                    <a:cubicBezTo>
                      <a:pt x="159533" y="71073"/>
                      <a:pt x="157502" y="81353"/>
                      <a:pt x="153441" y="90491"/>
                    </a:cubicBezTo>
                    <a:cubicBezTo>
                      <a:pt x="149379" y="99502"/>
                      <a:pt x="143668" y="107116"/>
                      <a:pt x="136434" y="113335"/>
                    </a:cubicBezTo>
                    <a:cubicBezTo>
                      <a:pt x="129200" y="119554"/>
                      <a:pt x="120569" y="124250"/>
                      <a:pt x="110797" y="127550"/>
                    </a:cubicBezTo>
                    <a:cubicBezTo>
                      <a:pt x="100898" y="130850"/>
                      <a:pt x="90237" y="132373"/>
                      <a:pt x="78814" y="132373"/>
                    </a:cubicBezTo>
                    <a:cubicBezTo>
                      <a:pt x="76149" y="132373"/>
                      <a:pt x="73484" y="132373"/>
                      <a:pt x="70819" y="132246"/>
                    </a:cubicBezTo>
                    <a:cubicBezTo>
                      <a:pt x="68153" y="132119"/>
                      <a:pt x="65742" y="132119"/>
                      <a:pt x="63458" y="131992"/>
                    </a:cubicBezTo>
                    <a:cubicBezTo>
                      <a:pt x="61173" y="131865"/>
                      <a:pt x="59269" y="131738"/>
                      <a:pt x="57620" y="131611"/>
                    </a:cubicBezTo>
                    <a:cubicBezTo>
                      <a:pt x="55970" y="131484"/>
                      <a:pt x="54827" y="131357"/>
                      <a:pt x="54193" y="131230"/>
                    </a:cubicBezTo>
                    <a:lnTo>
                      <a:pt x="54193" y="191515"/>
                    </a:lnTo>
                    <a:lnTo>
                      <a:pt x="90364" y="195196"/>
                    </a:lnTo>
                    <a:lnTo>
                      <a:pt x="90364" y="210299"/>
                    </a:lnTo>
                    <a:lnTo>
                      <a:pt x="0" y="210299"/>
                    </a:lnTo>
                    <a:close/>
                    <a:moveTo>
                      <a:pt x="54193" y="114604"/>
                    </a:moveTo>
                    <a:cubicBezTo>
                      <a:pt x="55589" y="114858"/>
                      <a:pt x="56985" y="115112"/>
                      <a:pt x="58381" y="115239"/>
                    </a:cubicBezTo>
                    <a:cubicBezTo>
                      <a:pt x="59777" y="115366"/>
                      <a:pt x="61554" y="115493"/>
                      <a:pt x="63458" y="115620"/>
                    </a:cubicBezTo>
                    <a:cubicBezTo>
                      <a:pt x="65361" y="115747"/>
                      <a:pt x="67646" y="115747"/>
                      <a:pt x="70057" y="115874"/>
                    </a:cubicBezTo>
                    <a:cubicBezTo>
                      <a:pt x="72596" y="115874"/>
                      <a:pt x="75515" y="116001"/>
                      <a:pt x="78941" y="116001"/>
                    </a:cubicBezTo>
                    <a:cubicBezTo>
                      <a:pt x="84906" y="116001"/>
                      <a:pt x="90871" y="115112"/>
                      <a:pt x="96456" y="113462"/>
                    </a:cubicBezTo>
                    <a:cubicBezTo>
                      <a:pt x="102040" y="111685"/>
                      <a:pt x="107117" y="108766"/>
                      <a:pt x="111685" y="104451"/>
                    </a:cubicBezTo>
                    <a:cubicBezTo>
                      <a:pt x="116128" y="100136"/>
                      <a:pt x="119681" y="94425"/>
                      <a:pt x="122473" y="87064"/>
                    </a:cubicBezTo>
                    <a:cubicBezTo>
                      <a:pt x="125138" y="79830"/>
                      <a:pt x="126535" y="70692"/>
                      <a:pt x="126535" y="59650"/>
                    </a:cubicBezTo>
                    <a:cubicBezTo>
                      <a:pt x="126535" y="51781"/>
                      <a:pt x="125519" y="45055"/>
                      <a:pt x="123488" y="39471"/>
                    </a:cubicBezTo>
                    <a:cubicBezTo>
                      <a:pt x="121458" y="33886"/>
                      <a:pt x="118412" y="29444"/>
                      <a:pt x="114351" y="25891"/>
                    </a:cubicBezTo>
                    <a:cubicBezTo>
                      <a:pt x="110289" y="22464"/>
                      <a:pt x="105340" y="19926"/>
                      <a:pt x="99248" y="18276"/>
                    </a:cubicBezTo>
                    <a:cubicBezTo>
                      <a:pt x="93156" y="16626"/>
                      <a:pt x="86049" y="15864"/>
                      <a:pt x="77926" y="15864"/>
                    </a:cubicBezTo>
                    <a:cubicBezTo>
                      <a:pt x="74626" y="15864"/>
                      <a:pt x="71834" y="15991"/>
                      <a:pt x="69677" y="16118"/>
                    </a:cubicBezTo>
                    <a:cubicBezTo>
                      <a:pt x="67392" y="16245"/>
                      <a:pt x="65488" y="16499"/>
                      <a:pt x="63712" y="16626"/>
                    </a:cubicBezTo>
                    <a:cubicBezTo>
                      <a:pt x="61935" y="16880"/>
                      <a:pt x="60412" y="17007"/>
                      <a:pt x="58889" y="17260"/>
                    </a:cubicBezTo>
                    <a:cubicBezTo>
                      <a:pt x="57366" y="17387"/>
                      <a:pt x="55843" y="17514"/>
                      <a:pt x="54193" y="17514"/>
                    </a:cubicBezTo>
                    <a:lnTo>
                      <a:pt x="54193" y="11460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4" name="Freeform: Shape 44">
                <a:extLst>
                  <a:ext uri="{FF2B5EF4-FFF2-40B4-BE49-F238E27FC236}">
                    <a16:creationId xmlns:a16="http://schemas.microsoft.com/office/drawing/2014/main" id="{B31E8A31-08E5-9BDD-A9B0-89A1CC40781E}"/>
                  </a:ext>
                </a:extLst>
              </p:cNvPr>
              <p:cNvSpPr/>
              <p:nvPr/>
            </p:nvSpPr>
            <p:spPr>
              <a:xfrm>
                <a:off x="4031231" y="2202363"/>
                <a:ext cx="155725" cy="162705"/>
              </a:xfrm>
              <a:custGeom>
                <a:avLst/>
                <a:gdLst>
                  <a:gd name="connsiteX0" fmla="*/ 129961 w 155725"/>
                  <a:gd name="connsiteY0" fmla="*/ 162705 h 162705"/>
                  <a:gd name="connsiteX1" fmla="*/ 116762 w 155725"/>
                  <a:gd name="connsiteY1" fmla="*/ 159533 h 162705"/>
                  <a:gd name="connsiteX2" fmla="*/ 112193 w 155725"/>
                  <a:gd name="connsiteY2" fmla="*/ 147729 h 162705"/>
                  <a:gd name="connsiteX3" fmla="*/ 112193 w 155725"/>
                  <a:gd name="connsiteY3" fmla="*/ 142145 h 162705"/>
                  <a:gd name="connsiteX4" fmla="*/ 103055 w 155725"/>
                  <a:gd name="connsiteY4" fmla="*/ 148999 h 162705"/>
                  <a:gd name="connsiteX5" fmla="*/ 91506 w 155725"/>
                  <a:gd name="connsiteY5" fmla="*/ 155598 h 162705"/>
                  <a:gd name="connsiteX6" fmla="*/ 78180 w 155725"/>
                  <a:gd name="connsiteY6" fmla="*/ 160548 h 162705"/>
                  <a:gd name="connsiteX7" fmla="*/ 63712 w 155725"/>
                  <a:gd name="connsiteY7" fmla="*/ 162452 h 162705"/>
                  <a:gd name="connsiteX8" fmla="*/ 41882 w 155725"/>
                  <a:gd name="connsiteY8" fmla="*/ 159152 h 162705"/>
                  <a:gd name="connsiteX9" fmla="*/ 26779 w 155725"/>
                  <a:gd name="connsiteY9" fmla="*/ 148618 h 162705"/>
                  <a:gd name="connsiteX10" fmla="*/ 18149 w 155725"/>
                  <a:gd name="connsiteY10" fmla="*/ 129834 h 162705"/>
                  <a:gd name="connsiteX11" fmla="*/ 15357 w 155725"/>
                  <a:gd name="connsiteY11" fmla="*/ 101786 h 162705"/>
                  <a:gd name="connsiteX12" fmla="*/ 15357 w 155725"/>
                  <a:gd name="connsiteY12" fmla="*/ 23352 h 162705"/>
                  <a:gd name="connsiteX13" fmla="*/ 0 w 155725"/>
                  <a:gd name="connsiteY13" fmla="*/ 17514 h 162705"/>
                  <a:gd name="connsiteX14" fmla="*/ 0 w 155725"/>
                  <a:gd name="connsiteY14" fmla="*/ 4315 h 162705"/>
                  <a:gd name="connsiteX15" fmla="*/ 39597 w 155725"/>
                  <a:gd name="connsiteY15" fmla="*/ 0 h 162705"/>
                  <a:gd name="connsiteX16" fmla="*/ 39724 w 155725"/>
                  <a:gd name="connsiteY16" fmla="*/ 0 h 162705"/>
                  <a:gd name="connsiteX17" fmla="*/ 45816 w 155725"/>
                  <a:gd name="connsiteY17" fmla="*/ 3807 h 162705"/>
                  <a:gd name="connsiteX18" fmla="*/ 45816 w 155725"/>
                  <a:gd name="connsiteY18" fmla="*/ 100136 h 162705"/>
                  <a:gd name="connsiteX19" fmla="*/ 46959 w 155725"/>
                  <a:gd name="connsiteY19" fmla="*/ 119300 h 162705"/>
                  <a:gd name="connsiteX20" fmla="*/ 51274 w 155725"/>
                  <a:gd name="connsiteY20" fmla="*/ 132119 h 162705"/>
                  <a:gd name="connsiteX21" fmla="*/ 59777 w 155725"/>
                  <a:gd name="connsiteY21" fmla="*/ 139226 h 162705"/>
                  <a:gd name="connsiteX22" fmla="*/ 73611 w 155725"/>
                  <a:gd name="connsiteY22" fmla="*/ 141384 h 162705"/>
                  <a:gd name="connsiteX23" fmla="*/ 84906 w 155725"/>
                  <a:gd name="connsiteY23" fmla="*/ 140114 h 162705"/>
                  <a:gd name="connsiteX24" fmla="*/ 94679 w 155725"/>
                  <a:gd name="connsiteY24" fmla="*/ 136942 h 162705"/>
                  <a:gd name="connsiteX25" fmla="*/ 102801 w 155725"/>
                  <a:gd name="connsiteY25" fmla="*/ 132880 h 162705"/>
                  <a:gd name="connsiteX26" fmla="*/ 108766 w 155725"/>
                  <a:gd name="connsiteY26" fmla="*/ 128946 h 162705"/>
                  <a:gd name="connsiteX27" fmla="*/ 108766 w 155725"/>
                  <a:gd name="connsiteY27" fmla="*/ 23352 h 162705"/>
                  <a:gd name="connsiteX28" fmla="*/ 89475 w 155725"/>
                  <a:gd name="connsiteY28" fmla="*/ 17514 h 162705"/>
                  <a:gd name="connsiteX29" fmla="*/ 89475 w 155725"/>
                  <a:gd name="connsiteY29" fmla="*/ 4188 h 162705"/>
                  <a:gd name="connsiteX30" fmla="*/ 131357 w 155725"/>
                  <a:gd name="connsiteY30" fmla="*/ 0 h 162705"/>
                  <a:gd name="connsiteX31" fmla="*/ 131611 w 155725"/>
                  <a:gd name="connsiteY31" fmla="*/ 0 h 162705"/>
                  <a:gd name="connsiteX32" fmla="*/ 139226 w 155725"/>
                  <a:gd name="connsiteY32" fmla="*/ 3807 h 162705"/>
                  <a:gd name="connsiteX33" fmla="*/ 139226 w 155725"/>
                  <a:gd name="connsiteY33" fmla="*/ 143668 h 162705"/>
                  <a:gd name="connsiteX34" fmla="*/ 155725 w 155725"/>
                  <a:gd name="connsiteY34" fmla="*/ 143668 h 162705"/>
                  <a:gd name="connsiteX35" fmla="*/ 155725 w 155725"/>
                  <a:gd name="connsiteY35" fmla="*/ 157375 h 162705"/>
                  <a:gd name="connsiteX36" fmla="*/ 144429 w 155725"/>
                  <a:gd name="connsiteY36" fmla="*/ 160675 h 162705"/>
                  <a:gd name="connsiteX37" fmla="*/ 129961 w 155725"/>
                  <a:gd name="connsiteY37" fmla="*/ 162705 h 1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725" h="162705">
                    <a:moveTo>
                      <a:pt x="129961" y="162705"/>
                    </a:moveTo>
                    <a:cubicBezTo>
                      <a:pt x="124250" y="162705"/>
                      <a:pt x="119808" y="161690"/>
                      <a:pt x="116762" y="159533"/>
                    </a:cubicBezTo>
                    <a:cubicBezTo>
                      <a:pt x="113716" y="157375"/>
                      <a:pt x="112193" y="153567"/>
                      <a:pt x="112193" y="147729"/>
                    </a:cubicBezTo>
                    <a:lnTo>
                      <a:pt x="112193" y="142145"/>
                    </a:lnTo>
                    <a:cubicBezTo>
                      <a:pt x="109655" y="144303"/>
                      <a:pt x="106609" y="146587"/>
                      <a:pt x="103055" y="148999"/>
                    </a:cubicBezTo>
                    <a:cubicBezTo>
                      <a:pt x="99502" y="151410"/>
                      <a:pt x="95694" y="153567"/>
                      <a:pt x="91506" y="155598"/>
                    </a:cubicBezTo>
                    <a:cubicBezTo>
                      <a:pt x="87318" y="157629"/>
                      <a:pt x="82876" y="159279"/>
                      <a:pt x="78180" y="160548"/>
                    </a:cubicBezTo>
                    <a:cubicBezTo>
                      <a:pt x="73484" y="161817"/>
                      <a:pt x="68661" y="162452"/>
                      <a:pt x="63712" y="162452"/>
                    </a:cubicBezTo>
                    <a:cubicBezTo>
                      <a:pt x="55208" y="162452"/>
                      <a:pt x="47974" y="161309"/>
                      <a:pt x="41882" y="159152"/>
                    </a:cubicBezTo>
                    <a:cubicBezTo>
                      <a:pt x="35790" y="156994"/>
                      <a:pt x="30713" y="153441"/>
                      <a:pt x="26779" y="148618"/>
                    </a:cubicBezTo>
                    <a:cubicBezTo>
                      <a:pt x="22845" y="143795"/>
                      <a:pt x="19926" y="137576"/>
                      <a:pt x="18149" y="129834"/>
                    </a:cubicBezTo>
                    <a:cubicBezTo>
                      <a:pt x="16245" y="122219"/>
                      <a:pt x="15357" y="112828"/>
                      <a:pt x="15357" y="101786"/>
                    </a:cubicBezTo>
                    <a:lnTo>
                      <a:pt x="15357" y="23352"/>
                    </a:lnTo>
                    <a:lnTo>
                      <a:pt x="0" y="17514"/>
                    </a:lnTo>
                    <a:lnTo>
                      <a:pt x="0" y="4315"/>
                    </a:lnTo>
                    <a:lnTo>
                      <a:pt x="39597" y="0"/>
                    </a:lnTo>
                    <a:lnTo>
                      <a:pt x="39724" y="0"/>
                    </a:lnTo>
                    <a:lnTo>
                      <a:pt x="45816" y="3807"/>
                    </a:lnTo>
                    <a:lnTo>
                      <a:pt x="45816" y="100136"/>
                    </a:lnTo>
                    <a:cubicBezTo>
                      <a:pt x="45816" y="107751"/>
                      <a:pt x="46197" y="114097"/>
                      <a:pt x="46959" y="119300"/>
                    </a:cubicBezTo>
                    <a:cubicBezTo>
                      <a:pt x="47720" y="124504"/>
                      <a:pt x="49116" y="128819"/>
                      <a:pt x="51274" y="132119"/>
                    </a:cubicBezTo>
                    <a:cubicBezTo>
                      <a:pt x="53431" y="135419"/>
                      <a:pt x="56223" y="137830"/>
                      <a:pt x="59777" y="139226"/>
                    </a:cubicBezTo>
                    <a:cubicBezTo>
                      <a:pt x="63331" y="140749"/>
                      <a:pt x="68027" y="141384"/>
                      <a:pt x="73611" y="141384"/>
                    </a:cubicBezTo>
                    <a:cubicBezTo>
                      <a:pt x="77672" y="141384"/>
                      <a:pt x="81353" y="141003"/>
                      <a:pt x="84906" y="140114"/>
                    </a:cubicBezTo>
                    <a:cubicBezTo>
                      <a:pt x="88460" y="139226"/>
                      <a:pt x="91633" y="138211"/>
                      <a:pt x="94679" y="136942"/>
                    </a:cubicBezTo>
                    <a:cubicBezTo>
                      <a:pt x="97725" y="135672"/>
                      <a:pt x="100390" y="134403"/>
                      <a:pt x="102801" y="132880"/>
                    </a:cubicBezTo>
                    <a:cubicBezTo>
                      <a:pt x="105213" y="131484"/>
                      <a:pt x="107117" y="130088"/>
                      <a:pt x="108766" y="128946"/>
                    </a:cubicBezTo>
                    <a:lnTo>
                      <a:pt x="108766" y="23352"/>
                    </a:lnTo>
                    <a:lnTo>
                      <a:pt x="89475" y="17514"/>
                    </a:lnTo>
                    <a:lnTo>
                      <a:pt x="89475" y="4188"/>
                    </a:lnTo>
                    <a:lnTo>
                      <a:pt x="131357" y="0"/>
                    </a:lnTo>
                    <a:lnTo>
                      <a:pt x="131611" y="0"/>
                    </a:lnTo>
                    <a:lnTo>
                      <a:pt x="139226" y="3807"/>
                    </a:lnTo>
                    <a:lnTo>
                      <a:pt x="139226" y="143668"/>
                    </a:lnTo>
                    <a:lnTo>
                      <a:pt x="155725" y="143668"/>
                    </a:lnTo>
                    <a:lnTo>
                      <a:pt x="155725" y="157375"/>
                    </a:lnTo>
                    <a:cubicBezTo>
                      <a:pt x="152552" y="158390"/>
                      <a:pt x="148745" y="159533"/>
                      <a:pt x="144429" y="160675"/>
                    </a:cubicBezTo>
                    <a:cubicBezTo>
                      <a:pt x="140368" y="162071"/>
                      <a:pt x="135419" y="162705"/>
                      <a:pt x="129961" y="16270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5" name="Freeform: Shape 45">
                <a:extLst>
                  <a:ext uri="{FF2B5EF4-FFF2-40B4-BE49-F238E27FC236}">
                    <a16:creationId xmlns:a16="http://schemas.microsoft.com/office/drawing/2014/main" id="{152223B3-787A-F6D6-394D-8918BEDEAAF5}"/>
                  </a:ext>
                </a:extLst>
              </p:cNvPr>
              <p:cNvSpPr/>
              <p:nvPr/>
            </p:nvSpPr>
            <p:spPr>
              <a:xfrm>
                <a:off x="4197743" y="2131925"/>
                <a:ext cx="157882" cy="233270"/>
              </a:xfrm>
              <a:custGeom>
                <a:avLst/>
                <a:gdLst>
                  <a:gd name="connsiteX0" fmla="*/ 22464 w 157882"/>
                  <a:gd name="connsiteY0" fmla="*/ 222102 h 233270"/>
                  <a:gd name="connsiteX1" fmla="*/ 22464 w 157882"/>
                  <a:gd name="connsiteY1" fmla="*/ 21576 h 233270"/>
                  <a:gd name="connsiteX2" fmla="*/ 0 w 157882"/>
                  <a:gd name="connsiteY2" fmla="*/ 19164 h 233270"/>
                  <a:gd name="connsiteX3" fmla="*/ 0 w 157882"/>
                  <a:gd name="connsiteY3" fmla="*/ 6219 h 233270"/>
                  <a:gd name="connsiteX4" fmla="*/ 45563 w 157882"/>
                  <a:gd name="connsiteY4" fmla="*/ 0 h 233270"/>
                  <a:gd name="connsiteX5" fmla="*/ 46070 w 157882"/>
                  <a:gd name="connsiteY5" fmla="*/ 0 h 233270"/>
                  <a:gd name="connsiteX6" fmla="*/ 52924 w 157882"/>
                  <a:gd name="connsiteY6" fmla="*/ 4696 h 233270"/>
                  <a:gd name="connsiteX7" fmla="*/ 52924 w 157882"/>
                  <a:gd name="connsiteY7" fmla="*/ 88587 h 233270"/>
                  <a:gd name="connsiteX8" fmla="*/ 60919 w 157882"/>
                  <a:gd name="connsiteY8" fmla="*/ 81860 h 233270"/>
                  <a:gd name="connsiteX9" fmla="*/ 70819 w 157882"/>
                  <a:gd name="connsiteY9" fmla="*/ 75895 h 233270"/>
                  <a:gd name="connsiteX10" fmla="*/ 82749 w 157882"/>
                  <a:gd name="connsiteY10" fmla="*/ 71707 h 233270"/>
                  <a:gd name="connsiteX11" fmla="*/ 96836 w 157882"/>
                  <a:gd name="connsiteY11" fmla="*/ 70184 h 233270"/>
                  <a:gd name="connsiteX12" fmla="*/ 119681 w 157882"/>
                  <a:gd name="connsiteY12" fmla="*/ 74499 h 233270"/>
                  <a:gd name="connsiteX13" fmla="*/ 139226 w 157882"/>
                  <a:gd name="connsiteY13" fmla="*/ 88079 h 233270"/>
                  <a:gd name="connsiteX14" fmla="*/ 152806 w 157882"/>
                  <a:gd name="connsiteY14" fmla="*/ 111812 h 233270"/>
                  <a:gd name="connsiteX15" fmla="*/ 157882 w 157882"/>
                  <a:gd name="connsiteY15" fmla="*/ 146714 h 233270"/>
                  <a:gd name="connsiteX16" fmla="*/ 152298 w 157882"/>
                  <a:gd name="connsiteY16" fmla="*/ 180474 h 233270"/>
                  <a:gd name="connsiteX17" fmla="*/ 136307 w 157882"/>
                  <a:gd name="connsiteY17" fmla="*/ 208014 h 233270"/>
                  <a:gd name="connsiteX18" fmla="*/ 110924 w 157882"/>
                  <a:gd name="connsiteY18" fmla="*/ 226544 h 233270"/>
                  <a:gd name="connsiteX19" fmla="*/ 77418 w 157882"/>
                  <a:gd name="connsiteY19" fmla="*/ 233270 h 233270"/>
                  <a:gd name="connsiteX20" fmla="*/ 57746 w 157882"/>
                  <a:gd name="connsiteY20" fmla="*/ 232128 h 233270"/>
                  <a:gd name="connsiteX21" fmla="*/ 40867 w 157882"/>
                  <a:gd name="connsiteY21" fmla="*/ 229209 h 233270"/>
                  <a:gd name="connsiteX22" fmla="*/ 28556 w 157882"/>
                  <a:gd name="connsiteY22" fmla="*/ 225655 h 233270"/>
                  <a:gd name="connsiteX23" fmla="*/ 22464 w 157882"/>
                  <a:gd name="connsiteY23" fmla="*/ 222102 h 233270"/>
                  <a:gd name="connsiteX24" fmla="*/ 84018 w 157882"/>
                  <a:gd name="connsiteY24" fmla="*/ 90871 h 233270"/>
                  <a:gd name="connsiteX25" fmla="*/ 73738 w 157882"/>
                  <a:gd name="connsiteY25" fmla="*/ 92141 h 233270"/>
                  <a:gd name="connsiteX26" fmla="*/ 65108 w 157882"/>
                  <a:gd name="connsiteY26" fmla="*/ 95440 h 233270"/>
                  <a:gd name="connsiteX27" fmla="*/ 58127 w 157882"/>
                  <a:gd name="connsiteY27" fmla="*/ 100009 h 233270"/>
                  <a:gd name="connsiteX28" fmla="*/ 53051 w 157882"/>
                  <a:gd name="connsiteY28" fmla="*/ 104832 h 233270"/>
                  <a:gd name="connsiteX29" fmla="*/ 53051 w 157882"/>
                  <a:gd name="connsiteY29" fmla="*/ 207887 h 233270"/>
                  <a:gd name="connsiteX30" fmla="*/ 56477 w 157882"/>
                  <a:gd name="connsiteY30" fmla="*/ 211949 h 233270"/>
                  <a:gd name="connsiteX31" fmla="*/ 62442 w 157882"/>
                  <a:gd name="connsiteY31" fmla="*/ 214868 h 233270"/>
                  <a:gd name="connsiteX32" fmla="*/ 70438 w 157882"/>
                  <a:gd name="connsiteY32" fmla="*/ 216644 h 233270"/>
                  <a:gd name="connsiteX33" fmla="*/ 79703 w 157882"/>
                  <a:gd name="connsiteY33" fmla="*/ 217279 h 233270"/>
                  <a:gd name="connsiteX34" fmla="*/ 97598 w 157882"/>
                  <a:gd name="connsiteY34" fmla="*/ 213218 h 233270"/>
                  <a:gd name="connsiteX35" fmla="*/ 111685 w 157882"/>
                  <a:gd name="connsiteY35" fmla="*/ 200907 h 233270"/>
                  <a:gd name="connsiteX36" fmla="*/ 121077 w 157882"/>
                  <a:gd name="connsiteY36" fmla="*/ 180347 h 233270"/>
                  <a:gd name="connsiteX37" fmla="*/ 124758 w 157882"/>
                  <a:gd name="connsiteY37" fmla="*/ 151537 h 233270"/>
                  <a:gd name="connsiteX38" fmla="*/ 121966 w 157882"/>
                  <a:gd name="connsiteY38" fmla="*/ 124885 h 233270"/>
                  <a:gd name="connsiteX39" fmla="*/ 113462 w 157882"/>
                  <a:gd name="connsiteY39" fmla="*/ 105974 h 233270"/>
                  <a:gd name="connsiteX40" fmla="*/ 100517 w 157882"/>
                  <a:gd name="connsiteY40" fmla="*/ 94806 h 233270"/>
                  <a:gd name="connsiteX41" fmla="*/ 84018 w 157882"/>
                  <a:gd name="connsiteY41" fmla="*/ 90871 h 23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7882" h="233270">
                    <a:moveTo>
                      <a:pt x="22464" y="222102"/>
                    </a:moveTo>
                    <a:lnTo>
                      <a:pt x="22464" y="21576"/>
                    </a:lnTo>
                    <a:lnTo>
                      <a:pt x="0" y="19164"/>
                    </a:lnTo>
                    <a:lnTo>
                      <a:pt x="0" y="6219"/>
                    </a:lnTo>
                    <a:lnTo>
                      <a:pt x="45563" y="0"/>
                    </a:lnTo>
                    <a:lnTo>
                      <a:pt x="46070" y="0"/>
                    </a:lnTo>
                    <a:lnTo>
                      <a:pt x="52924" y="4696"/>
                    </a:lnTo>
                    <a:lnTo>
                      <a:pt x="52924" y="88587"/>
                    </a:lnTo>
                    <a:cubicBezTo>
                      <a:pt x="55335" y="86302"/>
                      <a:pt x="58000" y="84018"/>
                      <a:pt x="60919" y="81860"/>
                    </a:cubicBezTo>
                    <a:cubicBezTo>
                      <a:pt x="63838" y="79576"/>
                      <a:pt x="67138" y="77672"/>
                      <a:pt x="70819" y="75895"/>
                    </a:cubicBezTo>
                    <a:cubicBezTo>
                      <a:pt x="74372" y="74118"/>
                      <a:pt x="78434" y="72722"/>
                      <a:pt x="82749" y="71707"/>
                    </a:cubicBezTo>
                    <a:cubicBezTo>
                      <a:pt x="87064" y="70692"/>
                      <a:pt x="91760" y="70184"/>
                      <a:pt x="96836" y="70184"/>
                    </a:cubicBezTo>
                    <a:cubicBezTo>
                      <a:pt x="104705" y="70184"/>
                      <a:pt x="112320" y="71580"/>
                      <a:pt x="119681" y="74499"/>
                    </a:cubicBezTo>
                    <a:cubicBezTo>
                      <a:pt x="127042" y="77418"/>
                      <a:pt x="133642" y="81860"/>
                      <a:pt x="139226" y="88079"/>
                    </a:cubicBezTo>
                    <a:cubicBezTo>
                      <a:pt x="144937" y="94298"/>
                      <a:pt x="149379" y="102167"/>
                      <a:pt x="152806" y="111812"/>
                    </a:cubicBezTo>
                    <a:cubicBezTo>
                      <a:pt x="156233" y="121458"/>
                      <a:pt x="157882" y="133134"/>
                      <a:pt x="157882" y="146714"/>
                    </a:cubicBezTo>
                    <a:cubicBezTo>
                      <a:pt x="157882" y="158644"/>
                      <a:pt x="156106" y="169940"/>
                      <a:pt x="152298" y="180474"/>
                    </a:cubicBezTo>
                    <a:cubicBezTo>
                      <a:pt x="148618" y="191008"/>
                      <a:pt x="143287" y="200145"/>
                      <a:pt x="136307" y="208014"/>
                    </a:cubicBezTo>
                    <a:cubicBezTo>
                      <a:pt x="129327" y="215756"/>
                      <a:pt x="120950" y="221975"/>
                      <a:pt x="110924" y="226544"/>
                    </a:cubicBezTo>
                    <a:cubicBezTo>
                      <a:pt x="101025" y="231113"/>
                      <a:pt x="89856" y="233270"/>
                      <a:pt x="77418" y="233270"/>
                    </a:cubicBezTo>
                    <a:cubicBezTo>
                      <a:pt x="70565" y="233270"/>
                      <a:pt x="63965" y="232890"/>
                      <a:pt x="57746" y="232128"/>
                    </a:cubicBezTo>
                    <a:cubicBezTo>
                      <a:pt x="51528" y="231367"/>
                      <a:pt x="45816" y="230351"/>
                      <a:pt x="40867" y="229209"/>
                    </a:cubicBezTo>
                    <a:cubicBezTo>
                      <a:pt x="35917" y="228067"/>
                      <a:pt x="31856" y="226925"/>
                      <a:pt x="28556" y="225655"/>
                    </a:cubicBezTo>
                    <a:cubicBezTo>
                      <a:pt x="25510" y="224132"/>
                      <a:pt x="23352" y="222990"/>
                      <a:pt x="22464" y="222102"/>
                    </a:cubicBezTo>
                    <a:close/>
                    <a:moveTo>
                      <a:pt x="84018" y="90871"/>
                    </a:moveTo>
                    <a:cubicBezTo>
                      <a:pt x="80337" y="90871"/>
                      <a:pt x="76911" y="91252"/>
                      <a:pt x="73738" y="92141"/>
                    </a:cubicBezTo>
                    <a:cubicBezTo>
                      <a:pt x="70565" y="93029"/>
                      <a:pt x="67646" y="94171"/>
                      <a:pt x="65108" y="95440"/>
                    </a:cubicBezTo>
                    <a:cubicBezTo>
                      <a:pt x="62442" y="96836"/>
                      <a:pt x="60158" y="98359"/>
                      <a:pt x="58127" y="100009"/>
                    </a:cubicBezTo>
                    <a:cubicBezTo>
                      <a:pt x="56097" y="101659"/>
                      <a:pt x="54320" y="103309"/>
                      <a:pt x="53051" y="104832"/>
                    </a:cubicBezTo>
                    <a:lnTo>
                      <a:pt x="53051" y="207887"/>
                    </a:lnTo>
                    <a:cubicBezTo>
                      <a:pt x="53685" y="209410"/>
                      <a:pt x="54827" y="210806"/>
                      <a:pt x="56477" y="211949"/>
                    </a:cubicBezTo>
                    <a:cubicBezTo>
                      <a:pt x="58127" y="213091"/>
                      <a:pt x="60158" y="214106"/>
                      <a:pt x="62442" y="214868"/>
                    </a:cubicBezTo>
                    <a:cubicBezTo>
                      <a:pt x="64854" y="215629"/>
                      <a:pt x="67519" y="216264"/>
                      <a:pt x="70438" y="216644"/>
                    </a:cubicBezTo>
                    <a:cubicBezTo>
                      <a:pt x="73357" y="217025"/>
                      <a:pt x="76403" y="217279"/>
                      <a:pt x="79703" y="217279"/>
                    </a:cubicBezTo>
                    <a:cubicBezTo>
                      <a:pt x="86176" y="217279"/>
                      <a:pt x="92140" y="215883"/>
                      <a:pt x="97598" y="213218"/>
                    </a:cubicBezTo>
                    <a:cubicBezTo>
                      <a:pt x="103055" y="210426"/>
                      <a:pt x="107751" y="206364"/>
                      <a:pt x="111685" y="200907"/>
                    </a:cubicBezTo>
                    <a:cubicBezTo>
                      <a:pt x="115620" y="195450"/>
                      <a:pt x="118793" y="188596"/>
                      <a:pt x="121077" y="180347"/>
                    </a:cubicBezTo>
                    <a:cubicBezTo>
                      <a:pt x="123362" y="172097"/>
                      <a:pt x="124631" y="162578"/>
                      <a:pt x="124758" y="151537"/>
                    </a:cubicBezTo>
                    <a:cubicBezTo>
                      <a:pt x="124885" y="141257"/>
                      <a:pt x="123996" y="132373"/>
                      <a:pt x="121966" y="124885"/>
                    </a:cubicBezTo>
                    <a:cubicBezTo>
                      <a:pt x="119935" y="117270"/>
                      <a:pt x="117143" y="111051"/>
                      <a:pt x="113462" y="105974"/>
                    </a:cubicBezTo>
                    <a:cubicBezTo>
                      <a:pt x="109782" y="100898"/>
                      <a:pt x="105467" y="97217"/>
                      <a:pt x="100517" y="94806"/>
                    </a:cubicBezTo>
                    <a:cubicBezTo>
                      <a:pt x="95440" y="92141"/>
                      <a:pt x="89983" y="90871"/>
                      <a:pt x="84018" y="9087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6" name="Freeform: Shape 46">
                <a:extLst>
                  <a:ext uri="{FF2B5EF4-FFF2-40B4-BE49-F238E27FC236}">
                    <a16:creationId xmlns:a16="http://schemas.microsoft.com/office/drawing/2014/main" id="{426E8182-DA9D-23AD-2352-402B3C3F83B1}"/>
                  </a:ext>
                </a:extLst>
              </p:cNvPr>
              <p:cNvSpPr/>
              <p:nvPr/>
            </p:nvSpPr>
            <p:spPr>
              <a:xfrm>
                <a:off x="4377202" y="2131925"/>
                <a:ext cx="76783" cy="229843"/>
              </a:xfrm>
              <a:custGeom>
                <a:avLst/>
                <a:gdLst>
                  <a:gd name="connsiteX0" fmla="*/ 0 w 76783"/>
                  <a:gd name="connsiteY0" fmla="*/ 229844 h 229843"/>
                  <a:gd name="connsiteX1" fmla="*/ 0 w 76783"/>
                  <a:gd name="connsiteY1" fmla="*/ 214741 h 229843"/>
                  <a:gd name="connsiteX2" fmla="*/ 22591 w 76783"/>
                  <a:gd name="connsiteY2" fmla="*/ 212456 h 229843"/>
                  <a:gd name="connsiteX3" fmla="*/ 22591 w 76783"/>
                  <a:gd name="connsiteY3" fmla="*/ 21576 h 229843"/>
                  <a:gd name="connsiteX4" fmla="*/ 0 w 76783"/>
                  <a:gd name="connsiteY4" fmla="*/ 19164 h 229843"/>
                  <a:gd name="connsiteX5" fmla="*/ 0 w 76783"/>
                  <a:gd name="connsiteY5" fmla="*/ 6219 h 229843"/>
                  <a:gd name="connsiteX6" fmla="*/ 45943 w 76783"/>
                  <a:gd name="connsiteY6" fmla="*/ 0 h 229843"/>
                  <a:gd name="connsiteX7" fmla="*/ 46197 w 76783"/>
                  <a:gd name="connsiteY7" fmla="*/ 0 h 229843"/>
                  <a:gd name="connsiteX8" fmla="*/ 53050 w 76783"/>
                  <a:gd name="connsiteY8" fmla="*/ 4823 h 229843"/>
                  <a:gd name="connsiteX9" fmla="*/ 53050 w 76783"/>
                  <a:gd name="connsiteY9" fmla="*/ 212456 h 229843"/>
                  <a:gd name="connsiteX10" fmla="*/ 76784 w 76783"/>
                  <a:gd name="connsiteY10" fmla="*/ 214741 h 229843"/>
                  <a:gd name="connsiteX11" fmla="*/ 76784 w 76783"/>
                  <a:gd name="connsiteY11" fmla="*/ 229844 h 229843"/>
                  <a:gd name="connsiteX12" fmla="*/ 0 w 76783"/>
                  <a:gd name="connsiteY12" fmla="*/ 229844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83" h="229843">
                    <a:moveTo>
                      <a:pt x="0" y="229844"/>
                    </a:moveTo>
                    <a:lnTo>
                      <a:pt x="0" y="214741"/>
                    </a:lnTo>
                    <a:lnTo>
                      <a:pt x="22591" y="212456"/>
                    </a:lnTo>
                    <a:lnTo>
                      <a:pt x="22591" y="21576"/>
                    </a:lnTo>
                    <a:lnTo>
                      <a:pt x="0" y="19164"/>
                    </a:lnTo>
                    <a:lnTo>
                      <a:pt x="0" y="6219"/>
                    </a:lnTo>
                    <a:lnTo>
                      <a:pt x="45943" y="0"/>
                    </a:lnTo>
                    <a:lnTo>
                      <a:pt x="46197" y="0"/>
                    </a:lnTo>
                    <a:lnTo>
                      <a:pt x="53050" y="4823"/>
                    </a:lnTo>
                    <a:lnTo>
                      <a:pt x="53050" y="212456"/>
                    </a:lnTo>
                    <a:lnTo>
                      <a:pt x="76784" y="214741"/>
                    </a:lnTo>
                    <a:lnTo>
                      <a:pt x="76784" y="229844"/>
                    </a:lnTo>
                    <a:lnTo>
                      <a:pt x="0" y="22984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7" name="Freeform: Shape 47">
                <a:extLst>
                  <a:ext uri="{FF2B5EF4-FFF2-40B4-BE49-F238E27FC236}">
                    <a16:creationId xmlns:a16="http://schemas.microsoft.com/office/drawing/2014/main" id="{45704B1C-0ECC-9D53-8636-580D132DB96A}"/>
                  </a:ext>
                </a:extLst>
              </p:cNvPr>
              <p:cNvSpPr/>
              <p:nvPr/>
            </p:nvSpPr>
            <p:spPr>
              <a:xfrm>
                <a:off x="4471880" y="2135478"/>
                <a:ext cx="75261" cy="226416"/>
              </a:xfrm>
              <a:custGeom>
                <a:avLst/>
                <a:gdLst>
                  <a:gd name="connsiteX0" fmla="*/ 0 w 75261"/>
                  <a:gd name="connsiteY0" fmla="*/ 226290 h 226416"/>
                  <a:gd name="connsiteX1" fmla="*/ 0 w 75261"/>
                  <a:gd name="connsiteY1" fmla="*/ 211187 h 226416"/>
                  <a:gd name="connsiteX2" fmla="*/ 22591 w 75261"/>
                  <a:gd name="connsiteY2" fmla="*/ 208903 h 226416"/>
                  <a:gd name="connsiteX3" fmla="*/ 22591 w 75261"/>
                  <a:gd name="connsiteY3" fmla="*/ 95060 h 226416"/>
                  <a:gd name="connsiteX4" fmla="*/ 3427 w 75261"/>
                  <a:gd name="connsiteY4" fmla="*/ 89095 h 226416"/>
                  <a:gd name="connsiteX5" fmla="*/ 3427 w 75261"/>
                  <a:gd name="connsiteY5" fmla="*/ 72723 h 226416"/>
                  <a:gd name="connsiteX6" fmla="*/ 45182 w 75261"/>
                  <a:gd name="connsiteY6" fmla="*/ 67138 h 226416"/>
                  <a:gd name="connsiteX7" fmla="*/ 45817 w 75261"/>
                  <a:gd name="connsiteY7" fmla="*/ 67138 h 226416"/>
                  <a:gd name="connsiteX8" fmla="*/ 53051 w 75261"/>
                  <a:gd name="connsiteY8" fmla="*/ 72596 h 226416"/>
                  <a:gd name="connsiteX9" fmla="*/ 53051 w 75261"/>
                  <a:gd name="connsiteY9" fmla="*/ 209156 h 226416"/>
                  <a:gd name="connsiteX10" fmla="*/ 75261 w 75261"/>
                  <a:gd name="connsiteY10" fmla="*/ 211314 h 226416"/>
                  <a:gd name="connsiteX11" fmla="*/ 75261 w 75261"/>
                  <a:gd name="connsiteY11" fmla="*/ 226417 h 226416"/>
                  <a:gd name="connsiteX12" fmla="*/ 0 w 75261"/>
                  <a:gd name="connsiteY12" fmla="*/ 226417 h 226416"/>
                  <a:gd name="connsiteX13" fmla="*/ 33379 w 75261"/>
                  <a:gd name="connsiteY13" fmla="*/ 41121 h 226416"/>
                  <a:gd name="connsiteX14" fmla="*/ 26145 w 75261"/>
                  <a:gd name="connsiteY14" fmla="*/ 39724 h 226416"/>
                  <a:gd name="connsiteX15" fmla="*/ 20561 w 75261"/>
                  <a:gd name="connsiteY15" fmla="*/ 35790 h 226416"/>
                  <a:gd name="connsiteX16" fmla="*/ 17007 w 75261"/>
                  <a:gd name="connsiteY16" fmla="*/ 29825 h 226416"/>
                  <a:gd name="connsiteX17" fmla="*/ 15738 w 75261"/>
                  <a:gd name="connsiteY17" fmla="*/ 22337 h 226416"/>
                  <a:gd name="connsiteX18" fmla="*/ 17007 w 75261"/>
                  <a:gd name="connsiteY18" fmla="*/ 13961 h 226416"/>
                  <a:gd name="connsiteX19" fmla="*/ 20814 w 75261"/>
                  <a:gd name="connsiteY19" fmla="*/ 6853 h 226416"/>
                  <a:gd name="connsiteX20" fmla="*/ 27160 w 75261"/>
                  <a:gd name="connsiteY20" fmla="*/ 1904 h 226416"/>
                  <a:gd name="connsiteX21" fmla="*/ 36044 w 75261"/>
                  <a:gd name="connsiteY21" fmla="*/ 0 h 226416"/>
                  <a:gd name="connsiteX22" fmla="*/ 36171 w 75261"/>
                  <a:gd name="connsiteY22" fmla="*/ 0 h 226416"/>
                  <a:gd name="connsiteX23" fmla="*/ 44040 w 75261"/>
                  <a:gd name="connsiteY23" fmla="*/ 1650 h 226416"/>
                  <a:gd name="connsiteX24" fmla="*/ 49751 w 75261"/>
                  <a:gd name="connsiteY24" fmla="*/ 5965 h 226416"/>
                  <a:gd name="connsiteX25" fmla="*/ 53305 w 75261"/>
                  <a:gd name="connsiteY25" fmla="*/ 12057 h 226416"/>
                  <a:gd name="connsiteX26" fmla="*/ 54574 w 75261"/>
                  <a:gd name="connsiteY26" fmla="*/ 19164 h 226416"/>
                  <a:gd name="connsiteX27" fmla="*/ 53305 w 75261"/>
                  <a:gd name="connsiteY27" fmla="*/ 27794 h 226416"/>
                  <a:gd name="connsiteX28" fmla="*/ 49370 w 75261"/>
                  <a:gd name="connsiteY28" fmla="*/ 34648 h 226416"/>
                  <a:gd name="connsiteX29" fmla="*/ 42771 w 75261"/>
                  <a:gd name="connsiteY29" fmla="*/ 39344 h 226416"/>
                  <a:gd name="connsiteX30" fmla="*/ 33506 w 75261"/>
                  <a:gd name="connsiteY30" fmla="*/ 40994 h 226416"/>
                  <a:gd name="connsiteX31" fmla="*/ 33379 w 75261"/>
                  <a:gd name="connsiteY31" fmla="*/ 40994 h 22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61" h="226416">
                    <a:moveTo>
                      <a:pt x="0" y="226290"/>
                    </a:moveTo>
                    <a:lnTo>
                      <a:pt x="0" y="211187"/>
                    </a:lnTo>
                    <a:lnTo>
                      <a:pt x="22591" y="208903"/>
                    </a:lnTo>
                    <a:lnTo>
                      <a:pt x="22591" y="95060"/>
                    </a:lnTo>
                    <a:lnTo>
                      <a:pt x="3427" y="89095"/>
                    </a:lnTo>
                    <a:lnTo>
                      <a:pt x="3427" y="72723"/>
                    </a:lnTo>
                    <a:lnTo>
                      <a:pt x="45182" y="67138"/>
                    </a:lnTo>
                    <a:lnTo>
                      <a:pt x="45817" y="67138"/>
                    </a:lnTo>
                    <a:lnTo>
                      <a:pt x="53051" y="72596"/>
                    </a:lnTo>
                    <a:lnTo>
                      <a:pt x="53051" y="209156"/>
                    </a:lnTo>
                    <a:lnTo>
                      <a:pt x="75261" y="211314"/>
                    </a:lnTo>
                    <a:lnTo>
                      <a:pt x="75261" y="226417"/>
                    </a:lnTo>
                    <a:lnTo>
                      <a:pt x="0" y="226417"/>
                    </a:lnTo>
                    <a:close/>
                    <a:moveTo>
                      <a:pt x="33379" y="41121"/>
                    </a:moveTo>
                    <a:cubicBezTo>
                      <a:pt x="30714" y="41121"/>
                      <a:pt x="28302" y="40613"/>
                      <a:pt x="26145" y="39724"/>
                    </a:cubicBezTo>
                    <a:cubicBezTo>
                      <a:pt x="23987" y="38709"/>
                      <a:pt x="22084" y="37440"/>
                      <a:pt x="20561" y="35790"/>
                    </a:cubicBezTo>
                    <a:cubicBezTo>
                      <a:pt x="19037" y="34140"/>
                      <a:pt x="17895" y="32110"/>
                      <a:pt x="17007" y="29825"/>
                    </a:cubicBezTo>
                    <a:cubicBezTo>
                      <a:pt x="16245" y="27541"/>
                      <a:pt x="15738" y="25002"/>
                      <a:pt x="15738" y="22337"/>
                    </a:cubicBezTo>
                    <a:cubicBezTo>
                      <a:pt x="15738" y="19418"/>
                      <a:pt x="16118" y="16626"/>
                      <a:pt x="17007" y="13961"/>
                    </a:cubicBezTo>
                    <a:cubicBezTo>
                      <a:pt x="17895" y="11295"/>
                      <a:pt x="19164" y="9011"/>
                      <a:pt x="20814" y="6853"/>
                    </a:cubicBezTo>
                    <a:cubicBezTo>
                      <a:pt x="22464" y="4823"/>
                      <a:pt x="24622" y="3173"/>
                      <a:pt x="27160" y="1904"/>
                    </a:cubicBezTo>
                    <a:cubicBezTo>
                      <a:pt x="29698" y="635"/>
                      <a:pt x="32744" y="0"/>
                      <a:pt x="36044" y="0"/>
                    </a:cubicBezTo>
                    <a:lnTo>
                      <a:pt x="36171" y="0"/>
                    </a:lnTo>
                    <a:cubicBezTo>
                      <a:pt x="39217" y="0"/>
                      <a:pt x="41882" y="508"/>
                      <a:pt x="44040" y="1650"/>
                    </a:cubicBezTo>
                    <a:cubicBezTo>
                      <a:pt x="46324" y="2792"/>
                      <a:pt x="48228" y="4188"/>
                      <a:pt x="49751" y="5965"/>
                    </a:cubicBezTo>
                    <a:cubicBezTo>
                      <a:pt x="51274" y="7742"/>
                      <a:pt x="52543" y="9773"/>
                      <a:pt x="53305" y="12057"/>
                    </a:cubicBezTo>
                    <a:cubicBezTo>
                      <a:pt x="54193" y="14341"/>
                      <a:pt x="54574" y="16753"/>
                      <a:pt x="54574" y="19164"/>
                    </a:cubicBezTo>
                    <a:cubicBezTo>
                      <a:pt x="54574" y="22210"/>
                      <a:pt x="54193" y="25129"/>
                      <a:pt x="53305" y="27794"/>
                    </a:cubicBezTo>
                    <a:cubicBezTo>
                      <a:pt x="52416" y="30460"/>
                      <a:pt x="51147" y="32744"/>
                      <a:pt x="49370" y="34648"/>
                    </a:cubicBezTo>
                    <a:cubicBezTo>
                      <a:pt x="47593" y="36552"/>
                      <a:pt x="45436" y="38202"/>
                      <a:pt x="42771" y="39344"/>
                    </a:cubicBezTo>
                    <a:cubicBezTo>
                      <a:pt x="40105" y="40486"/>
                      <a:pt x="37059" y="40994"/>
                      <a:pt x="33506" y="40994"/>
                    </a:cubicBezTo>
                    <a:lnTo>
                      <a:pt x="33379" y="4099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8" name="Freeform: Shape 48">
                <a:extLst>
                  <a:ext uri="{FF2B5EF4-FFF2-40B4-BE49-F238E27FC236}">
                    <a16:creationId xmlns:a16="http://schemas.microsoft.com/office/drawing/2014/main" id="{4106DDD2-A7FC-F3BE-97EB-E06E1199A56E}"/>
                  </a:ext>
                </a:extLst>
              </p:cNvPr>
              <p:cNvSpPr/>
              <p:nvPr/>
            </p:nvSpPr>
            <p:spPr>
              <a:xfrm>
                <a:off x="4568082" y="2201982"/>
                <a:ext cx="122473" cy="162959"/>
              </a:xfrm>
              <a:custGeom>
                <a:avLst/>
                <a:gdLst>
                  <a:gd name="connsiteX0" fmla="*/ 0 w 122473"/>
                  <a:gd name="connsiteY0" fmla="*/ 84145 h 162959"/>
                  <a:gd name="connsiteX1" fmla="*/ 5330 w 122473"/>
                  <a:gd name="connsiteY1" fmla="*/ 51781 h 162959"/>
                  <a:gd name="connsiteX2" fmla="*/ 20814 w 122473"/>
                  <a:gd name="connsiteY2" fmla="*/ 25002 h 162959"/>
                  <a:gd name="connsiteX3" fmla="*/ 45816 w 122473"/>
                  <a:gd name="connsiteY3" fmla="*/ 6727 h 162959"/>
                  <a:gd name="connsiteX4" fmla="*/ 79195 w 122473"/>
                  <a:gd name="connsiteY4" fmla="*/ 0 h 162959"/>
                  <a:gd name="connsiteX5" fmla="*/ 92394 w 122473"/>
                  <a:gd name="connsiteY5" fmla="*/ 888 h 162959"/>
                  <a:gd name="connsiteX6" fmla="*/ 104070 w 122473"/>
                  <a:gd name="connsiteY6" fmla="*/ 3046 h 162959"/>
                  <a:gd name="connsiteX7" fmla="*/ 113716 w 122473"/>
                  <a:gd name="connsiteY7" fmla="*/ 5838 h 162959"/>
                  <a:gd name="connsiteX8" fmla="*/ 120696 w 122473"/>
                  <a:gd name="connsiteY8" fmla="*/ 8630 h 162959"/>
                  <a:gd name="connsiteX9" fmla="*/ 119300 w 122473"/>
                  <a:gd name="connsiteY9" fmla="*/ 48862 h 162959"/>
                  <a:gd name="connsiteX10" fmla="*/ 100897 w 122473"/>
                  <a:gd name="connsiteY10" fmla="*/ 48862 h 162959"/>
                  <a:gd name="connsiteX11" fmla="*/ 94679 w 122473"/>
                  <a:gd name="connsiteY11" fmla="*/ 26145 h 162959"/>
                  <a:gd name="connsiteX12" fmla="*/ 85668 w 122473"/>
                  <a:gd name="connsiteY12" fmla="*/ 18910 h 162959"/>
                  <a:gd name="connsiteX13" fmla="*/ 72469 w 122473"/>
                  <a:gd name="connsiteY13" fmla="*/ 16372 h 162959"/>
                  <a:gd name="connsiteX14" fmla="*/ 57493 w 122473"/>
                  <a:gd name="connsiteY14" fmla="*/ 19926 h 162959"/>
                  <a:gd name="connsiteX15" fmla="*/ 44801 w 122473"/>
                  <a:gd name="connsiteY15" fmla="*/ 30714 h 162959"/>
                  <a:gd name="connsiteX16" fmla="*/ 35917 w 122473"/>
                  <a:gd name="connsiteY16" fmla="*/ 48609 h 162959"/>
                  <a:gd name="connsiteX17" fmla="*/ 32490 w 122473"/>
                  <a:gd name="connsiteY17" fmla="*/ 73738 h 162959"/>
                  <a:gd name="connsiteX18" fmla="*/ 36171 w 122473"/>
                  <a:gd name="connsiteY18" fmla="*/ 105213 h 162959"/>
                  <a:gd name="connsiteX19" fmla="*/ 46197 w 122473"/>
                  <a:gd name="connsiteY19" fmla="*/ 126408 h 162959"/>
                  <a:gd name="connsiteX20" fmla="*/ 60793 w 122473"/>
                  <a:gd name="connsiteY20" fmla="*/ 138211 h 162959"/>
                  <a:gd name="connsiteX21" fmla="*/ 78180 w 122473"/>
                  <a:gd name="connsiteY21" fmla="*/ 141891 h 162959"/>
                  <a:gd name="connsiteX22" fmla="*/ 90237 w 122473"/>
                  <a:gd name="connsiteY22" fmla="*/ 140749 h 162959"/>
                  <a:gd name="connsiteX23" fmla="*/ 100771 w 122473"/>
                  <a:gd name="connsiteY23" fmla="*/ 137830 h 162959"/>
                  <a:gd name="connsiteX24" fmla="*/ 109528 w 122473"/>
                  <a:gd name="connsiteY24" fmla="*/ 133769 h 162959"/>
                  <a:gd name="connsiteX25" fmla="*/ 116508 w 122473"/>
                  <a:gd name="connsiteY25" fmla="*/ 129327 h 162959"/>
                  <a:gd name="connsiteX26" fmla="*/ 122473 w 122473"/>
                  <a:gd name="connsiteY26" fmla="*/ 142526 h 162959"/>
                  <a:gd name="connsiteX27" fmla="*/ 113335 w 122473"/>
                  <a:gd name="connsiteY27" fmla="*/ 150014 h 162959"/>
                  <a:gd name="connsiteX28" fmla="*/ 101151 w 122473"/>
                  <a:gd name="connsiteY28" fmla="*/ 156487 h 162959"/>
                  <a:gd name="connsiteX29" fmla="*/ 86810 w 122473"/>
                  <a:gd name="connsiteY29" fmla="*/ 161182 h 162959"/>
                  <a:gd name="connsiteX30" fmla="*/ 71453 w 122473"/>
                  <a:gd name="connsiteY30" fmla="*/ 162959 h 162959"/>
                  <a:gd name="connsiteX31" fmla="*/ 40486 w 122473"/>
                  <a:gd name="connsiteY31" fmla="*/ 156867 h 162959"/>
                  <a:gd name="connsiteX32" fmla="*/ 18149 w 122473"/>
                  <a:gd name="connsiteY32" fmla="*/ 140241 h 162959"/>
                  <a:gd name="connsiteX33" fmla="*/ 4569 w 122473"/>
                  <a:gd name="connsiteY33" fmla="*/ 115239 h 162959"/>
                  <a:gd name="connsiteX34" fmla="*/ 0 w 122473"/>
                  <a:gd name="connsiteY34" fmla="*/ 84145 h 1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473" h="162959">
                    <a:moveTo>
                      <a:pt x="0" y="84145"/>
                    </a:moveTo>
                    <a:cubicBezTo>
                      <a:pt x="0" y="72723"/>
                      <a:pt x="1777" y="61935"/>
                      <a:pt x="5330" y="51781"/>
                    </a:cubicBezTo>
                    <a:cubicBezTo>
                      <a:pt x="8884" y="41628"/>
                      <a:pt x="14087" y="32617"/>
                      <a:pt x="20814" y="25002"/>
                    </a:cubicBezTo>
                    <a:cubicBezTo>
                      <a:pt x="27667" y="17260"/>
                      <a:pt x="35917" y="11169"/>
                      <a:pt x="45816" y="6727"/>
                    </a:cubicBezTo>
                    <a:cubicBezTo>
                      <a:pt x="55716" y="2158"/>
                      <a:pt x="66757" y="0"/>
                      <a:pt x="79195" y="0"/>
                    </a:cubicBezTo>
                    <a:cubicBezTo>
                      <a:pt x="83764" y="0"/>
                      <a:pt x="88206" y="254"/>
                      <a:pt x="92394" y="888"/>
                    </a:cubicBezTo>
                    <a:cubicBezTo>
                      <a:pt x="96582" y="1523"/>
                      <a:pt x="100517" y="2158"/>
                      <a:pt x="104070" y="3046"/>
                    </a:cubicBezTo>
                    <a:cubicBezTo>
                      <a:pt x="107624" y="3934"/>
                      <a:pt x="110924" y="4823"/>
                      <a:pt x="113716" y="5838"/>
                    </a:cubicBezTo>
                    <a:cubicBezTo>
                      <a:pt x="116508" y="6853"/>
                      <a:pt x="118920" y="7742"/>
                      <a:pt x="120696" y="8630"/>
                    </a:cubicBezTo>
                    <a:lnTo>
                      <a:pt x="119300" y="48862"/>
                    </a:lnTo>
                    <a:lnTo>
                      <a:pt x="100897" y="48862"/>
                    </a:lnTo>
                    <a:lnTo>
                      <a:pt x="94679" y="26145"/>
                    </a:lnTo>
                    <a:cubicBezTo>
                      <a:pt x="92267" y="23099"/>
                      <a:pt x="89348" y="20687"/>
                      <a:pt x="85668" y="18910"/>
                    </a:cubicBezTo>
                    <a:cubicBezTo>
                      <a:pt x="82114" y="17260"/>
                      <a:pt x="77672" y="16372"/>
                      <a:pt x="72469" y="16372"/>
                    </a:cubicBezTo>
                    <a:cubicBezTo>
                      <a:pt x="67265" y="16372"/>
                      <a:pt x="62315" y="17514"/>
                      <a:pt x="57493" y="19926"/>
                    </a:cubicBezTo>
                    <a:cubicBezTo>
                      <a:pt x="52797" y="22337"/>
                      <a:pt x="48482" y="25891"/>
                      <a:pt x="44801" y="30714"/>
                    </a:cubicBezTo>
                    <a:cubicBezTo>
                      <a:pt x="41120" y="35536"/>
                      <a:pt x="38201" y="41501"/>
                      <a:pt x="35917" y="48609"/>
                    </a:cubicBezTo>
                    <a:cubicBezTo>
                      <a:pt x="33632" y="55716"/>
                      <a:pt x="32490" y="64092"/>
                      <a:pt x="32490" y="73738"/>
                    </a:cubicBezTo>
                    <a:cubicBezTo>
                      <a:pt x="32363" y="86049"/>
                      <a:pt x="33632" y="96583"/>
                      <a:pt x="36171" y="105213"/>
                    </a:cubicBezTo>
                    <a:cubicBezTo>
                      <a:pt x="38709" y="113843"/>
                      <a:pt x="42009" y="120950"/>
                      <a:pt x="46197" y="126408"/>
                    </a:cubicBezTo>
                    <a:cubicBezTo>
                      <a:pt x="50385" y="131865"/>
                      <a:pt x="55208" y="135799"/>
                      <a:pt x="60793" y="138211"/>
                    </a:cubicBezTo>
                    <a:cubicBezTo>
                      <a:pt x="66376" y="140622"/>
                      <a:pt x="72088" y="141891"/>
                      <a:pt x="78180" y="141891"/>
                    </a:cubicBezTo>
                    <a:cubicBezTo>
                      <a:pt x="82495" y="141891"/>
                      <a:pt x="86556" y="141511"/>
                      <a:pt x="90237" y="140749"/>
                    </a:cubicBezTo>
                    <a:cubicBezTo>
                      <a:pt x="94044" y="139988"/>
                      <a:pt x="97471" y="139099"/>
                      <a:pt x="100771" y="137830"/>
                    </a:cubicBezTo>
                    <a:cubicBezTo>
                      <a:pt x="103944" y="136688"/>
                      <a:pt x="106862" y="135292"/>
                      <a:pt x="109528" y="133769"/>
                    </a:cubicBezTo>
                    <a:cubicBezTo>
                      <a:pt x="112193" y="132246"/>
                      <a:pt x="114477" y="130723"/>
                      <a:pt x="116508" y="129327"/>
                    </a:cubicBezTo>
                    <a:lnTo>
                      <a:pt x="122473" y="142526"/>
                    </a:lnTo>
                    <a:cubicBezTo>
                      <a:pt x="120062" y="145064"/>
                      <a:pt x="116889" y="147603"/>
                      <a:pt x="113335" y="150014"/>
                    </a:cubicBezTo>
                    <a:cubicBezTo>
                      <a:pt x="109655" y="152425"/>
                      <a:pt x="105594" y="154583"/>
                      <a:pt x="101151" y="156487"/>
                    </a:cubicBezTo>
                    <a:cubicBezTo>
                      <a:pt x="96582" y="158390"/>
                      <a:pt x="91887" y="159913"/>
                      <a:pt x="86810" y="161182"/>
                    </a:cubicBezTo>
                    <a:cubicBezTo>
                      <a:pt x="81733" y="162325"/>
                      <a:pt x="76657" y="162959"/>
                      <a:pt x="71453" y="162959"/>
                    </a:cubicBezTo>
                    <a:cubicBezTo>
                      <a:pt x="59650" y="162959"/>
                      <a:pt x="49370" y="160929"/>
                      <a:pt x="40486" y="156867"/>
                    </a:cubicBezTo>
                    <a:cubicBezTo>
                      <a:pt x="31602" y="152806"/>
                      <a:pt x="24114" y="147222"/>
                      <a:pt x="18149" y="140241"/>
                    </a:cubicBezTo>
                    <a:cubicBezTo>
                      <a:pt x="12184" y="133261"/>
                      <a:pt x="7615" y="124885"/>
                      <a:pt x="4569" y="115239"/>
                    </a:cubicBezTo>
                    <a:cubicBezTo>
                      <a:pt x="1650" y="105594"/>
                      <a:pt x="0" y="95186"/>
                      <a:pt x="0" y="84145"/>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49" name="Freeform: Shape 49">
                <a:extLst>
                  <a:ext uri="{FF2B5EF4-FFF2-40B4-BE49-F238E27FC236}">
                    <a16:creationId xmlns:a16="http://schemas.microsoft.com/office/drawing/2014/main" id="{E5775078-6BD4-3185-09BA-32057D7A9E69}"/>
                  </a:ext>
                </a:extLst>
              </p:cNvPr>
              <p:cNvSpPr/>
              <p:nvPr/>
            </p:nvSpPr>
            <p:spPr>
              <a:xfrm>
                <a:off x="4709846" y="2122152"/>
                <a:ext cx="137195" cy="242408"/>
              </a:xfrm>
              <a:custGeom>
                <a:avLst/>
                <a:gdLst>
                  <a:gd name="connsiteX0" fmla="*/ 0 w 137195"/>
                  <a:gd name="connsiteY0" fmla="*/ 198496 h 242408"/>
                  <a:gd name="connsiteX1" fmla="*/ 3681 w 137195"/>
                  <a:gd name="connsiteY1" fmla="*/ 180854 h 242408"/>
                  <a:gd name="connsiteX2" fmla="*/ 13834 w 137195"/>
                  <a:gd name="connsiteY2" fmla="*/ 167274 h 242408"/>
                  <a:gd name="connsiteX3" fmla="*/ 28937 w 137195"/>
                  <a:gd name="connsiteY3" fmla="*/ 157248 h 242408"/>
                  <a:gd name="connsiteX4" fmla="*/ 47720 w 137195"/>
                  <a:gd name="connsiteY4" fmla="*/ 150522 h 242408"/>
                  <a:gd name="connsiteX5" fmla="*/ 68661 w 137195"/>
                  <a:gd name="connsiteY5" fmla="*/ 146714 h 242408"/>
                  <a:gd name="connsiteX6" fmla="*/ 90237 w 137195"/>
                  <a:gd name="connsiteY6" fmla="*/ 145191 h 242408"/>
                  <a:gd name="connsiteX7" fmla="*/ 90237 w 137195"/>
                  <a:gd name="connsiteY7" fmla="*/ 137957 h 242408"/>
                  <a:gd name="connsiteX8" fmla="*/ 88841 w 137195"/>
                  <a:gd name="connsiteY8" fmla="*/ 121712 h 242408"/>
                  <a:gd name="connsiteX9" fmla="*/ 84145 w 137195"/>
                  <a:gd name="connsiteY9" fmla="*/ 110924 h 242408"/>
                  <a:gd name="connsiteX10" fmla="*/ 75134 w 137195"/>
                  <a:gd name="connsiteY10" fmla="*/ 104959 h 242408"/>
                  <a:gd name="connsiteX11" fmla="*/ 60920 w 137195"/>
                  <a:gd name="connsiteY11" fmla="*/ 103055 h 242408"/>
                  <a:gd name="connsiteX12" fmla="*/ 46197 w 137195"/>
                  <a:gd name="connsiteY12" fmla="*/ 104451 h 242408"/>
                  <a:gd name="connsiteX13" fmla="*/ 31983 w 137195"/>
                  <a:gd name="connsiteY13" fmla="*/ 107751 h 242408"/>
                  <a:gd name="connsiteX14" fmla="*/ 19545 w 137195"/>
                  <a:gd name="connsiteY14" fmla="*/ 111939 h 242408"/>
                  <a:gd name="connsiteX15" fmla="*/ 10026 w 137195"/>
                  <a:gd name="connsiteY15" fmla="*/ 116128 h 242408"/>
                  <a:gd name="connsiteX16" fmla="*/ 9899 w 137195"/>
                  <a:gd name="connsiteY16" fmla="*/ 116128 h 242408"/>
                  <a:gd name="connsiteX17" fmla="*/ 3808 w 137195"/>
                  <a:gd name="connsiteY17" fmla="*/ 102928 h 242408"/>
                  <a:gd name="connsiteX18" fmla="*/ 12946 w 137195"/>
                  <a:gd name="connsiteY18" fmla="*/ 96583 h 242408"/>
                  <a:gd name="connsiteX19" fmla="*/ 28429 w 137195"/>
                  <a:gd name="connsiteY19" fmla="*/ 89222 h 242408"/>
                  <a:gd name="connsiteX20" fmla="*/ 47720 w 137195"/>
                  <a:gd name="connsiteY20" fmla="*/ 83003 h 242408"/>
                  <a:gd name="connsiteX21" fmla="*/ 68280 w 137195"/>
                  <a:gd name="connsiteY21" fmla="*/ 80464 h 242408"/>
                  <a:gd name="connsiteX22" fmla="*/ 92521 w 137195"/>
                  <a:gd name="connsiteY22" fmla="*/ 83383 h 242408"/>
                  <a:gd name="connsiteX23" fmla="*/ 108639 w 137195"/>
                  <a:gd name="connsiteY23" fmla="*/ 92775 h 242408"/>
                  <a:gd name="connsiteX24" fmla="*/ 117524 w 137195"/>
                  <a:gd name="connsiteY24" fmla="*/ 109655 h 242408"/>
                  <a:gd name="connsiteX25" fmla="*/ 120189 w 137195"/>
                  <a:gd name="connsiteY25" fmla="*/ 134911 h 242408"/>
                  <a:gd name="connsiteX26" fmla="*/ 120189 w 137195"/>
                  <a:gd name="connsiteY26" fmla="*/ 224132 h 242408"/>
                  <a:gd name="connsiteX27" fmla="*/ 137195 w 137195"/>
                  <a:gd name="connsiteY27" fmla="*/ 224132 h 242408"/>
                  <a:gd name="connsiteX28" fmla="*/ 137195 w 137195"/>
                  <a:gd name="connsiteY28" fmla="*/ 237459 h 242408"/>
                  <a:gd name="connsiteX29" fmla="*/ 130977 w 137195"/>
                  <a:gd name="connsiteY29" fmla="*/ 238982 h 242408"/>
                  <a:gd name="connsiteX30" fmla="*/ 123362 w 137195"/>
                  <a:gd name="connsiteY30" fmla="*/ 240631 h 242408"/>
                  <a:gd name="connsiteX31" fmla="*/ 115239 w 137195"/>
                  <a:gd name="connsiteY31" fmla="*/ 241901 h 242408"/>
                  <a:gd name="connsiteX32" fmla="*/ 107497 w 137195"/>
                  <a:gd name="connsiteY32" fmla="*/ 242408 h 242408"/>
                  <a:gd name="connsiteX33" fmla="*/ 100898 w 137195"/>
                  <a:gd name="connsiteY33" fmla="*/ 242028 h 242408"/>
                  <a:gd name="connsiteX34" fmla="*/ 96329 w 137195"/>
                  <a:gd name="connsiteY34" fmla="*/ 240251 h 242408"/>
                  <a:gd name="connsiteX35" fmla="*/ 93664 w 137195"/>
                  <a:gd name="connsiteY35" fmla="*/ 235936 h 242408"/>
                  <a:gd name="connsiteX36" fmla="*/ 92775 w 137195"/>
                  <a:gd name="connsiteY36" fmla="*/ 228194 h 242408"/>
                  <a:gd name="connsiteX37" fmla="*/ 92775 w 137195"/>
                  <a:gd name="connsiteY37" fmla="*/ 223117 h 242408"/>
                  <a:gd name="connsiteX38" fmla="*/ 86937 w 137195"/>
                  <a:gd name="connsiteY38" fmla="*/ 227940 h 242408"/>
                  <a:gd name="connsiteX39" fmla="*/ 77038 w 137195"/>
                  <a:gd name="connsiteY39" fmla="*/ 234413 h 242408"/>
                  <a:gd name="connsiteX40" fmla="*/ 63585 w 137195"/>
                  <a:gd name="connsiteY40" fmla="*/ 239997 h 242408"/>
                  <a:gd name="connsiteX41" fmla="*/ 47467 w 137195"/>
                  <a:gd name="connsiteY41" fmla="*/ 242408 h 242408"/>
                  <a:gd name="connsiteX42" fmla="*/ 29444 w 137195"/>
                  <a:gd name="connsiteY42" fmla="*/ 239870 h 242408"/>
                  <a:gd name="connsiteX43" fmla="*/ 14341 w 137195"/>
                  <a:gd name="connsiteY43" fmla="*/ 232001 h 242408"/>
                  <a:gd name="connsiteX44" fmla="*/ 3934 w 137195"/>
                  <a:gd name="connsiteY44" fmla="*/ 218294 h 242408"/>
                  <a:gd name="connsiteX45" fmla="*/ 0 w 137195"/>
                  <a:gd name="connsiteY45" fmla="*/ 198496 h 242408"/>
                  <a:gd name="connsiteX46" fmla="*/ 65742 w 137195"/>
                  <a:gd name="connsiteY46" fmla="*/ 54574 h 242408"/>
                  <a:gd name="connsiteX47" fmla="*/ 46324 w 137195"/>
                  <a:gd name="connsiteY47" fmla="*/ 50639 h 242408"/>
                  <a:gd name="connsiteX48" fmla="*/ 31856 w 137195"/>
                  <a:gd name="connsiteY48" fmla="*/ 40232 h 242408"/>
                  <a:gd name="connsiteX49" fmla="*/ 22718 w 137195"/>
                  <a:gd name="connsiteY49" fmla="*/ 25256 h 242408"/>
                  <a:gd name="connsiteX50" fmla="*/ 19545 w 137195"/>
                  <a:gd name="connsiteY50" fmla="*/ 7488 h 242408"/>
                  <a:gd name="connsiteX51" fmla="*/ 19545 w 137195"/>
                  <a:gd name="connsiteY51" fmla="*/ 3554 h 242408"/>
                  <a:gd name="connsiteX52" fmla="*/ 19926 w 137195"/>
                  <a:gd name="connsiteY52" fmla="*/ 0 h 242408"/>
                  <a:gd name="connsiteX53" fmla="*/ 36171 w 137195"/>
                  <a:gd name="connsiteY53" fmla="*/ 0 h 242408"/>
                  <a:gd name="connsiteX54" fmla="*/ 36171 w 137195"/>
                  <a:gd name="connsiteY54" fmla="*/ 2031 h 242408"/>
                  <a:gd name="connsiteX55" fmla="*/ 36552 w 137195"/>
                  <a:gd name="connsiteY55" fmla="*/ 4950 h 242408"/>
                  <a:gd name="connsiteX56" fmla="*/ 38709 w 137195"/>
                  <a:gd name="connsiteY56" fmla="*/ 12565 h 242408"/>
                  <a:gd name="connsiteX57" fmla="*/ 43659 w 137195"/>
                  <a:gd name="connsiteY57" fmla="*/ 20687 h 242408"/>
                  <a:gd name="connsiteX58" fmla="*/ 52289 w 137195"/>
                  <a:gd name="connsiteY58" fmla="*/ 27033 h 242408"/>
                  <a:gd name="connsiteX59" fmla="*/ 65869 w 137195"/>
                  <a:gd name="connsiteY59" fmla="*/ 29571 h 242408"/>
                  <a:gd name="connsiteX60" fmla="*/ 79195 w 137195"/>
                  <a:gd name="connsiteY60" fmla="*/ 27033 h 242408"/>
                  <a:gd name="connsiteX61" fmla="*/ 87698 w 137195"/>
                  <a:gd name="connsiteY61" fmla="*/ 20687 h 242408"/>
                  <a:gd name="connsiteX62" fmla="*/ 92394 w 137195"/>
                  <a:gd name="connsiteY62" fmla="*/ 12565 h 242408"/>
                  <a:gd name="connsiteX63" fmla="*/ 94425 w 137195"/>
                  <a:gd name="connsiteY63" fmla="*/ 4950 h 242408"/>
                  <a:gd name="connsiteX64" fmla="*/ 94806 w 137195"/>
                  <a:gd name="connsiteY64" fmla="*/ 0 h 242408"/>
                  <a:gd name="connsiteX65" fmla="*/ 110543 w 137195"/>
                  <a:gd name="connsiteY65" fmla="*/ 0 h 242408"/>
                  <a:gd name="connsiteX66" fmla="*/ 110797 w 137195"/>
                  <a:gd name="connsiteY66" fmla="*/ 3554 h 242408"/>
                  <a:gd name="connsiteX67" fmla="*/ 110924 w 137195"/>
                  <a:gd name="connsiteY67" fmla="*/ 7488 h 242408"/>
                  <a:gd name="connsiteX68" fmla="*/ 107751 w 137195"/>
                  <a:gd name="connsiteY68" fmla="*/ 25383 h 242408"/>
                  <a:gd name="connsiteX69" fmla="*/ 98613 w 137195"/>
                  <a:gd name="connsiteY69" fmla="*/ 40486 h 242408"/>
                  <a:gd name="connsiteX70" fmla="*/ 84272 w 137195"/>
                  <a:gd name="connsiteY70" fmla="*/ 50893 h 242408"/>
                  <a:gd name="connsiteX71" fmla="*/ 65742 w 137195"/>
                  <a:gd name="connsiteY71" fmla="*/ 54574 h 242408"/>
                  <a:gd name="connsiteX72" fmla="*/ 59143 w 137195"/>
                  <a:gd name="connsiteY72" fmla="*/ 221721 h 242408"/>
                  <a:gd name="connsiteX73" fmla="*/ 65996 w 137195"/>
                  <a:gd name="connsiteY73" fmla="*/ 220960 h 242408"/>
                  <a:gd name="connsiteX74" fmla="*/ 74246 w 137195"/>
                  <a:gd name="connsiteY74" fmla="*/ 218802 h 242408"/>
                  <a:gd name="connsiteX75" fmla="*/ 82622 w 137195"/>
                  <a:gd name="connsiteY75" fmla="*/ 215375 h 242408"/>
                  <a:gd name="connsiteX76" fmla="*/ 90237 w 137195"/>
                  <a:gd name="connsiteY76" fmla="*/ 210806 h 242408"/>
                  <a:gd name="connsiteX77" fmla="*/ 90237 w 137195"/>
                  <a:gd name="connsiteY77" fmla="*/ 160421 h 242408"/>
                  <a:gd name="connsiteX78" fmla="*/ 62823 w 137195"/>
                  <a:gd name="connsiteY78" fmla="*/ 163340 h 242408"/>
                  <a:gd name="connsiteX79" fmla="*/ 45182 w 137195"/>
                  <a:gd name="connsiteY79" fmla="*/ 170955 h 242408"/>
                  <a:gd name="connsiteX80" fmla="*/ 35917 w 137195"/>
                  <a:gd name="connsiteY80" fmla="*/ 181743 h 242408"/>
                  <a:gd name="connsiteX81" fmla="*/ 33125 w 137195"/>
                  <a:gd name="connsiteY81" fmla="*/ 194307 h 242408"/>
                  <a:gd name="connsiteX82" fmla="*/ 35156 w 137195"/>
                  <a:gd name="connsiteY82" fmla="*/ 206999 h 242408"/>
                  <a:gd name="connsiteX83" fmla="*/ 40613 w 137195"/>
                  <a:gd name="connsiteY83" fmla="*/ 215502 h 242408"/>
                  <a:gd name="connsiteX84" fmla="*/ 48862 w 137195"/>
                  <a:gd name="connsiteY84" fmla="*/ 220198 h 242408"/>
                  <a:gd name="connsiteX85" fmla="*/ 59143 w 137195"/>
                  <a:gd name="connsiteY85" fmla="*/ 221721 h 2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195" h="242408">
                    <a:moveTo>
                      <a:pt x="0" y="198496"/>
                    </a:moveTo>
                    <a:cubicBezTo>
                      <a:pt x="0" y="191896"/>
                      <a:pt x="1269" y="186058"/>
                      <a:pt x="3681" y="180854"/>
                    </a:cubicBezTo>
                    <a:cubicBezTo>
                      <a:pt x="6092" y="175651"/>
                      <a:pt x="9519" y="171209"/>
                      <a:pt x="13834" y="167274"/>
                    </a:cubicBezTo>
                    <a:cubicBezTo>
                      <a:pt x="18149" y="163340"/>
                      <a:pt x="23226" y="160040"/>
                      <a:pt x="28937" y="157248"/>
                    </a:cubicBezTo>
                    <a:cubicBezTo>
                      <a:pt x="34775" y="154456"/>
                      <a:pt x="40994" y="152298"/>
                      <a:pt x="47720" y="150522"/>
                    </a:cubicBezTo>
                    <a:cubicBezTo>
                      <a:pt x="54447" y="148745"/>
                      <a:pt x="61427" y="147476"/>
                      <a:pt x="68661" y="146714"/>
                    </a:cubicBezTo>
                    <a:cubicBezTo>
                      <a:pt x="75895" y="145953"/>
                      <a:pt x="83130" y="145445"/>
                      <a:pt x="90237" y="145191"/>
                    </a:cubicBezTo>
                    <a:lnTo>
                      <a:pt x="90237" y="137957"/>
                    </a:lnTo>
                    <a:cubicBezTo>
                      <a:pt x="90237" y="131611"/>
                      <a:pt x="89729" y="126154"/>
                      <a:pt x="88841" y="121712"/>
                    </a:cubicBezTo>
                    <a:cubicBezTo>
                      <a:pt x="87953" y="117270"/>
                      <a:pt x="86303" y="113716"/>
                      <a:pt x="84145" y="110924"/>
                    </a:cubicBezTo>
                    <a:cubicBezTo>
                      <a:pt x="81860" y="108132"/>
                      <a:pt x="78941" y="106101"/>
                      <a:pt x="75134" y="104959"/>
                    </a:cubicBezTo>
                    <a:cubicBezTo>
                      <a:pt x="71327" y="103690"/>
                      <a:pt x="66631" y="103055"/>
                      <a:pt x="60920" y="103055"/>
                    </a:cubicBezTo>
                    <a:cubicBezTo>
                      <a:pt x="55970" y="103055"/>
                      <a:pt x="51020" y="103563"/>
                      <a:pt x="46197" y="104451"/>
                    </a:cubicBezTo>
                    <a:cubicBezTo>
                      <a:pt x="41247" y="105340"/>
                      <a:pt x="36552" y="106482"/>
                      <a:pt x="31983" y="107751"/>
                    </a:cubicBezTo>
                    <a:cubicBezTo>
                      <a:pt x="27414" y="109020"/>
                      <a:pt x="23352" y="110543"/>
                      <a:pt x="19545" y="111939"/>
                    </a:cubicBezTo>
                    <a:cubicBezTo>
                      <a:pt x="15738" y="113462"/>
                      <a:pt x="12565" y="114858"/>
                      <a:pt x="10026" y="116128"/>
                    </a:cubicBezTo>
                    <a:lnTo>
                      <a:pt x="9899" y="116128"/>
                    </a:lnTo>
                    <a:lnTo>
                      <a:pt x="3808" y="102928"/>
                    </a:lnTo>
                    <a:cubicBezTo>
                      <a:pt x="5584" y="101278"/>
                      <a:pt x="8631" y="99248"/>
                      <a:pt x="12946" y="96583"/>
                    </a:cubicBezTo>
                    <a:cubicBezTo>
                      <a:pt x="17388" y="94044"/>
                      <a:pt x="22464" y="91506"/>
                      <a:pt x="28429" y="89222"/>
                    </a:cubicBezTo>
                    <a:cubicBezTo>
                      <a:pt x="34394" y="86810"/>
                      <a:pt x="40867" y="84779"/>
                      <a:pt x="47720" y="83003"/>
                    </a:cubicBezTo>
                    <a:cubicBezTo>
                      <a:pt x="54574" y="81226"/>
                      <a:pt x="61427" y="80464"/>
                      <a:pt x="68280" y="80464"/>
                    </a:cubicBezTo>
                    <a:cubicBezTo>
                      <a:pt x="77799" y="80464"/>
                      <a:pt x="85922" y="81480"/>
                      <a:pt x="92521" y="83383"/>
                    </a:cubicBezTo>
                    <a:cubicBezTo>
                      <a:pt x="99121" y="85287"/>
                      <a:pt x="104451" y="88460"/>
                      <a:pt x="108639" y="92775"/>
                    </a:cubicBezTo>
                    <a:cubicBezTo>
                      <a:pt x="112828" y="97090"/>
                      <a:pt x="115747" y="102675"/>
                      <a:pt x="117524" y="109655"/>
                    </a:cubicBezTo>
                    <a:cubicBezTo>
                      <a:pt x="119301" y="116508"/>
                      <a:pt x="120189" y="125012"/>
                      <a:pt x="120189" y="134911"/>
                    </a:cubicBezTo>
                    <a:lnTo>
                      <a:pt x="120189" y="224132"/>
                    </a:lnTo>
                    <a:lnTo>
                      <a:pt x="137195" y="224132"/>
                    </a:lnTo>
                    <a:lnTo>
                      <a:pt x="137195" y="237459"/>
                    </a:lnTo>
                    <a:cubicBezTo>
                      <a:pt x="135419" y="237966"/>
                      <a:pt x="133388" y="238474"/>
                      <a:pt x="130977" y="238982"/>
                    </a:cubicBezTo>
                    <a:cubicBezTo>
                      <a:pt x="128565" y="239616"/>
                      <a:pt x="126027" y="240124"/>
                      <a:pt x="123362" y="240631"/>
                    </a:cubicBezTo>
                    <a:cubicBezTo>
                      <a:pt x="120697" y="241139"/>
                      <a:pt x="118031" y="241520"/>
                      <a:pt x="115239" y="241901"/>
                    </a:cubicBezTo>
                    <a:cubicBezTo>
                      <a:pt x="112447" y="242281"/>
                      <a:pt x="109909" y="242408"/>
                      <a:pt x="107497" y="242408"/>
                    </a:cubicBezTo>
                    <a:cubicBezTo>
                      <a:pt x="104959" y="242408"/>
                      <a:pt x="102674" y="242281"/>
                      <a:pt x="100898" y="242028"/>
                    </a:cubicBezTo>
                    <a:cubicBezTo>
                      <a:pt x="98994" y="241774"/>
                      <a:pt x="97471" y="241266"/>
                      <a:pt x="96329" y="240251"/>
                    </a:cubicBezTo>
                    <a:cubicBezTo>
                      <a:pt x="95186" y="239235"/>
                      <a:pt x="94298" y="237839"/>
                      <a:pt x="93664" y="235936"/>
                    </a:cubicBezTo>
                    <a:cubicBezTo>
                      <a:pt x="93029" y="234032"/>
                      <a:pt x="92775" y="231367"/>
                      <a:pt x="92775" y="228194"/>
                    </a:cubicBezTo>
                    <a:lnTo>
                      <a:pt x="92775" y="223117"/>
                    </a:lnTo>
                    <a:cubicBezTo>
                      <a:pt x="91633" y="224259"/>
                      <a:pt x="89602" y="225782"/>
                      <a:pt x="86937" y="227940"/>
                    </a:cubicBezTo>
                    <a:cubicBezTo>
                      <a:pt x="84272" y="230097"/>
                      <a:pt x="80972" y="232255"/>
                      <a:pt x="77038" y="234413"/>
                    </a:cubicBezTo>
                    <a:cubicBezTo>
                      <a:pt x="73103" y="236570"/>
                      <a:pt x="68661" y="238474"/>
                      <a:pt x="63585" y="239997"/>
                    </a:cubicBezTo>
                    <a:cubicBezTo>
                      <a:pt x="58508" y="241647"/>
                      <a:pt x="53178" y="242408"/>
                      <a:pt x="47467" y="242408"/>
                    </a:cubicBezTo>
                    <a:cubicBezTo>
                      <a:pt x="41121" y="242408"/>
                      <a:pt x="35156" y="241520"/>
                      <a:pt x="29444" y="239870"/>
                    </a:cubicBezTo>
                    <a:cubicBezTo>
                      <a:pt x="23733" y="238220"/>
                      <a:pt x="18784" y="235555"/>
                      <a:pt x="14341" y="232001"/>
                    </a:cubicBezTo>
                    <a:cubicBezTo>
                      <a:pt x="10026" y="228448"/>
                      <a:pt x="6600" y="223879"/>
                      <a:pt x="3934" y="218294"/>
                    </a:cubicBezTo>
                    <a:cubicBezTo>
                      <a:pt x="1269" y="212964"/>
                      <a:pt x="0" y="206237"/>
                      <a:pt x="0" y="198496"/>
                    </a:cubicBezTo>
                    <a:close/>
                    <a:moveTo>
                      <a:pt x="65742" y="54574"/>
                    </a:moveTo>
                    <a:cubicBezTo>
                      <a:pt x="58508" y="54574"/>
                      <a:pt x="52035" y="53304"/>
                      <a:pt x="46324" y="50639"/>
                    </a:cubicBezTo>
                    <a:cubicBezTo>
                      <a:pt x="40613" y="47974"/>
                      <a:pt x="35790" y="44547"/>
                      <a:pt x="31856" y="40232"/>
                    </a:cubicBezTo>
                    <a:cubicBezTo>
                      <a:pt x="27922" y="35917"/>
                      <a:pt x="24876" y="30967"/>
                      <a:pt x="22718" y="25256"/>
                    </a:cubicBezTo>
                    <a:cubicBezTo>
                      <a:pt x="20561" y="19545"/>
                      <a:pt x="19545" y="13707"/>
                      <a:pt x="19545" y="7488"/>
                    </a:cubicBezTo>
                    <a:cubicBezTo>
                      <a:pt x="19545" y="6219"/>
                      <a:pt x="19545" y="4823"/>
                      <a:pt x="19545" y="3554"/>
                    </a:cubicBezTo>
                    <a:cubicBezTo>
                      <a:pt x="19545" y="2158"/>
                      <a:pt x="19672" y="1015"/>
                      <a:pt x="19926" y="0"/>
                    </a:cubicBezTo>
                    <a:lnTo>
                      <a:pt x="36171" y="0"/>
                    </a:lnTo>
                    <a:cubicBezTo>
                      <a:pt x="36171" y="508"/>
                      <a:pt x="36171" y="1142"/>
                      <a:pt x="36171" y="2031"/>
                    </a:cubicBezTo>
                    <a:cubicBezTo>
                      <a:pt x="36171" y="2919"/>
                      <a:pt x="36298" y="3934"/>
                      <a:pt x="36552" y="4950"/>
                    </a:cubicBezTo>
                    <a:cubicBezTo>
                      <a:pt x="36932" y="7107"/>
                      <a:pt x="37567" y="9646"/>
                      <a:pt x="38709" y="12565"/>
                    </a:cubicBezTo>
                    <a:cubicBezTo>
                      <a:pt x="39725" y="15484"/>
                      <a:pt x="41374" y="18149"/>
                      <a:pt x="43659" y="20687"/>
                    </a:cubicBezTo>
                    <a:cubicBezTo>
                      <a:pt x="45944" y="23226"/>
                      <a:pt x="48735" y="25383"/>
                      <a:pt x="52289" y="27033"/>
                    </a:cubicBezTo>
                    <a:cubicBezTo>
                      <a:pt x="55843" y="28810"/>
                      <a:pt x="60412" y="29571"/>
                      <a:pt x="65869" y="29571"/>
                    </a:cubicBezTo>
                    <a:cubicBezTo>
                      <a:pt x="71200" y="29571"/>
                      <a:pt x="75768" y="28683"/>
                      <a:pt x="79195" y="27033"/>
                    </a:cubicBezTo>
                    <a:cubicBezTo>
                      <a:pt x="82749" y="25256"/>
                      <a:pt x="85541" y="23226"/>
                      <a:pt x="87698" y="20687"/>
                    </a:cubicBezTo>
                    <a:cubicBezTo>
                      <a:pt x="89856" y="18149"/>
                      <a:pt x="91379" y="15484"/>
                      <a:pt x="92394" y="12565"/>
                    </a:cubicBezTo>
                    <a:cubicBezTo>
                      <a:pt x="93410" y="9646"/>
                      <a:pt x="94044" y="7107"/>
                      <a:pt x="94425" y="4950"/>
                    </a:cubicBezTo>
                    <a:cubicBezTo>
                      <a:pt x="94679" y="2792"/>
                      <a:pt x="94806" y="1142"/>
                      <a:pt x="94806" y="0"/>
                    </a:cubicBezTo>
                    <a:lnTo>
                      <a:pt x="110543" y="0"/>
                    </a:lnTo>
                    <a:cubicBezTo>
                      <a:pt x="110670" y="1015"/>
                      <a:pt x="110670" y="2158"/>
                      <a:pt x="110797" y="3554"/>
                    </a:cubicBezTo>
                    <a:cubicBezTo>
                      <a:pt x="110924" y="4823"/>
                      <a:pt x="110924" y="6219"/>
                      <a:pt x="110924" y="7488"/>
                    </a:cubicBezTo>
                    <a:cubicBezTo>
                      <a:pt x="110924" y="13707"/>
                      <a:pt x="109782" y="19672"/>
                      <a:pt x="107751" y="25383"/>
                    </a:cubicBezTo>
                    <a:cubicBezTo>
                      <a:pt x="105594" y="31094"/>
                      <a:pt x="102548" y="36044"/>
                      <a:pt x="98613" y="40486"/>
                    </a:cubicBezTo>
                    <a:cubicBezTo>
                      <a:pt x="94679" y="44801"/>
                      <a:pt x="89983" y="48228"/>
                      <a:pt x="84272" y="50893"/>
                    </a:cubicBezTo>
                    <a:cubicBezTo>
                      <a:pt x="78815" y="53304"/>
                      <a:pt x="72596" y="54574"/>
                      <a:pt x="65742" y="54574"/>
                    </a:cubicBezTo>
                    <a:close/>
                    <a:moveTo>
                      <a:pt x="59143" y="221721"/>
                    </a:moveTo>
                    <a:cubicBezTo>
                      <a:pt x="61046" y="221721"/>
                      <a:pt x="63331" y="221467"/>
                      <a:pt x="65996" y="220960"/>
                    </a:cubicBezTo>
                    <a:cubicBezTo>
                      <a:pt x="68661" y="220452"/>
                      <a:pt x="71453" y="219690"/>
                      <a:pt x="74246" y="218802"/>
                    </a:cubicBezTo>
                    <a:cubicBezTo>
                      <a:pt x="77038" y="217914"/>
                      <a:pt x="79830" y="216771"/>
                      <a:pt x="82622" y="215375"/>
                    </a:cubicBezTo>
                    <a:cubicBezTo>
                      <a:pt x="85414" y="213979"/>
                      <a:pt x="87953" y="212456"/>
                      <a:pt x="90237" y="210806"/>
                    </a:cubicBezTo>
                    <a:lnTo>
                      <a:pt x="90237" y="160421"/>
                    </a:lnTo>
                    <a:cubicBezTo>
                      <a:pt x="79322" y="160421"/>
                      <a:pt x="70184" y="161436"/>
                      <a:pt x="62823" y="163340"/>
                    </a:cubicBezTo>
                    <a:cubicBezTo>
                      <a:pt x="55462" y="165244"/>
                      <a:pt x="49624" y="167782"/>
                      <a:pt x="45182" y="170955"/>
                    </a:cubicBezTo>
                    <a:cubicBezTo>
                      <a:pt x="40867" y="174128"/>
                      <a:pt x="37694" y="177681"/>
                      <a:pt x="35917" y="181743"/>
                    </a:cubicBezTo>
                    <a:cubicBezTo>
                      <a:pt x="34140" y="185804"/>
                      <a:pt x="33125" y="189992"/>
                      <a:pt x="33125" y="194307"/>
                    </a:cubicBezTo>
                    <a:cubicBezTo>
                      <a:pt x="33125" y="199384"/>
                      <a:pt x="33760" y="203572"/>
                      <a:pt x="35156" y="206999"/>
                    </a:cubicBezTo>
                    <a:cubicBezTo>
                      <a:pt x="36425" y="210426"/>
                      <a:pt x="38329" y="213345"/>
                      <a:pt x="40613" y="215502"/>
                    </a:cubicBezTo>
                    <a:cubicBezTo>
                      <a:pt x="42897" y="217660"/>
                      <a:pt x="45690" y="219310"/>
                      <a:pt x="48862" y="220198"/>
                    </a:cubicBezTo>
                    <a:cubicBezTo>
                      <a:pt x="52035" y="221340"/>
                      <a:pt x="55462" y="221721"/>
                      <a:pt x="59143" y="221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8" name="Graphic 4">
              <a:extLst>
                <a:ext uri="{FF2B5EF4-FFF2-40B4-BE49-F238E27FC236}">
                  <a16:creationId xmlns:a16="http://schemas.microsoft.com/office/drawing/2014/main" id="{4CA508B7-3D2B-9ACB-1125-9FE30F473153}"/>
                </a:ext>
              </a:extLst>
            </p:cNvPr>
            <p:cNvGrpSpPr/>
            <p:nvPr/>
          </p:nvGrpSpPr>
          <p:grpSpPr>
            <a:xfrm>
              <a:off x="1105200" y="1162800"/>
              <a:ext cx="1058600" cy="1536944"/>
              <a:chOff x="1105200" y="1162800"/>
              <a:chExt cx="1058600" cy="1536944"/>
            </a:xfrm>
            <a:solidFill>
              <a:srgbClr val="FFFFFF"/>
            </a:solidFill>
          </p:grpSpPr>
          <p:grpSp>
            <p:nvGrpSpPr>
              <p:cNvPr id="9" name="Graphic 4">
                <a:extLst>
                  <a:ext uri="{FF2B5EF4-FFF2-40B4-BE49-F238E27FC236}">
                    <a16:creationId xmlns:a16="http://schemas.microsoft.com/office/drawing/2014/main" id="{FA477AEF-F7F9-6DBE-EE92-4BE580274065}"/>
                  </a:ext>
                </a:extLst>
              </p:cNvPr>
              <p:cNvGrpSpPr/>
              <p:nvPr/>
            </p:nvGrpSpPr>
            <p:grpSpPr>
              <a:xfrm>
                <a:off x="1105200" y="1313956"/>
                <a:ext cx="1058600" cy="1385788"/>
                <a:chOff x="1105200" y="1313956"/>
                <a:chExt cx="1058600" cy="1385788"/>
              </a:xfrm>
              <a:solidFill>
                <a:srgbClr val="FFFFFF"/>
              </a:solidFill>
            </p:grpSpPr>
            <p:sp>
              <p:nvSpPr>
                <p:cNvPr id="11" name="Freeform: Shape 11">
                  <a:extLst>
                    <a:ext uri="{FF2B5EF4-FFF2-40B4-BE49-F238E27FC236}">
                      <a16:creationId xmlns:a16="http://schemas.microsoft.com/office/drawing/2014/main" id="{FCF64DAC-D415-5D4C-552E-6606271CCABA}"/>
                    </a:ext>
                  </a:extLst>
                </p:cNvPr>
                <p:cNvSpPr/>
                <p:nvPr/>
              </p:nvSpPr>
              <p:spPr>
                <a:xfrm>
                  <a:off x="1910477" y="1469554"/>
                  <a:ext cx="163720" cy="163720"/>
                </a:xfrm>
                <a:custGeom>
                  <a:avLst/>
                  <a:gdLst>
                    <a:gd name="connsiteX0" fmla="*/ 81860 w 163720"/>
                    <a:gd name="connsiteY0" fmla="*/ 163721 h 163720"/>
                    <a:gd name="connsiteX1" fmla="*/ 163721 w 163720"/>
                    <a:gd name="connsiteY1" fmla="*/ 81860 h 163720"/>
                    <a:gd name="connsiteX2" fmla="*/ 81860 w 163720"/>
                    <a:gd name="connsiteY2" fmla="*/ 0 h 163720"/>
                    <a:gd name="connsiteX3" fmla="*/ 0 w 163720"/>
                    <a:gd name="connsiteY3" fmla="*/ 81860 h 163720"/>
                    <a:gd name="connsiteX4" fmla="*/ 81860 w 163720"/>
                    <a:gd name="connsiteY4" fmla="*/ 163721 h 16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20" h="163720">
                      <a:moveTo>
                        <a:pt x="81860" y="163721"/>
                      </a:moveTo>
                      <a:cubicBezTo>
                        <a:pt x="127042" y="163721"/>
                        <a:pt x="163721" y="127042"/>
                        <a:pt x="163721" y="81860"/>
                      </a:cubicBezTo>
                      <a:cubicBezTo>
                        <a:pt x="163721" y="36679"/>
                        <a:pt x="127042" y="0"/>
                        <a:pt x="81860" y="0"/>
                      </a:cubicBezTo>
                      <a:cubicBezTo>
                        <a:pt x="36678" y="0"/>
                        <a:pt x="0" y="36679"/>
                        <a:pt x="0" y="81860"/>
                      </a:cubicBezTo>
                      <a:cubicBezTo>
                        <a:pt x="0" y="127042"/>
                        <a:pt x="36552" y="163721"/>
                        <a:pt x="81860" y="163721"/>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2" name="Freeform: Shape 12">
                  <a:extLst>
                    <a:ext uri="{FF2B5EF4-FFF2-40B4-BE49-F238E27FC236}">
                      <a16:creationId xmlns:a16="http://schemas.microsoft.com/office/drawing/2014/main" id="{59162245-E8BF-CA4F-295F-022F3D2059E9}"/>
                    </a:ext>
                  </a:extLst>
                </p:cNvPr>
                <p:cNvSpPr/>
                <p:nvPr/>
              </p:nvSpPr>
              <p:spPr>
                <a:xfrm>
                  <a:off x="1687360" y="1432494"/>
                  <a:ext cx="172097" cy="172097"/>
                </a:xfrm>
                <a:custGeom>
                  <a:avLst/>
                  <a:gdLst>
                    <a:gd name="connsiteX0" fmla="*/ 86049 w 172097"/>
                    <a:gd name="connsiteY0" fmla="*/ 172097 h 172097"/>
                    <a:gd name="connsiteX1" fmla="*/ 172097 w 172097"/>
                    <a:gd name="connsiteY1" fmla="*/ 86049 h 172097"/>
                    <a:gd name="connsiteX2" fmla="*/ 86049 w 172097"/>
                    <a:gd name="connsiteY2" fmla="*/ 0 h 172097"/>
                    <a:gd name="connsiteX3" fmla="*/ 0 w 172097"/>
                    <a:gd name="connsiteY3" fmla="*/ 86049 h 172097"/>
                    <a:gd name="connsiteX4" fmla="*/ 86049 w 172097"/>
                    <a:gd name="connsiteY4" fmla="*/ 172097 h 17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97" h="172097">
                      <a:moveTo>
                        <a:pt x="86049" y="172097"/>
                      </a:moveTo>
                      <a:cubicBezTo>
                        <a:pt x="133642" y="172097"/>
                        <a:pt x="172097" y="133515"/>
                        <a:pt x="172097" y="86049"/>
                      </a:cubicBezTo>
                      <a:cubicBezTo>
                        <a:pt x="172097" y="38455"/>
                        <a:pt x="133515" y="0"/>
                        <a:pt x="86049" y="0"/>
                      </a:cubicBezTo>
                      <a:cubicBezTo>
                        <a:pt x="38455" y="0"/>
                        <a:pt x="0" y="38582"/>
                        <a:pt x="0" y="86049"/>
                      </a:cubicBezTo>
                      <a:cubicBezTo>
                        <a:pt x="0" y="133515"/>
                        <a:pt x="38455" y="172097"/>
                        <a:pt x="86049" y="17209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3" name="Freeform: Shape 13">
                  <a:extLst>
                    <a:ext uri="{FF2B5EF4-FFF2-40B4-BE49-F238E27FC236}">
                      <a16:creationId xmlns:a16="http://schemas.microsoft.com/office/drawing/2014/main" id="{BD3BD1DE-315E-9B5D-B8D5-F0874CDCA764}"/>
                    </a:ext>
                  </a:extLst>
                </p:cNvPr>
                <p:cNvSpPr/>
                <p:nvPr/>
              </p:nvSpPr>
              <p:spPr>
                <a:xfrm>
                  <a:off x="1105200" y="1313956"/>
                  <a:ext cx="1058600" cy="1385788"/>
                </a:xfrm>
                <a:custGeom>
                  <a:avLst/>
                  <a:gdLst>
                    <a:gd name="connsiteX0" fmla="*/ 529490 w 1058600"/>
                    <a:gd name="connsiteY0" fmla="*/ 0 h 1385788"/>
                    <a:gd name="connsiteX1" fmla="*/ 529490 w 1058600"/>
                    <a:gd name="connsiteY1" fmla="*/ 0 h 1385788"/>
                    <a:gd name="connsiteX2" fmla="*/ 529110 w 1058600"/>
                    <a:gd name="connsiteY2" fmla="*/ 0 h 1385788"/>
                    <a:gd name="connsiteX3" fmla="*/ 501061 w 1058600"/>
                    <a:gd name="connsiteY3" fmla="*/ 254 h 1385788"/>
                    <a:gd name="connsiteX4" fmla="*/ 477201 w 1058600"/>
                    <a:gd name="connsiteY4" fmla="*/ 761 h 1385788"/>
                    <a:gd name="connsiteX5" fmla="*/ 477074 w 1058600"/>
                    <a:gd name="connsiteY5" fmla="*/ 761 h 1385788"/>
                    <a:gd name="connsiteX6" fmla="*/ 0 w 1058600"/>
                    <a:gd name="connsiteY6" fmla="*/ 65361 h 1385788"/>
                    <a:gd name="connsiteX7" fmla="*/ 0 w 1058600"/>
                    <a:gd name="connsiteY7" fmla="*/ 849190 h 1385788"/>
                    <a:gd name="connsiteX8" fmla="*/ 156360 w 1058600"/>
                    <a:gd name="connsiteY8" fmla="*/ 1139572 h 1385788"/>
                    <a:gd name="connsiteX9" fmla="*/ 529364 w 1058600"/>
                    <a:gd name="connsiteY9" fmla="*/ 1385788 h 1385788"/>
                    <a:gd name="connsiteX10" fmla="*/ 902241 w 1058600"/>
                    <a:gd name="connsiteY10" fmla="*/ 1139572 h 1385788"/>
                    <a:gd name="connsiteX11" fmla="*/ 1058600 w 1058600"/>
                    <a:gd name="connsiteY11" fmla="*/ 849190 h 1385788"/>
                    <a:gd name="connsiteX12" fmla="*/ 1058600 w 1058600"/>
                    <a:gd name="connsiteY12" fmla="*/ 65361 h 1385788"/>
                    <a:gd name="connsiteX13" fmla="*/ 529490 w 1058600"/>
                    <a:gd name="connsiteY13" fmla="*/ 0 h 1385788"/>
                    <a:gd name="connsiteX14" fmla="*/ 390772 w 1058600"/>
                    <a:gd name="connsiteY14" fmla="*/ 118412 h 1385788"/>
                    <a:gd name="connsiteX15" fmla="*/ 476821 w 1058600"/>
                    <a:gd name="connsiteY15" fmla="*/ 204587 h 1385788"/>
                    <a:gd name="connsiteX16" fmla="*/ 390772 w 1058600"/>
                    <a:gd name="connsiteY16" fmla="*/ 290636 h 1385788"/>
                    <a:gd name="connsiteX17" fmla="*/ 304597 w 1058600"/>
                    <a:gd name="connsiteY17" fmla="*/ 204587 h 1385788"/>
                    <a:gd name="connsiteX18" fmla="*/ 390772 w 1058600"/>
                    <a:gd name="connsiteY18" fmla="*/ 118412 h 1385788"/>
                    <a:gd name="connsiteX19" fmla="*/ 159532 w 1058600"/>
                    <a:gd name="connsiteY19" fmla="*/ 155598 h 1385788"/>
                    <a:gd name="connsiteX20" fmla="*/ 241393 w 1058600"/>
                    <a:gd name="connsiteY20" fmla="*/ 237332 h 1385788"/>
                    <a:gd name="connsiteX21" fmla="*/ 159532 w 1058600"/>
                    <a:gd name="connsiteY21" fmla="*/ 319192 h 1385788"/>
                    <a:gd name="connsiteX22" fmla="*/ 77672 w 1058600"/>
                    <a:gd name="connsiteY22" fmla="*/ 237332 h 1385788"/>
                    <a:gd name="connsiteX23" fmla="*/ 159532 w 1058600"/>
                    <a:gd name="connsiteY23" fmla="*/ 155598 h 1385788"/>
                    <a:gd name="connsiteX24" fmla="*/ 1009357 w 1058600"/>
                    <a:gd name="connsiteY24" fmla="*/ 445346 h 1385788"/>
                    <a:gd name="connsiteX25" fmla="*/ 529490 w 1058600"/>
                    <a:gd name="connsiteY25" fmla="*/ 392041 h 1385788"/>
                    <a:gd name="connsiteX26" fmla="*/ 529364 w 1058600"/>
                    <a:gd name="connsiteY26" fmla="*/ 392041 h 1385788"/>
                    <a:gd name="connsiteX27" fmla="*/ 529364 w 1058600"/>
                    <a:gd name="connsiteY27" fmla="*/ 627723 h 1385788"/>
                    <a:gd name="connsiteX28" fmla="*/ 656533 w 1058600"/>
                    <a:gd name="connsiteY28" fmla="*/ 557793 h 1385788"/>
                    <a:gd name="connsiteX29" fmla="*/ 807562 w 1058600"/>
                    <a:gd name="connsiteY29" fmla="*/ 708949 h 1385788"/>
                    <a:gd name="connsiteX30" fmla="*/ 529364 w 1058600"/>
                    <a:gd name="connsiteY30" fmla="*/ 1056951 h 1385788"/>
                    <a:gd name="connsiteX31" fmla="*/ 529364 w 1058600"/>
                    <a:gd name="connsiteY31" fmla="*/ 1326772 h 1385788"/>
                    <a:gd name="connsiteX32" fmla="*/ 479867 w 1058600"/>
                    <a:gd name="connsiteY32" fmla="*/ 1293901 h 1385788"/>
                    <a:gd name="connsiteX33" fmla="*/ 183519 w 1058600"/>
                    <a:gd name="connsiteY33" fmla="*/ 1098198 h 1385788"/>
                    <a:gd name="connsiteX34" fmla="*/ 49497 w 1058600"/>
                    <a:gd name="connsiteY34" fmla="*/ 849190 h 1385788"/>
                    <a:gd name="connsiteX35" fmla="*/ 49497 w 1058600"/>
                    <a:gd name="connsiteY35" fmla="*/ 445346 h 1385788"/>
                    <a:gd name="connsiteX36" fmla="*/ 529237 w 1058600"/>
                    <a:gd name="connsiteY36" fmla="*/ 392168 h 1385788"/>
                    <a:gd name="connsiteX37" fmla="*/ 529490 w 1058600"/>
                    <a:gd name="connsiteY37" fmla="*/ 392168 h 1385788"/>
                    <a:gd name="connsiteX38" fmla="*/ 529490 w 1058600"/>
                    <a:gd name="connsiteY38" fmla="*/ 49497 h 1385788"/>
                    <a:gd name="connsiteX39" fmla="*/ 529617 w 1058600"/>
                    <a:gd name="connsiteY39" fmla="*/ 49497 h 1385788"/>
                    <a:gd name="connsiteX40" fmla="*/ 1009357 w 1058600"/>
                    <a:gd name="connsiteY40" fmla="*/ 103944 h 1385788"/>
                    <a:gd name="connsiteX41" fmla="*/ 1009357 w 1058600"/>
                    <a:gd name="connsiteY41" fmla="*/ 445346 h 13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8600" h="1385788">
                      <a:moveTo>
                        <a:pt x="529490" y="0"/>
                      </a:moveTo>
                      <a:cubicBezTo>
                        <a:pt x="529490" y="0"/>
                        <a:pt x="529490" y="0"/>
                        <a:pt x="529490" y="0"/>
                      </a:cubicBezTo>
                      <a:cubicBezTo>
                        <a:pt x="529237" y="0"/>
                        <a:pt x="529237" y="0"/>
                        <a:pt x="529110" y="0"/>
                      </a:cubicBezTo>
                      <a:cubicBezTo>
                        <a:pt x="519718" y="0"/>
                        <a:pt x="510326" y="127"/>
                        <a:pt x="501061" y="254"/>
                      </a:cubicBezTo>
                      <a:cubicBezTo>
                        <a:pt x="493066" y="381"/>
                        <a:pt x="485070" y="508"/>
                        <a:pt x="477201" y="761"/>
                      </a:cubicBezTo>
                      <a:cubicBezTo>
                        <a:pt x="477074" y="761"/>
                        <a:pt x="477074" y="761"/>
                        <a:pt x="477074" y="761"/>
                      </a:cubicBezTo>
                      <a:cubicBezTo>
                        <a:pt x="305866" y="4569"/>
                        <a:pt x="144176" y="27414"/>
                        <a:pt x="0" y="65361"/>
                      </a:cubicBezTo>
                      <a:lnTo>
                        <a:pt x="0" y="849190"/>
                      </a:lnTo>
                      <a:cubicBezTo>
                        <a:pt x="0" y="966079"/>
                        <a:pt x="58635" y="1075100"/>
                        <a:pt x="156360" y="1139572"/>
                      </a:cubicBezTo>
                      <a:lnTo>
                        <a:pt x="529364" y="1385788"/>
                      </a:lnTo>
                      <a:lnTo>
                        <a:pt x="902241" y="1139572"/>
                      </a:lnTo>
                      <a:cubicBezTo>
                        <a:pt x="999965" y="1075226"/>
                        <a:pt x="1058600" y="966206"/>
                        <a:pt x="1058600" y="849190"/>
                      </a:cubicBezTo>
                      <a:lnTo>
                        <a:pt x="1058600" y="65361"/>
                      </a:lnTo>
                      <a:cubicBezTo>
                        <a:pt x="900083" y="23606"/>
                        <a:pt x="720117" y="0"/>
                        <a:pt x="529490" y="0"/>
                      </a:cubicBezTo>
                      <a:close/>
                      <a:moveTo>
                        <a:pt x="390772" y="118412"/>
                      </a:moveTo>
                      <a:cubicBezTo>
                        <a:pt x="438238" y="118412"/>
                        <a:pt x="476821" y="156867"/>
                        <a:pt x="476821" y="204587"/>
                      </a:cubicBezTo>
                      <a:cubicBezTo>
                        <a:pt x="476821" y="252054"/>
                        <a:pt x="438238" y="290636"/>
                        <a:pt x="390772" y="290636"/>
                      </a:cubicBezTo>
                      <a:cubicBezTo>
                        <a:pt x="343179" y="290636"/>
                        <a:pt x="304597" y="252054"/>
                        <a:pt x="304597" y="204587"/>
                      </a:cubicBezTo>
                      <a:cubicBezTo>
                        <a:pt x="304597" y="156867"/>
                        <a:pt x="343179" y="118412"/>
                        <a:pt x="390772" y="118412"/>
                      </a:cubicBezTo>
                      <a:close/>
                      <a:moveTo>
                        <a:pt x="159532" y="155598"/>
                      </a:moveTo>
                      <a:cubicBezTo>
                        <a:pt x="204714" y="155598"/>
                        <a:pt x="241393" y="192150"/>
                        <a:pt x="241393" y="237332"/>
                      </a:cubicBezTo>
                      <a:cubicBezTo>
                        <a:pt x="241393" y="282513"/>
                        <a:pt x="204714" y="319192"/>
                        <a:pt x="159532" y="319192"/>
                      </a:cubicBezTo>
                      <a:cubicBezTo>
                        <a:pt x="114351" y="319192"/>
                        <a:pt x="77672" y="282513"/>
                        <a:pt x="77672" y="237332"/>
                      </a:cubicBezTo>
                      <a:cubicBezTo>
                        <a:pt x="77672" y="192277"/>
                        <a:pt x="114351" y="155598"/>
                        <a:pt x="159532" y="155598"/>
                      </a:cubicBezTo>
                      <a:close/>
                      <a:moveTo>
                        <a:pt x="1009357" y="445346"/>
                      </a:moveTo>
                      <a:cubicBezTo>
                        <a:pt x="863024" y="411206"/>
                        <a:pt x="700699" y="392041"/>
                        <a:pt x="529490" y="392041"/>
                      </a:cubicBezTo>
                      <a:cubicBezTo>
                        <a:pt x="529364" y="392041"/>
                        <a:pt x="529364" y="392041"/>
                        <a:pt x="529364" y="392041"/>
                      </a:cubicBezTo>
                      <a:lnTo>
                        <a:pt x="529364" y="627723"/>
                      </a:lnTo>
                      <a:cubicBezTo>
                        <a:pt x="556143" y="585714"/>
                        <a:pt x="603101" y="557793"/>
                        <a:pt x="656533" y="557793"/>
                      </a:cubicBezTo>
                      <a:cubicBezTo>
                        <a:pt x="739916" y="557793"/>
                        <a:pt x="807562" y="625439"/>
                        <a:pt x="807562" y="708949"/>
                      </a:cubicBezTo>
                      <a:cubicBezTo>
                        <a:pt x="807562" y="904906"/>
                        <a:pt x="529364" y="1056951"/>
                        <a:pt x="529364" y="1056951"/>
                      </a:cubicBezTo>
                      <a:lnTo>
                        <a:pt x="529364" y="1326772"/>
                      </a:lnTo>
                      <a:lnTo>
                        <a:pt x="479867" y="1293901"/>
                      </a:lnTo>
                      <a:lnTo>
                        <a:pt x="183519" y="1098198"/>
                      </a:lnTo>
                      <a:cubicBezTo>
                        <a:pt x="99628" y="1042990"/>
                        <a:pt x="49497" y="949834"/>
                        <a:pt x="49497" y="849190"/>
                      </a:cubicBezTo>
                      <a:lnTo>
                        <a:pt x="49497" y="445346"/>
                      </a:lnTo>
                      <a:cubicBezTo>
                        <a:pt x="195830" y="411206"/>
                        <a:pt x="358282" y="392168"/>
                        <a:pt x="529237" y="392168"/>
                      </a:cubicBezTo>
                      <a:cubicBezTo>
                        <a:pt x="529364" y="392168"/>
                        <a:pt x="529364" y="392168"/>
                        <a:pt x="529490" y="392168"/>
                      </a:cubicBezTo>
                      <a:lnTo>
                        <a:pt x="529490" y="49497"/>
                      </a:lnTo>
                      <a:lnTo>
                        <a:pt x="529617" y="49497"/>
                      </a:lnTo>
                      <a:cubicBezTo>
                        <a:pt x="695496" y="49497"/>
                        <a:pt x="860485" y="68280"/>
                        <a:pt x="1009357" y="103944"/>
                      </a:cubicBezTo>
                      <a:lnTo>
                        <a:pt x="1009357" y="445346"/>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4" name="Freeform: Shape 14">
                  <a:extLst>
                    <a:ext uri="{FF2B5EF4-FFF2-40B4-BE49-F238E27FC236}">
                      <a16:creationId xmlns:a16="http://schemas.microsoft.com/office/drawing/2014/main" id="{1AB27A80-62B9-438C-6B25-AF140B9DF8F1}"/>
                    </a:ext>
                  </a:extLst>
                </p:cNvPr>
                <p:cNvSpPr/>
                <p:nvPr/>
              </p:nvSpPr>
              <p:spPr>
                <a:xfrm>
                  <a:off x="1356365" y="1871748"/>
                  <a:ext cx="278325" cy="499157"/>
                </a:xfrm>
                <a:custGeom>
                  <a:avLst/>
                  <a:gdLst>
                    <a:gd name="connsiteX0" fmla="*/ 278325 w 278325"/>
                    <a:gd name="connsiteY0" fmla="*/ 70057 h 499157"/>
                    <a:gd name="connsiteX1" fmla="*/ 278325 w 278325"/>
                    <a:gd name="connsiteY1" fmla="*/ 499158 h 499157"/>
                    <a:gd name="connsiteX2" fmla="*/ 0 w 278325"/>
                    <a:gd name="connsiteY2" fmla="*/ 151156 h 499157"/>
                    <a:gd name="connsiteX3" fmla="*/ 151029 w 278325"/>
                    <a:gd name="connsiteY3" fmla="*/ 0 h 499157"/>
                    <a:gd name="connsiteX4" fmla="*/ 278325 w 278325"/>
                    <a:gd name="connsiteY4" fmla="*/ 70057 h 49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25" h="499157">
                      <a:moveTo>
                        <a:pt x="278325" y="70057"/>
                      </a:moveTo>
                      <a:lnTo>
                        <a:pt x="278325" y="499158"/>
                      </a:lnTo>
                      <a:cubicBezTo>
                        <a:pt x="278325" y="499158"/>
                        <a:pt x="0" y="347113"/>
                        <a:pt x="0" y="151156"/>
                      </a:cubicBezTo>
                      <a:cubicBezTo>
                        <a:pt x="0" y="67646"/>
                        <a:pt x="67646" y="0"/>
                        <a:pt x="151029" y="0"/>
                      </a:cubicBezTo>
                      <a:cubicBezTo>
                        <a:pt x="204587" y="127"/>
                        <a:pt x="251292" y="28048"/>
                        <a:pt x="278325" y="70057"/>
                      </a:cubicBez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sp>
            <p:nvSpPr>
              <p:cNvPr id="10" name="Freeform: Shape 10">
                <a:extLst>
                  <a:ext uri="{FF2B5EF4-FFF2-40B4-BE49-F238E27FC236}">
                    <a16:creationId xmlns:a16="http://schemas.microsoft.com/office/drawing/2014/main" id="{15DF0F10-A07A-456D-F161-B0F81394E3B3}"/>
                  </a:ext>
                </a:extLst>
              </p:cNvPr>
              <p:cNvSpPr/>
              <p:nvPr/>
            </p:nvSpPr>
            <p:spPr>
              <a:xfrm>
                <a:off x="1366772" y="1162800"/>
                <a:ext cx="535582" cy="87444"/>
              </a:xfrm>
              <a:custGeom>
                <a:avLst/>
                <a:gdLst>
                  <a:gd name="connsiteX0" fmla="*/ 0 w 535582"/>
                  <a:gd name="connsiteY0" fmla="*/ 0 h 87444"/>
                  <a:gd name="connsiteX1" fmla="*/ 0 w 535582"/>
                  <a:gd name="connsiteY1" fmla="*/ 87445 h 87444"/>
                  <a:gd name="connsiteX2" fmla="*/ 535582 w 535582"/>
                  <a:gd name="connsiteY2" fmla="*/ 87445 h 87444"/>
                  <a:gd name="connsiteX3" fmla="*/ 535582 w 535582"/>
                  <a:gd name="connsiteY3" fmla="*/ 0 h 87444"/>
                  <a:gd name="connsiteX4" fmla="*/ 0 w 535582"/>
                  <a:gd name="connsiteY4" fmla="*/ 0 h 87444"/>
                  <a:gd name="connsiteX5" fmla="*/ 267918 w 535582"/>
                  <a:gd name="connsiteY5" fmla="*/ 58254 h 87444"/>
                  <a:gd name="connsiteX6" fmla="*/ 29190 w 535582"/>
                  <a:gd name="connsiteY6" fmla="*/ 58254 h 87444"/>
                  <a:gd name="connsiteX7" fmla="*/ 29190 w 535582"/>
                  <a:gd name="connsiteY7" fmla="*/ 29064 h 87444"/>
                  <a:gd name="connsiteX8" fmla="*/ 267918 w 535582"/>
                  <a:gd name="connsiteY8" fmla="*/ 29064 h 87444"/>
                  <a:gd name="connsiteX9" fmla="*/ 267918 w 535582"/>
                  <a:gd name="connsiteY9" fmla="*/ 58254 h 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582" h="87444">
                    <a:moveTo>
                      <a:pt x="0" y="0"/>
                    </a:moveTo>
                    <a:lnTo>
                      <a:pt x="0" y="87445"/>
                    </a:lnTo>
                    <a:lnTo>
                      <a:pt x="535582" y="87445"/>
                    </a:lnTo>
                    <a:lnTo>
                      <a:pt x="535582" y="0"/>
                    </a:lnTo>
                    <a:lnTo>
                      <a:pt x="0" y="0"/>
                    </a:lnTo>
                    <a:close/>
                    <a:moveTo>
                      <a:pt x="267918" y="58254"/>
                    </a:moveTo>
                    <a:lnTo>
                      <a:pt x="29190" y="58254"/>
                    </a:lnTo>
                    <a:lnTo>
                      <a:pt x="29190" y="29064"/>
                    </a:lnTo>
                    <a:lnTo>
                      <a:pt x="267918" y="29064"/>
                    </a:lnTo>
                    <a:lnTo>
                      <a:pt x="267918" y="58254"/>
                    </a:lnTo>
                    <a:close/>
                  </a:path>
                </a:pathLst>
              </a:custGeom>
              <a:solidFill>
                <a:srgbClr val="FFFFFF"/>
              </a:solidFill>
              <a:ln w="12689"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grpSp>
        <p:nvGrpSpPr>
          <p:cNvPr id="50" name="Graphic 9">
            <a:extLst>
              <a:ext uri="{FF2B5EF4-FFF2-40B4-BE49-F238E27FC236}">
                <a16:creationId xmlns:a16="http://schemas.microsoft.com/office/drawing/2014/main" id="{28934EB6-05BC-E4D7-85DE-AFC13DF7955D}"/>
              </a:ext>
            </a:extLst>
          </p:cNvPr>
          <p:cNvGrpSpPr>
            <a:grpSpLocks noChangeAspect="1"/>
          </p:cNvGrpSpPr>
          <p:nvPr userDrawn="1"/>
        </p:nvGrpSpPr>
        <p:grpSpPr>
          <a:xfrm>
            <a:off x="19238400" y="1393200"/>
            <a:ext cx="3779999" cy="1011613"/>
            <a:chOff x="10772775" y="6485731"/>
            <a:chExt cx="2836258" cy="759047"/>
          </a:xfrm>
          <a:solidFill>
            <a:srgbClr val="262262"/>
          </a:solidFill>
        </p:grpSpPr>
        <p:sp>
          <p:nvSpPr>
            <p:cNvPr id="51" name="Freeform: Shape 51">
              <a:extLst>
                <a:ext uri="{FF2B5EF4-FFF2-40B4-BE49-F238E27FC236}">
                  <a16:creationId xmlns:a16="http://schemas.microsoft.com/office/drawing/2014/main" id="{CF98B340-9EF4-AD5E-3419-34EFDC8261B7}"/>
                </a:ext>
              </a:extLst>
            </p:cNvPr>
            <p:cNvSpPr/>
            <p:nvPr/>
          </p:nvSpPr>
          <p:spPr>
            <a:xfrm>
              <a:off x="10772775" y="6502114"/>
              <a:ext cx="140493" cy="183172"/>
            </a:xfrm>
            <a:custGeom>
              <a:avLst/>
              <a:gdLst>
                <a:gd name="connsiteX0" fmla="*/ 37910 w 140493"/>
                <a:gd name="connsiteY0" fmla="*/ 171926 h 183172"/>
                <a:gd name="connsiteX1" fmla="*/ 9620 w 140493"/>
                <a:gd name="connsiteY1" fmla="*/ 139827 h 183172"/>
                <a:gd name="connsiteX2" fmla="*/ 0 w 140493"/>
                <a:gd name="connsiteY2" fmla="*/ 91154 h 183172"/>
                <a:gd name="connsiteX3" fmla="*/ 11335 w 140493"/>
                <a:gd name="connsiteY3" fmla="*/ 43529 h 183172"/>
                <a:gd name="connsiteX4" fmla="*/ 42386 w 140493"/>
                <a:gd name="connsiteY4" fmla="*/ 11430 h 183172"/>
                <a:gd name="connsiteX5" fmla="*/ 86678 w 140493"/>
                <a:gd name="connsiteY5" fmla="*/ 0 h 183172"/>
                <a:gd name="connsiteX6" fmla="*/ 131159 w 140493"/>
                <a:gd name="connsiteY6" fmla="*/ 5810 h 183172"/>
                <a:gd name="connsiteX7" fmla="*/ 139065 w 140493"/>
                <a:gd name="connsiteY7" fmla="*/ 7239 h 183172"/>
                <a:gd name="connsiteX8" fmla="*/ 136684 w 140493"/>
                <a:gd name="connsiteY8" fmla="*/ 50578 h 183172"/>
                <a:gd name="connsiteX9" fmla="*/ 120587 w 140493"/>
                <a:gd name="connsiteY9" fmla="*/ 50578 h 183172"/>
                <a:gd name="connsiteX10" fmla="*/ 114586 w 140493"/>
                <a:gd name="connsiteY10" fmla="*/ 20003 h 183172"/>
                <a:gd name="connsiteX11" fmla="*/ 102870 w 140493"/>
                <a:gd name="connsiteY11" fmla="*/ 15049 h 183172"/>
                <a:gd name="connsiteX12" fmla="*/ 82582 w 140493"/>
                <a:gd name="connsiteY12" fmla="*/ 13049 h 183172"/>
                <a:gd name="connsiteX13" fmla="*/ 55150 w 140493"/>
                <a:gd name="connsiteY13" fmla="*/ 21717 h 183172"/>
                <a:gd name="connsiteX14" fmla="*/ 36195 w 140493"/>
                <a:gd name="connsiteY14" fmla="*/ 47625 h 183172"/>
                <a:gd name="connsiteX15" fmla="*/ 29337 w 140493"/>
                <a:gd name="connsiteY15" fmla="*/ 88487 h 183172"/>
                <a:gd name="connsiteX16" fmla="*/ 35338 w 140493"/>
                <a:gd name="connsiteY16" fmla="*/ 129635 h 183172"/>
                <a:gd name="connsiteX17" fmla="*/ 53626 w 140493"/>
                <a:gd name="connsiteY17" fmla="*/ 159068 h 183172"/>
                <a:gd name="connsiteX18" fmla="*/ 83915 w 140493"/>
                <a:gd name="connsiteY18" fmla="*/ 170021 h 183172"/>
                <a:gd name="connsiteX19" fmla="*/ 103537 w 140493"/>
                <a:gd name="connsiteY19" fmla="*/ 167831 h 183172"/>
                <a:gd name="connsiteX20" fmla="*/ 115253 w 140493"/>
                <a:gd name="connsiteY20" fmla="*/ 161544 h 183172"/>
                <a:gd name="connsiteX21" fmla="*/ 125349 w 140493"/>
                <a:gd name="connsiteY21" fmla="*/ 137922 h 183172"/>
                <a:gd name="connsiteX22" fmla="*/ 140494 w 140493"/>
                <a:gd name="connsiteY22" fmla="*/ 139827 h 183172"/>
                <a:gd name="connsiteX23" fmla="*/ 134684 w 140493"/>
                <a:gd name="connsiteY23" fmla="*/ 174022 h 183172"/>
                <a:gd name="connsiteX24" fmla="*/ 119729 w 140493"/>
                <a:gd name="connsiteY24" fmla="*/ 177356 h 183172"/>
                <a:gd name="connsiteX25" fmla="*/ 102965 w 140493"/>
                <a:gd name="connsiteY25" fmla="*/ 181547 h 183172"/>
                <a:gd name="connsiteX26" fmla="*/ 82868 w 140493"/>
                <a:gd name="connsiteY26" fmla="*/ 183166 h 183172"/>
                <a:gd name="connsiteX27" fmla="*/ 37910 w 140493"/>
                <a:gd name="connsiteY27" fmla="*/ 171926 h 18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493" h="183172">
                  <a:moveTo>
                    <a:pt x="37910" y="171926"/>
                  </a:moveTo>
                  <a:cubicBezTo>
                    <a:pt x="25432" y="164306"/>
                    <a:pt x="16097" y="153638"/>
                    <a:pt x="9620" y="139827"/>
                  </a:cubicBezTo>
                  <a:cubicBezTo>
                    <a:pt x="3239" y="126016"/>
                    <a:pt x="0" y="109823"/>
                    <a:pt x="0" y="91154"/>
                  </a:cubicBezTo>
                  <a:cubicBezTo>
                    <a:pt x="0" y="73152"/>
                    <a:pt x="3810" y="57340"/>
                    <a:pt x="11335" y="43529"/>
                  </a:cubicBezTo>
                  <a:cubicBezTo>
                    <a:pt x="18860" y="29718"/>
                    <a:pt x="29242" y="19050"/>
                    <a:pt x="42386" y="11430"/>
                  </a:cubicBezTo>
                  <a:cubicBezTo>
                    <a:pt x="55531" y="3810"/>
                    <a:pt x="70295" y="0"/>
                    <a:pt x="86678" y="0"/>
                  </a:cubicBezTo>
                  <a:cubicBezTo>
                    <a:pt x="99060" y="0"/>
                    <a:pt x="113919" y="1905"/>
                    <a:pt x="131159" y="5810"/>
                  </a:cubicBezTo>
                  <a:lnTo>
                    <a:pt x="139065" y="7239"/>
                  </a:lnTo>
                  <a:lnTo>
                    <a:pt x="136684" y="50578"/>
                  </a:lnTo>
                  <a:lnTo>
                    <a:pt x="120587" y="50578"/>
                  </a:lnTo>
                  <a:lnTo>
                    <a:pt x="114586" y="20003"/>
                  </a:lnTo>
                  <a:cubicBezTo>
                    <a:pt x="112300" y="18097"/>
                    <a:pt x="108490" y="16383"/>
                    <a:pt x="102870" y="15049"/>
                  </a:cubicBezTo>
                  <a:cubicBezTo>
                    <a:pt x="97346" y="13716"/>
                    <a:pt x="90583" y="13049"/>
                    <a:pt x="82582" y="13049"/>
                  </a:cubicBezTo>
                  <a:cubicBezTo>
                    <a:pt x="72295" y="12954"/>
                    <a:pt x="63151" y="15907"/>
                    <a:pt x="55150" y="21717"/>
                  </a:cubicBezTo>
                  <a:cubicBezTo>
                    <a:pt x="47054" y="27622"/>
                    <a:pt x="40767" y="36195"/>
                    <a:pt x="36195" y="47625"/>
                  </a:cubicBezTo>
                  <a:cubicBezTo>
                    <a:pt x="31623" y="59055"/>
                    <a:pt x="29337" y="72676"/>
                    <a:pt x="29337" y="88487"/>
                  </a:cubicBezTo>
                  <a:cubicBezTo>
                    <a:pt x="29337" y="103537"/>
                    <a:pt x="31337" y="117253"/>
                    <a:pt x="35338" y="129635"/>
                  </a:cubicBezTo>
                  <a:cubicBezTo>
                    <a:pt x="39338" y="142018"/>
                    <a:pt x="45434" y="151829"/>
                    <a:pt x="53626" y="159068"/>
                  </a:cubicBezTo>
                  <a:cubicBezTo>
                    <a:pt x="61817" y="166402"/>
                    <a:pt x="71914" y="170021"/>
                    <a:pt x="83915" y="170021"/>
                  </a:cubicBezTo>
                  <a:cubicBezTo>
                    <a:pt x="92393" y="170021"/>
                    <a:pt x="98965" y="169259"/>
                    <a:pt x="103537" y="167831"/>
                  </a:cubicBezTo>
                  <a:cubicBezTo>
                    <a:pt x="108109" y="166402"/>
                    <a:pt x="112014" y="164306"/>
                    <a:pt x="115253" y="161544"/>
                  </a:cubicBezTo>
                  <a:lnTo>
                    <a:pt x="125349" y="137922"/>
                  </a:lnTo>
                  <a:lnTo>
                    <a:pt x="140494" y="139827"/>
                  </a:lnTo>
                  <a:lnTo>
                    <a:pt x="134684" y="174022"/>
                  </a:lnTo>
                  <a:cubicBezTo>
                    <a:pt x="131350" y="174212"/>
                    <a:pt x="126302" y="175260"/>
                    <a:pt x="119729" y="177356"/>
                  </a:cubicBezTo>
                  <a:cubicBezTo>
                    <a:pt x="113919" y="179165"/>
                    <a:pt x="108395" y="180499"/>
                    <a:pt x="102965" y="181547"/>
                  </a:cubicBezTo>
                  <a:cubicBezTo>
                    <a:pt x="97536" y="182594"/>
                    <a:pt x="90869" y="183166"/>
                    <a:pt x="82868" y="183166"/>
                  </a:cubicBezTo>
                  <a:cubicBezTo>
                    <a:pt x="65342" y="183356"/>
                    <a:pt x="50292" y="179546"/>
                    <a:pt x="37910" y="171926"/>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2" name="Freeform: Shape 52">
              <a:extLst>
                <a:ext uri="{FF2B5EF4-FFF2-40B4-BE49-F238E27FC236}">
                  <a16:creationId xmlns:a16="http://schemas.microsoft.com/office/drawing/2014/main" id="{020BD310-88F0-7644-A381-540EE8BE81B0}"/>
                </a:ext>
              </a:extLst>
            </p:cNvPr>
            <p:cNvSpPr/>
            <p:nvPr/>
          </p:nvSpPr>
          <p:spPr>
            <a:xfrm>
              <a:off x="10932318" y="6545548"/>
              <a:ext cx="110680" cy="139828"/>
            </a:xfrm>
            <a:custGeom>
              <a:avLst/>
              <a:gdLst>
                <a:gd name="connsiteX0" fmla="*/ 15240 w 110680"/>
                <a:gd name="connsiteY0" fmla="*/ 120872 h 139828"/>
                <a:gd name="connsiteX1" fmla="*/ 0 w 110680"/>
                <a:gd name="connsiteY1" fmla="*/ 70104 h 139828"/>
                <a:gd name="connsiteX2" fmla="*/ 7906 w 110680"/>
                <a:gd name="connsiteY2" fmla="*/ 33242 h 139828"/>
                <a:gd name="connsiteX3" fmla="*/ 30194 w 110680"/>
                <a:gd name="connsiteY3" fmla="*/ 8668 h 139828"/>
                <a:gd name="connsiteX4" fmla="*/ 62770 w 110680"/>
                <a:gd name="connsiteY4" fmla="*/ 0 h 139828"/>
                <a:gd name="connsiteX5" fmla="*/ 97536 w 110680"/>
                <a:gd name="connsiteY5" fmla="*/ 12382 h 139828"/>
                <a:gd name="connsiteX6" fmla="*/ 110681 w 110680"/>
                <a:gd name="connsiteY6" fmla="*/ 47911 h 139828"/>
                <a:gd name="connsiteX7" fmla="*/ 108966 w 110680"/>
                <a:gd name="connsiteY7" fmla="*/ 70295 h 139828"/>
                <a:gd name="connsiteX8" fmla="*/ 26194 w 110680"/>
                <a:gd name="connsiteY8" fmla="*/ 70295 h 139828"/>
                <a:gd name="connsiteX9" fmla="*/ 37243 w 110680"/>
                <a:gd name="connsiteY9" fmla="*/ 108680 h 139828"/>
                <a:gd name="connsiteX10" fmla="*/ 67342 w 110680"/>
                <a:gd name="connsiteY10" fmla="*/ 123253 h 139828"/>
                <a:gd name="connsiteX11" fmla="*/ 87440 w 110680"/>
                <a:gd name="connsiteY11" fmla="*/ 119729 h 139828"/>
                <a:gd name="connsiteX12" fmla="*/ 103727 w 110680"/>
                <a:gd name="connsiteY12" fmla="*/ 111442 h 139828"/>
                <a:gd name="connsiteX13" fmla="*/ 108299 w 110680"/>
                <a:gd name="connsiteY13" fmla="*/ 122015 h 139828"/>
                <a:gd name="connsiteX14" fmla="*/ 87630 w 110680"/>
                <a:gd name="connsiteY14" fmla="*/ 134493 h 139828"/>
                <a:gd name="connsiteX15" fmla="*/ 59722 w 110680"/>
                <a:gd name="connsiteY15" fmla="*/ 139827 h 139828"/>
                <a:gd name="connsiteX16" fmla="*/ 15240 w 110680"/>
                <a:gd name="connsiteY16" fmla="*/ 120872 h 139828"/>
                <a:gd name="connsiteX17" fmla="*/ 84201 w 110680"/>
                <a:gd name="connsiteY17" fmla="*/ 57626 h 139828"/>
                <a:gd name="connsiteX18" fmla="*/ 84963 w 110680"/>
                <a:gd name="connsiteY18" fmla="*/ 47244 h 139828"/>
                <a:gd name="connsiteX19" fmla="*/ 78391 w 110680"/>
                <a:gd name="connsiteY19" fmla="*/ 22574 h 139828"/>
                <a:gd name="connsiteX20" fmla="*/ 58293 w 110680"/>
                <a:gd name="connsiteY20" fmla="*/ 13525 h 139828"/>
                <a:gd name="connsiteX21" fmla="*/ 36005 w 110680"/>
                <a:gd name="connsiteY21" fmla="*/ 23622 h 139828"/>
                <a:gd name="connsiteX22" fmla="*/ 26480 w 110680"/>
                <a:gd name="connsiteY22" fmla="*/ 57531 h 139828"/>
                <a:gd name="connsiteX23" fmla="*/ 84201 w 110680"/>
                <a:gd name="connsiteY23" fmla="*/ 57531 h 13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680" h="139828">
                  <a:moveTo>
                    <a:pt x="15240" y="120872"/>
                  </a:moveTo>
                  <a:cubicBezTo>
                    <a:pt x="5048" y="108204"/>
                    <a:pt x="0" y="91249"/>
                    <a:pt x="0" y="70104"/>
                  </a:cubicBezTo>
                  <a:cubicBezTo>
                    <a:pt x="0" y="56102"/>
                    <a:pt x="2667" y="43910"/>
                    <a:pt x="7906" y="33242"/>
                  </a:cubicBezTo>
                  <a:cubicBezTo>
                    <a:pt x="13144" y="22574"/>
                    <a:pt x="20574" y="14478"/>
                    <a:pt x="30194" y="8668"/>
                  </a:cubicBezTo>
                  <a:cubicBezTo>
                    <a:pt x="39815" y="2857"/>
                    <a:pt x="50578" y="0"/>
                    <a:pt x="62770" y="0"/>
                  </a:cubicBezTo>
                  <a:cubicBezTo>
                    <a:pt x="77724" y="0"/>
                    <a:pt x="89249" y="4096"/>
                    <a:pt x="97536" y="12382"/>
                  </a:cubicBezTo>
                  <a:cubicBezTo>
                    <a:pt x="105823" y="20669"/>
                    <a:pt x="110204" y="32480"/>
                    <a:pt x="110681" y="47911"/>
                  </a:cubicBezTo>
                  <a:cubicBezTo>
                    <a:pt x="110681" y="57722"/>
                    <a:pt x="110109" y="65151"/>
                    <a:pt x="108966" y="70295"/>
                  </a:cubicBezTo>
                  <a:lnTo>
                    <a:pt x="26194" y="70295"/>
                  </a:lnTo>
                  <a:cubicBezTo>
                    <a:pt x="26480" y="86201"/>
                    <a:pt x="30194" y="98965"/>
                    <a:pt x="37243" y="108680"/>
                  </a:cubicBezTo>
                  <a:cubicBezTo>
                    <a:pt x="44291" y="118396"/>
                    <a:pt x="54293" y="123253"/>
                    <a:pt x="67342" y="123253"/>
                  </a:cubicBezTo>
                  <a:cubicBezTo>
                    <a:pt x="73724" y="123253"/>
                    <a:pt x="80486" y="122111"/>
                    <a:pt x="87440" y="119729"/>
                  </a:cubicBezTo>
                  <a:cubicBezTo>
                    <a:pt x="94393" y="117443"/>
                    <a:pt x="99822" y="114586"/>
                    <a:pt x="103727" y="111442"/>
                  </a:cubicBezTo>
                  <a:lnTo>
                    <a:pt x="108299" y="122015"/>
                  </a:lnTo>
                  <a:cubicBezTo>
                    <a:pt x="103632" y="126873"/>
                    <a:pt x="96774" y="130969"/>
                    <a:pt x="87630" y="134493"/>
                  </a:cubicBezTo>
                  <a:cubicBezTo>
                    <a:pt x="78486" y="138017"/>
                    <a:pt x="69152" y="139827"/>
                    <a:pt x="59722" y="139827"/>
                  </a:cubicBezTo>
                  <a:cubicBezTo>
                    <a:pt x="40291" y="139922"/>
                    <a:pt x="25432" y="133540"/>
                    <a:pt x="15240" y="120872"/>
                  </a:cubicBezTo>
                  <a:close/>
                  <a:moveTo>
                    <a:pt x="84201" y="57626"/>
                  </a:moveTo>
                  <a:cubicBezTo>
                    <a:pt x="84677" y="54292"/>
                    <a:pt x="84963" y="50863"/>
                    <a:pt x="84963" y="47244"/>
                  </a:cubicBezTo>
                  <a:cubicBezTo>
                    <a:pt x="84773" y="36862"/>
                    <a:pt x="82582" y="28575"/>
                    <a:pt x="78391" y="22574"/>
                  </a:cubicBezTo>
                  <a:cubicBezTo>
                    <a:pt x="74105" y="16574"/>
                    <a:pt x="67437" y="13525"/>
                    <a:pt x="58293" y="13525"/>
                  </a:cubicBezTo>
                  <a:cubicBezTo>
                    <a:pt x="48958" y="13525"/>
                    <a:pt x="41529" y="16859"/>
                    <a:pt x="36005" y="23622"/>
                  </a:cubicBezTo>
                  <a:cubicBezTo>
                    <a:pt x="30480" y="30385"/>
                    <a:pt x="27337" y="41624"/>
                    <a:pt x="26480" y="57531"/>
                  </a:cubicBezTo>
                  <a:lnTo>
                    <a:pt x="84201" y="57531"/>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3" name="Freeform: Shape 53">
              <a:extLst>
                <a:ext uri="{FF2B5EF4-FFF2-40B4-BE49-F238E27FC236}">
                  <a16:creationId xmlns:a16="http://schemas.microsoft.com/office/drawing/2014/main" id="{BEDF0AC7-755B-7E40-23B6-E079AE3104C6}"/>
                </a:ext>
              </a:extLst>
            </p:cNvPr>
            <p:cNvSpPr/>
            <p:nvPr/>
          </p:nvSpPr>
          <p:spPr>
            <a:xfrm>
              <a:off x="11060810" y="6546024"/>
              <a:ext cx="145256" cy="136779"/>
            </a:xfrm>
            <a:custGeom>
              <a:avLst/>
              <a:gdLst>
                <a:gd name="connsiteX0" fmla="*/ 17336 w 145256"/>
                <a:gd name="connsiteY0" fmla="*/ 21717 h 136779"/>
                <a:gd name="connsiteX1" fmla="*/ 0 w 145256"/>
                <a:gd name="connsiteY1" fmla="*/ 17335 h 136779"/>
                <a:gd name="connsiteX2" fmla="*/ 0 w 145256"/>
                <a:gd name="connsiteY2" fmla="*/ 4382 h 136779"/>
                <a:gd name="connsiteX3" fmla="*/ 34385 w 145256"/>
                <a:gd name="connsiteY3" fmla="*/ 95 h 136779"/>
                <a:gd name="connsiteX4" fmla="*/ 35147 w 145256"/>
                <a:gd name="connsiteY4" fmla="*/ 95 h 136779"/>
                <a:gd name="connsiteX5" fmla="*/ 40195 w 145256"/>
                <a:gd name="connsiteY5" fmla="*/ 4382 h 136779"/>
                <a:gd name="connsiteX6" fmla="*/ 40195 w 145256"/>
                <a:gd name="connsiteY6" fmla="*/ 14478 h 136779"/>
                <a:gd name="connsiteX7" fmla="*/ 39910 w 145256"/>
                <a:gd name="connsiteY7" fmla="*/ 20288 h 136779"/>
                <a:gd name="connsiteX8" fmla="*/ 62770 w 145256"/>
                <a:gd name="connsiteY8" fmla="*/ 6286 h 136779"/>
                <a:gd name="connsiteX9" fmla="*/ 90011 w 145256"/>
                <a:gd name="connsiteY9" fmla="*/ 0 h 136779"/>
                <a:gd name="connsiteX10" fmla="*/ 113443 w 145256"/>
                <a:gd name="connsiteY10" fmla="*/ 5810 h 136779"/>
                <a:gd name="connsiteX11" fmla="*/ 125063 w 145256"/>
                <a:gd name="connsiteY11" fmla="*/ 23527 h 136779"/>
                <a:gd name="connsiteX12" fmla="*/ 128397 w 145256"/>
                <a:gd name="connsiteY12" fmla="*/ 55626 h 136779"/>
                <a:gd name="connsiteX13" fmla="*/ 128397 w 145256"/>
                <a:gd name="connsiteY13" fmla="*/ 122968 h 136779"/>
                <a:gd name="connsiteX14" fmla="*/ 145256 w 145256"/>
                <a:gd name="connsiteY14" fmla="*/ 124682 h 136779"/>
                <a:gd name="connsiteX15" fmla="*/ 145256 w 145256"/>
                <a:gd name="connsiteY15" fmla="*/ 136684 h 136779"/>
                <a:gd name="connsiteX16" fmla="*/ 88202 w 145256"/>
                <a:gd name="connsiteY16" fmla="*/ 136684 h 136779"/>
                <a:gd name="connsiteX17" fmla="*/ 88202 w 145256"/>
                <a:gd name="connsiteY17" fmla="*/ 124873 h 136779"/>
                <a:gd name="connsiteX18" fmla="*/ 103156 w 145256"/>
                <a:gd name="connsiteY18" fmla="*/ 122968 h 136779"/>
                <a:gd name="connsiteX19" fmla="*/ 103156 w 145256"/>
                <a:gd name="connsiteY19" fmla="*/ 55340 h 136779"/>
                <a:gd name="connsiteX20" fmla="*/ 101251 w 145256"/>
                <a:gd name="connsiteY20" fmla="*/ 33052 h 136779"/>
                <a:gd name="connsiteX21" fmla="*/ 94012 w 145256"/>
                <a:gd name="connsiteY21" fmla="*/ 21050 h 136779"/>
                <a:gd name="connsiteX22" fmla="*/ 78581 w 145256"/>
                <a:gd name="connsiteY22" fmla="*/ 17050 h 136779"/>
                <a:gd name="connsiteX23" fmla="*/ 60008 w 145256"/>
                <a:gd name="connsiteY23" fmla="*/ 21431 h 136779"/>
                <a:gd name="connsiteX24" fmla="*/ 42482 w 145256"/>
                <a:gd name="connsiteY24" fmla="*/ 31528 h 136779"/>
                <a:gd name="connsiteX25" fmla="*/ 42482 w 145256"/>
                <a:gd name="connsiteY25" fmla="*/ 122777 h 136779"/>
                <a:gd name="connsiteX26" fmla="*/ 58864 w 145256"/>
                <a:gd name="connsiteY26" fmla="*/ 124968 h 136779"/>
                <a:gd name="connsiteX27" fmla="*/ 58864 w 145256"/>
                <a:gd name="connsiteY27" fmla="*/ 136779 h 136779"/>
                <a:gd name="connsiteX28" fmla="*/ 2095 w 145256"/>
                <a:gd name="connsiteY28" fmla="*/ 136779 h 136779"/>
                <a:gd name="connsiteX29" fmla="*/ 2095 w 145256"/>
                <a:gd name="connsiteY29" fmla="*/ 124968 h 136779"/>
                <a:gd name="connsiteX30" fmla="*/ 17240 w 145256"/>
                <a:gd name="connsiteY30" fmla="*/ 122777 h 136779"/>
                <a:gd name="connsiteX31" fmla="*/ 17240 w 145256"/>
                <a:gd name="connsiteY31" fmla="*/ 21717 h 1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256" h="136779">
                  <a:moveTo>
                    <a:pt x="17336" y="21717"/>
                  </a:moveTo>
                  <a:lnTo>
                    <a:pt x="0" y="17335"/>
                  </a:lnTo>
                  <a:lnTo>
                    <a:pt x="0" y="4382"/>
                  </a:lnTo>
                  <a:lnTo>
                    <a:pt x="34385" y="95"/>
                  </a:lnTo>
                  <a:lnTo>
                    <a:pt x="35147" y="95"/>
                  </a:lnTo>
                  <a:lnTo>
                    <a:pt x="40195" y="4382"/>
                  </a:lnTo>
                  <a:lnTo>
                    <a:pt x="40195" y="14478"/>
                  </a:lnTo>
                  <a:lnTo>
                    <a:pt x="39910" y="20288"/>
                  </a:lnTo>
                  <a:cubicBezTo>
                    <a:pt x="45720" y="15145"/>
                    <a:pt x="53340" y="10477"/>
                    <a:pt x="62770" y="6286"/>
                  </a:cubicBezTo>
                  <a:cubicBezTo>
                    <a:pt x="72200" y="2096"/>
                    <a:pt x="81343" y="0"/>
                    <a:pt x="90011" y="0"/>
                  </a:cubicBezTo>
                  <a:cubicBezTo>
                    <a:pt x="100108" y="0"/>
                    <a:pt x="107918" y="1905"/>
                    <a:pt x="113443" y="5810"/>
                  </a:cubicBezTo>
                  <a:cubicBezTo>
                    <a:pt x="118967" y="9620"/>
                    <a:pt x="122873" y="15526"/>
                    <a:pt x="125063" y="23527"/>
                  </a:cubicBezTo>
                  <a:cubicBezTo>
                    <a:pt x="127349" y="31433"/>
                    <a:pt x="128397" y="42196"/>
                    <a:pt x="128397" y="55626"/>
                  </a:cubicBezTo>
                  <a:lnTo>
                    <a:pt x="128397" y="122968"/>
                  </a:lnTo>
                  <a:lnTo>
                    <a:pt x="145256" y="124682"/>
                  </a:lnTo>
                  <a:lnTo>
                    <a:pt x="145256" y="136684"/>
                  </a:lnTo>
                  <a:lnTo>
                    <a:pt x="88202" y="136684"/>
                  </a:lnTo>
                  <a:lnTo>
                    <a:pt x="88202" y="124873"/>
                  </a:lnTo>
                  <a:lnTo>
                    <a:pt x="103156" y="122968"/>
                  </a:lnTo>
                  <a:lnTo>
                    <a:pt x="103156" y="55340"/>
                  </a:lnTo>
                  <a:cubicBezTo>
                    <a:pt x="103156" y="45910"/>
                    <a:pt x="102489" y="38481"/>
                    <a:pt x="101251" y="33052"/>
                  </a:cubicBezTo>
                  <a:cubicBezTo>
                    <a:pt x="100013" y="27622"/>
                    <a:pt x="97536" y="23622"/>
                    <a:pt x="94012" y="21050"/>
                  </a:cubicBezTo>
                  <a:cubicBezTo>
                    <a:pt x="90488" y="18383"/>
                    <a:pt x="85344" y="17050"/>
                    <a:pt x="78581" y="17050"/>
                  </a:cubicBezTo>
                  <a:cubicBezTo>
                    <a:pt x="72771" y="17050"/>
                    <a:pt x="66675" y="18479"/>
                    <a:pt x="60008" y="21431"/>
                  </a:cubicBezTo>
                  <a:cubicBezTo>
                    <a:pt x="53435" y="24289"/>
                    <a:pt x="47530" y="27718"/>
                    <a:pt x="42482" y="31528"/>
                  </a:cubicBezTo>
                  <a:lnTo>
                    <a:pt x="42482" y="122777"/>
                  </a:lnTo>
                  <a:lnTo>
                    <a:pt x="58864" y="124968"/>
                  </a:lnTo>
                  <a:lnTo>
                    <a:pt x="58864" y="136779"/>
                  </a:lnTo>
                  <a:lnTo>
                    <a:pt x="2095" y="136779"/>
                  </a:lnTo>
                  <a:lnTo>
                    <a:pt x="2095" y="124968"/>
                  </a:lnTo>
                  <a:lnTo>
                    <a:pt x="17240" y="122777"/>
                  </a:lnTo>
                  <a:lnTo>
                    <a:pt x="17240" y="21717"/>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4" name="Freeform: Shape 54">
              <a:extLst>
                <a:ext uri="{FF2B5EF4-FFF2-40B4-BE49-F238E27FC236}">
                  <a16:creationId xmlns:a16="http://schemas.microsoft.com/office/drawing/2014/main" id="{898DD4FE-FA39-79D3-50B9-EA327256811C}"/>
                </a:ext>
              </a:extLst>
            </p:cNvPr>
            <p:cNvSpPr/>
            <p:nvPr/>
          </p:nvSpPr>
          <p:spPr>
            <a:xfrm>
              <a:off x="11220068" y="6514591"/>
              <a:ext cx="86677" cy="170688"/>
            </a:xfrm>
            <a:custGeom>
              <a:avLst/>
              <a:gdLst>
                <a:gd name="connsiteX0" fmla="*/ 24098 w 86677"/>
                <a:gd name="connsiteY0" fmla="*/ 164402 h 170688"/>
                <a:gd name="connsiteX1" fmla="*/ 17335 w 86677"/>
                <a:gd name="connsiteY1" fmla="*/ 142970 h 170688"/>
                <a:gd name="connsiteX2" fmla="*/ 17335 w 86677"/>
                <a:gd name="connsiteY2" fmla="*/ 50578 h 170688"/>
                <a:gd name="connsiteX3" fmla="*/ 0 w 86677"/>
                <a:gd name="connsiteY3" fmla="*/ 50578 h 170688"/>
                <a:gd name="connsiteX4" fmla="*/ 0 w 86677"/>
                <a:gd name="connsiteY4" fmla="*/ 39719 h 170688"/>
                <a:gd name="connsiteX5" fmla="*/ 6763 w 86677"/>
                <a:gd name="connsiteY5" fmla="*/ 38005 h 170688"/>
                <a:gd name="connsiteX6" fmla="*/ 14192 w 86677"/>
                <a:gd name="connsiteY6" fmla="*/ 35338 h 170688"/>
                <a:gd name="connsiteX7" fmla="*/ 20193 w 86677"/>
                <a:gd name="connsiteY7" fmla="*/ 26670 h 170688"/>
                <a:gd name="connsiteX8" fmla="*/ 24765 w 86677"/>
                <a:gd name="connsiteY8" fmla="*/ 12002 h 170688"/>
                <a:gd name="connsiteX9" fmla="*/ 27908 w 86677"/>
                <a:gd name="connsiteY9" fmla="*/ 0 h 170688"/>
                <a:gd name="connsiteX10" fmla="*/ 42101 w 86677"/>
                <a:gd name="connsiteY10" fmla="*/ 0 h 170688"/>
                <a:gd name="connsiteX11" fmla="*/ 42577 w 86677"/>
                <a:gd name="connsiteY11" fmla="*/ 34671 h 170688"/>
                <a:gd name="connsiteX12" fmla="*/ 82772 w 86677"/>
                <a:gd name="connsiteY12" fmla="*/ 34671 h 170688"/>
                <a:gd name="connsiteX13" fmla="*/ 82772 w 86677"/>
                <a:gd name="connsiteY13" fmla="*/ 50578 h 170688"/>
                <a:gd name="connsiteX14" fmla="*/ 42577 w 86677"/>
                <a:gd name="connsiteY14" fmla="*/ 50578 h 170688"/>
                <a:gd name="connsiteX15" fmla="*/ 42577 w 86677"/>
                <a:gd name="connsiteY15" fmla="*/ 124492 h 170688"/>
                <a:gd name="connsiteX16" fmla="*/ 43434 w 86677"/>
                <a:gd name="connsiteY16" fmla="*/ 143732 h 170688"/>
                <a:gd name="connsiteX17" fmla="*/ 47054 w 86677"/>
                <a:gd name="connsiteY17" fmla="*/ 150971 h 170688"/>
                <a:gd name="connsiteX18" fmla="*/ 56579 w 86677"/>
                <a:gd name="connsiteY18" fmla="*/ 152686 h 170688"/>
                <a:gd name="connsiteX19" fmla="*/ 70866 w 86677"/>
                <a:gd name="connsiteY19" fmla="*/ 150971 h 170688"/>
                <a:gd name="connsiteX20" fmla="*/ 83058 w 86677"/>
                <a:gd name="connsiteY20" fmla="*/ 147352 h 170688"/>
                <a:gd name="connsiteX21" fmla="*/ 86678 w 86677"/>
                <a:gd name="connsiteY21" fmla="*/ 158210 h 170688"/>
                <a:gd name="connsiteX22" fmla="*/ 68008 w 86677"/>
                <a:gd name="connsiteY22" fmla="*/ 166592 h 170688"/>
                <a:gd name="connsiteX23" fmla="*/ 44577 w 86677"/>
                <a:gd name="connsiteY23" fmla="*/ 170688 h 170688"/>
                <a:gd name="connsiteX24" fmla="*/ 24098 w 86677"/>
                <a:gd name="connsiteY24" fmla="*/ 164402 h 17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677" h="170688">
                  <a:moveTo>
                    <a:pt x="24098" y="164402"/>
                  </a:moveTo>
                  <a:cubicBezTo>
                    <a:pt x="19622" y="160211"/>
                    <a:pt x="17335" y="153067"/>
                    <a:pt x="17335" y="142970"/>
                  </a:cubicBezTo>
                  <a:lnTo>
                    <a:pt x="17335" y="50578"/>
                  </a:lnTo>
                  <a:lnTo>
                    <a:pt x="0" y="50578"/>
                  </a:lnTo>
                  <a:lnTo>
                    <a:pt x="0" y="39719"/>
                  </a:lnTo>
                  <a:cubicBezTo>
                    <a:pt x="762" y="39529"/>
                    <a:pt x="3048" y="38957"/>
                    <a:pt x="6763" y="38005"/>
                  </a:cubicBezTo>
                  <a:cubicBezTo>
                    <a:pt x="10478" y="37052"/>
                    <a:pt x="12954" y="36195"/>
                    <a:pt x="14192" y="35338"/>
                  </a:cubicBezTo>
                  <a:cubicBezTo>
                    <a:pt x="16764" y="33909"/>
                    <a:pt x="18764" y="30956"/>
                    <a:pt x="20193" y="26670"/>
                  </a:cubicBezTo>
                  <a:cubicBezTo>
                    <a:pt x="21431" y="23622"/>
                    <a:pt x="22955" y="18764"/>
                    <a:pt x="24765" y="12002"/>
                  </a:cubicBezTo>
                  <a:cubicBezTo>
                    <a:pt x="26575" y="5239"/>
                    <a:pt x="27527" y="1238"/>
                    <a:pt x="27908" y="0"/>
                  </a:cubicBezTo>
                  <a:lnTo>
                    <a:pt x="42101" y="0"/>
                  </a:lnTo>
                  <a:lnTo>
                    <a:pt x="42577" y="34671"/>
                  </a:lnTo>
                  <a:lnTo>
                    <a:pt x="82772" y="34671"/>
                  </a:lnTo>
                  <a:lnTo>
                    <a:pt x="82772" y="50578"/>
                  </a:lnTo>
                  <a:lnTo>
                    <a:pt x="42577" y="50578"/>
                  </a:lnTo>
                  <a:lnTo>
                    <a:pt x="42577" y="124492"/>
                  </a:lnTo>
                  <a:cubicBezTo>
                    <a:pt x="42577" y="133636"/>
                    <a:pt x="42863" y="140018"/>
                    <a:pt x="43434" y="143732"/>
                  </a:cubicBezTo>
                  <a:cubicBezTo>
                    <a:pt x="44006" y="147447"/>
                    <a:pt x="45244" y="149828"/>
                    <a:pt x="47054" y="150971"/>
                  </a:cubicBezTo>
                  <a:cubicBezTo>
                    <a:pt x="48863" y="152114"/>
                    <a:pt x="52102" y="152686"/>
                    <a:pt x="56579" y="152686"/>
                  </a:cubicBezTo>
                  <a:cubicBezTo>
                    <a:pt x="60960" y="152686"/>
                    <a:pt x="65723" y="152114"/>
                    <a:pt x="70866" y="150971"/>
                  </a:cubicBezTo>
                  <a:cubicBezTo>
                    <a:pt x="76105" y="149828"/>
                    <a:pt x="80105" y="148685"/>
                    <a:pt x="83058" y="147352"/>
                  </a:cubicBezTo>
                  <a:lnTo>
                    <a:pt x="86678" y="158210"/>
                  </a:lnTo>
                  <a:cubicBezTo>
                    <a:pt x="82868" y="161068"/>
                    <a:pt x="76581" y="163925"/>
                    <a:pt x="68008" y="166592"/>
                  </a:cubicBezTo>
                  <a:cubicBezTo>
                    <a:pt x="59436" y="169355"/>
                    <a:pt x="51626" y="170688"/>
                    <a:pt x="44577" y="170688"/>
                  </a:cubicBezTo>
                  <a:cubicBezTo>
                    <a:pt x="35338" y="170593"/>
                    <a:pt x="28575" y="168497"/>
                    <a:pt x="24098" y="164402"/>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5" name="Freeform: Shape 55">
              <a:extLst>
                <a:ext uri="{FF2B5EF4-FFF2-40B4-BE49-F238E27FC236}">
                  <a16:creationId xmlns:a16="http://schemas.microsoft.com/office/drawing/2014/main" id="{62038C7D-09A8-111D-14E6-CC51979ED327}"/>
                </a:ext>
              </a:extLst>
            </p:cNvPr>
            <p:cNvSpPr/>
            <p:nvPr/>
          </p:nvSpPr>
          <p:spPr>
            <a:xfrm>
              <a:off x="11321891" y="6545643"/>
              <a:ext cx="93821" cy="137160"/>
            </a:xfrm>
            <a:custGeom>
              <a:avLst/>
              <a:gdLst>
                <a:gd name="connsiteX0" fmla="*/ 0 w 93821"/>
                <a:gd name="connsiteY0" fmla="*/ 125349 h 137160"/>
                <a:gd name="connsiteX1" fmla="*/ 18002 w 93821"/>
                <a:gd name="connsiteY1" fmla="*/ 123920 h 137160"/>
                <a:gd name="connsiteX2" fmla="*/ 18002 w 93821"/>
                <a:gd name="connsiteY2" fmla="*/ 22098 h 137160"/>
                <a:gd name="connsiteX3" fmla="*/ 667 w 93821"/>
                <a:gd name="connsiteY3" fmla="*/ 17716 h 137160"/>
                <a:gd name="connsiteX4" fmla="*/ 667 w 93821"/>
                <a:gd name="connsiteY4" fmla="*/ 4763 h 137160"/>
                <a:gd name="connsiteX5" fmla="*/ 33909 w 93821"/>
                <a:gd name="connsiteY5" fmla="*/ 476 h 137160"/>
                <a:gd name="connsiteX6" fmla="*/ 34385 w 93821"/>
                <a:gd name="connsiteY6" fmla="*/ 476 h 137160"/>
                <a:gd name="connsiteX7" fmla="*/ 39719 w 93821"/>
                <a:gd name="connsiteY7" fmla="*/ 4763 h 137160"/>
                <a:gd name="connsiteX8" fmla="*/ 39719 w 93821"/>
                <a:gd name="connsiteY8" fmla="*/ 9144 h 137160"/>
                <a:gd name="connsiteX9" fmla="*/ 38957 w 93821"/>
                <a:gd name="connsiteY9" fmla="*/ 27908 h 137160"/>
                <a:gd name="connsiteX10" fmla="*/ 39719 w 93821"/>
                <a:gd name="connsiteY10" fmla="*/ 27908 h 137160"/>
                <a:gd name="connsiteX11" fmla="*/ 48387 w 93821"/>
                <a:gd name="connsiteY11" fmla="*/ 17335 h 137160"/>
                <a:gd name="connsiteX12" fmla="*/ 64484 w 93821"/>
                <a:gd name="connsiteY12" fmla="*/ 5429 h 137160"/>
                <a:gd name="connsiteX13" fmla="*/ 85915 w 93821"/>
                <a:gd name="connsiteY13" fmla="*/ 0 h 137160"/>
                <a:gd name="connsiteX14" fmla="*/ 93821 w 93821"/>
                <a:gd name="connsiteY14" fmla="*/ 1238 h 137160"/>
                <a:gd name="connsiteX15" fmla="*/ 93821 w 93821"/>
                <a:gd name="connsiteY15" fmla="*/ 28194 h 137160"/>
                <a:gd name="connsiteX16" fmla="*/ 88392 w 93821"/>
                <a:gd name="connsiteY16" fmla="*/ 25908 h 137160"/>
                <a:gd name="connsiteX17" fmla="*/ 80105 w 93821"/>
                <a:gd name="connsiteY17" fmla="*/ 24860 h 137160"/>
                <a:gd name="connsiteX18" fmla="*/ 43053 w 93821"/>
                <a:gd name="connsiteY18" fmla="*/ 37147 h 137160"/>
                <a:gd name="connsiteX19" fmla="*/ 43053 w 93821"/>
                <a:gd name="connsiteY19" fmla="*/ 123730 h 137160"/>
                <a:gd name="connsiteX20" fmla="*/ 73628 w 93821"/>
                <a:gd name="connsiteY20" fmla="*/ 125635 h 137160"/>
                <a:gd name="connsiteX21" fmla="*/ 73628 w 93821"/>
                <a:gd name="connsiteY21" fmla="*/ 137160 h 137160"/>
                <a:gd name="connsiteX22" fmla="*/ 0 w 93821"/>
                <a:gd name="connsiteY22" fmla="*/ 137160 h 137160"/>
                <a:gd name="connsiteX23" fmla="*/ 0 w 93821"/>
                <a:gd name="connsiteY23" fmla="*/ 125349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821" h="137160">
                  <a:moveTo>
                    <a:pt x="0" y="125349"/>
                  </a:moveTo>
                  <a:lnTo>
                    <a:pt x="18002" y="123920"/>
                  </a:lnTo>
                  <a:lnTo>
                    <a:pt x="18002" y="22098"/>
                  </a:lnTo>
                  <a:lnTo>
                    <a:pt x="667" y="17716"/>
                  </a:lnTo>
                  <a:lnTo>
                    <a:pt x="667" y="4763"/>
                  </a:lnTo>
                  <a:lnTo>
                    <a:pt x="33909" y="476"/>
                  </a:lnTo>
                  <a:lnTo>
                    <a:pt x="34385" y="476"/>
                  </a:lnTo>
                  <a:lnTo>
                    <a:pt x="39719" y="4763"/>
                  </a:lnTo>
                  <a:lnTo>
                    <a:pt x="39719" y="9144"/>
                  </a:lnTo>
                  <a:lnTo>
                    <a:pt x="38957" y="27908"/>
                  </a:lnTo>
                  <a:lnTo>
                    <a:pt x="39719" y="27908"/>
                  </a:lnTo>
                  <a:cubicBezTo>
                    <a:pt x="41339" y="25146"/>
                    <a:pt x="44196" y="21622"/>
                    <a:pt x="48387" y="17335"/>
                  </a:cubicBezTo>
                  <a:cubicBezTo>
                    <a:pt x="52578" y="13049"/>
                    <a:pt x="57912" y="9049"/>
                    <a:pt x="64484" y="5429"/>
                  </a:cubicBezTo>
                  <a:cubicBezTo>
                    <a:pt x="71056" y="1810"/>
                    <a:pt x="78200" y="0"/>
                    <a:pt x="85915" y="0"/>
                  </a:cubicBezTo>
                  <a:cubicBezTo>
                    <a:pt x="89154" y="0"/>
                    <a:pt x="91726" y="381"/>
                    <a:pt x="93821" y="1238"/>
                  </a:cubicBezTo>
                  <a:lnTo>
                    <a:pt x="93821" y="28194"/>
                  </a:lnTo>
                  <a:cubicBezTo>
                    <a:pt x="92678" y="27432"/>
                    <a:pt x="90869" y="26575"/>
                    <a:pt x="88392" y="25908"/>
                  </a:cubicBezTo>
                  <a:cubicBezTo>
                    <a:pt x="85915" y="25146"/>
                    <a:pt x="83153" y="24860"/>
                    <a:pt x="80105" y="24860"/>
                  </a:cubicBezTo>
                  <a:cubicBezTo>
                    <a:pt x="66770" y="24860"/>
                    <a:pt x="54483" y="28956"/>
                    <a:pt x="43053" y="37147"/>
                  </a:cubicBezTo>
                  <a:lnTo>
                    <a:pt x="43053" y="123730"/>
                  </a:lnTo>
                  <a:lnTo>
                    <a:pt x="73628" y="125635"/>
                  </a:lnTo>
                  <a:lnTo>
                    <a:pt x="73628" y="137160"/>
                  </a:lnTo>
                  <a:lnTo>
                    <a:pt x="0" y="137160"/>
                  </a:lnTo>
                  <a:lnTo>
                    <a:pt x="0" y="125349"/>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6" name="Freeform: Shape 56">
              <a:extLst>
                <a:ext uri="{FF2B5EF4-FFF2-40B4-BE49-F238E27FC236}">
                  <a16:creationId xmlns:a16="http://schemas.microsoft.com/office/drawing/2014/main" id="{3B63A35F-C4F3-5C61-A0A4-0A7CB83D8CAC}"/>
                </a:ext>
              </a:extLst>
            </p:cNvPr>
            <p:cNvSpPr/>
            <p:nvPr/>
          </p:nvSpPr>
          <p:spPr>
            <a:xfrm>
              <a:off x="11429428" y="6546310"/>
              <a:ext cx="134969" cy="139160"/>
            </a:xfrm>
            <a:custGeom>
              <a:avLst/>
              <a:gdLst>
                <a:gd name="connsiteX0" fmla="*/ 101632 w 134969"/>
                <a:gd name="connsiteY0" fmla="*/ 136017 h 139160"/>
                <a:gd name="connsiteX1" fmla="*/ 98393 w 134969"/>
                <a:gd name="connsiteY1" fmla="*/ 127349 h 139160"/>
                <a:gd name="connsiteX2" fmla="*/ 98393 w 134969"/>
                <a:gd name="connsiteY2" fmla="*/ 119158 h 139160"/>
                <a:gd name="connsiteX3" fmla="*/ 78581 w 134969"/>
                <a:gd name="connsiteY3" fmla="*/ 133160 h 139160"/>
                <a:gd name="connsiteX4" fmla="*/ 54673 w 134969"/>
                <a:gd name="connsiteY4" fmla="*/ 139160 h 139160"/>
                <a:gd name="connsiteX5" fmla="*/ 22955 w 134969"/>
                <a:gd name="connsiteY5" fmla="*/ 127159 h 139160"/>
                <a:gd name="connsiteX6" fmla="*/ 13525 w 134969"/>
                <a:gd name="connsiteY6" fmla="*/ 87440 h 139160"/>
                <a:gd name="connsiteX7" fmla="*/ 13525 w 134969"/>
                <a:gd name="connsiteY7" fmla="*/ 17621 h 139160"/>
                <a:gd name="connsiteX8" fmla="*/ 0 w 134969"/>
                <a:gd name="connsiteY8" fmla="*/ 13811 h 139160"/>
                <a:gd name="connsiteX9" fmla="*/ 0 w 134969"/>
                <a:gd name="connsiteY9" fmla="*/ 3143 h 139160"/>
                <a:gd name="connsiteX10" fmla="*/ 33719 w 134969"/>
                <a:gd name="connsiteY10" fmla="*/ 0 h 139160"/>
                <a:gd name="connsiteX11" fmla="*/ 34004 w 134969"/>
                <a:gd name="connsiteY11" fmla="*/ 0 h 139160"/>
                <a:gd name="connsiteX12" fmla="*/ 38576 w 134969"/>
                <a:gd name="connsiteY12" fmla="*/ 2857 h 139160"/>
                <a:gd name="connsiteX13" fmla="*/ 38576 w 134969"/>
                <a:gd name="connsiteY13" fmla="*/ 85439 h 139160"/>
                <a:gd name="connsiteX14" fmla="*/ 40576 w 134969"/>
                <a:gd name="connsiteY14" fmla="*/ 107252 h 139160"/>
                <a:gd name="connsiteX15" fmla="*/ 47815 w 134969"/>
                <a:gd name="connsiteY15" fmla="*/ 118777 h 139160"/>
                <a:gd name="connsiteX16" fmla="*/ 62865 w 134969"/>
                <a:gd name="connsiteY16" fmla="*/ 122491 h 139160"/>
                <a:gd name="connsiteX17" fmla="*/ 80867 w 134969"/>
                <a:gd name="connsiteY17" fmla="*/ 118396 h 139160"/>
                <a:gd name="connsiteX18" fmla="*/ 95536 w 134969"/>
                <a:gd name="connsiteY18" fmla="*/ 108776 h 139160"/>
                <a:gd name="connsiteX19" fmla="*/ 95536 w 134969"/>
                <a:gd name="connsiteY19" fmla="*/ 17621 h 139160"/>
                <a:gd name="connsiteX20" fmla="*/ 78200 w 134969"/>
                <a:gd name="connsiteY20" fmla="*/ 13811 h 139160"/>
                <a:gd name="connsiteX21" fmla="*/ 78200 w 134969"/>
                <a:gd name="connsiteY21" fmla="*/ 3143 h 139160"/>
                <a:gd name="connsiteX22" fmla="*/ 114776 w 134969"/>
                <a:gd name="connsiteY22" fmla="*/ 0 h 139160"/>
                <a:gd name="connsiteX23" fmla="*/ 114967 w 134969"/>
                <a:gd name="connsiteY23" fmla="*/ 0 h 139160"/>
                <a:gd name="connsiteX24" fmla="*/ 120491 w 134969"/>
                <a:gd name="connsiteY24" fmla="*/ 2857 h 139160"/>
                <a:gd name="connsiteX25" fmla="*/ 120491 w 134969"/>
                <a:gd name="connsiteY25" fmla="*/ 124206 h 139160"/>
                <a:gd name="connsiteX26" fmla="*/ 134969 w 134969"/>
                <a:gd name="connsiteY26" fmla="*/ 124206 h 139160"/>
                <a:gd name="connsiteX27" fmla="*/ 134684 w 134969"/>
                <a:gd name="connsiteY27" fmla="*/ 135065 h 139160"/>
                <a:gd name="connsiteX28" fmla="*/ 122968 w 134969"/>
                <a:gd name="connsiteY28" fmla="*/ 137732 h 139160"/>
                <a:gd name="connsiteX29" fmla="*/ 111538 w 134969"/>
                <a:gd name="connsiteY29" fmla="*/ 138684 h 139160"/>
                <a:gd name="connsiteX30" fmla="*/ 101632 w 134969"/>
                <a:gd name="connsiteY30" fmla="*/ 136017 h 13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969" h="139160">
                  <a:moveTo>
                    <a:pt x="101632" y="136017"/>
                  </a:moveTo>
                  <a:cubicBezTo>
                    <a:pt x="99441" y="134302"/>
                    <a:pt x="98393" y="131350"/>
                    <a:pt x="98393" y="127349"/>
                  </a:cubicBezTo>
                  <a:lnTo>
                    <a:pt x="98393" y="119158"/>
                  </a:lnTo>
                  <a:cubicBezTo>
                    <a:pt x="93059" y="124492"/>
                    <a:pt x="86487" y="129064"/>
                    <a:pt x="78581" y="133160"/>
                  </a:cubicBezTo>
                  <a:cubicBezTo>
                    <a:pt x="70675" y="137160"/>
                    <a:pt x="62674" y="139160"/>
                    <a:pt x="54673" y="139160"/>
                  </a:cubicBezTo>
                  <a:cubicBezTo>
                    <a:pt x="39719" y="139160"/>
                    <a:pt x="29146" y="135160"/>
                    <a:pt x="22955" y="127159"/>
                  </a:cubicBezTo>
                  <a:cubicBezTo>
                    <a:pt x="16669" y="119158"/>
                    <a:pt x="13525" y="105918"/>
                    <a:pt x="13525" y="87440"/>
                  </a:cubicBezTo>
                  <a:lnTo>
                    <a:pt x="13525" y="17621"/>
                  </a:lnTo>
                  <a:lnTo>
                    <a:pt x="0" y="13811"/>
                  </a:lnTo>
                  <a:lnTo>
                    <a:pt x="0" y="3143"/>
                  </a:lnTo>
                  <a:lnTo>
                    <a:pt x="33719" y="0"/>
                  </a:lnTo>
                  <a:lnTo>
                    <a:pt x="34004" y="0"/>
                  </a:lnTo>
                  <a:lnTo>
                    <a:pt x="38576" y="2857"/>
                  </a:lnTo>
                  <a:lnTo>
                    <a:pt x="38576" y="85439"/>
                  </a:lnTo>
                  <a:cubicBezTo>
                    <a:pt x="38576" y="94774"/>
                    <a:pt x="39243" y="102013"/>
                    <a:pt x="40576" y="107252"/>
                  </a:cubicBezTo>
                  <a:cubicBezTo>
                    <a:pt x="41910" y="112490"/>
                    <a:pt x="44386" y="116300"/>
                    <a:pt x="47815" y="118777"/>
                  </a:cubicBezTo>
                  <a:cubicBezTo>
                    <a:pt x="51244" y="121253"/>
                    <a:pt x="56293" y="122491"/>
                    <a:pt x="62865" y="122491"/>
                  </a:cubicBezTo>
                  <a:cubicBezTo>
                    <a:pt x="69247" y="122491"/>
                    <a:pt x="75247" y="121158"/>
                    <a:pt x="80867" y="118396"/>
                  </a:cubicBezTo>
                  <a:cubicBezTo>
                    <a:pt x="86487" y="115634"/>
                    <a:pt x="91345" y="112490"/>
                    <a:pt x="95536" y="108776"/>
                  </a:cubicBezTo>
                  <a:lnTo>
                    <a:pt x="95536" y="17621"/>
                  </a:lnTo>
                  <a:lnTo>
                    <a:pt x="78200" y="13811"/>
                  </a:lnTo>
                  <a:lnTo>
                    <a:pt x="78200" y="3143"/>
                  </a:lnTo>
                  <a:lnTo>
                    <a:pt x="114776" y="0"/>
                  </a:lnTo>
                  <a:lnTo>
                    <a:pt x="114967" y="0"/>
                  </a:lnTo>
                  <a:lnTo>
                    <a:pt x="120491" y="2857"/>
                  </a:lnTo>
                  <a:lnTo>
                    <a:pt x="120491" y="124206"/>
                  </a:lnTo>
                  <a:lnTo>
                    <a:pt x="134969" y="124206"/>
                  </a:lnTo>
                  <a:lnTo>
                    <a:pt x="134684" y="135065"/>
                  </a:lnTo>
                  <a:cubicBezTo>
                    <a:pt x="130207" y="136208"/>
                    <a:pt x="126301" y="137065"/>
                    <a:pt x="122968" y="137732"/>
                  </a:cubicBezTo>
                  <a:cubicBezTo>
                    <a:pt x="119634" y="138398"/>
                    <a:pt x="115824" y="138684"/>
                    <a:pt x="111538" y="138684"/>
                  </a:cubicBezTo>
                  <a:cubicBezTo>
                    <a:pt x="107156" y="138684"/>
                    <a:pt x="103822" y="137732"/>
                    <a:pt x="101632" y="136017"/>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7" name="Freeform: Shape 57">
              <a:extLst>
                <a:ext uri="{FF2B5EF4-FFF2-40B4-BE49-F238E27FC236}">
                  <a16:creationId xmlns:a16="http://schemas.microsoft.com/office/drawing/2014/main" id="{718D6AB5-8627-049F-2586-EF11B9A28D2A}"/>
                </a:ext>
              </a:extLst>
            </p:cNvPr>
            <p:cNvSpPr/>
            <p:nvPr/>
          </p:nvSpPr>
          <p:spPr>
            <a:xfrm>
              <a:off x="11581733" y="6485731"/>
              <a:ext cx="65055" cy="197072"/>
            </a:xfrm>
            <a:custGeom>
              <a:avLst/>
              <a:gdLst>
                <a:gd name="connsiteX0" fmla="*/ 19526 w 65055"/>
                <a:gd name="connsiteY0" fmla="*/ 17526 h 197072"/>
                <a:gd name="connsiteX1" fmla="*/ 0 w 65055"/>
                <a:gd name="connsiteY1" fmla="*/ 14859 h 197072"/>
                <a:gd name="connsiteX2" fmla="*/ 0 w 65055"/>
                <a:gd name="connsiteY2" fmla="*/ 4572 h 197072"/>
                <a:gd name="connsiteX3" fmla="*/ 38767 w 65055"/>
                <a:gd name="connsiteY3" fmla="*/ 0 h 197072"/>
                <a:gd name="connsiteX4" fmla="*/ 39243 w 65055"/>
                <a:gd name="connsiteY4" fmla="*/ 0 h 197072"/>
                <a:gd name="connsiteX5" fmla="*/ 44577 w 65055"/>
                <a:gd name="connsiteY5" fmla="*/ 3620 h 197072"/>
                <a:gd name="connsiteX6" fmla="*/ 44577 w 65055"/>
                <a:gd name="connsiteY6" fmla="*/ 183356 h 197072"/>
                <a:gd name="connsiteX7" fmla="*/ 65056 w 65055"/>
                <a:gd name="connsiteY7" fmla="*/ 185261 h 197072"/>
                <a:gd name="connsiteX8" fmla="*/ 65056 w 65055"/>
                <a:gd name="connsiteY8" fmla="*/ 197072 h 197072"/>
                <a:gd name="connsiteX9" fmla="*/ 95 w 65055"/>
                <a:gd name="connsiteY9" fmla="*/ 197072 h 197072"/>
                <a:gd name="connsiteX10" fmla="*/ 95 w 65055"/>
                <a:gd name="connsiteY10" fmla="*/ 185261 h 197072"/>
                <a:gd name="connsiteX11" fmla="*/ 19621 w 65055"/>
                <a:gd name="connsiteY11" fmla="*/ 183071 h 197072"/>
                <a:gd name="connsiteX12" fmla="*/ 19621 w 65055"/>
                <a:gd name="connsiteY12" fmla="*/ 17526 h 1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55" h="197072">
                  <a:moveTo>
                    <a:pt x="19526" y="17526"/>
                  </a:moveTo>
                  <a:lnTo>
                    <a:pt x="0" y="14859"/>
                  </a:lnTo>
                  <a:lnTo>
                    <a:pt x="0" y="4572"/>
                  </a:lnTo>
                  <a:lnTo>
                    <a:pt x="38767" y="0"/>
                  </a:lnTo>
                  <a:lnTo>
                    <a:pt x="39243" y="0"/>
                  </a:lnTo>
                  <a:lnTo>
                    <a:pt x="44577" y="3620"/>
                  </a:lnTo>
                  <a:lnTo>
                    <a:pt x="44577" y="183356"/>
                  </a:lnTo>
                  <a:lnTo>
                    <a:pt x="65056" y="185261"/>
                  </a:lnTo>
                  <a:lnTo>
                    <a:pt x="65056" y="197072"/>
                  </a:lnTo>
                  <a:lnTo>
                    <a:pt x="95" y="197072"/>
                  </a:lnTo>
                  <a:lnTo>
                    <a:pt x="95" y="185261"/>
                  </a:lnTo>
                  <a:lnTo>
                    <a:pt x="19621" y="183071"/>
                  </a:lnTo>
                  <a:lnTo>
                    <a:pt x="19621" y="17526"/>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8" name="Freeform: Shape 58">
              <a:extLst>
                <a:ext uri="{FF2B5EF4-FFF2-40B4-BE49-F238E27FC236}">
                  <a16:creationId xmlns:a16="http://schemas.microsoft.com/office/drawing/2014/main" id="{1629BDBE-B8E8-7A40-E297-3984812B2B95}"/>
                </a:ext>
              </a:extLst>
            </p:cNvPr>
            <p:cNvSpPr/>
            <p:nvPr/>
          </p:nvSpPr>
          <p:spPr>
            <a:xfrm>
              <a:off x="11721941" y="6504018"/>
              <a:ext cx="174307" cy="178784"/>
            </a:xfrm>
            <a:custGeom>
              <a:avLst/>
              <a:gdLst>
                <a:gd name="connsiteX0" fmla="*/ 19336 w 174307"/>
                <a:gd name="connsiteY0" fmla="*/ 14954 h 178784"/>
                <a:gd name="connsiteX1" fmla="*/ 95 w 174307"/>
                <a:gd name="connsiteY1" fmla="*/ 12097 h 178784"/>
                <a:gd name="connsiteX2" fmla="*/ 95 w 174307"/>
                <a:gd name="connsiteY2" fmla="*/ 0 h 178784"/>
                <a:gd name="connsiteX3" fmla="*/ 44863 w 174307"/>
                <a:gd name="connsiteY3" fmla="*/ 0 h 178784"/>
                <a:gd name="connsiteX4" fmla="*/ 124968 w 174307"/>
                <a:gd name="connsiteY4" fmla="*/ 117443 h 178784"/>
                <a:gd name="connsiteX5" fmla="*/ 138494 w 174307"/>
                <a:gd name="connsiteY5" fmla="*/ 142970 h 178784"/>
                <a:gd name="connsiteX6" fmla="*/ 138494 w 174307"/>
                <a:gd name="connsiteY6" fmla="*/ 14954 h 178784"/>
                <a:gd name="connsiteX7" fmla="*/ 117538 w 174307"/>
                <a:gd name="connsiteY7" fmla="*/ 12097 h 178784"/>
                <a:gd name="connsiteX8" fmla="*/ 117538 w 174307"/>
                <a:gd name="connsiteY8" fmla="*/ 0 h 178784"/>
                <a:gd name="connsiteX9" fmla="*/ 174307 w 174307"/>
                <a:gd name="connsiteY9" fmla="*/ 0 h 178784"/>
                <a:gd name="connsiteX10" fmla="*/ 174307 w 174307"/>
                <a:gd name="connsiteY10" fmla="*/ 12002 h 178784"/>
                <a:gd name="connsiteX11" fmla="*/ 155067 w 174307"/>
                <a:gd name="connsiteY11" fmla="*/ 14859 h 178784"/>
                <a:gd name="connsiteX12" fmla="*/ 155067 w 174307"/>
                <a:gd name="connsiteY12" fmla="*/ 178689 h 178784"/>
                <a:gd name="connsiteX13" fmla="*/ 136017 w 174307"/>
                <a:gd name="connsiteY13" fmla="*/ 178689 h 178784"/>
                <a:gd name="connsiteX14" fmla="*/ 54197 w 174307"/>
                <a:gd name="connsiteY14" fmla="*/ 58579 h 178784"/>
                <a:gd name="connsiteX15" fmla="*/ 35623 w 174307"/>
                <a:gd name="connsiteY15" fmla="*/ 26860 h 178784"/>
                <a:gd name="connsiteX16" fmla="*/ 35623 w 174307"/>
                <a:gd name="connsiteY16" fmla="*/ 164592 h 178784"/>
                <a:gd name="connsiteX17" fmla="*/ 58483 w 174307"/>
                <a:gd name="connsiteY17" fmla="*/ 166973 h 178784"/>
                <a:gd name="connsiteX18" fmla="*/ 58483 w 174307"/>
                <a:gd name="connsiteY18" fmla="*/ 178784 h 178784"/>
                <a:gd name="connsiteX19" fmla="*/ 0 w 174307"/>
                <a:gd name="connsiteY19" fmla="*/ 178784 h 178784"/>
                <a:gd name="connsiteX20" fmla="*/ 0 w 174307"/>
                <a:gd name="connsiteY20" fmla="*/ 166973 h 178784"/>
                <a:gd name="connsiteX21" fmla="*/ 19240 w 174307"/>
                <a:gd name="connsiteY21" fmla="*/ 164306 h 178784"/>
                <a:gd name="connsiteX22" fmla="*/ 19240 w 174307"/>
                <a:gd name="connsiteY22" fmla="*/ 14954 h 17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4307" h="178784">
                  <a:moveTo>
                    <a:pt x="19336" y="14954"/>
                  </a:moveTo>
                  <a:lnTo>
                    <a:pt x="95" y="12097"/>
                  </a:lnTo>
                  <a:lnTo>
                    <a:pt x="95" y="0"/>
                  </a:lnTo>
                  <a:lnTo>
                    <a:pt x="44863" y="0"/>
                  </a:lnTo>
                  <a:lnTo>
                    <a:pt x="124968" y="117443"/>
                  </a:lnTo>
                  <a:lnTo>
                    <a:pt x="138494" y="142970"/>
                  </a:lnTo>
                  <a:lnTo>
                    <a:pt x="138494" y="14954"/>
                  </a:lnTo>
                  <a:lnTo>
                    <a:pt x="117538" y="12097"/>
                  </a:lnTo>
                  <a:lnTo>
                    <a:pt x="117538" y="0"/>
                  </a:lnTo>
                  <a:lnTo>
                    <a:pt x="174307" y="0"/>
                  </a:lnTo>
                  <a:lnTo>
                    <a:pt x="174307" y="12002"/>
                  </a:lnTo>
                  <a:lnTo>
                    <a:pt x="155067" y="14859"/>
                  </a:lnTo>
                  <a:lnTo>
                    <a:pt x="155067" y="178689"/>
                  </a:lnTo>
                  <a:lnTo>
                    <a:pt x="136017" y="178689"/>
                  </a:lnTo>
                  <a:lnTo>
                    <a:pt x="54197" y="58579"/>
                  </a:lnTo>
                  <a:lnTo>
                    <a:pt x="35623" y="26860"/>
                  </a:lnTo>
                  <a:lnTo>
                    <a:pt x="35623" y="164592"/>
                  </a:lnTo>
                  <a:lnTo>
                    <a:pt x="58483" y="166973"/>
                  </a:lnTo>
                  <a:lnTo>
                    <a:pt x="58483" y="178784"/>
                  </a:lnTo>
                  <a:lnTo>
                    <a:pt x="0" y="178784"/>
                  </a:lnTo>
                  <a:lnTo>
                    <a:pt x="0" y="166973"/>
                  </a:lnTo>
                  <a:lnTo>
                    <a:pt x="19240" y="164306"/>
                  </a:lnTo>
                  <a:lnTo>
                    <a:pt x="19240" y="14954"/>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59" name="Freeform: Shape 59">
              <a:extLst>
                <a:ext uri="{FF2B5EF4-FFF2-40B4-BE49-F238E27FC236}">
                  <a16:creationId xmlns:a16="http://schemas.microsoft.com/office/drawing/2014/main" id="{D555CEED-4C62-B6C1-475B-6BDBA2B5C7F4}"/>
                </a:ext>
              </a:extLst>
            </p:cNvPr>
            <p:cNvSpPr/>
            <p:nvPr/>
          </p:nvSpPr>
          <p:spPr>
            <a:xfrm>
              <a:off x="11912917" y="6546405"/>
              <a:ext cx="118205" cy="139160"/>
            </a:xfrm>
            <a:custGeom>
              <a:avLst/>
              <a:gdLst>
                <a:gd name="connsiteX0" fmla="*/ 22765 w 118205"/>
                <a:gd name="connsiteY0" fmla="*/ 66961 h 139160"/>
                <a:gd name="connsiteX1" fmla="*/ 80010 w 118205"/>
                <a:gd name="connsiteY1" fmla="*/ 55531 h 139160"/>
                <a:gd name="connsiteX2" fmla="*/ 80010 w 118205"/>
                <a:gd name="connsiteY2" fmla="*/ 48768 h 139160"/>
                <a:gd name="connsiteX3" fmla="*/ 77629 w 118205"/>
                <a:gd name="connsiteY3" fmla="*/ 30956 h 139160"/>
                <a:gd name="connsiteX4" fmla="*/ 69342 w 118205"/>
                <a:gd name="connsiteY4" fmla="*/ 21431 h 139160"/>
                <a:gd name="connsiteX5" fmla="*/ 52578 w 118205"/>
                <a:gd name="connsiteY5" fmla="*/ 18383 h 139160"/>
                <a:gd name="connsiteX6" fmla="*/ 30575 w 118205"/>
                <a:gd name="connsiteY6" fmla="*/ 21908 h 139160"/>
                <a:gd name="connsiteX7" fmla="*/ 11240 w 118205"/>
                <a:gd name="connsiteY7" fmla="*/ 30480 h 139160"/>
                <a:gd name="connsiteX8" fmla="*/ 5239 w 118205"/>
                <a:gd name="connsiteY8" fmla="*/ 18002 h 139160"/>
                <a:gd name="connsiteX9" fmla="*/ 16764 w 118205"/>
                <a:gd name="connsiteY9" fmla="*/ 11049 h 139160"/>
                <a:gd name="connsiteX10" fmla="*/ 36290 w 118205"/>
                <a:gd name="connsiteY10" fmla="*/ 3334 h 139160"/>
                <a:gd name="connsiteX11" fmla="*/ 58388 w 118205"/>
                <a:gd name="connsiteY11" fmla="*/ 0 h 139160"/>
                <a:gd name="connsiteX12" fmla="*/ 85439 w 118205"/>
                <a:gd name="connsiteY12" fmla="*/ 4667 h 139160"/>
                <a:gd name="connsiteX13" fmla="*/ 99727 w 118205"/>
                <a:gd name="connsiteY13" fmla="*/ 19717 h 139160"/>
                <a:gd name="connsiteX14" fmla="*/ 104013 w 118205"/>
                <a:gd name="connsiteY14" fmla="*/ 47435 h 139160"/>
                <a:gd name="connsiteX15" fmla="*/ 104013 w 118205"/>
                <a:gd name="connsiteY15" fmla="*/ 124682 h 139160"/>
                <a:gd name="connsiteX16" fmla="*/ 118205 w 118205"/>
                <a:gd name="connsiteY16" fmla="*/ 124682 h 139160"/>
                <a:gd name="connsiteX17" fmla="*/ 118205 w 118205"/>
                <a:gd name="connsiteY17" fmla="*/ 135255 h 139160"/>
                <a:gd name="connsiteX18" fmla="*/ 106013 w 118205"/>
                <a:gd name="connsiteY18" fmla="*/ 137636 h 139160"/>
                <a:gd name="connsiteX19" fmla="*/ 93154 w 118205"/>
                <a:gd name="connsiteY19" fmla="*/ 138875 h 139160"/>
                <a:gd name="connsiteX20" fmla="*/ 84011 w 118205"/>
                <a:gd name="connsiteY20" fmla="*/ 136874 h 139160"/>
                <a:gd name="connsiteX21" fmla="*/ 81629 w 118205"/>
                <a:gd name="connsiteY21" fmla="*/ 127826 h 139160"/>
                <a:gd name="connsiteX22" fmla="*/ 81629 w 118205"/>
                <a:gd name="connsiteY22" fmla="*/ 119920 h 139160"/>
                <a:gd name="connsiteX23" fmla="*/ 63913 w 118205"/>
                <a:gd name="connsiteY23" fmla="*/ 133160 h 139160"/>
                <a:gd name="connsiteX24" fmla="*/ 40196 w 118205"/>
                <a:gd name="connsiteY24" fmla="*/ 139160 h 139160"/>
                <a:gd name="connsiteX25" fmla="*/ 11430 w 118205"/>
                <a:gd name="connsiteY25" fmla="*/ 129159 h 139160"/>
                <a:gd name="connsiteX26" fmla="*/ 0 w 118205"/>
                <a:gd name="connsiteY26" fmla="*/ 100394 h 139160"/>
                <a:gd name="connsiteX27" fmla="*/ 22765 w 118205"/>
                <a:gd name="connsiteY27" fmla="*/ 66961 h 139160"/>
                <a:gd name="connsiteX28" fmla="*/ 65151 w 118205"/>
                <a:gd name="connsiteY28" fmla="*/ 118872 h 139160"/>
                <a:gd name="connsiteX29" fmla="*/ 80105 w 118205"/>
                <a:gd name="connsiteY29" fmla="*/ 109728 h 139160"/>
                <a:gd name="connsiteX30" fmla="*/ 80105 w 118205"/>
                <a:gd name="connsiteY30" fmla="*/ 68294 h 139160"/>
                <a:gd name="connsiteX31" fmla="*/ 40481 w 118205"/>
                <a:gd name="connsiteY31" fmla="*/ 76391 h 139160"/>
                <a:gd name="connsiteX32" fmla="*/ 27146 w 118205"/>
                <a:gd name="connsiteY32" fmla="*/ 97441 h 139160"/>
                <a:gd name="connsiteX33" fmla="*/ 33528 w 118205"/>
                <a:gd name="connsiteY33" fmla="*/ 116586 h 139160"/>
                <a:gd name="connsiteX34" fmla="*/ 50768 w 118205"/>
                <a:gd name="connsiteY34" fmla="*/ 122682 h 139160"/>
                <a:gd name="connsiteX35" fmla="*/ 65151 w 118205"/>
                <a:gd name="connsiteY35" fmla="*/ 118872 h 13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205" h="139160">
                  <a:moveTo>
                    <a:pt x="22765" y="66961"/>
                  </a:moveTo>
                  <a:cubicBezTo>
                    <a:pt x="37814" y="59817"/>
                    <a:pt x="56960" y="56007"/>
                    <a:pt x="80010" y="55531"/>
                  </a:cubicBezTo>
                  <a:lnTo>
                    <a:pt x="80010" y="48768"/>
                  </a:lnTo>
                  <a:cubicBezTo>
                    <a:pt x="80010" y="41243"/>
                    <a:pt x="79248" y="35243"/>
                    <a:pt x="77629" y="30956"/>
                  </a:cubicBezTo>
                  <a:cubicBezTo>
                    <a:pt x="76010" y="26575"/>
                    <a:pt x="73247" y="23432"/>
                    <a:pt x="69342" y="21431"/>
                  </a:cubicBezTo>
                  <a:cubicBezTo>
                    <a:pt x="65437" y="19431"/>
                    <a:pt x="59817" y="18383"/>
                    <a:pt x="52578" y="18383"/>
                  </a:cubicBezTo>
                  <a:cubicBezTo>
                    <a:pt x="44387" y="18383"/>
                    <a:pt x="37052" y="19526"/>
                    <a:pt x="30575" y="21908"/>
                  </a:cubicBezTo>
                  <a:cubicBezTo>
                    <a:pt x="24098" y="24289"/>
                    <a:pt x="17621" y="27051"/>
                    <a:pt x="11240" y="30480"/>
                  </a:cubicBezTo>
                  <a:lnTo>
                    <a:pt x="5239" y="18002"/>
                  </a:lnTo>
                  <a:cubicBezTo>
                    <a:pt x="7334" y="16192"/>
                    <a:pt x="11144" y="13907"/>
                    <a:pt x="16764" y="11049"/>
                  </a:cubicBezTo>
                  <a:cubicBezTo>
                    <a:pt x="22384" y="8192"/>
                    <a:pt x="28861" y="5620"/>
                    <a:pt x="36290" y="3334"/>
                  </a:cubicBezTo>
                  <a:cubicBezTo>
                    <a:pt x="43625" y="1048"/>
                    <a:pt x="51054" y="0"/>
                    <a:pt x="58388" y="0"/>
                  </a:cubicBezTo>
                  <a:cubicBezTo>
                    <a:pt x="69818" y="0"/>
                    <a:pt x="78772" y="1619"/>
                    <a:pt x="85439" y="4667"/>
                  </a:cubicBezTo>
                  <a:cubicBezTo>
                    <a:pt x="92107" y="7811"/>
                    <a:pt x="96869" y="12764"/>
                    <a:pt x="99727" y="19717"/>
                  </a:cubicBezTo>
                  <a:cubicBezTo>
                    <a:pt x="102584" y="26575"/>
                    <a:pt x="104013" y="35814"/>
                    <a:pt x="104013" y="47435"/>
                  </a:cubicBezTo>
                  <a:lnTo>
                    <a:pt x="104013" y="124682"/>
                  </a:lnTo>
                  <a:lnTo>
                    <a:pt x="118205" y="124682"/>
                  </a:lnTo>
                  <a:lnTo>
                    <a:pt x="118205" y="135255"/>
                  </a:lnTo>
                  <a:cubicBezTo>
                    <a:pt x="114967" y="136017"/>
                    <a:pt x="110966" y="136874"/>
                    <a:pt x="106013" y="137636"/>
                  </a:cubicBezTo>
                  <a:cubicBezTo>
                    <a:pt x="101060" y="138398"/>
                    <a:pt x="96869" y="138875"/>
                    <a:pt x="93154" y="138875"/>
                  </a:cubicBezTo>
                  <a:cubicBezTo>
                    <a:pt x="88678" y="138875"/>
                    <a:pt x="85630" y="138208"/>
                    <a:pt x="84011" y="136874"/>
                  </a:cubicBezTo>
                  <a:cubicBezTo>
                    <a:pt x="82391" y="135541"/>
                    <a:pt x="81629" y="132493"/>
                    <a:pt x="81629" y="127826"/>
                  </a:cubicBezTo>
                  <a:lnTo>
                    <a:pt x="81629" y="119920"/>
                  </a:lnTo>
                  <a:cubicBezTo>
                    <a:pt x="76772" y="124682"/>
                    <a:pt x="70961" y="129159"/>
                    <a:pt x="63913" y="133160"/>
                  </a:cubicBezTo>
                  <a:cubicBezTo>
                    <a:pt x="56864" y="137160"/>
                    <a:pt x="49054" y="139160"/>
                    <a:pt x="40196" y="139160"/>
                  </a:cubicBezTo>
                  <a:cubicBezTo>
                    <a:pt x="28670" y="139160"/>
                    <a:pt x="19050" y="135827"/>
                    <a:pt x="11430" y="129159"/>
                  </a:cubicBezTo>
                  <a:cubicBezTo>
                    <a:pt x="3810" y="122492"/>
                    <a:pt x="0" y="112871"/>
                    <a:pt x="0" y="100394"/>
                  </a:cubicBezTo>
                  <a:cubicBezTo>
                    <a:pt x="191" y="85249"/>
                    <a:pt x="7715" y="74105"/>
                    <a:pt x="22765" y="66961"/>
                  </a:cubicBezTo>
                  <a:close/>
                  <a:moveTo>
                    <a:pt x="65151" y="118872"/>
                  </a:moveTo>
                  <a:cubicBezTo>
                    <a:pt x="70580" y="116300"/>
                    <a:pt x="75533" y="113252"/>
                    <a:pt x="80105" y="109728"/>
                  </a:cubicBezTo>
                  <a:lnTo>
                    <a:pt x="80105" y="68294"/>
                  </a:lnTo>
                  <a:cubicBezTo>
                    <a:pt x="62675" y="68294"/>
                    <a:pt x="49435" y="70961"/>
                    <a:pt x="40481" y="76391"/>
                  </a:cubicBezTo>
                  <a:cubicBezTo>
                    <a:pt x="31528" y="81820"/>
                    <a:pt x="27146" y="88773"/>
                    <a:pt x="27146" y="97441"/>
                  </a:cubicBezTo>
                  <a:cubicBezTo>
                    <a:pt x="27146" y="106109"/>
                    <a:pt x="29242" y="112490"/>
                    <a:pt x="33528" y="116586"/>
                  </a:cubicBezTo>
                  <a:cubicBezTo>
                    <a:pt x="37814" y="120682"/>
                    <a:pt x="43529" y="122682"/>
                    <a:pt x="50768" y="122682"/>
                  </a:cubicBezTo>
                  <a:cubicBezTo>
                    <a:pt x="54864" y="122682"/>
                    <a:pt x="59627" y="121444"/>
                    <a:pt x="65151" y="118872"/>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0" name="Freeform: Shape 60">
              <a:extLst>
                <a:ext uri="{FF2B5EF4-FFF2-40B4-BE49-F238E27FC236}">
                  <a16:creationId xmlns:a16="http://schemas.microsoft.com/office/drawing/2014/main" id="{445DBE81-FC2C-6230-F895-C7A84EF8B6D2}"/>
                </a:ext>
              </a:extLst>
            </p:cNvPr>
            <p:cNvSpPr/>
            <p:nvPr/>
          </p:nvSpPr>
          <p:spPr>
            <a:xfrm>
              <a:off x="12044648" y="6514591"/>
              <a:ext cx="86677" cy="233743"/>
            </a:xfrm>
            <a:custGeom>
              <a:avLst/>
              <a:gdLst>
                <a:gd name="connsiteX0" fmla="*/ 24098 w 86677"/>
                <a:gd name="connsiteY0" fmla="*/ 164402 h 233743"/>
                <a:gd name="connsiteX1" fmla="*/ 17336 w 86677"/>
                <a:gd name="connsiteY1" fmla="*/ 142970 h 233743"/>
                <a:gd name="connsiteX2" fmla="*/ 17336 w 86677"/>
                <a:gd name="connsiteY2" fmla="*/ 50578 h 233743"/>
                <a:gd name="connsiteX3" fmla="*/ 0 w 86677"/>
                <a:gd name="connsiteY3" fmla="*/ 50578 h 233743"/>
                <a:gd name="connsiteX4" fmla="*/ 0 w 86677"/>
                <a:gd name="connsiteY4" fmla="*/ 39719 h 233743"/>
                <a:gd name="connsiteX5" fmla="*/ 6763 w 86677"/>
                <a:gd name="connsiteY5" fmla="*/ 38005 h 233743"/>
                <a:gd name="connsiteX6" fmla="*/ 14192 w 86677"/>
                <a:gd name="connsiteY6" fmla="*/ 35338 h 233743"/>
                <a:gd name="connsiteX7" fmla="*/ 20193 w 86677"/>
                <a:gd name="connsiteY7" fmla="*/ 26670 h 233743"/>
                <a:gd name="connsiteX8" fmla="*/ 24765 w 86677"/>
                <a:gd name="connsiteY8" fmla="*/ 12002 h 233743"/>
                <a:gd name="connsiteX9" fmla="*/ 27908 w 86677"/>
                <a:gd name="connsiteY9" fmla="*/ 0 h 233743"/>
                <a:gd name="connsiteX10" fmla="*/ 42100 w 86677"/>
                <a:gd name="connsiteY10" fmla="*/ 0 h 233743"/>
                <a:gd name="connsiteX11" fmla="*/ 42577 w 86677"/>
                <a:gd name="connsiteY11" fmla="*/ 34671 h 233743"/>
                <a:gd name="connsiteX12" fmla="*/ 82772 w 86677"/>
                <a:gd name="connsiteY12" fmla="*/ 34671 h 233743"/>
                <a:gd name="connsiteX13" fmla="*/ 82772 w 86677"/>
                <a:gd name="connsiteY13" fmla="*/ 50578 h 233743"/>
                <a:gd name="connsiteX14" fmla="*/ 42577 w 86677"/>
                <a:gd name="connsiteY14" fmla="*/ 50578 h 233743"/>
                <a:gd name="connsiteX15" fmla="*/ 42577 w 86677"/>
                <a:gd name="connsiteY15" fmla="*/ 124492 h 233743"/>
                <a:gd name="connsiteX16" fmla="*/ 43434 w 86677"/>
                <a:gd name="connsiteY16" fmla="*/ 143732 h 233743"/>
                <a:gd name="connsiteX17" fmla="*/ 47054 w 86677"/>
                <a:gd name="connsiteY17" fmla="*/ 150971 h 233743"/>
                <a:gd name="connsiteX18" fmla="*/ 56579 w 86677"/>
                <a:gd name="connsiteY18" fmla="*/ 152686 h 233743"/>
                <a:gd name="connsiteX19" fmla="*/ 70866 w 86677"/>
                <a:gd name="connsiteY19" fmla="*/ 150971 h 233743"/>
                <a:gd name="connsiteX20" fmla="*/ 83058 w 86677"/>
                <a:gd name="connsiteY20" fmla="*/ 147352 h 233743"/>
                <a:gd name="connsiteX21" fmla="*/ 86678 w 86677"/>
                <a:gd name="connsiteY21" fmla="*/ 158210 h 233743"/>
                <a:gd name="connsiteX22" fmla="*/ 68008 w 86677"/>
                <a:gd name="connsiteY22" fmla="*/ 166592 h 233743"/>
                <a:gd name="connsiteX23" fmla="*/ 44577 w 86677"/>
                <a:gd name="connsiteY23" fmla="*/ 170688 h 233743"/>
                <a:gd name="connsiteX24" fmla="*/ 24098 w 86677"/>
                <a:gd name="connsiteY24" fmla="*/ 164402 h 233743"/>
                <a:gd name="connsiteX25" fmla="*/ 61150 w 86677"/>
                <a:gd name="connsiteY25" fmla="*/ 216599 h 233743"/>
                <a:gd name="connsiteX26" fmla="*/ 52959 w 86677"/>
                <a:gd name="connsiteY26" fmla="*/ 228410 h 233743"/>
                <a:gd name="connsiteX27" fmla="*/ 46006 w 86677"/>
                <a:gd name="connsiteY27" fmla="*/ 233744 h 233743"/>
                <a:gd name="connsiteX28" fmla="*/ 45720 w 86677"/>
                <a:gd name="connsiteY28" fmla="*/ 233744 h 233743"/>
                <a:gd name="connsiteX29" fmla="*/ 37529 w 86677"/>
                <a:gd name="connsiteY29" fmla="*/ 229457 h 233743"/>
                <a:gd name="connsiteX30" fmla="*/ 37338 w 86677"/>
                <a:gd name="connsiteY30" fmla="*/ 228029 h 233743"/>
                <a:gd name="connsiteX31" fmla="*/ 42863 w 86677"/>
                <a:gd name="connsiteY31" fmla="*/ 221552 h 233743"/>
                <a:gd name="connsiteX32" fmla="*/ 45053 w 86677"/>
                <a:gd name="connsiteY32" fmla="*/ 211455 h 233743"/>
                <a:gd name="connsiteX33" fmla="*/ 43720 w 86677"/>
                <a:gd name="connsiteY33" fmla="*/ 206407 h 233743"/>
                <a:gd name="connsiteX34" fmla="*/ 40005 w 86677"/>
                <a:gd name="connsiteY34" fmla="*/ 202787 h 233743"/>
                <a:gd name="connsiteX35" fmla="*/ 35242 w 86677"/>
                <a:gd name="connsiteY35" fmla="*/ 193167 h 233743"/>
                <a:gd name="connsiteX36" fmla="*/ 39338 w 86677"/>
                <a:gd name="connsiteY36" fmla="*/ 184309 h 233743"/>
                <a:gd name="connsiteX37" fmla="*/ 48006 w 86677"/>
                <a:gd name="connsiteY37" fmla="*/ 181642 h 233743"/>
                <a:gd name="connsiteX38" fmla="*/ 48958 w 86677"/>
                <a:gd name="connsiteY38" fmla="*/ 181642 h 233743"/>
                <a:gd name="connsiteX39" fmla="*/ 60484 w 86677"/>
                <a:gd name="connsiteY39" fmla="*/ 186690 h 233743"/>
                <a:gd name="connsiteX40" fmla="*/ 64865 w 86677"/>
                <a:gd name="connsiteY40" fmla="*/ 200882 h 233743"/>
                <a:gd name="connsiteX41" fmla="*/ 61150 w 86677"/>
                <a:gd name="connsiteY41" fmla="*/ 216599 h 23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677" h="233743">
                  <a:moveTo>
                    <a:pt x="24098" y="164402"/>
                  </a:moveTo>
                  <a:cubicBezTo>
                    <a:pt x="19621" y="160211"/>
                    <a:pt x="17336" y="153067"/>
                    <a:pt x="17336" y="142970"/>
                  </a:cubicBezTo>
                  <a:lnTo>
                    <a:pt x="17336" y="50578"/>
                  </a:lnTo>
                  <a:lnTo>
                    <a:pt x="0" y="50578"/>
                  </a:lnTo>
                  <a:lnTo>
                    <a:pt x="0" y="39719"/>
                  </a:lnTo>
                  <a:cubicBezTo>
                    <a:pt x="762" y="39529"/>
                    <a:pt x="3048" y="38957"/>
                    <a:pt x="6763" y="38005"/>
                  </a:cubicBezTo>
                  <a:cubicBezTo>
                    <a:pt x="10478" y="37052"/>
                    <a:pt x="12954" y="36195"/>
                    <a:pt x="14192" y="35338"/>
                  </a:cubicBezTo>
                  <a:cubicBezTo>
                    <a:pt x="16764" y="33909"/>
                    <a:pt x="18764" y="30956"/>
                    <a:pt x="20193" y="26670"/>
                  </a:cubicBezTo>
                  <a:cubicBezTo>
                    <a:pt x="21431" y="23622"/>
                    <a:pt x="22955" y="18764"/>
                    <a:pt x="24765" y="12002"/>
                  </a:cubicBezTo>
                  <a:cubicBezTo>
                    <a:pt x="26575" y="5239"/>
                    <a:pt x="27527" y="1238"/>
                    <a:pt x="27908" y="0"/>
                  </a:cubicBezTo>
                  <a:lnTo>
                    <a:pt x="42100" y="0"/>
                  </a:lnTo>
                  <a:lnTo>
                    <a:pt x="42577" y="34671"/>
                  </a:lnTo>
                  <a:lnTo>
                    <a:pt x="82772" y="34671"/>
                  </a:lnTo>
                  <a:lnTo>
                    <a:pt x="82772" y="50578"/>
                  </a:lnTo>
                  <a:lnTo>
                    <a:pt x="42577" y="50578"/>
                  </a:lnTo>
                  <a:lnTo>
                    <a:pt x="42577" y="124492"/>
                  </a:lnTo>
                  <a:cubicBezTo>
                    <a:pt x="42577" y="133636"/>
                    <a:pt x="42863" y="140018"/>
                    <a:pt x="43434" y="143732"/>
                  </a:cubicBezTo>
                  <a:cubicBezTo>
                    <a:pt x="44005" y="147447"/>
                    <a:pt x="45244" y="149828"/>
                    <a:pt x="47054" y="150971"/>
                  </a:cubicBezTo>
                  <a:cubicBezTo>
                    <a:pt x="48863" y="152114"/>
                    <a:pt x="52102" y="152686"/>
                    <a:pt x="56579" y="152686"/>
                  </a:cubicBezTo>
                  <a:cubicBezTo>
                    <a:pt x="60960" y="152686"/>
                    <a:pt x="65722" y="152114"/>
                    <a:pt x="70866" y="150971"/>
                  </a:cubicBezTo>
                  <a:cubicBezTo>
                    <a:pt x="76105" y="149828"/>
                    <a:pt x="80105" y="148685"/>
                    <a:pt x="83058" y="147352"/>
                  </a:cubicBezTo>
                  <a:lnTo>
                    <a:pt x="86678" y="158210"/>
                  </a:lnTo>
                  <a:cubicBezTo>
                    <a:pt x="82867" y="161068"/>
                    <a:pt x="76581" y="163925"/>
                    <a:pt x="68008" y="166592"/>
                  </a:cubicBezTo>
                  <a:cubicBezTo>
                    <a:pt x="59436" y="169355"/>
                    <a:pt x="51625" y="170688"/>
                    <a:pt x="44577" y="170688"/>
                  </a:cubicBezTo>
                  <a:cubicBezTo>
                    <a:pt x="35433" y="170593"/>
                    <a:pt x="28575" y="168497"/>
                    <a:pt x="24098" y="164402"/>
                  </a:cubicBezTo>
                  <a:close/>
                  <a:moveTo>
                    <a:pt x="61150" y="216599"/>
                  </a:moveTo>
                  <a:cubicBezTo>
                    <a:pt x="58769" y="221361"/>
                    <a:pt x="56007" y="225362"/>
                    <a:pt x="52959" y="228410"/>
                  </a:cubicBezTo>
                  <a:cubicBezTo>
                    <a:pt x="49911" y="231458"/>
                    <a:pt x="47625" y="233267"/>
                    <a:pt x="46006" y="233744"/>
                  </a:cubicBezTo>
                  <a:lnTo>
                    <a:pt x="45720" y="233744"/>
                  </a:lnTo>
                  <a:lnTo>
                    <a:pt x="37529" y="229457"/>
                  </a:lnTo>
                  <a:lnTo>
                    <a:pt x="37338" y="228029"/>
                  </a:lnTo>
                  <a:cubicBezTo>
                    <a:pt x="39624" y="226886"/>
                    <a:pt x="41434" y="224790"/>
                    <a:pt x="42863" y="221552"/>
                  </a:cubicBezTo>
                  <a:cubicBezTo>
                    <a:pt x="44291" y="218313"/>
                    <a:pt x="45053" y="214979"/>
                    <a:pt x="45053" y="211455"/>
                  </a:cubicBezTo>
                  <a:cubicBezTo>
                    <a:pt x="45053" y="209360"/>
                    <a:pt x="44577" y="207645"/>
                    <a:pt x="43720" y="206407"/>
                  </a:cubicBezTo>
                  <a:cubicBezTo>
                    <a:pt x="42863" y="205169"/>
                    <a:pt x="41624" y="203930"/>
                    <a:pt x="40005" y="202787"/>
                  </a:cubicBezTo>
                  <a:cubicBezTo>
                    <a:pt x="36767" y="200501"/>
                    <a:pt x="35242" y="197358"/>
                    <a:pt x="35242" y="193167"/>
                  </a:cubicBezTo>
                  <a:cubicBezTo>
                    <a:pt x="35242" y="188976"/>
                    <a:pt x="36576" y="186023"/>
                    <a:pt x="39338" y="184309"/>
                  </a:cubicBezTo>
                  <a:cubicBezTo>
                    <a:pt x="42100" y="182499"/>
                    <a:pt x="44958" y="181642"/>
                    <a:pt x="48006" y="181642"/>
                  </a:cubicBezTo>
                  <a:lnTo>
                    <a:pt x="48958" y="181642"/>
                  </a:lnTo>
                  <a:cubicBezTo>
                    <a:pt x="53816" y="181642"/>
                    <a:pt x="57626" y="183356"/>
                    <a:pt x="60484" y="186690"/>
                  </a:cubicBezTo>
                  <a:cubicBezTo>
                    <a:pt x="63341" y="190024"/>
                    <a:pt x="64865" y="194786"/>
                    <a:pt x="64865" y="200882"/>
                  </a:cubicBezTo>
                  <a:cubicBezTo>
                    <a:pt x="64770" y="206502"/>
                    <a:pt x="63532" y="211741"/>
                    <a:pt x="61150" y="216599"/>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1" name="Freeform: Shape 61">
              <a:extLst>
                <a:ext uri="{FF2B5EF4-FFF2-40B4-BE49-F238E27FC236}">
                  <a16:creationId xmlns:a16="http://schemas.microsoft.com/office/drawing/2014/main" id="{94F62343-9A11-709B-64B8-7BC7D7EF8226}"/>
                </a:ext>
              </a:extLst>
            </p:cNvPr>
            <p:cNvSpPr/>
            <p:nvPr/>
          </p:nvSpPr>
          <p:spPr>
            <a:xfrm>
              <a:off x="12145232" y="6492017"/>
              <a:ext cx="63817" cy="190690"/>
            </a:xfrm>
            <a:custGeom>
              <a:avLst/>
              <a:gdLst>
                <a:gd name="connsiteX0" fmla="*/ 19526 w 63817"/>
                <a:gd name="connsiteY0" fmla="*/ 75724 h 190690"/>
                <a:gd name="connsiteX1" fmla="*/ 1238 w 63817"/>
                <a:gd name="connsiteY1" fmla="*/ 71342 h 190690"/>
                <a:gd name="connsiteX2" fmla="*/ 1238 w 63817"/>
                <a:gd name="connsiteY2" fmla="*/ 58674 h 190690"/>
                <a:gd name="connsiteX3" fmla="*/ 38576 w 63817"/>
                <a:gd name="connsiteY3" fmla="*/ 54102 h 190690"/>
                <a:gd name="connsiteX4" fmla="*/ 39053 w 63817"/>
                <a:gd name="connsiteY4" fmla="*/ 54102 h 190690"/>
                <a:gd name="connsiteX5" fmla="*/ 44577 w 63817"/>
                <a:gd name="connsiteY5" fmla="*/ 58388 h 190690"/>
                <a:gd name="connsiteX6" fmla="*/ 44577 w 63817"/>
                <a:gd name="connsiteY6" fmla="*/ 176975 h 190690"/>
                <a:gd name="connsiteX7" fmla="*/ 63817 w 63817"/>
                <a:gd name="connsiteY7" fmla="*/ 178880 h 190690"/>
                <a:gd name="connsiteX8" fmla="*/ 63817 w 63817"/>
                <a:gd name="connsiteY8" fmla="*/ 190691 h 190690"/>
                <a:gd name="connsiteX9" fmla="*/ 0 w 63817"/>
                <a:gd name="connsiteY9" fmla="*/ 190691 h 190690"/>
                <a:gd name="connsiteX10" fmla="*/ 0 w 63817"/>
                <a:gd name="connsiteY10" fmla="*/ 178880 h 190690"/>
                <a:gd name="connsiteX11" fmla="*/ 19526 w 63817"/>
                <a:gd name="connsiteY11" fmla="*/ 176689 h 190690"/>
                <a:gd name="connsiteX12" fmla="*/ 19526 w 63817"/>
                <a:gd name="connsiteY12" fmla="*/ 75724 h 190690"/>
                <a:gd name="connsiteX13" fmla="*/ 17621 w 63817"/>
                <a:gd name="connsiteY13" fmla="*/ 28861 h 190690"/>
                <a:gd name="connsiteX14" fmla="*/ 13811 w 63817"/>
                <a:gd name="connsiteY14" fmla="*/ 17812 h 190690"/>
                <a:gd name="connsiteX15" fmla="*/ 18479 w 63817"/>
                <a:gd name="connsiteY15" fmla="*/ 5048 h 190690"/>
                <a:gd name="connsiteX16" fmla="*/ 31337 w 63817"/>
                <a:gd name="connsiteY16" fmla="*/ 0 h 190690"/>
                <a:gd name="connsiteX17" fmla="*/ 43339 w 63817"/>
                <a:gd name="connsiteY17" fmla="*/ 4382 h 190690"/>
                <a:gd name="connsiteX18" fmla="*/ 47149 w 63817"/>
                <a:gd name="connsiteY18" fmla="*/ 15430 h 190690"/>
                <a:gd name="connsiteX19" fmla="*/ 42482 w 63817"/>
                <a:gd name="connsiteY19" fmla="*/ 28385 h 190690"/>
                <a:gd name="connsiteX20" fmla="*/ 29337 w 63817"/>
                <a:gd name="connsiteY20" fmla="*/ 33147 h 190690"/>
                <a:gd name="connsiteX21" fmla="*/ 29146 w 63817"/>
                <a:gd name="connsiteY21" fmla="*/ 33147 h 190690"/>
                <a:gd name="connsiteX22" fmla="*/ 17621 w 63817"/>
                <a:gd name="connsiteY22" fmla="*/ 28861 h 19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817" h="190690">
                  <a:moveTo>
                    <a:pt x="19526" y="75724"/>
                  </a:moveTo>
                  <a:lnTo>
                    <a:pt x="1238" y="71342"/>
                  </a:lnTo>
                  <a:lnTo>
                    <a:pt x="1238" y="58674"/>
                  </a:lnTo>
                  <a:lnTo>
                    <a:pt x="38576" y="54102"/>
                  </a:lnTo>
                  <a:lnTo>
                    <a:pt x="39053" y="54102"/>
                  </a:lnTo>
                  <a:lnTo>
                    <a:pt x="44577" y="58388"/>
                  </a:lnTo>
                  <a:lnTo>
                    <a:pt x="44577" y="176975"/>
                  </a:lnTo>
                  <a:lnTo>
                    <a:pt x="63817" y="178880"/>
                  </a:lnTo>
                  <a:lnTo>
                    <a:pt x="63817" y="190691"/>
                  </a:lnTo>
                  <a:lnTo>
                    <a:pt x="0" y="190691"/>
                  </a:lnTo>
                  <a:lnTo>
                    <a:pt x="0" y="178880"/>
                  </a:lnTo>
                  <a:lnTo>
                    <a:pt x="19526" y="176689"/>
                  </a:lnTo>
                  <a:lnTo>
                    <a:pt x="19526" y="75724"/>
                  </a:lnTo>
                  <a:close/>
                  <a:moveTo>
                    <a:pt x="17621" y="28861"/>
                  </a:moveTo>
                  <a:cubicBezTo>
                    <a:pt x="15050" y="26003"/>
                    <a:pt x="13811" y="22289"/>
                    <a:pt x="13811" y="17812"/>
                  </a:cubicBezTo>
                  <a:cubicBezTo>
                    <a:pt x="13811" y="12668"/>
                    <a:pt x="15335" y="8477"/>
                    <a:pt x="18479" y="5048"/>
                  </a:cubicBezTo>
                  <a:cubicBezTo>
                    <a:pt x="21622" y="1714"/>
                    <a:pt x="25908" y="0"/>
                    <a:pt x="31337" y="0"/>
                  </a:cubicBezTo>
                  <a:cubicBezTo>
                    <a:pt x="36767" y="0"/>
                    <a:pt x="40767" y="1429"/>
                    <a:pt x="43339" y="4382"/>
                  </a:cubicBezTo>
                  <a:cubicBezTo>
                    <a:pt x="45911" y="7239"/>
                    <a:pt x="47149" y="10954"/>
                    <a:pt x="47149" y="15430"/>
                  </a:cubicBezTo>
                  <a:cubicBezTo>
                    <a:pt x="47149" y="20860"/>
                    <a:pt x="45625" y="25241"/>
                    <a:pt x="42482" y="28385"/>
                  </a:cubicBezTo>
                  <a:cubicBezTo>
                    <a:pt x="39338" y="31623"/>
                    <a:pt x="34957" y="33147"/>
                    <a:pt x="29337" y="33147"/>
                  </a:cubicBezTo>
                  <a:lnTo>
                    <a:pt x="29146" y="33147"/>
                  </a:lnTo>
                  <a:cubicBezTo>
                    <a:pt x="24003" y="33147"/>
                    <a:pt x="20193" y="31718"/>
                    <a:pt x="17621" y="2886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2" name="Freeform: Shape 62">
              <a:extLst>
                <a:ext uri="{FF2B5EF4-FFF2-40B4-BE49-F238E27FC236}">
                  <a16:creationId xmlns:a16="http://schemas.microsoft.com/office/drawing/2014/main" id="{6EA21648-CBDB-2F52-DD82-985EB56257AB}"/>
                </a:ext>
              </a:extLst>
            </p:cNvPr>
            <p:cNvSpPr/>
            <p:nvPr/>
          </p:nvSpPr>
          <p:spPr>
            <a:xfrm>
              <a:off x="12226192" y="6545643"/>
              <a:ext cx="124303" cy="139922"/>
            </a:xfrm>
            <a:custGeom>
              <a:avLst/>
              <a:gdLst>
                <a:gd name="connsiteX0" fmla="*/ 8861 w 124303"/>
                <a:gd name="connsiteY0" fmla="*/ 32480 h 139922"/>
                <a:gd name="connsiteX1" fmla="*/ 32292 w 124303"/>
                <a:gd name="connsiteY1" fmla="*/ 8287 h 139922"/>
                <a:gd name="connsiteX2" fmla="*/ 63439 w 124303"/>
                <a:gd name="connsiteY2" fmla="*/ 0 h 139922"/>
                <a:gd name="connsiteX3" fmla="*/ 109063 w 124303"/>
                <a:gd name="connsiteY3" fmla="*/ 19241 h 139922"/>
                <a:gd name="connsiteX4" fmla="*/ 124304 w 124303"/>
                <a:gd name="connsiteY4" fmla="*/ 69818 h 139922"/>
                <a:gd name="connsiteX5" fmla="*/ 115445 w 124303"/>
                <a:gd name="connsiteY5" fmla="*/ 107633 h 139922"/>
                <a:gd name="connsiteX6" fmla="*/ 92014 w 124303"/>
                <a:gd name="connsiteY6" fmla="*/ 131731 h 139922"/>
                <a:gd name="connsiteX7" fmla="*/ 60867 w 124303"/>
                <a:gd name="connsiteY7" fmla="*/ 139922 h 139922"/>
                <a:gd name="connsiteX8" fmla="*/ 15242 w 124303"/>
                <a:gd name="connsiteY8" fmla="*/ 120682 h 139922"/>
                <a:gd name="connsiteX9" fmla="*/ 2 w 124303"/>
                <a:gd name="connsiteY9" fmla="*/ 70199 h 139922"/>
                <a:gd name="connsiteX10" fmla="*/ 8861 w 124303"/>
                <a:gd name="connsiteY10" fmla="*/ 32480 h 139922"/>
                <a:gd name="connsiteX11" fmla="*/ 87728 w 124303"/>
                <a:gd name="connsiteY11" fmla="*/ 112395 h 139922"/>
                <a:gd name="connsiteX12" fmla="*/ 96586 w 124303"/>
                <a:gd name="connsiteY12" fmla="*/ 71723 h 139922"/>
                <a:gd name="connsiteX13" fmla="*/ 88394 w 124303"/>
                <a:gd name="connsiteY13" fmla="*/ 29337 h 139922"/>
                <a:gd name="connsiteX14" fmla="*/ 62200 w 124303"/>
                <a:gd name="connsiteY14" fmla="*/ 13716 h 139922"/>
                <a:gd name="connsiteX15" fmla="*/ 36578 w 124303"/>
                <a:gd name="connsiteY15" fmla="*/ 27432 h 139922"/>
                <a:gd name="connsiteX16" fmla="*/ 27529 w 124303"/>
                <a:gd name="connsiteY16" fmla="*/ 68104 h 139922"/>
                <a:gd name="connsiteX17" fmla="*/ 35912 w 124303"/>
                <a:gd name="connsiteY17" fmla="*/ 110490 h 139922"/>
                <a:gd name="connsiteX18" fmla="*/ 62105 w 124303"/>
                <a:gd name="connsiteY18" fmla="*/ 126111 h 139922"/>
                <a:gd name="connsiteX19" fmla="*/ 87728 w 124303"/>
                <a:gd name="connsiteY19" fmla="*/ 112395 h 1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303" h="139922">
                  <a:moveTo>
                    <a:pt x="8861" y="32480"/>
                  </a:moveTo>
                  <a:cubicBezTo>
                    <a:pt x="14766" y="21908"/>
                    <a:pt x="22577" y="13811"/>
                    <a:pt x="32292" y="8287"/>
                  </a:cubicBezTo>
                  <a:cubicBezTo>
                    <a:pt x="42008" y="2762"/>
                    <a:pt x="52390" y="0"/>
                    <a:pt x="63439" y="0"/>
                  </a:cubicBezTo>
                  <a:cubicBezTo>
                    <a:pt x="83632" y="0"/>
                    <a:pt x="98872" y="6382"/>
                    <a:pt x="109063" y="19241"/>
                  </a:cubicBezTo>
                  <a:cubicBezTo>
                    <a:pt x="119255" y="32099"/>
                    <a:pt x="124304" y="48959"/>
                    <a:pt x="124304" y="69818"/>
                  </a:cubicBezTo>
                  <a:cubicBezTo>
                    <a:pt x="124304" y="84392"/>
                    <a:pt x="121351" y="96964"/>
                    <a:pt x="115445" y="107633"/>
                  </a:cubicBezTo>
                  <a:cubicBezTo>
                    <a:pt x="109540" y="118300"/>
                    <a:pt x="101729" y="126206"/>
                    <a:pt x="92014" y="131731"/>
                  </a:cubicBezTo>
                  <a:cubicBezTo>
                    <a:pt x="82298" y="137160"/>
                    <a:pt x="71916" y="139922"/>
                    <a:pt x="60867" y="139922"/>
                  </a:cubicBezTo>
                  <a:cubicBezTo>
                    <a:pt x="40674" y="139922"/>
                    <a:pt x="25434" y="133541"/>
                    <a:pt x="15242" y="120682"/>
                  </a:cubicBezTo>
                  <a:cubicBezTo>
                    <a:pt x="5050" y="107823"/>
                    <a:pt x="2" y="90964"/>
                    <a:pt x="2" y="70199"/>
                  </a:cubicBezTo>
                  <a:cubicBezTo>
                    <a:pt x="-93" y="55626"/>
                    <a:pt x="2860" y="43053"/>
                    <a:pt x="8861" y="32480"/>
                  </a:cubicBezTo>
                  <a:close/>
                  <a:moveTo>
                    <a:pt x="87728" y="112395"/>
                  </a:moveTo>
                  <a:cubicBezTo>
                    <a:pt x="93633" y="103251"/>
                    <a:pt x="96586" y="89726"/>
                    <a:pt x="96586" y="71723"/>
                  </a:cubicBezTo>
                  <a:cubicBezTo>
                    <a:pt x="96586" y="53912"/>
                    <a:pt x="93824" y="39815"/>
                    <a:pt x="88394" y="29337"/>
                  </a:cubicBezTo>
                  <a:cubicBezTo>
                    <a:pt x="82965" y="18955"/>
                    <a:pt x="74202" y="13716"/>
                    <a:pt x="62200" y="13716"/>
                  </a:cubicBezTo>
                  <a:cubicBezTo>
                    <a:pt x="51152" y="13716"/>
                    <a:pt x="42579" y="18288"/>
                    <a:pt x="36578" y="27432"/>
                  </a:cubicBezTo>
                  <a:cubicBezTo>
                    <a:pt x="30578" y="36576"/>
                    <a:pt x="27529" y="50102"/>
                    <a:pt x="27529" y="68104"/>
                  </a:cubicBezTo>
                  <a:cubicBezTo>
                    <a:pt x="27529" y="85916"/>
                    <a:pt x="30292" y="100013"/>
                    <a:pt x="35912" y="110490"/>
                  </a:cubicBezTo>
                  <a:cubicBezTo>
                    <a:pt x="41531" y="120872"/>
                    <a:pt x="50294" y="126111"/>
                    <a:pt x="62105" y="126111"/>
                  </a:cubicBezTo>
                  <a:cubicBezTo>
                    <a:pt x="73345" y="126111"/>
                    <a:pt x="81822" y="121539"/>
                    <a:pt x="87728" y="112395"/>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3" name="Freeform: Shape 1023">
              <a:extLst>
                <a:ext uri="{FF2B5EF4-FFF2-40B4-BE49-F238E27FC236}">
                  <a16:creationId xmlns:a16="http://schemas.microsoft.com/office/drawing/2014/main" id="{9EEC8575-E521-7C95-0BB8-C15A783F9C48}"/>
                </a:ext>
              </a:extLst>
            </p:cNvPr>
            <p:cNvSpPr/>
            <p:nvPr/>
          </p:nvSpPr>
          <p:spPr>
            <a:xfrm>
              <a:off x="12369545" y="6546024"/>
              <a:ext cx="145256" cy="136779"/>
            </a:xfrm>
            <a:custGeom>
              <a:avLst/>
              <a:gdLst>
                <a:gd name="connsiteX0" fmla="*/ 17336 w 145256"/>
                <a:gd name="connsiteY0" fmla="*/ 21717 h 136779"/>
                <a:gd name="connsiteX1" fmla="*/ 0 w 145256"/>
                <a:gd name="connsiteY1" fmla="*/ 17335 h 136779"/>
                <a:gd name="connsiteX2" fmla="*/ 0 w 145256"/>
                <a:gd name="connsiteY2" fmla="*/ 4382 h 136779"/>
                <a:gd name="connsiteX3" fmla="*/ 34385 w 145256"/>
                <a:gd name="connsiteY3" fmla="*/ 95 h 136779"/>
                <a:gd name="connsiteX4" fmla="*/ 35147 w 145256"/>
                <a:gd name="connsiteY4" fmla="*/ 95 h 136779"/>
                <a:gd name="connsiteX5" fmla="*/ 40196 w 145256"/>
                <a:gd name="connsiteY5" fmla="*/ 4382 h 136779"/>
                <a:gd name="connsiteX6" fmla="*/ 40196 w 145256"/>
                <a:gd name="connsiteY6" fmla="*/ 14478 h 136779"/>
                <a:gd name="connsiteX7" fmla="*/ 39910 w 145256"/>
                <a:gd name="connsiteY7" fmla="*/ 20288 h 136779"/>
                <a:gd name="connsiteX8" fmla="*/ 62770 w 145256"/>
                <a:gd name="connsiteY8" fmla="*/ 6286 h 136779"/>
                <a:gd name="connsiteX9" fmla="*/ 90011 w 145256"/>
                <a:gd name="connsiteY9" fmla="*/ 0 h 136779"/>
                <a:gd name="connsiteX10" fmla="*/ 113443 w 145256"/>
                <a:gd name="connsiteY10" fmla="*/ 5810 h 136779"/>
                <a:gd name="connsiteX11" fmla="*/ 125063 w 145256"/>
                <a:gd name="connsiteY11" fmla="*/ 23527 h 136779"/>
                <a:gd name="connsiteX12" fmla="*/ 128397 w 145256"/>
                <a:gd name="connsiteY12" fmla="*/ 55626 h 136779"/>
                <a:gd name="connsiteX13" fmla="*/ 128397 w 145256"/>
                <a:gd name="connsiteY13" fmla="*/ 122968 h 136779"/>
                <a:gd name="connsiteX14" fmla="*/ 145256 w 145256"/>
                <a:gd name="connsiteY14" fmla="*/ 124682 h 136779"/>
                <a:gd name="connsiteX15" fmla="*/ 145256 w 145256"/>
                <a:gd name="connsiteY15" fmla="*/ 136684 h 136779"/>
                <a:gd name="connsiteX16" fmla="*/ 88201 w 145256"/>
                <a:gd name="connsiteY16" fmla="*/ 136684 h 136779"/>
                <a:gd name="connsiteX17" fmla="*/ 88201 w 145256"/>
                <a:gd name="connsiteY17" fmla="*/ 124873 h 136779"/>
                <a:gd name="connsiteX18" fmla="*/ 103156 w 145256"/>
                <a:gd name="connsiteY18" fmla="*/ 122968 h 136779"/>
                <a:gd name="connsiteX19" fmla="*/ 103156 w 145256"/>
                <a:gd name="connsiteY19" fmla="*/ 55340 h 136779"/>
                <a:gd name="connsiteX20" fmla="*/ 101251 w 145256"/>
                <a:gd name="connsiteY20" fmla="*/ 33052 h 136779"/>
                <a:gd name="connsiteX21" fmla="*/ 94012 w 145256"/>
                <a:gd name="connsiteY21" fmla="*/ 21050 h 136779"/>
                <a:gd name="connsiteX22" fmla="*/ 78581 w 145256"/>
                <a:gd name="connsiteY22" fmla="*/ 17050 h 136779"/>
                <a:gd name="connsiteX23" fmla="*/ 60008 w 145256"/>
                <a:gd name="connsiteY23" fmla="*/ 21431 h 136779"/>
                <a:gd name="connsiteX24" fmla="*/ 42482 w 145256"/>
                <a:gd name="connsiteY24" fmla="*/ 31528 h 136779"/>
                <a:gd name="connsiteX25" fmla="*/ 42482 w 145256"/>
                <a:gd name="connsiteY25" fmla="*/ 122777 h 136779"/>
                <a:gd name="connsiteX26" fmla="*/ 58865 w 145256"/>
                <a:gd name="connsiteY26" fmla="*/ 124968 h 136779"/>
                <a:gd name="connsiteX27" fmla="*/ 58865 w 145256"/>
                <a:gd name="connsiteY27" fmla="*/ 136779 h 136779"/>
                <a:gd name="connsiteX28" fmla="*/ 2096 w 145256"/>
                <a:gd name="connsiteY28" fmla="*/ 136779 h 136779"/>
                <a:gd name="connsiteX29" fmla="*/ 2096 w 145256"/>
                <a:gd name="connsiteY29" fmla="*/ 124968 h 136779"/>
                <a:gd name="connsiteX30" fmla="*/ 17240 w 145256"/>
                <a:gd name="connsiteY30" fmla="*/ 122777 h 136779"/>
                <a:gd name="connsiteX31" fmla="*/ 17240 w 145256"/>
                <a:gd name="connsiteY31" fmla="*/ 21717 h 1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256" h="136779">
                  <a:moveTo>
                    <a:pt x="17336" y="21717"/>
                  </a:moveTo>
                  <a:lnTo>
                    <a:pt x="0" y="17335"/>
                  </a:lnTo>
                  <a:lnTo>
                    <a:pt x="0" y="4382"/>
                  </a:lnTo>
                  <a:lnTo>
                    <a:pt x="34385" y="95"/>
                  </a:lnTo>
                  <a:lnTo>
                    <a:pt x="35147" y="95"/>
                  </a:lnTo>
                  <a:lnTo>
                    <a:pt x="40196" y="4382"/>
                  </a:lnTo>
                  <a:lnTo>
                    <a:pt x="40196" y="14478"/>
                  </a:lnTo>
                  <a:lnTo>
                    <a:pt x="39910" y="20288"/>
                  </a:lnTo>
                  <a:cubicBezTo>
                    <a:pt x="45720" y="15145"/>
                    <a:pt x="53340" y="10477"/>
                    <a:pt x="62770" y="6286"/>
                  </a:cubicBezTo>
                  <a:cubicBezTo>
                    <a:pt x="72200" y="2096"/>
                    <a:pt x="81343" y="0"/>
                    <a:pt x="90011" y="0"/>
                  </a:cubicBezTo>
                  <a:cubicBezTo>
                    <a:pt x="100108" y="0"/>
                    <a:pt x="107918" y="1905"/>
                    <a:pt x="113443" y="5810"/>
                  </a:cubicBezTo>
                  <a:cubicBezTo>
                    <a:pt x="118967" y="9620"/>
                    <a:pt x="122872" y="15526"/>
                    <a:pt x="125063" y="23527"/>
                  </a:cubicBezTo>
                  <a:cubicBezTo>
                    <a:pt x="127349" y="31433"/>
                    <a:pt x="128397" y="42196"/>
                    <a:pt x="128397" y="55626"/>
                  </a:cubicBezTo>
                  <a:lnTo>
                    <a:pt x="128397" y="122968"/>
                  </a:lnTo>
                  <a:lnTo>
                    <a:pt x="145256" y="124682"/>
                  </a:lnTo>
                  <a:lnTo>
                    <a:pt x="145256" y="136684"/>
                  </a:lnTo>
                  <a:lnTo>
                    <a:pt x="88201" y="136684"/>
                  </a:lnTo>
                  <a:lnTo>
                    <a:pt x="88201" y="124873"/>
                  </a:lnTo>
                  <a:lnTo>
                    <a:pt x="103156" y="122968"/>
                  </a:lnTo>
                  <a:lnTo>
                    <a:pt x="103156" y="55340"/>
                  </a:lnTo>
                  <a:cubicBezTo>
                    <a:pt x="103156" y="45910"/>
                    <a:pt x="102489" y="38481"/>
                    <a:pt x="101251" y="33052"/>
                  </a:cubicBezTo>
                  <a:cubicBezTo>
                    <a:pt x="100013" y="27622"/>
                    <a:pt x="97536" y="23622"/>
                    <a:pt x="94012" y="21050"/>
                  </a:cubicBezTo>
                  <a:cubicBezTo>
                    <a:pt x="90488" y="18383"/>
                    <a:pt x="85344" y="17050"/>
                    <a:pt x="78581" y="17050"/>
                  </a:cubicBezTo>
                  <a:cubicBezTo>
                    <a:pt x="72771" y="17050"/>
                    <a:pt x="66675" y="18479"/>
                    <a:pt x="60008" y="21431"/>
                  </a:cubicBezTo>
                  <a:cubicBezTo>
                    <a:pt x="53435" y="24289"/>
                    <a:pt x="47530" y="27718"/>
                    <a:pt x="42482" y="31528"/>
                  </a:cubicBezTo>
                  <a:lnTo>
                    <a:pt x="42482" y="122777"/>
                  </a:lnTo>
                  <a:lnTo>
                    <a:pt x="58865" y="124968"/>
                  </a:lnTo>
                  <a:lnTo>
                    <a:pt x="58865" y="136779"/>
                  </a:lnTo>
                  <a:lnTo>
                    <a:pt x="2096" y="136779"/>
                  </a:lnTo>
                  <a:lnTo>
                    <a:pt x="2096" y="124968"/>
                  </a:lnTo>
                  <a:lnTo>
                    <a:pt x="17240" y="122777"/>
                  </a:lnTo>
                  <a:lnTo>
                    <a:pt x="17240" y="21717"/>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4" name="Freeform: Shape 1024">
              <a:extLst>
                <a:ext uri="{FF2B5EF4-FFF2-40B4-BE49-F238E27FC236}">
                  <a16:creationId xmlns:a16="http://schemas.microsoft.com/office/drawing/2014/main" id="{2014A57B-8A7A-CC23-6904-817E88A857D6}"/>
                </a:ext>
              </a:extLst>
            </p:cNvPr>
            <p:cNvSpPr/>
            <p:nvPr/>
          </p:nvSpPr>
          <p:spPr>
            <a:xfrm>
              <a:off x="12532042" y="6546405"/>
              <a:ext cx="118205" cy="139160"/>
            </a:xfrm>
            <a:custGeom>
              <a:avLst/>
              <a:gdLst>
                <a:gd name="connsiteX0" fmla="*/ 22765 w 118205"/>
                <a:gd name="connsiteY0" fmla="*/ 66961 h 139160"/>
                <a:gd name="connsiteX1" fmla="*/ 80010 w 118205"/>
                <a:gd name="connsiteY1" fmla="*/ 55531 h 139160"/>
                <a:gd name="connsiteX2" fmla="*/ 80010 w 118205"/>
                <a:gd name="connsiteY2" fmla="*/ 48768 h 139160"/>
                <a:gd name="connsiteX3" fmla="*/ 77629 w 118205"/>
                <a:gd name="connsiteY3" fmla="*/ 30956 h 139160"/>
                <a:gd name="connsiteX4" fmla="*/ 69342 w 118205"/>
                <a:gd name="connsiteY4" fmla="*/ 21431 h 139160"/>
                <a:gd name="connsiteX5" fmla="*/ 52578 w 118205"/>
                <a:gd name="connsiteY5" fmla="*/ 18383 h 139160"/>
                <a:gd name="connsiteX6" fmla="*/ 30575 w 118205"/>
                <a:gd name="connsiteY6" fmla="*/ 21908 h 139160"/>
                <a:gd name="connsiteX7" fmla="*/ 11240 w 118205"/>
                <a:gd name="connsiteY7" fmla="*/ 30480 h 139160"/>
                <a:gd name="connsiteX8" fmla="*/ 5239 w 118205"/>
                <a:gd name="connsiteY8" fmla="*/ 18002 h 139160"/>
                <a:gd name="connsiteX9" fmla="*/ 16764 w 118205"/>
                <a:gd name="connsiteY9" fmla="*/ 11049 h 139160"/>
                <a:gd name="connsiteX10" fmla="*/ 36290 w 118205"/>
                <a:gd name="connsiteY10" fmla="*/ 3334 h 139160"/>
                <a:gd name="connsiteX11" fmla="*/ 58388 w 118205"/>
                <a:gd name="connsiteY11" fmla="*/ 0 h 139160"/>
                <a:gd name="connsiteX12" fmla="*/ 85439 w 118205"/>
                <a:gd name="connsiteY12" fmla="*/ 4667 h 139160"/>
                <a:gd name="connsiteX13" fmla="*/ 99727 w 118205"/>
                <a:gd name="connsiteY13" fmla="*/ 19717 h 139160"/>
                <a:gd name="connsiteX14" fmla="*/ 104013 w 118205"/>
                <a:gd name="connsiteY14" fmla="*/ 47435 h 139160"/>
                <a:gd name="connsiteX15" fmla="*/ 104013 w 118205"/>
                <a:gd name="connsiteY15" fmla="*/ 124682 h 139160"/>
                <a:gd name="connsiteX16" fmla="*/ 118205 w 118205"/>
                <a:gd name="connsiteY16" fmla="*/ 124682 h 139160"/>
                <a:gd name="connsiteX17" fmla="*/ 118205 w 118205"/>
                <a:gd name="connsiteY17" fmla="*/ 135255 h 139160"/>
                <a:gd name="connsiteX18" fmla="*/ 106013 w 118205"/>
                <a:gd name="connsiteY18" fmla="*/ 137636 h 139160"/>
                <a:gd name="connsiteX19" fmla="*/ 93154 w 118205"/>
                <a:gd name="connsiteY19" fmla="*/ 138875 h 139160"/>
                <a:gd name="connsiteX20" fmla="*/ 84011 w 118205"/>
                <a:gd name="connsiteY20" fmla="*/ 136874 h 139160"/>
                <a:gd name="connsiteX21" fmla="*/ 81629 w 118205"/>
                <a:gd name="connsiteY21" fmla="*/ 127826 h 139160"/>
                <a:gd name="connsiteX22" fmla="*/ 81629 w 118205"/>
                <a:gd name="connsiteY22" fmla="*/ 119920 h 139160"/>
                <a:gd name="connsiteX23" fmla="*/ 63913 w 118205"/>
                <a:gd name="connsiteY23" fmla="*/ 133160 h 139160"/>
                <a:gd name="connsiteX24" fmla="*/ 40196 w 118205"/>
                <a:gd name="connsiteY24" fmla="*/ 139160 h 139160"/>
                <a:gd name="connsiteX25" fmla="*/ 11430 w 118205"/>
                <a:gd name="connsiteY25" fmla="*/ 129159 h 139160"/>
                <a:gd name="connsiteX26" fmla="*/ 0 w 118205"/>
                <a:gd name="connsiteY26" fmla="*/ 100394 h 139160"/>
                <a:gd name="connsiteX27" fmla="*/ 22765 w 118205"/>
                <a:gd name="connsiteY27" fmla="*/ 66961 h 139160"/>
                <a:gd name="connsiteX28" fmla="*/ 65151 w 118205"/>
                <a:gd name="connsiteY28" fmla="*/ 118872 h 139160"/>
                <a:gd name="connsiteX29" fmla="*/ 80105 w 118205"/>
                <a:gd name="connsiteY29" fmla="*/ 109728 h 139160"/>
                <a:gd name="connsiteX30" fmla="*/ 80105 w 118205"/>
                <a:gd name="connsiteY30" fmla="*/ 68294 h 139160"/>
                <a:gd name="connsiteX31" fmla="*/ 40481 w 118205"/>
                <a:gd name="connsiteY31" fmla="*/ 76391 h 139160"/>
                <a:gd name="connsiteX32" fmla="*/ 27146 w 118205"/>
                <a:gd name="connsiteY32" fmla="*/ 97441 h 139160"/>
                <a:gd name="connsiteX33" fmla="*/ 33528 w 118205"/>
                <a:gd name="connsiteY33" fmla="*/ 116586 h 139160"/>
                <a:gd name="connsiteX34" fmla="*/ 50768 w 118205"/>
                <a:gd name="connsiteY34" fmla="*/ 122682 h 139160"/>
                <a:gd name="connsiteX35" fmla="*/ 65151 w 118205"/>
                <a:gd name="connsiteY35" fmla="*/ 118872 h 13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205" h="139160">
                  <a:moveTo>
                    <a:pt x="22765" y="66961"/>
                  </a:moveTo>
                  <a:cubicBezTo>
                    <a:pt x="37814" y="59817"/>
                    <a:pt x="56959" y="56007"/>
                    <a:pt x="80010" y="55531"/>
                  </a:cubicBezTo>
                  <a:lnTo>
                    <a:pt x="80010" y="48768"/>
                  </a:lnTo>
                  <a:cubicBezTo>
                    <a:pt x="80010" y="41243"/>
                    <a:pt x="79248" y="35243"/>
                    <a:pt x="77629" y="30956"/>
                  </a:cubicBezTo>
                  <a:cubicBezTo>
                    <a:pt x="76009" y="26575"/>
                    <a:pt x="73247" y="23432"/>
                    <a:pt x="69342" y="21431"/>
                  </a:cubicBezTo>
                  <a:cubicBezTo>
                    <a:pt x="65437" y="19431"/>
                    <a:pt x="59817" y="18383"/>
                    <a:pt x="52578" y="18383"/>
                  </a:cubicBezTo>
                  <a:cubicBezTo>
                    <a:pt x="44387" y="18383"/>
                    <a:pt x="37052" y="19526"/>
                    <a:pt x="30575" y="21908"/>
                  </a:cubicBezTo>
                  <a:cubicBezTo>
                    <a:pt x="24098" y="24289"/>
                    <a:pt x="17621" y="27051"/>
                    <a:pt x="11240" y="30480"/>
                  </a:cubicBezTo>
                  <a:lnTo>
                    <a:pt x="5239" y="18002"/>
                  </a:lnTo>
                  <a:cubicBezTo>
                    <a:pt x="7334" y="16192"/>
                    <a:pt x="11144" y="13907"/>
                    <a:pt x="16764" y="11049"/>
                  </a:cubicBezTo>
                  <a:cubicBezTo>
                    <a:pt x="22384" y="8192"/>
                    <a:pt x="28861" y="5620"/>
                    <a:pt x="36290" y="3334"/>
                  </a:cubicBezTo>
                  <a:cubicBezTo>
                    <a:pt x="43625" y="1048"/>
                    <a:pt x="51054" y="0"/>
                    <a:pt x="58388" y="0"/>
                  </a:cubicBezTo>
                  <a:cubicBezTo>
                    <a:pt x="69818" y="0"/>
                    <a:pt x="78772" y="1619"/>
                    <a:pt x="85439" y="4667"/>
                  </a:cubicBezTo>
                  <a:cubicBezTo>
                    <a:pt x="92107" y="7811"/>
                    <a:pt x="96869" y="12764"/>
                    <a:pt x="99727" y="19717"/>
                  </a:cubicBezTo>
                  <a:cubicBezTo>
                    <a:pt x="102584" y="26575"/>
                    <a:pt x="104013" y="35814"/>
                    <a:pt x="104013" y="47435"/>
                  </a:cubicBezTo>
                  <a:lnTo>
                    <a:pt x="104013" y="124682"/>
                  </a:lnTo>
                  <a:lnTo>
                    <a:pt x="118205" y="124682"/>
                  </a:lnTo>
                  <a:lnTo>
                    <a:pt x="118205" y="135255"/>
                  </a:lnTo>
                  <a:cubicBezTo>
                    <a:pt x="114967" y="136017"/>
                    <a:pt x="110966" y="136874"/>
                    <a:pt x="106013" y="137636"/>
                  </a:cubicBezTo>
                  <a:cubicBezTo>
                    <a:pt x="101060" y="138398"/>
                    <a:pt x="96869" y="138875"/>
                    <a:pt x="93154" y="138875"/>
                  </a:cubicBezTo>
                  <a:cubicBezTo>
                    <a:pt x="88678" y="138875"/>
                    <a:pt x="85630" y="138208"/>
                    <a:pt x="84011" y="136874"/>
                  </a:cubicBezTo>
                  <a:cubicBezTo>
                    <a:pt x="82391" y="135541"/>
                    <a:pt x="81629" y="132493"/>
                    <a:pt x="81629" y="127826"/>
                  </a:cubicBezTo>
                  <a:lnTo>
                    <a:pt x="81629" y="119920"/>
                  </a:lnTo>
                  <a:cubicBezTo>
                    <a:pt x="76771" y="124682"/>
                    <a:pt x="70961" y="129159"/>
                    <a:pt x="63913" y="133160"/>
                  </a:cubicBezTo>
                  <a:cubicBezTo>
                    <a:pt x="56864" y="137160"/>
                    <a:pt x="49054" y="139160"/>
                    <a:pt x="40196" y="139160"/>
                  </a:cubicBezTo>
                  <a:cubicBezTo>
                    <a:pt x="28670" y="139160"/>
                    <a:pt x="19050" y="135827"/>
                    <a:pt x="11430" y="129159"/>
                  </a:cubicBezTo>
                  <a:cubicBezTo>
                    <a:pt x="3810" y="122492"/>
                    <a:pt x="0" y="112871"/>
                    <a:pt x="0" y="100394"/>
                  </a:cubicBezTo>
                  <a:cubicBezTo>
                    <a:pt x="95" y="85249"/>
                    <a:pt x="7715" y="74105"/>
                    <a:pt x="22765" y="66961"/>
                  </a:cubicBezTo>
                  <a:close/>
                  <a:moveTo>
                    <a:pt x="65151" y="118872"/>
                  </a:moveTo>
                  <a:cubicBezTo>
                    <a:pt x="70580" y="116300"/>
                    <a:pt x="75533" y="113252"/>
                    <a:pt x="80105" y="109728"/>
                  </a:cubicBezTo>
                  <a:lnTo>
                    <a:pt x="80105" y="68294"/>
                  </a:lnTo>
                  <a:cubicBezTo>
                    <a:pt x="62675" y="68294"/>
                    <a:pt x="49435" y="70961"/>
                    <a:pt x="40481" y="76391"/>
                  </a:cubicBezTo>
                  <a:cubicBezTo>
                    <a:pt x="31528" y="81820"/>
                    <a:pt x="27146" y="88773"/>
                    <a:pt x="27146" y="97441"/>
                  </a:cubicBezTo>
                  <a:cubicBezTo>
                    <a:pt x="27146" y="106109"/>
                    <a:pt x="29242" y="112490"/>
                    <a:pt x="33528" y="116586"/>
                  </a:cubicBezTo>
                  <a:cubicBezTo>
                    <a:pt x="37814" y="120682"/>
                    <a:pt x="43529" y="122682"/>
                    <a:pt x="50768" y="122682"/>
                  </a:cubicBezTo>
                  <a:cubicBezTo>
                    <a:pt x="54864" y="122682"/>
                    <a:pt x="59627" y="121444"/>
                    <a:pt x="65151" y="118872"/>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5" name="Freeform: Shape 1027">
              <a:extLst>
                <a:ext uri="{FF2B5EF4-FFF2-40B4-BE49-F238E27FC236}">
                  <a16:creationId xmlns:a16="http://schemas.microsoft.com/office/drawing/2014/main" id="{C679F9A0-4A1C-08FB-EDE8-B3424D91FBCD}"/>
                </a:ext>
              </a:extLst>
            </p:cNvPr>
            <p:cNvSpPr/>
            <p:nvPr/>
          </p:nvSpPr>
          <p:spPr>
            <a:xfrm>
              <a:off x="12665201" y="6485731"/>
              <a:ext cx="65055" cy="197072"/>
            </a:xfrm>
            <a:custGeom>
              <a:avLst/>
              <a:gdLst>
                <a:gd name="connsiteX0" fmla="*/ 19526 w 65055"/>
                <a:gd name="connsiteY0" fmla="*/ 17526 h 197072"/>
                <a:gd name="connsiteX1" fmla="*/ 0 w 65055"/>
                <a:gd name="connsiteY1" fmla="*/ 14859 h 197072"/>
                <a:gd name="connsiteX2" fmla="*/ 0 w 65055"/>
                <a:gd name="connsiteY2" fmla="*/ 4572 h 197072"/>
                <a:gd name="connsiteX3" fmla="*/ 38767 w 65055"/>
                <a:gd name="connsiteY3" fmla="*/ 0 h 197072"/>
                <a:gd name="connsiteX4" fmla="*/ 39243 w 65055"/>
                <a:gd name="connsiteY4" fmla="*/ 0 h 197072"/>
                <a:gd name="connsiteX5" fmla="*/ 44577 w 65055"/>
                <a:gd name="connsiteY5" fmla="*/ 3620 h 197072"/>
                <a:gd name="connsiteX6" fmla="*/ 44577 w 65055"/>
                <a:gd name="connsiteY6" fmla="*/ 183356 h 197072"/>
                <a:gd name="connsiteX7" fmla="*/ 65056 w 65055"/>
                <a:gd name="connsiteY7" fmla="*/ 185261 h 197072"/>
                <a:gd name="connsiteX8" fmla="*/ 65056 w 65055"/>
                <a:gd name="connsiteY8" fmla="*/ 197072 h 197072"/>
                <a:gd name="connsiteX9" fmla="*/ 95 w 65055"/>
                <a:gd name="connsiteY9" fmla="*/ 197072 h 197072"/>
                <a:gd name="connsiteX10" fmla="*/ 95 w 65055"/>
                <a:gd name="connsiteY10" fmla="*/ 185261 h 197072"/>
                <a:gd name="connsiteX11" fmla="*/ 19622 w 65055"/>
                <a:gd name="connsiteY11" fmla="*/ 183071 h 197072"/>
                <a:gd name="connsiteX12" fmla="*/ 19622 w 65055"/>
                <a:gd name="connsiteY12" fmla="*/ 17526 h 1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55" h="197072">
                  <a:moveTo>
                    <a:pt x="19526" y="17526"/>
                  </a:moveTo>
                  <a:lnTo>
                    <a:pt x="0" y="14859"/>
                  </a:lnTo>
                  <a:lnTo>
                    <a:pt x="0" y="4572"/>
                  </a:lnTo>
                  <a:lnTo>
                    <a:pt x="38767" y="0"/>
                  </a:lnTo>
                  <a:lnTo>
                    <a:pt x="39243" y="0"/>
                  </a:lnTo>
                  <a:lnTo>
                    <a:pt x="44577" y="3620"/>
                  </a:lnTo>
                  <a:lnTo>
                    <a:pt x="44577" y="183356"/>
                  </a:lnTo>
                  <a:lnTo>
                    <a:pt x="65056" y="185261"/>
                  </a:lnTo>
                  <a:lnTo>
                    <a:pt x="65056" y="197072"/>
                  </a:lnTo>
                  <a:lnTo>
                    <a:pt x="95" y="197072"/>
                  </a:lnTo>
                  <a:lnTo>
                    <a:pt x="95" y="185261"/>
                  </a:lnTo>
                  <a:lnTo>
                    <a:pt x="19622" y="183071"/>
                  </a:lnTo>
                  <a:lnTo>
                    <a:pt x="19622" y="17526"/>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6" name="Freeform: Shape 1028">
              <a:extLst>
                <a:ext uri="{FF2B5EF4-FFF2-40B4-BE49-F238E27FC236}">
                  <a16:creationId xmlns:a16="http://schemas.microsoft.com/office/drawing/2014/main" id="{9E31D9CF-375E-5738-A3C8-B2E3744037CA}"/>
                </a:ext>
              </a:extLst>
            </p:cNvPr>
            <p:cNvSpPr/>
            <p:nvPr/>
          </p:nvSpPr>
          <p:spPr>
            <a:xfrm>
              <a:off x="12803504" y="6485731"/>
              <a:ext cx="131064" cy="199646"/>
            </a:xfrm>
            <a:custGeom>
              <a:avLst/>
              <a:gdLst>
                <a:gd name="connsiteX0" fmla="*/ 26289 w 131064"/>
                <a:gd name="connsiteY0" fmla="*/ 192500 h 199646"/>
                <a:gd name="connsiteX1" fmla="*/ 7144 w 131064"/>
                <a:gd name="connsiteY1" fmla="*/ 170402 h 199646"/>
                <a:gd name="connsiteX2" fmla="*/ 0 w 131064"/>
                <a:gd name="connsiteY2" fmla="*/ 133541 h 199646"/>
                <a:gd name="connsiteX3" fmla="*/ 8382 w 131064"/>
                <a:gd name="connsiteY3" fmla="*/ 96203 h 199646"/>
                <a:gd name="connsiteX4" fmla="*/ 32575 w 131064"/>
                <a:gd name="connsiteY4" fmla="*/ 69628 h 199646"/>
                <a:gd name="connsiteX5" fmla="*/ 69723 w 131064"/>
                <a:gd name="connsiteY5" fmla="*/ 59912 h 199646"/>
                <a:gd name="connsiteX6" fmla="*/ 92107 w 131064"/>
                <a:gd name="connsiteY6" fmla="*/ 62579 h 199646"/>
                <a:gd name="connsiteX7" fmla="*/ 92107 w 131064"/>
                <a:gd name="connsiteY7" fmla="*/ 17526 h 199646"/>
                <a:gd name="connsiteX8" fmla="*/ 67532 w 131064"/>
                <a:gd name="connsiteY8" fmla="*/ 14669 h 199646"/>
                <a:gd name="connsiteX9" fmla="*/ 67532 w 131064"/>
                <a:gd name="connsiteY9" fmla="*/ 4286 h 199646"/>
                <a:gd name="connsiteX10" fmla="*/ 111062 w 131064"/>
                <a:gd name="connsiteY10" fmla="*/ 0 h 199646"/>
                <a:gd name="connsiteX11" fmla="*/ 111824 w 131064"/>
                <a:gd name="connsiteY11" fmla="*/ 0 h 199646"/>
                <a:gd name="connsiteX12" fmla="*/ 117158 w 131064"/>
                <a:gd name="connsiteY12" fmla="*/ 3810 h 199646"/>
                <a:gd name="connsiteX13" fmla="*/ 117158 w 131064"/>
                <a:gd name="connsiteY13" fmla="*/ 184785 h 199646"/>
                <a:gd name="connsiteX14" fmla="*/ 131064 w 131064"/>
                <a:gd name="connsiteY14" fmla="*/ 184785 h 199646"/>
                <a:gd name="connsiteX15" fmla="*/ 131064 w 131064"/>
                <a:gd name="connsiteY15" fmla="*/ 195834 h 199646"/>
                <a:gd name="connsiteX16" fmla="*/ 117729 w 131064"/>
                <a:gd name="connsiteY16" fmla="*/ 198501 h 199646"/>
                <a:gd name="connsiteX17" fmla="*/ 105823 w 131064"/>
                <a:gd name="connsiteY17" fmla="*/ 199454 h 199646"/>
                <a:gd name="connsiteX18" fmla="*/ 96965 w 131064"/>
                <a:gd name="connsiteY18" fmla="*/ 197263 h 199646"/>
                <a:gd name="connsiteX19" fmla="*/ 94298 w 131064"/>
                <a:gd name="connsiteY19" fmla="*/ 188119 h 199646"/>
                <a:gd name="connsiteX20" fmla="*/ 94298 w 131064"/>
                <a:gd name="connsiteY20" fmla="*/ 180404 h 199646"/>
                <a:gd name="connsiteX21" fmla="*/ 76581 w 131064"/>
                <a:gd name="connsiteY21" fmla="*/ 194119 h 199646"/>
                <a:gd name="connsiteX22" fmla="*/ 52864 w 131064"/>
                <a:gd name="connsiteY22" fmla="*/ 199644 h 199646"/>
                <a:gd name="connsiteX23" fmla="*/ 26289 w 131064"/>
                <a:gd name="connsiteY23" fmla="*/ 192500 h 199646"/>
                <a:gd name="connsiteX24" fmla="*/ 80010 w 131064"/>
                <a:gd name="connsiteY24" fmla="*/ 178403 h 199646"/>
                <a:gd name="connsiteX25" fmla="*/ 92297 w 131064"/>
                <a:gd name="connsiteY25" fmla="*/ 168688 h 199646"/>
                <a:gd name="connsiteX26" fmla="*/ 92297 w 131064"/>
                <a:gd name="connsiteY26" fmla="*/ 80582 h 199646"/>
                <a:gd name="connsiteX27" fmla="*/ 83249 w 131064"/>
                <a:gd name="connsiteY27" fmla="*/ 75438 h 199646"/>
                <a:gd name="connsiteX28" fmla="*/ 68199 w 131064"/>
                <a:gd name="connsiteY28" fmla="*/ 73152 h 199646"/>
                <a:gd name="connsiteX29" fmla="*/ 38291 w 131064"/>
                <a:gd name="connsiteY29" fmla="*/ 87440 h 199646"/>
                <a:gd name="connsiteX30" fmla="*/ 27146 w 131064"/>
                <a:gd name="connsiteY30" fmla="*/ 131636 h 199646"/>
                <a:gd name="connsiteX31" fmla="*/ 37052 w 131064"/>
                <a:gd name="connsiteY31" fmla="*/ 170117 h 199646"/>
                <a:gd name="connsiteX32" fmla="*/ 62579 w 131064"/>
                <a:gd name="connsiteY32" fmla="*/ 182594 h 199646"/>
                <a:gd name="connsiteX33" fmla="*/ 80010 w 131064"/>
                <a:gd name="connsiteY33" fmla="*/ 178403 h 19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064" h="199646">
                  <a:moveTo>
                    <a:pt x="26289" y="192500"/>
                  </a:moveTo>
                  <a:cubicBezTo>
                    <a:pt x="18288" y="187738"/>
                    <a:pt x="11906" y="180308"/>
                    <a:pt x="7144" y="170402"/>
                  </a:cubicBezTo>
                  <a:cubicBezTo>
                    <a:pt x="2381" y="160496"/>
                    <a:pt x="0" y="148209"/>
                    <a:pt x="0" y="133541"/>
                  </a:cubicBezTo>
                  <a:cubicBezTo>
                    <a:pt x="0" y="119920"/>
                    <a:pt x="2762" y="107442"/>
                    <a:pt x="8382" y="96203"/>
                  </a:cubicBezTo>
                  <a:cubicBezTo>
                    <a:pt x="14002" y="84963"/>
                    <a:pt x="22098" y="76105"/>
                    <a:pt x="32575" y="69628"/>
                  </a:cubicBezTo>
                  <a:cubicBezTo>
                    <a:pt x="43053" y="63151"/>
                    <a:pt x="55436" y="59912"/>
                    <a:pt x="69723" y="59912"/>
                  </a:cubicBezTo>
                  <a:cubicBezTo>
                    <a:pt x="77915" y="59912"/>
                    <a:pt x="85344" y="60770"/>
                    <a:pt x="92107" y="62579"/>
                  </a:cubicBezTo>
                  <a:lnTo>
                    <a:pt x="92107" y="17526"/>
                  </a:lnTo>
                  <a:lnTo>
                    <a:pt x="67532" y="14669"/>
                  </a:lnTo>
                  <a:lnTo>
                    <a:pt x="67532" y="4286"/>
                  </a:lnTo>
                  <a:lnTo>
                    <a:pt x="111062" y="0"/>
                  </a:lnTo>
                  <a:lnTo>
                    <a:pt x="111824" y="0"/>
                  </a:lnTo>
                  <a:lnTo>
                    <a:pt x="117158" y="3810"/>
                  </a:lnTo>
                  <a:lnTo>
                    <a:pt x="117158" y="184785"/>
                  </a:lnTo>
                  <a:lnTo>
                    <a:pt x="131064" y="184785"/>
                  </a:lnTo>
                  <a:lnTo>
                    <a:pt x="131064" y="195834"/>
                  </a:lnTo>
                  <a:cubicBezTo>
                    <a:pt x="125921" y="196977"/>
                    <a:pt x="121444" y="197834"/>
                    <a:pt x="117729" y="198501"/>
                  </a:cubicBezTo>
                  <a:cubicBezTo>
                    <a:pt x="114014" y="199168"/>
                    <a:pt x="110014" y="199454"/>
                    <a:pt x="105823" y="199454"/>
                  </a:cubicBezTo>
                  <a:cubicBezTo>
                    <a:pt x="101632" y="199454"/>
                    <a:pt x="98679" y="198692"/>
                    <a:pt x="96965" y="197263"/>
                  </a:cubicBezTo>
                  <a:cubicBezTo>
                    <a:pt x="95155" y="195834"/>
                    <a:pt x="94298" y="192786"/>
                    <a:pt x="94298" y="188119"/>
                  </a:cubicBezTo>
                  <a:lnTo>
                    <a:pt x="94298" y="180404"/>
                  </a:lnTo>
                  <a:cubicBezTo>
                    <a:pt x="89821" y="185833"/>
                    <a:pt x="83915" y="190405"/>
                    <a:pt x="76581" y="194119"/>
                  </a:cubicBezTo>
                  <a:cubicBezTo>
                    <a:pt x="69247" y="197834"/>
                    <a:pt x="61341" y="199644"/>
                    <a:pt x="52864" y="199644"/>
                  </a:cubicBezTo>
                  <a:cubicBezTo>
                    <a:pt x="43148" y="199739"/>
                    <a:pt x="34290" y="197263"/>
                    <a:pt x="26289" y="192500"/>
                  </a:cubicBezTo>
                  <a:close/>
                  <a:moveTo>
                    <a:pt x="80010" y="178403"/>
                  </a:moveTo>
                  <a:cubicBezTo>
                    <a:pt x="85439" y="175641"/>
                    <a:pt x="89535" y="172307"/>
                    <a:pt x="92297" y="168688"/>
                  </a:cubicBezTo>
                  <a:lnTo>
                    <a:pt x="92297" y="80582"/>
                  </a:lnTo>
                  <a:cubicBezTo>
                    <a:pt x="91059" y="78677"/>
                    <a:pt x="88011" y="76962"/>
                    <a:pt x="83249" y="75438"/>
                  </a:cubicBezTo>
                  <a:cubicBezTo>
                    <a:pt x="78486" y="73914"/>
                    <a:pt x="73533" y="73152"/>
                    <a:pt x="68199" y="73152"/>
                  </a:cubicBezTo>
                  <a:cubicBezTo>
                    <a:pt x="55721" y="73152"/>
                    <a:pt x="45720" y="77915"/>
                    <a:pt x="38291" y="87440"/>
                  </a:cubicBezTo>
                  <a:cubicBezTo>
                    <a:pt x="30861" y="96965"/>
                    <a:pt x="27146" y="111728"/>
                    <a:pt x="27146" y="131636"/>
                  </a:cubicBezTo>
                  <a:cubicBezTo>
                    <a:pt x="27146" y="148971"/>
                    <a:pt x="30385" y="161830"/>
                    <a:pt x="37052" y="170117"/>
                  </a:cubicBezTo>
                  <a:cubicBezTo>
                    <a:pt x="43720" y="178403"/>
                    <a:pt x="52102" y="182594"/>
                    <a:pt x="62579" y="182594"/>
                  </a:cubicBezTo>
                  <a:cubicBezTo>
                    <a:pt x="68675" y="182594"/>
                    <a:pt x="74486" y="181261"/>
                    <a:pt x="80010" y="178403"/>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7" name="Freeform: Shape 1029">
              <a:extLst>
                <a:ext uri="{FF2B5EF4-FFF2-40B4-BE49-F238E27FC236}">
                  <a16:creationId xmlns:a16="http://schemas.microsoft.com/office/drawing/2014/main" id="{F5B52EDE-1B95-DD99-979A-9F3DFEE0D2C4}"/>
                </a:ext>
              </a:extLst>
            </p:cNvPr>
            <p:cNvSpPr/>
            <p:nvPr/>
          </p:nvSpPr>
          <p:spPr>
            <a:xfrm>
              <a:off x="12953333" y="6545548"/>
              <a:ext cx="110680" cy="139828"/>
            </a:xfrm>
            <a:custGeom>
              <a:avLst/>
              <a:gdLst>
                <a:gd name="connsiteX0" fmla="*/ 15240 w 110680"/>
                <a:gd name="connsiteY0" fmla="*/ 120872 h 139828"/>
                <a:gd name="connsiteX1" fmla="*/ 0 w 110680"/>
                <a:gd name="connsiteY1" fmla="*/ 70104 h 139828"/>
                <a:gd name="connsiteX2" fmla="*/ 7906 w 110680"/>
                <a:gd name="connsiteY2" fmla="*/ 33242 h 139828"/>
                <a:gd name="connsiteX3" fmla="*/ 30194 w 110680"/>
                <a:gd name="connsiteY3" fmla="*/ 8668 h 139828"/>
                <a:gd name="connsiteX4" fmla="*/ 62770 w 110680"/>
                <a:gd name="connsiteY4" fmla="*/ 0 h 139828"/>
                <a:gd name="connsiteX5" fmla="*/ 97536 w 110680"/>
                <a:gd name="connsiteY5" fmla="*/ 12382 h 139828"/>
                <a:gd name="connsiteX6" fmla="*/ 110681 w 110680"/>
                <a:gd name="connsiteY6" fmla="*/ 47911 h 139828"/>
                <a:gd name="connsiteX7" fmla="*/ 108966 w 110680"/>
                <a:gd name="connsiteY7" fmla="*/ 70295 h 139828"/>
                <a:gd name="connsiteX8" fmla="*/ 26194 w 110680"/>
                <a:gd name="connsiteY8" fmla="*/ 70295 h 139828"/>
                <a:gd name="connsiteX9" fmla="*/ 37243 w 110680"/>
                <a:gd name="connsiteY9" fmla="*/ 108680 h 139828"/>
                <a:gd name="connsiteX10" fmla="*/ 67342 w 110680"/>
                <a:gd name="connsiteY10" fmla="*/ 123253 h 139828"/>
                <a:gd name="connsiteX11" fmla="*/ 87440 w 110680"/>
                <a:gd name="connsiteY11" fmla="*/ 119729 h 139828"/>
                <a:gd name="connsiteX12" fmla="*/ 103727 w 110680"/>
                <a:gd name="connsiteY12" fmla="*/ 111442 h 139828"/>
                <a:gd name="connsiteX13" fmla="*/ 108299 w 110680"/>
                <a:gd name="connsiteY13" fmla="*/ 122015 h 139828"/>
                <a:gd name="connsiteX14" fmla="*/ 87630 w 110680"/>
                <a:gd name="connsiteY14" fmla="*/ 134493 h 139828"/>
                <a:gd name="connsiteX15" fmla="*/ 59722 w 110680"/>
                <a:gd name="connsiteY15" fmla="*/ 139827 h 139828"/>
                <a:gd name="connsiteX16" fmla="*/ 15240 w 110680"/>
                <a:gd name="connsiteY16" fmla="*/ 120872 h 139828"/>
                <a:gd name="connsiteX17" fmla="*/ 84106 w 110680"/>
                <a:gd name="connsiteY17" fmla="*/ 57626 h 139828"/>
                <a:gd name="connsiteX18" fmla="*/ 84868 w 110680"/>
                <a:gd name="connsiteY18" fmla="*/ 47244 h 139828"/>
                <a:gd name="connsiteX19" fmla="*/ 78296 w 110680"/>
                <a:gd name="connsiteY19" fmla="*/ 22574 h 139828"/>
                <a:gd name="connsiteX20" fmla="*/ 58198 w 110680"/>
                <a:gd name="connsiteY20" fmla="*/ 13525 h 139828"/>
                <a:gd name="connsiteX21" fmla="*/ 35909 w 110680"/>
                <a:gd name="connsiteY21" fmla="*/ 23622 h 139828"/>
                <a:gd name="connsiteX22" fmla="*/ 26384 w 110680"/>
                <a:gd name="connsiteY22" fmla="*/ 57531 h 139828"/>
                <a:gd name="connsiteX23" fmla="*/ 84106 w 110680"/>
                <a:gd name="connsiteY23" fmla="*/ 57531 h 13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680" h="139828">
                  <a:moveTo>
                    <a:pt x="15240" y="120872"/>
                  </a:moveTo>
                  <a:cubicBezTo>
                    <a:pt x="5048" y="108204"/>
                    <a:pt x="0" y="91249"/>
                    <a:pt x="0" y="70104"/>
                  </a:cubicBezTo>
                  <a:cubicBezTo>
                    <a:pt x="0" y="56102"/>
                    <a:pt x="2667" y="43910"/>
                    <a:pt x="7906" y="33242"/>
                  </a:cubicBezTo>
                  <a:cubicBezTo>
                    <a:pt x="13145" y="22574"/>
                    <a:pt x="20574" y="14478"/>
                    <a:pt x="30194" y="8668"/>
                  </a:cubicBezTo>
                  <a:cubicBezTo>
                    <a:pt x="39815" y="2857"/>
                    <a:pt x="50578" y="0"/>
                    <a:pt x="62770" y="0"/>
                  </a:cubicBezTo>
                  <a:cubicBezTo>
                    <a:pt x="77724" y="0"/>
                    <a:pt x="89249" y="4096"/>
                    <a:pt x="97536" y="12382"/>
                  </a:cubicBezTo>
                  <a:cubicBezTo>
                    <a:pt x="105823" y="20669"/>
                    <a:pt x="110204" y="32480"/>
                    <a:pt x="110681" y="47911"/>
                  </a:cubicBezTo>
                  <a:cubicBezTo>
                    <a:pt x="110681" y="57722"/>
                    <a:pt x="110109" y="65151"/>
                    <a:pt x="108966" y="70295"/>
                  </a:cubicBezTo>
                  <a:lnTo>
                    <a:pt x="26194" y="70295"/>
                  </a:lnTo>
                  <a:cubicBezTo>
                    <a:pt x="26480" y="86201"/>
                    <a:pt x="30194" y="98965"/>
                    <a:pt x="37243" y="108680"/>
                  </a:cubicBezTo>
                  <a:cubicBezTo>
                    <a:pt x="44291" y="118396"/>
                    <a:pt x="54293" y="123253"/>
                    <a:pt x="67342" y="123253"/>
                  </a:cubicBezTo>
                  <a:cubicBezTo>
                    <a:pt x="73724" y="123253"/>
                    <a:pt x="80486" y="122111"/>
                    <a:pt x="87440" y="119729"/>
                  </a:cubicBezTo>
                  <a:cubicBezTo>
                    <a:pt x="94393" y="117443"/>
                    <a:pt x="99822" y="114586"/>
                    <a:pt x="103727" y="111442"/>
                  </a:cubicBezTo>
                  <a:lnTo>
                    <a:pt x="108299" y="122015"/>
                  </a:lnTo>
                  <a:cubicBezTo>
                    <a:pt x="103632" y="126873"/>
                    <a:pt x="96774" y="130969"/>
                    <a:pt x="87630" y="134493"/>
                  </a:cubicBezTo>
                  <a:cubicBezTo>
                    <a:pt x="78486" y="138017"/>
                    <a:pt x="69152" y="139827"/>
                    <a:pt x="59722" y="139827"/>
                  </a:cubicBezTo>
                  <a:cubicBezTo>
                    <a:pt x="40196" y="139922"/>
                    <a:pt x="25432" y="133540"/>
                    <a:pt x="15240" y="120872"/>
                  </a:cubicBezTo>
                  <a:close/>
                  <a:moveTo>
                    <a:pt x="84106" y="57626"/>
                  </a:moveTo>
                  <a:cubicBezTo>
                    <a:pt x="84582" y="54292"/>
                    <a:pt x="84868" y="50863"/>
                    <a:pt x="84868" y="47244"/>
                  </a:cubicBezTo>
                  <a:cubicBezTo>
                    <a:pt x="84677" y="36862"/>
                    <a:pt x="82487" y="28575"/>
                    <a:pt x="78296" y="22574"/>
                  </a:cubicBezTo>
                  <a:cubicBezTo>
                    <a:pt x="74009" y="16574"/>
                    <a:pt x="67342" y="13525"/>
                    <a:pt x="58198" y="13525"/>
                  </a:cubicBezTo>
                  <a:cubicBezTo>
                    <a:pt x="48863" y="13525"/>
                    <a:pt x="41434" y="16859"/>
                    <a:pt x="35909" y="23622"/>
                  </a:cubicBezTo>
                  <a:cubicBezTo>
                    <a:pt x="30385" y="30385"/>
                    <a:pt x="27242" y="41624"/>
                    <a:pt x="26384" y="57531"/>
                  </a:cubicBezTo>
                  <a:lnTo>
                    <a:pt x="84106" y="57531"/>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8" name="Freeform: Shape 1030">
              <a:extLst>
                <a:ext uri="{FF2B5EF4-FFF2-40B4-BE49-F238E27FC236}">
                  <a16:creationId xmlns:a16="http://schemas.microsoft.com/office/drawing/2014/main" id="{A5851528-853B-0C2D-67C5-ADD9537B9EB1}"/>
                </a:ext>
              </a:extLst>
            </p:cNvPr>
            <p:cNvSpPr/>
            <p:nvPr/>
          </p:nvSpPr>
          <p:spPr>
            <a:xfrm>
              <a:off x="10779728" y="6781672"/>
              <a:ext cx="118872" cy="183269"/>
            </a:xfrm>
            <a:custGeom>
              <a:avLst/>
              <a:gdLst>
                <a:gd name="connsiteX0" fmla="*/ 32480 w 118872"/>
                <a:gd name="connsiteY0" fmla="*/ 181166 h 183269"/>
                <a:gd name="connsiteX1" fmla="*/ 10859 w 118872"/>
                <a:gd name="connsiteY1" fmla="*/ 175355 h 183269"/>
                <a:gd name="connsiteX2" fmla="*/ 0 w 118872"/>
                <a:gd name="connsiteY2" fmla="*/ 172498 h 183269"/>
                <a:gd name="connsiteX3" fmla="*/ 1905 w 118872"/>
                <a:gd name="connsiteY3" fmla="*/ 128969 h 183269"/>
                <a:gd name="connsiteX4" fmla="*/ 17336 w 118872"/>
                <a:gd name="connsiteY4" fmla="*/ 128969 h 183269"/>
                <a:gd name="connsiteX5" fmla="*/ 21431 w 118872"/>
                <a:gd name="connsiteY5" fmla="*/ 160211 h 183269"/>
                <a:gd name="connsiteX6" fmla="*/ 34766 w 118872"/>
                <a:gd name="connsiteY6" fmla="*/ 167069 h 183269"/>
                <a:gd name="connsiteX7" fmla="*/ 55055 w 118872"/>
                <a:gd name="connsiteY7" fmla="*/ 170117 h 183269"/>
                <a:gd name="connsiteX8" fmla="*/ 82868 w 118872"/>
                <a:gd name="connsiteY8" fmla="*/ 161925 h 183269"/>
                <a:gd name="connsiteX9" fmla="*/ 92393 w 118872"/>
                <a:gd name="connsiteY9" fmla="*/ 139351 h 183269"/>
                <a:gd name="connsiteX10" fmla="*/ 87249 w 118872"/>
                <a:gd name="connsiteY10" fmla="*/ 123253 h 183269"/>
                <a:gd name="connsiteX11" fmla="*/ 73533 w 118872"/>
                <a:gd name="connsiteY11" fmla="*/ 111728 h 183269"/>
                <a:gd name="connsiteX12" fmla="*/ 50101 w 118872"/>
                <a:gd name="connsiteY12" fmla="*/ 100394 h 183269"/>
                <a:gd name="connsiteX13" fmla="*/ 26670 w 118872"/>
                <a:gd name="connsiteY13" fmla="*/ 88106 h 183269"/>
                <a:gd name="connsiteX14" fmla="*/ 9335 w 118872"/>
                <a:gd name="connsiteY14" fmla="*/ 71342 h 183269"/>
                <a:gd name="connsiteX15" fmla="*/ 2000 w 118872"/>
                <a:gd name="connsiteY15" fmla="*/ 46196 h 183269"/>
                <a:gd name="connsiteX16" fmla="*/ 9144 w 118872"/>
                <a:gd name="connsiteY16" fmla="*/ 22479 h 183269"/>
                <a:gd name="connsiteX17" fmla="*/ 29623 w 118872"/>
                <a:gd name="connsiteY17" fmla="*/ 6001 h 183269"/>
                <a:gd name="connsiteX18" fmla="*/ 60770 w 118872"/>
                <a:gd name="connsiteY18" fmla="*/ 0 h 183269"/>
                <a:gd name="connsiteX19" fmla="*/ 80391 w 118872"/>
                <a:gd name="connsiteY19" fmla="*/ 1715 h 183269"/>
                <a:gd name="connsiteX20" fmla="*/ 99727 w 118872"/>
                <a:gd name="connsiteY20" fmla="*/ 6286 h 183269"/>
                <a:gd name="connsiteX21" fmla="*/ 107918 w 118872"/>
                <a:gd name="connsiteY21" fmla="*/ 8477 h 183269"/>
                <a:gd name="connsiteX22" fmla="*/ 106394 w 118872"/>
                <a:gd name="connsiteY22" fmla="*/ 48863 h 183269"/>
                <a:gd name="connsiteX23" fmla="*/ 91726 w 118872"/>
                <a:gd name="connsiteY23" fmla="*/ 48863 h 183269"/>
                <a:gd name="connsiteX24" fmla="*/ 86868 w 118872"/>
                <a:gd name="connsiteY24" fmla="*/ 19241 h 183269"/>
                <a:gd name="connsiteX25" fmla="*/ 76867 w 118872"/>
                <a:gd name="connsiteY25" fmla="*/ 14669 h 183269"/>
                <a:gd name="connsiteX26" fmla="*/ 60389 w 118872"/>
                <a:gd name="connsiteY26" fmla="*/ 12478 h 183269"/>
                <a:gd name="connsiteX27" fmla="*/ 35243 w 118872"/>
                <a:gd name="connsiteY27" fmla="*/ 19431 h 183269"/>
                <a:gd name="connsiteX28" fmla="*/ 26670 w 118872"/>
                <a:gd name="connsiteY28" fmla="*/ 39624 h 183269"/>
                <a:gd name="connsiteX29" fmla="*/ 31814 w 118872"/>
                <a:gd name="connsiteY29" fmla="*/ 55721 h 183269"/>
                <a:gd name="connsiteX30" fmla="*/ 44672 w 118872"/>
                <a:gd name="connsiteY30" fmla="*/ 66770 h 183269"/>
                <a:gd name="connsiteX31" fmla="*/ 69247 w 118872"/>
                <a:gd name="connsiteY31" fmla="*/ 79248 h 183269"/>
                <a:gd name="connsiteX32" fmla="*/ 94774 w 118872"/>
                <a:gd name="connsiteY32" fmla="*/ 92774 h 183269"/>
                <a:gd name="connsiteX33" fmla="*/ 111728 w 118872"/>
                <a:gd name="connsiteY33" fmla="*/ 108490 h 183269"/>
                <a:gd name="connsiteX34" fmla="*/ 118872 w 118872"/>
                <a:gd name="connsiteY34" fmla="*/ 131731 h 183269"/>
                <a:gd name="connsiteX35" fmla="*/ 111728 w 118872"/>
                <a:gd name="connsiteY35" fmla="*/ 156305 h 183269"/>
                <a:gd name="connsiteX36" fmla="*/ 90106 w 118872"/>
                <a:gd name="connsiteY36" fmla="*/ 175641 h 183269"/>
                <a:gd name="connsiteX37" fmla="*/ 54864 w 118872"/>
                <a:gd name="connsiteY37" fmla="*/ 183261 h 183269"/>
                <a:gd name="connsiteX38" fmla="*/ 32480 w 118872"/>
                <a:gd name="connsiteY38" fmla="*/ 181166 h 18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8872" h="183269">
                  <a:moveTo>
                    <a:pt x="32480" y="181166"/>
                  </a:moveTo>
                  <a:cubicBezTo>
                    <a:pt x="25908" y="179737"/>
                    <a:pt x="18669" y="177832"/>
                    <a:pt x="10859" y="175355"/>
                  </a:cubicBezTo>
                  <a:cubicBezTo>
                    <a:pt x="6096" y="173546"/>
                    <a:pt x="2477" y="172593"/>
                    <a:pt x="0" y="172498"/>
                  </a:cubicBezTo>
                  <a:lnTo>
                    <a:pt x="1905" y="128969"/>
                  </a:lnTo>
                  <a:lnTo>
                    <a:pt x="17336" y="128969"/>
                  </a:lnTo>
                  <a:lnTo>
                    <a:pt x="21431" y="160211"/>
                  </a:lnTo>
                  <a:cubicBezTo>
                    <a:pt x="24194" y="162782"/>
                    <a:pt x="28575" y="165068"/>
                    <a:pt x="34766" y="167069"/>
                  </a:cubicBezTo>
                  <a:cubicBezTo>
                    <a:pt x="40958" y="169069"/>
                    <a:pt x="47720" y="170117"/>
                    <a:pt x="55055" y="170117"/>
                  </a:cubicBezTo>
                  <a:cubicBezTo>
                    <a:pt x="67247" y="170117"/>
                    <a:pt x="76486" y="167354"/>
                    <a:pt x="82868" y="161925"/>
                  </a:cubicBezTo>
                  <a:cubicBezTo>
                    <a:pt x="89249" y="156496"/>
                    <a:pt x="92393" y="148971"/>
                    <a:pt x="92393" y="139351"/>
                  </a:cubicBezTo>
                  <a:cubicBezTo>
                    <a:pt x="92393" y="133064"/>
                    <a:pt x="90678" y="127730"/>
                    <a:pt x="87249" y="123253"/>
                  </a:cubicBezTo>
                  <a:cubicBezTo>
                    <a:pt x="83820" y="118777"/>
                    <a:pt x="79248" y="114872"/>
                    <a:pt x="73533" y="111728"/>
                  </a:cubicBezTo>
                  <a:cubicBezTo>
                    <a:pt x="67818" y="108490"/>
                    <a:pt x="60008" y="104775"/>
                    <a:pt x="50101" y="100394"/>
                  </a:cubicBezTo>
                  <a:cubicBezTo>
                    <a:pt x="41148" y="96393"/>
                    <a:pt x="33338" y="92297"/>
                    <a:pt x="26670" y="88106"/>
                  </a:cubicBezTo>
                  <a:cubicBezTo>
                    <a:pt x="20003" y="83915"/>
                    <a:pt x="14288" y="78391"/>
                    <a:pt x="9335" y="71342"/>
                  </a:cubicBezTo>
                  <a:cubicBezTo>
                    <a:pt x="4382" y="64294"/>
                    <a:pt x="2000" y="56007"/>
                    <a:pt x="2000" y="46196"/>
                  </a:cubicBezTo>
                  <a:cubicBezTo>
                    <a:pt x="2000" y="37338"/>
                    <a:pt x="4382" y="29527"/>
                    <a:pt x="9144" y="22479"/>
                  </a:cubicBezTo>
                  <a:cubicBezTo>
                    <a:pt x="13907" y="15526"/>
                    <a:pt x="20669" y="10001"/>
                    <a:pt x="29623" y="6001"/>
                  </a:cubicBezTo>
                  <a:cubicBezTo>
                    <a:pt x="38481" y="2000"/>
                    <a:pt x="48863" y="0"/>
                    <a:pt x="60770" y="0"/>
                  </a:cubicBezTo>
                  <a:cubicBezTo>
                    <a:pt x="68104" y="0"/>
                    <a:pt x="74676" y="571"/>
                    <a:pt x="80391" y="1715"/>
                  </a:cubicBezTo>
                  <a:cubicBezTo>
                    <a:pt x="86106" y="2858"/>
                    <a:pt x="92583" y="4382"/>
                    <a:pt x="99727" y="6286"/>
                  </a:cubicBezTo>
                  <a:cubicBezTo>
                    <a:pt x="102965" y="7430"/>
                    <a:pt x="105632" y="8096"/>
                    <a:pt x="107918" y="8477"/>
                  </a:cubicBezTo>
                  <a:lnTo>
                    <a:pt x="106394" y="48863"/>
                  </a:lnTo>
                  <a:lnTo>
                    <a:pt x="91726" y="48863"/>
                  </a:lnTo>
                  <a:lnTo>
                    <a:pt x="86868" y="19241"/>
                  </a:lnTo>
                  <a:cubicBezTo>
                    <a:pt x="85249" y="17621"/>
                    <a:pt x="81915" y="16097"/>
                    <a:pt x="76867" y="14669"/>
                  </a:cubicBezTo>
                  <a:cubicBezTo>
                    <a:pt x="71819" y="13240"/>
                    <a:pt x="66294" y="12478"/>
                    <a:pt x="60389" y="12478"/>
                  </a:cubicBezTo>
                  <a:cubicBezTo>
                    <a:pt x="49340" y="12478"/>
                    <a:pt x="40958" y="14764"/>
                    <a:pt x="35243" y="19431"/>
                  </a:cubicBezTo>
                  <a:cubicBezTo>
                    <a:pt x="29528" y="24098"/>
                    <a:pt x="26670" y="30861"/>
                    <a:pt x="26670" y="39624"/>
                  </a:cubicBezTo>
                  <a:cubicBezTo>
                    <a:pt x="26670" y="46006"/>
                    <a:pt x="28385" y="51435"/>
                    <a:pt x="31814" y="55721"/>
                  </a:cubicBezTo>
                  <a:cubicBezTo>
                    <a:pt x="35243" y="60103"/>
                    <a:pt x="39529" y="63722"/>
                    <a:pt x="44672" y="66770"/>
                  </a:cubicBezTo>
                  <a:cubicBezTo>
                    <a:pt x="49816" y="69818"/>
                    <a:pt x="58007" y="74009"/>
                    <a:pt x="69247" y="79248"/>
                  </a:cubicBezTo>
                  <a:cubicBezTo>
                    <a:pt x="79629" y="84201"/>
                    <a:pt x="88202" y="88678"/>
                    <a:pt x="94774" y="92774"/>
                  </a:cubicBezTo>
                  <a:cubicBezTo>
                    <a:pt x="101346" y="96869"/>
                    <a:pt x="106966" y="102013"/>
                    <a:pt x="111728" y="108490"/>
                  </a:cubicBezTo>
                  <a:cubicBezTo>
                    <a:pt x="116491" y="114967"/>
                    <a:pt x="118872" y="122777"/>
                    <a:pt x="118872" y="131731"/>
                  </a:cubicBezTo>
                  <a:cubicBezTo>
                    <a:pt x="118872" y="140208"/>
                    <a:pt x="116491" y="148400"/>
                    <a:pt x="111728" y="156305"/>
                  </a:cubicBezTo>
                  <a:cubicBezTo>
                    <a:pt x="106966" y="164211"/>
                    <a:pt x="99822" y="170593"/>
                    <a:pt x="90106" y="175641"/>
                  </a:cubicBezTo>
                  <a:cubicBezTo>
                    <a:pt x="80391" y="180689"/>
                    <a:pt x="68675" y="183261"/>
                    <a:pt x="54864" y="183261"/>
                  </a:cubicBezTo>
                  <a:cubicBezTo>
                    <a:pt x="46577" y="183356"/>
                    <a:pt x="39053" y="182690"/>
                    <a:pt x="32480" y="181166"/>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69" name="Freeform: Shape 1031">
              <a:extLst>
                <a:ext uri="{FF2B5EF4-FFF2-40B4-BE49-F238E27FC236}">
                  <a16:creationId xmlns:a16="http://schemas.microsoft.com/office/drawing/2014/main" id="{3ABAD1D3-A29D-4CC8-D70E-7604C106A1EF}"/>
                </a:ext>
              </a:extLst>
            </p:cNvPr>
            <p:cNvSpPr/>
            <p:nvPr/>
          </p:nvSpPr>
          <p:spPr>
            <a:xfrm>
              <a:off x="10916411" y="6825964"/>
              <a:ext cx="134969" cy="139064"/>
            </a:xfrm>
            <a:custGeom>
              <a:avLst/>
              <a:gdLst>
                <a:gd name="connsiteX0" fmla="*/ 101632 w 134969"/>
                <a:gd name="connsiteY0" fmla="*/ 135922 h 139064"/>
                <a:gd name="connsiteX1" fmla="*/ 98393 w 134969"/>
                <a:gd name="connsiteY1" fmla="*/ 127254 h 139064"/>
                <a:gd name="connsiteX2" fmla="*/ 98393 w 134969"/>
                <a:gd name="connsiteY2" fmla="*/ 119063 h 139064"/>
                <a:gd name="connsiteX3" fmla="*/ 78581 w 134969"/>
                <a:gd name="connsiteY3" fmla="*/ 133064 h 139064"/>
                <a:gd name="connsiteX4" fmla="*/ 54673 w 134969"/>
                <a:gd name="connsiteY4" fmla="*/ 139065 h 139064"/>
                <a:gd name="connsiteX5" fmla="*/ 22955 w 134969"/>
                <a:gd name="connsiteY5" fmla="*/ 127064 h 139064"/>
                <a:gd name="connsiteX6" fmla="*/ 13526 w 134969"/>
                <a:gd name="connsiteY6" fmla="*/ 87344 h 139064"/>
                <a:gd name="connsiteX7" fmla="*/ 13526 w 134969"/>
                <a:gd name="connsiteY7" fmla="*/ 17526 h 139064"/>
                <a:gd name="connsiteX8" fmla="*/ 0 w 134969"/>
                <a:gd name="connsiteY8" fmla="*/ 13716 h 139064"/>
                <a:gd name="connsiteX9" fmla="*/ 0 w 134969"/>
                <a:gd name="connsiteY9" fmla="*/ 3143 h 139064"/>
                <a:gd name="connsiteX10" fmla="*/ 33719 w 134969"/>
                <a:gd name="connsiteY10" fmla="*/ 0 h 139064"/>
                <a:gd name="connsiteX11" fmla="*/ 34004 w 134969"/>
                <a:gd name="connsiteY11" fmla="*/ 0 h 139064"/>
                <a:gd name="connsiteX12" fmla="*/ 38576 w 134969"/>
                <a:gd name="connsiteY12" fmla="*/ 2857 h 139064"/>
                <a:gd name="connsiteX13" fmla="*/ 38576 w 134969"/>
                <a:gd name="connsiteY13" fmla="*/ 85439 h 139064"/>
                <a:gd name="connsiteX14" fmla="*/ 40577 w 134969"/>
                <a:gd name="connsiteY14" fmla="*/ 107251 h 139064"/>
                <a:gd name="connsiteX15" fmla="*/ 47816 w 134969"/>
                <a:gd name="connsiteY15" fmla="*/ 118777 h 139064"/>
                <a:gd name="connsiteX16" fmla="*/ 62865 w 134969"/>
                <a:gd name="connsiteY16" fmla="*/ 122492 h 139064"/>
                <a:gd name="connsiteX17" fmla="*/ 80867 w 134969"/>
                <a:gd name="connsiteY17" fmla="*/ 118396 h 139064"/>
                <a:gd name="connsiteX18" fmla="*/ 95536 w 134969"/>
                <a:gd name="connsiteY18" fmla="*/ 108775 h 139064"/>
                <a:gd name="connsiteX19" fmla="*/ 95536 w 134969"/>
                <a:gd name="connsiteY19" fmla="*/ 17621 h 139064"/>
                <a:gd name="connsiteX20" fmla="*/ 78200 w 134969"/>
                <a:gd name="connsiteY20" fmla="*/ 13811 h 139064"/>
                <a:gd name="connsiteX21" fmla="*/ 78200 w 134969"/>
                <a:gd name="connsiteY21" fmla="*/ 3239 h 139064"/>
                <a:gd name="connsiteX22" fmla="*/ 114776 w 134969"/>
                <a:gd name="connsiteY22" fmla="*/ 95 h 139064"/>
                <a:gd name="connsiteX23" fmla="*/ 114967 w 134969"/>
                <a:gd name="connsiteY23" fmla="*/ 95 h 139064"/>
                <a:gd name="connsiteX24" fmla="*/ 120491 w 134969"/>
                <a:gd name="connsiteY24" fmla="*/ 2953 h 139064"/>
                <a:gd name="connsiteX25" fmla="*/ 120491 w 134969"/>
                <a:gd name="connsiteY25" fmla="*/ 124206 h 139064"/>
                <a:gd name="connsiteX26" fmla="*/ 134969 w 134969"/>
                <a:gd name="connsiteY26" fmla="*/ 124206 h 139064"/>
                <a:gd name="connsiteX27" fmla="*/ 134684 w 134969"/>
                <a:gd name="connsiteY27" fmla="*/ 135065 h 139064"/>
                <a:gd name="connsiteX28" fmla="*/ 122968 w 134969"/>
                <a:gd name="connsiteY28" fmla="*/ 137731 h 139064"/>
                <a:gd name="connsiteX29" fmla="*/ 111538 w 134969"/>
                <a:gd name="connsiteY29" fmla="*/ 138684 h 139064"/>
                <a:gd name="connsiteX30" fmla="*/ 101632 w 134969"/>
                <a:gd name="connsiteY30" fmla="*/ 135922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969" h="139064">
                  <a:moveTo>
                    <a:pt x="101632" y="135922"/>
                  </a:moveTo>
                  <a:cubicBezTo>
                    <a:pt x="99441" y="134207"/>
                    <a:pt x="98393" y="131254"/>
                    <a:pt x="98393" y="127254"/>
                  </a:cubicBezTo>
                  <a:lnTo>
                    <a:pt x="98393" y="119063"/>
                  </a:lnTo>
                  <a:cubicBezTo>
                    <a:pt x="93059" y="124396"/>
                    <a:pt x="86487" y="128968"/>
                    <a:pt x="78581" y="133064"/>
                  </a:cubicBezTo>
                  <a:cubicBezTo>
                    <a:pt x="70676" y="137065"/>
                    <a:pt x="62675" y="139065"/>
                    <a:pt x="54673" y="139065"/>
                  </a:cubicBezTo>
                  <a:cubicBezTo>
                    <a:pt x="39719" y="139065"/>
                    <a:pt x="29146" y="135065"/>
                    <a:pt x="22955" y="127064"/>
                  </a:cubicBezTo>
                  <a:cubicBezTo>
                    <a:pt x="16669" y="119063"/>
                    <a:pt x="13526" y="105823"/>
                    <a:pt x="13526" y="87344"/>
                  </a:cubicBezTo>
                  <a:lnTo>
                    <a:pt x="13526" y="17526"/>
                  </a:lnTo>
                  <a:lnTo>
                    <a:pt x="0" y="13716"/>
                  </a:lnTo>
                  <a:lnTo>
                    <a:pt x="0" y="3143"/>
                  </a:lnTo>
                  <a:lnTo>
                    <a:pt x="33719" y="0"/>
                  </a:lnTo>
                  <a:lnTo>
                    <a:pt x="34004" y="0"/>
                  </a:lnTo>
                  <a:lnTo>
                    <a:pt x="38576" y="2857"/>
                  </a:lnTo>
                  <a:lnTo>
                    <a:pt x="38576" y="85439"/>
                  </a:lnTo>
                  <a:cubicBezTo>
                    <a:pt x="38576" y="94774"/>
                    <a:pt x="39243" y="102013"/>
                    <a:pt x="40577" y="107251"/>
                  </a:cubicBezTo>
                  <a:cubicBezTo>
                    <a:pt x="41910" y="112490"/>
                    <a:pt x="44387" y="116300"/>
                    <a:pt x="47816" y="118777"/>
                  </a:cubicBezTo>
                  <a:cubicBezTo>
                    <a:pt x="51244" y="121253"/>
                    <a:pt x="56293" y="122492"/>
                    <a:pt x="62865" y="122492"/>
                  </a:cubicBezTo>
                  <a:cubicBezTo>
                    <a:pt x="69247" y="122492"/>
                    <a:pt x="75248" y="121158"/>
                    <a:pt x="80867" y="118396"/>
                  </a:cubicBezTo>
                  <a:cubicBezTo>
                    <a:pt x="86487" y="115633"/>
                    <a:pt x="91345" y="112490"/>
                    <a:pt x="95536" y="108775"/>
                  </a:cubicBezTo>
                  <a:lnTo>
                    <a:pt x="95536" y="17621"/>
                  </a:lnTo>
                  <a:lnTo>
                    <a:pt x="78200" y="13811"/>
                  </a:lnTo>
                  <a:lnTo>
                    <a:pt x="78200" y="3239"/>
                  </a:lnTo>
                  <a:lnTo>
                    <a:pt x="114776" y="95"/>
                  </a:lnTo>
                  <a:lnTo>
                    <a:pt x="114967" y="95"/>
                  </a:lnTo>
                  <a:lnTo>
                    <a:pt x="120491" y="2953"/>
                  </a:lnTo>
                  <a:lnTo>
                    <a:pt x="120491" y="124206"/>
                  </a:lnTo>
                  <a:lnTo>
                    <a:pt x="134969" y="124206"/>
                  </a:lnTo>
                  <a:lnTo>
                    <a:pt x="134684" y="135065"/>
                  </a:lnTo>
                  <a:cubicBezTo>
                    <a:pt x="130207" y="136208"/>
                    <a:pt x="126302" y="137065"/>
                    <a:pt x="122968" y="137731"/>
                  </a:cubicBezTo>
                  <a:cubicBezTo>
                    <a:pt x="119634" y="138398"/>
                    <a:pt x="115824" y="138684"/>
                    <a:pt x="111538" y="138684"/>
                  </a:cubicBezTo>
                  <a:cubicBezTo>
                    <a:pt x="107156" y="138589"/>
                    <a:pt x="103823" y="137731"/>
                    <a:pt x="101632" y="135922"/>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0" name="Freeform: Shape 1032">
              <a:extLst>
                <a:ext uri="{FF2B5EF4-FFF2-40B4-BE49-F238E27FC236}">
                  <a16:creationId xmlns:a16="http://schemas.microsoft.com/office/drawing/2014/main" id="{F62A6339-0BD2-5503-F96C-1191A14A9CB2}"/>
                </a:ext>
              </a:extLst>
            </p:cNvPr>
            <p:cNvSpPr/>
            <p:nvPr/>
          </p:nvSpPr>
          <p:spPr>
            <a:xfrm>
              <a:off x="11066906" y="6825201"/>
              <a:ext cx="134016" cy="195548"/>
            </a:xfrm>
            <a:custGeom>
              <a:avLst/>
              <a:gdLst>
                <a:gd name="connsiteX0" fmla="*/ 125540 w 134016"/>
                <a:gd name="connsiteY0" fmla="*/ 103156 h 195548"/>
                <a:gd name="connsiteX1" fmla="*/ 101441 w 134016"/>
                <a:gd name="connsiteY1" fmla="*/ 130016 h 195548"/>
                <a:gd name="connsiteX2" fmla="*/ 64865 w 134016"/>
                <a:gd name="connsiteY2" fmla="*/ 139922 h 195548"/>
                <a:gd name="connsiteX3" fmla="*/ 52388 w 134016"/>
                <a:gd name="connsiteY3" fmla="*/ 138970 h 195548"/>
                <a:gd name="connsiteX4" fmla="*/ 41529 w 134016"/>
                <a:gd name="connsiteY4" fmla="*/ 136589 h 195548"/>
                <a:gd name="connsiteX5" fmla="*/ 42291 w 134016"/>
                <a:gd name="connsiteY5" fmla="*/ 156781 h 195548"/>
                <a:gd name="connsiteX6" fmla="*/ 42291 w 134016"/>
                <a:gd name="connsiteY6" fmla="*/ 181070 h 195548"/>
                <a:gd name="connsiteX7" fmla="*/ 67342 w 134016"/>
                <a:gd name="connsiteY7" fmla="*/ 183737 h 195548"/>
                <a:gd name="connsiteX8" fmla="*/ 67342 w 134016"/>
                <a:gd name="connsiteY8" fmla="*/ 195548 h 195548"/>
                <a:gd name="connsiteX9" fmla="*/ 191 w 134016"/>
                <a:gd name="connsiteY9" fmla="*/ 195548 h 195548"/>
                <a:gd name="connsiteX10" fmla="*/ 191 w 134016"/>
                <a:gd name="connsiteY10" fmla="*/ 183737 h 195548"/>
                <a:gd name="connsiteX11" fmla="*/ 17526 w 134016"/>
                <a:gd name="connsiteY11" fmla="*/ 181070 h 195548"/>
                <a:gd name="connsiteX12" fmla="*/ 17526 w 134016"/>
                <a:gd name="connsiteY12" fmla="*/ 22193 h 195548"/>
                <a:gd name="connsiteX13" fmla="*/ 0 w 134016"/>
                <a:gd name="connsiteY13" fmla="*/ 17812 h 195548"/>
                <a:gd name="connsiteX14" fmla="*/ 0 w 134016"/>
                <a:gd name="connsiteY14" fmla="*/ 4858 h 195548"/>
                <a:gd name="connsiteX15" fmla="*/ 34195 w 134016"/>
                <a:gd name="connsiteY15" fmla="*/ 572 h 195548"/>
                <a:gd name="connsiteX16" fmla="*/ 34671 w 134016"/>
                <a:gd name="connsiteY16" fmla="*/ 572 h 195548"/>
                <a:gd name="connsiteX17" fmla="*/ 39719 w 134016"/>
                <a:gd name="connsiteY17" fmla="*/ 4858 h 195548"/>
                <a:gd name="connsiteX18" fmla="*/ 39719 w 134016"/>
                <a:gd name="connsiteY18" fmla="*/ 19050 h 195548"/>
                <a:gd name="connsiteX19" fmla="*/ 57626 w 134016"/>
                <a:gd name="connsiteY19" fmla="*/ 5525 h 195548"/>
                <a:gd name="connsiteX20" fmla="*/ 81534 w 134016"/>
                <a:gd name="connsiteY20" fmla="*/ 0 h 195548"/>
                <a:gd name="connsiteX21" fmla="*/ 107633 w 134016"/>
                <a:gd name="connsiteY21" fmla="*/ 6953 h 195548"/>
                <a:gd name="connsiteX22" fmla="*/ 126778 w 134016"/>
                <a:gd name="connsiteY22" fmla="*/ 28575 h 195548"/>
                <a:gd name="connsiteX23" fmla="*/ 134017 w 134016"/>
                <a:gd name="connsiteY23" fmla="*/ 65627 h 195548"/>
                <a:gd name="connsiteX24" fmla="*/ 125540 w 134016"/>
                <a:gd name="connsiteY24" fmla="*/ 103156 h 195548"/>
                <a:gd name="connsiteX25" fmla="*/ 54483 w 134016"/>
                <a:gd name="connsiteY25" fmla="*/ 20765 h 195548"/>
                <a:gd name="connsiteX26" fmla="*/ 42196 w 134016"/>
                <a:gd name="connsiteY26" fmla="*/ 29147 h 195548"/>
                <a:gd name="connsiteX27" fmla="*/ 42196 w 134016"/>
                <a:gd name="connsiteY27" fmla="*/ 119825 h 195548"/>
                <a:gd name="connsiteX28" fmla="*/ 50768 w 134016"/>
                <a:gd name="connsiteY28" fmla="*/ 124968 h 195548"/>
                <a:gd name="connsiteX29" fmla="*/ 65818 w 134016"/>
                <a:gd name="connsiteY29" fmla="*/ 127254 h 195548"/>
                <a:gd name="connsiteX30" fmla="*/ 95821 w 134016"/>
                <a:gd name="connsiteY30" fmla="*/ 112586 h 195548"/>
                <a:gd name="connsiteX31" fmla="*/ 107252 w 134016"/>
                <a:gd name="connsiteY31" fmla="*/ 68294 h 195548"/>
                <a:gd name="connsiteX32" fmla="*/ 97250 w 134016"/>
                <a:gd name="connsiteY32" fmla="*/ 29528 h 195548"/>
                <a:gd name="connsiteX33" fmla="*/ 71628 w 134016"/>
                <a:gd name="connsiteY33" fmla="*/ 16764 h 195548"/>
                <a:gd name="connsiteX34" fmla="*/ 54483 w 134016"/>
                <a:gd name="connsiteY34" fmla="*/ 20765 h 19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4016" h="195548">
                  <a:moveTo>
                    <a:pt x="125540" y="103156"/>
                  </a:moveTo>
                  <a:cubicBezTo>
                    <a:pt x="119920" y="114491"/>
                    <a:pt x="111919" y="123444"/>
                    <a:pt x="101441" y="130016"/>
                  </a:cubicBezTo>
                  <a:cubicBezTo>
                    <a:pt x="90964" y="136589"/>
                    <a:pt x="78772" y="139922"/>
                    <a:pt x="64865" y="139922"/>
                  </a:cubicBezTo>
                  <a:cubicBezTo>
                    <a:pt x="61055" y="139922"/>
                    <a:pt x="56864" y="139637"/>
                    <a:pt x="52388" y="138970"/>
                  </a:cubicBezTo>
                  <a:cubicBezTo>
                    <a:pt x="47911" y="138303"/>
                    <a:pt x="44291" y="137541"/>
                    <a:pt x="41529" y="136589"/>
                  </a:cubicBezTo>
                  <a:lnTo>
                    <a:pt x="42291" y="156781"/>
                  </a:lnTo>
                  <a:lnTo>
                    <a:pt x="42291" y="181070"/>
                  </a:lnTo>
                  <a:lnTo>
                    <a:pt x="67342" y="183737"/>
                  </a:lnTo>
                  <a:lnTo>
                    <a:pt x="67342" y="195548"/>
                  </a:lnTo>
                  <a:lnTo>
                    <a:pt x="191" y="195548"/>
                  </a:lnTo>
                  <a:lnTo>
                    <a:pt x="191" y="183737"/>
                  </a:lnTo>
                  <a:lnTo>
                    <a:pt x="17526" y="181070"/>
                  </a:lnTo>
                  <a:lnTo>
                    <a:pt x="17526" y="22193"/>
                  </a:lnTo>
                  <a:lnTo>
                    <a:pt x="0" y="17812"/>
                  </a:lnTo>
                  <a:lnTo>
                    <a:pt x="0" y="4858"/>
                  </a:lnTo>
                  <a:lnTo>
                    <a:pt x="34195" y="572"/>
                  </a:lnTo>
                  <a:lnTo>
                    <a:pt x="34671" y="572"/>
                  </a:lnTo>
                  <a:lnTo>
                    <a:pt x="39719" y="4858"/>
                  </a:lnTo>
                  <a:lnTo>
                    <a:pt x="39719" y="19050"/>
                  </a:lnTo>
                  <a:cubicBezTo>
                    <a:pt x="44482" y="13716"/>
                    <a:pt x="50483" y="9239"/>
                    <a:pt x="57626" y="5525"/>
                  </a:cubicBezTo>
                  <a:cubicBezTo>
                    <a:pt x="64770" y="1810"/>
                    <a:pt x="72771" y="0"/>
                    <a:pt x="81534" y="0"/>
                  </a:cubicBezTo>
                  <a:cubicBezTo>
                    <a:pt x="90964" y="0"/>
                    <a:pt x="99727" y="2286"/>
                    <a:pt x="107633" y="6953"/>
                  </a:cubicBezTo>
                  <a:cubicBezTo>
                    <a:pt x="115538" y="11621"/>
                    <a:pt x="121920" y="18859"/>
                    <a:pt x="126778" y="28575"/>
                  </a:cubicBezTo>
                  <a:cubicBezTo>
                    <a:pt x="131540" y="38386"/>
                    <a:pt x="134017" y="50673"/>
                    <a:pt x="134017" y="65627"/>
                  </a:cubicBezTo>
                  <a:cubicBezTo>
                    <a:pt x="133922" y="79343"/>
                    <a:pt x="131159" y="91821"/>
                    <a:pt x="125540" y="103156"/>
                  </a:cubicBezTo>
                  <a:close/>
                  <a:moveTo>
                    <a:pt x="54483" y="20765"/>
                  </a:moveTo>
                  <a:cubicBezTo>
                    <a:pt x="49149" y="23336"/>
                    <a:pt x="45053" y="26099"/>
                    <a:pt x="42196" y="29147"/>
                  </a:cubicBezTo>
                  <a:lnTo>
                    <a:pt x="42196" y="119825"/>
                  </a:lnTo>
                  <a:cubicBezTo>
                    <a:pt x="43339" y="121729"/>
                    <a:pt x="46196" y="123444"/>
                    <a:pt x="50768" y="124968"/>
                  </a:cubicBezTo>
                  <a:cubicBezTo>
                    <a:pt x="55340" y="126492"/>
                    <a:pt x="60389" y="127254"/>
                    <a:pt x="65818" y="127254"/>
                  </a:cubicBezTo>
                  <a:cubicBezTo>
                    <a:pt x="78200" y="127254"/>
                    <a:pt x="88202" y="122396"/>
                    <a:pt x="95821" y="112586"/>
                  </a:cubicBezTo>
                  <a:cubicBezTo>
                    <a:pt x="103442" y="102775"/>
                    <a:pt x="107252" y="88011"/>
                    <a:pt x="107252" y="68294"/>
                  </a:cubicBezTo>
                  <a:cubicBezTo>
                    <a:pt x="107252" y="50959"/>
                    <a:pt x="103918" y="38100"/>
                    <a:pt x="97250" y="29528"/>
                  </a:cubicBezTo>
                  <a:cubicBezTo>
                    <a:pt x="90583" y="21050"/>
                    <a:pt x="82010" y="16764"/>
                    <a:pt x="71628" y="16764"/>
                  </a:cubicBezTo>
                  <a:cubicBezTo>
                    <a:pt x="65532" y="16859"/>
                    <a:pt x="59817" y="18193"/>
                    <a:pt x="54483" y="20765"/>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1" name="Freeform: Shape 1033">
              <a:extLst>
                <a:ext uri="{FF2B5EF4-FFF2-40B4-BE49-F238E27FC236}">
                  <a16:creationId xmlns:a16="http://schemas.microsoft.com/office/drawing/2014/main" id="{E7EFCD21-A060-9FB2-FA5D-A19EE9355F43}"/>
                </a:ext>
              </a:extLst>
            </p:cNvPr>
            <p:cNvSpPr/>
            <p:nvPr/>
          </p:nvSpPr>
          <p:spPr>
            <a:xfrm>
              <a:off x="11222259" y="6825297"/>
              <a:ext cx="93821" cy="137159"/>
            </a:xfrm>
            <a:custGeom>
              <a:avLst/>
              <a:gdLst>
                <a:gd name="connsiteX0" fmla="*/ 0 w 93821"/>
                <a:gd name="connsiteY0" fmla="*/ 125254 h 137159"/>
                <a:gd name="connsiteX1" fmla="*/ 18002 w 93821"/>
                <a:gd name="connsiteY1" fmla="*/ 123825 h 137159"/>
                <a:gd name="connsiteX2" fmla="*/ 18002 w 93821"/>
                <a:gd name="connsiteY2" fmla="*/ 22098 h 137159"/>
                <a:gd name="connsiteX3" fmla="*/ 667 w 93821"/>
                <a:gd name="connsiteY3" fmla="*/ 17716 h 137159"/>
                <a:gd name="connsiteX4" fmla="*/ 667 w 93821"/>
                <a:gd name="connsiteY4" fmla="*/ 4763 h 137159"/>
                <a:gd name="connsiteX5" fmla="*/ 33909 w 93821"/>
                <a:gd name="connsiteY5" fmla="*/ 476 h 137159"/>
                <a:gd name="connsiteX6" fmla="*/ 34385 w 93821"/>
                <a:gd name="connsiteY6" fmla="*/ 476 h 137159"/>
                <a:gd name="connsiteX7" fmla="*/ 39719 w 93821"/>
                <a:gd name="connsiteY7" fmla="*/ 4763 h 137159"/>
                <a:gd name="connsiteX8" fmla="*/ 39719 w 93821"/>
                <a:gd name="connsiteY8" fmla="*/ 9144 h 137159"/>
                <a:gd name="connsiteX9" fmla="*/ 38957 w 93821"/>
                <a:gd name="connsiteY9" fmla="*/ 27908 h 137159"/>
                <a:gd name="connsiteX10" fmla="*/ 39719 w 93821"/>
                <a:gd name="connsiteY10" fmla="*/ 27908 h 137159"/>
                <a:gd name="connsiteX11" fmla="*/ 48387 w 93821"/>
                <a:gd name="connsiteY11" fmla="*/ 17335 h 137159"/>
                <a:gd name="connsiteX12" fmla="*/ 64484 w 93821"/>
                <a:gd name="connsiteY12" fmla="*/ 5429 h 137159"/>
                <a:gd name="connsiteX13" fmla="*/ 85916 w 93821"/>
                <a:gd name="connsiteY13" fmla="*/ 0 h 137159"/>
                <a:gd name="connsiteX14" fmla="*/ 93821 w 93821"/>
                <a:gd name="connsiteY14" fmla="*/ 1238 h 137159"/>
                <a:gd name="connsiteX15" fmla="*/ 93821 w 93821"/>
                <a:gd name="connsiteY15" fmla="*/ 28194 h 137159"/>
                <a:gd name="connsiteX16" fmla="*/ 88392 w 93821"/>
                <a:gd name="connsiteY16" fmla="*/ 25908 h 137159"/>
                <a:gd name="connsiteX17" fmla="*/ 80105 w 93821"/>
                <a:gd name="connsiteY17" fmla="*/ 24860 h 137159"/>
                <a:gd name="connsiteX18" fmla="*/ 43053 w 93821"/>
                <a:gd name="connsiteY18" fmla="*/ 37147 h 137159"/>
                <a:gd name="connsiteX19" fmla="*/ 43053 w 93821"/>
                <a:gd name="connsiteY19" fmla="*/ 123730 h 137159"/>
                <a:gd name="connsiteX20" fmla="*/ 73628 w 93821"/>
                <a:gd name="connsiteY20" fmla="*/ 125635 h 137159"/>
                <a:gd name="connsiteX21" fmla="*/ 73628 w 93821"/>
                <a:gd name="connsiteY21" fmla="*/ 137160 h 137159"/>
                <a:gd name="connsiteX22" fmla="*/ 0 w 93821"/>
                <a:gd name="connsiteY22" fmla="*/ 137160 h 137159"/>
                <a:gd name="connsiteX23" fmla="*/ 0 w 93821"/>
                <a:gd name="connsiteY23" fmla="*/ 125254 h 1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821" h="137159">
                  <a:moveTo>
                    <a:pt x="0" y="125254"/>
                  </a:moveTo>
                  <a:lnTo>
                    <a:pt x="18002" y="123825"/>
                  </a:lnTo>
                  <a:lnTo>
                    <a:pt x="18002" y="22098"/>
                  </a:lnTo>
                  <a:lnTo>
                    <a:pt x="667" y="17716"/>
                  </a:lnTo>
                  <a:lnTo>
                    <a:pt x="667" y="4763"/>
                  </a:lnTo>
                  <a:lnTo>
                    <a:pt x="33909" y="476"/>
                  </a:lnTo>
                  <a:lnTo>
                    <a:pt x="34385" y="476"/>
                  </a:lnTo>
                  <a:lnTo>
                    <a:pt x="39719" y="4763"/>
                  </a:lnTo>
                  <a:lnTo>
                    <a:pt x="39719" y="9144"/>
                  </a:lnTo>
                  <a:lnTo>
                    <a:pt x="38957" y="27908"/>
                  </a:lnTo>
                  <a:lnTo>
                    <a:pt x="39719" y="27908"/>
                  </a:lnTo>
                  <a:cubicBezTo>
                    <a:pt x="41339" y="25146"/>
                    <a:pt x="44196" y="21622"/>
                    <a:pt x="48387" y="17335"/>
                  </a:cubicBezTo>
                  <a:cubicBezTo>
                    <a:pt x="52578" y="13049"/>
                    <a:pt x="57912" y="9049"/>
                    <a:pt x="64484" y="5429"/>
                  </a:cubicBezTo>
                  <a:cubicBezTo>
                    <a:pt x="71057" y="1810"/>
                    <a:pt x="78200" y="0"/>
                    <a:pt x="85916" y="0"/>
                  </a:cubicBezTo>
                  <a:cubicBezTo>
                    <a:pt x="89154" y="0"/>
                    <a:pt x="91726" y="381"/>
                    <a:pt x="93821" y="1238"/>
                  </a:cubicBezTo>
                  <a:lnTo>
                    <a:pt x="93821" y="28194"/>
                  </a:lnTo>
                  <a:cubicBezTo>
                    <a:pt x="92678" y="27432"/>
                    <a:pt x="90869" y="26575"/>
                    <a:pt x="88392" y="25908"/>
                  </a:cubicBezTo>
                  <a:cubicBezTo>
                    <a:pt x="85916" y="25146"/>
                    <a:pt x="83153" y="24860"/>
                    <a:pt x="80105" y="24860"/>
                  </a:cubicBezTo>
                  <a:cubicBezTo>
                    <a:pt x="66770" y="24860"/>
                    <a:pt x="54483" y="28956"/>
                    <a:pt x="43053" y="37147"/>
                  </a:cubicBezTo>
                  <a:lnTo>
                    <a:pt x="43053" y="123730"/>
                  </a:lnTo>
                  <a:lnTo>
                    <a:pt x="73628" y="125635"/>
                  </a:lnTo>
                  <a:lnTo>
                    <a:pt x="73628" y="137160"/>
                  </a:lnTo>
                  <a:lnTo>
                    <a:pt x="0" y="137160"/>
                  </a:lnTo>
                  <a:lnTo>
                    <a:pt x="0" y="125254"/>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2" name="Freeform: Shape 1034">
              <a:extLst>
                <a:ext uri="{FF2B5EF4-FFF2-40B4-BE49-F238E27FC236}">
                  <a16:creationId xmlns:a16="http://schemas.microsoft.com/office/drawing/2014/main" id="{309E6F21-E8B0-072C-D063-41C1F9FF7472}"/>
                </a:ext>
              </a:extLst>
            </p:cNvPr>
            <p:cNvSpPr/>
            <p:nvPr/>
          </p:nvSpPr>
          <p:spPr>
            <a:xfrm>
              <a:off x="11331797" y="6825964"/>
              <a:ext cx="118205" cy="139064"/>
            </a:xfrm>
            <a:custGeom>
              <a:avLst/>
              <a:gdLst>
                <a:gd name="connsiteX0" fmla="*/ 22765 w 118205"/>
                <a:gd name="connsiteY0" fmla="*/ 66961 h 139064"/>
                <a:gd name="connsiteX1" fmla="*/ 80010 w 118205"/>
                <a:gd name="connsiteY1" fmla="*/ 55531 h 139064"/>
                <a:gd name="connsiteX2" fmla="*/ 80010 w 118205"/>
                <a:gd name="connsiteY2" fmla="*/ 48768 h 139064"/>
                <a:gd name="connsiteX3" fmla="*/ 77629 w 118205"/>
                <a:gd name="connsiteY3" fmla="*/ 30956 h 139064"/>
                <a:gd name="connsiteX4" fmla="*/ 69342 w 118205"/>
                <a:gd name="connsiteY4" fmla="*/ 21431 h 139064"/>
                <a:gd name="connsiteX5" fmla="*/ 52578 w 118205"/>
                <a:gd name="connsiteY5" fmla="*/ 18383 h 139064"/>
                <a:gd name="connsiteX6" fmla="*/ 30575 w 118205"/>
                <a:gd name="connsiteY6" fmla="*/ 21907 h 139064"/>
                <a:gd name="connsiteX7" fmla="*/ 11240 w 118205"/>
                <a:gd name="connsiteY7" fmla="*/ 30480 h 139064"/>
                <a:gd name="connsiteX8" fmla="*/ 5239 w 118205"/>
                <a:gd name="connsiteY8" fmla="*/ 18002 h 139064"/>
                <a:gd name="connsiteX9" fmla="*/ 16764 w 118205"/>
                <a:gd name="connsiteY9" fmla="*/ 11049 h 139064"/>
                <a:gd name="connsiteX10" fmla="*/ 36290 w 118205"/>
                <a:gd name="connsiteY10" fmla="*/ 3334 h 139064"/>
                <a:gd name="connsiteX11" fmla="*/ 58388 w 118205"/>
                <a:gd name="connsiteY11" fmla="*/ 0 h 139064"/>
                <a:gd name="connsiteX12" fmla="*/ 85439 w 118205"/>
                <a:gd name="connsiteY12" fmla="*/ 4667 h 139064"/>
                <a:gd name="connsiteX13" fmla="*/ 99727 w 118205"/>
                <a:gd name="connsiteY13" fmla="*/ 19717 h 139064"/>
                <a:gd name="connsiteX14" fmla="*/ 104013 w 118205"/>
                <a:gd name="connsiteY14" fmla="*/ 47434 h 139064"/>
                <a:gd name="connsiteX15" fmla="*/ 104013 w 118205"/>
                <a:gd name="connsiteY15" fmla="*/ 124682 h 139064"/>
                <a:gd name="connsiteX16" fmla="*/ 118205 w 118205"/>
                <a:gd name="connsiteY16" fmla="*/ 124682 h 139064"/>
                <a:gd name="connsiteX17" fmla="*/ 118205 w 118205"/>
                <a:gd name="connsiteY17" fmla="*/ 135255 h 139064"/>
                <a:gd name="connsiteX18" fmla="*/ 106013 w 118205"/>
                <a:gd name="connsiteY18" fmla="*/ 137636 h 139064"/>
                <a:gd name="connsiteX19" fmla="*/ 93155 w 118205"/>
                <a:gd name="connsiteY19" fmla="*/ 138874 h 139064"/>
                <a:gd name="connsiteX20" fmla="*/ 84011 w 118205"/>
                <a:gd name="connsiteY20" fmla="*/ 136874 h 139064"/>
                <a:gd name="connsiteX21" fmla="*/ 81629 w 118205"/>
                <a:gd name="connsiteY21" fmla="*/ 127825 h 139064"/>
                <a:gd name="connsiteX22" fmla="*/ 81629 w 118205"/>
                <a:gd name="connsiteY22" fmla="*/ 119824 h 139064"/>
                <a:gd name="connsiteX23" fmla="*/ 63913 w 118205"/>
                <a:gd name="connsiteY23" fmla="*/ 133064 h 139064"/>
                <a:gd name="connsiteX24" fmla="*/ 40196 w 118205"/>
                <a:gd name="connsiteY24" fmla="*/ 139065 h 139064"/>
                <a:gd name="connsiteX25" fmla="*/ 11430 w 118205"/>
                <a:gd name="connsiteY25" fmla="*/ 129064 h 139064"/>
                <a:gd name="connsiteX26" fmla="*/ 0 w 118205"/>
                <a:gd name="connsiteY26" fmla="*/ 100298 h 139064"/>
                <a:gd name="connsiteX27" fmla="*/ 22765 w 118205"/>
                <a:gd name="connsiteY27" fmla="*/ 66961 h 139064"/>
                <a:gd name="connsiteX28" fmla="*/ 65151 w 118205"/>
                <a:gd name="connsiteY28" fmla="*/ 118872 h 139064"/>
                <a:gd name="connsiteX29" fmla="*/ 80105 w 118205"/>
                <a:gd name="connsiteY29" fmla="*/ 109728 h 139064"/>
                <a:gd name="connsiteX30" fmla="*/ 80105 w 118205"/>
                <a:gd name="connsiteY30" fmla="*/ 68294 h 139064"/>
                <a:gd name="connsiteX31" fmla="*/ 40481 w 118205"/>
                <a:gd name="connsiteY31" fmla="*/ 76391 h 139064"/>
                <a:gd name="connsiteX32" fmla="*/ 27146 w 118205"/>
                <a:gd name="connsiteY32" fmla="*/ 97441 h 139064"/>
                <a:gd name="connsiteX33" fmla="*/ 33528 w 118205"/>
                <a:gd name="connsiteY33" fmla="*/ 116586 h 139064"/>
                <a:gd name="connsiteX34" fmla="*/ 50768 w 118205"/>
                <a:gd name="connsiteY34" fmla="*/ 122682 h 139064"/>
                <a:gd name="connsiteX35" fmla="*/ 65151 w 118205"/>
                <a:gd name="connsiteY35" fmla="*/ 118872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205" h="139064">
                  <a:moveTo>
                    <a:pt x="22765" y="66961"/>
                  </a:moveTo>
                  <a:cubicBezTo>
                    <a:pt x="37814" y="59817"/>
                    <a:pt x="56959" y="56007"/>
                    <a:pt x="80010" y="55531"/>
                  </a:cubicBezTo>
                  <a:lnTo>
                    <a:pt x="80010" y="48768"/>
                  </a:lnTo>
                  <a:cubicBezTo>
                    <a:pt x="80010" y="41243"/>
                    <a:pt x="79248" y="35242"/>
                    <a:pt x="77629" y="30956"/>
                  </a:cubicBezTo>
                  <a:cubicBezTo>
                    <a:pt x="76009" y="26575"/>
                    <a:pt x="73247" y="23431"/>
                    <a:pt x="69342" y="21431"/>
                  </a:cubicBezTo>
                  <a:cubicBezTo>
                    <a:pt x="65437" y="19431"/>
                    <a:pt x="59817" y="18383"/>
                    <a:pt x="52578" y="18383"/>
                  </a:cubicBezTo>
                  <a:cubicBezTo>
                    <a:pt x="44387" y="18383"/>
                    <a:pt x="37052" y="19526"/>
                    <a:pt x="30575" y="21907"/>
                  </a:cubicBezTo>
                  <a:cubicBezTo>
                    <a:pt x="24098" y="24289"/>
                    <a:pt x="17621" y="27051"/>
                    <a:pt x="11240" y="30480"/>
                  </a:cubicBezTo>
                  <a:lnTo>
                    <a:pt x="5239" y="18002"/>
                  </a:lnTo>
                  <a:cubicBezTo>
                    <a:pt x="7334" y="16192"/>
                    <a:pt x="11144" y="13906"/>
                    <a:pt x="16764" y="11049"/>
                  </a:cubicBezTo>
                  <a:cubicBezTo>
                    <a:pt x="22384" y="8192"/>
                    <a:pt x="28861" y="5620"/>
                    <a:pt x="36290" y="3334"/>
                  </a:cubicBezTo>
                  <a:cubicBezTo>
                    <a:pt x="43625" y="1048"/>
                    <a:pt x="51054" y="0"/>
                    <a:pt x="58388" y="0"/>
                  </a:cubicBezTo>
                  <a:cubicBezTo>
                    <a:pt x="69818" y="0"/>
                    <a:pt x="78772" y="1619"/>
                    <a:pt x="85439" y="4667"/>
                  </a:cubicBezTo>
                  <a:cubicBezTo>
                    <a:pt x="92107" y="7810"/>
                    <a:pt x="96869" y="12764"/>
                    <a:pt x="99727" y="19717"/>
                  </a:cubicBezTo>
                  <a:cubicBezTo>
                    <a:pt x="102584" y="26575"/>
                    <a:pt x="104013" y="35814"/>
                    <a:pt x="104013" y="47434"/>
                  </a:cubicBezTo>
                  <a:lnTo>
                    <a:pt x="104013" y="124682"/>
                  </a:lnTo>
                  <a:lnTo>
                    <a:pt x="118205" y="124682"/>
                  </a:lnTo>
                  <a:lnTo>
                    <a:pt x="118205" y="135255"/>
                  </a:lnTo>
                  <a:cubicBezTo>
                    <a:pt x="114967" y="136017"/>
                    <a:pt x="110966" y="136874"/>
                    <a:pt x="106013" y="137636"/>
                  </a:cubicBezTo>
                  <a:cubicBezTo>
                    <a:pt x="101060" y="138398"/>
                    <a:pt x="96869" y="138874"/>
                    <a:pt x="93155" y="138874"/>
                  </a:cubicBezTo>
                  <a:cubicBezTo>
                    <a:pt x="88678" y="138874"/>
                    <a:pt x="85630" y="138208"/>
                    <a:pt x="84011" y="136874"/>
                  </a:cubicBezTo>
                  <a:cubicBezTo>
                    <a:pt x="82391" y="135541"/>
                    <a:pt x="81629" y="132493"/>
                    <a:pt x="81629" y="127825"/>
                  </a:cubicBezTo>
                  <a:lnTo>
                    <a:pt x="81629" y="119824"/>
                  </a:lnTo>
                  <a:cubicBezTo>
                    <a:pt x="76772" y="124587"/>
                    <a:pt x="70961" y="129064"/>
                    <a:pt x="63913" y="133064"/>
                  </a:cubicBezTo>
                  <a:cubicBezTo>
                    <a:pt x="56864" y="137065"/>
                    <a:pt x="49054" y="139065"/>
                    <a:pt x="40196" y="139065"/>
                  </a:cubicBezTo>
                  <a:cubicBezTo>
                    <a:pt x="28670" y="139065"/>
                    <a:pt x="19050" y="135731"/>
                    <a:pt x="11430" y="129064"/>
                  </a:cubicBezTo>
                  <a:cubicBezTo>
                    <a:pt x="3810" y="122396"/>
                    <a:pt x="0" y="112776"/>
                    <a:pt x="0" y="100298"/>
                  </a:cubicBezTo>
                  <a:cubicBezTo>
                    <a:pt x="191" y="85249"/>
                    <a:pt x="7715" y="74104"/>
                    <a:pt x="22765" y="66961"/>
                  </a:cubicBezTo>
                  <a:close/>
                  <a:moveTo>
                    <a:pt x="65151" y="118872"/>
                  </a:moveTo>
                  <a:cubicBezTo>
                    <a:pt x="70580" y="116300"/>
                    <a:pt x="75533" y="113252"/>
                    <a:pt x="80105" y="109728"/>
                  </a:cubicBezTo>
                  <a:lnTo>
                    <a:pt x="80105" y="68294"/>
                  </a:lnTo>
                  <a:cubicBezTo>
                    <a:pt x="62674" y="68294"/>
                    <a:pt x="49435" y="70961"/>
                    <a:pt x="40481" y="76391"/>
                  </a:cubicBezTo>
                  <a:cubicBezTo>
                    <a:pt x="31528" y="81820"/>
                    <a:pt x="27146" y="88773"/>
                    <a:pt x="27146" y="97441"/>
                  </a:cubicBezTo>
                  <a:cubicBezTo>
                    <a:pt x="27146" y="106108"/>
                    <a:pt x="29242" y="112490"/>
                    <a:pt x="33528" y="116586"/>
                  </a:cubicBezTo>
                  <a:cubicBezTo>
                    <a:pt x="37814" y="120682"/>
                    <a:pt x="43529" y="122682"/>
                    <a:pt x="50768" y="122682"/>
                  </a:cubicBezTo>
                  <a:cubicBezTo>
                    <a:pt x="54864" y="122682"/>
                    <a:pt x="59722" y="121444"/>
                    <a:pt x="65151" y="118872"/>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3" name="Freeform: Shape 1035">
              <a:extLst>
                <a:ext uri="{FF2B5EF4-FFF2-40B4-BE49-F238E27FC236}">
                  <a16:creationId xmlns:a16="http://schemas.microsoft.com/office/drawing/2014/main" id="{C00EFE46-0332-19C4-DBD3-882EC3968259}"/>
                </a:ext>
              </a:extLst>
            </p:cNvPr>
            <p:cNvSpPr/>
            <p:nvPr/>
          </p:nvSpPr>
          <p:spPr>
            <a:xfrm>
              <a:off x="11455812" y="6828821"/>
              <a:ext cx="138683" cy="135540"/>
            </a:xfrm>
            <a:custGeom>
              <a:avLst/>
              <a:gdLst>
                <a:gd name="connsiteX0" fmla="*/ 95 w 138683"/>
                <a:gd name="connsiteY0" fmla="*/ 0 h 135540"/>
                <a:gd name="connsiteX1" fmla="*/ 55912 w 138683"/>
                <a:gd name="connsiteY1" fmla="*/ 0 h 135540"/>
                <a:gd name="connsiteX2" fmla="*/ 55912 w 138683"/>
                <a:gd name="connsiteY2" fmla="*/ 11335 h 135540"/>
                <a:gd name="connsiteX3" fmla="*/ 38862 w 138683"/>
                <a:gd name="connsiteY3" fmla="*/ 14478 h 135540"/>
                <a:gd name="connsiteX4" fmla="*/ 63151 w 138683"/>
                <a:gd name="connsiteY4" fmla="*/ 83820 h 135540"/>
                <a:gd name="connsiteX5" fmla="*/ 73247 w 138683"/>
                <a:gd name="connsiteY5" fmla="*/ 114395 h 135540"/>
                <a:gd name="connsiteX6" fmla="*/ 81915 w 138683"/>
                <a:gd name="connsiteY6" fmla="*/ 84772 h 135540"/>
                <a:gd name="connsiteX7" fmla="*/ 106204 w 138683"/>
                <a:gd name="connsiteY7" fmla="*/ 14478 h 135540"/>
                <a:gd name="connsiteX8" fmla="*/ 89821 w 138683"/>
                <a:gd name="connsiteY8" fmla="*/ 11335 h 135540"/>
                <a:gd name="connsiteX9" fmla="*/ 89821 w 138683"/>
                <a:gd name="connsiteY9" fmla="*/ 0 h 135540"/>
                <a:gd name="connsiteX10" fmla="*/ 138684 w 138683"/>
                <a:gd name="connsiteY10" fmla="*/ 0 h 135540"/>
                <a:gd name="connsiteX11" fmla="*/ 138684 w 138683"/>
                <a:gd name="connsiteY11" fmla="*/ 11335 h 135540"/>
                <a:gd name="connsiteX12" fmla="*/ 126206 w 138683"/>
                <a:gd name="connsiteY12" fmla="*/ 14478 h 135540"/>
                <a:gd name="connsiteX13" fmla="*/ 79724 w 138683"/>
                <a:gd name="connsiteY13" fmla="*/ 135541 h 135540"/>
                <a:gd name="connsiteX14" fmla="*/ 59246 w 138683"/>
                <a:gd name="connsiteY14" fmla="*/ 135541 h 135540"/>
                <a:gd name="connsiteX15" fmla="*/ 10858 w 138683"/>
                <a:gd name="connsiteY15" fmla="*/ 14478 h 135540"/>
                <a:gd name="connsiteX16" fmla="*/ 0 w 138683"/>
                <a:gd name="connsiteY16" fmla="*/ 11335 h 135540"/>
                <a:gd name="connsiteX17" fmla="*/ 0 w 138683"/>
                <a:gd name="connsiteY17" fmla="*/ 0 h 13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683" h="135540">
                  <a:moveTo>
                    <a:pt x="95" y="0"/>
                  </a:moveTo>
                  <a:lnTo>
                    <a:pt x="55912" y="0"/>
                  </a:lnTo>
                  <a:lnTo>
                    <a:pt x="55912" y="11335"/>
                  </a:lnTo>
                  <a:lnTo>
                    <a:pt x="38862" y="14478"/>
                  </a:lnTo>
                  <a:lnTo>
                    <a:pt x="63151" y="83820"/>
                  </a:lnTo>
                  <a:lnTo>
                    <a:pt x="73247" y="114395"/>
                  </a:lnTo>
                  <a:lnTo>
                    <a:pt x="81915" y="84772"/>
                  </a:lnTo>
                  <a:lnTo>
                    <a:pt x="106204" y="14478"/>
                  </a:lnTo>
                  <a:lnTo>
                    <a:pt x="89821" y="11335"/>
                  </a:lnTo>
                  <a:lnTo>
                    <a:pt x="89821" y="0"/>
                  </a:lnTo>
                  <a:lnTo>
                    <a:pt x="138684" y="0"/>
                  </a:lnTo>
                  <a:lnTo>
                    <a:pt x="138684" y="11335"/>
                  </a:lnTo>
                  <a:lnTo>
                    <a:pt x="126206" y="14478"/>
                  </a:lnTo>
                  <a:lnTo>
                    <a:pt x="79724" y="135541"/>
                  </a:lnTo>
                  <a:lnTo>
                    <a:pt x="59246" y="135541"/>
                  </a:lnTo>
                  <a:lnTo>
                    <a:pt x="10858" y="14478"/>
                  </a:lnTo>
                  <a:lnTo>
                    <a:pt x="0" y="11335"/>
                  </a:lnTo>
                  <a:lnTo>
                    <a:pt x="0" y="0"/>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4" name="Freeform: Shape 1036">
              <a:extLst>
                <a:ext uri="{FF2B5EF4-FFF2-40B4-BE49-F238E27FC236}">
                  <a16:creationId xmlns:a16="http://schemas.microsoft.com/office/drawing/2014/main" id="{BAE74C4C-AE27-9BD3-2C01-6AA7266B8111}"/>
                </a:ext>
              </a:extLst>
            </p:cNvPr>
            <p:cNvSpPr/>
            <p:nvPr/>
          </p:nvSpPr>
          <p:spPr>
            <a:xfrm>
              <a:off x="11603164" y="6825201"/>
              <a:ext cx="110680" cy="139827"/>
            </a:xfrm>
            <a:custGeom>
              <a:avLst/>
              <a:gdLst>
                <a:gd name="connsiteX0" fmla="*/ 15240 w 110680"/>
                <a:gd name="connsiteY0" fmla="*/ 120872 h 139827"/>
                <a:gd name="connsiteX1" fmla="*/ 0 w 110680"/>
                <a:gd name="connsiteY1" fmla="*/ 70104 h 139827"/>
                <a:gd name="connsiteX2" fmla="*/ 7906 w 110680"/>
                <a:gd name="connsiteY2" fmla="*/ 33242 h 139827"/>
                <a:gd name="connsiteX3" fmla="*/ 30194 w 110680"/>
                <a:gd name="connsiteY3" fmla="*/ 8668 h 139827"/>
                <a:gd name="connsiteX4" fmla="*/ 62770 w 110680"/>
                <a:gd name="connsiteY4" fmla="*/ 0 h 139827"/>
                <a:gd name="connsiteX5" fmla="*/ 97536 w 110680"/>
                <a:gd name="connsiteY5" fmla="*/ 12382 h 139827"/>
                <a:gd name="connsiteX6" fmla="*/ 110681 w 110680"/>
                <a:gd name="connsiteY6" fmla="*/ 47911 h 139827"/>
                <a:gd name="connsiteX7" fmla="*/ 108966 w 110680"/>
                <a:gd name="connsiteY7" fmla="*/ 70295 h 139827"/>
                <a:gd name="connsiteX8" fmla="*/ 26194 w 110680"/>
                <a:gd name="connsiteY8" fmla="*/ 70295 h 139827"/>
                <a:gd name="connsiteX9" fmla="*/ 37243 w 110680"/>
                <a:gd name="connsiteY9" fmla="*/ 108680 h 139827"/>
                <a:gd name="connsiteX10" fmla="*/ 67342 w 110680"/>
                <a:gd name="connsiteY10" fmla="*/ 123254 h 139827"/>
                <a:gd name="connsiteX11" fmla="*/ 87440 w 110680"/>
                <a:gd name="connsiteY11" fmla="*/ 119729 h 139827"/>
                <a:gd name="connsiteX12" fmla="*/ 103727 w 110680"/>
                <a:gd name="connsiteY12" fmla="*/ 111443 h 139827"/>
                <a:gd name="connsiteX13" fmla="*/ 108299 w 110680"/>
                <a:gd name="connsiteY13" fmla="*/ 122015 h 139827"/>
                <a:gd name="connsiteX14" fmla="*/ 87630 w 110680"/>
                <a:gd name="connsiteY14" fmla="*/ 134493 h 139827"/>
                <a:gd name="connsiteX15" fmla="*/ 59722 w 110680"/>
                <a:gd name="connsiteY15" fmla="*/ 139827 h 139827"/>
                <a:gd name="connsiteX16" fmla="*/ 15240 w 110680"/>
                <a:gd name="connsiteY16" fmla="*/ 120872 h 139827"/>
                <a:gd name="connsiteX17" fmla="*/ 84201 w 110680"/>
                <a:gd name="connsiteY17" fmla="*/ 57531 h 139827"/>
                <a:gd name="connsiteX18" fmla="*/ 84963 w 110680"/>
                <a:gd name="connsiteY18" fmla="*/ 47149 h 139827"/>
                <a:gd name="connsiteX19" fmla="*/ 78391 w 110680"/>
                <a:gd name="connsiteY19" fmla="*/ 22479 h 139827"/>
                <a:gd name="connsiteX20" fmla="*/ 58293 w 110680"/>
                <a:gd name="connsiteY20" fmla="*/ 13430 h 139827"/>
                <a:gd name="connsiteX21" fmla="*/ 36004 w 110680"/>
                <a:gd name="connsiteY21" fmla="*/ 23527 h 139827"/>
                <a:gd name="connsiteX22" fmla="*/ 26479 w 110680"/>
                <a:gd name="connsiteY22" fmla="*/ 57436 h 139827"/>
                <a:gd name="connsiteX23" fmla="*/ 84201 w 110680"/>
                <a:gd name="connsiteY23" fmla="*/ 57436 h 1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680" h="139827">
                  <a:moveTo>
                    <a:pt x="15240" y="120872"/>
                  </a:moveTo>
                  <a:cubicBezTo>
                    <a:pt x="5048" y="108204"/>
                    <a:pt x="0" y="91250"/>
                    <a:pt x="0" y="70104"/>
                  </a:cubicBezTo>
                  <a:cubicBezTo>
                    <a:pt x="0" y="56102"/>
                    <a:pt x="2667" y="43910"/>
                    <a:pt x="7906" y="33242"/>
                  </a:cubicBezTo>
                  <a:cubicBezTo>
                    <a:pt x="13144" y="22574"/>
                    <a:pt x="20574" y="14478"/>
                    <a:pt x="30194" y="8668"/>
                  </a:cubicBezTo>
                  <a:cubicBezTo>
                    <a:pt x="39815" y="2857"/>
                    <a:pt x="50578" y="0"/>
                    <a:pt x="62770" y="0"/>
                  </a:cubicBezTo>
                  <a:cubicBezTo>
                    <a:pt x="77724" y="0"/>
                    <a:pt x="89249" y="4096"/>
                    <a:pt x="97536" y="12382"/>
                  </a:cubicBezTo>
                  <a:cubicBezTo>
                    <a:pt x="105823" y="20669"/>
                    <a:pt x="110204" y="32480"/>
                    <a:pt x="110681" y="47911"/>
                  </a:cubicBezTo>
                  <a:cubicBezTo>
                    <a:pt x="110681" y="57722"/>
                    <a:pt x="110109" y="65151"/>
                    <a:pt x="108966" y="70295"/>
                  </a:cubicBezTo>
                  <a:lnTo>
                    <a:pt x="26194" y="70295"/>
                  </a:lnTo>
                  <a:cubicBezTo>
                    <a:pt x="26479" y="86201"/>
                    <a:pt x="30194" y="98965"/>
                    <a:pt x="37243" y="108680"/>
                  </a:cubicBezTo>
                  <a:cubicBezTo>
                    <a:pt x="44291" y="118396"/>
                    <a:pt x="54292" y="123254"/>
                    <a:pt x="67342" y="123254"/>
                  </a:cubicBezTo>
                  <a:cubicBezTo>
                    <a:pt x="73723" y="123254"/>
                    <a:pt x="80486" y="122111"/>
                    <a:pt x="87440" y="119729"/>
                  </a:cubicBezTo>
                  <a:cubicBezTo>
                    <a:pt x="94393" y="117443"/>
                    <a:pt x="99822" y="114586"/>
                    <a:pt x="103727" y="111443"/>
                  </a:cubicBezTo>
                  <a:lnTo>
                    <a:pt x="108299" y="122015"/>
                  </a:lnTo>
                  <a:cubicBezTo>
                    <a:pt x="103632" y="126873"/>
                    <a:pt x="96774" y="130969"/>
                    <a:pt x="87630" y="134493"/>
                  </a:cubicBezTo>
                  <a:cubicBezTo>
                    <a:pt x="78486" y="138017"/>
                    <a:pt x="69152" y="139827"/>
                    <a:pt x="59722" y="139827"/>
                  </a:cubicBezTo>
                  <a:cubicBezTo>
                    <a:pt x="40291" y="139827"/>
                    <a:pt x="25432" y="133541"/>
                    <a:pt x="15240" y="120872"/>
                  </a:cubicBezTo>
                  <a:close/>
                  <a:moveTo>
                    <a:pt x="84201" y="57531"/>
                  </a:moveTo>
                  <a:cubicBezTo>
                    <a:pt x="84677" y="54197"/>
                    <a:pt x="84963" y="50768"/>
                    <a:pt x="84963" y="47149"/>
                  </a:cubicBezTo>
                  <a:cubicBezTo>
                    <a:pt x="84773" y="36767"/>
                    <a:pt x="82582" y="28480"/>
                    <a:pt x="78391" y="22479"/>
                  </a:cubicBezTo>
                  <a:cubicBezTo>
                    <a:pt x="74104" y="16478"/>
                    <a:pt x="67437" y="13430"/>
                    <a:pt x="58293" y="13430"/>
                  </a:cubicBezTo>
                  <a:cubicBezTo>
                    <a:pt x="48958" y="13430"/>
                    <a:pt x="41529" y="16764"/>
                    <a:pt x="36004" y="23527"/>
                  </a:cubicBezTo>
                  <a:cubicBezTo>
                    <a:pt x="30480" y="30290"/>
                    <a:pt x="27337" y="41529"/>
                    <a:pt x="26479" y="57436"/>
                  </a:cubicBezTo>
                  <a:lnTo>
                    <a:pt x="84201" y="57436"/>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5" name="Freeform: Shape 1037">
              <a:extLst>
                <a:ext uri="{FF2B5EF4-FFF2-40B4-BE49-F238E27FC236}">
                  <a16:creationId xmlns:a16="http://schemas.microsoft.com/office/drawing/2014/main" id="{8E78FA6E-19E0-F1F9-4F95-440820473FA8}"/>
                </a:ext>
              </a:extLst>
            </p:cNvPr>
            <p:cNvSpPr/>
            <p:nvPr/>
          </p:nvSpPr>
          <p:spPr>
            <a:xfrm>
              <a:off x="11733561" y="6824916"/>
              <a:ext cx="133731" cy="202223"/>
            </a:xfrm>
            <a:custGeom>
              <a:avLst/>
              <a:gdLst>
                <a:gd name="connsiteX0" fmla="*/ 13811 w 133731"/>
                <a:gd name="connsiteY0" fmla="*/ 192691 h 202223"/>
                <a:gd name="connsiteX1" fmla="*/ 0 w 133731"/>
                <a:gd name="connsiteY1" fmla="*/ 165830 h 202223"/>
                <a:gd name="connsiteX2" fmla="*/ 6572 w 133731"/>
                <a:gd name="connsiteY2" fmla="*/ 146304 h 202223"/>
                <a:gd name="connsiteX3" fmla="*/ 22288 w 133731"/>
                <a:gd name="connsiteY3" fmla="*/ 132778 h 202223"/>
                <a:gd name="connsiteX4" fmla="*/ 11240 w 133731"/>
                <a:gd name="connsiteY4" fmla="*/ 112586 h 202223"/>
                <a:gd name="connsiteX5" fmla="*/ 16288 w 133731"/>
                <a:gd name="connsiteY5" fmla="*/ 96202 h 202223"/>
                <a:gd name="connsiteX6" fmla="*/ 29527 w 133731"/>
                <a:gd name="connsiteY6" fmla="*/ 84392 h 202223"/>
                <a:gd name="connsiteX7" fmla="*/ 11144 w 133731"/>
                <a:gd name="connsiteY7" fmla="*/ 69247 h 202223"/>
                <a:gd name="connsiteX8" fmla="*/ 4763 w 133731"/>
                <a:gd name="connsiteY8" fmla="*/ 45910 h 202223"/>
                <a:gd name="connsiteX9" fmla="*/ 12573 w 133731"/>
                <a:gd name="connsiteY9" fmla="*/ 21622 h 202223"/>
                <a:gd name="connsiteX10" fmla="*/ 33242 w 133731"/>
                <a:gd name="connsiteY10" fmla="*/ 5715 h 202223"/>
                <a:gd name="connsiteX11" fmla="*/ 60579 w 133731"/>
                <a:gd name="connsiteY11" fmla="*/ 191 h 202223"/>
                <a:gd name="connsiteX12" fmla="*/ 98584 w 133731"/>
                <a:gd name="connsiteY12" fmla="*/ 10287 h 202223"/>
                <a:gd name="connsiteX13" fmla="*/ 109633 w 133731"/>
                <a:gd name="connsiteY13" fmla="*/ 3334 h 202223"/>
                <a:gd name="connsiteX14" fmla="*/ 125540 w 133731"/>
                <a:gd name="connsiteY14" fmla="*/ 0 h 202223"/>
                <a:gd name="connsiteX15" fmla="*/ 133731 w 133731"/>
                <a:gd name="connsiteY15" fmla="*/ 0 h 202223"/>
                <a:gd name="connsiteX16" fmla="*/ 133731 w 133731"/>
                <a:gd name="connsiteY16" fmla="*/ 21146 h 202223"/>
                <a:gd name="connsiteX17" fmla="*/ 107251 w 133731"/>
                <a:gd name="connsiteY17" fmla="*/ 21146 h 202223"/>
                <a:gd name="connsiteX18" fmla="*/ 113062 w 133731"/>
                <a:gd name="connsiteY18" fmla="*/ 41815 h 202223"/>
                <a:gd name="connsiteX19" fmla="*/ 105918 w 133731"/>
                <a:gd name="connsiteY19" fmla="*/ 66961 h 202223"/>
                <a:gd name="connsiteX20" fmla="*/ 86201 w 133731"/>
                <a:gd name="connsiteY20" fmla="*/ 83915 h 202223"/>
                <a:gd name="connsiteX21" fmla="*/ 57721 w 133731"/>
                <a:gd name="connsiteY21" fmla="*/ 89916 h 202223"/>
                <a:gd name="connsiteX22" fmla="*/ 39148 w 133731"/>
                <a:gd name="connsiteY22" fmla="*/ 87725 h 202223"/>
                <a:gd name="connsiteX23" fmla="*/ 33623 w 133731"/>
                <a:gd name="connsiteY23" fmla="*/ 95155 h 202223"/>
                <a:gd name="connsiteX24" fmla="*/ 31432 w 133731"/>
                <a:gd name="connsiteY24" fmla="*/ 103061 h 202223"/>
                <a:gd name="connsiteX25" fmla="*/ 37243 w 133731"/>
                <a:gd name="connsiteY25" fmla="*/ 114967 h 202223"/>
                <a:gd name="connsiteX26" fmla="*/ 57912 w 133731"/>
                <a:gd name="connsiteY26" fmla="*/ 118205 h 202223"/>
                <a:gd name="connsiteX27" fmla="*/ 85058 w 133731"/>
                <a:gd name="connsiteY27" fmla="*/ 118205 h 202223"/>
                <a:gd name="connsiteX28" fmla="*/ 119729 w 133731"/>
                <a:gd name="connsiteY28" fmla="*/ 127159 h 202223"/>
                <a:gd name="connsiteX29" fmla="*/ 131064 w 133731"/>
                <a:gd name="connsiteY29" fmla="*/ 152400 h 202223"/>
                <a:gd name="connsiteX30" fmla="*/ 121158 w 133731"/>
                <a:gd name="connsiteY30" fmla="*/ 177546 h 202223"/>
                <a:gd name="connsiteX31" fmla="*/ 94583 w 133731"/>
                <a:gd name="connsiteY31" fmla="*/ 195548 h 202223"/>
                <a:gd name="connsiteX32" fmla="*/ 58388 w 133731"/>
                <a:gd name="connsiteY32" fmla="*/ 202216 h 202223"/>
                <a:gd name="connsiteX33" fmla="*/ 13811 w 133731"/>
                <a:gd name="connsiteY33" fmla="*/ 192691 h 202223"/>
                <a:gd name="connsiteX34" fmla="*/ 82867 w 133731"/>
                <a:gd name="connsiteY34" fmla="*/ 184975 h 202223"/>
                <a:gd name="connsiteX35" fmla="*/ 99822 w 133731"/>
                <a:gd name="connsiteY35" fmla="*/ 174593 h 202223"/>
                <a:gd name="connsiteX36" fmla="*/ 106299 w 133731"/>
                <a:gd name="connsiteY36" fmla="*/ 158591 h 202223"/>
                <a:gd name="connsiteX37" fmla="*/ 100489 w 133731"/>
                <a:gd name="connsiteY37" fmla="*/ 142875 h 202223"/>
                <a:gd name="connsiteX38" fmla="*/ 78105 w 133731"/>
                <a:gd name="connsiteY38" fmla="*/ 137922 h 202223"/>
                <a:gd name="connsiteX39" fmla="*/ 49720 w 133731"/>
                <a:gd name="connsiteY39" fmla="*/ 137922 h 202223"/>
                <a:gd name="connsiteX40" fmla="*/ 34576 w 133731"/>
                <a:gd name="connsiteY40" fmla="*/ 136684 h 202223"/>
                <a:gd name="connsiteX41" fmla="*/ 24670 w 133731"/>
                <a:gd name="connsiteY41" fmla="*/ 160972 h 202223"/>
                <a:gd name="connsiteX42" fmla="*/ 32861 w 133731"/>
                <a:gd name="connsiteY42" fmla="*/ 181451 h 202223"/>
                <a:gd name="connsiteX43" fmla="*/ 60579 w 133731"/>
                <a:gd name="connsiteY43" fmla="*/ 188404 h 202223"/>
                <a:gd name="connsiteX44" fmla="*/ 82867 w 133731"/>
                <a:gd name="connsiteY44" fmla="*/ 184975 h 202223"/>
                <a:gd name="connsiteX45" fmla="*/ 87630 w 133731"/>
                <a:gd name="connsiteY45" fmla="*/ 44387 h 202223"/>
                <a:gd name="connsiteX46" fmla="*/ 80486 w 133731"/>
                <a:gd name="connsiteY46" fmla="*/ 20669 h 202223"/>
                <a:gd name="connsiteX47" fmla="*/ 59150 w 133731"/>
                <a:gd name="connsiteY47" fmla="*/ 13049 h 202223"/>
                <a:gd name="connsiteX48" fmla="*/ 38195 w 133731"/>
                <a:gd name="connsiteY48" fmla="*/ 20383 h 202223"/>
                <a:gd name="connsiteX49" fmla="*/ 30480 w 133731"/>
                <a:gd name="connsiteY49" fmla="*/ 43815 h 202223"/>
                <a:gd name="connsiteX50" fmla="*/ 37814 w 133731"/>
                <a:gd name="connsiteY50" fmla="*/ 67913 h 202223"/>
                <a:gd name="connsiteX51" fmla="*/ 60103 w 133731"/>
                <a:gd name="connsiteY51" fmla="*/ 76771 h 202223"/>
                <a:gd name="connsiteX52" fmla="*/ 87630 w 133731"/>
                <a:gd name="connsiteY52" fmla="*/ 44387 h 20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3731" h="202223">
                  <a:moveTo>
                    <a:pt x="13811" y="192691"/>
                  </a:moveTo>
                  <a:cubicBezTo>
                    <a:pt x="4572" y="186214"/>
                    <a:pt x="0" y="177260"/>
                    <a:pt x="0" y="165830"/>
                  </a:cubicBezTo>
                  <a:cubicBezTo>
                    <a:pt x="0" y="158782"/>
                    <a:pt x="2191" y="152305"/>
                    <a:pt x="6572" y="146304"/>
                  </a:cubicBezTo>
                  <a:cubicBezTo>
                    <a:pt x="10954" y="140398"/>
                    <a:pt x="16192" y="135922"/>
                    <a:pt x="22288" y="132778"/>
                  </a:cubicBezTo>
                  <a:cubicBezTo>
                    <a:pt x="14954" y="128588"/>
                    <a:pt x="11240" y="121920"/>
                    <a:pt x="11240" y="112586"/>
                  </a:cubicBezTo>
                  <a:cubicBezTo>
                    <a:pt x="11240" y="106775"/>
                    <a:pt x="12954" y="101346"/>
                    <a:pt x="16288" y="96202"/>
                  </a:cubicBezTo>
                  <a:cubicBezTo>
                    <a:pt x="19621" y="91059"/>
                    <a:pt x="24098" y="87154"/>
                    <a:pt x="29527" y="84392"/>
                  </a:cubicBezTo>
                  <a:cubicBezTo>
                    <a:pt x="21526" y="80867"/>
                    <a:pt x="15335" y="75819"/>
                    <a:pt x="11144" y="69247"/>
                  </a:cubicBezTo>
                  <a:cubicBezTo>
                    <a:pt x="6858" y="62674"/>
                    <a:pt x="4763" y="54864"/>
                    <a:pt x="4763" y="45910"/>
                  </a:cubicBezTo>
                  <a:cubicBezTo>
                    <a:pt x="4763" y="36576"/>
                    <a:pt x="7334" y="28480"/>
                    <a:pt x="12573" y="21622"/>
                  </a:cubicBezTo>
                  <a:cubicBezTo>
                    <a:pt x="17812" y="14764"/>
                    <a:pt x="24670" y="9430"/>
                    <a:pt x="33242" y="5715"/>
                  </a:cubicBezTo>
                  <a:cubicBezTo>
                    <a:pt x="41815" y="2000"/>
                    <a:pt x="50959" y="191"/>
                    <a:pt x="60579" y="191"/>
                  </a:cubicBezTo>
                  <a:cubicBezTo>
                    <a:pt x="76771" y="191"/>
                    <a:pt x="89440" y="3524"/>
                    <a:pt x="98584" y="10287"/>
                  </a:cubicBezTo>
                  <a:cubicBezTo>
                    <a:pt x="100965" y="7906"/>
                    <a:pt x="104680" y="5524"/>
                    <a:pt x="109633" y="3334"/>
                  </a:cubicBezTo>
                  <a:cubicBezTo>
                    <a:pt x="114586" y="1048"/>
                    <a:pt x="119920" y="0"/>
                    <a:pt x="125540" y="0"/>
                  </a:cubicBezTo>
                  <a:lnTo>
                    <a:pt x="133731" y="0"/>
                  </a:lnTo>
                  <a:lnTo>
                    <a:pt x="133731" y="21146"/>
                  </a:lnTo>
                  <a:lnTo>
                    <a:pt x="107251" y="21146"/>
                  </a:lnTo>
                  <a:cubicBezTo>
                    <a:pt x="111061" y="27051"/>
                    <a:pt x="113062" y="34004"/>
                    <a:pt x="113062" y="41815"/>
                  </a:cubicBezTo>
                  <a:cubicBezTo>
                    <a:pt x="113062" y="51245"/>
                    <a:pt x="110680" y="59626"/>
                    <a:pt x="105918" y="66961"/>
                  </a:cubicBezTo>
                  <a:cubicBezTo>
                    <a:pt x="101155" y="74295"/>
                    <a:pt x="94583" y="79915"/>
                    <a:pt x="86201" y="83915"/>
                  </a:cubicBezTo>
                  <a:cubicBezTo>
                    <a:pt x="77819" y="87916"/>
                    <a:pt x="68294" y="89916"/>
                    <a:pt x="57721" y="89916"/>
                  </a:cubicBezTo>
                  <a:cubicBezTo>
                    <a:pt x="50863" y="89916"/>
                    <a:pt x="44672" y="89154"/>
                    <a:pt x="39148" y="87725"/>
                  </a:cubicBezTo>
                  <a:cubicBezTo>
                    <a:pt x="36862" y="90011"/>
                    <a:pt x="35052" y="92488"/>
                    <a:pt x="33623" y="95155"/>
                  </a:cubicBezTo>
                  <a:cubicBezTo>
                    <a:pt x="32194" y="97822"/>
                    <a:pt x="31432" y="100489"/>
                    <a:pt x="31432" y="103061"/>
                  </a:cubicBezTo>
                  <a:cubicBezTo>
                    <a:pt x="31432" y="108871"/>
                    <a:pt x="33338" y="112776"/>
                    <a:pt x="37243" y="114967"/>
                  </a:cubicBezTo>
                  <a:cubicBezTo>
                    <a:pt x="41148" y="117157"/>
                    <a:pt x="48006" y="118205"/>
                    <a:pt x="57912" y="118205"/>
                  </a:cubicBezTo>
                  <a:lnTo>
                    <a:pt x="85058" y="118205"/>
                  </a:lnTo>
                  <a:cubicBezTo>
                    <a:pt x="100584" y="118205"/>
                    <a:pt x="112204" y="121158"/>
                    <a:pt x="119729" y="127159"/>
                  </a:cubicBezTo>
                  <a:cubicBezTo>
                    <a:pt x="127254" y="133160"/>
                    <a:pt x="131064" y="141542"/>
                    <a:pt x="131064" y="152400"/>
                  </a:cubicBezTo>
                  <a:cubicBezTo>
                    <a:pt x="131064" y="161544"/>
                    <a:pt x="127730" y="169926"/>
                    <a:pt x="121158" y="177546"/>
                  </a:cubicBezTo>
                  <a:cubicBezTo>
                    <a:pt x="114586" y="185166"/>
                    <a:pt x="105727" y="191167"/>
                    <a:pt x="94583" y="195548"/>
                  </a:cubicBezTo>
                  <a:cubicBezTo>
                    <a:pt x="83439" y="199930"/>
                    <a:pt x="71342" y="202216"/>
                    <a:pt x="58388" y="202216"/>
                  </a:cubicBezTo>
                  <a:cubicBezTo>
                    <a:pt x="37909" y="202406"/>
                    <a:pt x="23050" y="199168"/>
                    <a:pt x="13811" y="192691"/>
                  </a:cubicBezTo>
                  <a:close/>
                  <a:moveTo>
                    <a:pt x="82867" y="184975"/>
                  </a:moveTo>
                  <a:cubicBezTo>
                    <a:pt x="89821" y="182690"/>
                    <a:pt x="95536" y="179165"/>
                    <a:pt x="99822" y="174593"/>
                  </a:cubicBezTo>
                  <a:cubicBezTo>
                    <a:pt x="104203" y="170021"/>
                    <a:pt x="106299" y="164687"/>
                    <a:pt x="106299" y="158591"/>
                  </a:cubicBezTo>
                  <a:cubicBezTo>
                    <a:pt x="106299" y="151352"/>
                    <a:pt x="104394" y="146114"/>
                    <a:pt x="100489" y="142875"/>
                  </a:cubicBezTo>
                  <a:cubicBezTo>
                    <a:pt x="96679" y="139541"/>
                    <a:pt x="89154" y="137922"/>
                    <a:pt x="78105" y="137922"/>
                  </a:cubicBezTo>
                  <a:lnTo>
                    <a:pt x="49720" y="137922"/>
                  </a:lnTo>
                  <a:cubicBezTo>
                    <a:pt x="43339" y="137922"/>
                    <a:pt x="38290" y="137541"/>
                    <a:pt x="34576" y="136684"/>
                  </a:cubicBezTo>
                  <a:cubicBezTo>
                    <a:pt x="28003" y="143923"/>
                    <a:pt x="24670" y="152019"/>
                    <a:pt x="24670" y="160972"/>
                  </a:cubicBezTo>
                  <a:cubicBezTo>
                    <a:pt x="24670" y="169926"/>
                    <a:pt x="27432" y="176784"/>
                    <a:pt x="32861" y="181451"/>
                  </a:cubicBezTo>
                  <a:cubicBezTo>
                    <a:pt x="38290" y="186119"/>
                    <a:pt x="47530" y="188404"/>
                    <a:pt x="60579" y="188404"/>
                  </a:cubicBezTo>
                  <a:cubicBezTo>
                    <a:pt x="68485" y="188500"/>
                    <a:pt x="75914" y="187357"/>
                    <a:pt x="82867" y="184975"/>
                  </a:cubicBezTo>
                  <a:close/>
                  <a:moveTo>
                    <a:pt x="87630" y="44387"/>
                  </a:moveTo>
                  <a:cubicBezTo>
                    <a:pt x="87630" y="33623"/>
                    <a:pt x="85249" y="25718"/>
                    <a:pt x="80486" y="20669"/>
                  </a:cubicBezTo>
                  <a:cubicBezTo>
                    <a:pt x="75724" y="15621"/>
                    <a:pt x="68675" y="13049"/>
                    <a:pt x="59150" y="13049"/>
                  </a:cubicBezTo>
                  <a:cubicBezTo>
                    <a:pt x="50292" y="13049"/>
                    <a:pt x="43339" y="15526"/>
                    <a:pt x="38195" y="20383"/>
                  </a:cubicBezTo>
                  <a:cubicBezTo>
                    <a:pt x="33052" y="25241"/>
                    <a:pt x="30480" y="33052"/>
                    <a:pt x="30480" y="43815"/>
                  </a:cubicBezTo>
                  <a:cubicBezTo>
                    <a:pt x="30480" y="53912"/>
                    <a:pt x="32956" y="61913"/>
                    <a:pt x="37814" y="67913"/>
                  </a:cubicBezTo>
                  <a:cubicBezTo>
                    <a:pt x="42672" y="73914"/>
                    <a:pt x="50101" y="76771"/>
                    <a:pt x="60103" y="76771"/>
                  </a:cubicBezTo>
                  <a:cubicBezTo>
                    <a:pt x="78486" y="76867"/>
                    <a:pt x="87630" y="66008"/>
                    <a:pt x="87630" y="44387"/>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6" name="Freeform: Shape 1038">
              <a:extLst>
                <a:ext uri="{FF2B5EF4-FFF2-40B4-BE49-F238E27FC236}">
                  <a16:creationId xmlns:a16="http://schemas.microsoft.com/office/drawing/2014/main" id="{BA981B06-CB6D-975D-0CF9-65BB2E7F1152}"/>
                </a:ext>
              </a:extLst>
            </p:cNvPr>
            <p:cNvSpPr/>
            <p:nvPr/>
          </p:nvSpPr>
          <p:spPr>
            <a:xfrm>
              <a:off x="11873388" y="6765289"/>
              <a:ext cx="148113" cy="197167"/>
            </a:xfrm>
            <a:custGeom>
              <a:avLst/>
              <a:gdLst>
                <a:gd name="connsiteX0" fmla="*/ 20193 w 148113"/>
                <a:gd name="connsiteY0" fmla="*/ 17621 h 197167"/>
                <a:gd name="connsiteX1" fmla="*/ 0 w 148113"/>
                <a:gd name="connsiteY1" fmla="*/ 14954 h 197167"/>
                <a:gd name="connsiteX2" fmla="*/ 0 w 148113"/>
                <a:gd name="connsiteY2" fmla="*/ 4572 h 197167"/>
                <a:gd name="connsiteX3" fmla="*/ 39243 w 148113"/>
                <a:gd name="connsiteY3" fmla="*/ 0 h 197167"/>
                <a:gd name="connsiteX4" fmla="*/ 39719 w 148113"/>
                <a:gd name="connsiteY4" fmla="*/ 0 h 197167"/>
                <a:gd name="connsiteX5" fmla="*/ 45053 w 148113"/>
                <a:gd name="connsiteY5" fmla="*/ 3619 h 197167"/>
                <a:gd name="connsiteX6" fmla="*/ 45053 w 148113"/>
                <a:gd name="connsiteY6" fmla="*/ 59436 h 197167"/>
                <a:gd name="connsiteX7" fmla="*/ 44101 w 148113"/>
                <a:gd name="connsiteY7" fmla="*/ 79915 h 197167"/>
                <a:gd name="connsiteX8" fmla="*/ 65246 w 148113"/>
                <a:gd name="connsiteY8" fmla="*/ 66675 h 197167"/>
                <a:gd name="connsiteX9" fmla="*/ 92488 w 148113"/>
                <a:gd name="connsiteY9" fmla="*/ 60388 h 197167"/>
                <a:gd name="connsiteX10" fmla="*/ 116110 w 148113"/>
                <a:gd name="connsiteY10" fmla="*/ 66199 h 197167"/>
                <a:gd name="connsiteX11" fmla="*/ 127921 w 148113"/>
                <a:gd name="connsiteY11" fmla="*/ 83915 h 197167"/>
                <a:gd name="connsiteX12" fmla="*/ 131254 w 148113"/>
                <a:gd name="connsiteY12" fmla="*/ 116014 h 197167"/>
                <a:gd name="connsiteX13" fmla="*/ 131254 w 148113"/>
                <a:gd name="connsiteY13" fmla="*/ 183166 h 197167"/>
                <a:gd name="connsiteX14" fmla="*/ 148114 w 148113"/>
                <a:gd name="connsiteY14" fmla="*/ 185357 h 197167"/>
                <a:gd name="connsiteX15" fmla="*/ 148114 w 148113"/>
                <a:gd name="connsiteY15" fmla="*/ 197167 h 197167"/>
                <a:gd name="connsiteX16" fmla="*/ 90583 w 148113"/>
                <a:gd name="connsiteY16" fmla="*/ 197167 h 197167"/>
                <a:gd name="connsiteX17" fmla="*/ 90583 w 148113"/>
                <a:gd name="connsiteY17" fmla="*/ 185261 h 197167"/>
                <a:gd name="connsiteX18" fmla="*/ 106204 w 148113"/>
                <a:gd name="connsiteY18" fmla="*/ 183071 h 197167"/>
                <a:gd name="connsiteX19" fmla="*/ 106204 w 148113"/>
                <a:gd name="connsiteY19" fmla="*/ 115729 h 197167"/>
                <a:gd name="connsiteX20" fmla="*/ 104299 w 148113"/>
                <a:gd name="connsiteY20" fmla="*/ 93440 h 197167"/>
                <a:gd name="connsiteX21" fmla="*/ 97060 w 148113"/>
                <a:gd name="connsiteY21" fmla="*/ 81439 h 197167"/>
                <a:gd name="connsiteX22" fmla="*/ 81153 w 148113"/>
                <a:gd name="connsiteY22" fmla="*/ 77438 h 197167"/>
                <a:gd name="connsiteX23" fmla="*/ 62579 w 148113"/>
                <a:gd name="connsiteY23" fmla="*/ 81820 h 197167"/>
                <a:gd name="connsiteX24" fmla="*/ 45244 w 148113"/>
                <a:gd name="connsiteY24" fmla="*/ 91916 h 197167"/>
                <a:gd name="connsiteX25" fmla="*/ 45244 w 148113"/>
                <a:gd name="connsiteY25" fmla="*/ 183166 h 197167"/>
                <a:gd name="connsiteX26" fmla="*/ 61817 w 148113"/>
                <a:gd name="connsiteY26" fmla="*/ 185357 h 197167"/>
                <a:gd name="connsiteX27" fmla="*/ 61817 w 148113"/>
                <a:gd name="connsiteY27" fmla="*/ 197167 h 197167"/>
                <a:gd name="connsiteX28" fmla="*/ 5715 w 148113"/>
                <a:gd name="connsiteY28" fmla="*/ 197167 h 197167"/>
                <a:gd name="connsiteX29" fmla="*/ 5715 w 148113"/>
                <a:gd name="connsiteY29" fmla="*/ 185261 h 197167"/>
                <a:gd name="connsiteX30" fmla="*/ 20193 w 148113"/>
                <a:gd name="connsiteY30" fmla="*/ 183356 h 197167"/>
                <a:gd name="connsiteX31" fmla="*/ 20193 w 148113"/>
                <a:gd name="connsiteY31" fmla="*/ 17621 h 19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113" h="197167">
                  <a:moveTo>
                    <a:pt x="20193" y="17621"/>
                  </a:moveTo>
                  <a:lnTo>
                    <a:pt x="0" y="14954"/>
                  </a:lnTo>
                  <a:lnTo>
                    <a:pt x="0" y="4572"/>
                  </a:lnTo>
                  <a:lnTo>
                    <a:pt x="39243" y="0"/>
                  </a:lnTo>
                  <a:lnTo>
                    <a:pt x="39719" y="0"/>
                  </a:lnTo>
                  <a:lnTo>
                    <a:pt x="45053" y="3619"/>
                  </a:lnTo>
                  <a:lnTo>
                    <a:pt x="45053" y="59436"/>
                  </a:lnTo>
                  <a:lnTo>
                    <a:pt x="44101" y="79915"/>
                  </a:lnTo>
                  <a:cubicBezTo>
                    <a:pt x="49244" y="75248"/>
                    <a:pt x="56293" y="70866"/>
                    <a:pt x="65246" y="66675"/>
                  </a:cubicBezTo>
                  <a:cubicBezTo>
                    <a:pt x="74200" y="62484"/>
                    <a:pt x="83344" y="60388"/>
                    <a:pt x="92488" y="60388"/>
                  </a:cubicBezTo>
                  <a:cubicBezTo>
                    <a:pt x="102584" y="60388"/>
                    <a:pt x="110490" y="62293"/>
                    <a:pt x="116110" y="66199"/>
                  </a:cubicBezTo>
                  <a:cubicBezTo>
                    <a:pt x="121729" y="70009"/>
                    <a:pt x="125635" y="75914"/>
                    <a:pt x="127921" y="83915"/>
                  </a:cubicBezTo>
                  <a:cubicBezTo>
                    <a:pt x="130207" y="91821"/>
                    <a:pt x="131254" y="102584"/>
                    <a:pt x="131254" y="116014"/>
                  </a:cubicBezTo>
                  <a:lnTo>
                    <a:pt x="131254" y="183166"/>
                  </a:lnTo>
                  <a:lnTo>
                    <a:pt x="148114" y="185357"/>
                  </a:lnTo>
                  <a:lnTo>
                    <a:pt x="148114" y="197167"/>
                  </a:lnTo>
                  <a:lnTo>
                    <a:pt x="90583" y="197167"/>
                  </a:lnTo>
                  <a:lnTo>
                    <a:pt x="90583" y="185261"/>
                  </a:lnTo>
                  <a:lnTo>
                    <a:pt x="106204" y="183071"/>
                  </a:lnTo>
                  <a:lnTo>
                    <a:pt x="106204" y="115729"/>
                  </a:lnTo>
                  <a:cubicBezTo>
                    <a:pt x="106204" y="106299"/>
                    <a:pt x="105537" y="98869"/>
                    <a:pt x="104299" y="93440"/>
                  </a:cubicBezTo>
                  <a:cubicBezTo>
                    <a:pt x="103061" y="88011"/>
                    <a:pt x="100584" y="84010"/>
                    <a:pt x="97060" y="81439"/>
                  </a:cubicBezTo>
                  <a:cubicBezTo>
                    <a:pt x="93536" y="78772"/>
                    <a:pt x="88201" y="77438"/>
                    <a:pt x="81153" y="77438"/>
                  </a:cubicBezTo>
                  <a:cubicBezTo>
                    <a:pt x="75343" y="77438"/>
                    <a:pt x="69247" y="78867"/>
                    <a:pt x="62579" y="81820"/>
                  </a:cubicBezTo>
                  <a:cubicBezTo>
                    <a:pt x="55912" y="84773"/>
                    <a:pt x="50197" y="88106"/>
                    <a:pt x="45244" y="91916"/>
                  </a:cubicBezTo>
                  <a:lnTo>
                    <a:pt x="45244" y="183166"/>
                  </a:lnTo>
                  <a:lnTo>
                    <a:pt x="61817" y="185357"/>
                  </a:lnTo>
                  <a:lnTo>
                    <a:pt x="61817" y="197167"/>
                  </a:lnTo>
                  <a:lnTo>
                    <a:pt x="5715" y="197167"/>
                  </a:lnTo>
                  <a:lnTo>
                    <a:pt x="5715" y="185261"/>
                  </a:lnTo>
                  <a:lnTo>
                    <a:pt x="20193" y="183356"/>
                  </a:lnTo>
                  <a:lnTo>
                    <a:pt x="20193" y="17621"/>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7" name="Freeform: Shape 1039">
              <a:extLst>
                <a:ext uri="{FF2B5EF4-FFF2-40B4-BE49-F238E27FC236}">
                  <a16:creationId xmlns:a16="http://schemas.microsoft.com/office/drawing/2014/main" id="{0BEB7365-E298-A2E6-37CE-4BC05B67B4D9}"/>
                </a:ext>
              </a:extLst>
            </p:cNvPr>
            <p:cNvSpPr/>
            <p:nvPr/>
          </p:nvSpPr>
          <p:spPr>
            <a:xfrm>
              <a:off x="12038742" y="6825201"/>
              <a:ext cx="110680" cy="139827"/>
            </a:xfrm>
            <a:custGeom>
              <a:avLst/>
              <a:gdLst>
                <a:gd name="connsiteX0" fmla="*/ 15240 w 110680"/>
                <a:gd name="connsiteY0" fmla="*/ 120872 h 139827"/>
                <a:gd name="connsiteX1" fmla="*/ 0 w 110680"/>
                <a:gd name="connsiteY1" fmla="*/ 70104 h 139827"/>
                <a:gd name="connsiteX2" fmla="*/ 7906 w 110680"/>
                <a:gd name="connsiteY2" fmla="*/ 33242 h 139827"/>
                <a:gd name="connsiteX3" fmla="*/ 30194 w 110680"/>
                <a:gd name="connsiteY3" fmla="*/ 8668 h 139827"/>
                <a:gd name="connsiteX4" fmla="*/ 62770 w 110680"/>
                <a:gd name="connsiteY4" fmla="*/ 0 h 139827"/>
                <a:gd name="connsiteX5" fmla="*/ 97536 w 110680"/>
                <a:gd name="connsiteY5" fmla="*/ 12382 h 139827"/>
                <a:gd name="connsiteX6" fmla="*/ 110680 w 110680"/>
                <a:gd name="connsiteY6" fmla="*/ 47911 h 139827"/>
                <a:gd name="connsiteX7" fmla="*/ 108966 w 110680"/>
                <a:gd name="connsiteY7" fmla="*/ 70295 h 139827"/>
                <a:gd name="connsiteX8" fmla="*/ 26194 w 110680"/>
                <a:gd name="connsiteY8" fmla="*/ 70295 h 139827"/>
                <a:gd name="connsiteX9" fmla="*/ 37243 w 110680"/>
                <a:gd name="connsiteY9" fmla="*/ 108680 h 139827"/>
                <a:gd name="connsiteX10" fmla="*/ 67342 w 110680"/>
                <a:gd name="connsiteY10" fmla="*/ 123254 h 139827"/>
                <a:gd name="connsiteX11" fmla="*/ 87439 w 110680"/>
                <a:gd name="connsiteY11" fmla="*/ 119729 h 139827"/>
                <a:gd name="connsiteX12" fmla="*/ 103727 w 110680"/>
                <a:gd name="connsiteY12" fmla="*/ 111443 h 139827"/>
                <a:gd name="connsiteX13" fmla="*/ 108299 w 110680"/>
                <a:gd name="connsiteY13" fmla="*/ 122015 h 139827"/>
                <a:gd name="connsiteX14" fmla="*/ 87630 w 110680"/>
                <a:gd name="connsiteY14" fmla="*/ 134493 h 139827"/>
                <a:gd name="connsiteX15" fmla="*/ 59722 w 110680"/>
                <a:gd name="connsiteY15" fmla="*/ 139827 h 139827"/>
                <a:gd name="connsiteX16" fmla="*/ 15240 w 110680"/>
                <a:gd name="connsiteY16" fmla="*/ 120872 h 139827"/>
                <a:gd name="connsiteX17" fmla="*/ 84106 w 110680"/>
                <a:gd name="connsiteY17" fmla="*/ 57531 h 139827"/>
                <a:gd name="connsiteX18" fmla="*/ 84868 w 110680"/>
                <a:gd name="connsiteY18" fmla="*/ 47149 h 139827"/>
                <a:gd name="connsiteX19" fmla="*/ 78296 w 110680"/>
                <a:gd name="connsiteY19" fmla="*/ 22479 h 139827"/>
                <a:gd name="connsiteX20" fmla="*/ 58198 w 110680"/>
                <a:gd name="connsiteY20" fmla="*/ 13430 h 139827"/>
                <a:gd name="connsiteX21" fmla="*/ 35909 w 110680"/>
                <a:gd name="connsiteY21" fmla="*/ 23527 h 139827"/>
                <a:gd name="connsiteX22" fmla="*/ 26384 w 110680"/>
                <a:gd name="connsiteY22" fmla="*/ 57436 h 139827"/>
                <a:gd name="connsiteX23" fmla="*/ 84106 w 110680"/>
                <a:gd name="connsiteY23" fmla="*/ 57436 h 1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680" h="139827">
                  <a:moveTo>
                    <a:pt x="15240" y="120872"/>
                  </a:moveTo>
                  <a:cubicBezTo>
                    <a:pt x="5048" y="108204"/>
                    <a:pt x="0" y="91250"/>
                    <a:pt x="0" y="70104"/>
                  </a:cubicBezTo>
                  <a:cubicBezTo>
                    <a:pt x="0" y="56102"/>
                    <a:pt x="2667" y="43910"/>
                    <a:pt x="7906" y="33242"/>
                  </a:cubicBezTo>
                  <a:cubicBezTo>
                    <a:pt x="13144" y="22574"/>
                    <a:pt x="20574" y="14478"/>
                    <a:pt x="30194" y="8668"/>
                  </a:cubicBezTo>
                  <a:cubicBezTo>
                    <a:pt x="39814" y="2857"/>
                    <a:pt x="50578" y="0"/>
                    <a:pt x="62770" y="0"/>
                  </a:cubicBezTo>
                  <a:cubicBezTo>
                    <a:pt x="77724" y="0"/>
                    <a:pt x="89249" y="4096"/>
                    <a:pt x="97536" y="12382"/>
                  </a:cubicBezTo>
                  <a:cubicBezTo>
                    <a:pt x="105823" y="20669"/>
                    <a:pt x="110204" y="32480"/>
                    <a:pt x="110680" y="47911"/>
                  </a:cubicBezTo>
                  <a:cubicBezTo>
                    <a:pt x="110680" y="57722"/>
                    <a:pt x="110109" y="65151"/>
                    <a:pt x="108966" y="70295"/>
                  </a:cubicBezTo>
                  <a:lnTo>
                    <a:pt x="26194" y="70295"/>
                  </a:lnTo>
                  <a:cubicBezTo>
                    <a:pt x="26479" y="86201"/>
                    <a:pt x="30194" y="98965"/>
                    <a:pt x="37243" y="108680"/>
                  </a:cubicBezTo>
                  <a:cubicBezTo>
                    <a:pt x="44291" y="118396"/>
                    <a:pt x="54292" y="123254"/>
                    <a:pt x="67342" y="123254"/>
                  </a:cubicBezTo>
                  <a:cubicBezTo>
                    <a:pt x="73723" y="123254"/>
                    <a:pt x="80486" y="122111"/>
                    <a:pt x="87439" y="119729"/>
                  </a:cubicBezTo>
                  <a:cubicBezTo>
                    <a:pt x="94393" y="117443"/>
                    <a:pt x="99822" y="114586"/>
                    <a:pt x="103727" y="111443"/>
                  </a:cubicBezTo>
                  <a:lnTo>
                    <a:pt x="108299" y="122015"/>
                  </a:lnTo>
                  <a:cubicBezTo>
                    <a:pt x="103632" y="126873"/>
                    <a:pt x="96774" y="130969"/>
                    <a:pt x="87630" y="134493"/>
                  </a:cubicBezTo>
                  <a:cubicBezTo>
                    <a:pt x="78486" y="138017"/>
                    <a:pt x="69151" y="139827"/>
                    <a:pt x="59722" y="139827"/>
                  </a:cubicBezTo>
                  <a:cubicBezTo>
                    <a:pt x="40196" y="139827"/>
                    <a:pt x="25432" y="133541"/>
                    <a:pt x="15240" y="120872"/>
                  </a:cubicBezTo>
                  <a:close/>
                  <a:moveTo>
                    <a:pt x="84106" y="57531"/>
                  </a:moveTo>
                  <a:cubicBezTo>
                    <a:pt x="84582" y="54197"/>
                    <a:pt x="84868" y="50768"/>
                    <a:pt x="84868" y="47149"/>
                  </a:cubicBezTo>
                  <a:cubicBezTo>
                    <a:pt x="84677" y="36767"/>
                    <a:pt x="82487" y="28480"/>
                    <a:pt x="78296" y="22479"/>
                  </a:cubicBezTo>
                  <a:cubicBezTo>
                    <a:pt x="74009" y="16478"/>
                    <a:pt x="67342" y="13430"/>
                    <a:pt x="58198" y="13430"/>
                  </a:cubicBezTo>
                  <a:cubicBezTo>
                    <a:pt x="48863" y="13430"/>
                    <a:pt x="41434" y="16764"/>
                    <a:pt x="35909" y="23527"/>
                  </a:cubicBezTo>
                  <a:cubicBezTo>
                    <a:pt x="30385" y="30290"/>
                    <a:pt x="27242" y="41529"/>
                    <a:pt x="26384" y="57436"/>
                  </a:cubicBezTo>
                  <a:lnTo>
                    <a:pt x="84106" y="57436"/>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8" name="Freeform: Shape 1040">
              <a:extLst>
                <a:ext uri="{FF2B5EF4-FFF2-40B4-BE49-F238E27FC236}">
                  <a16:creationId xmlns:a16="http://schemas.microsoft.com/office/drawing/2014/main" id="{B82530FC-7B5E-CFB5-0CA8-5D6733CB9FFB}"/>
                </a:ext>
              </a:extLst>
            </p:cNvPr>
            <p:cNvSpPr/>
            <p:nvPr/>
          </p:nvSpPr>
          <p:spPr>
            <a:xfrm>
              <a:off x="12170568" y="6825297"/>
              <a:ext cx="93821" cy="137159"/>
            </a:xfrm>
            <a:custGeom>
              <a:avLst/>
              <a:gdLst>
                <a:gd name="connsiteX0" fmla="*/ 0 w 93821"/>
                <a:gd name="connsiteY0" fmla="*/ 125254 h 137159"/>
                <a:gd name="connsiteX1" fmla="*/ 18002 w 93821"/>
                <a:gd name="connsiteY1" fmla="*/ 123825 h 137159"/>
                <a:gd name="connsiteX2" fmla="*/ 18002 w 93821"/>
                <a:gd name="connsiteY2" fmla="*/ 22098 h 137159"/>
                <a:gd name="connsiteX3" fmla="*/ 667 w 93821"/>
                <a:gd name="connsiteY3" fmla="*/ 17716 h 137159"/>
                <a:gd name="connsiteX4" fmla="*/ 667 w 93821"/>
                <a:gd name="connsiteY4" fmla="*/ 4763 h 137159"/>
                <a:gd name="connsiteX5" fmla="*/ 33909 w 93821"/>
                <a:gd name="connsiteY5" fmla="*/ 476 h 137159"/>
                <a:gd name="connsiteX6" fmla="*/ 34385 w 93821"/>
                <a:gd name="connsiteY6" fmla="*/ 476 h 137159"/>
                <a:gd name="connsiteX7" fmla="*/ 39719 w 93821"/>
                <a:gd name="connsiteY7" fmla="*/ 4763 h 137159"/>
                <a:gd name="connsiteX8" fmla="*/ 39719 w 93821"/>
                <a:gd name="connsiteY8" fmla="*/ 9144 h 137159"/>
                <a:gd name="connsiteX9" fmla="*/ 38957 w 93821"/>
                <a:gd name="connsiteY9" fmla="*/ 27908 h 137159"/>
                <a:gd name="connsiteX10" fmla="*/ 39719 w 93821"/>
                <a:gd name="connsiteY10" fmla="*/ 27908 h 137159"/>
                <a:gd name="connsiteX11" fmla="*/ 48387 w 93821"/>
                <a:gd name="connsiteY11" fmla="*/ 17335 h 137159"/>
                <a:gd name="connsiteX12" fmla="*/ 64484 w 93821"/>
                <a:gd name="connsiteY12" fmla="*/ 5429 h 137159"/>
                <a:gd name="connsiteX13" fmla="*/ 85916 w 93821"/>
                <a:gd name="connsiteY13" fmla="*/ 0 h 137159"/>
                <a:gd name="connsiteX14" fmla="*/ 93821 w 93821"/>
                <a:gd name="connsiteY14" fmla="*/ 1238 h 137159"/>
                <a:gd name="connsiteX15" fmla="*/ 93821 w 93821"/>
                <a:gd name="connsiteY15" fmla="*/ 28194 h 137159"/>
                <a:gd name="connsiteX16" fmla="*/ 88392 w 93821"/>
                <a:gd name="connsiteY16" fmla="*/ 25908 h 137159"/>
                <a:gd name="connsiteX17" fmla="*/ 80105 w 93821"/>
                <a:gd name="connsiteY17" fmla="*/ 24860 h 137159"/>
                <a:gd name="connsiteX18" fmla="*/ 43053 w 93821"/>
                <a:gd name="connsiteY18" fmla="*/ 37147 h 137159"/>
                <a:gd name="connsiteX19" fmla="*/ 43053 w 93821"/>
                <a:gd name="connsiteY19" fmla="*/ 123730 h 137159"/>
                <a:gd name="connsiteX20" fmla="*/ 73628 w 93821"/>
                <a:gd name="connsiteY20" fmla="*/ 125635 h 137159"/>
                <a:gd name="connsiteX21" fmla="*/ 73628 w 93821"/>
                <a:gd name="connsiteY21" fmla="*/ 137160 h 137159"/>
                <a:gd name="connsiteX22" fmla="*/ 0 w 93821"/>
                <a:gd name="connsiteY22" fmla="*/ 137160 h 137159"/>
                <a:gd name="connsiteX23" fmla="*/ 0 w 93821"/>
                <a:gd name="connsiteY23" fmla="*/ 125254 h 1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821" h="137159">
                  <a:moveTo>
                    <a:pt x="0" y="125254"/>
                  </a:moveTo>
                  <a:lnTo>
                    <a:pt x="18002" y="123825"/>
                  </a:lnTo>
                  <a:lnTo>
                    <a:pt x="18002" y="22098"/>
                  </a:lnTo>
                  <a:lnTo>
                    <a:pt x="667" y="17716"/>
                  </a:lnTo>
                  <a:lnTo>
                    <a:pt x="667" y="4763"/>
                  </a:lnTo>
                  <a:lnTo>
                    <a:pt x="33909" y="476"/>
                  </a:lnTo>
                  <a:lnTo>
                    <a:pt x="34385" y="476"/>
                  </a:lnTo>
                  <a:lnTo>
                    <a:pt x="39719" y="4763"/>
                  </a:lnTo>
                  <a:lnTo>
                    <a:pt x="39719" y="9144"/>
                  </a:lnTo>
                  <a:lnTo>
                    <a:pt x="38957" y="27908"/>
                  </a:lnTo>
                  <a:lnTo>
                    <a:pt x="39719" y="27908"/>
                  </a:lnTo>
                  <a:cubicBezTo>
                    <a:pt x="41338" y="25146"/>
                    <a:pt x="44196" y="21622"/>
                    <a:pt x="48387" y="17335"/>
                  </a:cubicBezTo>
                  <a:cubicBezTo>
                    <a:pt x="52578" y="13049"/>
                    <a:pt x="57912" y="9049"/>
                    <a:pt x="64484" y="5429"/>
                  </a:cubicBezTo>
                  <a:cubicBezTo>
                    <a:pt x="71057" y="1810"/>
                    <a:pt x="78200" y="0"/>
                    <a:pt x="85916" y="0"/>
                  </a:cubicBezTo>
                  <a:cubicBezTo>
                    <a:pt x="89154" y="0"/>
                    <a:pt x="91726" y="381"/>
                    <a:pt x="93821" y="1238"/>
                  </a:cubicBezTo>
                  <a:lnTo>
                    <a:pt x="93821" y="28194"/>
                  </a:lnTo>
                  <a:cubicBezTo>
                    <a:pt x="92678" y="27432"/>
                    <a:pt x="90868" y="26575"/>
                    <a:pt x="88392" y="25908"/>
                  </a:cubicBezTo>
                  <a:cubicBezTo>
                    <a:pt x="85916" y="25146"/>
                    <a:pt x="83153" y="24860"/>
                    <a:pt x="80105" y="24860"/>
                  </a:cubicBezTo>
                  <a:cubicBezTo>
                    <a:pt x="66770" y="24860"/>
                    <a:pt x="54483" y="28956"/>
                    <a:pt x="43053" y="37147"/>
                  </a:cubicBezTo>
                  <a:lnTo>
                    <a:pt x="43053" y="123730"/>
                  </a:lnTo>
                  <a:lnTo>
                    <a:pt x="73628" y="125635"/>
                  </a:lnTo>
                  <a:lnTo>
                    <a:pt x="73628" y="137160"/>
                  </a:lnTo>
                  <a:lnTo>
                    <a:pt x="0" y="137160"/>
                  </a:lnTo>
                  <a:lnTo>
                    <a:pt x="0" y="125254"/>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79" name="Freeform: Shape 1041">
              <a:extLst>
                <a:ext uri="{FF2B5EF4-FFF2-40B4-BE49-F238E27FC236}">
                  <a16:creationId xmlns:a16="http://schemas.microsoft.com/office/drawing/2014/main" id="{1FBE51CE-FF36-7F85-CA6A-2EEDBC84DD4B}"/>
                </a:ext>
              </a:extLst>
            </p:cNvPr>
            <p:cNvSpPr/>
            <p:nvPr/>
          </p:nvSpPr>
          <p:spPr>
            <a:xfrm>
              <a:off x="12279820" y="6825201"/>
              <a:ext cx="110680" cy="139827"/>
            </a:xfrm>
            <a:custGeom>
              <a:avLst/>
              <a:gdLst>
                <a:gd name="connsiteX0" fmla="*/ 15240 w 110680"/>
                <a:gd name="connsiteY0" fmla="*/ 120872 h 139827"/>
                <a:gd name="connsiteX1" fmla="*/ 0 w 110680"/>
                <a:gd name="connsiteY1" fmla="*/ 70104 h 139827"/>
                <a:gd name="connsiteX2" fmla="*/ 7906 w 110680"/>
                <a:gd name="connsiteY2" fmla="*/ 33242 h 139827"/>
                <a:gd name="connsiteX3" fmla="*/ 30194 w 110680"/>
                <a:gd name="connsiteY3" fmla="*/ 8668 h 139827"/>
                <a:gd name="connsiteX4" fmla="*/ 62770 w 110680"/>
                <a:gd name="connsiteY4" fmla="*/ 0 h 139827"/>
                <a:gd name="connsiteX5" fmla="*/ 97536 w 110680"/>
                <a:gd name="connsiteY5" fmla="*/ 12382 h 139827"/>
                <a:gd name="connsiteX6" fmla="*/ 110680 w 110680"/>
                <a:gd name="connsiteY6" fmla="*/ 47911 h 139827"/>
                <a:gd name="connsiteX7" fmla="*/ 108966 w 110680"/>
                <a:gd name="connsiteY7" fmla="*/ 70295 h 139827"/>
                <a:gd name="connsiteX8" fmla="*/ 26194 w 110680"/>
                <a:gd name="connsiteY8" fmla="*/ 70295 h 139827"/>
                <a:gd name="connsiteX9" fmla="*/ 37243 w 110680"/>
                <a:gd name="connsiteY9" fmla="*/ 108680 h 139827"/>
                <a:gd name="connsiteX10" fmla="*/ 67342 w 110680"/>
                <a:gd name="connsiteY10" fmla="*/ 123254 h 139827"/>
                <a:gd name="connsiteX11" fmla="*/ 87439 w 110680"/>
                <a:gd name="connsiteY11" fmla="*/ 119729 h 139827"/>
                <a:gd name="connsiteX12" fmla="*/ 103727 w 110680"/>
                <a:gd name="connsiteY12" fmla="*/ 111443 h 139827"/>
                <a:gd name="connsiteX13" fmla="*/ 108299 w 110680"/>
                <a:gd name="connsiteY13" fmla="*/ 122015 h 139827"/>
                <a:gd name="connsiteX14" fmla="*/ 87630 w 110680"/>
                <a:gd name="connsiteY14" fmla="*/ 134493 h 139827"/>
                <a:gd name="connsiteX15" fmla="*/ 59722 w 110680"/>
                <a:gd name="connsiteY15" fmla="*/ 139827 h 139827"/>
                <a:gd name="connsiteX16" fmla="*/ 15240 w 110680"/>
                <a:gd name="connsiteY16" fmla="*/ 120872 h 139827"/>
                <a:gd name="connsiteX17" fmla="*/ 84201 w 110680"/>
                <a:gd name="connsiteY17" fmla="*/ 57531 h 139827"/>
                <a:gd name="connsiteX18" fmla="*/ 84963 w 110680"/>
                <a:gd name="connsiteY18" fmla="*/ 47149 h 139827"/>
                <a:gd name="connsiteX19" fmla="*/ 78391 w 110680"/>
                <a:gd name="connsiteY19" fmla="*/ 22479 h 139827"/>
                <a:gd name="connsiteX20" fmla="*/ 58293 w 110680"/>
                <a:gd name="connsiteY20" fmla="*/ 13430 h 139827"/>
                <a:gd name="connsiteX21" fmla="*/ 36004 w 110680"/>
                <a:gd name="connsiteY21" fmla="*/ 23527 h 139827"/>
                <a:gd name="connsiteX22" fmla="*/ 26479 w 110680"/>
                <a:gd name="connsiteY22" fmla="*/ 57436 h 139827"/>
                <a:gd name="connsiteX23" fmla="*/ 84201 w 110680"/>
                <a:gd name="connsiteY23" fmla="*/ 57436 h 1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680" h="139827">
                  <a:moveTo>
                    <a:pt x="15240" y="120872"/>
                  </a:moveTo>
                  <a:cubicBezTo>
                    <a:pt x="5048" y="108204"/>
                    <a:pt x="0" y="91250"/>
                    <a:pt x="0" y="70104"/>
                  </a:cubicBezTo>
                  <a:cubicBezTo>
                    <a:pt x="0" y="56102"/>
                    <a:pt x="2667" y="43910"/>
                    <a:pt x="7906" y="33242"/>
                  </a:cubicBezTo>
                  <a:cubicBezTo>
                    <a:pt x="13145" y="22574"/>
                    <a:pt x="20574" y="14478"/>
                    <a:pt x="30194" y="8668"/>
                  </a:cubicBezTo>
                  <a:cubicBezTo>
                    <a:pt x="39814" y="2857"/>
                    <a:pt x="50578" y="0"/>
                    <a:pt x="62770" y="0"/>
                  </a:cubicBezTo>
                  <a:cubicBezTo>
                    <a:pt x="77724" y="0"/>
                    <a:pt x="89249" y="4096"/>
                    <a:pt x="97536" y="12382"/>
                  </a:cubicBezTo>
                  <a:cubicBezTo>
                    <a:pt x="105823" y="20669"/>
                    <a:pt x="110204" y="32480"/>
                    <a:pt x="110680" y="47911"/>
                  </a:cubicBezTo>
                  <a:cubicBezTo>
                    <a:pt x="110680" y="57722"/>
                    <a:pt x="110109" y="65151"/>
                    <a:pt x="108966" y="70295"/>
                  </a:cubicBezTo>
                  <a:lnTo>
                    <a:pt x="26194" y="70295"/>
                  </a:lnTo>
                  <a:cubicBezTo>
                    <a:pt x="26479" y="86201"/>
                    <a:pt x="30194" y="98965"/>
                    <a:pt x="37243" y="108680"/>
                  </a:cubicBezTo>
                  <a:cubicBezTo>
                    <a:pt x="44291" y="118396"/>
                    <a:pt x="54292" y="123254"/>
                    <a:pt x="67342" y="123254"/>
                  </a:cubicBezTo>
                  <a:cubicBezTo>
                    <a:pt x="73724" y="123254"/>
                    <a:pt x="80486" y="122111"/>
                    <a:pt x="87439" y="119729"/>
                  </a:cubicBezTo>
                  <a:cubicBezTo>
                    <a:pt x="94393" y="117443"/>
                    <a:pt x="99822" y="114586"/>
                    <a:pt x="103727" y="111443"/>
                  </a:cubicBezTo>
                  <a:lnTo>
                    <a:pt x="108299" y="122015"/>
                  </a:lnTo>
                  <a:cubicBezTo>
                    <a:pt x="103632" y="126873"/>
                    <a:pt x="96774" y="130969"/>
                    <a:pt x="87630" y="134493"/>
                  </a:cubicBezTo>
                  <a:cubicBezTo>
                    <a:pt x="78486" y="138017"/>
                    <a:pt x="69151" y="139827"/>
                    <a:pt x="59722" y="139827"/>
                  </a:cubicBezTo>
                  <a:cubicBezTo>
                    <a:pt x="40196" y="139827"/>
                    <a:pt x="25432" y="133541"/>
                    <a:pt x="15240" y="120872"/>
                  </a:cubicBezTo>
                  <a:close/>
                  <a:moveTo>
                    <a:pt x="84201" y="57531"/>
                  </a:moveTo>
                  <a:cubicBezTo>
                    <a:pt x="84677" y="54197"/>
                    <a:pt x="84963" y="50768"/>
                    <a:pt x="84963" y="47149"/>
                  </a:cubicBezTo>
                  <a:cubicBezTo>
                    <a:pt x="84772" y="36767"/>
                    <a:pt x="82582" y="28480"/>
                    <a:pt x="78391" y="22479"/>
                  </a:cubicBezTo>
                  <a:cubicBezTo>
                    <a:pt x="74104" y="16478"/>
                    <a:pt x="67437" y="13430"/>
                    <a:pt x="58293" y="13430"/>
                  </a:cubicBezTo>
                  <a:cubicBezTo>
                    <a:pt x="48958" y="13430"/>
                    <a:pt x="41529" y="16764"/>
                    <a:pt x="36004" y="23527"/>
                  </a:cubicBezTo>
                  <a:cubicBezTo>
                    <a:pt x="30480" y="30290"/>
                    <a:pt x="27337" y="41529"/>
                    <a:pt x="26479" y="57436"/>
                  </a:cubicBezTo>
                  <a:lnTo>
                    <a:pt x="84201" y="57436"/>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0" name="Freeform: Shape 1042">
              <a:extLst>
                <a:ext uri="{FF2B5EF4-FFF2-40B4-BE49-F238E27FC236}">
                  <a16:creationId xmlns:a16="http://schemas.microsoft.com/office/drawing/2014/main" id="{748851D8-328A-5838-A820-8E0E649E7300}"/>
                </a:ext>
              </a:extLst>
            </p:cNvPr>
            <p:cNvSpPr/>
            <p:nvPr/>
          </p:nvSpPr>
          <p:spPr>
            <a:xfrm>
              <a:off x="12470415" y="6825678"/>
              <a:ext cx="97440" cy="202215"/>
            </a:xfrm>
            <a:custGeom>
              <a:avLst/>
              <a:gdLst>
                <a:gd name="connsiteX0" fmla="*/ 20098 w 97440"/>
                <a:gd name="connsiteY0" fmla="*/ 117443 h 202215"/>
                <a:gd name="connsiteX1" fmla="*/ 30290 w 97440"/>
                <a:gd name="connsiteY1" fmla="*/ 123920 h 202215"/>
                <a:gd name="connsiteX2" fmla="*/ 46768 w 97440"/>
                <a:gd name="connsiteY2" fmla="*/ 126778 h 202215"/>
                <a:gd name="connsiteX3" fmla="*/ 66961 w 97440"/>
                <a:gd name="connsiteY3" fmla="*/ 121444 h 202215"/>
                <a:gd name="connsiteX4" fmla="*/ 73438 w 97440"/>
                <a:gd name="connsiteY4" fmla="*/ 106775 h 202215"/>
                <a:gd name="connsiteX5" fmla="*/ 69342 w 97440"/>
                <a:gd name="connsiteY5" fmla="*/ 95441 h 202215"/>
                <a:gd name="connsiteX6" fmla="*/ 57912 w 97440"/>
                <a:gd name="connsiteY6" fmla="*/ 86868 h 202215"/>
                <a:gd name="connsiteX7" fmla="*/ 36862 w 97440"/>
                <a:gd name="connsiteY7" fmla="*/ 77819 h 202215"/>
                <a:gd name="connsiteX8" fmla="*/ 9811 w 97440"/>
                <a:gd name="connsiteY8" fmla="*/ 61055 h 202215"/>
                <a:gd name="connsiteX9" fmla="*/ 1238 w 97440"/>
                <a:gd name="connsiteY9" fmla="*/ 35433 h 202215"/>
                <a:gd name="connsiteX10" fmla="*/ 7620 w 97440"/>
                <a:gd name="connsiteY10" fmla="*/ 16859 h 202215"/>
                <a:gd name="connsiteX11" fmla="*/ 25146 w 97440"/>
                <a:gd name="connsiteY11" fmla="*/ 4477 h 202215"/>
                <a:gd name="connsiteX12" fmla="*/ 50006 w 97440"/>
                <a:gd name="connsiteY12" fmla="*/ 0 h 202215"/>
                <a:gd name="connsiteX13" fmla="*/ 69342 w 97440"/>
                <a:gd name="connsiteY13" fmla="*/ 1715 h 202215"/>
                <a:gd name="connsiteX14" fmla="*/ 82677 w 97440"/>
                <a:gd name="connsiteY14" fmla="*/ 5048 h 202215"/>
                <a:gd name="connsiteX15" fmla="*/ 89440 w 97440"/>
                <a:gd name="connsiteY15" fmla="*/ 7239 h 202215"/>
                <a:gd name="connsiteX16" fmla="*/ 89440 w 97440"/>
                <a:gd name="connsiteY16" fmla="*/ 37052 h 202215"/>
                <a:gd name="connsiteX17" fmla="*/ 74771 w 97440"/>
                <a:gd name="connsiteY17" fmla="*/ 37052 h 202215"/>
                <a:gd name="connsiteX18" fmla="*/ 70009 w 97440"/>
                <a:gd name="connsiteY18" fmla="*/ 19241 h 202215"/>
                <a:gd name="connsiteX19" fmla="*/ 62294 w 97440"/>
                <a:gd name="connsiteY19" fmla="*/ 14288 h 202215"/>
                <a:gd name="connsiteX20" fmla="*/ 48292 w 97440"/>
                <a:gd name="connsiteY20" fmla="*/ 12287 h 202215"/>
                <a:gd name="connsiteX21" fmla="*/ 30861 w 97440"/>
                <a:gd name="connsiteY21" fmla="*/ 17050 h 202215"/>
                <a:gd name="connsiteX22" fmla="*/ 24289 w 97440"/>
                <a:gd name="connsiteY22" fmla="*/ 30004 h 202215"/>
                <a:gd name="connsiteX23" fmla="*/ 27813 w 97440"/>
                <a:gd name="connsiteY23" fmla="*/ 41910 h 202215"/>
                <a:gd name="connsiteX24" fmla="*/ 36576 w 97440"/>
                <a:gd name="connsiteY24" fmla="*/ 49435 h 202215"/>
                <a:gd name="connsiteX25" fmla="*/ 51054 w 97440"/>
                <a:gd name="connsiteY25" fmla="*/ 56198 h 202215"/>
                <a:gd name="connsiteX26" fmla="*/ 55817 w 97440"/>
                <a:gd name="connsiteY26" fmla="*/ 58103 h 202215"/>
                <a:gd name="connsiteX27" fmla="*/ 77724 w 97440"/>
                <a:gd name="connsiteY27" fmla="*/ 68199 h 202215"/>
                <a:gd name="connsiteX28" fmla="*/ 91821 w 97440"/>
                <a:gd name="connsiteY28" fmla="*/ 80867 h 202215"/>
                <a:gd name="connsiteX29" fmla="*/ 97441 w 97440"/>
                <a:gd name="connsiteY29" fmla="*/ 100013 h 202215"/>
                <a:gd name="connsiteX30" fmla="*/ 83629 w 97440"/>
                <a:gd name="connsiteY30" fmla="*/ 128397 h 202215"/>
                <a:gd name="connsiteX31" fmla="*/ 45720 w 97440"/>
                <a:gd name="connsiteY31" fmla="*/ 138970 h 202215"/>
                <a:gd name="connsiteX32" fmla="*/ 21050 w 97440"/>
                <a:gd name="connsiteY32" fmla="*/ 135731 h 202215"/>
                <a:gd name="connsiteX33" fmla="*/ 0 w 97440"/>
                <a:gd name="connsiteY33" fmla="*/ 129159 h 202215"/>
                <a:gd name="connsiteX34" fmla="*/ 0 w 97440"/>
                <a:gd name="connsiteY34" fmla="*/ 98393 h 202215"/>
                <a:gd name="connsiteX35" fmla="*/ 15621 w 97440"/>
                <a:gd name="connsiteY35" fmla="*/ 98393 h 202215"/>
                <a:gd name="connsiteX36" fmla="*/ 20098 w 97440"/>
                <a:gd name="connsiteY36" fmla="*/ 117443 h 202215"/>
                <a:gd name="connsiteX37" fmla="*/ 61055 w 97440"/>
                <a:gd name="connsiteY37" fmla="*/ 185071 h 202215"/>
                <a:gd name="connsiteX38" fmla="*/ 52864 w 97440"/>
                <a:gd name="connsiteY38" fmla="*/ 196882 h 202215"/>
                <a:gd name="connsiteX39" fmla="*/ 45911 w 97440"/>
                <a:gd name="connsiteY39" fmla="*/ 202216 h 202215"/>
                <a:gd name="connsiteX40" fmla="*/ 45625 w 97440"/>
                <a:gd name="connsiteY40" fmla="*/ 202216 h 202215"/>
                <a:gd name="connsiteX41" fmla="*/ 37433 w 97440"/>
                <a:gd name="connsiteY41" fmla="*/ 197930 h 202215"/>
                <a:gd name="connsiteX42" fmla="*/ 37243 w 97440"/>
                <a:gd name="connsiteY42" fmla="*/ 196501 h 202215"/>
                <a:gd name="connsiteX43" fmla="*/ 42767 w 97440"/>
                <a:gd name="connsiteY43" fmla="*/ 190024 h 202215"/>
                <a:gd name="connsiteX44" fmla="*/ 44958 w 97440"/>
                <a:gd name="connsiteY44" fmla="*/ 179927 h 202215"/>
                <a:gd name="connsiteX45" fmla="*/ 43625 w 97440"/>
                <a:gd name="connsiteY45" fmla="*/ 174879 h 202215"/>
                <a:gd name="connsiteX46" fmla="*/ 39910 w 97440"/>
                <a:gd name="connsiteY46" fmla="*/ 171260 h 202215"/>
                <a:gd name="connsiteX47" fmla="*/ 35147 w 97440"/>
                <a:gd name="connsiteY47" fmla="*/ 161639 h 202215"/>
                <a:gd name="connsiteX48" fmla="*/ 39243 w 97440"/>
                <a:gd name="connsiteY48" fmla="*/ 152781 h 202215"/>
                <a:gd name="connsiteX49" fmla="*/ 47911 w 97440"/>
                <a:gd name="connsiteY49" fmla="*/ 150114 h 202215"/>
                <a:gd name="connsiteX50" fmla="*/ 48863 w 97440"/>
                <a:gd name="connsiteY50" fmla="*/ 150114 h 202215"/>
                <a:gd name="connsiteX51" fmla="*/ 60389 w 97440"/>
                <a:gd name="connsiteY51" fmla="*/ 155162 h 202215"/>
                <a:gd name="connsiteX52" fmla="*/ 64770 w 97440"/>
                <a:gd name="connsiteY52" fmla="*/ 169355 h 202215"/>
                <a:gd name="connsiteX53" fmla="*/ 61055 w 97440"/>
                <a:gd name="connsiteY53" fmla="*/ 185071 h 20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7440" h="202215">
                  <a:moveTo>
                    <a:pt x="20098" y="117443"/>
                  </a:moveTo>
                  <a:cubicBezTo>
                    <a:pt x="21717" y="119825"/>
                    <a:pt x="25146" y="122015"/>
                    <a:pt x="30290" y="123920"/>
                  </a:cubicBezTo>
                  <a:cubicBezTo>
                    <a:pt x="35528" y="125825"/>
                    <a:pt x="40958" y="126778"/>
                    <a:pt x="46768" y="126778"/>
                  </a:cubicBezTo>
                  <a:cubicBezTo>
                    <a:pt x="55912" y="126778"/>
                    <a:pt x="62675" y="125063"/>
                    <a:pt x="66961" y="121444"/>
                  </a:cubicBezTo>
                  <a:cubicBezTo>
                    <a:pt x="71342" y="117920"/>
                    <a:pt x="73438" y="113062"/>
                    <a:pt x="73438" y="106775"/>
                  </a:cubicBezTo>
                  <a:cubicBezTo>
                    <a:pt x="73438" y="102489"/>
                    <a:pt x="72104" y="98679"/>
                    <a:pt x="69342" y="95441"/>
                  </a:cubicBezTo>
                  <a:cubicBezTo>
                    <a:pt x="66580" y="92202"/>
                    <a:pt x="62770" y="89440"/>
                    <a:pt x="57912" y="86868"/>
                  </a:cubicBezTo>
                  <a:cubicBezTo>
                    <a:pt x="53054" y="84392"/>
                    <a:pt x="46006" y="81344"/>
                    <a:pt x="36862" y="77819"/>
                  </a:cubicBezTo>
                  <a:cubicBezTo>
                    <a:pt x="24479" y="73152"/>
                    <a:pt x="15431" y="67628"/>
                    <a:pt x="9811" y="61055"/>
                  </a:cubicBezTo>
                  <a:cubicBezTo>
                    <a:pt x="4096" y="54578"/>
                    <a:pt x="1238" y="46006"/>
                    <a:pt x="1238" y="35433"/>
                  </a:cubicBezTo>
                  <a:cubicBezTo>
                    <a:pt x="1238" y="28384"/>
                    <a:pt x="3334" y="22193"/>
                    <a:pt x="7620" y="16859"/>
                  </a:cubicBezTo>
                  <a:cubicBezTo>
                    <a:pt x="11906" y="11525"/>
                    <a:pt x="17717" y="7430"/>
                    <a:pt x="25146" y="4477"/>
                  </a:cubicBezTo>
                  <a:cubicBezTo>
                    <a:pt x="32575" y="1524"/>
                    <a:pt x="40862" y="0"/>
                    <a:pt x="50006" y="0"/>
                  </a:cubicBezTo>
                  <a:cubicBezTo>
                    <a:pt x="57341" y="0"/>
                    <a:pt x="63817" y="572"/>
                    <a:pt x="69342" y="1715"/>
                  </a:cubicBezTo>
                  <a:cubicBezTo>
                    <a:pt x="74867" y="2858"/>
                    <a:pt x="79343" y="4001"/>
                    <a:pt x="82677" y="5048"/>
                  </a:cubicBezTo>
                  <a:cubicBezTo>
                    <a:pt x="86011" y="6191"/>
                    <a:pt x="88297" y="6858"/>
                    <a:pt x="89440" y="7239"/>
                  </a:cubicBezTo>
                  <a:lnTo>
                    <a:pt x="89440" y="37052"/>
                  </a:lnTo>
                  <a:lnTo>
                    <a:pt x="74771" y="37052"/>
                  </a:lnTo>
                  <a:lnTo>
                    <a:pt x="70009" y="19241"/>
                  </a:lnTo>
                  <a:cubicBezTo>
                    <a:pt x="69056" y="17335"/>
                    <a:pt x="66485" y="15621"/>
                    <a:pt x="62294" y="14288"/>
                  </a:cubicBezTo>
                  <a:cubicBezTo>
                    <a:pt x="58103" y="12954"/>
                    <a:pt x="53435" y="12287"/>
                    <a:pt x="48292" y="12287"/>
                  </a:cubicBezTo>
                  <a:cubicBezTo>
                    <a:pt x="41053" y="12287"/>
                    <a:pt x="35242" y="13907"/>
                    <a:pt x="30861" y="17050"/>
                  </a:cubicBezTo>
                  <a:cubicBezTo>
                    <a:pt x="26479" y="20288"/>
                    <a:pt x="24289" y="24575"/>
                    <a:pt x="24289" y="30004"/>
                  </a:cubicBezTo>
                  <a:cubicBezTo>
                    <a:pt x="24289" y="34766"/>
                    <a:pt x="25432" y="38767"/>
                    <a:pt x="27813" y="41910"/>
                  </a:cubicBezTo>
                  <a:cubicBezTo>
                    <a:pt x="30099" y="45053"/>
                    <a:pt x="33052" y="47530"/>
                    <a:pt x="36576" y="49435"/>
                  </a:cubicBezTo>
                  <a:cubicBezTo>
                    <a:pt x="40100" y="51340"/>
                    <a:pt x="44958" y="53626"/>
                    <a:pt x="51054" y="56198"/>
                  </a:cubicBezTo>
                  <a:lnTo>
                    <a:pt x="55817" y="58103"/>
                  </a:lnTo>
                  <a:cubicBezTo>
                    <a:pt x="64770" y="61627"/>
                    <a:pt x="72104" y="64960"/>
                    <a:pt x="77724" y="68199"/>
                  </a:cubicBezTo>
                  <a:cubicBezTo>
                    <a:pt x="83344" y="71438"/>
                    <a:pt x="88011" y="75629"/>
                    <a:pt x="91821" y="80867"/>
                  </a:cubicBezTo>
                  <a:cubicBezTo>
                    <a:pt x="95631" y="86106"/>
                    <a:pt x="97441" y="92488"/>
                    <a:pt x="97441" y="100013"/>
                  </a:cubicBezTo>
                  <a:cubicBezTo>
                    <a:pt x="97441" y="111919"/>
                    <a:pt x="92869" y="121349"/>
                    <a:pt x="83629" y="128397"/>
                  </a:cubicBezTo>
                  <a:cubicBezTo>
                    <a:pt x="74390" y="135446"/>
                    <a:pt x="61817" y="138970"/>
                    <a:pt x="45720" y="138970"/>
                  </a:cubicBezTo>
                  <a:cubicBezTo>
                    <a:pt x="37814" y="138970"/>
                    <a:pt x="29623" y="137922"/>
                    <a:pt x="21050" y="135731"/>
                  </a:cubicBezTo>
                  <a:cubicBezTo>
                    <a:pt x="12478" y="133541"/>
                    <a:pt x="5429" y="131350"/>
                    <a:pt x="0" y="129159"/>
                  </a:cubicBezTo>
                  <a:lnTo>
                    <a:pt x="0" y="98393"/>
                  </a:lnTo>
                  <a:lnTo>
                    <a:pt x="15621" y="98393"/>
                  </a:lnTo>
                  <a:lnTo>
                    <a:pt x="20098" y="117443"/>
                  </a:lnTo>
                  <a:close/>
                  <a:moveTo>
                    <a:pt x="61055" y="185071"/>
                  </a:moveTo>
                  <a:cubicBezTo>
                    <a:pt x="58674" y="189833"/>
                    <a:pt x="55912" y="193834"/>
                    <a:pt x="52864" y="196882"/>
                  </a:cubicBezTo>
                  <a:cubicBezTo>
                    <a:pt x="49816" y="199930"/>
                    <a:pt x="47530" y="201740"/>
                    <a:pt x="45911" y="202216"/>
                  </a:cubicBezTo>
                  <a:lnTo>
                    <a:pt x="45625" y="202216"/>
                  </a:lnTo>
                  <a:lnTo>
                    <a:pt x="37433" y="197930"/>
                  </a:lnTo>
                  <a:lnTo>
                    <a:pt x="37243" y="196501"/>
                  </a:lnTo>
                  <a:cubicBezTo>
                    <a:pt x="39529" y="195358"/>
                    <a:pt x="41339" y="193262"/>
                    <a:pt x="42767" y="190024"/>
                  </a:cubicBezTo>
                  <a:cubicBezTo>
                    <a:pt x="44196" y="186785"/>
                    <a:pt x="44958" y="183452"/>
                    <a:pt x="44958" y="179927"/>
                  </a:cubicBezTo>
                  <a:cubicBezTo>
                    <a:pt x="44958" y="177832"/>
                    <a:pt x="44482" y="176117"/>
                    <a:pt x="43625" y="174879"/>
                  </a:cubicBezTo>
                  <a:cubicBezTo>
                    <a:pt x="42767" y="173641"/>
                    <a:pt x="41529" y="172403"/>
                    <a:pt x="39910" y="171260"/>
                  </a:cubicBezTo>
                  <a:cubicBezTo>
                    <a:pt x="36671" y="168974"/>
                    <a:pt x="35147" y="165830"/>
                    <a:pt x="35147" y="161639"/>
                  </a:cubicBezTo>
                  <a:cubicBezTo>
                    <a:pt x="35147" y="157448"/>
                    <a:pt x="36481" y="154496"/>
                    <a:pt x="39243" y="152781"/>
                  </a:cubicBezTo>
                  <a:cubicBezTo>
                    <a:pt x="42005" y="150971"/>
                    <a:pt x="44863" y="150114"/>
                    <a:pt x="47911" y="150114"/>
                  </a:cubicBezTo>
                  <a:lnTo>
                    <a:pt x="48863" y="150114"/>
                  </a:lnTo>
                  <a:cubicBezTo>
                    <a:pt x="53721" y="150114"/>
                    <a:pt x="57531" y="151829"/>
                    <a:pt x="60389" y="155162"/>
                  </a:cubicBezTo>
                  <a:cubicBezTo>
                    <a:pt x="63246" y="158496"/>
                    <a:pt x="64770" y="163259"/>
                    <a:pt x="64770" y="169355"/>
                  </a:cubicBezTo>
                  <a:cubicBezTo>
                    <a:pt x="64675" y="174974"/>
                    <a:pt x="63437" y="180308"/>
                    <a:pt x="61055" y="18507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1" name="Freeform: Shape 1043">
              <a:extLst>
                <a:ext uri="{FF2B5EF4-FFF2-40B4-BE49-F238E27FC236}">
                  <a16:creationId xmlns:a16="http://schemas.microsoft.com/office/drawing/2014/main" id="{184C5D3D-31AA-82FA-BDA3-799539444E35}"/>
                </a:ext>
              </a:extLst>
            </p:cNvPr>
            <p:cNvSpPr/>
            <p:nvPr/>
          </p:nvSpPr>
          <p:spPr>
            <a:xfrm>
              <a:off x="12590430" y="6771576"/>
              <a:ext cx="63817" cy="190785"/>
            </a:xfrm>
            <a:custGeom>
              <a:avLst/>
              <a:gdLst>
                <a:gd name="connsiteX0" fmla="*/ 19526 w 63817"/>
                <a:gd name="connsiteY0" fmla="*/ 75819 h 190785"/>
                <a:gd name="connsiteX1" fmla="*/ 1238 w 63817"/>
                <a:gd name="connsiteY1" fmla="*/ 71437 h 190785"/>
                <a:gd name="connsiteX2" fmla="*/ 1238 w 63817"/>
                <a:gd name="connsiteY2" fmla="*/ 58674 h 190785"/>
                <a:gd name="connsiteX3" fmla="*/ 38576 w 63817"/>
                <a:gd name="connsiteY3" fmla="*/ 54102 h 190785"/>
                <a:gd name="connsiteX4" fmla="*/ 39052 w 63817"/>
                <a:gd name="connsiteY4" fmla="*/ 54102 h 190785"/>
                <a:gd name="connsiteX5" fmla="*/ 44577 w 63817"/>
                <a:gd name="connsiteY5" fmla="*/ 58388 h 190785"/>
                <a:gd name="connsiteX6" fmla="*/ 44577 w 63817"/>
                <a:gd name="connsiteY6" fmla="*/ 177070 h 190785"/>
                <a:gd name="connsiteX7" fmla="*/ 63817 w 63817"/>
                <a:gd name="connsiteY7" fmla="*/ 178975 h 190785"/>
                <a:gd name="connsiteX8" fmla="*/ 63817 w 63817"/>
                <a:gd name="connsiteY8" fmla="*/ 190786 h 190785"/>
                <a:gd name="connsiteX9" fmla="*/ 0 w 63817"/>
                <a:gd name="connsiteY9" fmla="*/ 190786 h 190785"/>
                <a:gd name="connsiteX10" fmla="*/ 0 w 63817"/>
                <a:gd name="connsiteY10" fmla="*/ 178975 h 190785"/>
                <a:gd name="connsiteX11" fmla="*/ 19526 w 63817"/>
                <a:gd name="connsiteY11" fmla="*/ 176784 h 190785"/>
                <a:gd name="connsiteX12" fmla="*/ 19526 w 63817"/>
                <a:gd name="connsiteY12" fmla="*/ 75819 h 190785"/>
                <a:gd name="connsiteX13" fmla="*/ 17526 w 63817"/>
                <a:gd name="connsiteY13" fmla="*/ 28861 h 190785"/>
                <a:gd name="connsiteX14" fmla="*/ 13716 w 63817"/>
                <a:gd name="connsiteY14" fmla="*/ 17812 h 190785"/>
                <a:gd name="connsiteX15" fmla="*/ 18383 w 63817"/>
                <a:gd name="connsiteY15" fmla="*/ 5048 h 190785"/>
                <a:gd name="connsiteX16" fmla="*/ 31242 w 63817"/>
                <a:gd name="connsiteY16" fmla="*/ 0 h 190785"/>
                <a:gd name="connsiteX17" fmla="*/ 43243 w 63817"/>
                <a:gd name="connsiteY17" fmla="*/ 4381 h 190785"/>
                <a:gd name="connsiteX18" fmla="*/ 47054 w 63817"/>
                <a:gd name="connsiteY18" fmla="*/ 15430 h 190785"/>
                <a:gd name="connsiteX19" fmla="*/ 42386 w 63817"/>
                <a:gd name="connsiteY19" fmla="*/ 28385 h 190785"/>
                <a:gd name="connsiteX20" fmla="*/ 29242 w 63817"/>
                <a:gd name="connsiteY20" fmla="*/ 33147 h 190785"/>
                <a:gd name="connsiteX21" fmla="*/ 29051 w 63817"/>
                <a:gd name="connsiteY21" fmla="*/ 33147 h 190785"/>
                <a:gd name="connsiteX22" fmla="*/ 17526 w 63817"/>
                <a:gd name="connsiteY22" fmla="*/ 28861 h 19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817" h="190785">
                  <a:moveTo>
                    <a:pt x="19526" y="75819"/>
                  </a:moveTo>
                  <a:lnTo>
                    <a:pt x="1238" y="71437"/>
                  </a:lnTo>
                  <a:lnTo>
                    <a:pt x="1238" y="58674"/>
                  </a:lnTo>
                  <a:lnTo>
                    <a:pt x="38576" y="54102"/>
                  </a:lnTo>
                  <a:lnTo>
                    <a:pt x="39052" y="54102"/>
                  </a:lnTo>
                  <a:lnTo>
                    <a:pt x="44577" y="58388"/>
                  </a:lnTo>
                  <a:lnTo>
                    <a:pt x="44577" y="177070"/>
                  </a:lnTo>
                  <a:lnTo>
                    <a:pt x="63817" y="178975"/>
                  </a:lnTo>
                  <a:lnTo>
                    <a:pt x="63817" y="190786"/>
                  </a:lnTo>
                  <a:lnTo>
                    <a:pt x="0" y="190786"/>
                  </a:lnTo>
                  <a:lnTo>
                    <a:pt x="0" y="178975"/>
                  </a:lnTo>
                  <a:lnTo>
                    <a:pt x="19526" y="176784"/>
                  </a:lnTo>
                  <a:lnTo>
                    <a:pt x="19526" y="75819"/>
                  </a:lnTo>
                  <a:close/>
                  <a:moveTo>
                    <a:pt x="17526" y="28861"/>
                  </a:moveTo>
                  <a:cubicBezTo>
                    <a:pt x="14954" y="26003"/>
                    <a:pt x="13716" y="22288"/>
                    <a:pt x="13716" y="17812"/>
                  </a:cubicBezTo>
                  <a:cubicBezTo>
                    <a:pt x="13716" y="12668"/>
                    <a:pt x="15240" y="8477"/>
                    <a:pt x="18383" y="5048"/>
                  </a:cubicBezTo>
                  <a:cubicBezTo>
                    <a:pt x="21526" y="1715"/>
                    <a:pt x="25813" y="0"/>
                    <a:pt x="31242" y="0"/>
                  </a:cubicBezTo>
                  <a:cubicBezTo>
                    <a:pt x="36671" y="0"/>
                    <a:pt x="40672" y="1429"/>
                    <a:pt x="43243" y="4381"/>
                  </a:cubicBezTo>
                  <a:cubicBezTo>
                    <a:pt x="45815" y="7239"/>
                    <a:pt x="47054" y="10954"/>
                    <a:pt x="47054" y="15430"/>
                  </a:cubicBezTo>
                  <a:cubicBezTo>
                    <a:pt x="47054" y="20860"/>
                    <a:pt x="45529" y="25241"/>
                    <a:pt x="42386" y="28385"/>
                  </a:cubicBezTo>
                  <a:cubicBezTo>
                    <a:pt x="39243" y="31623"/>
                    <a:pt x="34862" y="33147"/>
                    <a:pt x="29242" y="33147"/>
                  </a:cubicBezTo>
                  <a:lnTo>
                    <a:pt x="29051" y="33147"/>
                  </a:lnTo>
                  <a:cubicBezTo>
                    <a:pt x="24003" y="33242"/>
                    <a:pt x="20098" y="31718"/>
                    <a:pt x="17526" y="2886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2" name="Freeform: Shape 1044">
              <a:extLst>
                <a:ext uri="{FF2B5EF4-FFF2-40B4-BE49-F238E27FC236}">
                  <a16:creationId xmlns:a16="http://schemas.microsoft.com/office/drawing/2014/main" id="{CB31A295-B660-C4DB-7A66-678775ABBE85}"/>
                </a:ext>
              </a:extLst>
            </p:cNvPr>
            <p:cNvSpPr/>
            <p:nvPr/>
          </p:nvSpPr>
          <p:spPr>
            <a:xfrm>
              <a:off x="12725400" y="6781767"/>
              <a:ext cx="140588" cy="183260"/>
            </a:xfrm>
            <a:custGeom>
              <a:avLst/>
              <a:gdLst>
                <a:gd name="connsiteX0" fmla="*/ 37909 w 140588"/>
                <a:gd name="connsiteY0" fmla="*/ 171831 h 183260"/>
                <a:gd name="connsiteX1" fmla="*/ 9620 w 140588"/>
                <a:gd name="connsiteY1" fmla="*/ 139732 h 183260"/>
                <a:gd name="connsiteX2" fmla="*/ 0 w 140588"/>
                <a:gd name="connsiteY2" fmla="*/ 91154 h 183260"/>
                <a:gd name="connsiteX3" fmla="*/ 11335 w 140588"/>
                <a:gd name="connsiteY3" fmla="*/ 43529 h 183260"/>
                <a:gd name="connsiteX4" fmla="*/ 42386 w 140588"/>
                <a:gd name="connsiteY4" fmla="*/ 11430 h 183260"/>
                <a:gd name="connsiteX5" fmla="*/ 86678 w 140588"/>
                <a:gd name="connsiteY5" fmla="*/ 0 h 183260"/>
                <a:gd name="connsiteX6" fmla="*/ 131159 w 140588"/>
                <a:gd name="connsiteY6" fmla="*/ 5810 h 183260"/>
                <a:gd name="connsiteX7" fmla="*/ 139065 w 140588"/>
                <a:gd name="connsiteY7" fmla="*/ 7239 h 183260"/>
                <a:gd name="connsiteX8" fmla="*/ 136684 w 140588"/>
                <a:gd name="connsiteY8" fmla="*/ 50578 h 183260"/>
                <a:gd name="connsiteX9" fmla="*/ 120587 w 140588"/>
                <a:gd name="connsiteY9" fmla="*/ 50578 h 183260"/>
                <a:gd name="connsiteX10" fmla="*/ 114586 w 140588"/>
                <a:gd name="connsiteY10" fmla="*/ 20003 h 183260"/>
                <a:gd name="connsiteX11" fmla="*/ 102870 w 140588"/>
                <a:gd name="connsiteY11" fmla="*/ 15049 h 183260"/>
                <a:gd name="connsiteX12" fmla="*/ 82582 w 140588"/>
                <a:gd name="connsiteY12" fmla="*/ 13049 h 183260"/>
                <a:gd name="connsiteX13" fmla="*/ 55150 w 140588"/>
                <a:gd name="connsiteY13" fmla="*/ 21812 h 183260"/>
                <a:gd name="connsiteX14" fmla="*/ 36290 w 140588"/>
                <a:gd name="connsiteY14" fmla="*/ 47720 h 183260"/>
                <a:gd name="connsiteX15" fmla="*/ 29432 w 140588"/>
                <a:gd name="connsiteY15" fmla="*/ 88583 h 183260"/>
                <a:gd name="connsiteX16" fmla="*/ 35433 w 140588"/>
                <a:gd name="connsiteY16" fmla="*/ 129731 h 183260"/>
                <a:gd name="connsiteX17" fmla="*/ 53721 w 140588"/>
                <a:gd name="connsiteY17" fmla="*/ 159163 h 183260"/>
                <a:gd name="connsiteX18" fmla="*/ 84011 w 140588"/>
                <a:gd name="connsiteY18" fmla="*/ 170116 h 183260"/>
                <a:gd name="connsiteX19" fmla="*/ 103632 w 140588"/>
                <a:gd name="connsiteY19" fmla="*/ 167926 h 183260"/>
                <a:gd name="connsiteX20" fmla="*/ 115348 w 140588"/>
                <a:gd name="connsiteY20" fmla="*/ 161639 h 183260"/>
                <a:gd name="connsiteX21" fmla="*/ 125444 w 140588"/>
                <a:gd name="connsiteY21" fmla="*/ 138017 h 183260"/>
                <a:gd name="connsiteX22" fmla="*/ 140589 w 140588"/>
                <a:gd name="connsiteY22" fmla="*/ 139922 h 183260"/>
                <a:gd name="connsiteX23" fmla="*/ 134779 w 140588"/>
                <a:gd name="connsiteY23" fmla="*/ 174117 h 183260"/>
                <a:gd name="connsiteX24" fmla="*/ 119825 w 140588"/>
                <a:gd name="connsiteY24" fmla="*/ 177451 h 183260"/>
                <a:gd name="connsiteX25" fmla="*/ 103061 w 140588"/>
                <a:gd name="connsiteY25" fmla="*/ 181642 h 183260"/>
                <a:gd name="connsiteX26" fmla="*/ 82963 w 140588"/>
                <a:gd name="connsiteY26" fmla="*/ 183261 h 183260"/>
                <a:gd name="connsiteX27" fmla="*/ 37909 w 140588"/>
                <a:gd name="connsiteY27" fmla="*/ 171831 h 18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588" h="183260">
                  <a:moveTo>
                    <a:pt x="37909" y="171831"/>
                  </a:moveTo>
                  <a:cubicBezTo>
                    <a:pt x="25432" y="164211"/>
                    <a:pt x="16097" y="153543"/>
                    <a:pt x="9620" y="139732"/>
                  </a:cubicBezTo>
                  <a:cubicBezTo>
                    <a:pt x="3238" y="125920"/>
                    <a:pt x="0" y="109728"/>
                    <a:pt x="0" y="91154"/>
                  </a:cubicBezTo>
                  <a:cubicBezTo>
                    <a:pt x="0" y="73152"/>
                    <a:pt x="3810" y="57340"/>
                    <a:pt x="11335" y="43529"/>
                  </a:cubicBezTo>
                  <a:cubicBezTo>
                    <a:pt x="18859" y="29718"/>
                    <a:pt x="29242" y="19050"/>
                    <a:pt x="42386" y="11430"/>
                  </a:cubicBezTo>
                  <a:cubicBezTo>
                    <a:pt x="55531" y="3810"/>
                    <a:pt x="70295" y="0"/>
                    <a:pt x="86678" y="0"/>
                  </a:cubicBezTo>
                  <a:cubicBezTo>
                    <a:pt x="99060" y="0"/>
                    <a:pt x="113919" y="1905"/>
                    <a:pt x="131159" y="5810"/>
                  </a:cubicBezTo>
                  <a:lnTo>
                    <a:pt x="139065" y="7239"/>
                  </a:lnTo>
                  <a:lnTo>
                    <a:pt x="136684" y="50578"/>
                  </a:lnTo>
                  <a:lnTo>
                    <a:pt x="120587" y="50578"/>
                  </a:lnTo>
                  <a:lnTo>
                    <a:pt x="114586" y="20003"/>
                  </a:lnTo>
                  <a:cubicBezTo>
                    <a:pt x="112300" y="18097"/>
                    <a:pt x="108490" y="16383"/>
                    <a:pt x="102870" y="15049"/>
                  </a:cubicBezTo>
                  <a:cubicBezTo>
                    <a:pt x="97346" y="13716"/>
                    <a:pt x="90583" y="13049"/>
                    <a:pt x="82582" y="13049"/>
                  </a:cubicBezTo>
                  <a:cubicBezTo>
                    <a:pt x="72295" y="13049"/>
                    <a:pt x="63151" y="16002"/>
                    <a:pt x="55150" y="21812"/>
                  </a:cubicBezTo>
                  <a:cubicBezTo>
                    <a:pt x="47149" y="27718"/>
                    <a:pt x="40862" y="36290"/>
                    <a:pt x="36290" y="47720"/>
                  </a:cubicBezTo>
                  <a:cubicBezTo>
                    <a:pt x="31718" y="59150"/>
                    <a:pt x="29432" y="72771"/>
                    <a:pt x="29432" y="88583"/>
                  </a:cubicBezTo>
                  <a:cubicBezTo>
                    <a:pt x="29432" y="103632"/>
                    <a:pt x="31433" y="117348"/>
                    <a:pt x="35433" y="129731"/>
                  </a:cubicBezTo>
                  <a:cubicBezTo>
                    <a:pt x="39433" y="142113"/>
                    <a:pt x="45529" y="151924"/>
                    <a:pt x="53721" y="159163"/>
                  </a:cubicBezTo>
                  <a:cubicBezTo>
                    <a:pt x="61913" y="166497"/>
                    <a:pt x="72009" y="170116"/>
                    <a:pt x="84011" y="170116"/>
                  </a:cubicBezTo>
                  <a:cubicBezTo>
                    <a:pt x="92488" y="170116"/>
                    <a:pt x="99060" y="169355"/>
                    <a:pt x="103632" y="167926"/>
                  </a:cubicBezTo>
                  <a:cubicBezTo>
                    <a:pt x="108204" y="166497"/>
                    <a:pt x="112109" y="164402"/>
                    <a:pt x="115348" y="161639"/>
                  </a:cubicBezTo>
                  <a:lnTo>
                    <a:pt x="125444" y="138017"/>
                  </a:lnTo>
                  <a:lnTo>
                    <a:pt x="140589" y="139922"/>
                  </a:lnTo>
                  <a:lnTo>
                    <a:pt x="134779" y="174117"/>
                  </a:lnTo>
                  <a:cubicBezTo>
                    <a:pt x="131445" y="174308"/>
                    <a:pt x="126397" y="175355"/>
                    <a:pt x="119825" y="177451"/>
                  </a:cubicBezTo>
                  <a:cubicBezTo>
                    <a:pt x="114014" y="179261"/>
                    <a:pt x="108490" y="180594"/>
                    <a:pt x="103061" y="181642"/>
                  </a:cubicBezTo>
                  <a:cubicBezTo>
                    <a:pt x="97631" y="182689"/>
                    <a:pt x="90964" y="183261"/>
                    <a:pt x="82963" y="183261"/>
                  </a:cubicBezTo>
                  <a:cubicBezTo>
                    <a:pt x="65342" y="183261"/>
                    <a:pt x="50292" y="179451"/>
                    <a:pt x="37909" y="17183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3" name="Freeform: Shape 1045">
              <a:extLst>
                <a:ext uri="{FF2B5EF4-FFF2-40B4-BE49-F238E27FC236}">
                  <a16:creationId xmlns:a16="http://schemas.microsoft.com/office/drawing/2014/main" id="{72FC287C-A8E7-CFCE-8B6C-7BA9D89F41C1}"/>
                </a:ext>
              </a:extLst>
            </p:cNvPr>
            <p:cNvSpPr/>
            <p:nvPr/>
          </p:nvSpPr>
          <p:spPr>
            <a:xfrm>
              <a:off x="12885420" y="6825201"/>
              <a:ext cx="124301" cy="139922"/>
            </a:xfrm>
            <a:custGeom>
              <a:avLst/>
              <a:gdLst>
                <a:gd name="connsiteX0" fmla="*/ 8858 w 124301"/>
                <a:gd name="connsiteY0" fmla="*/ 32480 h 139922"/>
                <a:gd name="connsiteX1" fmla="*/ 32290 w 124301"/>
                <a:gd name="connsiteY1" fmla="*/ 8287 h 139922"/>
                <a:gd name="connsiteX2" fmla="*/ 63437 w 124301"/>
                <a:gd name="connsiteY2" fmla="*/ 0 h 139922"/>
                <a:gd name="connsiteX3" fmla="*/ 109061 w 124301"/>
                <a:gd name="connsiteY3" fmla="*/ 19241 h 139922"/>
                <a:gd name="connsiteX4" fmla="*/ 124301 w 124301"/>
                <a:gd name="connsiteY4" fmla="*/ 69818 h 139922"/>
                <a:gd name="connsiteX5" fmla="*/ 115443 w 124301"/>
                <a:gd name="connsiteY5" fmla="*/ 107632 h 139922"/>
                <a:gd name="connsiteX6" fmla="*/ 92012 w 124301"/>
                <a:gd name="connsiteY6" fmla="*/ 131731 h 139922"/>
                <a:gd name="connsiteX7" fmla="*/ 60865 w 124301"/>
                <a:gd name="connsiteY7" fmla="*/ 139922 h 139922"/>
                <a:gd name="connsiteX8" fmla="*/ 15240 w 124301"/>
                <a:gd name="connsiteY8" fmla="*/ 120682 h 139922"/>
                <a:gd name="connsiteX9" fmla="*/ 0 w 124301"/>
                <a:gd name="connsiteY9" fmla="*/ 70199 h 139922"/>
                <a:gd name="connsiteX10" fmla="*/ 8858 w 124301"/>
                <a:gd name="connsiteY10" fmla="*/ 32480 h 139922"/>
                <a:gd name="connsiteX11" fmla="*/ 87821 w 124301"/>
                <a:gd name="connsiteY11" fmla="*/ 112395 h 139922"/>
                <a:gd name="connsiteX12" fmla="*/ 96679 w 124301"/>
                <a:gd name="connsiteY12" fmla="*/ 71723 h 139922"/>
                <a:gd name="connsiteX13" fmla="*/ 88487 w 124301"/>
                <a:gd name="connsiteY13" fmla="*/ 29337 h 139922"/>
                <a:gd name="connsiteX14" fmla="*/ 62293 w 124301"/>
                <a:gd name="connsiteY14" fmla="*/ 13716 h 139922"/>
                <a:gd name="connsiteX15" fmla="*/ 36671 w 124301"/>
                <a:gd name="connsiteY15" fmla="*/ 27432 h 139922"/>
                <a:gd name="connsiteX16" fmla="*/ 27622 w 124301"/>
                <a:gd name="connsiteY16" fmla="*/ 68104 h 139922"/>
                <a:gd name="connsiteX17" fmla="*/ 36004 w 124301"/>
                <a:gd name="connsiteY17" fmla="*/ 110490 h 139922"/>
                <a:gd name="connsiteX18" fmla="*/ 62198 w 124301"/>
                <a:gd name="connsiteY18" fmla="*/ 126111 h 139922"/>
                <a:gd name="connsiteX19" fmla="*/ 87821 w 124301"/>
                <a:gd name="connsiteY19" fmla="*/ 112395 h 1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301" h="139922">
                  <a:moveTo>
                    <a:pt x="8858" y="32480"/>
                  </a:moveTo>
                  <a:cubicBezTo>
                    <a:pt x="14764" y="21907"/>
                    <a:pt x="22574" y="13811"/>
                    <a:pt x="32290" y="8287"/>
                  </a:cubicBezTo>
                  <a:cubicBezTo>
                    <a:pt x="42005" y="2762"/>
                    <a:pt x="52388" y="0"/>
                    <a:pt x="63437" y="0"/>
                  </a:cubicBezTo>
                  <a:cubicBezTo>
                    <a:pt x="83629" y="0"/>
                    <a:pt x="98869" y="6382"/>
                    <a:pt x="109061" y="19241"/>
                  </a:cubicBezTo>
                  <a:cubicBezTo>
                    <a:pt x="119253" y="32099"/>
                    <a:pt x="124301" y="48958"/>
                    <a:pt x="124301" y="69818"/>
                  </a:cubicBezTo>
                  <a:cubicBezTo>
                    <a:pt x="124301" y="84392"/>
                    <a:pt x="121348" y="96965"/>
                    <a:pt x="115443" y="107632"/>
                  </a:cubicBezTo>
                  <a:cubicBezTo>
                    <a:pt x="109538" y="118301"/>
                    <a:pt x="101727" y="126206"/>
                    <a:pt x="92012" y="131731"/>
                  </a:cubicBezTo>
                  <a:cubicBezTo>
                    <a:pt x="82296" y="137160"/>
                    <a:pt x="71914" y="139922"/>
                    <a:pt x="60865" y="139922"/>
                  </a:cubicBezTo>
                  <a:cubicBezTo>
                    <a:pt x="40672" y="139922"/>
                    <a:pt x="25432" y="133541"/>
                    <a:pt x="15240" y="120682"/>
                  </a:cubicBezTo>
                  <a:cubicBezTo>
                    <a:pt x="5048" y="107823"/>
                    <a:pt x="0" y="90964"/>
                    <a:pt x="0" y="70199"/>
                  </a:cubicBezTo>
                  <a:cubicBezTo>
                    <a:pt x="0" y="55626"/>
                    <a:pt x="2953" y="43148"/>
                    <a:pt x="8858" y="32480"/>
                  </a:cubicBezTo>
                  <a:close/>
                  <a:moveTo>
                    <a:pt x="87821" y="112395"/>
                  </a:moveTo>
                  <a:cubicBezTo>
                    <a:pt x="93726" y="103251"/>
                    <a:pt x="96679" y="89726"/>
                    <a:pt x="96679" y="71723"/>
                  </a:cubicBezTo>
                  <a:cubicBezTo>
                    <a:pt x="96679" y="53912"/>
                    <a:pt x="93917" y="39815"/>
                    <a:pt x="88487" y="29337"/>
                  </a:cubicBezTo>
                  <a:cubicBezTo>
                    <a:pt x="83058" y="18955"/>
                    <a:pt x="74295" y="13716"/>
                    <a:pt x="62293" y="13716"/>
                  </a:cubicBezTo>
                  <a:cubicBezTo>
                    <a:pt x="51244" y="13716"/>
                    <a:pt x="42672" y="18288"/>
                    <a:pt x="36671" y="27432"/>
                  </a:cubicBezTo>
                  <a:cubicBezTo>
                    <a:pt x="30671" y="36576"/>
                    <a:pt x="27622" y="50102"/>
                    <a:pt x="27622" y="68104"/>
                  </a:cubicBezTo>
                  <a:cubicBezTo>
                    <a:pt x="27622" y="85916"/>
                    <a:pt x="30385" y="100013"/>
                    <a:pt x="36004" y="110490"/>
                  </a:cubicBezTo>
                  <a:cubicBezTo>
                    <a:pt x="41624" y="120872"/>
                    <a:pt x="50387" y="126111"/>
                    <a:pt x="62198" y="126111"/>
                  </a:cubicBezTo>
                  <a:cubicBezTo>
                    <a:pt x="73342" y="126111"/>
                    <a:pt x="81915" y="121539"/>
                    <a:pt x="87821" y="112395"/>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4" name="Freeform: Shape 1046">
              <a:extLst>
                <a:ext uri="{FF2B5EF4-FFF2-40B4-BE49-F238E27FC236}">
                  <a16:creationId xmlns:a16="http://schemas.microsoft.com/office/drawing/2014/main" id="{7B4517FF-E33D-2B9A-3AC0-4455D80EA3A9}"/>
                </a:ext>
              </a:extLst>
            </p:cNvPr>
            <p:cNvSpPr/>
            <p:nvPr/>
          </p:nvSpPr>
          <p:spPr>
            <a:xfrm>
              <a:off x="13028771" y="6825678"/>
              <a:ext cx="145256" cy="136779"/>
            </a:xfrm>
            <a:custGeom>
              <a:avLst/>
              <a:gdLst>
                <a:gd name="connsiteX0" fmla="*/ 17335 w 145256"/>
                <a:gd name="connsiteY0" fmla="*/ 21717 h 136779"/>
                <a:gd name="connsiteX1" fmla="*/ 0 w 145256"/>
                <a:gd name="connsiteY1" fmla="*/ 17335 h 136779"/>
                <a:gd name="connsiteX2" fmla="*/ 0 w 145256"/>
                <a:gd name="connsiteY2" fmla="*/ 4382 h 136779"/>
                <a:gd name="connsiteX3" fmla="*/ 34385 w 145256"/>
                <a:gd name="connsiteY3" fmla="*/ 95 h 136779"/>
                <a:gd name="connsiteX4" fmla="*/ 35147 w 145256"/>
                <a:gd name="connsiteY4" fmla="*/ 95 h 136779"/>
                <a:gd name="connsiteX5" fmla="*/ 40196 w 145256"/>
                <a:gd name="connsiteY5" fmla="*/ 4382 h 136779"/>
                <a:gd name="connsiteX6" fmla="*/ 40196 w 145256"/>
                <a:gd name="connsiteY6" fmla="*/ 14478 h 136779"/>
                <a:gd name="connsiteX7" fmla="*/ 39910 w 145256"/>
                <a:gd name="connsiteY7" fmla="*/ 20288 h 136779"/>
                <a:gd name="connsiteX8" fmla="*/ 62770 w 145256"/>
                <a:gd name="connsiteY8" fmla="*/ 6286 h 136779"/>
                <a:gd name="connsiteX9" fmla="*/ 90011 w 145256"/>
                <a:gd name="connsiteY9" fmla="*/ 0 h 136779"/>
                <a:gd name="connsiteX10" fmla="*/ 113443 w 145256"/>
                <a:gd name="connsiteY10" fmla="*/ 5810 h 136779"/>
                <a:gd name="connsiteX11" fmla="*/ 125063 w 145256"/>
                <a:gd name="connsiteY11" fmla="*/ 23527 h 136779"/>
                <a:gd name="connsiteX12" fmla="*/ 128397 w 145256"/>
                <a:gd name="connsiteY12" fmla="*/ 55626 h 136779"/>
                <a:gd name="connsiteX13" fmla="*/ 128397 w 145256"/>
                <a:gd name="connsiteY13" fmla="*/ 122968 h 136779"/>
                <a:gd name="connsiteX14" fmla="*/ 145256 w 145256"/>
                <a:gd name="connsiteY14" fmla="*/ 124682 h 136779"/>
                <a:gd name="connsiteX15" fmla="*/ 145256 w 145256"/>
                <a:gd name="connsiteY15" fmla="*/ 136684 h 136779"/>
                <a:gd name="connsiteX16" fmla="*/ 88201 w 145256"/>
                <a:gd name="connsiteY16" fmla="*/ 136684 h 136779"/>
                <a:gd name="connsiteX17" fmla="*/ 88201 w 145256"/>
                <a:gd name="connsiteY17" fmla="*/ 124873 h 136779"/>
                <a:gd name="connsiteX18" fmla="*/ 103156 w 145256"/>
                <a:gd name="connsiteY18" fmla="*/ 122968 h 136779"/>
                <a:gd name="connsiteX19" fmla="*/ 103156 w 145256"/>
                <a:gd name="connsiteY19" fmla="*/ 55340 h 136779"/>
                <a:gd name="connsiteX20" fmla="*/ 101251 w 145256"/>
                <a:gd name="connsiteY20" fmla="*/ 33052 h 136779"/>
                <a:gd name="connsiteX21" fmla="*/ 94012 w 145256"/>
                <a:gd name="connsiteY21" fmla="*/ 21050 h 136779"/>
                <a:gd name="connsiteX22" fmla="*/ 78581 w 145256"/>
                <a:gd name="connsiteY22" fmla="*/ 17050 h 136779"/>
                <a:gd name="connsiteX23" fmla="*/ 60007 w 145256"/>
                <a:gd name="connsiteY23" fmla="*/ 21431 h 136779"/>
                <a:gd name="connsiteX24" fmla="*/ 42481 w 145256"/>
                <a:gd name="connsiteY24" fmla="*/ 31528 h 136779"/>
                <a:gd name="connsiteX25" fmla="*/ 42481 w 145256"/>
                <a:gd name="connsiteY25" fmla="*/ 122777 h 136779"/>
                <a:gd name="connsiteX26" fmla="*/ 58864 w 145256"/>
                <a:gd name="connsiteY26" fmla="*/ 124968 h 136779"/>
                <a:gd name="connsiteX27" fmla="*/ 58864 w 145256"/>
                <a:gd name="connsiteY27" fmla="*/ 136779 h 136779"/>
                <a:gd name="connsiteX28" fmla="*/ 2096 w 145256"/>
                <a:gd name="connsiteY28" fmla="*/ 136779 h 136779"/>
                <a:gd name="connsiteX29" fmla="*/ 2096 w 145256"/>
                <a:gd name="connsiteY29" fmla="*/ 124873 h 136779"/>
                <a:gd name="connsiteX30" fmla="*/ 17240 w 145256"/>
                <a:gd name="connsiteY30" fmla="*/ 122682 h 136779"/>
                <a:gd name="connsiteX31" fmla="*/ 17240 w 145256"/>
                <a:gd name="connsiteY31" fmla="*/ 21717 h 1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256" h="136779">
                  <a:moveTo>
                    <a:pt x="17335" y="21717"/>
                  </a:moveTo>
                  <a:lnTo>
                    <a:pt x="0" y="17335"/>
                  </a:lnTo>
                  <a:lnTo>
                    <a:pt x="0" y="4382"/>
                  </a:lnTo>
                  <a:lnTo>
                    <a:pt x="34385" y="95"/>
                  </a:lnTo>
                  <a:lnTo>
                    <a:pt x="35147" y="95"/>
                  </a:lnTo>
                  <a:lnTo>
                    <a:pt x="40196" y="4382"/>
                  </a:lnTo>
                  <a:lnTo>
                    <a:pt x="40196" y="14478"/>
                  </a:lnTo>
                  <a:lnTo>
                    <a:pt x="39910" y="20288"/>
                  </a:lnTo>
                  <a:cubicBezTo>
                    <a:pt x="45720" y="15145"/>
                    <a:pt x="53340" y="10478"/>
                    <a:pt x="62770" y="6286"/>
                  </a:cubicBezTo>
                  <a:cubicBezTo>
                    <a:pt x="72199" y="2096"/>
                    <a:pt x="81343" y="0"/>
                    <a:pt x="90011" y="0"/>
                  </a:cubicBezTo>
                  <a:cubicBezTo>
                    <a:pt x="100108" y="0"/>
                    <a:pt x="107918" y="1905"/>
                    <a:pt x="113443" y="5810"/>
                  </a:cubicBezTo>
                  <a:cubicBezTo>
                    <a:pt x="118967" y="9620"/>
                    <a:pt x="122872" y="15526"/>
                    <a:pt x="125063" y="23527"/>
                  </a:cubicBezTo>
                  <a:cubicBezTo>
                    <a:pt x="127349" y="31433"/>
                    <a:pt x="128397" y="42196"/>
                    <a:pt x="128397" y="55626"/>
                  </a:cubicBezTo>
                  <a:lnTo>
                    <a:pt x="128397" y="122968"/>
                  </a:lnTo>
                  <a:lnTo>
                    <a:pt x="145256" y="124682"/>
                  </a:lnTo>
                  <a:lnTo>
                    <a:pt x="145256" y="136684"/>
                  </a:lnTo>
                  <a:lnTo>
                    <a:pt x="88201" y="136684"/>
                  </a:lnTo>
                  <a:lnTo>
                    <a:pt x="88201" y="124873"/>
                  </a:lnTo>
                  <a:lnTo>
                    <a:pt x="103156" y="122968"/>
                  </a:lnTo>
                  <a:lnTo>
                    <a:pt x="103156" y="55340"/>
                  </a:lnTo>
                  <a:cubicBezTo>
                    <a:pt x="103156" y="45910"/>
                    <a:pt x="102489" y="38481"/>
                    <a:pt x="101251" y="33052"/>
                  </a:cubicBezTo>
                  <a:cubicBezTo>
                    <a:pt x="100013" y="27623"/>
                    <a:pt x="97536" y="23622"/>
                    <a:pt x="94012" y="21050"/>
                  </a:cubicBezTo>
                  <a:cubicBezTo>
                    <a:pt x="90488" y="18383"/>
                    <a:pt x="85344" y="17050"/>
                    <a:pt x="78581" y="17050"/>
                  </a:cubicBezTo>
                  <a:cubicBezTo>
                    <a:pt x="72771" y="17050"/>
                    <a:pt x="66675" y="18479"/>
                    <a:pt x="60007" y="21431"/>
                  </a:cubicBezTo>
                  <a:cubicBezTo>
                    <a:pt x="53435" y="24289"/>
                    <a:pt x="47530" y="27718"/>
                    <a:pt x="42481" y="31528"/>
                  </a:cubicBezTo>
                  <a:lnTo>
                    <a:pt x="42481" y="122777"/>
                  </a:lnTo>
                  <a:lnTo>
                    <a:pt x="58864" y="124968"/>
                  </a:lnTo>
                  <a:lnTo>
                    <a:pt x="58864" y="136779"/>
                  </a:lnTo>
                  <a:lnTo>
                    <a:pt x="2096" y="136779"/>
                  </a:lnTo>
                  <a:lnTo>
                    <a:pt x="2096" y="124873"/>
                  </a:lnTo>
                  <a:lnTo>
                    <a:pt x="17240" y="122682"/>
                  </a:lnTo>
                  <a:lnTo>
                    <a:pt x="17240" y="21717"/>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5" name="Freeform: Shape 1047">
              <a:extLst>
                <a:ext uri="{FF2B5EF4-FFF2-40B4-BE49-F238E27FC236}">
                  <a16:creationId xmlns:a16="http://schemas.microsoft.com/office/drawing/2014/main" id="{6947BE5E-EEA4-80DC-3C19-C05FE589C862}"/>
                </a:ext>
              </a:extLst>
            </p:cNvPr>
            <p:cNvSpPr/>
            <p:nvPr/>
          </p:nvSpPr>
          <p:spPr>
            <a:xfrm>
              <a:off x="13188124" y="6794150"/>
              <a:ext cx="86677" cy="170687"/>
            </a:xfrm>
            <a:custGeom>
              <a:avLst/>
              <a:gdLst>
                <a:gd name="connsiteX0" fmla="*/ 24098 w 86677"/>
                <a:gd name="connsiteY0" fmla="*/ 164401 h 170687"/>
                <a:gd name="connsiteX1" fmla="*/ 17335 w 86677"/>
                <a:gd name="connsiteY1" fmla="*/ 142970 h 170687"/>
                <a:gd name="connsiteX2" fmla="*/ 17335 w 86677"/>
                <a:gd name="connsiteY2" fmla="*/ 50578 h 170687"/>
                <a:gd name="connsiteX3" fmla="*/ 0 w 86677"/>
                <a:gd name="connsiteY3" fmla="*/ 50578 h 170687"/>
                <a:gd name="connsiteX4" fmla="*/ 0 w 86677"/>
                <a:gd name="connsiteY4" fmla="*/ 39719 h 170687"/>
                <a:gd name="connsiteX5" fmla="*/ 6763 w 86677"/>
                <a:gd name="connsiteY5" fmla="*/ 38005 h 170687"/>
                <a:gd name="connsiteX6" fmla="*/ 14192 w 86677"/>
                <a:gd name="connsiteY6" fmla="*/ 35338 h 170687"/>
                <a:gd name="connsiteX7" fmla="*/ 20193 w 86677"/>
                <a:gd name="connsiteY7" fmla="*/ 26670 h 170687"/>
                <a:gd name="connsiteX8" fmla="*/ 24765 w 86677"/>
                <a:gd name="connsiteY8" fmla="*/ 12001 h 170687"/>
                <a:gd name="connsiteX9" fmla="*/ 27908 w 86677"/>
                <a:gd name="connsiteY9" fmla="*/ 0 h 170687"/>
                <a:gd name="connsiteX10" fmla="*/ 42100 w 86677"/>
                <a:gd name="connsiteY10" fmla="*/ 0 h 170687"/>
                <a:gd name="connsiteX11" fmla="*/ 42577 w 86677"/>
                <a:gd name="connsiteY11" fmla="*/ 34671 h 170687"/>
                <a:gd name="connsiteX12" fmla="*/ 82772 w 86677"/>
                <a:gd name="connsiteY12" fmla="*/ 34671 h 170687"/>
                <a:gd name="connsiteX13" fmla="*/ 82772 w 86677"/>
                <a:gd name="connsiteY13" fmla="*/ 50578 h 170687"/>
                <a:gd name="connsiteX14" fmla="*/ 42577 w 86677"/>
                <a:gd name="connsiteY14" fmla="*/ 50578 h 170687"/>
                <a:gd name="connsiteX15" fmla="*/ 42577 w 86677"/>
                <a:gd name="connsiteY15" fmla="*/ 124492 h 170687"/>
                <a:gd name="connsiteX16" fmla="*/ 43434 w 86677"/>
                <a:gd name="connsiteY16" fmla="*/ 143732 h 170687"/>
                <a:gd name="connsiteX17" fmla="*/ 47053 w 86677"/>
                <a:gd name="connsiteY17" fmla="*/ 150971 h 170687"/>
                <a:gd name="connsiteX18" fmla="*/ 56578 w 86677"/>
                <a:gd name="connsiteY18" fmla="*/ 152686 h 170687"/>
                <a:gd name="connsiteX19" fmla="*/ 70866 w 86677"/>
                <a:gd name="connsiteY19" fmla="*/ 150971 h 170687"/>
                <a:gd name="connsiteX20" fmla="*/ 83058 w 86677"/>
                <a:gd name="connsiteY20" fmla="*/ 147352 h 170687"/>
                <a:gd name="connsiteX21" fmla="*/ 86677 w 86677"/>
                <a:gd name="connsiteY21" fmla="*/ 158210 h 170687"/>
                <a:gd name="connsiteX22" fmla="*/ 68008 w 86677"/>
                <a:gd name="connsiteY22" fmla="*/ 166592 h 170687"/>
                <a:gd name="connsiteX23" fmla="*/ 44577 w 86677"/>
                <a:gd name="connsiteY23" fmla="*/ 170688 h 170687"/>
                <a:gd name="connsiteX24" fmla="*/ 24098 w 86677"/>
                <a:gd name="connsiteY24" fmla="*/ 164401 h 17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677" h="170687">
                  <a:moveTo>
                    <a:pt x="24098" y="164401"/>
                  </a:moveTo>
                  <a:cubicBezTo>
                    <a:pt x="19621" y="160211"/>
                    <a:pt x="17335" y="153067"/>
                    <a:pt x="17335" y="142970"/>
                  </a:cubicBezTo>
                  <a:lnTo>
                    <a:pt x="17335" y="50578"/>
                  </a:lnTo>
                  <a:lnTo>
                    <a:pt x="0" y="50578"/>
                  </a:lnTo>
                  <a:lnTo>
                    <a:pt x="0" y="39719"/>
                  </a:lnTo>
                  <a:cubicBezTo>
                    <a:pt x="762" y="39529"/>
                    <a:pt x="3048" y="38957"/>
                    <a:pt x="6763" y="38005"/>
                  </a:cubicBezTo>
                  <a:cubicBezTo>
                    <a:pt x="10477" y="37052"/>
                    <a:pt x="12954" y="36195"/>
                    <a:pt x="14192" y="35338"/>
                  </a:cubicBezTo>
                  <a:cubicBezTo>
                    <a:pt x="16764" y="33909"/>
                    <a:pt x="18764" y="30956"/>
                    <a:pt x="20193" y="26670"/>
                  </a:cubicBezTo>
                  <a:cubicBezTo>
                    <a:pt x="21431" y="23622"/>
                    <a:pt x="22955" y="18764"/>
                    <a:pt x="24765" y="12001"/>
                  </a:cubicBezTo>
                  <a:cubicBezTo>
                    <a:pt x="26575" y="5239"/>
                    <a:pt x="27527" y="1238"/>
                    <a:pt x="27908" y="0"/>
                  </a:cubicBezTo>
                  <a:lnTo>
                    <a:pt x="42100" y="0"/>
                  </a:lnTo>
                  <a:lnTo>
                    <a:pt x="42577" y="34671"/>
                  </a:lnTo>
                  <a:lnTo>
                    <a:pt x="82772" y="34671"/>
                  </a:lnTo>
                  <a:lnTo>
                    <a:pt x="82772" y="50578"/>
                  </a:lnTo>
                  <a:lnTo>
                    <a:pt x="42577" y="50578"/>
                  </a:lnTo>
                  <a:lnTo>
                    <a:pt x="42577" y="124492"/>
                  </a:lnTo>
                  <a:cubicBezTo>
                    <a:pt x="42577" y="133636"/>
                    <a:pt x="42862" y="140018"/>
                    <a:pt x="43434" y="143732"/>
                  </a:cubicBezTo>
                  <a:cubicBezTo>
                    <a:pt x="44006" y="147447"/>
                    <a:pt x="45244" y="149828"/>
                    <a:pt x="47053" y="150971"/>
                  </a:cubicBezTo>
                  <a:cubicBezTo>
                    <a:pt x="48863" y="152114"/>
                    <a:pt x="52102" y="152686"/>
                    <a:pt x="56578" y="152686"/>
                  </a:cubicBezTo>
                  <a:cubicBezTo>
                    <a:pt x="60960" y="152686"/>
                    <a:pt x="65723" y="152114"/>
                    <a:pt x="70866" y="150971"/>
                  </a:cubicBezTo>
                  <a:cubicBezTo>
                    <a:pt x="76105" y="149828"/>
                    <a:pt x="80105" y="148685"/>
                    <a:pt x="83058" y="147352"/>
                  </a:cubicBezTo>
                  <a:lnTo>
                    <a:pt x="86677" y="158210"/>
                  </a:lnTo>
                  <a:cubicBezTo>
                    <a:pt x="82867" y="161068"/>
                    <a:pt x="76581" y="163925"/>
                    <a:pt x="68008" y="166592"/>
                  </a:cubicBezTo>
                  <a:cubicBezTo>
                    <a:pt x="59436" y="169354"/>
                    <a:pt x="51625" y="170688"/>
                    <a:pt x="44577" y="170688"/>
                  </a:cubicBezTo>
                  <a:cubicBezTo>
                    <a:pt x="35338" y="170688"/>
                    <a:pt x="28575" y="168593"/>
                    <a:pt x="24098" y="16440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6" name="Freeform: Shape 1048">
              <a:extLst>
                <a:ext uri="{FF2B5EF4-FFF2-40B4-BE49-F238E27FC236}">
                  <a16:creationId xmlns:a16="http://schemas.microsoft.com/office/drawing/2014/main" id="{C436381F-3D96-1010-5FD5-616AC2728D04}"/>
                </a:ext>
              </a:extLst>
            </p:cNvPr>
            <p:cNvSpPr/>
            <p:nvPr/>
          </p:nvSpPr>
          <p:spPr>
            <a:xfrm>
              <a:off x="13289851" y="6825297"/>
              <a:ext cx="93821" cy="137159"/>
            </a:xfrm>
            <a:custGeom>
              <a:avLst/>
              <a:gdLst>
                <a:gd name="connsiteX0" fmla="*/ 0 w 93821"/>
                <a:gd name="connsiteY0" fmla="*/ 125254 h 137159"/>
                <a:gd name="connsiteX1" fmla="*/ 18002 w 93821"/>
                <a:gd name="connsiteY1" fmla="*/ 123825 h 137159"/>
                <a:gd name="connsiteX2" fmla="*/ 18002 w 93821"/>
                <a:gd name="connsiteY2" fmla="*/ 22098 h 137159"/>
                <a:gd name="connsiteX3" fmla="*/ 667 w 93821"/>
                <a:gd name="connsiteY3" fmla="*/ 17716 h 137159"/>
                <a:gd name="connsiteX4" fmla="*/ 667 w 93821"/>
                <a:gd name="connsiteY4" fmla="*/ 4763 h 137159"/>
                <a:gd name="connsiteX5" fmla="*/ 33909 w 93821"/>
                <a:gd name="connsiteY5" fmla="*/ 476 h 137159"/>
                <a:gd name="connsiteX6" fmla="*/ 34385 w 93821"/>
                <a:gd name="connsiteY6" fmla="*/ 476 h 137159"/>
                <a:gd name="connsiteX7" fmla="*/ 39719 w 93821"/>
                <a:gd name="connsiteY7" fmla="*/ 4763 h 137159"/>
                <a:gd name="connsiteX8" fmla="*/ 39719 w 93821"/>
                <a:gd name="connsiteY8" fmla="*/ 9144 h 137159"/>
                <a:gd name="connsiteX9" fmla="*/ 38957 w 93821"/>
                <a:gd name="connsiteY9" fmla="*/ 27908 h 137159"/>
                <a:gd name="connsiteX10" fmla="*/ 39719 w 93821"/>
                <a:gd name="connsiteY10" fmla="*/ 27908 h 137159"/>
                <a:gd name="connsiteX11" fmla="*/ 48387 w 93821"/>
                <a:gd name="connsiteY11" fmla="*/ 17335 h 137159"/>
                <a:gd name="connsiteX12" fmla="*/ 64484 w 93821"/>
                <a:gd name="connsiteY12" fmla="*/ 5429 h 137159"/>
                <a:gd name="connsiteX13" fmla="*/ 85915 w 93821"/>
                <a:gd name="connsiteY13" fmla="*/ 0 h 137159"/>
                <a:gd name="connsiteX14" fmla="*/ 93821 w 93821"/>
                <a:gd name="connsiteY14" fmla="*/ 1238 h 137159"/>
                <a:gd name="connsiteX15" fmla="*/ 93821 w 93821"/>
                <a:gd name="connsiteY15" fmla="*/ 28194 h 137159"/>
                <a:gd name="connsiteX16" fmla="*/ 88392 w 93821"/>
                <a:gd name="connsiteY16" fmla="*/ 25908 h 137159"/>
                <a:gd name="connsiteX17" fmla="*/ 80105 w 93821"/>
                <a:gd name="connsiteY17" fmla="*/ 24860 h 137159"/>
                <a:gd name="connsiteX18" fmla="*/ 43053 w 93821"/>
                <a:gd name="connsiteY18" fmla="*/ 37147 h 137159"/>
                <a:gd name="connsiteX19" fmla="*/ 43053 w 93821"/>
                <a:gd name="connsiteY19" fmla="*/ 123730 h 137159"/>
                <a:gd name="connsiteX20" fmla="*/ 73628 w 93821"/>
                <a:gd name="connsiteY20" fmla="*/ 125635 h 137159"/>
                <a:gd name="connsiteX21" fmla="*/ 73628 w 93821"/>
                <a:gd name="connsiteY21" fmla="*/ 137160 h 137159"/>
                <a:gd name="connsiteX22" fmla="*/ 0 w 93821"/>
                <a:gd name="connsiteY22" fmla="*/ 137160 h 137159"/>
                <a:gd name="connsiteX23" fmla="*/ 0 w 93821"/>
                <a:gd name="connsiteY23" fmla="*/ 125254 h 1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821" h="137159">
                  <a:moveTo>
                    <a:pt x="0" y="125254"/>
                  </a:moveTo>
                  <a:lnTo>
                    <a:pt x="18002" y="123825"/>
                  </a:lnTo>
                  <a:lnTo>
                    <a:pt x="18002" y="22098"/>
                  </a:lnTo>
                  <a:lnTo>
                    <a:pt x="667" y="17716"/>
                  </a:lnTo>
                  <a:lnTo>
                    <a:pt x="667" y="4763"/>
                  </a:lnTo>
                  <a:lnTo>
                    <a:pt x="33909" y="476"/>
                  </a:lnTo>
                  <a:lnTo>
                    <a:pt x="34385" y="476"/>
                  </a:lnTo>
                  <a:lnTo>
                    <a:pt x="39719" y="4763"/>
                  </a:lnTo>
                  <a:lnTo>
                    <a:pt x="39719" y="9144"/>
                  </a:lnTo>
                  <a:lnTo>
                    <a:pt x="38957" y="27908"/>
                  </a:lnTo>
                  <a:lnTo>
                    <a:pt x="39719" y="27908"/>
                  </a:lnTo>
                  <a:cubicBezTo>
                    <a:pt x="41338" y="25146"/>
                    <a:pt x="44196" y="21622"/>
                    <a:pt x="48387" y="17335"/>
                  </a:cubicBezTo>
                  <a:cubicBezTo>
                    <a:pt x="52578" y="13049"/>
                    <a:pt x="57912" y="9049"/>
                    <a:pt x="64484" y="5429"/>
                  </a:cubicBezTo>
                  <a:cubicBezTo>
                    <a:pt x="71056" y="1810"/>
                    <a:pt x="78200" y="0"/>
                    <a:pt x="85915" y="0"/>
                  </a:cubicBezTo>
                  <a:cubicBezTo>
                    <a:pt x="89154" y="0"/>
                    <a:pt x="91726" y="381"/>
                    <a:pt x="93821" y="1238"/>
                  </a:cubicBezTo>
                  <a:lnTo>
                    <a:pt x="93821" y="28194"/>
                  </a:lnTo>
                  <a:cubicBezTo>
                    <a:pt x="92678" y="27432"/>
                    <a:pt x="90868" y="26575"/>
                    <a:pt x="88392" y="25908"/>
                  </a:cubicBezTo>
                  <a:cubicBezTo>
                    <a:pt x="85915" y="25146"/>
                    <a:pt x="83153" y="24860"/>
                    <a:pt x="80105" y="24860"/>
                  </a:cubicBezTo>
                  <a:cubicBezTo>
                    <a:pt x="66770" y="24860"/>
                    <a:pt x="54483" y="28956"/>
                    <a:pt x="43053" y="37147"/>
                  </a:cubicBezTo>
                  <a:lnTo>
                    <a:pt x="43053" y="123730"/>
                  </a:lnTo>
                  <a:lnTo>
                    <a:pt x="73628" y="125635"/>
                  </a:lnTo>
                  <a:lnTo>
                    <a:pt x="73628" y="137160"/>
                  </a:lnTo>
                  <a:lnTo>
                    <a:pt x="0" y="137160"/>
                  </a:lnTo>
                  <a:lnTo>
                    <a:pt x="0" y="125254"/>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7" name="Freeform: Shape 1049">
              <a:extLst>
                <a:ext uri="{FF2B5EF4-FFF2-40B4-BE49-F238E27FC236}">
                  <a16:creationId xmlns:a16="http://schemas.microsoft.com/office/drawing/2014/main" id="{4705F71A-32B2-8E15-288E-51FAE455F330}"/>
                </a:ext>
              </a:extLst>
            </p:cNvPr>
            <p:cNvSpPr/>
            <p:nvPr/>
          </p:nvSpPr>
          <p:spPr>
            <a:xfrm>
              <a:off x="13399672" y="6825201"/>
              <a:ext cx="124303" cy="139922"/>
            </a:xfrm>
            <a:custGeom>
              <a:avLst/>
              <a:gdLst>
                <a:gd name="connsiteX0" fmla="*/ 8860 w 124303"/>
                <a:gd name="connsiteY0" fmla="*/ 32480 h 139922"/>
                <a:gd name="connsiteX1" fmla="*/ 32292 w 124303"/>
                <a:gd name="connsiteY1" fmla="*/ 8287 h 139922"/>
                <a:gd name="connsiteX2" fmla="*/ 63439 w 124303"/>
                <a:gd name="connsiteY2" fmla="*/ 0 h 139922"/>
                <a:gd name="connsiteX3" fmla="*/ 109063 w 124303"/>
                <a:gd name="connsiteY3" fmla="*/ 19241 h 139922"/>
                <a:gd name="connsiteX4" fmla="*/ 124303 w 124303"/>
                <a:gd name="connsiteY4" fmla="*/ 69818 h 139922"/>
                <a:gd name="connsiteX5" fmla="*/ 115445 w 124303"/>
                <a:gd name="connsiteY5" fmla="*/ 107632 h 139922"/>
                <a:gd name="connsiteX6" fmla="*/ 92014 w 124303"/>
                <a:gd name="connsiteY6" fmla="*/ 131731 h 139922"/>
                <a:gd name="connsiteX7" fmla="*/ 60867 w 124303"/>
                <a:gd name="connsiteY7" fmla="*/ 139922 h 139922"/>
                <a:gd name="connsiteX8" fmla="*/ 15242 w 124303"/>
                <a:gd name="connsiteY8" fmla="*/ 120682 h 139922"/>
                <a:gd name="connsiteX9" fmla="*/ 2 w 124303"/>
                <a:gd name="connsiteY9" fmla="*/ 70199 h 139922"/>
                <a:gd name="connsiteX10" fmla="*/ 8860 w 124303"/>
                <a:gd name="connsiteY10" fmla="*/ 32480 h 139922"/>
                <a:gd name="connsiteX11" fmla="*/ 87727 w 124303"/>
                <a:gd name="connsiteY11" fmla="*/ 112395 h 139922"/>
                <a:gd name="connsiteX12" fmla="*/ 96586 w 124303"/>
                <a:gd name="connsiteY12" fmla="*/ 71723 h 139922"/>
                <a:gd name="connsiteX13" fmla="*/ 88394 w 124303"/>
                <a:gd name="connsiteY13" fmla="*/ 29337 h 139922"/>
                <a:gd name="connsiteX14" fmla="*/ 62200 w 124303"/>
                <a:gd name="connsiteY14" fmla="*/ 13716 h 139922"/>
                <a:gd name="connsiteX15" fmla="*/ 36578 w 124303"/>
                <a:gd name="connsiteY15" fmla="*/ 27432 h 139922"/>
                <a:gd name="connsiteX16" fmla="*/ 27529 w 124303"/>
                <a:gd name="connsiteY16" fmla="*/ 68104 h 139922"/>
                <a:gd name="connsiteX17" fmla="*/ 35911 w 124303"/>
                <a:gd name="connsiteY17" fmla="*/ 110490 h 139922"/>
                <a:gd name="connsiteX18" fmla="*/ 62105 w 124303"/>
                <a:gd name="connsiteY18" fmla="*/ 126111 h 139922"/>
                <a:gd name="connsiteX19" fmla="*/ 87727 w 124303"/>
                <a:gd name="connsiteY19" fmla="*/ 112395 h 1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303" h="139922">
                  <a:moveTo>
                    <a:pt x="8860" y="32480"/>
                  </a:moveTo>
                  <a:cubicBezTo>
                    <a:pt x="14766" y="21907"/>
                    <a:pt x="22576" y="13811"/>
                    <a:pt x="32292" y="8287"/>
                  </a:cubicBezTo>
                  <a:cubicBezTo>
                    <a:pt x="42007" y="2762"/>
                    <a:pt x="52390" y="0"/>
                    <a:pt x="63439" y="0"/>
                  </a:cubicBezTo>
                  <a:cubicBezTo>
                    <a:pt x="83632" y="0"/>
                    <a:pt x="98872" y="6382"/>
                    <a:pt x="109063" y="19241"/>
                  </a:cubicBezTo>
                  <a:cubicBezTo>
                    <a:pt x="119255" y="32099"/>
                    <a:pt x="124303" y="48958"/>
                    <a:pt x="124303" y="69818"/>
                  </a:cubicBezTo>
                  <a:cubicBezTo>
                    <a:pt x="124303" y="84392"/>
                    <a:pt x="121351" y="96965"/>
                    <a:pt x="115445" y="107632"/>
                  </a:cubicBezTo>
                  <a:cubicBezTo>
                    <a:pt x="109540" y="118301"/>
                    <a:pt x="101729" y="126206"/>
                    <a:pt x="92014" y="131731"/>
                  </a:cubicBezTo>
                  <a:cubicBezTo>
                    <a:pt x="82298" y="137160"/>
                    <a:pt x="71916" y="139922"/>
                    <a:pt x="60867" y="139922"/>
                  </a:cubicBezTo>
                  <a:cubicBezTo>
                    <a:pt x="40674" y="139922"/>
                    <a:pt x="25434" y="133541"/>
                    <a:pt x="15242" y="120682"/>
                  </a:cubicBezTo>
                  <a:cubicBezTo>
                    <a:pt x="5050" y="107823"/>
                    <a:pt x="2" y="90964"/>
                    <a:pt x="2" y="70199"/>
                  </a:cubicBezTo>
                  <a:cubicBezTo>
                    <a:pt x="-93" y="55626"/>
                    <a:pt x="2955" y="43148"/>
                    <a:pt x="8860" y="32480"/>
                  </a:cubicBezTo>
                  <a:close/>
                  <a:moveTo>
                    <a:pt x="87727" y="112395"/>
                  </a:moveTo>
                  <a:cubicBezTo>
                    <a:pt x="93633" y="103251"/>
                    <a:pt x="96586" y="89726"/>
                    <a:pt x="96586" y="71723"/>
                  </a:cubicBezTo>
                  <a:cubicBezTo>
                    <a:pt x="96586" y="53912"/>
                    <a:pt x="93823" y="39815"/>
                    <a:pt x="88394" y="29337"/>
                  </a:cubicBezTo>
                  <a:cubicBezTo>
                    <a:pt x="82965" y="18955"/>
                    <a:pt x="74202" y="13716"/>
                    <a:pt x="62200" y="13716"/>
                  </a:cubicBezTo>
                  <a:cubicBezTo>
                    <a:pt x="51151" y="13716"/>
                    <a:pt x="42579" y="18288"/>
                    <a:pt x="36578" y="27432"/>
                  </a:cubicBezTo>
                  <a:cubicBezTo>
                    <a:pt x="30577" y="36576"/>
                    <a:pt x="27529" y="50102"/>
                    <a:pt x="27529" y="68104"/>
                  </a:cubicBezTo>
                  <a:cubicBezTo>
                    <a:pt x="27529" y="85916"/>
                    <a:pt x="30292" y="100013"/>
                    <a:pt x="35911" y="110490"/>
                  </a:cubicBezTo>
                  <a:cubicBezTo>
                    <a:pt x="41531" y="120872"/>
                    <a:pt x="50294" y="126111"/>
                    <a:pt x="62105" y="126111"/>
                  </a:cubicBezTo>
                  <a:cubicBezTo>
                    <a:pt x="73344" y="126111"/>
                    <a:pt x="81822" y="121539"/>
                    <a:pt x="87727" y="112395"/>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8" name="Freeform: Shape 1050">
              <a:extLst>
                <a:ext uri="{FF2B5EF4-FFF2-40B4-BE49-F238E27FC236}">
                  <a16:creationId xmlns:a16="http://schemas.microsoft.com/office/drawing/2014/main" id="{648E39B3-78F8-1BF4-9A4B-F1E85A819C9D}"/>
                </a:ext>
              </a:extLst>
            </p:cNvPr>
            <p:cNvSpPr/>
            <p:nvPr/>
          </p:nvSpPr>
          <p:spPr>
            <a:xfrm>
              <a:off x="13543978" y="6765289"/>
              <a:ext cx="65055" cy="197072"/>
            </a:xfrm>
            <a:custGeom>
              <a:avLst/>
              <a:gdLst>
                <a:gd name="connsiteX0" fmla="*/ 19526 w 65055"/>
                <a:gd name="connsiteY0" fmla="*/ 17621 h 197072"/>
                <a:gd name="connsiteX1" fmla="*/ 0 w 65055"/>
                <a:gd name="connsiteY1" fmla="*/ 14954 h 197072"/>
                <a:gd name="connsiteX2" fmla="*/ 0 w 65055"/>
                <a:gd name="connsiteY2" fmla="*/ 4572 h 197072"/>
                <a:gd name="connsiteX3" fmla="*/ 38767 w 65055"/>
                <a:gd name="connsiteY3" fmla="*/ 0 h 197072"/>
                <a:gd name="connsiteX4" fmla="*/ 39243 w 65055"/>
                <a:gd name="connsiteY4" fmla="*/ 0 h 197072"/>
                <a:gd name="connsiteX5" fmla="*/ 44577 w 65055"/>
                <a:gd name="connsiteY5" fmla="*/ 3619 h 197072"/>
                <a:gd name="connsiteX6" fmla="*/ 44577 w 65055"/>
                <a:gd name="connsiteY6" fmla="*/ 183356 h 197072"/>
                <a:gd name="connsiteX7" fmla="*/ 65056 w 65055"/>
                <a:gd name="connsiteY7" fmla="*/ 185261 h 197072"/>
                <a:gd name="connsiteX8" fmla="*/ 65056 w 65055"/>
                <a:gd name="connsiteY8" fmla="*/ 197072 h 197072"/>
                <a:gd name="connsiteX9" fmla="*/ 95 w 65055"/>
                <a:gd name="connsiteY9" fmla="*/ 197072 h 197072"/>
                <a:gd name="connsiteX10" fmla="*/ 95 w 65055"/>
                <a:gd name="connsiteY10" fmla="*/ 185261 h 197072"/>
                <a:gd name="connsiteX11" fmla="*/ 19621 w 65055"/>
                <a:gd name="connsiteY11" fmla="*/ 183071 h 197072"/>
                <a:gd name="connsiteX12" fmla="*/ 19621 w 65055"/>
                <a:gd name="connsiteY12" fmla="*/ 17621 h 1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55" h="197072">
                  <a:moveTo>
                    <a:pt x="19526" y="17621"/>
                  </a:moveTo>
                  <a:lnTo>
                    <a:pt x="0" y="14954"/>
                  </a:lnTo>
                  <a:lnTo>
                    <a:pt x="0" y="4572"/>
                  </a:lnTo>
                  <a:lnTo>
                    <a:pt x="38767" y="0"/>
                  </a:lnTo>
                  <a:lnTo>
                    <a:pt x="39243" y="0"/>
                  </a:lnTo>
                  <a:lnTo>
                    <a:pt x="44577" y="3619"/>
                  </a:lnTo>
                  <a:lnTo>
                    <a:pt x="44577" y="183356"/>
                  </a:lnTo>
                  <a:lnTo>
                    <a:pt x="65056" y="185261"/>
                  </a:lnTo>
                  <a:lnTo>
                    <a:pt x="65056" y="197072"/>
                  </a:lnTo>
                  <a:lnTo>
                    <a:pt x="95" y="197072"/>
                  </a:lnTo>
                  <a:lnTo>
                    <a:pt x="95" y="185261"/>
                  </a:lnTo>
                  <a:lnTo>
                    <a:pt x="19621" y="183071"/>
                  </a:lnTo>
                  <a:lnTo>
                    <a:pt x="19621" y="17621"/>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89" name="Freeform: Shape 1051">
              <a:extLst>
                <a:ext uri="{FF2B5EF4-FFF2-40B4-BE49-F238E27FC236}">
                  <a16:creationId xmlns:a16="http://schemas.microsoft.com/office/drawing/2014/main" id="{DD8E7231-0BF3-FD77-4733-290BE12DF9A1}"/>
                </a:ext>
              </a:extLst>
            </p:cNvPr>
            <p:cNvSpPr/>
            <p:nvPr/>
          </p:nvSpPr>
          <p:spPr>
            <a:xfrm>
              <a:off x="10775537" y="7105618"/>
              <a:ext cx="118205" cy="139160"/>
            </a:xfrm>
            <a:custGeom>
              <a:avLst/>
              <a:gdLst>
                <a:gd name="connsiteX0" fmla="*/ 22765 w 118205"/>
                <a:gd name="connsiteY0" fmla="*/ 66961 h 139160"/>
                <a:gd name="connsiteX1" fmla="*/ 80010 w 118205"/>
                <a:gd name="connsiteY1" fmla="*/ 55531 h 139160"/>
                <a:gd name="connsiteX2" fmla="*/ 80010 w 118205"/>
                <a:gd name="connsiteY2" fmla="*/ 48768 h 139160"/>
                <a:gd name="connsiteX3" fmla="*/ 77629 w 118205"/>
                <a:gd name="connsiteY3" fmla="*/ 30956 h 139160"/>
                <a:gd name="connsiteX4" fmla="*/ 69342 w 118205"/>
                <a:gd name="connsiteY4" fmla="*/ 21431 h 139160"/>
                <a:gd name="connsiteX5" fmla="*/ 52578 w 118205"/>
                <a:gd name="connsiteY5" fmla="*/ 18383 h 139160"/>
                <a:gd name="connsiteX6" fmla="*/ 30575 w 118205"/>
                <a:gd name="connsiteY6" fmla="*/ 21907 h 139160"/>
                <a:gd name="connsiteX7" fmla="*/ 11240 w 118205"/>
                <a:gd name="connsiteY7" fmla="*/ 30480 h 139160"/>
                <a:gd name="connsiteX8" fmla="*/ 5239 w 118205"/>
                <a:gd name="connsiteY8" fmla="*/ 18002 h 139160"/>
                <a:gd name="connsiteX9" fmla="*/ 16764 w 118205"/>
                <a:gd name="connsiteY9" fmla="*/ 11049 h 139160"/>
                <a:gd name="connsiteX10" fmla="*/ 36290 w 118205"/>
                <a:gd name="connsiteY10" fmla="*/ 3334 h 139160"/>
                <a:gd name="connsiteX11" fmla="*/ 58388 w 118205"/>
                <a:gd name="connsiteY11" fmla="*/ 0 h 139160"/>
                <a:gd name="connsiteX12" fmla="*/ 85439 w 118205"/>
                <a:gd name="connsiteY12" fmla="*/ 4667 h 139160"/>
                <a:gd name="connsiteX13" fmla="*/ 99727 w 118205"/>
                <a:gd name="connsiteY13" fmla="*/ 19717 h 139160"/>
                <a:gd name="connsiteX14" fmla="*/ 104013 w 118205"/>
                <a:gd name="connsiteY14" fmla="*/ 47434 h 139160"/>
                <a:gd name="connsiteX15" fmla="*/ 104013 w 118205"/>
                <a:gd name="connsiteY15" fmla="*/ 124682 h 139160"/>
                <a:gd name="connsiteX16" fmla="*/ 118205 w 118205"/>
                <a:gd name="connsiteY16" fmla="*/ 124682 h 139160"/>
                <a:gd name="connsiteX17" fmla="*/ 118205 w 118205"/>
                <a:gd name="connsiteY17" fmla="*/ 135255 h 139160"/>
                <a:gd name="connsiteX18" fmla="*/ 106013 w 118205"/>
                <a:gd name="connsiteY18" fmla="*/ 137636 h 139160"/>
                <a:gd name="connsiteX19" fmla="*/ 93155 w 118205"/>
                <a:gd name="connsiteY19" fmla="*/ 138875 h 139160"/>
                <a:gd name="connsiteX20" fmla="*/ 84011 w 118205"/>
                <a:gd name="connsiteY20" fmla="*/ 136874 h 139160"/>
                <a:gd name="connsiteX21" fmla="*/ 81629 w 118205"/>
                <a:gd name="connsiteY21" fmla="*/ 127825 h 139160"/>
                <a:gd name="connsiteX22" fmla="*/ 81629 w 118205"/>
                <a:gd name="connsiteY22" fmla="*/ 119920 h 139160"/>
                <a:gd name="connsiteX23" fmla="*/ 63913 w 118205"/>
                <a:gd name="connsiteY23" fmla="*/ 133159 h 139160"/>
                <a:gd name="connsiteX24" fmla="*/ 40196 w 118205"/>
                <a:gd name="connsiteY24" fmla="*/ 139160 h 139160"/>
                <a:gd name="connsiteX25" fmla="*/ 11430 w 118205"/>
                <a:gd name="connsiteY25" fmla="*/ 129159 h 139160"/>
                <a:gd name="connsiteX26" fmla="*/ 0 w 118205"/>
                <a:gd name="connsiteY26" fmla="*/ 100394 h 139160"/>
                <a:gd name="connsiteX27" fmla="*/ 22765 w 118205"/>
                <a:gd name="connsiteY27" fmla="*/ 66961 h 139160"/>
                <a:gd name="connsiteX28" fmla="*/ 65056 w 118205"/>
                <a:gd name="connsiteY28" fmla="*/ 118777 h 139160"/>
                <a:gd name="connsiteX29" fmla="*/ 80010 w 118205"/>
                <a:gd name="connsiteY29" fmla="*/ 109633 h 139160"/>
                <a:gd name="connsiteX30" fmla="*/ 80010 w 118205"/>
                <a:gd name="connsiteY30" fmla="*/ 68199 h 139160"/>
                <a:gd name="connsiteX31" fmla="*/ 40386 w 118205"/>
                <a:gd name="connsiteY31" fmla="*/ 76295 h 139160"/>
                <a:gd name="connsiteX32" fmla="*/ 27051 w 118205"/>
                <a:gd name="connsiteY32" fmla="*/ 97346 h 139160"/>
                <a:gd name="connsiteX33" fmla="*/ 33433 w 118205"/>
                <a:gd name="connsiteY33" fmla="*/ 116491 h 139160"/>
                <a:gd name="connsiteX34" fmla="*/ 50673 w 118205"/>
                <a:gd name="connsiteY34" fmla="*/ 122587 h 139160"/>
                <a:gd name="connsiteX35" fmla="*/ 65056 w 118205"/>
                <a:gd name="connsiteY35" fmla="*/ 118777 h 13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205" h="139160">
                  <a:moveTo>
                    <a:pt x="22765" y="66961"/>
                  </a:moveTo>
                  <a:cubicBezTo>
                    <a:pt x="37814" y="59817"/>
                    <a:pt x="56960" y="56007"/>
                    <a:pt x="80010" y="55531"/>
                  </a:cubicBezTo>
                  <a:lnTo>
                    <a:pt x="80010" y="48768"/>
                  </a:lnTo>
                  <a:cubicBezTo>
                    <a:pt x="80010" y="41243"/>
                    <a:pt x="79248" y="35242"/>
                    <a:pt x="77629" y="30956"/>
                  </a:cubicBezTo>
                  <a:cubicBezTo>
                    <a:pt x="76010" y="26575"/>
                    <a:pt x="73247" y="23431"/>
                    <a:pt x="69342" y="21431"/>
                  </a:cubicBezTo>
                  <a:cubicBezTo>
                    <a:pt x="65437" y="19431"/>
                    <a:pt x="59817" y="18383"/>
                    <a:pt x="52578" y="18383"/>
                  </a:cubicBezTo>
                  <a:cubicBezTo>
                    <a:pt x="44387" y="18383"/>
                    <a:pt x="37052" y="19526"/>
                    <a:pt x="30575" y="21907"/>
                  </a:cubicBezTo>
                  <a:cubicBezTo>
                    <a:pt x="24098" y="24289"/>
                    <a:pt x="17621" y="27051"/>
                    <a:pt x="11240" y="30480"/>
                  </a:cubicBezTo>
                  <a:lnTo>
                    <a:pt x="5239" y="18002"/>
                  </a:lnTo>
                  <a:cubicBezTo>
                    <a:pt x="7334" y="16192"/>
                    <a:pt x="11144" y="13906"/>
                    <a:pt x="16764" y="11049"/>
                  </a:cubicBezTo>
                  <a:cubicBezTo>
                    <a:pt x="22384" y="8192"/>
                    <a:pt x="28861" y="5620"/>
                    <a:pt x="36290" y="3334"/>
                  </a:cubicBezTo>
                  <a:cubicBezTo>
                    <a:pt x="43625" y="1048"/>
                    <a:pt x="51054" y="0"/>
                    <a:pt x="58388" y="0"/>
                  </a:cubicBezTo>
                  <a:cubicBezTo>
                    <a:pt x="69818" y="0"/>
                    <a:pt x="78772" y="1619"/>
                    <a:pt x="85439" y="4667"/>
                  </a:cubicBezTo>
                  <a:cubicBezTo>
                    <a:pt x="92107" y="7810"/>
                    <a:pt x="96869" y="12763"/>
                    <a:pt x="99727" y="19717"/>
                  </a:cubicBezTo>
                  <a:cubicBezTo>
                    <a:pt x="102584" y="26575"/>
                    <a:pt x="104013" y="35814"/>
                    <a:pt x="104013" y="47434"/>
                  </a:cubicBezTo>
                  <a:lnTo>
                    <a:pt x="104013" y="124682"/>
                  </a:lnTo>
                  <a:lnTo>
                    <a:pt x="118205" y="124682"/>
                  </a:lnTo>
                  <a:lnTo>
                    <a:pt x="118205" y="135255"/>
                  </a:lnTo>
                  <a:cubicBezTo>
                    <a:pt x="114967" y="136017"/>
                    <a:pt x="110966" y="136874"/>
                    <a:pt x="106013" y="137636"/>
                  </a:cubicBezTo>
                  <a:cubicBezTo>
                    <a:pt x="101060" y="138398"/>
                    <a:pt x="96869" y="138875"/>
                    <a:pt x="93155" y="138875"/>
                  </a:cubicBezTo>
                  <a:cubicBezTo>
                    <a:pt x="88678" y="138875"/>
                    <a:pt x="85630" y="138208"/>
                    <a:pt x="84011" y="136874"/>
                  </a:cubicBezTo>
                  <a:cubicBezTo>
                    <a:pt x="82391" y="135541"/>
                    <a:pt x="81629" y="132493"/>
                    <a:pt x="81629" y="127825"/>
                  </a:cubicBezTo>
                  <a:lnTo>
                    <a:pt x="81629" y="119920"/>
                  </a:lnTo>
                  <a:cubicBezTo>
                    <a:pt x="76772" y="124682"/>
                    <a:pt x="70961" y="129159"/>
                    <a:pt x="63913" y="133159"/>
                  </a:cubicBezTo>
                  <a:cubicBezTo>
                    <a:pt x="56864" y="137160"/>
                    <a:pt x="49054" y="139160"/>
                    <a:pt x="40196" y="139160"/>
                  </a:cubicBezTo>
                  <a:cubicBezTo>
                    <a:pt x="28670" y="139160"/>
                    <a:pt x="19050" y="135826"/>
                    <a:pt x="11430" y="129159"/>
                  </a:cubicBezTo>
                  <a:cubicBezTo>
                    <a:pt x="3810" y="122492"/>
                    <a:pt x="0" y="112871"/>
                    <a:pt x="0" y="100394"/>
                  </a:cubicBezTo>
                  <a:cubicBezTo>
                    <a:pt x="95" y="85153"/>
                    <a:pt x="7620" y="74104"/>
                    <a:pt x="22765" y="66961"/>
                  </a:cubicBezTo>
                  <a:close/>
                  <a:moveTo>
                    <a:pt x="65056" y="118777"/>
                  </a:moveTo>
                  <a:cubicBezTo>
                    <a:pt x="70485" y="116205"/>
                    <a:pt x="75438" y="113157"/>
                    <a:pt x="80010" y="109633"/>
                  </a:cubicBezTo>
                  <a:lnTo>
                    <a:pt x="80010" y="68199"/>
                  </a:lnTo>
                  <a:cubicBezTo>
                    <a:pt x="62579" y="68199"/>
                    <a:pt x="49340" y="70866"/>
                    <a:pt x="40386" y="76295"/>
                  </a:cubicBezTo>
                  <a:cubicBezTo>
                    <a:pt x="31433" y="81725"/>
                    <a:pt x="27051" y="88678"/>
                    <a:pt x="27051" y="97346"/>
                  </a:cubicBezTo>
                  <a:cubicBezTo>
                    <a:pt x="27051" y="106013"/>
                    <a:pt x="29147" y="112395"/>
                    <a:pt x="33433" y="116491"/>
                  </a:cubicBezTo>
                  <a:cubicBezTo>
                    <a:pt x="37719" y="120586"/>
                    <a:pt x="43434" y="122587"/>
                    <a:pt x="50673" y="122587"/>
                  </a:cubicBezTo>
                  <a:cubicBezTo>
                    <a:pt x="54864" y="122682"/>
                    <a:pt x="59627" y="121348"/>
                    <a:pt x="65056" y="118777"/>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0" name="Freeform: Shape 1052">
              <a:extLst>
                <a:ext uri="{FF2B5EF4-FFF2-40B4-BE49-F238E27FC236}">
                  <a16:creationId xmlns:a16="http://schemas.microsoft.com/office/drawing/2014/main" id="{DC600596-CD33-97A0-420C-9273A490B8E9}"/>
                </a:ext>
              </a:extLst>
            </p:cNvPr>
            <p:cNvSpPr/>
            <p:nvPr/>
          </p:nvSpPr>
          <p:spPr>
            <a:xfrm>
              <a:off x="10908696" y="7044848"/>
              <a:ext cx="65055" cy="197072"/>
            </a:xfrm>
            <a:custGeom>
              <a:avLst/>
              <a:gdLst>
                <a:gd name="connsiteX0" fmla="*/ 19526 w 65055"/>
                <a:gd name="connsiteY0" fmla="*/ 17621 h 197072"/>
                <a:gd name="connsiteX1" fmla="*/ 0 w 65055"/>
                <a:gd name="connsiteY1" fmla="*/ 14954 h 197072"/>
                <a:gd name="connsiteX2" fmla="*/ 0 w 65055"/>
                <a:gd name="connsiteY2" fmla="*/ 4572 h 197072"/>
                <a:gd name="connsiteX3" fmla="*/ 38767 w 65055"/>
                <a:gd name="connsiteY3" fmla="*/ 0 h 197072"/>
                <a:gd name="connsiteX4" fmla="*/ 39243 w 65055"/>
                <a:gd name="connsiteY4" fmla="*/ 0 h 197072"/>
                <a:gd name="connsiteX5" fmla="*/ 44577 w 65055"/>
                <a:gd name="connsiteY5" fmla="*/ 3620 h 197072"/>
                <a:gd name="connsiteX6" fmla="*/ 44577 w 65055"/>
                <a:gd name="connsiteY6" fmla="*/ 183356 h 197072"/>
                <a:gd name="connsiteX7" fmla="*/ 65056 w 65055"/>
                <a:gd name="connsiteY7" fmla="*/ 185261 h 197072"/>
                <a:gd name="connsiteX8" fmla="*/ 65056 w 65055"/>
                <a:gd name="connsiteY8" fmla="*/ 197072 h 197072"/>
                <a:gd name="connsiteX9" fmla="*/ 95 w 65055"/>
                <a:gd name="connsiteY9" fmla="*/ 197072 h 197072"/>
                <a:gd name="connsiteX10" fmla="*/ 95 w 65055"/>
                <a:gd name="connsiteY10" fmla="*/ 185261 h 197072"/>
                <a:gd name="connsiteX11" fmla="*/ 19621 w 65055"/>
                <a:gd name="connsiteY11" fmla="*/ 183070 h 197072"/>
                <a:gd name="connsiteX12" fmla="*/ 19621 w 65055"/>
                <a:gd name="connsiteY12" fmla="*/ 17621 h 1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55" h="197072">
                  <a:moveTo>
                    <a:pt x="19526" y="17621"/>
                  </a:moveTo>
                  <a:lnTo>
                    <a:pt x="0" y="14954"/>
                  </a:lnTo>
                  <a:lnTo>
                    <a:pt x="0" y="4572"/>
                  </a:lnTo>
                  <a:lnTo>
                    <a:pt x="38767" y="0"/>
                  </a:lnTo>
                  <a:lnTo>
                    <a:pt x="39243" y="0"/>
                  </a:lnTo>
                  <a:lnTo>
                    <a:pt x="44577" y="3620"/>
                  </a:lnTo>
                  <a:lnTo>
                    <a:pt x="44577" y="183356"/>
                  </a:lnTo>
                  <a:lnTo>
                    <a:pt x="65056" y="185261"/>
                  </a:lnTo>
                  <a:lnTo>
                    <a:pt x="65056" y="197072"/>
                  </a:lnTo>
                  <a:lnTo>
                    <a:pt x="95" y="197072"/>
                  </a:lnTo>
                  <a:lnTo>
                    <a:pt x="95" y="185261"/>
                  </a:lnTo>
                  <a:lnTo>
                    <a:pt x="19621" y="183070"/>
                  </a:lnTo>
                  <a:lnTo>
                    <a:pt x="19621" y="17621"/>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1" name="Freeform: Shape 1053">
              <a:extLst>
                <a:ext uri="{FF2B5EF4-FFF2-40B4-BE49-F238E27FC236}">
                  <a16:creationId xmlns:a16="http://schemas.microsoft.com/office/drawing/2014/main" id="{05B1199C-0138-BA9D-B6E6-B32B47A858DA}"/>
                </a:ext>
              </a:extLst>
            </p:cNvPr>
            <p:cNvSpPr/>
            <p:nvPr/>
          </p:nvSpPr>
          <p:spPr>
            <a:xfrm>
              <a:off x="11048047" y="7061326"/>
              <a:ext cx="144970" cy="182213"/>
            </a:xfrm>
            <a:custGeom>
              <a:avLst/>
              <a:gdLst>
                <a:gd name="connsiteX0" fmla="*/ 20003 w 144970"/>
                <a:gd name="connsiteY0" fmla="*/ 16764 h 182213"/>
                <a:gd name="connsiteX1" fmla="*/ 286 w 144970"/>
                <a:gd name="connsiteY1" fmla="*/ 13906 h 182213"/>
                <a:gd name="connsiteX2" fmla="*/ 286 w 144970"/>
                <a:gd name="connsiteY2" fmla="*/ 1905 h 182213"/>
                <a:gd name="connsiteX3" fmla="*/ 32766 w 144970"/>
                <a:gd name="connsiteY3" fmla="*/ 1905 h 182213"/>
                <a:gd name="connsiteX4" fmla="*/ 53435 w 144970"/>
                <a:gd name="connsiteY4" fmla="*/ 952 h 182213"/>
                <a:gd name="connsiteX5" fmla="*/ 70485 w 144970"/>
                <a:gd name="connsiteY5" fmla="*/ 0 h 182213"/>
                <a:gd name="connsiteX6" fmla="*/ 118015 w 144970"/>
                <a:gd name="connsiteY6" fmla="*/ 10382 h 182213"/>
                <a:gd name="connsiteX7" fmla="*/ 132302 w 144970"/>
                <a:gd name="connsiteY7" fmla="*/ 40672 h 182213"/>
                <a:gd name="connsiteX8" fmla="*/ 122396 w 144970"/>
                <a:gd name="connsiteY8" fmla="*/ 70009 h 182213"/>
                <a:gd name="connsiteX9" fmla="*/ 95440 w 144970"/>
                <a:gd name="connsiteY9" fmla="*/ 85439 h 182213"/>
                <a:gd name="connsiteX10" fmla="*/ 131731 w 144970"/>
                <a:gd name="connsiteY10" fmla="*/ 96298 h 182213"/>
                <a:gd name="connsiteX11" fmla="*/ 144971 w 144970"/>
                <a:gd name="connsiteY11" fmla="*/ 127063 h 182213"/>
                <a:gd name="connsiteX12" fmla="*/ 127730 w 144970"/>
                <a:gd name="connsiteY12" fmla="*/ 166783 h 182213"/>
                <a:gd name="connsiteX13" fmla="*/ 70866 w 144970"/>
                <a:gd name="connsiteY13" fmla="*/ 182213 h 182213"/>
                <a:gd name="connsiteX14" fmla="*/ 54292 w 144970"/>
                <a:gd name="connsiteY14" fmla="*/ 181451 h 182213"/>
                <a:gd name="connsiteX15" fmla="*/ 31909 w 144970"/>
                <a:gd name="connsiteY15" fmla="*/ 180689 h 182213"/>
                <a:gd name="connsiteX16" fmla="*/ 0 w 144970"/>
                <a:gd name="connsiteY16" fmla="*/ 180689 h 182213"/>
                <a:gd name="connsiteX17" fmla="*/ 0 w 144970"/>
                <a:gd name="connsiteY17" fmla="*/ 168878 h 182213"/>
                <a:gd name="connsiteX18" fmla="*/ 20003 w 144970"/>
                <a:gd name="connsiteY18" fmla="*/ 166497 h 182213"/>
                <a:gd name="connsiteX19" fmla="*/ 20003 w 144970"/>
                <a:gd name="connsiteY19" fmla="*/ 16764 h 182213"/>
                <a:gd name="connsiteX20" fmla="*/ 59150 w 144970"/>
                <a:gd name="connsiteY20" fmla="*/ 81058 h 182213"/>
                <a:gd name="connsiteX21" fmla="*/ 72390 w 144970"/>
                <a:gd name="connsiteY21" fmla="*/ 81058 h 182213"/>
                <a:gd name="connsiteX22" fmla="*/ 97917 w 144970"/>
                <a:gd name="connsiteY22" fmla="*/ 71723 h 182213"/>
                <a:gd name="connsiteX23" fmla="*/ 106585 w 144970"/>
                <a:gd name="connsiteY23" fmla="*/ 45053 h 182213"/>
                <a:gd name="connsiteX24" fmla="*/ 97917 w 144970"/>
                <a:gd name="connsiteY24" fmla="*/ 20383 h 182213"/>
                <a:gd name="connsiteX25" fmla="*/ 68294 w 144970"/>
                <a:gd name="connsiteY25" fmla="*/ 12573 h 182213"/>
                <a:gd name="connsiteX26" fmla="*/ 50483 w 144970"/>
                <a:gd name="connsiteY26" fmla="*/ 13525 h 182213"/>
                <a:gd name="connsiteX27" fmla="*/ 45434 w 144970"/>
                <a:gd name="connsiteY27" fmla="*/ 14002 h 182213"/>
                <a:gd name="connsiteX28" fmla="*/ 45434 w 144970"/>
                <a:gd name="connsiteY28" fmla="*/ 80867 h 182213"/>
                <a:gd name="connsiteX29" fmla="*/ 59150 w 144970"/>
                <a:gd name="connsiteY29" fmla="*/ 81058 h 182213"/>
                <a:gd name="connsiteX30" fmla="*/ 70485 w 144970"/>
                <a:gd name="connsiteY30" fmla="*/ 169069 h 182213"/>
                <a:gd name="connsiteX31" fmla="*/ 105728 w 144970"/>
                <a:gd name="connsiteY31" fmla="*/ 159067 h 182213"/>
                <a:gd name="connsiteX32" fmla="*/ 116681 w 144970"/>
                <a:gd name="connsiteY32" fmla="*/ 130302 h 182213"/>
                <a:gd name="connsiteX33" fmla="*/ 107156 w 144970"/>
                <a:gd name="connsiteY33" fmla="*/ 103346 h 182213"/>
                <a:gd name="connsiteX34" fmla="*/ 76486 w 144970"/>
                <a:gd name="connsiteY34" fmla="*/ 94964 h 182213"/>
                <a:gd name="connsiteX35" fmla="*/ 45434 w 144970"/>
                <a:gd name="connsiteY35" fmla="*/ 95440 h 182213"/>
                <a:gd name="connsiteX36" fmla="*/ 45434 w 144970"/>
                <a:gd name="connsiteY36" fmla="*/ 167164 h 182213"/>
                <a:gd name="connsiteX37" fmla="*/ 70485 w 144970"/>
                <a:gd name="connsiteY37" fmla="*/ 169069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4970" h="182213">
                  <a:moveTo>
                    <a:pt x="20003" y="16764"/>
                  </a:moveTo>
                  <a:lnTo>
                    <a:pt x="286" y="13906"/>
                  </a:lnTo>
                  <a:lnTo>
                    <a:pt x="286" y="1905"/>
                  </a:lnTo>
                  <a:lnTo>
                    <a:pt x="32766" y="1905"/>
                  </a:lnTo>
                  <a:cubicBezTo>
                    <a:pt x="38195" y="1905"/>
                    <a:pt x="45148" y="1619"/>
                    <a:pt x="53435" y="952"/>
                  </a:cubicBezTo>
                  <a:cubicBezTo>
                    <a:pt x="61151" y="286"/>
                    <a:pt x="66865" y="0"/>
                    <a:pt x="70485" y="0"/>
                  </a:cubicBezTo>
                  <a:cubicBezTo>
                    <a:pt x="92583" y="0"/>
                    <a:pt x="108490" y="3429"/>
                    <a:pt x="118015" y="10382"/>
                  </a:cubicBezTo>
                  <a:cubicBezTo>
                    <a:pt x="127540" y="17240"/>
                    <a:pt x="132302" y="27432"/>
                    <a:pt x="132302" y="40672"/>
                  </a:cubicBezTo>
                  <a:cubicBezTo>
                    <a:pt x="132302" y="52102"/>
                    <a:pt x="128968" y="61817"/>
                    <a:pt x="122396" y="70009"/>
                  </a:cubicBezTo>
                  <a:cubicBezTo>
                    <a:pt x="115824" y="78200"/>
                    <a:pt x="106870" y="83344"/>
                    <a:pt x="95440" y="85439"/>
                  </a:cubicBezTo>
                  <a:cubicBezTo>
                    <a:pt x="110871" y="85154"/>
                    <a:pt x="122968" y="88773"/>
                    <a:pt x="131731" y="96298"/>
                  </a:cubicBezTo>
                  <a:cubicBezTo>
                    <a:pt x="140589" y="103823"/>
                    <a:pt x="144971" y="114110"/>
                    <a:pt x="144971" y="127063"/>
                  </a:cubicBezTo>
                  <a:cubicBezTo>
                    <a:pt x="144971" y="143256"/>
                    <a:pt x="139256" y="156496"/>
                    <a:pt x="127730" y="166783"/>
                  </a:cubicBezTo>
                  <a:cubicBezTo>
                    <a:pt x="116300" y="177070"/>
                    <a:pt x="97250" y="182213"/>
                    <a:pt x="70866" y="182213"/>
                  </a:cubicBezTo>
                  <a:cubicBezTo>
                    <a:pt x="65056" y="182213"/>
                    <a:pt x="59531" y="181927"/>
                    <a:pt x="54292" y="181451"/>
                  </a:cubicBezTo>
                  <a:cubicBezTo>
                    <a:pt x="41815" y="180975"/>
                    <a:pt x="34290" y="180689"/>
                    <a:pt x="31909" y="180689"/>
                  </a:cubicBezTo>
                  <a:lnTo>
                    <a:pt x="0" y="180689"/>
                  </a:lnTo>
                  <a:lnTo>
                    <a:pt x="0" y="168878"/>
                  </a:lnTo>
                  <a:lnTo>
                    <a:pt x="20003" y="166497"/>
                  </a:lnTo>
                  <a:lnTo>
                    <a:pt x="20003" y="16764"/>
                  </a:lnTo>
                  <a:close/>
                  <a:moveTo>
                    <a:pt x="59150" y="81058"/>
                  </a:moveTo>
                  <a:lnTo>
                    <a:pt x="72390" y="81058"/>
                  </a:lnTo>
                  <a:cubicBezTo>
                    <a:pt x="83630" y="81058"/>
                    <a:pt x="92107" y="77915"/>
                    <a:pt x="97917" y="71723"/>
                  </a:cubicBezTo>
                  <a:cubicBezTo>
                    <a:pt x="103727" y="65437"/>
                    <a:pt x="106585" y="56579"/>
                    <a:pt x="106585" y="45053"/>
                  </a:cubicBezTo>
                  <a:cubicBezTo>
                    <a:pt x="106585" y="33814"/>
                    <a:pt x="103727" y="25622"/>
                    <a:pt x="97917" y="20383"/>
                  </a:cubicBezTo>
                  <a:cubicBezTo>
                    <a:pt x="92107" y="15145"/>
                    <a:pt x="82296" y="12573"/>
                    <a:pt x="68294" y="12573"/>
                  </a:cubicBezTo>
                  <a:cubicBezTo>
                    <a:pt x="62484" y="12573"/>
                    <a:pt x="56579" y="12859"/>
                    <a:pt x="50483" y="13525"/>
                  </a:cubicBezTo>
                  <a:lnTo>
                    <a:pt x="45434" y="14002"/>
                  </a:lnTo>
                  <a:lnTo>
                    <a:pt x="45434" y="80867"/>
                  </a:lnTo>
                  <a:cubicBezTo>
                    <a:pt x="47720" y="80963"/>
                    <a:pt x="52292" y="81058"/>
                    <a:pt x="59150" y="81058"/>
                  </a:cubicBezTo>
                  <a:close/>
                  <a:moveTo>
                    <a:pt x="70485" y="169069"/>
                  </a:moveTo>
                  <a:cubicBezTo>
                    <a:pt x="86678" y="169069"/>
                    <a:pt x="98393" y="165735"/>
                    <a:pt x="105728" y="159067"/>
                  </a:cubicBezTo>
                  <a:cubicBezTo>
                    <a:pt x="113062" y="152400"/>
                    <a:pt x="116681" y="142780"/>
                    <a:pt x="116681" y="130302"/>
                  </a:cubicBezTo>
                  <a:cubicBezTo>
                    <a:pt x="116681" y="117919"/>
                    <a:pt x="113538" y="108966"/>
                    <a:pt x="107156" y="103346"/>
                  </a:cubicBezTo>
                  <a:cubicBezTo>
                    <a:pt x="100775" y="97727"/>
                    <a:pt x="90583" y="94964"/>
                    <a:pt x="76486" y="94964"/>
                  </a:cubicBezTo>
                  <a:cubicBezTo>
                    <a:pt x="60103" y="94964"/>
                    <a:pt x="49816" y="95155"/>
                    <a:pt x="45434" y="95440"/>
                  </a:cubicBezTo>
                  <a:lnTo>
                    <a:pt x="45434" y="167164"/>
                  </a:lnTo>
                  <a:cubicBezTo>
                    <a:pt x="49149" y="168497"/>
                    <a:pt x="57531" y="169069"/>
                    <a:pt x="70485" y="169069"/>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2" name="Freeform: Shape 1054">
              <a:extLst>
                <a:ext uri="{FF2B5EF4-FFF2-40B4-BE49-F238E27FC236}">
                  <a16:creationId xmlns:a16="http://schemas.microsoft.com/office/drawing/2014/main" id="{4AF0AC1F-142E-C07C-FB61-4B7246C3951A}"/>
                </a:ext>
              </a:extLst>
            </p:cNvPr>
            <p:cNvSpPr/>
            <p:nvPr/>
          </p:nvSpPr>
          <p:spPr>
            <a:xfrm>
              <a:off x="11212732" y="7104856"/>
              <a:ext cx="124303" cy="139922"/>
            </a:xfrm>
            <a:custGeom>
              <a:avLst/>
              <a:gdLst>
                <a:gd name="connsiteX0" fmla="*/ 8765 w 124303"/>
                <a:gd name="connsiteY0" fmla="*/ 32480 h 139922"/>
                <a:gd name="connsiteX1" fmla="*/ 32197 w 124303"/>
                <a:gd name="connsiteY1" fmla="*/ 8287 h 139922"/>
                <a:gd name="connsiteX2" fmla="*/ 63439 w 124303"/>
                <a:gd name="connsiteY2" fmla="*/ 0 h 139922"/>
                <a:gd name="connsiteX3" fmla="*/ 109063 w 124303"/>
                <a:gd name="connsiteY3" fmla="*/ 19240 h 139922"/>
                <a:gd name="connsiteX4" fmla="*/ 124304 w 124303"/>
                <a:gd name="connsiteY4" fmla="*/ 69818 h 139922"/>
                <a:gd name="connsiteX5" fmla="*/ 115445 w 124303"/>
                <a:gd name="connsiteY5" fmla="*/ 107633 h 139922"/>
                <a:gd name="connsiteX6" fmla="*/ 92014 w 124303"/>
                <a:gd name="connsiteY6" fmla="*/ 131731 h 139922"/>
                <a:gd name="connsiteX7" fmla="*/ 60867 w 124303"/>
                <a:gd name="connsiteY7" fmla="*/ 139922 h 139922"/>
                <a:gd name="connsiteX8" fmla="*/ 15242 w 124303"/>
                <a:gd name="connsiteY8" fmla="*/ 120682 h 139922"/>
                <a:gd name="connsiteX9" fmla="*/ 2 w 124303"/>
                <a:gd name="connsiteY9" fmla="*/ 70199 h 139922"/>
                <a:gd name="connsiteX10" fmla="*/ 8765 w 124303"/>
                <a:gd name="connsiteY10" fmla="*/ 32480 h 139922"/>
                <a:gd name="connsiteX11" fmla="*/ 87728 w 124303"/>
                <a:gd name="connsiteY11" fmla="*/ 112300 h 139922"/>
                <a:gd name="connsiteX12" fmla="*/ 96586 w 124303"/>
                <a:gd name="connsiteY12" fmla="*/ 71628 h 139922"/>
                <a:gd name="connsiteX13" fmla="*/ 88394 w 124303"/>
                <a:gd name="connsiteY13" fmla="*/ 29242 h 139922"/>
                <a:gd name="connsiteX14" fmla="*/ 62201 w 124303"/>
                <a:gd name="connsiteY14" fmla="*/ 13621 h 139922"/>
                <a:gd name="connsiteX15" fmla="*/ 36578 w 124303"/>
                <a:gd name="connsiteY15" fmla="*/ 27337 h 139922"/>
                <a:gd name="connsiteX16" fmla="*/ 27530 w 124303"/>
                <a:gd name="connsiteY16" fmla="*/ 68008 h 139922"/>
                <a:gd name="connsiteX17" fmla="*/ 35911 w 124303"/>
                <a:gd name="connsiteY17" fmla="*/ 110395 h 139922"/>
                <a:gd name="connsiteX18" fmla="*/ 62105 w 124303"/>
                <a:gd name="connsiteY18" fmla="*/ 126016 h 139922"/>
                <a:gd name="connsiteX19" fmla="*/ 87728 w 124303"/>
                <a:gd name="connsiteY19" fmla="*/ 112300 h 1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303" h="139922">
                  <a:moveTo>
                    <a:pt x="8765" y="32480"/>
                  </a:moveTo>
                  <a:cubicBezTo>
                    <a:pt x="14671" y="21908"/>
                    <a:pt x="22481" y="13811"/>
                    <a:pt x="32197" y="8287"/>
                  </a:cubicBezTo>
                  <a:cubicBezTo>
                    <a:pt x="42007" y="2762"/>
                    <a:pt x="52390" y="0"/>
                    <a:pt x="63439" y="0"/>
                  </a:cubicBezTo>
                  <a:cubicBezTo>
                    <a:pt x="83632" y="0"/>
                    <a:pt x="98872" y="6382"/>
                    <a:pt x="109063" y="19240"/>
                  </a:cubicBezTo>
                  <a:cubicBezTo>
                    <a:pt x="119255" y="32099"/>
                    <a:pt x="124304" y="48958"/>
                    <a:pt x="124304" y="69818"/>
                  </a:cubicBezTo>
                  <a:cubicBezTo>
                    <a:pt x="124304" y="84392"/>
                    <a:pt x="121351" y="96965"/>
                    <a:pt x="115445" y="107633"/>
                  </a:cubicBezTo>
                  <a:cubicBezTo>
                    <a:pt x="109540" y="118300"/>
                    <a:pt x="101729" y="126206"/>
                    <a:pt x="92014" y="131731"/>
                  </a:cubicBezTo>
                  <a:cubicBezTo>
                    <a:pt x="82298" y="137160"/>
                    <a:pt x="71916" y="139922"/>
                    <a:pt x="60867" y="139922"/>
                  </a:cubicBezTo>
                  <a:cubicBezTo>
                    <a:pt x="40674" y="139922"/>
                    <a:pt x="25434" y="133540"/>
                    <a:pt x="15242" y="120682"/>
                  </a:cubicBezTo>
                  <a:cubicBezTo>
                    <a:pt x="5051" y="107823"/>
                    <a:pt x="2" y="90964"/>
                    <a:pt x="2" y="70199"/>
                  </a:cubicBezTo>
                  <a:cubicBezTo>
                    <a:pt x="-93" y="55531"/>
                    <a:pt x="2860" y="43053"/>
                    <a:pt x="8765" y="32480"/>
                  </a:cubicBezTo>
                  <a:close/>
                  <a:moveTo>
                    <a:pt x="87728" y="112300"/>
                  </a:moveTo>
                  <a:cubicBezTo>
                    <a:pt x="93633" y="103156"/>
                    <a:pt x="96586" y="89630"/>
                    <a:pt x="96586" y="71628"/>
                  </a:cubicBezTo>
                  <a:cubicBezTo>
                    <a:pt x="96586" y="53816"/>
                    <a:pt x="93824" y="39719"/>
                    <a:pt x="88394" y="29242"/>
                  </a:cubicBezTo>
                  <a:cubicBezTo>
                    <a:pt x="82965" y="18860"/>
                    <a:pt x="74202" y="13621"/>
                    <a:pt x="62201" y="13621"/>
                  </a:cubicBezTo>
                  <a:cubicBezTo>
                    <a:pt x="51152" y="13621"/>
                    <a:pt x="42579" y="18193"/>
                    <a:pt x="36578" y="27337"/>
                  </a:cubicBezTo>
                  <a:cubicBezTo>
                    <a:pt x="30578" y="36481"/>
                    <a:pt x="27530" y="50006"/>
                    <a:pt x="27530" y="68008"/>
                  </a:cubicBezTo>
                  <a:cubicBezTo>
                    <a:pt x="27530" y="85820"/>
                    <a:pt x="30292" y="99917"/>
                    <a:pt x="35911" y="110395"/>
                  </a:cubicBezTo>
                  <a:cubicBezTo>
                    <a:pt x="41531" y="120777"/>
                    <a:pt x="50294" y="126016"/>
                    <a:pt x="62105" y="126016"/>
                  </a:cubicBezTo>
                  <a:cubicBezTo>
                    <a:pt x="73250" y="126016"/>
                    <a:pt x="81822" y="121444"/>
                    <a:pt x="87728" y="112300"/>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3" name="Freeform: Shape 1055">
              <a:extLst>
                <a:ext uri="{FF2B5EF4-FFF2-40B4-BE49-F238E27FC236}">
                  <a16:creationId xmlns:a16="http://schemas.microsoft.com/office/drawing/2014/main" id="{F2B739C2-BFB4-F822-D9F8-0CAE2FE20819}"/>
                </a:ext>
              </a:extLst>
            </p:cNvPr>
            <p:cNvSpPr/>
            <p:nvPr/>
          </p:nvSpPr>
          <p:spPr>
            <a:xfrm>
              <a:off x="11356943" y="7044848"/>
              <a:ext cx="65055" cy="197072"/>
            </a:xfrm>
            <a:custGeom>
              <a:avLst/>
              <a:gdLst>
                <a:gd name="connsiteX0" fmla="*/ 19526 w 65055"/>
                <a:gd name="connsiteY0" fmla="*/ 17621 h 197072"/>
                <a:gd name="connsiteX1" fmla="*/ 0 w 65055"/>
                <a:gd name="connsiteY1" fmla="*/ 14954 h 197072"/>
                <a:gd name="connsiteX2" fmla="*/ 0 w 65055"/>
                <a:gd name="connsiteY2" fmla="*/ 4572 h 197072"/>
                <a:gd name="connsiteX3" fmla="*/ 38767 w 65055"/>
                <a:gd name="connsiteY3" fmla="*/ 0 h 197072"/>
                <a:gd name="connsiteX4" fmla="*/ 39243 w 65055"/>
                <a:gd name="connsiteY4" fmla="*/ 0 h 197072"/>
                <a:gd name="connsiteX5" fmla="*/ 44577 w 65055"/>
                <a:gd name="connsiteY5" fmla="*/ 3620 h 197072"/>
                <a:gd name="connsiteX6" fmla="*/ 44577 w 65055"/>
                <a:gd name="connsiteY6" fmla="*/ 183356 h 197072"/>
                <a:gd name="connsiteX7" fmla="*/ 65056 w 65055"/>
                <a:gd name="connsiteY7" fmla="*/ 185261 h 197072"/>
                <a:gd name="connsiteX8" fmla="*/ 65056 w 65055"/>
                <a:gd name="connsiteY8" fmla="*/ 197072 h 197072"/>
                <a:gd name="connsiteX9" fmla="*/ 95 w 65055"/>
                <a:gd name="connsiteY9" fmla="*/ 197072 h 197072"/>
                <a:gd name="connsiteX10" fmla="*/ 95 w 65055"/>
                <a:gd name="connsiteY10" fmla="*/ 185261 h 197072"/>
                <a:gd name="connsiteX11" fmla="*/ 19621 w 65055"/>
                <a:gd name="connsiteY11" fmla="*/ 183070 h 197072"/>
                <a:gd name="connsiteX12" fmla="*/ 19621 w 65055"/>
                <a:gd name="connsiteY12" fmla="*/ 17621 h 1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55" h="197072">
                  <a:moveTo>
                    <a:pt x="19526" y="17621"/>
                  </a:moveTo>
                  <a:lnTo>
                    <a:pt x="0" y="14954"/>
                  </a:lnTo>
                  <a:lnTo>
                    <a:pt x="0" y="4572"/>
                  </a:lnTo>
                  <a:lnTo>
                    <a:pt x="38767" y="0"/>
                  </a:lnTo>
                  <a:lnTo>
                    <a:pt x="39243" y="0"/>
                  </a:lnTo>
                  <a:lnTo>
                    <a:pt x="44577" y="3620"/>
                  </a:lnTo>
                  <a:lnTo>
                    <a:pt x="44577" y="183356"/>
                  </a:lnTo>
                  <a:lnTo>
                    <a:pt x="65056" y="185261"/>
                  </a:lnTo>
                  <a:lnTo>
                    <a:pt x="65056" y="197072"/>
                  </a:lnTo>
                  <a:lnTo>
                    <a:pt x="95" y="197072"/>
                  </a:lnTo>
                  <a:lnTo>
                    <a:pt x="95" y="185261"/>
                  </a:lnTo>
                  <a:lnTo>
                    <a:pt x="19621" y="183070"/>
                  </a:lnTo>
                  <a:lnTo>
                    <a:pt x="19621" y="17621"/>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4" name="Freeform: Shape 1056">
              <a:extLst>
                <a:ext uri="{FF2B5EF4-FFF2-40B4-BE49-F238E27FC236}">
                  <a16:creationId xmlns:a16="http://schemas.microsoft.com/office/drawing/2014/main" id="{783C3398-3F20-1996-A937-B6753EE6B5E5}"/>
                </a:ext>
              </a:extLst>
            </p:cNvPr>
            <p:cNvSpPr/>
            <p:nvPr/>
          </p:nvSpPr>
          <p:spPr>
            <a:xfrm>
              <a:off x="11438286" y="7051135"/>
              <a:ext cx="63817" cy="190785"/>
            </a:xfrm>
            <a:custGeom>
              <a:avLst/>
              <a:gdLst>
                <a:gd name="connsiteX0" fmla="*/ 19526 w 63817"/>
                <a:gd name="connsiteY0" fmla="*/ 75819 h 190785"/>
                <a:gd name="connsiteX1" fmla="*/ 1238 w 63817"/>
                <a:gd name="connsiteY1" fmla="*/ 71533 h 190785"/>
                <a:gd name="connsiteX2" fmla="*/ 1238 w 63817"/>
                <a:gd name="connsiteY2" fmla="*/ 58769 h 190785"/>
                <a:gd name="connsiteX3" fmla="*/ 38576 w 63817"/>
                <a:gd name="connsiteY3" fmla="*/ 54197 h 190785"/>
                <a:gd name="connsiteX4" fmla="*/ 39052 w 63817"/>
                <a:gd name="connsiteY4" fmla="*/ 54197 h 190785"/>
                <a:gd name="connsiteX5" fmla="*/ 44577 w 63817"/>
                <a:gd name="connsiteY5" fmla="*/ 58483 h 190785"/>
                <a:gd name="connsiteX6" fmla="*/ 44577 w 63817"/>
                <a:gd name="connsiteY6" fmla="*/ 177070 h 190785"/>
                <a:gd name="connsiteX7" fmla="*/ 63817 w 63817"/>
                <a:gd name="connsiteY7" fmla="*/ 178975 h 190785"/>
                <a:gd name="connsiteX8" fmla="*/ 63817 w 63817"/>
                <a:gd name="connsiteY8" fmla="*/ 190786 h 190785"/>
                <a:gd name="connsiteX9" fmla="*/ 0 w 63817"/>
                <a:gd name="connsiteY9" fmla="*/ 190786 h 190785"/>
                <a:gd name="connsiteX10" fmla="*/ 0 w 63817"/>
                <a:gd name="connsiteY10" fmla="*/ 178975 h 190785"/>
                <a:gd name="connsiteX11" fmla="*/ 19526 w 63817"/>
                <a:gd name="connsiteY11" fmla="*/ 176784 h 190785"/>
                <a:gd name="connsiteX12" fmla="*/ 19526 w 63817"/>
                <a:gd name="connsiteY12" fmla="*/ 75819 h 190785"/>
                <a:gd name="connsiteX13" fmla="*/ 17621 w 63817"/>
                <a:gd name="connsiteY13" fmla="*/ 28861 h 190785"/>
                <a:gd name="connsiteX14" fmla="*/ 13811 w 63817"/>
                <a:gd name="connsiteY14" fmla="*/ 17812 h 190785"/>
                <a:gd name="connsiteX15" fmla="*/ 18478 w 63817"/>
                <a:gd name="connsiteY15" fmla="*/ 5048 h 190785"/>
                <a:gd name="connsiteX16" fmla="*/ 31337 w 63817"/>
                <a:gd name="connsiteY16" fmla="*/ 0 h 190785"/>
                <a:gd name="connsiteX17" fmla="*/ 43339 w 63817"/>
                <a:gd name="connsiteY17" fmla="*/ 4381 h 190785"/>
                <a:gd name="connsiteX18" fmla="*/ 47149 w 63817"/>
                <a:gd name="connsiteY18" fmla="*/ 15430 h 190785"/>
                <a:gd name="connsiteX19" fmla="*/ 42481 w 63817"/>
                <a:gd name="connsiteY19" fmla="*/ 28384 h 190785"/>
                <a:gd name="connsiteX20" fmla="*/ 29337 w 63817"/>
                <a:gd name="connsiteY20" fmla="*/ 33147 h 190785"/>
                <a:gd name="connsiteX21" fmla="*/ 29146 w 63817"/>
                <a:gd name="connsiteY21" fmla="*/ 33147 h 190785"/>
                <a:gd name="connsiteX22" fmla="*/ 17621 w 63817"/>
                <a:gd name="connsiteY22" fmla="*/ 28861 h 19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817" h="190785">
                  <a:moveTo>
                    <a:pt x="19526" y="75819"/>
                  </a:moveTo>
                  <a:lnTo>
                    <a:pt x="1238" y="71533"/>
                  </a:lnTo>
                  <a:lnTo>
                    <a:pt x="1238" y="58769"/>
                  </a:lnTo>
                  <a:lnTo>
                    <a:pt x="38576" y="54197"/>
                  </a:lnTo>
                  <a:lnTo>
                    <a:pt x="39052" y="54197"/>
                  </a:lnTo>
                  <a:lnTo>
                    <a:pt x="44577" y="58483"/>
                  </a:lnTo>
                  <a:lnTo>
                    <a:pt x="44577" y="177070"/>
                  </a:lnTo>
                  <a:lnTo>
                    <a:pt x="63817" y="178975"/>
                  </a:lnTo>
                  <a:lnTo>
                    <a:pt x="63817" y="190786"/>
                  </a:lnTo>
                  <a:lnTo>
                    <a:pt x="0" y="190786"/>
                  </a:lnTo>
                  <a:lnTo>
                    <a:pt x="0" y="178975"/>
                  </a:lnTo>
                  <a:lnTo>
                    <a:pt x="19526" y="176784"/>
                  </a:lnTo>
                  <a:lnTo>
                    <a:pt x="19526" y="75819"/>
                  </a:lnTo>
                  <a:close/>
                  <a:moveTo>
                    <a:pt x="17621" y="28861"/>
                  </a:moveTo>
                  <a:cubicBezTo>
                    <a:pt x="15049" y="26003"/>
                    <a:pt x="13811" y="22289"/>
                    <a:pt x="13811" y="17812"/>
                  </a:cubicBezTo>
                  <a:cubicBezTo>
                    <a:pt x="13811" y="12668"/>
                    <a:pt x="15335" y="8477"/>
                    <a:pt x="18478" y="5048"/>
                  </a:cubicBezTo>
                  <a:cubicBezTo>
                    <a:pt x="21622" y="1715"/>
                    <a:pt x="25908" y="0"/>
                    <a:pt x="31337" y="0"/>
                  </a:cubicBezTo>
                  <a:cubicBezTo>
                    <a:pt x="36767" y="0"/>
                    <a:pt x="40767" y="1429"/>
                    <a:pt x="43339" y="4381"/>
                  </a:cubicBezTo>
                  <a:cubicBezTo>
                    <a:pt x="45910" y="7239"/>
                    <a:pt x="47149" y="10954"/>
                    <a:pt x="47149" y="15430"/>
                  </a:cubicBezTo>
                  <a:cubicBezTo>
                    <a:pt x="47149" y="20860"/>
                    <a:pt x="45625" y="25241"/>
                    <a:pt x="42481" y="28384"/>
                  </a:cubicBezTo>
                  <a:cubicBezTo>
                    <a:pt x="39338" y="31623"/>
                    <a:pt x="34957" y="33147"/>
                    <a:pt x="29337" y="33147"/>
                  </a:cubicBezTo>
                  <a:lnTo>
                    <a:pt x="29146" y="33147"/>
                  </a:lnTo>
                  <a:cubicBezTo>
                    <a:pt x="24003" y="33242"/>
                    <a:pt x="20193" y="31814"/>
                    <a:pt x="17621" y="2886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5" name="Freeform: Shape 1057">
              <a:extLst>
                <a:ext uri="{FF2B5EF4-FFF2-40B4-BE49-F238E27FC236}">
                  <a16:creationId xmlns:a16="http://schemas.microsoft.com/office/drawing/2014/main" id="{21C579F9-C888-88C0-53E7-BFD1445D2221}"/>
                </a:ext>
              </a:extLst>
            </p:cNvPr>
            <p:cNvSpPr/>
            <p:nvPr/>
          </p:nvSpPr>
          <p:spPr>
            <a:xfrm>
              <a:off x="11517249" y="7044848"/>
              <a:ext cx="65055" cy="197072"/>
            </a:xfrm>
            <a:custGeom>
              <a:avLst/>
              <a:gdLst>
                <a:gd name="connsiteX0" fmla="*/ 19526 w 65055"/>
                <a:gd name="connsiteY0" fmla="*/ 17621 h 197072"/>
                <a:gd name="connsiteX1" fmla="*/ 0 w 65055"/>
                <a:gd name="connsiteY1" fmla="*/ 14954 h 197072"/>
                <a:gd name="connsiteX2" fmla="*/ 0 w 65055"/>
                <a:gd name="connsiteY2" fmla="*/ 4572 h 197072"/>
                <a:gd name="connsiteX3" fmla="*/ 38767 w 65055"/>
                <a:gd name="connsiteY3" fmla="*/ 0 h 197072"/>
                <a:gd name="connsiteX4" fmla="*/ 39243 w 65055"/>
                <a:gd name="connsiteY4" fmla="*/ 0 h 197072"/>
                <a:gd name="connsiteX5" fmla="*/ 44577 w 65055"/>
                <a:gd name="connsiteY5" fmla="*/ 3620 h 197072"/>
                <a:gd name="connsiteX6" fmla="*/ 44577 w 65055"/>
                <a:gd name="connsiteY6" fmla="*/ 183356 h 197072"/>
                <a:gd name="connsiteX7" fmla="*/ 65056 w 65055"/>
                <a:gd name="connsiteY7" fmla="*/ 185261 h 197072"/>
                <a:gd name="connsiteX8" fmla="*/ 65056 w 65055"/>
                <a:gd name="connsiteY8" fmla="*/ 197072 h 197072"/>
                <a:gd name="connsiteX9" fmla="*/ 95 w 65055"/>
                <a:gd name="connsiteY9" fmla="*/ 197072 h 197072"/>
                <a:gd name="connsiteX10" fmla="*/ 95 w 65055"/>
                <a:gd name="connsiteY10" fmla="*/ 185261 h 197072"/>
                <a:gd name="connsiteX11" fmla="*/ 19621 w 65055"/>
                <a:gd name="connsiteY11" fmla="*/ 183070 h 197072"/>
                <a:gd name="connsiteX12" fmla="*/ 19621 w 65055"/>
                <a:gd name="connsiteY12" fmla="*/ 17621 h 1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55" h="197072">
                  <a:moveTo>
                    <a:pt x="19526" y="17621"/>
                  </a:moveTo>
                  <a:lnTo>
                    <a:pt x="0" y="14954"/>
                  </a:lnTo>
                  <a:lnTo>
                    <a:pt x="0" y="4572"/>
                  </a:lnTo>
                  <a:lnTo>
                    <a:pt x="38767" y="0"/>
                  </a:lnTo>
                  <a:lnTo>
                    <a:pt x="39243" y="0"/>
                  </a:lnTo>
                  <a:lnTo>
                    <a:pt x="44577" y="3620"/>
                  </a:lnTo>
                  <a:lnTo>
                    <a:pt x="44577" y="183356"/>
                  </a:lnTo>
                  <a:lnTo>
                    <a:pt x="65056" y="185261"/>
                  </a:lnTo>
                  <a:lnTo>
                    <a:pt x="65056" y="197072"/>
                  </a:lnTo>
                  <a:lnTo>
                    <a:pt x="95" y="197072"/>
                  </a:lnTo>
                  <a:lnTo>
                    <a:pt x="95" y="185261"/>
                  </a:lnTo>
                  <a:lnTo>
                    <a:pt x="19621" y="183070"/>
                  </a:lnTo>
                  <a:lnTo>
                    <a:pt x="19621" y="17621"/>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6" name="Freeform: Shape 1058">
              <a:extLst>
                <a:ext uri="{FF2B5EF4-FFF2-40B4-BE49-F238E27FC236}">
                  <a16:creationId xmlns:a16="http://schemas.microsoft.com/office/drawing/2014/main" id="{251F7DA1-1C4E-67E3-ED7F-7E71174BEEAA}"/>
                </a:ext>
              </a:extLst>
            </p:cNvPr>
            <p:cNvSpPr/>
            <p:nvPr/>
          </p:nvSpPr>
          <p:spPr>
            <a:xfrm>
              <a:off x="11599352" y="7104856"/>
              <a:ext cx="124303" cy="139922"/>
            </a:xfrm>
            <a:custGeom>
              <a:avLst/>
              <a:gdLst>
                <a:gd name="connsiteX0" fmla="*/ 8860 w 124303"/>
                <a:gd name="connsiteY0" fmla="*/ 32480 h 139922"/>
                <a:gd name="connsiteX1" fmla="*/ 32292 w 124303"/>
                <a:gd name="connsiteY1" fmla="*/ 8287 h 139922"/>
                <a:gd name="connsiteX2" fmla="*/ 63439 w 124303"/>
                <a:gd name="connsiteY2" fmla="*/ 0 h 139922"/>
                <a:gd name="connsiteX3" fmla="*/ 109063 w 124303"/>
                <a:gd name="connsiteY3" fmla="*/ 19240 h 139922"/>
                <a:gd name="connsiteX4" fmla="*/ 124303 w 124303"/>
                <a:gd name="connsiteY4" fmla="*/ 69818 h 139922"/>
                <a:gd name="connsiteX5" fmla="*/ 115445 w 124303"/>
                <a:gd name="connsiteY5" fmla="*/ 107633 h 139922"/>
                <a:gd name="connsiteX6" fmla="*/ 92014 w 124303"/>
                <a:gd name="connsiteY6" fmla="*/ 131731 h 139922"/>
                <a:gd name="connsiteX7" fmla="*/ 60867 w 124303"/>
                <a:gd name="connsiteY7" fmla="*/ 139922 h 139922"/>
                <a:gd name="connsiteX8" fmla="*/ 15242 w 124303"/>
                <a:gd name="connsiteY8" fmla="*/ 120682 h 139922"/>
                <a:gd name="connsiteX9" fmla="*/ 2 w 124303"/>
                <a:gd name="connsiteY9" fmla="*/ 70199 h 139922"/>
                <a:gd name="connsiteX10" fmla="*/ 8860 w 124303"/>
                <a:gd name="connsiteY10" fmla="*/ 32480 h 139922"/>
                <a:gd name="connsiteX11" fmla="*/ 87823 w 124303"/>
                <a:gd name="connsiteY11" fmla="*/ 112300 h 139922"/>
                <a:gd name="connsiteX12" fmla="*/ 96681 w 124303"/>
                <a:gd name="connsiteY12" fmla="*/ 71628 h 139922"/>
                <a:gd name="connsiteX13" fmla="*/ 88489 w 124303"/>
                <a:gd name="connsiteY13" fmla="*/ 29242 h 139922"/>
                <a:gd name="connsiteX14" fmla="*/ 62296 w 124303"/>
                <a:gd name="connsiteY14" fmla="*/ 13621 h 139922"/>
                <a:gd name="connsiteX15" fmla="*/ 36673 w 124303"/>
                <a:gd name="connsiteY15" fmla="*/ 27337 h 139922"/>
                <a:gd name="connsiteX16" fmla="*/ 27625 w 124303"/>
                <a:gd name="connsiteY16" fmla="*/ 68008 h 139922"/>
                <a:gd name="connsiteX17" fmla="*/ 36007 w 124303"/>
                <a:gd name="connsiteY17" fmla="*/ 110395 h 139922"/>
                <a:gd name="connsiteX18" fmla="*/ 62200 w 124303"/>
                <a:gd name="connsiteY18" fmla="*/ 126016 h 139922"/>
                <a:gd name="connsiteX19" fmla="*/ 87823 w 124303"/>
                <a:gd name="connsiteY19" fmla="*/ 112300 h 1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303" h="139922">
                  <a:moveTo>
                    <a:pt x="8860" y="32480"/>
                  </a:moveTo>
                  <a:cubicBezTo>
                    <a:pt x="14766" y="21908"/>
                    <a:pt x="22576" y="13811"/>
                    <a:pt x="32292" y="8287"/>
                  </a:cubicBezTo>
                  <a:cubicBezTo>
                    <a:pt x="42007" y="2762"/>
                    <a:pt x="52390" y="0"/>
                    <a:pt x="63439" y="0"/>
                  </a:cubicBezTo>
                  <a:cubicBezTo>
                    <a:pt x="83632" y="0"/>
                    <a:pt x="98872" y="6382"/>
                    <a:pt x="109063" y="19240"/>
                  </a:cubicBezTo>
                  <a:cubicBezTo>
                    <a:pt x="119255" y="32099"/>
                    <a:pt x="124303" y="48958"/>
                    <a:pt x="124303" y="69818"/>
                  </a:cubicBezTo>
                  <a:cubicBezTo>
                    <a:pt x="124303" y="84392"/>
                    <a:pt x="121351" y="96965"/>
                    <a:pt x="115445" y="107633"/>
                  </a:cubicBezTo>
                  <a:cubicBezTo>
                    <a:pt x="109540" y="118300"/>
                    <a:pt x="101729" y="126206"/>
                    <a:pt x="92014" y="131731"/>
                  </a:cubicBezTo>
                  <a:cubicBezTo>
                    <a:pt x="82298" y="137160"/>
                    <a:pt x="71916" y="139922"/>
                    <a:pt x="60867" y="139922"/>
                  </a:cubicBezTo>
                  <a:cubicBezTo>
                    <a:pt x="40674" y="139922"/>
                    <a:pt x="25434" y="133540"/>
                    <a:pt x="15242" y="120682"/>
                  </a:cubicBezTo>
                  <a:cubicBezTo>
                    <a:pt x="5050" y="107823"/>
                    <a:pt x="2" y="90964"/>
                    <a:pt x="2" y="70199"/>
                  </a:cubicBezTo>
                  <a:cubicBezTo>
                    <a:pt x="-93" y="55531"/>
                    <a:pt x="2955" y="43053"/>
                    <a:pt x="8860" y="32480"/>
                  </a:cubicBezTo>
                  <a:close/>
                  <a:moveTo>
                    <a:pt x="87823" y="112300"/>
                  </a:moveTo>
                  <a:cubicBezTo>
                    <a:pt x="93728" y="103156"/>
                    <a:pt x="96681" y="89630"/>
                    <a:pt x="96681" y="71628"/>
                  </a:cubicBezTo>
                  <a:cubicBezTo>
                    <a:pt x="96681" y="53816"/>
                    <a:pt x="93919" y="39719"/>
                    <a:pt x="88489" y="29242"/>
                  </a:cubicBezTo>
                  <a:cubicBezTo>
                    <a:pt x="83060" y="18860"/>
                    <a:pt x="74297" y="13621"/>
                    <a:pt x="62296" y="13621"/>
                  </a:cubicBezTo>
                  <a:cubicBezTo>
                    <a:pt x="51247" y="13621"/>
                    <a:pt x="42674" y="18193"/>
                    <a:pt x="36673" y="27337"/>
                  </a:cubicBezTo>
                  <a:cubicBezTo>
                    <a:pt x="30673" y="36481"/>
                    <a:pt x="27625" y="50006"/>
                    <a:pt x="27625" y="68008"/>
                  </a:cubicBezTo>
                  <a:cubicBezTo>
                    <a:pt x="27625" y="85820"/>
                    <a:pt x="30387" y="99917"/>
                    <a:pt x="36007" y="110395"/>
                  </a:cubicBezTo>
                  <a:cubicBezTo>
                    <a:pt x="41626" y="120777"/>
                    <a:pt x="50389" y="126016"/>
                    <a:pt x="62200" y="126016"/>
                  </a:cubicBezTo>
                  <a:cubicBezTo>
                    <a:pt x="73345" y="126016"/>
                    <a:pt x="81822" y="121444"/>
                    <a:pt x="87823" y="112300"/>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7" name="Freeform: Shape 1059">
              <a:extLst>
                <a:ext uri="{FF2B5EF4-FFF2-40B4-BE49-F238E27FC236}">
                  <a16:creationId xmlns:a16="http://schemas.microsoft.com/office/drawing/2014/main" id="{550325EE-3D58-5483-48B0-47BF816779E0}"/>
                </a:ext>
              </a:extLst>
            </p:cNvPr>
            <p:cNvSpPr/>
            <p:nvPr/>
          </p:nvSpPr>
          <p:spPr>
            <a:xfrm>
              <a:off x="11746039" y="7104856"/>
              <a:ext cx="93821" cy="137160"/>
            </a:xfrm>
            <a:custGeom>
              <a:avLst/>
              <a:gdLst>
                <a:gd name="connsiteX0" fmla="*/ 0 w 93821"/>
                <a:gd name="connsiteY0" fmla="*/ 125349 h 137160"/>
                <a:gd name="connsiteX1" fmla="*/ 18002 w 93821"/>
                <a:gd name="connsiteY1" fmla="*/ 123920 h 137160"/>
                <a:gd name="connsiteX2" fmla="*/ 18002 w 93821"/>
                <a:gd name="connsiteY2" fmla="*/ 22098 h 137160"/>
                <a:gd name="connsiteX3" fmla="*/ 667 w 93821"/>
                <a:gd name="connsiteY3" fmla="*/ 17717 h 137160"/>
                <a:gd name="connsiteX4" fmla="*/ 667 w 93821"/>
                <a:gd name="connsiteY4" fmla="*/ 4763 h 137160"/>
                <a:gd name="connsiteX5" fmla="*/ 33909 w 93821"/>
                <a:gd name="connsiteY5" fmla="*/ 476 h 137160"/>
                <a:gd name="connsiteX6" fmla="*/ 34385 w 93821"/>
                <a:gd name="connsiteY6" fmla="*/ 476 h 137160"/>
                <a:gd name="connsiteX7" fmla="*/ 39719 w 93821"/>
                <a:gd name="connsiteY7" fmla="*/ 4763 h 137160"/>
                <a:gd name="connsiteX8" fmla="*/ 39719 w 93821"/>
                <a:gd name="connsiteY8" fmla="*/ 9144 h 137160"/>
                <a:gd name="connsiteX9" fmla="*/ 38957 w 93821"/>
                <a:gd name="connsiteY9" fmla="*/ 27908 h 137160"/>
                <a:gd name="connsiteX10" fmla="*/ 39719 w 93821"/>
                <a:gd name="connsiteY10" fmla="*/ 27908 h 137160"/>
                <a:gd name="connsiteX11" fmla="*/ 48387 w 93821"/>
                <a:gd name="connsiteY11" fmla="*/ 17335 h 137160"/>
                <a:gd name="connsiteX12" fmla="*/ 64484 w 93821"/>
                <a:gd name="connsiteY12" fmla="*/ 5429 h 137160"/>
                <a:gd name="connsiteX13" fmla="*/ 85915 w 93821"/>
                <a:gd name="connsiteY13" fmla="*/ 0 h 137160"/>
                <a:gd name="connsiteX14" fmla="*/ 93821 w 93821"/>
                <a:gd name="connsiteY14" fmla="*/ 1238 h 137160"/>
                <a:gd name="connsiteX15" fmla="*/ 93821 w 93821"/>
                <a:gd name="connsiteY15" fmla="*/ 28194 h 137160"/>
                <a:gd name="connsiteX16" fmla="*/ 88392 w 93821"/>
                <a:gd name="connsiteY16" fmla="*/ 25908 h 137160"/>
                <a:gd name="connsiteX17" fmla="*/ 80105 w 93821"/>
                <a:gd name="connsiteY17" fmla="*/ 24860 h 137160"/>
                <a:gd name="connsiteX18" fmla="*/ 43053 w 93821"/>
                <a:gd name="connsiteY18" fmla="*/ 37148 h 137160"/>
                <a:gd name="connsiteX19" fmla="*/ 43053 w 93821"/>
                <a:gd name="connsiteY19" fmla="*/ 123730 h 137160"/>
                <a:gd name="connsiteX20" fmla="*/ 73628 w 93821"/>
                <a:gd name="connsiteY20" fmla="*/ 125635 h 137160"/>
                <a:gd name="connsiteX21" fmla="*/ 73628 w 93821"/>
                <a:gd name="connsiteY21" fmla="*/ 137160 h 137160"/>
                <a:gd name="connsiteX22" fmla="*/ 0 w 93821"/>
                <a:gd name="connsiteY22" fmla="*/ 137160 h 137160"/>
                <a:gd name="connsiteX23" fmla="*/ 0 w 93821"/>
                <a:gd name="connsiteY23" fmla="*/ 125349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821" h="137160">
                  <a:moveTo>
                    <a:pt x="0" y="125349"/>
                  </a:moveTo>
                  <a:lnTo>
                    <a:pt x="18002" y="123920"/>
                  </a:lnTo>
                  <a:lnTo>
                    <a:pt x="18002" y="22098"/>
                  </a:lnTo>
                  <a:lnTo>
                    <a:pt x="667" y="17717"/>
                  </a:lnTo>
                  <a:lnTo>
                    <a:pt x="667" y="4763"/>
                  </a:lnTo>
                  <a:lnTo>
                    <a:pt x="33909" y="476"/>
                  </a:lnTo>
                  <a:lnTo>
                    <a:pt x="34385" y="476"/>
                  </a:lnTo>
                  <a:lnTo>
                    <a:pt x="39719" y="4763"/>
                  </a:lnTo>
                  <a:lnTo>
                    <a:pt x="39719" y="9144"/>
                  </a:lnTo>
                  <a:lnTo>
                    <a:pt x="38957" y="27908"/>
                  </a:lnTo>
                  <a:lnTo>
                    <a:pt x="39719" y="27908"/>
                  </a:lnTo>
                  <a:cubicBezTo>
                    <a:pt x="41338" y="25146"/>
                    <a:pt x="44196" y="21622"/>
                    <a:pt x="48387" y="17335"/>
                  </a:cubicBezTo>
                  <a:cubicBezTo>
                    <a:pt x="52578" y="13049"/>
                    <a:pt x="57912" y="9049"/>
                    <a:pt x="64484" y="5429"/>
                  </a:cubicBezTo>
                  <a:cubicBezTo>
                    <a:pt x="71056" y="1810"/>
                    <a:pt x="78200" y="0"/>
                    <a:pt x="85915" y="0"/>
                  </a:cubicBezTo>
                  <a:cubicBezTo>
                    <a:pt x="89154" y="0"/>
                    <a:pt x="91726" y="381"/>
                    <a:pt x="93821" y="1238"/>
                  </a:cubicBezTo>
                  <a:lnTo>
                    <a:pt x="93821" y="28194"/>
                  </a:lnTo>
                  <a:cubicBezTo>
                    <a:pt x="92678" y="27432"/>
                    <a:pt x="90869" y="26575"/>
                    <a:pt x="88392" y="25908"/>
                  </a:cubicBezTo>
                  <a:cubicBezTo>
                    <a:pt x="85915" y="25146"/>
                    <a:pt x="83153" y="24860"/>
                    <a:pt x="80105" y="24860"/>
                  </a:cubicBezTo>
                  <a:cubicBezTo>
                    <a:pt x="66770" y="24860"/>
                    <a:pt x="54483" y="28956"/>
                    <a:pt x="43053" y="37148"/>
                  </a:cubicBezTo>
                  <a:lnTo>
                    <a:pt x="43053" y="123730"/>
                  </a:lnTo>
                  <a:lnTo>
                    <a:pt x="73628" y="125635"/>
                  </a:lnTo>
                  <a:lnTo>
                    <a:pt x="73628" y="137160"/>
                  </a:lnTo>
                  <a:lnTo>
                    <a:pt x="0" y="137160"/>
                  </a:lnTo>
                  <a:lnTo>
                    <a:pt x="0" y="125349"/>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8" name="Freeform: Shape 1060">
              <a:extLst>
                <a:ext uri="{FF2B5EF4-FFF2-40B4-BE49-F238E27FC236}">
                  <a16:creationId xmlns:a16="http://schemas.microsoft.com/office/drawing/2014/main" id="{3398309E-50DE-3677-AD08-FEE6FD687AD2}"/>
                </a:ext>
              </a:extLst>
            </p:cNvPr>
            <p:cNvSpPr/>
            <p:nvPr/>
          </p:nvSpPr>
          <p:spPr>
            <a:xfrm>
              <a:off x="11906059" y="7063231"/>
              <a:ext cx="156876" cy="178784"/>
            </a:xfrm>
            <a:custGeom>
              <a:avLst/>
              <a:gdLst>
                <a:gd name="connsiteX0" fmla="*/ 65722 w 156876"/>
                <a:gd name="connsiteY0" fmla="*/ 12764 h 178784"/>
                <a:gd name="connsiteX1" fmla="*/ 24289 w 156876"/>
                <a:gd name="connsiteY1" fmla="*/ 14192 h 178784"/>
                <a:gd name="connsiteX2" fmla="*/ 15907 w 156876"/>
                <a:gd name="connsiteY2" fmla="*/ 64484 h 178784"/>
                <a:gd name="connsiteX3" fmla="*/ 0 w 156876"/>
                <a:gd name="connsiteY3" fmla="*/ 64484 h 178784"/>
                <a:gd name="connsiteX4" fmla="*/ 4096 w 156876"/>
                <a:gd name="connsiteY4" fmla="*/ 0 h 178784"/>
                <a:gd name="connsiteX5" fmla="*/ 154019 w 156876"/>
                <a:gd name="connsiteY5" fmla="*/ 0 h 178784"/>
                <a:gd name="connsiteX6" fmla="*/ 156877 w 156876"/>
                <a:gd name="connsiteY6" fmla="*/ 64484 h 178784"/>
                <a:gd name="connsiteX7" fmla="*/ 141732 w 156876"/>
                <a:gd name="connsiteY7" fmla="*/ 64484 h 178784"/>
                <a:gd name="connsiteX8" fmla="*/ 133826 w 156876"/>
                <a:gd name="connsiteY8" fmla="*/ 14192 h 178784"/>
                <a:gd name="connsiteX9" fmla="*/ 92202 w 156876"/>
                <a:gd name="connsiteY9" fmla="*/ 12764 h 178784"/>
                <a:gd name="connsiteX10" fmla="*/ 92202 w 156876"/>
                <a:gd name="connsiteY10" fmla="*/ 164592 h 178784"/>
                <a:gd name="connsiteX11" fmla="*/ 126397 w 156876"/>
                <a:gd name="connsiteY11" fmla="*/ 166973 h 178784"/>
                <a:gd name="connsiteX12" fmla="*/ 126397 w 156876"/>
                <a:gd name="connsiteY12" fmla="*/ 178784 h 178784"/>
                <a:gd name="connsiteX13" fmla="*/ 34480 w 156876"/>
                <a:gd name="connsiteY13" fmla="*/ 178784 h 178784"/>
                <a:gd name="connsiteX14" fmla="*/ 34480 w 156876"/>
                <a:gd name="connsiteY14" fmla="*/ 166973 h 178784"/>
                <a:gd name="connsiteX15" fmla="*/ 65722 w 156876"/>
                <a:gd name="connsiteY15" fmla="*/ 164592 h 178784"/>
                <a:gd name="connsiteX16" fmla="*/ 65722 w 156876"/>
                <a:gd name="connsiteY16" fmla="*/ 12764 h 17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876" h="178784">
                  <a:moveTo>
                    <a:pt x="65722" y="12764"/>
                  </a:moveTo>
                  <a:lnTo>
                    <a:pt x="24289" y="14192"/>
                  </a:lnTo>
                  <a:lnTo>
                    <a:pt x="15907" y="64484"/>
                  </a:lnTo>
                  <a:lnTo>
                    <a:pt x="0" y="64484"/>
                  </a:lnTo>
                  <a:lnTo>
                    <a:pt x="4096" y="0"/>
                  </a:lnTo>
                  <a:lnTo>
                    <a:pt x="154019" y="0"/>
                  </a:lnTo>
                  <a:lnTo>
                    <a:pt x="156877" y="64484"/>
                  </a:lnTo>
                  <a:lnTo>
                    <a:pt x="141732" y="64484"/>
                  </a:lnTo>
                  <a:lnTo>
                    <a:pt x="133826" y="14192"/>
                  </a:lnTo>
                  <a:lnTo>
                    <a:pt x="92202" y="12764"/>
                  </a:lnTo>
                  <a:lnTo>
                    <a:pt x="92202" y="164592"/>
                  </a:lnTo>
                  <a:lnTo>
                    <a:pt x="126397" y="166973"/>
                  </a:lnTo>
                  <a:lnTo>
                    <a:pt x="126397" y="178784"/>
                  </a:lnTo>
                  <a:lnTo>
                    <a:pt x="34480" y="178784"/>
                  </a:lnTo>
                  <a:lnTo>
                    <a:pt x="34480" y="166973"/>
                  </a:lnTo>
                  <a:lnTo>
                    <a:pt x="65722" y="164592"/>
                  </a:lnTo>
                  <a:lnTo>
                    <a:pt x="65722" y="12764"/>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99" name="Freeform: Shape 1061">
              <a:extLst>
                <a:ext uri="{FF2B5EF4-FFF2-40B4-BE49-F238E27FC236}">
                  <a16:creationId xmlns:a16="http://schemas.microsoft.com/office/drawing/2014/main" id="{3C578729-23C9-013F-9F99-69779507712D}"/>
                </a:ext>
              </a:extLst>
            </p:cNvPr>
            <p:cNvSpPr/>
            <p:nvPr/>
          </p:nvSpPr>
          <p:spPr>
            <a:xfrm>
              <a:off x="12079795" y="7104856"/>
              <a:ext cx="93821" cy="137160"/>
            </a:xfrm>
            <a:custGeom>
              <a:avLst/>
              <a:gdLst>
                <a:gd name="connsiteX0" fmla="*/ 0 w 93821"/>
                <a:gd name="connsiteY0" fmla="*/ 125349 h 137160"/>
                <a:gd name="connsiteX1" fmla="*/ 18002 w 93821"/>
                <a:gd name="connsiteY1" fmla="*/ 123920 h 137160"/>
                <a:gd name="connsiteX2" fmla="*/ 18002 w 93821"/>
                <a:gd name="connsiteY2" fmla="*/ 22098 h 137160"/>
                <a:gd name="connsiteX3" fmla="*/ 667 w 93821"/>
                <a:gd name="connsiteY3" fmla="*/ 17717 h 137160"/>
                <a:gd name="connsiteX4" fmla="*/ 667 w 93821"/>
                <a:gd name="connsiteY4" fmla="*/ 4763 h 137160"/>
                <a:gd name="connsiteX5" fmla="*/ 33909 w 93821"/>
                <a:gd name="connsiteY5" fmla="*/ 476 h 137160"/>
                <a:gd name="connsiteX6" fmla="*/ 34385 w 93821"/>
                <a:gd name="connsiteY6" fmla="*/ 476 h 137160"/>
                <a:gd name="connsiteX7" fmla="*/ 39719 w 93821"/>
                <a:gd name="connsiteY7" fmla="*/ 4763 h 137160"/>
                <a:gd name="connsiteX8" fmla="*/ 39719 w 93821"/>
                <a:gd name="connsiteY8" fmla="*/ 9144 h 137160"/>
                <a:gd name="connsiteX9" fmla="*/ 38957 w 93821"/>
                <a:gd name="connsiteY9" fmla="*/ 27908 h 137160"/>
                <a:gd name="connsiteX10" fmla="*/ 39719 w 93821"/>
                <a:gd name="connsiteY10" fmla="*/ 27908 h 137160"/>
                <a:gd name="connsiteX11" fmla="*/ 48387 w 93821"/>
                <a:gd name="connsiteY11" fmla="*/ 17335 h 137160"/>
                <a:gd name="connsiteX12" fmla="*/ 64484 w 93821"/>
                <a:gd name="connsiteY12" fmla="*/ 5429 h 137160"/>
                <a:gd name="connsiteX13" fmla="*/ 85916 w 93821"/>
                <a:gd name="connsiteY13" fmla="*/ 0 h 137160"/>
                <a:gd name="connsiteX14" fmla="*/ 93821 w 93821"/>
                <a:gd name="connsiteY14" fmla="*/ 1238 h 137160"/>
                <a:gd name="connsiteX15" fmla="*/ 93821 w 93821"/>
                <a:gd name="connsiteY15" fmla="*/ 28194 h 137160"/>
                <a:gd name="connsiteX16" fmla="*/ 88392 w 93821"/>
                <a:gd name="connsiteY16" fmla="*/ 25908 h 137160"/>
                <a:gd name="connsiteX17" fmla="*/ 80105 w 93821"/>
                <a:gd name="connsiteY17" fmla="*/ 24860 h 137160"/>
                <a:gd name="connsiteX18" fmla="*/ 43053 w 93821"/>
                <a:gd name="connsiteY18" fmla="*/ 37148 h 137160"/>
                <a:gd name="connsiteX19" fmla="*/ 43053 w 93821"/>
                <a:gd name="connsiteY19" fmla="*/ 123730 h 137160"/>
                <a:gd name="connsiteX20" fmla="*/ 73628 w 93821"/>
                <a:gd name="connsiteY20" fmla="*/ 125635 h 137160"/>
                <a:gd name="connsiteX21" fmla="*/ 73628 w 93821"/>
                <a:gd name="connsiteY21" fmla="*/ 137160 h 137160"/>
                <a:gd name="connsiteX22" fmla="*/ 0 w 93821"/>
                <a:gd name="connsiteY22" fmla="*/ 137160 h 137160"/>
                <a:gd name="connsiteX23" fmla="*/ 0 w 93821"/>
                <a:gd name="connsiteY23" fmla="*/ 125349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821" h="137160">
                  <a:moveTo>
                    <a:pt x="0" y="125349"/>
                  </a:moveTo>
                  <a:lnTo>
                    <a:pt x="18002" y="123920"/>
                  </a:lnTo>
                  <a:lnTo>
                    <a:pt x="18002" y="22098"/>
                  </a:lnTo>
                  <a:lnTo>
                    <a:pt x="667" y="17717"/>
                  </a:lnTo>
                  <a:lnTo>
                    <a:pt x="667" y="4763"/>
                  </a:lnTo>
                  <a:lnTo>
                    <a:pt x="33909" y="476"/>
                  </a:lnTo>
                  <a:lnTo>
                    <a:pt x="34385" y="476"/>
                  </a:lnTo>
                  <a:lnTo>
                    <a:pt x="39719" y="4763"/>
                  </a:lnTo>
                  <a:lnTo>
                    <a:pt x="39719" y="9144"/>
                  </a:lnTo>
                  <a:lnTo>
                    <a:pt x="38957" y="27908"/>
                  </a:lnTo>
                  <a:lnTo>
                    <a:pt x="39719" y="27908"/>
                  </a:lnTo>
                  <a:cubicBezTo>
                    <a:pt x="41338" y="25146"/>
                    <a:pt x="44196" y="21622"/>
                    <a:pt x="48387" y="17335"/>
                  </a:cubicBezTo>
                  <a:cubicBezTo>
                    <a:pt x="52578" y="13049"/>
                    <a:pt x="57912" y="9049"/>
                    <a:pt x="64484" y="5429"/>
                  </a:cubicBezTo>
                  <a:cubicBezTo>
                    <a:pt x="71056" y="1810"/>
                    <a:pt x="78200" y="0"/>
                    <a:pt x="85916" y="0"/>
                  </a:cubicBezTo>
                  <a:cubicBezTo>
                    <a:pt x="89154" y="0"/>
                    <a:pt x="91726" y="381"/>
                    <a:pt x="93821" y="1238"/>
                  </a:cubicBezTo>
                  <a:lnTo>
                    <a:pt x="93821" y="28194"/>
                  </a:lnTo>
                  <a:cubicBezTo>
                    <a:pt x="92678" y="27432"/>
                    <a:pt x="90868" y="26575"/>
                    <a:pt x="88392" y="25908"/>
                  </a:cubicBezTo>
                  <a:cubicBezTo>
                    <a:pt x="85916" y="25146"/>
                    <a:pt x="83153" y="24860"/>
                    <a:pt x="80105" y="24860"/>
                  </a:cubicBezTo>
                  <a:cubicBezTo>
                    <a:pt x="66770" y="24860"/>
                    <a:pt x="54483" y="28956"/>
                    <a:pt x="43053" y="37148"/>
                  </a:cubicBezTo>
                  <a:lnTo>
                    <a:pt x="43053" y="123730"/>
                  </a:lnTo>
                  <a:lnTo>
                    <a:pt x="73628" y="125635"/>
                  </a:lnTo>
                  <a:lnTo>
                    <a:pt x="73628" y="137160"/>
                  </a:lnTo>
                  <a:lnTo>
                    <a:pt x="0" y="137160"/>
                  </a:lnTo>
                  <a:lnTo>
                    <a:pt x="0" y="125349"/>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0" name="Freeform: Shape 1062">
              <a:extLst>
                <a:ext uri="{FF2B5EF4-FFF2-40B4-BE49-F238E27FC236}">
                  <a16:creationId xmlns:a16="http://schemas.microsoft.com/office/drawing/2014/main" id="{7B9510A5-6598-7197-EC50-6303A09FA30E}"/>
                </a:ext>
              </a:extLst>
            </p:cNvPr>
            <p:cNvSpPr/>
            <p:nvPr/>
          </p:nvSpPr>
          <p:spPr>
            <a:xfrm>
              <a:off x="12189428" y="7105618"/>
              <a:ext cx="118205" cy="139160"/>
            </a:xfrm>
            <a:custGeom>
              <a:avLst/>
              <a:gdLst>
                <a:gd name="connsiteX0" fmla="*/ 22765 w 118205"/>
                <a:gd name="connsiteY0" fmla="*/ 66961 h 139160"/>
                <a:gd name="connsiteX1" fmla="*/ 80010 w 118205"/>
                <a:gd name="connsiteY1" fmla="*/ 55531 h 139160"/>
                <a:gd name="connsiteX2" fmla="*/ 80010 w 118205"/>
                <a:gd name="connsiteY2" fmla="*/ 48768 h 139160"/>
                <a:gd name="connsiteX3" fmla="*/ 77629 w 118205"/>
                <a:gd name="connsiteY3" fmla="*/ 30956 h 139160"/>
                <a:gd name="connsiteX4" fmla="*/ 69342 w 118205"/>
                <a:gd name="connsiteY4" fmla="*/ 21431 h 139160"/>
                <a:gd name="connsiteX5" fmla="*/ 52578 w 118205"/>
                <a:gd name="connsiteY5" fmla="*/ 18383 h 139160"/>
                <a:gd name="connsiteX6" fmla="*/ 30575 w 118205"/>
                <a:gd name="connsiteY6" fmla="*/ 21907 h 139160"/>
                <a:gd name="connsiteX7" fmla="*/ 11240 w 118205"/>
                <a:gd name="connsiteY7" fmla="*/ 30480 h 139160"/>
                <a:gd name="connsiteX8" fmla="*/ 5239 w 118205"/>
                <a:gd name="connsiteY8" fmla="*/ 18002 h 139160"/>
                <a:gd name="connsiteX9" fmla="*/ 16764 w 118205"/>
                <a:gd name="connsiteY9" fmla="*/ 11049 h 139160"/>
                <a:gd name="connsiteX10" fmla="*/ 36290 w 118205"/>
                <a:gd name="connsiteY10" fmla="*/ 3334 h 139160"/>
                <a:gd name="connsiteX11" fmla="*/ 58388 w 118205"/>
                <a:gd name="connsiteY11" fmla="*/ 0 h 139160"/>
                <a:gd name="connsiteX12" fmla="*/ 85439 w 118205"/>
                <a:gd name="connsiteY12" fmla="*/ 4667 h 139160"/>
                <a:gd name="connsiteX13" fmla="*/ 99727 w 118205"/>
                <a:gd name="connsiteY13" fmla="*/ 19717 h 139160"/>
                <a:gd name="connsiteX14" fmla="*/ 104013 w 118205"/>
                <a:gd name="connsiteY14" fmla="*/ 47434 h 139160"/>
                <a:gd name="connsiteX15" fmla="*/ 104013 w 118205"/>
                <a:gd name="connsiteY15" fmla="*/ 124682 h 139160"/>
                <a:gd name="connsiteX16" fmla="*/ 118205 w 118205"/>
                <a:gd name="connsiteY16" fmla="*/ 124682 h 139160"/>
                <a:gd name="connsiteX17" fmla="*/ 118205 w 118205"/>
                <a:gd name="connsiteY17" fmla="*/ 135255 h 139160"/>
                <a:gd name="connsiteX18" fmla="*/ 106013 w 118205"/>
                <a:gd name="connsiteY18" fmla="*/ 137636 h 139160"/>
                <a:gd name="connsiteX19" fmla="*/ 93154 w 118205"/>
                <a:gd name="connsiteY19" fmla="*/ 138875 h 139160"/>
                <a:gd name="connsiteX20" fmla="*/ 84011 w 118205"/>
                <a:gd name="connsiteY20" fmla="*/ 136874 h 139160"/>
                <a:gd name="connsiteX21" fmla="*/ 81629 w 118205"/>
                <a:gd name="connsiteY21" fmla="*/ 127825 h 139160"/>
                <a:gd name="connsiteX22" fmla="*/ 81629 w 118205"/>
                <a:gd name="connsiteY22" fmla="*/ 119920 h 139160"/>
                <a:gd name="connsiteX23" fmla="*/ 63913 w 118205"/>
                <a:gd name="connsiteY23" fmla="*/ 133159 h 139160"/>
                <a:gd name="connsiteX24" fmla="*/ 40196 w 118205"/>
                <a:gd name="connsiteY24" fmla="*/ 139160 h 139160"/>
                <a:gd name="connsiteX25" fmla="*/ 11430 w 118205"/>
                <a:gd name="connsiteY25" fmla="*/ 129159 h 139160"/>
                <a:gd name="connsiteX26" fmla="*/ 0 w 118205"/>
                <a:gd name="connsiteY26" fmla="*/ 100394 h 139160"/>
                <a:gd name="connsiteX27" fmla="*/ 22765 w 118205"/>
                <a:gd name="connsiteY27" fmla="*/ 66961 h 139160"/>
                <a:gd name="connsiteX28" fmla="*/ 65056 w 118205"/>
                <a:gd name="connsiteY28" fmla="*/ 118777 h 139160"/>
                <a:gd name="connsiteX29" fmla="*/ 80010 w 118205"/>
                <a:gd name="connsiteY29" fmla="*/ 109633 h 139160"/>
                <a:gd name="connsiteX30" fmla="*/ 80010 w 118205"/>
                <a:gd name="connsiteY30" fmla="*/ 68199 h 139160"/>
                <a:gd name="connsiteX31" fmla="*/ 40386 w 118205"/>
                <a:gd name="connsiteY31" fmla="*/ 76295 h 139160"/>
                <a:gd name="connsiteX32" fmla="*/ 27051 w 118205"/>
                <a:gd name="connsiteY32" fmla="*/ 97346 h 139160"/>
                <a:gd name="connsiteX33" fmla="*/ 33433 w 118205"/>
                <a:gd name="connsiteY33" fmla="*/ 116491 h 139160"/>
                <a:gd name="connsiteX34" fmla="*/ 50673 w 118205"/>
                <a:gd name="connsiteY34" fmla="*/ 122587 h 139160"/>
                <a:gd name="connsiteX35" fmla="*/ 65056 w 118205"/>
                <a:gd name="connsiteY35" fmla="*/ 118777 h 13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205" h="139160">
                  <a:moveTo>
                    <a:pt x="22765" y="66961"/>
                  </a:moveTo>
                  <a:cubicBezTo>
                    <a:pt x="37814" y="59817"/>
                    <a:pt x="56960" y="56007"/>
                    <a:pt x="80010" y="55531"/>
                  </a:cubicBezTo>
                  <a:lnTo>
                    <a:pt x="80010" y="48768"/>
                  </a:lnTo>
                  <a:cubicBezTo>
                    <a:pt x="80010" y="41243"/>
                    <a:pt x="79248" y="35242"/>
                    <a:pt x="77629" y="30956"/>
                  </a:cubicBezTo>
                  <a:cubicBezTo>
                    <a:pt x="76010" y="26575"/>
                    <a:pt x="73247" y="23431"/>
                    <a:pt x="69342" y="21431"/>
                  </a:cubicBezTo>
                  <a:cubicBezTo>
                    <a:pt x="65437" y="19431"/>
                    <a:pt x="59817" y="18383"/>
                    <a:pt x="52578" y="18383"/>
                  </a:cubicBezTo>
                  <a:cubicBezTo>
                    <a:pt x="44387" y="18383"/>
                    <a:pt x="37052" y="19526"/>
                    <a:pt x="30575" y="21907"/>
                  </a:cubicBezTo>
                  <a:cubicBezTo>
                    <a:pt x="24098" y="24289"/>
                    <a:pt x="17621" y="27051"/>
                    <a:pt x="11240" y="30480"/>
                  </a:cubicBezTo>
                  <a:lnTo>
                    <a:pt x="5239" y="18002"/>
                  </a:lnTo>
                  <a:cubicBezTo>
                    <a:pt x="7334" y="16192"/>
                    <a:pt x="11144" y="13906"/>
                    <a:pt x="16764" y="11049"/>
                  </a:cubicBezTo>
                  <a:cubicBezTo>
                    <a:pt x="22384" y="8192"/>
                    <a:pt x="28861" y="5620"/>
                    <a:pt x="36290" y="3334"/>
                  </a:cubicBezTo>
                  <a:cubicBezTo>
                    <a:pt x="43625" y="1048"/>
                    <a:pt x="51054" y="0"/>
                    <a:pt x="58388" y="0"/>
                  </a:cubicBezTo>
                  <a:cubicBezTo>
                    <a:pt x="69818" y="0"/>
                    <a:pt x="78772" y="1619"/>
                    <a:pt x="85439" y="4667"/>
                  </a:cubicBezTo>
                  <a:cubicBezTo>
                    <a:pt x="92107" y="7810"/>
                    <a:pt x="96869" y="12763"/>
                    <a:pt x="99727" y="19717"/>
                  </a:cubicBezTo>
                  <a:cubicBezTo>
                    <a:pt x="102584" y="26575"/>
                    <a:pt x="104013" y="35814"/>
                    <a:pt x="104013" y="47434"/>
                  </a:cubicBezTo>
                  <a:lnTo>
                    <a:pt x="104013" y="124682"/>
                  </a:lnTo>
                  <a:lnTo>
                    <a:pt x="118205" y="124682"/>
                  </a:lnTo>
                  <a:lnTo>
                    <a:pt x="118205" y="135255"/>
                  </a:lnTo>
                  <a:cubicBezTo>
                    <a:pt x="114967" y="136017"/>
                    <a:pt x="110966" y="136874"/>
                    <a:pt x="106013" y="137636"/>
                  </a:cubicBezTo>
                  <a:cubicBezTo>
                    <a:pt x="101060" y="138398"/>
                    <a:pt x="96869" y="138875"/>
                    <a:pt x="93154" y="138875"/>
                  </a:cubicBezTo>
                  <a:cubicBezTo>
                    <a:pt x="88678" y="138875"/>
                    <a:pt x="85630" y="138208"/>
                    <a:pt x="84011" y="136874"/>
                  </a:cubicBezTo>
                  <a:cubicBezTo>
                    <a:pt x="82391" y="135541"/>
                    <a:pt x="81629" y="132493"/>
                    <a:pt x="81629" y="127825"/>
                  </a:cubicBezTo>
                  <a:lnTo>
                    <a:pt x="81629" y="119920"/>
                  </a:lnTo>
                  <a:cubicBezTo>
                    <a:pt x="76771" y="124682"/>
                    <a:pt x="70961" y="129159"/>
                    <a:pt x="63913" y="133159"/>
                  </a:cubicBezTo>
                  <a:cubicBezTo>
                    <a:pt x="56864" y="137160"/>
                    <a:pt x="49054" y="139160"/>
                    <a:pt x="40196" y="139160"/>
                  </a:cubicBezTo>
                  <a:cubicBezTo>
                    <a:pt x="28670" y="139160"/>
                    <a:pt x="19050" y="135826"/>
                    <a:pt x="11430" y="129159"/>
                  </a:cubicBezTo>
                  <a:cubicBezTo>
                    <a:pt x="3810" y="122492"/>
                    <a:pt x="0" y="112871"/>
                    <a:pt x="0" y="100394"/>
                  </a:cubicBezTo>
                  <a:cubicBezTo>
                    <a:pt x="95" y="85153"/>
                    <a:pt x="7715" y="74104"/>
                    <a:pt x="22765" y="66961"/>
                  </a:cubicBezTo>
                  <a:close/>
                  <a:moveTo>
                    <a:pt x="65056" y="118777"/>
                  </a:moveTo>
                  <a:cubicBezTo>
                    <a:pt x="70485" y="116205"/>
                    <a:pt x="75438" y="113157"/>
                    <a:pt x="80010" y="109633"/>
                  </a:cubicBezTo>
                  <a:lnTo>
                    <a:pt x="80010" y="68199"/>
                  </a:lnTo>
                  <a:cubicBezTo>
                    <a:pt x="62579" y="68199"/>
                    <a:pt x="49340" y="70866"/>
                    <a:pt x="40386" y="76295"/>
                  </a:cubicBezTo>
                  <a:cubicBezTo>
                    <a:pt x="31433" y="81725"/>
                    <a:pt x="27051" y="88678"/>
                    <a:pt x="27051" y="97346"/>
                  </a:cubicBezTo>
                  <a:cubicBezTo>
                    <a:pt x="27051" y="106013"/>
                    <a:pt x="29146" y="112395"/>
                    <a:pt x="33433" y="116491"/>
                  </a:cubicBezTo>
                  <a:cubicBezTo>
                    <a:pt x="37719" y="120586"/>
                    <a:pt x="43434" y="122587"/>
                    <a:pt x="50673" y="122587"/>
                  </a:cubicBezTo>
                  <a:cubicBezTo>
                    <a:pt x="54864" y="122682"/>
                    <a:pt x="59627" y="121348"/>
                    <a:pt x="65056" y="118777"/>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1" name="Freeform: Shape 1063">
              <a:extLst>
                <a:ext uri="{FF2B5EF4-FFF2-40B4-BE49-F238E27FC236}">
                  <a16:creationId xmlns:a16="http://schemas.microsoft.com/office/drawing/2014/main" id="{9A01FBE7-14A1-FE1E-E482-8012C906F1F3}"/>
                </a:ext>
              </a:extLst>
            </p:cNvPr>
            <p:cNvSpPr/>
            <p:nvPr/>
          </p:nvSpPr>
          <p:spPr>
            <a:xfrm>
              <a:off x="12321635" y="7105237"/>
              <a:ext cx="145256" cy="136779"/>
            </a:xfrm>
            <a:custGeom>
              <a:avLst/>
              <a:gdLst>
                <a:gd name="connsiteX0" fmla="*/ 17335 w 145256"/>
                <a:gd name="connsiteY0" fmla="*/ 21717 h 136779"/>
                <a:gd name="connsiteX1" fmla="*/ 0 w 145256"/>
                <a:gd name="connsiteY1" fmla="*/ 17335 h 136779"/>
                <a:gd name="connsiteX2" fmla="*/ 0 w 145256"/>
                <a:gd name="connsiteY2" fmla="*/ 4381 h 136779"/>
                <a:gd name="connsiteX3" fmla="*/ 34385 w 145256"/>
                <a:gd name="connsiteY3" fmla="*/ 95 h 136779"/>
                <a:gd name="connsiteX4" fmla="*/ 35147 w 145256"/>
                <a:gd name="connsiteY4" fmla="*/ 95 h 136779"/>
                <a:gd name="connsiteX5" fmla="*/ 40196 w 145256"/>
                <a:gd name="connsiteY5" fmla="*/ 4381 h 136779"/>
                <a:gd name="connsiteX6" fmla="*/ 40196 w 145256"/>
                <a:gd name="connsiteY6" fmla="*/ 14478 h 136779"/>
                <a:gd name="connsiteX7" fmla="*/ 39910 w 145256"/>
                <a:gd name="connsiteY7" fmla="*/ 20288 h 136779"/>
                <a:gd name="connsiteX8" fmla="*/ 62770 w 145256"/>
                <a:gd name="connsiteY8" fmla="*/ 6286 h 136779"/>
                <a:gd name="connsiteX9" fmla="*/ 90011 w 145256"/>
                <a:gd name="connsiteY9" fmla="*/ 0 h 136779"/>
                <a:gd name="connsiteX10" fmla="*/ 113443 w 145256"/>
                <a:gd name="connsiteY10" fmla="*/ 5810 h 136779"/>
                <a:gd name="connsiteX11" fmla="*/ 125063 w 145256"/>
                <a:gd name="connsiteY11" fmla="*/ 23527 h 136779"/>
                <a:gd name="connsiteX12" fmla="*/ 128397 w 145256"/>
                <a:gd name="connsiteY12" fmla="*/ 55626 h 136779"/>
                <a:gd name="connsiteX13" fmla="*/ 128397 w 145256"/>
                <a:gd name="connsiteY13" fmla="*/ 122968 h 136779"/>
                <a:gd name="connsiteX14" fmla="*/ 145256 w 145256"/>
                <a:gd name="connsiteY14" fmla="*/ 124682 h 136779"/>
                <a:gd name="connsiteX15" fmla="*/ 145256 w 145256"/>
                <a:gd name="connsiteY15" fmla="*/ 136684 h 136779"/>
                <a:gd name="connsiteX16" fmla="*/ 88201 w 145256"/>
                <a:gd name="connsiteY16" fmla="*/ 136684 h 136779"/>
                <a:gd name="connsiteX17" fmla="*/ 88201 w 145256"/>
                <a:gd name="connsiteY17" fmla="*/ 124873 h 136779"/>
                <a:gd name="connsiteX18" fmla="*/ 103156 w 145256"/>
                <a:gd name="connsiteY18" fmla="*/ 122968 h 136779"/>
                <a:gd name="connsiteX19" fmla="*/ 103156 w 145256"/>
                <a:gd name="connsiteY19" fmla="*/ 55340 h 136779"/>
                <a:gd name="connsiteX20" fmla="*/ 101251 w 145256"/>
                <a:gd name="connsiteY20" fmla="*/ 33052 h 136779"/>
                <a:gd name="connsiteX21" fmla="*/ 94012 w 145256"/>
                <a:gd name="connsiteY21" fmla="*/ 21050 h 136779"/>
                <a:gd name="connsiteX22" fmla="*/ 78581 w 145256"/>
                <a:gd name="connsiteY22" fmla="*/ 17050 h 136779"/>
                <a:gd name="connsiteX23" fmla="*/ 60008 w 145256"/>
                <a:gd name="connsiteY23" fmla="*/ 21431 h 136779"/>
                <a:gd name="connsiteX24" fmla="*/ 42482 w 145256"/>
                <a:gd name="connsiteY24" fmla="*/ 31528 h 136779"/>
                <a:gd name="connsiteX25" fmla="*/ 42482 w 145256"/>
                <a:gd name="connsiteY25" fmla="*/ 122777 h 136779"/>
                <a:gd name="connsiteX26" fmla="*/ 58864 w 145256"/>
                <a:gd name="connsiteY26" fmla="*/ 124968 h 136779"/>
                <a:gd name="connsiteX27" fmla="*/ 58864 w 145256"/>
                <a:gd name="connsiteY27" fmla="*/ 136779 h 136779"/>
                <a:gd name="connsiteX28" fmla="*/ 2096 w 145256"/>
                <a:gd name="connsiteY28" fmla="*/ 136779 h 136779"/>
                <a:gd name="connsiteX29" fmla="*/ 2096 w 145256"/>
                <a:gd name="connsiteY29" fmla="*/ 124968 h 136779"/>
                <a:gd name="connsiteX30" fmla="*/ 17240 w 145256"/>
                <a:gd name="connsiteY30" fmla="*/ 122777 h 136779"/>
                <a:gd name="connsiteX31" fmla="*/ 17240 w 145256"/>
                <a:gd name="connsiteY31" fmla="*/ 21717 h 1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256" h="136779">
                  <a:moveTo>
                    <a:pt x="17335" y="21717"/>
                  </a:moveTo>
                  <a:lnTo>
                    <a:pt x="0" y="17335"/>
                  </a:lnTo>
                  <a:lnTo>
                    <a:pt x="0" y="4381"/>
                  </a:lnTo>
                  <a:lnTo>
                    <a:pt x="34385" y="95"/>
                  </a:lnTo>
                  <a:lnTo>
                    <a:pt x="35147" y="95"/>
                  </a:lnTo>
                  <a:lnTo>
                    <a:pt x="40196" y="4381"/>
                  </a:lnTo>
                  <a:lnTo>
                    <a:pt x="40196" y="14478"/>
                  </a:lnTo>
                  <a:lnTo>
                    <a:pt x="39910" y="20288"/>
                  </a:lnTo>
                  <a:cubicBezTo>
                    <a:pt x="45720" y="15145"/>
                    <a:pt x="53340" y="10477"/>
                    <a:pt x="62770" y="6286"/>
                  </a:cubicBezTo>
                  <a:cubicBezTo>
                    <a:pt x="72200" y="2096"/>
                    <a:pt x="81343" y="0"/>
                    <a:pt x="90011" y="0"/>
                  </a:cubicBezTo>
                  <a:cubicBezTo>
                    <a:pt x="100108" y="0"/>
                    <a:pt x="107918" y="1905"/>
                    <a:pt x="113443" y="5810"/>
                  </a:cubicBezTo>
                  <a:cubicBezTo>
                    <a:pt x="118967" y="9620"/>
                    <a:pt x="122872" y="15526"/>
                    <a:pt x="125063" y="23527"/>
                  </a:cubicBezTo>
                  <a:cubicBezTo>
                    <a:pt x="127349" y="31432"/>
                    <a:pt x="128397" y="42196"/>
                    <a:pt x="128397" y="55626"/>
                  </a:cubicBezTo>
                  <a:lnTo>
                    <a:pt x="128397" y="122968"/>
                  </a:lnTo>
                  <a:lnTo>
                    <a:pt x="145256" y="124682"/>
                  </a:lnTo>
                  <a:lnTo>
                    <a:pt x="145256" y="136684"/>
                  </a:lnTo>
                  <a:lnTo>
                    <a:pt x="88201" y="136684"/>
                  </a:lnTo>
                  <a:lnTo>
                    <a:pt x="88201" y="124873"/>
                  </a:lnTo>
                  <a:lnTo>
                    <a:pt x="103156" y="122968"/>
                  </a:lnTo>
                  <a:lnTo>
                    <a:pt x="103156" y="55340"/>
                  </a:lnTo>
                  <a:cubicBezTo>
                    <a:pt x="103156" y="45910"/>
                    <a:pt x="102489" y="38481"/>
                    <a:pt x="101251" y="33052"/>
                  </a:cubicBezTo>
                  <a:cubicBezTo>
                    <a:pt x="100013" y="27623"/>
                    <a:pt x="97536" y="23622"/>
                    <a:pt x="94012" y="21050"/>
                  </a:cubicBezTo>
                  <a:cubicBezTo>
                    <a:pt x="90488" y="18383"/>
                    <a:pt x="85344" y="17050"/>
                    <a:pt x="78581" y="17050"/>
                  </a:cubicBezTo>
                  <a:cubicBezTo>
                    <a:pt x="72771" y="17050"/>
                    <a:pt x="66675" y="18479"/>
                    <a:pt x="60008" y="21431"/>
                  </a:cubicBezTo>
                  <a:cubicBezTo>
                    <a:pt x="53435" y="24289"/>
                    <a:pt x="47530" y="27718"/>
                    <a:pt x="42482" y="31528"/>
                  </a:cubicBezTo>
                  <a:lnTo>
                    <a:pt x="42482" y="122777"/>
                  </a:lnTo>
                  <a:lnTo>
                    <a:pt x="58864" y="124968"/>
                  </a:lnTo>
                  <a:lnTo>
                    <a:pt x="58864" y="136779"/>
                  </a:lnTo>
                  <a:lnTo>
                    <a:pt x="2096" y="136779"/>
                  </a:lnTo>
                  <a:lnTo>
                    <a:pt x="2096" y="124968"/>
                  </a:lnTo>
                  <a:lnTo>
                    <a:pt x="17240" y="122777"/>
                  </a:lnTo>
                  <a:lnTo>
                    <a:pt x="17240" y="21717"/>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2" name="Freeform: Shape 1064">
              <a:extLst>
                <a:ext uri="{FF2B5EF4-FFF2-40B4-BE49-F238E27FC236}">
                  <a16:creationId xmlns:a16="http://schemas.microsoft.com/office/drawing/2014/main" id="{6983697C-6DDD-239E-BA6D-B1B1B22BCA10}"/>
                </a:ext>
              </a:extLst>
            </p:cNvPr>
            <p:cNvSpPr/>
            <p:nvPr/>
          </p:nvSpPr>
          <p:spPr>
            <a:xfrm>
              <a:off x="12486608" y="7105332"/>
              <a:ext cx="97440" cy="138969"/>
            </a:xfrm>
            <a:custGeom>
              <a:avLst/>
              <a:gdLst>
                <a:gd name="connsiteX0" fmla="*/ 20098 w 97440"/>
                <a:gd name="connsiteY0" fmla="*/ 117443 h 138969"/>
                <a:gd name="connsiteX1" fmla="*/ 30290 w 97440"/>
                <a:gd name="connsiteY1" fmla="*/ 123920 h 138969"/>
                <a:gd name="connsiteX2" fmla="*/ 46768 w 97440"/>
                <a:gd name="connsiteY2" fmla="*/ 126778 h 138969"/>
                <a:gd name="connsiteX3" fmla="*/ 66961 w 97440"/>
                <a:gd name="connsiteY3" fmla="*/ 121444 h 138969"/>
                <a:gd name="connsiteX4" fmla="*/ 73438 w 97440"/>
                <a:gd name="connsiteY4" fmla="*/ 106775 h 138969"/>
                <a:gd name="connsiteX5" fmla="*/ 69342 w 97440"/>
                <a:gd name="connsiteY5" fmla="*/ 95440 h 138969"/>
                <a:gd name="connsiteX6" fmla="*/ 57912 w 97440"/>
                <a:gd name="connsiteY6" fmla="*/ 86868 h 138969"/>
                <a:gd name="connsiteX7" fmla="*/ 36862 w 97440"/>
                <a:gd name="connsiteY7" fmla="*/ 77819 h 138969"/>
                <a:gd name="connsiteX8" fmla="*/ 9811 w 97440"/>
                <a:gd name="connsiteY8" fmla="*/ 61055 h 138969"/>
                <a:gd name="connsiteX9" fmla="*/ 1238 w 97440"/>
                <a:gd name="connsiteY9" fmla="*/ 35433 h 138969"/>
                <a:gd name="connsiteX10" fmla="*/ 7620 w 97440"/>
                <a:gd name="connsiteY10" fmla="*/ 16859 h 138969"/>
                <a:gd name="connsiteX11" fmla="*/ 25146 w 97440"/>
                <a:gd name="connsiteY11" fmla="*/ 4477 h 138969"/>
                <a:gd name="connsiteX12" fmla="*/ 50006 w 97440"/>
                <a:gd name="connsiteY12" fmla="*/ 0 h 138969"/>
                <a:gd name="connsiteX13" fmla="*/ 69342 w 97440"/>
                <a:gd name="connsiteY13" fmla="*/ 1715 h 138969"/>
                <a:gd name="connsiteX14" fmla="*/ 82677 w 97440"/>
                <a:gd name="connsiteY14" fmla="*/ 5048 h 138969"/>
                <a:gd name="connsiteX15" fmla="*/ 89440 w 97440"/>
                <a:gd name="connsiteY15" fmla="*/ 7239 h 138969"/>
                <a:gd name="connsiteX16" fmla="*/ 89440 w 97440"/>
                <a:gd name="connsiteY16" fmla="*/ 37052 h 138969"/>
                <a:gd name="connsiteX17" fmla="*/ 74771 w 97440"/>
                <a:gd name="connsiteY17" fmla="*/ 37052 h 138969"/>
                <a:gd name="connsiteX18" fmla="*/ 70009 w 97440"/>
                <a:gd name="connsiteY18" fmla="*/ 19240 h 138969"/>
                <a:gd name="connsiteX19" fmla="*/ 62294 w 97440"/>
                <a:gd name="connsiteY19" fmla="*/ 14288 h 138969"/>
                <a:gd name="connsiteX20" fmla="*/ 48292 w 97440"/>
                <a:gd name="connsiteY20" fmla="*/ 12287 h 138969"/>
                <a:gd name="connsiteX21" fmla="*/ 30861 w 97440"/>
                <a:gd name="connsiteY21" fmla="*/ 17050 h 138969"/>
                <a:gd name="connsiteX22" fmla="*/ 24289 w 97440"/>
                <a:gd name="connsiteY22" fmla="*/ 30004 h 138969"/>
                <a:gd name="connsiteX23" fmla="*/ 27813 w 97440"/>
                <a:gd name="connsiteY23" fmla="*/ 41910 h 138969"/>
                <a:gd name="connsiteX24" fmla="*/ 36576 w 97440"/>
                <a:gd name="connsiteY24" fmla="*/ 49435 h 138969"/>
                <a:gd name="connsiteX25" fmla="*/ 51054 w 97440"/>
                <a:gd name="connsiteY25" fmla="*/ 56197 h 138969"/>
                <a:gd name="connsiteX26" fmla="*/ 55817 w 97440"/>
                <a:gd name="connsiteY26" fmla="*/ 58102 h 138969"/>
                <a:gd name="connsiteX27" fmla="*/ 77724 w 97440"/>
                <a:gd name="connsiteY27" fmla="*/ 68199 h 138969"/>
                <a:gd name="connsiteX28" fmla="*/ 91821 w 97440"/>
                <a:gd name="connsiteY28" fmla="*/ 80867 h 138969"/>
                <a:gd name="connsiteX29" fmla="*/ 97441 w 97440"/>
                <a:gd name="connsiteY29" fmla="*/ 100013 h 138969"/>
                <a:gd name="connsiteX30" fmla="*/ 83630 w 97440"/>
                <a:gd name="connsiteY30" fmla="*/ 128397 h 138969"/>
                <a:gd name="connsiteX31" fmla="*/ 45720 w 97440"/>
                <a:gd name="connsiteY31" fmla="*/ 138970 h 138969"/>
                <a:gd name="connsiteX32" fmla="*/ 21050 w 97440"/>
                <a:gd name="connsiteY32" fmla="*/ 135731 h 138969"/>
                <a:gd name="connsiteX33" fmla="*/ 0 w 97440"/>
                <a:gd name="connsiteY33" fmla="*/ 129159 h 138969"/>
                <a:gd name="connsiteX34" fmla="*/ 0 w 97440"/>
                <a:gd name="connsiteY34" fmla="*/ 98393 h 138969"/>
                <a:gd name="connsiteX35" fmla="*/ 15621 w 97440"/>
                <a:gd name="connsiteY35" fmla="*/ 98393 h 138969"/>
                <a:gd name="connsiteX36" fmla="*/ 20098 w 97440"/>
                <a:gd name="connsiteY36" fmla="*/ 117443 h 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7440" h="138969">
                  <a:moveTo>
                    <a:pt x="20098" y="117443"/>
                  </a:moveTo>
                  <a:cubicBezTo>
                    <a:pt x="21717" y="119824"/>
                    <a:pt x="25146" y="122015"/>
                    <a:pt x="30290" y="123920"/>
                  </a:cubicBezTo>
                  <a:cubicBezTo>
                    <a:pt x="35528" y="125825"/>
                    <a:pt x="40958" y="126778"/>
                    <a:pt x="46768" y="126778"/>
                  </a:cubicBezTo>
                  <a:cubicBezTo>
                    <a:pt x="55912" y="126778"/>
                    <a:pt x="62675" y="125063"/>
                    <a:pt x="66961" y="121444"/>
                  </a:cubicBezTo>
                  <a:cubicBezTo>
                    <a:pt x="71342" y="117919"/>
                    <a:pt x="73438" y="113062"/>
                    <a:pt x="73438" y="106775"/>
                  </a:cubicBezTo>
                  <a:cubicBezTo>
                    <a:pt x="73438" y="102489"/>
                    <a:pt x="72104" y="98679"/>
                    <a:pt x="69342" y="95440"/>
                  </a:cubicBezTo>
                  <a:cubicBezTo>
                    <a:pt x="66580" y="92202"/>
                    <a:pt x="62770" y="89440"/>
                    <a:pt x="57912" y="86868"/>
                  </a:cubicBezTo>
                  <a:cubicBezTo>
                    <a:pt x="53054" y="84392"/>
                    <a:pt x="46006" y="81343"/>
                    <a:pt x="36862" y="77819"/>
                  </a:cubicBezTo>
                  <a:cubicBezTo>
                    <a:pt x="24479" y="73152"/>
                    <a:pt x="15431" y="67627"/>
                    <a:pt x="9811" y="61055"/>
                  </a:cubicBezTo>
                  <a:cubicBezTo>
                    <a:pt x="4096" y="54578"/>
                    <a:pt x="1238" y="46006"/>
                    <a:pt x="1238" y="35433"/>
                  </a:cubicBezTo>
                  <a:cubicBezTo>
                    <a:pt x="1238" y="28384"/>
                    <a:pt x="3334" y="22193"/>
                    <a:pt x="7620" y="16859"/>
                  </a:cubicBezTo>
                  <a:cubicBezTo>
                    <a:pt x="11906" y="11525"/>
                    <a:pt x="17717" y="7429"/>
                    <a:pt x="25146" y="4477"/>
                  </a:cubicBezTo>
                  <a:cubicBezTo>
                    <a:pt x="32576" y="1524"/>
                    <a:pt x="40862" y="0"/>
                    <a:pt x="50006" y="0"/>
                  </a:cubicBezTo>
                  <a:cubicBezTo>
                    <a:pt x="57341" y="0"/>
                    <a:pt x="63818" y="571"/>
                    <a:pt x="69342" y="1715"/>
                  </a:cubicBezTo>
                  <a:cubicBezTo>
                    <a:pt x="74867" y="2857"/>
                    <a:pt x="79343" y="4000"/>
                    <a:pt x="82677" y="5048"/>
                  </a:cubicBezTo>
                  <a:cubicBezTo>
                    <a:pt x="86011" y="6191"/>
                    <a:pt x="88297" y="6858"/>
                    <a:pt x="89440" y="7239"/>
                  </a:cubicBezTo>
                  <a:lnTo>
                    <a:pt x="89440" y="37052"/>
                  </a:lnTo>
                  <a:lnTo>
                    <a:pt x="74771" y="37052"/>
                  </a:lnTo>
                  <a:lnTo>
                    <a:pt x="70009" y="19240"/>
                  </a:lnTo>
                  <a:cubicBezTo>
                    <a:pt x="69056" y="17335"/>
                    <a:pt x="66485" y="15621"/>
                    <a:pt x="62294" y="14288"/>
                  </a:cubicBezTo>
                  <a:cubicBezTo>
                    <a:pt x="58103" y="12954"/>
                    <a:pt x="53435" y="12287"/>
                    <a:pt x="48292" y="12287"/>
                  </a:cubicBezTo>
                  <a:cubicBezTo>
                    <a:pt x="41053" y="12287"/>
                    <a:pt x="35243" y="13906"/>
                    <a:pt x="30861" y="17050"/>
                  </a:cubicBezTo>
                  <a:cubicBezTo>
                    <a:pt x="26480" y="20288"/>
                    <a:pt x="24289" y="24574"/>
                    <a:pt x="24289" y="30004"/>
                  </a:cubicBezTo>
                  <a:cubicBezTo>
                    <a:pt x="24289" y="34766"/>
                    <a:pt x="25432" y="38767"/>
                    <a:pt x="27813" y="41910"/>
                  </a:cubicBezTo>
                  <a:cubicBezTo>
                    <a:pt x="30099" y="45053"/>
                    <a:pt x="33052" y="47530"/>
                    <a:pt x="36576" y="49435"/>
                  </a:cubicBezTo>
                  <a:cubicBezTo>
                    <a:pt x="40100" y="51340"/>
                    <a:pt x="44958" y="53626"/>
                    <a:pt x="51054" y="56197"/>
                  </a:cubicBezTo>
                  <a:lnTo>
                    <a:pt x="55817" y="58102"/>
                  </a:lnTo>
                  <a:cubicBezTo>
                    <a:pt x="64770" y="61627"/>
                    <a:pt x="72104" y="64960"/>
                    <a:pt x="77724" y="68199"/>
                  </a:cubicBezTo>
                  <a:cubicBezTo>
                    <a:pt x="83344" y="71438"/>
                    <a:pt x="88011" y="75628"/>
                    <a:pt x="91821" y="80867"/>
                  </a:cubicBezTo>
                  <a:cubicBezTo>
                    <a:pt x="95631" y="86106"/>
                    <a:pt x="97441" y="92488"/>
                    <a:pt x="97441" y="100013"/>
                  </a:cubicBezTo>
                  <a:cubicBezTo>
                    <a:pt x="97441" y="111919"/>
                    <a:pt x="92869" y="121348"/>
                    <a:pt x="83630" y="128397"/>
                  </a:cubicBezTo>
                  <a:cubicBezTo>
                    <a:pt x="74390" y="135445"/>
                    <a:pt x="61817" y="138970"/>
                    <a:pt x="45720" y="138970"/>
                  </a:cubicBezTo>
                  <a:cubicBezTo>
                    <a:pt x="37814" y="138970"/>
                    <a:pt x="29623" y="137922"/>
                    <a:pt x="21050" y="135731"/>
                  </a:cubicBezTo>
                  <a:cubicBezTo>
                    <a:pt x="12478" y="133540"/>
                    <a:pt x="5429" y="131350"/>
                    <a:pt x="0" y="129159"/>
                  </a:cubicBezTo>
                  <a:lnTo>
                    <a:pt x="0" y="98393"/>
                  </a:lnTo>
                  <a:lnTo>
                    <a:pt x="15621" y="98393"/>
                  </a:lnTo>
                  <a:lnTo>
                    <a:pt x="20098" y="117443"/>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3" name="Freeform: Shape 1065">
              <a:extLst>
                <a:ext uri="{FF2B5EF4-FFF2-40B4-BE49-F238E27FC236}">
                  <a16:creationId xmlns:a16="http://schemas.microsoft.com/office/drawing/2014/main" id="{55749877-2264-E412-88B6-8B5970A306F9}"/>
                </a:ext>
              </a:extLst>
            </p:cNvPr>
            <p:cNvSpPr/>
            <p:nvPr/>
          </p:nvSpPr>
          <p:spPr>
            <a:xfrm>
              <a:off x="12602908" y="7105332"/>
              <a:ext cx="225456" cy="136779"/>
            </a:xfrm>
            <a:custGeom>
              <a:avLst/>
              <a:gdLst>
                <a:gd name="connsiteX0" fmla="*/ 2667 w 225456"/>
                <a:gd name="connsiteY0" fmla="*/ 124873 h 136779"/>
                <a:gd name="connsiteX1" fmla="*/ 17336 w 225456"/>
                <a:gd name="connsiteY1" fmla="*/ 122682 h 136779"/>
                <a:gd name="connsiteX2" fmla="*/ 17336 w 225456"/>
                <a:gd name="connsiteY2" fmla="*/ 21622 h 136779"/>
                <a:gd name="connsiteX3" fmla="*/ 0 w 225456"/>
                <a:gd name="connsiteY3" fmla="*/ 17240 h 136779"/>
                <a:gd name="connsiteX4" fmla="*/ 0 w 225456"/>
                <a:gd name="connsiteY4" fmla="*/ 4286 h 136779"/>
                <a:gd name="connsiteX5" fmla="*/ 34385 w 225456"/>
                <a:gd name="connsiteY5" fmla="*/ 0 h 136779"/>
                <a:gd name="connsiteX6" fmla="*/ 38767 w 225456"/>
                <a:gd name="connsiteY6" fmla="*/ 3143 h 136779"/>
                <a:gd name="connsiteX7" fmla="*/ 40196 w 225456"/>
                <a:gd name="connsiteY7" fmla="*/ 12763 h 136779"/>
                <a:gd name="connsiteX8" fmla="*/ 39910 w 225456"/>
                <a:gd name="connsiteY8" fmla="*/ 20479 h 136779"/>
                <a:gd name="connsiteX9" fmla="*/ 62865 w 225456"/>
                <a:gd name="connsiteY9" fmla="*/ 6382 h 136779"/>
                <a:gd name="connsiteX10" fmla="*/ 88963 w 225456"/>
                <a:gd name="connsiteY10" fmla="*/ 0 h 136779"/>
                <a:gd name="connsiteX11" fmla="*/ 109918 w 225456"/>
                <a:gd name="connsiteY11" fmla="*/ 4286 h 136779"/>
                <a:gd name="connsiteX12" fmla="*/ 121920 w 225456"/>
                <a:gd name="connsiteY12" fmla="*/ 17812 h 136779"/>
                <a:gd name="connsiteX13" fmla="*/ 143446 w 225456"/>
                <a:gd name="connsiteY13" fmla="*/ 5620 h 136779"/>
                <a:gd name="connsiteX14" fmla="*/ 169354 w 225456"/>
                <a:gd name="connsiteY14" fmla="*/ 0 h 136779"/>
                <a:gd name="connsiteX15" fmla="*/ 192691 w 225456"/>
                <a:gd name="connsiteY15" fmla="*/ 5620 h 136779"/>
                <a:gd name="connsiteX16" fmla="*/ 204597 w 225456"/>
                <a:gd name="connsiteY16" fmla="*/ 23146 h 136779"/>
                <a:gd name="connsiteX17" fmla="*/ 208121 w 225456"/>
                <a:gd name="connsiteY17" fmla="*/ 55054 h 136779"/>
                <a:gd name="connsiteX18" fmla="*/ 208121 w 225456"/>
                <a:gd name="connsiteY18" fmla="*/ 122682 h 136779"/>
                <a:gd name="connsiteX19" fmla="*/ 225457 w 225456"/>
                <a:gd name="connsiteY19" fmla="*/ 124873 h 136779"/>
                <a:gd name="connsiteX20" fmla="*/ 225457 w 225456"/>
                <a:gd name="connsiteY20" fmla="*/ 136684 h 136779"/>
                <a:gd name="connsiteX21" fmla="*/ 168212 w 225456"/>
                <a:gd name="connsiteY21" fmla="*/ 136684 h 136779"/>
                <a:gd name="connsiteX22" fmla="*/ 168212 w 225456"/>
                <a:gd name="connsiteY22" fmla="*/ 124873 h 136779"/>
                <a:gd name="connsiteX23" fmla="*/ 183166 w 225456"/>
                <a:gd name="connsiteY23" fmla="*/ 122682 h 136779"/>
                <a:gd name="connsiteX24" fmla="*/ 183166 w 225456"/>
                <a:gd name="connsiteY24" fmla="*/ 55817 h 136779"/>
                <a:gd name="connsiteX25" fmla="*/ 181166 w 225456"/>
                <a:gd name="connsiteY25" fmla="*/ 33528 h 136779"/>
                <a:gd name="connsiteX26" fmla="*/ 173450 w 225456"/>
                <a:gd name="connsiteY26" fmla="*/ 21145 h 136779"/>
                <a:gd name="connsiteX27" fmla="*/ 157163 w 225456"/>
                <a:gd name="connsiteY27" fmla="*/ 17050 h 136779"/>
                <a:gd name="connsiteX28" fmla="*/ 140303 w 225456"/>
                <a:gd name="connsiteY28" fmla="*/ 20574 h 136779"/>
                <a:gd name="connsiteX29" fmla="*/ 125158 w 225456"/>
                <a:gd name="connsiteY29" fmla="*/ 28861 h 136779"/>
                <a:gd name="connsiteX30" fmla="*/ 127349 w 225456"/>
                <a:gd name="connsiteY30" fmla="*/ 55531 h 136779"/>
                <a:gd name="connsiteX31" fmla="*/ 127349 w 225456"/>
                <a:gd name="connsiteY31" fmla="*/ 122682 h 136779"/>
                <a:gd name="connsiteX32" fmla="*/ 144399 w 225456"/>
                <a:gd name="connsiteY32" fmla="*/ 124873 h 136779"/>
                <a:gd name="connsiteX33" fmla="*/ 144399 w 225456"/>
                <a:gd name="connsiteY33" fmla="*/ 136684 h 136779"/>
                <a:gd name="connsiteX34" fmla="*/ 86201 w 225456"/>
                <a:gd name="connsiteY34" fmla="*/ 136684 h 136779"/>
                <a:gd name="connsiteX35" fmla="*/ 86201 w 225456"/>
                <a:gd name="connsiteY35" fmla="*/ 124873 h 136779"/>
                <a:gd name="connsiteX36" fmla="*/ 102108 w 225456"/>
                <a:gd name="connsiteY36" fmla="*/ 122682 h 136779"/>
                <a:gd name="connsiteX37" fmla="*/ 102108 w 225456"/>
                <a:gd name="connsiteY37" fmla="*/ 55340 h 136779"/>
                <a:gd name="connsiteX38" fmla="*/ 100298 w 225456"/>
                <a:gd name="connsiteY38" fmla="*/ 32956 h 136779"/>
                <a:gd name="connsiteX39" fmla="*/ 93440 w 225456"/>
                <a:gd name="connsiteY39" fmla="*/ 21050 h 136779"/>
                <a:gd name="connsiteX40" fmla="*/ 78010 w 225456"/>
                <a:gd name="connsiteY40" fmla="*/ 17050 h 136779"/>
                <a:gd name="connsiteX41" fmla="*/ 59626 w 225456"/>
                <a:gd name="connsiteY41" fmla="*/ 21431 h 136779"/>
                <a:gd name="connsiteX42" fmla="*/ 42672 w 225456"/>
                <a:gd name="connsiteY42" fmla="*/ 31528 h 136779"/>
                <a:gd name="connsiteX43" fmla="*/ 42672 w 225456"/>
                <a:gd name="connsiteY43" fmla="*/ 122777 h 136779"/>
                <a:gd name="connsiteX44" fmla="*/ 58769 w 225456"/>
                <a:gd name="connsiteY44" fmla="*/ 124968 h 136779"/>
                <a:gd name="connsiteX45" fmla="*/ 58769 w 225456"/>
                <a:gd name="connsiteY45" fmla="*/ 136779 h 136779"/>
                <a:gd name="connsiteX46" fmla="*/ 2667 w 225456"/>
                <a:gd name="connsiteY46" fmla="*/ 136779 h 136779"/>
                <a:gd name="connsiteX47" fmla="*/ 2667 w 225456"/>
                <a:gd name="connsiteY47" fmla="*/ 124873 h 1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5456" h="136779">
                  <a:moveTo>
                    <a:pt x="2667" y="124873"/>
                  </a:moveTo>
                  <a:lnTo>
                    <a:pt x="17336" y="122682"/>
                  </a:lnTo>
                  <a:lnTo>
                    <a:pt x="17336" y="21622"/>
                  </a:lnTo>
                  <a:lnTo>
                    <a:pt x="0" y="17240"/>
                  </a:lnTo>
                  <a:lnTo>
                    <a:pt x="0" y="4286"/>
                  </a:lnTo>
                  <a:lnTo>
                    <a:pt x="34385" y="0"/>
                  </a:lnTo>
                  <a:lnTo>
                    <a:pt x="38767" y="3143"/>
                  </a:lnTo>
                  <a:lnTo>
                    <a:pt x="40196" y="12763"/>
                  </a:lnTo>
                  <a:lnTo>
                    <a:pt x="39910" y="20479"/>
                  </a:lnTo>
                  <a:cubicBezTo>
                    <a:pt x="45529" y="15335"/>
                    <a:pt x="53150" y="10668"/>
                    <a:pt x="62865" y="6382"/>
                  </a:cubicBezTo>
                  <a:cubicBezTo>
                    <a:pt x="72580" y="2095"/>
                    <a:pt x="81248" y="0"/>
                    <a:pt x="88963" y="0"/>
                  </a:cubicBezTo>
                  <a:cubicBezTo>
                    <a:pt x="97631" y="0"/>
                    <a:pt x="104584" y="1429"/>
                    <a:pt x="109918" y="4286"/>
                  </a:cubicBezTo>
                  <a:cubicBezTo>
                    <a:pt x="115253" y="7144"/>
                    <a:pt x="119253" y="11716"/>
                    <a:pt x="121920" y="17812"/>
                  </a:cubicBezTo>
                  <a:cubicBezTo>
                    <a:pt x="127063" y="13430"/>
                    <a:pt x="134207" y="9430"/>
                    <a:pt x="143446" y="5620"/>
                  </a:cubicBezTo>
                  <a:cubicBezTo>
                    <a:pt x="152686" y="1810"/>
                    <a:pt x="161258" y="0"/>
                    <a:pt x="169354" y="0"/>
                  </a:cubicBezTo>
                  <a:cubicBezTo>
                    <a:pt x="179261" y="0"/>
                    <a:pt x="187071" y="1905"/>
                    <a:pt x="192691" y="5620"/>
                  </a:cubicBezTo>
                  <a:cubicBezTo>
                    <a:pt x="198311" y="9430"/>
                    <a:pt x="202311" y="15240"/>
                    <a:pt x="204597" y="23146"/>
                  </a:cubicBezTo>
                  <a:cubicBezTo>
                    <a:pt x="206883" y="31051"/>
                    <a:pt x="208121" y="41719"/>
                    <a:pt x="208121" y="55054"/>
                  </a:cubicBezTo>
                  <a:lnTo>
                    <a:pt x="208121" y="122682"/>
                  </a:lnTo>
                  <a:lnTo>
                    <a:pt x="225457" y="124873"/>
                  </a:lnTo>
                  <a:lnTo>
                    <a:pt x="225457" y="136684"/>
                  </a:lnTo>
                  <a:lnTo>
                    <a:pt x="168212" y="136684"/>
                  </a:lnTo>
                  <a:lnTo>
                    <a:pt x="168212" y="124873"/>
                  </a:lnTo>
                  <a:lnTo>
                    <a:pt x="183166" y="122682"/>
                  </a:lnTo>
                  <a:lnTo>
                    <a:pt x="183166" y="55817"/>
                  </a:lnTo>
                  <a:cubicBezTo>
                    <a:pt x="183166" y="46482"/>
                    <a:pt x="182499" y="39052"/>
                    <a:pt x="181166" y="33528"/>
                  </a:cubicBezTo>
                  <a:cubicBezTo>
                    <a:pt x="179832" y="28003"/>
                    <a:pt x="177260" y="23908"/>
                    <a:pt x="173450" y="21145"/>
                  </a:cubicBezTo>
                  <a:cubicBezTo>
                    <a:pt x="169640" y="18383"/>
                    <a:pt x="164306" y="17050"/>
                    <a:pt x="157163" y="17050"/>
                  </a:cubicBezTo>
                  <a:cubicBezTo>
                    <a:pt x="151829" y="17050"/>
                    <a:pt x="146209" y="18193"/>
                    <a:pt x="140303" y="20574"/>
                  </a:cubicBezTo>
                  <a:cubicBezTo>
                    <a:pt x="134398" y="22955"/>
                    <a:pt x="129350" y="25717"/>
                    <a:pt x="125158" y="28861"/>
                  </a:cubicBezTo>
                  <a:cubicBezTo>
                    <a:pt x="126587" y="35147"/>
                    <a:pt x="127349" y="44005"/>
                    <a:pt x="127349" y="55531"/>
                  </a:cubicBezTo>
                  <a:lnTo>
                    <a:pt x="127349" y="122682"/>
                  </a:lnTo>
                  <a:lnTo>
                    <a:pt x="144399" y="124873"/>
                  </a:lnTo>
                  <a:lnTo>
                    <a:pt x="144399" y="136684"/>
                  </a:lnTo>
                  <a:lnTo>
                    <a:pt x="86201" y="136684"/>
                  </a:lnTo>
                  <a:lnTo>
                    <a:pt x="86201" y="124873"/>
                  </a:lnTo>
                  <a:lnTo>
                    <a:pt x="102108" y="122682"/>
                  </a:lnTo>
                  <a:lnTo>
                    <a:pt x="102108" y="55340"/>
                  </a:lnTo>
                  <a:cubicBezTo>
                    <a:pt x="102108" y="45720"/>
                    <a:pt x="101537" y="38290"/>
                    <a:pt x="100298" y="32956"/>
                  </a:cubicBezTo>
                  <a:cubicBezTo>
                    <a:pt x="99060" y="27622"/>
                    <a:pt x="96774" y="23717"/>
                    <a:pt x="93440" y="21050"/>
                  </a:cubicBezTo>
                  <a:cubicBezTo>
                    <a:pt x="90107" y="18383"/>
                    <a:pt x="84963" y="17050"/>
                    <a:pt x="78010" y="17050"/>
                  </a:cubicBezTo>
                  <a:cubicBezTo>
                    <a:pt x="72200" y="17050"/>
                    <a:pt x="66104" y="18478"/>
                    <a:pt x="59626" y="21431"/>
                  </a:cubicBezTo>
                  <a:cubicBezTo>
                    <a:pt x="53150" y="24289"/>
                    <a:pt x="47434" y="27718"/>
                    <a:pt x="42672" y="31528"/>
                  </a:cubicBezTo>
                  <a:lnTo>
                    <a:pt x="42672" y="122777"/>
                  </a:lnTo>
                  <a:lnTo>
                    <a:pt x="58769" y="124968"/>
                  </a:lnTo>
                  <a:lnTo>
                    <a:pt x="58769" y="136779"/>
                  </a:lnTo>
                  <a:lnTo>
                    <a:pt x="2667" y="136779"/>
                  </a:lnTo>
                  <a:lnTo>
                    <a:pt x="2667" y="124873"/>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4" name="Freeform: Shape 1066">
              <a:extLst>
                <a:ext uri="{FF2B5EF4-FFF2-40B4-BE49-F238E27FC236}">
                  <a16:creationId xmlns:a16="http://schemas.microsoft.com/office/drawing/2014/main" id="{17B263F8-8C06-BADB-5CE3-4ECBEEFBD154}"/>
                </a:ext>
              </a:extLst>
            </p:cNvPr>
            <p:cNvSpPr/>
            <p:nvPr/>
          </p:nvSpPr>
          <p:spPr>
            <a:xfrm>
              <a:off x="12844462" y="7051135"/>
              <a:ext cx="63817" cy="190690"/>
            </a:xfrm>
            <a:custGeom>
              <a:avLst/>
              <a:gdLst>
                <a:gd name="connsiteX0" fmla="*/ 19526 w 63817"/>
                <a:gd name="connsiteY0" fmla="*/ 75819 h 190690"/>
                <a:gd name="connsiteX1" fmla="*/ 1238 w 63817"/>
                <a:gd name="connsiteY1" fmla="*/ 71438 h 190690"/>
                <a:gd name="connsiteX2" fmla="*/ 1238 w 63817"/>
                <a:gd name="connsiteY2" fmla="*/ 58674 h 190690"/>
                <a:gd name="connsiteX3" fmla="*/ 38576 w 63817"/>
                <a:gd name="connsiteY3" fmla="*/ 54102 h 190690"/>
                <a:gd name="connsiteX4" fmla="*/ 39053 w 63817"/>
                <a:gd name="connsiteY4" fmla="*/ 54102 h 190690"/>
                <a:gd name="connsiteX5" fmla="*/ 44577 w 63817"/>
                <a:gd name="connsiteY5" fmla="*/ 58388 h 190690"/>
                <a:gd name="connsiteX6" fmla="*/ 44577 w 63817"/>
                <a:gd name="connsiteY6" fmla="*/ 176975 h 190690"/>
                <a:gd name="connsiteX7" fmla="*/ 63817 w 63817"/>
                <a:gd name="connsiteY7" fmla="*/ 178879 h 190690"/>
                <a:gd name="connsiteX8" fmla="*/ 63817 w 63817"/>
                <a:gd name="connsiteY8" fmla="*/ 190690 h 190690"/>
                <a:gd name="connsiteX9" fmla="*/ 0 w 63817"/>
                <a:gd name="connsiteY9" fmla="*/ 190690 h 190690"/>
                <a:gd name="connsiteX10" fmla="*/ 0 w 63817"/>
                <a:gd name="connsiteY10" fmla="*/ 178879 h 190690"/>
                <a:gd name="connsiteX11" fmla="*/ 19526 w 63817"/>
                <a:gd name="connsiteY11" fmla="*/ 176689 h 190690"/>
                <a:gd name="connsiteX12" fmla="*/ 19526 w 63817"/>
                <a:gd name="connsiteY12" fmla="*/ 75819 h 190690"/>
                <a:gd name="connsiteX13" fmla="*/ 17621 w 63817"/>
                <a:gd name="connsiteY13" fmla="*/ 28861 h 190690"/>
                <a:gd name="connsiteX14" fmla="*/ 13811 w 63817"/>
                <a:gd name="connsiteY14" fmla="*/ 17812 h 190690"/>
                <a:gd name="connsiteX15" fmla="*/ 18479 w 63817"/>
                <a:gd name="connsiteY15" fmla="*/ 5048 h 190690"/>
                <a:gd name="connsiteX16" fmla="*/ 31337 w 63817"/>
                <a:gd name="connsiteY16" fmla="*/ 0 h 190690"/>
                <a:gd name="connsiteX17" fmla="*/ 43339 w 63817"/>
                <a:gd name="connsiteY17" fmla="*/ 4381 h 190690"/>
                <a:gd name="connsiteX18" fmla="*/ 47149 w 63817"/>
                <a:gd name="connsiteY18" fmla="*/ 15430 h 190690"/>
                <a:gd name="connsiteX19" fmla="*/ 42482 w 63817"/>
                <a:gd name="connsiteY19" fmla="*/ 28384 h 190690"/>
                <a:gd name="connsiteX20" fmla="*/ 29337 w 63817"/>
                <a:gd name="connsiteY20" fmla="*/ 33147 h 190690"/>
                <a:gd name="connsiteX21" fmla="*/ 29146 w 63817"/>
                <a:gd name="connsiteY21" fmla="*/ 33147 h 190690"/>
                <a:gd name="connsiteX22" fmla="*/ 17621 w 63817"/>
                <a:gd name="connsiteY22" fmla="*/ 28861 h 19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817" h="190690">
                  <a:moveTo>
                    <a:pt x="19526" y="75819"/>
                  </a:moveTo>
                  <a:lnTo>
                    <a:pt x="1238" y="71438"/>
                  </a:lnTo>
                  <a:lnTo>
                    <a:pt x="1238" y="58674"/>
                  </a:lnTo>
                  <a:lnTo>
                    <a:pt x="38576" y="54102"/>
                  </a:lnTo>
                  <a:lnTo>
                    <a:pt x="39053" y="54102"/>
                  </a:lnTo>
                  <a:lnTo>
                    <a:pt x="44577" y="58388"/>
                  </a:lnTo>
                  <a:lnTo>
                    <a:pt x="44577" y="176975"/>
                  </a:lnTo>
                  <a:lnTo>
                    <a:pt x="63817" y="178879"/>
                  </a:lnTo>
                  <a:lnTo>
                    <a:pt x="63817" y="190690"/>
                  </a:lnTo>
                  <a:lnTo>
                    <a:pt x="0" y="190690"/>
                  </a:lnTo>
                  <a:lnTo>
                    <a:pt x="0" y="178879"/>
                  </a:lnTo>
                  <a:lnTo>
                    <a:pt x="19526" y="176689"/>
                  </a:lnTo>
                  <a:lnTo>
                    <a:pt x="19526" y="75819"/>
                  </a:lnTo>
                  <a:close/>
                  <a:moveTo>
                    <a:pt x="17621" y="28861"/>
                  </a:moveTo>
                  <a:cubicBezTo>
                    <a:pt x="15050" y="26003"/>
                    <a:pt x="13811" y="22289"/>
                    <a:pt x="13811" y="17812"/>
                  </a:cubicBezTo>
                  <a:cubicBezTo>
                    <a:pt x="13811" y="12668"/>
                    <a:pt x="15335" y="8477"/>
                    <a:pt x="18479" y="5048"/>
                  </a:cubicBezTo>
                  <a:cubicBezTo>
                    <a:pt x="21622" y="1715"/>
                    <a:pt x="25908" y="0"/>
                    <a:pt x="31337" y="0"/>
                  </a:cubicBezTo>
                  <a:cubicBezTo>
                    <a:pt x="36767" y="0"/>
                    <a:pt x="40767" y="1429"/>
                    <a:pt x="43339" y="4381"/>
                  </a:cubicBezTo>
                  <a:cubicBezTo>
                    <a:pt x="45911" y="7239"/>
                    <a:pt x="47149" y="10954"/>
                    <a:pt x="47149" y="15430"/>
                  </a:cubicBezTo>
                  <a:cubicBezTo>
                    <a:pt x="47149" y="20860"/>
                    <a:pt x="45625" y="25241"/>
                    <a:pt x="42482" y="28384"/>
                  </a:cubicBezTo>
                  <a:cubicBezTo>
                    <a:pt x="39338" y="31623"/>
                    <a:pt x="34957" y="33147"/>
                    <a:pt x="29337" y="33147"/>
                  </a:cubicBezTo>
                  <a:lnTo>
                    <a:pt x="29146" y="33147"/>
                  </a:lnTo>
                  <a:cubicBezTo>
                    <a:pt x="24003" y="33242"/>
                    <a:pt x="20193" y="31814"/>
                    <a:pt x="17621" y="2886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5" name="Freeform: Shape 1067">
              <a:extLst>
                <a:ext uri="{FF2B5EF4-FFF2-40B4-BE49-F238E27FC236}">
                  <a16:creationId xmlns:a16="http://schemas.microsoft.com/office/drawing/2014/main" id="{201D5F1C-A22F-DC27-9147-91B3B562D5A6}"/>
                </a:ext>
              </a:extLst>
            </p:cNvPr>
            <p:cNvSpPr/>
            <p:nvPr/>
          </p:nvSpPr>
          <p:spPr>
            <a:xfrm>
              <a:off x="12927615" y="7105332"/>
              <a:ext cx="97440" cy="138969"/>
            </a:xfrm>
            <a:custGeom>
              <a:avLst/>
              <a:gdLst>
                <a:gd name="connsiteX0" fmla="*/ 20098 w 97440"/>
                <a:gd name="connsiteY0" fmla="*/ 117443 h 138969"/>
                <a:gd name="connsiteX1" fmla="*/ 30290 w 97440"/>
                <a:gd name="connsiteY1" fmla="*/ 123920 h 138969"/>
                <a:gd name="connsiteX2" fmla="*/ 46768 w 97440"/>
                <a:gd name="connsiteY2" fmla="*/ 126778 h 138969"/>
                <a:gd name="connsiteX3" fmla="*/ 66961 w 97440"/>
                <a:gd name="connsiteY3" fmla="*/ 121444 h 138969"/>
                <a:gd name="connsiteX4" fmla="*/ 73438 w 97440"/>
                <a:gd name="connsiteY4" fmla="*/ 106775 h 138969"/>
                <a:gd name="connsiteX5" fmla="*/ 69342 w 97440"/>
                <a:gd name="connsiteY5" fmla="*/ 95440 h 138969"/>
                <a:gd name="connsiteX6" fmla="*/ 57912 w 97440"/>
                <a:gd name="connsiteY6" fmla="*/ 86868 h 138969"/>
                <a:gd name="connsiteX7" fmla="*/ 36862 w 97440"/>
                <a:gd name="connsiteY7" fmla="*/ 77819 h 138969"/>
                <a:gd name="connsiteX8" fmla="*/ 9811 w 97440"/>
                <a:gd name="connsiteY8" fmla="*/ 61055 h 138969"/>
                <a:gd name="connsiteX9" fmla="*/ 1238 w 97440"/>
                <a:gd name="connsiteY9" fmla="*/ 35433 h 138969"/>
                <a:gd name="connsiteX10" fmla="*/ 7620 w 97440"/>
                <a:gd name="connsiteY10" fmla="*/ 16859 h 138969"/>
                <a:gd name="connsiteX11" fmla="*/ 25146 w 97440"/>
                <a:gd name="connsiteY11" fmla="*/ 4477 h 138969"/>
                <a:gd name="connsiteX12" fmla="*/ 50006 w 97440"/>
                <a:gd name="connsiteY12" fmla="*/ 0 h 138969"/>
                <a:gd name="connsiteX13" fmla="*/ 69342 w 97440"/>
                <a:gd name="connsiteY13" fmla="*/ 1715 h 138969"/>
                <a:gd name="connsiteX14" fmla="*/ 82677 w 97440"/>
                <a:gd name="connsiteY14" fmla="*/ 5048 h 138969"/>
                <a:gd name="connsiteX15" fmla="*/ 89440 w 97440"/>
                <a:gd name="connsiteY15" fmla="*/ 7239 h 138969"/>
                <a:gd name="connsiteX16" fmla="*/ 89440 w 97440"/>
                <a:gd name="connsiteY16" fmla="*/ 37052 h 138969"/>
                <a:gd name="connsiteX17" fmla="*/ 74771 w 97440"/>
                <a:gd name="connsiteY17" fmla="*/ 37052 h 138969"/>
                <a:gd name="connsiteX18" fmla="*/ 70009 w 97440"/>
                <a:gd name="connsiteY18" fmla="*/ 19240 h 138969"/>
                <a:gd name="connsiteX19" fmla="*/ 62294 w 97440"/>
                <a:gd name="connsiteY19" fmla="*/ 14288 h 138969"/>
                <a:gd name="connsiteX20" fmla="*/ 48292 w 97440"/>
                <a:gd name="connsiteY20" fmla="*/ 12287 h 138969"/>
                <a:gd name="connsiteX21" fmla="*/ 30861 w 97440"/>
                <a:gd name="connsiteY21" fmla="*/ 17050 h 138969"/>
                <a:gd name="connsiteX22" fmla="*/ 24289 w 97440"/>
                <a:gd name="connsiteY22" fmla="*/ 30004 h 138969"/>
                <a:gd name="connsiteX23" fmla="*/ 27813 w 97440"/>
                <a:gd name="connsiteY23" fmla="*/ 41910 h 138969"/>
                <a:gd name="connsiteX24" fmla="*/ 36576 w 97440"/>
                <a:gd name="connsiteY24" fmla="*/ 49435 h 138969"/>
                <a:gd name="connsiteX25" fmla="*/ 51054 w 97440"/>
                <a:gd name="connsiteY25" fmla="*/ 56197 h 138969"/>
                <a:gd name="connsiteX26" fmla="*/ 55817 w 97440"/>
                <a:gd name="connsiteY26" fmla="*/ 58102 h 138969"/>
                <a:gd name="connsiteX27" fmla="*/ 77724 w 97440"/>
                <a:gd name="connsiteY27" fmla="*/ 68199 h 138969"/>
                <a:gd name="connsiteX28" fmla="*/ 91821 w 97440"/>
                <a:gd name="connsiteY28" fmla="*/ 80867 h 138969"/>
                <a:gd name="connsiteX29" fmla="*/ 97441 w 97440"/>
                <a:gd name="connsiteY29" fmla="*/ 100013 h 138969"/>
                <a:gd name="connsiteX30" fmla="*/ 83629 w 97440"/>
                <a:gd name="connsiteY30" fmla="*/ 128397 h 138969"/>
                <a:gd name="connsiteX31" fmla="*/ 45720 w 97440"/>
                <a:gd name="connsiteY31" fmla="*/ 138970 h 138969"/>
                <a:gd name="connsiteX32" fmla="*/ 21050 w 97440"/>
                <a:gd name="connsiteY32" fmla="*/ 135731 h 138969"/>
                <a:gd name="connsiteX33" fmla="*/ 0 w 97440"/>
                <a:gd name="connsiteY33" fmla="*/ 129159 h 138969"/>
                <a:gd name="connsiteX34" fmla="*/ 0 w 97440"/>
                <a:gd name="connsiteY34" fmla="*/ 98393 h 138969"/>
                <a:gd name="connsiteX35" fmla="*/ 15621 w 97440"/>
                <a:gd name="connsiteY35" fmla="*/ 98393 h 138969"/>
                <a:gd name="connsiteX36" fmla="*/ 20098 w 97440"/>
                <a:gd name="connsiteY36" fmla="*/ 117443 h 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7440" h="138969">
                  <a:moveTo>
                    <a:pt x="20098" y="117443"/>
                  </a:moveTo>
                  <a:cubicBezTo>
                    <a:pt x="21717" y="119824"/>
                    <a:pt x="25146" y="122015"/>
                    <a:pt x="30290" y="123920"/>
                  </a:cubicBezTo>
                  <a:cubicBezTo>
                    <a:pt x="35528" y="125825"/>
                    <a:pt x="40958" y="126778"/>
                    <a:pt x="46768" y="126778"/>
                  </a:cubicBezTo>
                  <a:cubicBezTo>
                    <a:pt x="55912" y="126778"/>
                    <a:pt x="62675" y="125063"/>
                    <a:pt x="66961" y="121444"/>
                  </a:cubicBezTo>
                  <a:cubicBezTo>
                    <a:pt x="71342" y="117919"/>
                    <a:pt x="73438" y="113062"/>
                    <a:pt x="73438" y="106775"/>
                  </a:cubicBezTo>
                  <a:cubicBezTo>
                    <a:pt x="73438" y="102489"/>
                    <a:pt x="72104" y="98679"/>
                    <a:pt x="69342" y="95440"/>
                  </a:cubicBezTo>
                  <a:cubicBezTo>
                    <a:pt x="66580" y="92202"/>
                    <a:pt x="62770" y="89440"/>
                    <a:pt x="57912" y="86868"/>
                  </a:cubicBezTo>
                  <a:cubicBezTo>
                    <a:pt x="53054" y="84392"/>
                    <a:pt x="46006" y="81343"/>
                    <a:pt x="36862" y="77819"/>
                  </a:cubicBezTo>
                  <a:cubicBezTo>
                    <a:pt x="24479" y="73152"/>
                    <a:pt x="15431" y="67627"/>
                    <a:pt x="9811" y="61055"/>
                  </a:cubicBezTo>
                  <a:cubicBezTo>
                    <a:pt x="4096" y="54578"/>
                    <a:pt x="1238" y="46006"/>
                    <a:pt x="1238" y="35433"/>
                  </a:cubicBezTo>
                  <a:cubicBezTo>
                    <a:pt x="1238" y="28384"/>
                    <a:pt x="3334" y="22193"/>
                    <a:pt x="7620" y="16859"/>
                  </a:cubicBezTo>
                  <a:cubicBezTo>
                    <a:pt x="11906" y="11525"/>
                    <a:pt x="17717" y="7429"/>
                    <a:pt x="25146" y="4477"/>
                  </a:cubicBezTo>
                  <a:cubicBezTo>
                    <a:pt x="32575" y="1524"/>
                    <a:pt x="40862" y="0"/>
                    <a:pt x="50006" y="0"/>
                  </a:cubicBezTo>
                  <a:cubicBezTo>
                    <a:pt x="57341" y="0"/>
                    <a:pt x="63817" y="571"/>
                    <a:pt x="69342" y="1715"/>
                  </a:cubicBezTo>
                  <a:cubicBezTo>
                    <a:pt x="74867" y="2857"/>
                    <a:pt x="79343" y="4000"/>
                    <a:pt x="82677" y="5048"/>
                  </a:cubicBezTo>
                  <a:cubicBezTo>
                    <a:pt x="86011" y="6191"/>
                    <a:pt x="88297" y="6858"/>
                    <a:pt x="89440" y="7239"/>
                  </a:cubicBezTo>
                  <a:lnTo>
                    <a:pt x="89440" y="37052"/>
                  </a:lnTo>
                  <a:lnTo>
                    <a:pt x="74771" y="37052"/>
                  </a:lnTo>
                  <a:lnTo>
                    <a:pt x="70009" y="19240"/>
                  </a:lnTo>
                  <a:cubicBezTo>
                    <a:pt x="69056" y="17335"/>
                    <a:pt x="66485" y="15621"/>
                    <a:pt x="62294" y="14288"/>
                  </a:cubicBezTo>
                  <a:cubicBezTo>
                    <a:pt x="58103" y="12954"/>
                    <a:pt x="53435" y="12287"/>
                    <a:pt x="48292" y="12287"/>
                  </a:cubicBezTo>
                  <a:cubicBezTo>
                    <a:pt x="41053" y="12287"/>
                    <a:pt x="35242" y="13906"/>
                    <a:pt x="30861" y="17050"/>
                  </a:cubicBezTo>
                  <a:cubicBezTo>
                    <a:pt x="26479" y="20288"/>
                    <a:pt x="24289" y="24574"/>
                    <a:pt x="24289" y="30004"/>
                  </a:cubicBezTo>
                  <a:cubicBezTo>
                    <a:pt x="24289" y="34766"/>
                    <a:pt x="25432" y="38767"/>
                    <a:pt x="27813" y="41910"/>
                  </a:cubicBezTo>
                  <a:cubicBezTo>
                    <a:pt x="30099" y="45053"/>
                    <a:pt x="33052" y="47530"/>
                    <a:pt x="36576" y="49435"/>
                  </a:cubicBezTo>
                  <a:cubicBezTo>
                    <a:pt x="40100" y="51340"/>
                    <a:pt x="44958" y="53626"/>
                    <a:pt x="51054" y="56197"/>
                  </a:cubicBezTo>
                  <a:lnTo>
                    <a:pt x="55817" y="58102"/>
                  </a:lnTo>
                  <a:cubicBezTo>
                    <a:pt x="64770" y="61627"/>
                    <a:pt x="72104" y="64960"/>
                    <a:pt x="77724" y="68199"/>
                  </a:cubicBezTo>
                  <a:cubicBezTo>
                    <a:pt x="83344" y="71438"/>
                    <a:pt x="88011" y="75628"/>
                    <a:pt x="91821" y="80867"/>
                  </a:cubicBezTo>
                  <a:cubicBezTo>
                    <a:pt x="95631" y="86106"/>
                    <a:pt x="97441" y="92488"/>
                    <a:pt x="97441" y="100013"/>
                  </a:cubicBezTo>
                  <a:cubicBezTo>
                    <a:pt x="97441" y="111919"/>
                    <a:pt x="92869" y="121348"/>
                    <a:pt x="83629" y="128397"/>
                  </a:cubicBezTo>
                  <a:cubicBezTo>
                    <a:pt x="74390" y="135445"/>
                    <a:pt x="61817" y="138970"/>
                    <a:pt x="45720" y="138970"/>
                  </a:cubicBezTo>
                  <a:cubicBezTo>
                    <a:pt x="37814" y="138970"/>
                    <a:pt x="29623" y="137922"/>
                    <a:pt x="21050" y="135731"/>
                  </a:cubicBezTo>
                  <a:cubicBezTo>
                    <a:pt x="12478" y="133540"/>
                    <a:pt x="5429" y="131350"/>
                    <a:pt x="0" y="129159"/>
                  </a:cubicBezTo>
                  <a:lnTo>
                    <a:pt x="0" y="98393"/>
                  </a:lnTo>
                  <a:lnTo>
                    <a:pt x="15621" y="98393"/>
                  </a:lnTo>
                  <a:lnTo>
                    <a:pt x="20098" y="117443"/>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6" name="Freeform: Shape 1068">
              <a:extLst>
                <a:ext uri="{FF2B5EF4-FFF2-40B4-BE49-F238E27FC236}">
                  <a16:creationId xmlns:a16="http://schemas.microsoft.com/office/drawing/2014/main" id="{FD31D409-2527-301D-21A1-97A1AE86EC4B}"/>
                </a:ext>
              </a:extLst>
            </p:cNvPr>
            <p:cNvSpPr/>
            <p:nvPr/>
          </p:nvSpPr>
          <p:spPr>
            <a:xfrm>
              <a:off x="13046106" y="7051135"/>
              <a:ext cx="63817" cy="190690"/>
            </a:xfrm>
            <a:custGeom>
              <a:avLst/>
              <a:gdLst>
                <a:gd name="connsiteX0" fmla="*/ 19526 w 63817"/>
                <a:gd name="connsiteY0" fmla="*/ 75819 h 190690"/>
                <a:gd name="connsiteX1" fmla="*/ 1238 w 63817"/>
                <a:gd name="connsiteY1" fmla="*/ 71438 h 190690"/>
                <a:gd name="connsiteX2" fmla="*/ 1238 w 63817"/>
                <a:gd name="connsiteY2" fmla="*/ 58674 h 190690"/>
                <a:gd name="connsiteX3" fmla="*/ 38576 w 63817"/>
                <a:gd name="connsiteY3" fmla="*/ 54102 h 190690"/>
                <a:gd name="connsiteX4" fmla="*/ 39053 w 63817"/>
                <a:gd name="connsiteY4" fmla="*/ 54102 h 190690"/>
                <a:gd name="connsiteX5" fmla="*/ 44577 w 63817"/>
                <a:gd name="connsiteY5" fmla="*/ 58388 h 190690"/>
                <a:gd name="connsiteX6" fmla="*/ 44577 w 63817"/>
                <a:gd name="connsiteY6" fmla="*/ 176975 h 190690"/>
                <a:gd name="connsiteX7" fmla="*/ 63817 w 63817"/>
                <a:gd name="connsiteY7" fmla="*/ 178879 h 190690"/>
                <a:gd name="connsiteX8" fmla="*/ 63817 w 63817"/>
                <a:gd name="connsiteY8" fmla="*/ 190690 h 190690"/>
                <a:gd name="connsiteX9" fmla="*/ 0 w 63817"/>
                <a:gd name="connsiteY9" fmla="*/ 190690 h 190690"/>
                <a:gd name="connsiteX10" fmla="*/ 0 w 63817"/>
                <a:gd name="connsiteY10" fmla="*/ 178879 h 190690"/>
                <a:gd name="connsiteX11" fmla="*/ 19526 w 63817"/>
                <a:gd name="connsiteY11" fmla="*/ 176689 h 190690"/>
                <a:gd name="connsiteX12" fmla="*/ 19526 w 63817"/>
                <a:gd name="connsiteY12" fmla="*/ 75819 h 190690"/>
                <a:gd name="connsiteX13" fmla="*/ 17621 w 63817"/>
                <a:gd name="connsiteY13" fmla="*/ 28861 h 190690"/>
                <a:gd name="connsiteX14" fmla="*/ 13811 w 63817"/>
                <a:gd name="connsiteY14" fmla="*/ 17812 h 190690"/>
                <a:gd name="connsiteX15" fmla="*/ 18479 w 63817"/>
                <a:gd name="connsiteY15" fmla="*/ 5048 h 190690"/>
                <a:gd name="connsiteX16" fmla="*/ 31337 w 63817"/>
                <a:gd name="connsiteY16" fmla="*/ 0 h 190690"/>
                <a:gd name="connsiteX17" fmla="*/ 43339 w 63817"/>
                <a:gd name="connsiteY17" fmla="*/ 4381 h 190690"/>
                <a:gd name="connsiteX18" fmla="*/ 47149 w 63817"/>
                <a:gd name="connsiteY18" fmla="*/ 15430 h 190690"/>
                <a:gd name="connsiteX19" fmla="*/ 42482 w 63817"/>
                <a:gd name="connsiteY19" fmla="*/ 28384 h 190690"/>
                <a:gd name="connsiteX20" fmla="*/ 29337 w 63817"/>
                <a:gd name="connsiteY20" fmla="*/ 33147 h 190690"/>
                <a:gd name="connsiteX21" fmla="*/ 29146 w 63817"/>
                <a:gd name="connsiteY21" fmla="*/ 33147 h 190690"/>
                <a:gd name="connsiteX22" fmla="*/ 17621 w 63817"/>
                <a:gd name="connsiteY22" fmla="*/ 28861 h 19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817" h="190690">
                  <a:moveTo>
                    <a:pt x="19526" y="75819"/>
                  </a:moveTo>
                  <a:lnTo>
                    <a:pt x="1238" y="71438"/>
                  </a:lnTo>
                  <a:lnTo>
                    <a:pt x="1238" y="58674"/>
                  </a:lnTo>
                  <a:lnTo>
                    <a:pt x="38576" y="54102"/>
                  </a:lnTo>
                  <a:lnTo>
                    <a:pt x="39053" y="54102"/>
                  </a:lnTo>
                  <a:lnTo>
                    <a:pt x="44577" y="58388"/>
                  </a:lnTo>
                  <a:lnTo>
                    <a:pt x="44577" y="176975"/>
                  </a:lnTo>
                  <a:lnTo>
                    <a:pt x="63817" y="178879"/>
                  </a:lnTo>
                  <a:lnTo>
                    <a:pt x="63817" y="190690"/>
                  </a:lnTo>
                  <a:lnTo>
                    <a:pt x="0" y="190690"/>
                  </a:lnTo>
                  <a:lnTo>
                    <a:pt x="0" y="178879"/>
                  </a:lnTo>
                  <a:lnTo>
                    <a:pt x="19526" y="176689"/>
                  </a:lnTo>
                  <a:lnTo>
                    <a:pt x="19526" y="75819"/>
                  </a:lnTo>
                  <a:close/>
                  <a:moveTo>
                    <a:pt x="17621" y="28861"/>
                  </a:moveTo>
                  <a:cubicBezTo>
                    <a:pt x="15050" y="26003"/>
                    <a:pt x="13811" y="22289"/>
                    <a:pt x="13811" y="17812"/>
                  </a:cubicBezTo>
                  <a:cubicBezTo>
                    <a:pt x="13811" y="12668"/>
                    <a:pt x="15335" y="8477"/>
                    <a:pt x="18479" y="5048"/>
                  </a:cubicBezTo>
                  <a:cubicBezTo>
                    <a:pt x="21622" y="1715"/>
                    <a:pt x="25908" y="0"/>
                    <a:pt x="31337" y="0"/>
                  </a:cubicBezTo>
                  <a:cubicBezTo>
                    <a:pt x="36767" y="0"/>
                    <a:pt x="40767" y="1429"/>
                    <a:pt x="43339" y="4381"/>
                  </a:cubicBezTo>
                  <a:cubicBezTo>
                    <a:pt x="45911" y="7239"/>
                    <a:pt x="47149" y="10954"/>
                    <a:pt x="47149" y="15430"/>
                  </a:cubicBezTo>
                  <a:cubicBezTo>
                    <a:pt x="47149" y="20860"/>
                    <a:pt x="45625" y="25241"/>
                    <a:pt x="42482" y="28384"/>
                  </a:cubicBezTo>
                  <a:cubicBezTo>
                    <a:pt x="39338" y="31623"/>
                    <a:pt x="34957" y="33147"/>
                    <a:pt x="29337" y="33147"/>
                  </a:cubicBezTo>
                  <a:lnTo>
                    <a:pt x="29146" y="33147"/>
                  </a:lnTo>
                  <a:cubicBezTo>
                    <a:pt x="24003" y="33242"/>
                    <a:pt x="20193" y="31814"/>
                    <a:pt x="17621" y="2886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7" name="Freeform: Shape 1069">
              <a:extLst>
                <a:ext uri="{FF2B5EF4-FFF2-40B4-BE49-F238E27FC236}">
                  <a16:creationId xmlns:a16="http://schemas.microsoft.com/office/drawing/2014/main" id="{07F5D3BB-DA2F-BBA1-4662-CB5AAE1AB899}"/>
                </a:ext>
              </a:extLst>
            </p:cNvPr>
            <p:cNvSpPr/>
            <p:nvPr/>
          </p:nvSpPr>
          <p:spPr>
            <a:xfrm>
              <a:off x="13115639" y="7044943"/>
              <a:ext cx="136588" cy="199643"/>
            </a:xfrm>
            <a:custGeom>
              <a:avLst/>
              <a:gdLst>
                <a:gd name="connsiteX0" fmla="*/ 0 w 136588"/>
                <a:gd name="connsiteY0" fmla="*/ 4572 h 199643"/>
                <a:gd name="connsiteX1" fmla="*/ 38481 w 136588"/>
                <a:gd name="connsiteY1" fmla="*/ 0 h 199643"/>
                <a:gd name="connsiteX2" fmla="*/ 38957 w 136588"/>
                <a:gd name="connsiteY2" fmla="*/ 0 h 199643"/>
                <a:gd name="connsiteX3" fmla="*/ 44482 w 136588"/>
                <a:gd name="connsiteY3" fmla="*/ 3620 h 199643"/>
                <a:gd name="connsiteX4" fmla="*/ 44482 w 136588"/>
                <a:gd name="connsiteY4" fmla="*/ 76010 h 199643"/>
                <a:gd name="connsiteX5" fmla="*/ 61722 w 136588"/>
                <a:gd name="connsiteY5" fmla="*/ 64484 h 199643"/>
                <a:gd name="connsiteX6" fmla="*/ 84010 w 136588"/>
                <a:gd name="connsiteY6" fmla="*/ 59912 h 199643"/>
                <a:gd name="connsiteX7" fmla="*/ 110395 w 136588"/>
                <a:gd name="connsiteY7" fmla="*/ 66866 h 199643"/>
                <a:gd name="connsiteX8" fmla="*/ 129445 w 136588"/>
                <a:gd name="connsiteY8" fmla="*/ 88487 h 199643"/>
                <a:gd name="connsiteX9" fmla="*/ 136588 w 136588"/>
                <a:gd name="connsiteY9" fmla="*/ 125540 h 199643"/>
                <a:gd name="connsiteX10" fmla="*/ 128016 w 136588"/>
                <a:gd name="connsiteY10" fmla="*/ 163068 h 199643"/>
                <a:gd name="connsiteX11" fmla="*/ 103632 w 136588"/>
                <a:gd name="connsiteY11" fmla="*/ 189738 h 199643"/>
                <a:gd name="connsiteX12" fmla="*/ 66770 w 136588"/>
                <a:gd name="connsiteY12" fmla="*/ 199644 h 199643"/>
                <a:gd name="connsiteX13" fmla="*/ 36481 w 136588"/>
                <a:gd name="connsiteY13" fmla="*/ 196406 h 199643"/>
                <a:gd name="connsiteX14" fmla="*/ 19907 w 136588"/>
                <a:gd name="connsiteY14" fmla="*/ 190500 h 199643"/>
                <a:gd name="connsiteX15" fmla="*/ 19907 w 136588"/>
                <a:gd name="connsiteY15" fmla="*/ 17335 h 199643"/>
                <a:gd name="connsiteX16" fmla="*/ 191 w 136588"/>
                <a:gd name="connsiteY16" fmla="*/ 14669 h 199643"/>
                <a:gd name="connsiteX17" fmla="*/ 191 w 136588"/>
                <a:gd name="connsiteY17" fmla="*/ 4572 h 199643"/>
                <a:gd name="connsiteX18" fmla="*/ 57150 w 136588"/>
                <a:gd name="connsiteY18" fmla="*/ 81153 h 199643"/>
                <a:gd name="connsiteX19" fmla="*/ 44482 w 136588"/>
                <a:gd name="connsiteY19" fmla="*/ 90678 h 199643"/>
                <a:gd name="connsiteX20" fmla="*/ 44482 w 136588"/>
                <a:gd name="connsiteY20" fmla="*/ 179261 h 199643"/>
                <a:gd name="connsiteX21" fmla="*/ 52768 w 136588"/>
                <a:gd name="connsiteY21" fmla="*/ 184690 h 199643"/>
                <a:gd name="connsiteX22" fmla="*/ 68294 w 136588"/>
                <a:gd name="connsiteY22" fmla="*/ 186690 h 199643"/>
                <a:gd name="connsiteX23" fmla="*/ 98107 w 136588"/>
                <a:gd name="connsiteY23" fmla="*/ 171736 h 199643"/>
                <a:gd name="connsiteX24" fmla="*/ 109442 w 136588"/>
                <a:gd name="connsiteY24" fmla="*/ 128206 h 199643"/>
                <a:gd name="connsiteX25" fmla="*/ 99536 w 136588"/>
                <a:gd name="connsiteY25" fmla="*/ 89725 h 199643"/>
                <a:gd name="connsiteX26" fmla="*/ 74009 w 136588"/>
                <a:gd name="connsiteY26" fmla="*/ 76962 h 199643"/>
                <a:gd name="connsiteX27" fmla="*/ 57150 w 136588"/>
                <a:gd name="connsiteY27" fmla="*/ 81153 h 1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588" h="199643">
                  <a:moveTo>
                    <a:pt x="0" y="4572"/>
                  </a:moveTo>
                  <a:lnTo>
                    <a:pt x="38481" y="0"/>
                  </a:lnTo>
                  <a:lnTo>
                    <a:pt x="38957" y="0"/>
                  </a:lnTo>
                  <a:lnTo>
                    <a:pt x="44482" y="3620"/>
                  </a:lnTo>
                  <a:lnTo>
                    <a:pt x="44482" y="76010"/>
                  </a:lnTo>
                  <a:cubicBezTo>
                    <a:pt x="49244" y="71342"/>
                    <a:pt x="55054" y="67532"/>
                    <a:pt x="61722" y="64484"/>
                  </a:cubicBezTo>
                  <a:cubicBezTo>
                    <a:pt x="68389" y="61436"/>
                    <a:pt x="75819" y="59912"/>
                    <a:pt x="84010" y="59912"/>
                  </a:cubicBezTo>
                  <a:cubicBezTo>
                    <a:pt x="93631" y="59912"/>
                    <a:pt x="102394" y="62198"/>
                    <a:pt x="110395" y="66866"/>
                  </a:cubicBezTo>
                  <a:cubicBezTo>
                    <a:pt x="118396" y="71533"/>
                    <a:pt x="124682" y="78772"/>
                    <a:pt x="129445" y="88487"/>
                  </a:cubicBezTo>
                  <a:cubicBezTo>
                    <a:pt x="134207" y="98298"/>
                    <a:pt x="136588" y="110585"/>
                    <a:pt x="136588" y="125540"/>
                  </a:cubicBezTo>
                  <a:cubicBezTo>
                    <a:pt x="136588" y="139351"/>
                    <a:pt x="133731" y="151829"/>
                    <a:pt x="128016" y="163068"/>
                  </a:cubicBezTo>
                  <a:cubicBezTo>
                    <a:pt x="122301" y="174308"/>
                    <a:pt x="114205" y="183166"/>
                    <a:pt x="103632" y="189738"/>
                  </a:cubicBezTo>
                  <a:cubicBezTo>
                    <a:pt x="93059" y="196310"/>
                    <a:pt x="80772" y="199644"/>
                    <a:pt x="66770" y="199644"/>
                  </a:cubicBezTo>
                  <a:cubicBezTo>
                    <a:pt x="55721" y="199644"/>
                    <a:pt x="45625" y="198596"/>
                    <a:pt x="36481" y="196406"/>
                  </a:cubicBezTo>
                  <a:cubicBezTo>
                    <a:pt x="27337" y="194215"/>
                    <a:pt x="21812" y="192310"/>
                    <a:pt x="19907" y="190500"/>
                  </a:cubicBezTo>
                  <a:lnTo>
                    <a:pt x="19907" y="17335"/>
                  </a:lnTo>
                  <a:lnTo>
                    <a:pt x="191" y="14669"/>
                  </a:lnTo>
                  <a:lnTo>
                    <a:pt x="191" y="4572"/>
                  </a:lnTo>
                  <a:close/>
                  <a:moveTo>
                    <a:pt x="57150" y="81153"/>
                  </a:moveTo>
                  <a:cubicBezTo>
                    <a:pt x="51911" y="83915"/>
                    <a:pt x="47720" y="87154"/>
                    <a:pt x="44482" y="90678"/>
                  </a:cubicBezTo>
                  <a:lnTo>
                    <a:pt x="44482" y="179261"/>
                  </a:lnTo>
                  <a:cubicBezTo>
                    <a:pt x="45434" y="181546"/>
                    <a:pt x="48196" y="183261"/>
                    <a:pt x="52768" y="184690"/>
                  </a:cubicBezTo>
                  <a:cubicBezTo>
                    <a:pt x="57341" y="186023"/>
                    <a:pt x="62484" y="186690"/>
                    <a:pt x="68294" y="186690"/>
                  </a:cubicBezTo>
                  <a:cubicBezTo>
                    <a:pt x="80677" y="186690"/>
                    <a:pt x="90583" y="181737"/>
                    <a:pt x="98107" y="171736"/>
                  </a:cubicBezTo>
                  <a:cubicBezTo>
                    <a:pt x="105632" y="161830"/>
                    <a:pt x="109442" y="147256"/>
                    <a:pt x="109442" y="128206"/>
                  </a:cubicBezTo>
                  <a:cubicBezTo>
                    <a:pt x="109442" y="111062"/>
                    <a:pt x="106204" y="98203"/>
                    <a:pt x="99536" y="89725"/>
                  </a:cubicBezTo>
                  <a:cubicBezTo>
                    <a:pt x="92869" y="81248"/>
                    <a:pt x="84487" y="76962"/>
                    <a:pt x="74009" y="76962"/>
                  </a:cubicBezTo>
                  <a:cubicBezTo>
                    <a:pt x="68104" y="76962"/>
                    <a:pt x="62389" y="78391"/>
                    <a:pt x="57150" y="81153"/>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8" name="Freeform: Shape 1070">
              <a:extLst>
                <a:ext uri="{FF2B5EF4-FFF2-40B4-BE49-F238E27FC236}">
                  <a16:creationId xmlns:a16="http://schemas.microsoft.com/office/drawing/2014/main" id="{A19C716C-3C25-040E-8D40-9F4AA3E0DAAF}"/>
                </a:ext>
              </a:extLst>
            </p:cNvPr>
            <p:cNvSpPr/>
            <p:nvPr/>
          </p:nvSpPr>
          <p:spPr>
            <a:xfrm>
              <a:off x="13272325" y="7051135"/>
              <a:ext cx="63817" cy="190690"/>
            </a:xfrm>
            <a:custGeom>
              <a:avLst/>
              <a:gdLst>
                <a:gd name="connsiteX0" fmla="*/ 19526 w 63817"/>
                <a:gd name="connsiteY0" fmla="*/ 75819 h 190690"/>
                <a:gd name="connsiteX1" fmla="*/ 1238 w 63817"/>
                <a:gd name="connsiteY1" fmla="*/ 71438 h 190690"/>
                <a:gd name="connsiteX2" fmla="*/ 1238 w 63817"/>
                <a:gd name="connsiteY2" fmla="*/ 58674 h 190690"/>
                <a:gd name="connsiteX3" fmla="*/ 38576 w 63817"/>
                <a:gd name="connsiteY3" fmla="*/ 54102 h 190690"/>
                <a:gd name="connsiteX4" fmla="*/ 39052 w 63817"/>
                <a:gd name="connsiteY4" fmla="*/ 54102 h 190690"/>
                <a:gd name="connsiteX5" fmla="*/ 44577 w 63817"/>
                <a:gd name="connsiteY5" fmla="*/ 58388 h 190690"/>
                <a:gd name="connsiteX6" fmla="*/ 44577 w 63817"/>
                <a:gd name="connsiteY6" fmla="*/ 176975 h 190690"/>
                <a:gd name="connsiteX7" fmla="*/ 63817 w 63817"/>
                <a:gd name="connsiteY7" fmla="*/ 178879 h 190690"/>
                <a:gd name="connsiteX8" fmla="*/ 63817 w 63817"/>
                <a:gd name="connsiteY8" fmla="*/ 190690 h 190690"/>
                <a:gd name="connsiteX9" fmla="*/ 0 w 63817"/>
                <a:gd name="connsiteY9" fmla="*/ 190690 h 190690"/>
                <a:gd name="connsiteX10" fmla="*/ 0 w 63817"/>
                <a:gd name="connsiteY10" fmla="*/ 178879 h 190690"/>
                <a:gd name="connsiteX11" fmla="*/ 19526 w 63817"/>
                <a:gd name="connsiteY11" fmla="*/ 176689 h 190690"/>
                <a:gd name="connsiteX12" fmla="*/ 19526 w 63817"/>
                <a:gd name="connsiteY12" fmla="*/ 75819 h 190690"/>
                <a:gd name="connsiteX13" fmla="*/ 17526 w 63817"/>
                <a:gd name="connsiteY13" fmla="*/ 28861 h 190690"/>
                <a:gd name="connsiteX14" fmla="*/ 13716 w 63817"/>
                <a:gd name="connsiteY14" fmla="*/ 17812 h 190690"/>
                <a:gd name="connsiteX15" fmla="*/ 18383 w 63817"/>
                <a:gd name="connsiteY15" fmla="*/ 5048 h 190690"/>
                <a:gd name="connsiteX16" fmla="*/ 31242 w 63817"/>
                <a:gd name="connsiteY16" fmla="*/ 0 h 190690"/>
                <a:gd name="connsiteX17" fmla="*/ 43243 w 63817"/>
                <a:gd name="connsiteY17" fmla="*/ 4381 h 190690"/>
                <a:gd name="connsiteX18" fmla="*/ 47053 w 63817"/>
                <a:gd name="connsiteY18" fmla="*/ 15430 h 190690"/>
                <a:gd name="connsiteX19" fmla="*/ 42386 w 63817"/>
                <a:gd name="connsiteY19" fmla="*/ 28384 h 190690"/>
                <a:gd name="connsiteX20" fmla="*/ 29242 w 63817"/>
                <a:gd name="connsiteY20" fmla="*/ 33147 h 190690"/>
                <a:gd name="connsiteX21" fmla="*/ 29051 w 63817"/>
                <a:gd name="connsiteY21" fmla="*/ 33147 h 190690"/>
                <a:gd name="connsiteX22" fmla="*/ 17526 w 63817"/>
                <a:gd name="connsiteY22" fmla="*/ 28861 h 19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817" h="190690">
                  <a:moveTo>
                    <a:pt x="19526" y="75819"/>
                  </a:moveTo>
                  <a:lnTo>
                    <a:pt x="1238" y="71438"/>
                  </a:lnTo>
                  <a:lnTo>
                    <a:pt x="1238" y="58674"/>
                  </a:lnTo>
                  <a:lnTo>
                    <a:pt x="38576" y="54102"/>
                  </a:lnTo>
                  <a:lnTo>
                    <a:pt x="39052" y="54102"/>
                  </a:lnTo>
                  <a:lnTo>
                    <a:pt x="44577" y="58388"/>
                  </a:lnTo>
                  <a:lnTo>
                    <a:pt x="44577" y="176975"/>
                  </a:lnTo>
                  <a:lnTo>
                    <a:pt x="63817" y="178879"/>
                  </a:lnTo>
                  <a:lnTo>
                    <a:pt x="63817" y="190690"/>
                  </a:lnTo>
                  <a:lnTo>
                    <a:pt x="0" y="190690"/>
                  </a:lnTo>
                  <a:lnTo>
                    <a:pt x="0" y="178879"/>
                  </a:lnTo>
                  <a:lnTo>
                    <a:pt x="19526" y="176689"/>
                  </a:lnTo>
                  <a:lnTo>
                    <a:pt x="19526" y="75819"/>
                  </a:lnTo>
                  <a:close/>
                  <a:moveTo>
                    <a:pt x="17526" y="28861"/>
                  </a:moveTo>
                  <a:cubicBezTo>
                    <a:pt x="14954" y="26003"/>
                    <a:pt x="13716" y="22289"/>
                    <a:pt x="13716" y="17812"/>
                  </a:cubicBezTo>
                  <a:cubicBezTo>
                    <a:pt x="13716" y="12668"/>
                    <a:pt x="15240" y="8477"/>
                    <a:pt x="18383" y="5048"/>
                  </a:cubicBezTo>
                  <a:cubicBezTo>
                    <a:pt x="21526" y="1715"/>
                    <a:pt x="25813" y="0"/>
                    <a:pt x="31242" y="0"/>
                  </a:cubicBezTo>
                  <a:cubicBezTo>
                    <a:pt x="36671" y="0"/>
                    <a:pt x="40672" y="1429"/>
                    <a:pt x="43243" y="4381"/>
                  </a:cubicBezTo>
                  <a:cubicBezTo>
                    <a:pt x="45815" y="7239"/>
                    <a:pt x="47053" y="10954"/>
                    <a:pt x="47053" y="15430"/>
                  </a:cubicBezTo>
                  <a:cubicBezTo>
                    <a:pt x="47053" y="20860"/>
                    <a:pt x="45529" y="25241"/>
                    <a:pt x="42386" y="28384"/>
                  </a:cubicBezTo>
                  <a:cubicBezTo>
                    <a:pt x="39243" y="31623"/>
                    <a:pt x="34861" y="33147"/>
                    <a:pt x="29242" y="33147"/>
                  </a:cubicBezTo>
                  <a:lnTo>
                    <a:pt x="29051" y="33147"/>
                  </a:lnTo>
                  <a:cubicBezTo>
                    <a:pt x="24003" y="33242"/>
                    <a:pt x="20098" y="31814"/>
                    <a:pt x="17526" y="28861"/>
                  </a:cubicBez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09" name="Freeform: Shape 1071">
              <a:extLst>
                <a:ext uri="{FF2B5EF4-FFF2-40B4-BE49-F238E27FC236}">
                  <a16:creationId xmlns:a16="http://schemas.microsoft.com/office/drawing/2014/main" id="{5ACCB1AD-C873-4B0A-DD37-0D63CD1BCBAC}"/>
                </a:ext>
              </a:extLst>
            </p:cNvPr>
            <p:cNvSpPr/>
            <p:nvPr/>
          </p:nvSpPr>
          <p:spPr>
            <a:xfrm>
              <a:off x="13351192" y="7044848"/>
              <a:ext cx="65055" cy="197072"/>
            </a:xfrm>
            <a:custGeom>
              <a:avLst/>
              <a:gdLst>
                <a:gd name="connsiteX0" fmla="*/ 19526 w 65055"/>
                <a:gd name="connsiteY0" fmla="*/ 17621 h 197072"/>
                <a:gd name="connsiteX1" fmla="*/ 0 w 65055"/>
                <a:gd name="connsiteY1" fmla="*/ 14954 h 197072"/>
                <a:gd name="connsiteX2" fmla="*/ 0 w 65055"/>
                <a:gd name="connsiteY2" fmla="*/ 4572 h 197072"/>
                <a:gd name="connsiteX3" fmla="*/ 38767 w 65055"/>
                <a:gd name="connsiteY3" fmla="*/ 0 h 197072"/>
                <a:gd name="connsiteX4" fmla="*/ 39243 w 65055"/>
                <a:gd name="connsiteY4" fmla="*/ 0 h 197072"/>
                <a:gd name="connsiteX5" fmla="*/ 44577 w 65055"/>
                <a:gd name="connsiteY5" fmla="*/ 3620 h 197072"/>
                <a:gd name="connsiteX6" fmla="*/ 44577 w 65055"/>
                <a:gd name="connsiteY6" fmla="*/ 183356 h 197072"/>
                <a:gd name="connsiteX7" fmla="*/ 65056 w 65055"/>
                <a:gd name="connsiteY7" fmla="*/ 185261 h 197072"/>
                <a:gd name="connsiteX8" fmla="*/ 65056 w 65055"/>
                <a:gd name="connsiteY8" fmla="*/ 197072 h 197072"/>
                <a:gd name="connsiteX9" fmla="*/ 95 w 65055"/>
                <a:gd name="connsiteY9" fmla="*/ 197072 h 197072"/>
                <a:gd name="connsiteX10" fmla="*/ 95 w 65055"/>
                <a:gd name="connsiteY10" fmla="*/ 185261 h 197072"/>
                <a:gd name="connsiteX11" fmla="*/ 19621 w 65055"/>
                <a:gd name="connsiteY11" fmla="*/ 183070 h 197072"/>
                <a:gd name="connsiteX12" fmla="*/ 19621 w 65055"/>
                <a:gd name="connsiteY12" fmla="*/ 17621 h 19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55" h="197072">
                  <a:moveTo>
                    <a:pt x="19526" y="17621"/>
                  </a:moveTo>
                  <a:lnTo>
                    <a:pt x="0" y="14954"/>
                  </a:lnTo>
                  <a:lnTo>
                    <a:pt x="0" y="4572"/>
                  </a:lnTo>
                  <a:lnTo>
                    <a:pt x="38767" y="0"/>
                  </a:lnTo>
                  <a:lnTo>
                    <a:pt x="39243" y="0"/>
                  </a:lnTo>
                  <a:lnTo>
                    <a:pt x="44577" y="3620"/>
                  </a:lnTo>
                  <a:lnTo>
                    <a:pt x="44577" y="183356"/>
                  </a:lnTo>
                  <a:lnTo>
                    <a:pt x="65056" y="185261"/>
                  </a:lnTo>
                  <a:lnTo>
                    <a:pt x="65056" y="197072"/>
                  </a:lnTo>
                  <a:lnTo>
                    <a:pt x="95" y="197072"/>
                  </a:lnTo>
                  <a:lnTo>
                    <a:pt x="95" y="185261"/>
                  </a:lnTo>
                  <a:lnTo>
                    <a:pt x="19621" y="183070"/>
                  </a:lnTo>
                  <a:lnTo>
                    <a:pt x="19621" y="17621"/>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10" name="Freeform: Shape 1072">
              <a:extLst>
                <a:ext uri="{FF2B5EF4-FFF2-40B4-BE49-F238E27FC236}">
                  <a16:creationId xmlns:a16="http://schemas.microsoft.com/office/drawing/2014/main" id="{0C78148C-3C9F-C663-8A97-566F0F41040B}"/>
                </a:ext>
              </a:extLst>
            </p:cNvPr>
            <p:cNvSpPr/>
            <p:nvPr/>
          </p:nvSpPr>
          <p:spPr>
            <a:xfrm>
              <a:off x="13432821" y="7104760"/>
              <a:ext cx="110680" cy="139827"/>
            </a:xfrm>
            <a:custGeom>
              <a:avLst/>
              <a:gdLst>
                <a:gd name="connsiteX0" fmla="*/ 15240 w 110680"/>
                <a:gd name="connsiteY0" fmla="*/ 120872 h 139827"/>
                <a:gd name="connsiteX1" fmla="*/ 0 w 110680"/>
                <a:gd name="connsiteY1" fmla="*/ 70104 h 139827"/>
                <a:gd name="connsiteX2" fmla="*/ 7906 w 110680"/>
                <a:gd name="connsiteY2" fmla="*/ 33242 h 139827"/>
                <a:gd name="connsiteX3" fmla="*/ 30194 w 110680"/>
                <a:gd name="connsiteY3" fmla="*/ 8668 h 139827"/>
                <a:gd name="connsiteX4" fmla="*/ 62770 w 110680"/>
                <a:gd name="connsiteY4" fmla="*/ 0 h 139827"/>
                <a:gd name="connsiteX5" fmla="*/ 97536 w 110680"/>
                <a:gd name="connsiteY5" fmla="*/ 12383 h 139827"/>
                <a:gd name="connsiteX6" fmla="*/ 110681 w 110680"/>
                <a:gd name="connsiteY6" fmla="*/ 47911 h 139827"/>
                <a:gd name="connsiteX7" fmla="*/ 108966 w 110680"/>
                <a:gd name="connsiteY7" fmla="*/ 70295 h 139827"/>
                <a:gd name="connsiteX8" fmla="*/ 26194 w 110680"/>
                <a:gd name="connsiteY8" fmla="*/ 70295 h 139827"/>
                <a:gd name="connsiteX9" fmla="*/ 37243 w 110680"/>
                <a:gd name="connsiteY9" fmla="*/ 108680 h 139827"/>
                <a:gd name="connsiteX10" fmla="*/ 67342 w 110680"/>
                <a:gd name="connsiteY10" fmla="*/ 123254 h 139827"/>
                <a:gd name="connsiteX11" fmla="*/ 87440 w 110680"/>
                <a:gd name="connsiteY11" fmla="*/ 119729 h 139827"/>
                <a:gd name="connsiteX12" fmla="*/ 103727 w 110680"/>
                <a:gd name="connsiteY12" fmla="*/ 111443 h 139827"/>
                <a:gd name="connsiteX13" fmla="*/ 108299 w 110680"/>
                <a:gd name="connsiteY13" fmla="*/ 122015 h 139827"/>
                <a:gd name="connsiteX14" fmla="*/ 87630 w 110680"/>
                <a:gd name="connsiteY14" fmla="*/ 134493 h 139827"/>
                <a:gd name="connsiteX15" fmla="*/ 59722 w 110680"/>
                <a:gd name="connsiteY15" fmla="*/ 139827 h 139827"/>
                <a:gd name="connsiteX16" fmla="*/ 15240 w 110680"/>
                <a:gd name="connsiteY16" fmla="*/ 120872 h 139827"/>
                <a:gd name="connsiteX17" fmla="*/ 84201 w 110680"/>
                <a:gd name="connsiteY17" fmla="*/ 57531 h 139827"/>
                <a:gd name="connsiteX18" fmla="*/ 84963 w 110680"/>
                <a:gd name="connsiteY18" fmla="*/ 47149 h 139827"/>
                <a:gd name="connsiteX19" fmla="*/ 78391 w 110680"/>
                <a:gd name="connsiteY19" fmla="*/ 22479 h 139827"/>
                <a:gd name="connsiteX20" fmla="*/ 58293 w 110680"/>
                <a:gd name="connsiteY20" fmla="*/ 13430 h 139827"/>
                <a:gd name="connsiteX21" fmla="*/ 36004 w 110680"/>
                <a:gd name="connsiteY21" fmla="*/ 23527 h 139827"/>
                <a:gd name="connsiteX22" fmla="*/ 26479 w 110680"/>
                <a:gd name="connsiteY22" fmla="*/ 57436 h 139827"/>
                <a:gd name="connsiteX23" fmla="*/ 84201 w 110680"/>
                <a:gd name="connsiteY23" fmla="*/ 57436 h 1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680" h="139827">
                  <a:moveTo>
                    <a:pt x="15240" y="120872"/>
                  </a:moveTo>
                  <a:cubicBezTo>
                    <a:pt x="5048" y="108204"/>
                    <a:pt x="0" y="91250"/>
                    <a:pt x="0" y="70104"/>
                  </a:cubicBezTo>
                  <a:cubicBezTo>
                    <a:pt x="0" y="56102"/>
                    <a:pt x="2667" y="43910"/>
                    <a:pt x="7906" y="33242"/>
                  </a:cubicBezTo>
                  <a:cubicBezTo>
                    <a:pt x="13145" y="22574"/>
                    <a:pt x="20574" y="14478"/>
                    <a:pt x="30194" y="8668"/>
                  </a:cubicBezTo>
                  <a:cubicBezTo>
                    <a:pt x="39815" y="2858"/>
                    <a:pt x="50578" y="0"/>
                    <a:pt x="62770" y="0"/>
                  </a:cubicBezTo>
                  <a:cubicBezTo>
                    <a:pt x="77724" y="0"/>
                    <a:pt x="89249" y="4096"/>
                    <a:pt x="97536" y="12383"/>
                  </a:cubicBezTo>
                  <a:cubicBezTo>
                    <a:pt x="105823" y="20669"/>
                    <a:pt x="110204" y="32480"/>
                    <a:pt x="110681" y="47911"/>
                  </a:cubicBezTo>
                  <a:cubicBezTo>
                    <a:pt x="110681" y="57722"/>
                    <a:pt x="110109" y="65151"/>
                    <a:pt x="108966" y="70295"/>
                  </a:cubicBezTo>
                  <a:lnTo>
                    <a:pt x="26194" y="70295"/>
                  </a:lnTo>
                  <a:cubicBezTo>
                    <a:pt x="26479" y="86201"/>
                    <a:pt x="30194" y="98965"/>
                    <a:pt x="37243" y="108680"/>
                  </a:cubicBezTo>
                  <a:cubicBezTo>
                    <a:pt x="44291" y="118396"/>
                    <a:pt x="54293" y="123254"/>
                    <a:pt x="67342" y="123254"/>
                  </a:cubicBezTo>
                  <a:cubicBezTo>
                    <a:pt x="73724" y="123254"/>
                    <a:pt x="80486" y="122111"/>
                    <a:pt x="87440" y="119729"/>
                  </a:cubicBezTo>
                  <a:cubicBezTo>
                    <a:pt x="94393" y="117443"/>
                    <a:pt x="99822" y="114586"/>
                    <a:pt x="103727" y="111443"/>
                  </a:cubicBezTo>
                  <a:lnTo>
                    <a:pt x="108299" y="122015"/>
                  </a:lnTo>
                  <a:cubicBezTo>
                    <a:pt x="103632" y="126873"/>
                    <a:pt x="96774" y="130969"/>
                    <a:pt x="87630" y="134493"/>
                  </a:cubicBezTo>
                  <a:cubicBezTo>
                    <a:pt x="78486" y="138017"/>
                    <a:pt x="69152" y="139827"/>
                    <a:pt x="59722" y="139827"/>
                  </a:cubicBezTo>
                  <a:cubicBezTo>
                    <a:pt x="40291" y="139827"/>
                    <a:pt x="25432" y="133541"/>
                    <a:pt x="15240" y="120872"/>
                  </a:cubicBezTo>
                  <a:close/>
                  <a:moveTo>
                    <a:pt x="84201" y="57531"/>
                  </a:moveTo>
                  <a:cubicBezTo>
                    <a:pt x="84677" y="54197"/>
                    <a:pt x="84963" y="50768"/>
                    <a:pt x="84963" y="47149"/>
                  </a:cubicBezTo>
                  <a:cubicBezTo>
                    <a:pt x="84773" y="36767"/>
                    <a:pt x="82582" y="28480"/>
                    <a:pt x="78391" y="22479"/>
                  </a:cubicBezTo>
                  <a:cubicBezTo>
                    <a:pt x="74104" y="16478"/>
                    <a:pt x="67437" y="13430"/>
                    <a:pt x="58293" y="13430"/>
                  </a:cubicBezTo>
                  <a:cubicBezTo>
                    <a:pt x="48959" y="13430"/>
                    <a:pt x="41529" y="16764"/>
                    <a:pt x="36004" y="23527"/>
                  </a:cubicBezTo>
                  <a:cubicBezTo>
                    <a:pt x="30480" y="30290"/>
                    <a:pt x="27337" y="41529"/>
                    <a:pt x="26479" y="57436"/>
                  </a:cubicBezTo>
                  <a:lnTo>
                    <a:pt x="84201" y="57436"/>
                  </a:lnTo>
                  <a:close/>
                </a:path>
              </a:pathLst>
            </a:custGeom>
            <a:solidFill>
              <a:srgbClr val="262262"/>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grpSp>
      <p:grpSp>
        <p:nvGrpSpPr>
          <p:cNvPr id="111" name="Graphic 175">
            <a:extLst>
              <a:ext uri="{FF2B5EF4-FFF2-40B4-BE49-F238E27FC236}">
                <a16:creationId xmlns:a16="http://schemas.microsoft.com/office/drawing/2014/main" id="{83B33FE2-3782-E0E1-4C43-E3047E7117AF}"/>
              </a:ext>
            </a:extLst>
          </p:cNvPr>
          <p:cNvGrpSpPr>
            <a:grpSpLocks noChangeAspect="1"/>
          </p:cNvGrpSpPr>
          <p:nvPr userDrawn="1"/>
        </p:nvGrpSpPr>
        <p:grpSpPr bwMode="auto">
          <a:xfrm>
            <a:off x="4205288" y="9053513"/>
            <a:ext cx="4119562" cy="4119562"/>
            <a:chOff x="10648950" y="5323681"/>
            <a:chExt cx="3089433" cy="3089433"/>
          </a:xfrm>
        </p:grpSpPr>
        <p:sp>
          <p:nvSpPr>
            <p:cNvPr id="112" name="Freeform: Shape 1074">
              <a:extLst>
                <a:ext uri="{FF2B5EF4-FFF2-40B4-BE49-F238E27FC236}">
                  <a16:creationId xmlns:a16="http://schemas.microsoft.com/office/drawing/2014/main" id="{C40A06D0-FE1A-6421-CB3B-CDF47432ECEB}"/>
                </a:ext>
              </a:extLst>
            </p:cNvPr>
            <p:cNvSpPr/>
            <p:nvPr/>
          </p:nvSpPr>
          <p:spPr>
            <a:xfrm>
              <a:off x="10648950" y="5323681"/>
              <a:ext cx="1310777" cy="2622744"/>
            </a:xfrm>
            <a:custGeom>
              <a:avLst/>
              <a:gdLst>
                <a:gd name="connsiteX0" fmla="*/ 1311212 w 1311211"/>
                <a:gd name="connsiteY0" fmla="*/ 0 h 2622423"/>
                <a:gd name="connsiteX1" fmla="*/ 0 w 1311211"/>
                <a:gd name="connsiteY1" fmla="*/ 1311212 h 2622423"/>
                <a:gd name="connsiteX2" fmla="*/ 1311212 w 1311211"/>
                <a:gd name="connsiteY2" fmla="*/ 2622423 h 2622423"/>
                <a:gd name="connsiteX3" fmla="*/ 1311212 w 1311211"/>
                <a:gd name="connsiteY3" fmla="*/ 0 h 2622423"/>
              </a:gdLst>
              <a:ahLst/>
              <a:cxnLst>
                <a:cxn ang="0">
                  <a:pos x="connsiteX0" y="connsiteY0"/>
                </a:cxn>
                <a:cxn ang="0">
                  <a:pos x="connsiteX1" y="connsiteY1"/>
                </a:cxn>
                <a:cxn ang="0">
                  <a:pos x="connsiteX2" y="connsiteY2"/>
                </a:cxn>
                <a:cxn ang="0">
                  <a:pos x="connsiteX3" y="connsiteY3"/>
                </a:cxn>
              </a:cxnLst>
              <a:rect l="l" t="t" r="r" b="b"/>
              <a:pathLst>
                <a:path w="1311211" h="2622423">
                  <a:moveTo>
                    <a:pt x="1311212" y="0"/>
                  </a:moveTo>
                  <a:cubicBezTo>
                    <a:pt x="587026" y="0"/>
                    <a:pt x="0" y="587026"/>
                    <a:pt x="0" y="1311212"/>
                  </a:cubicBezTo>
                  <a:cubicBezTo>
                    <a:pt x="0" y="2035397"/>
                    <a:pt x="587026" y="2622423"/>
                    <a:pt x="1311212" y="2622423"/>
                  </a:cubicBezTo>
                  <a:lnTo>
                    <a:pt x="1311212" y="0"/>
                  </a:lnTo>
                  <a:close/>
                </a:path>
              </a:pathLst>
            </a:custGeom>
            <a:solidFill>
              <a:schemeClr val="accent3"/>
            </a:solidFill>
            <a:ln w="9525" cap="flat">
              <a:noFill/>
              <a:prstDash val="solid"/>
              <a:miter/>
            </a:ln>
          </p:spPr>
          <p:txBody>
            <a:bodyPr anchor="ctr"/>
            <a:lstStyle/>
            <a:p>
              <a:pPr eaLnBrk="1" fontAlgn="auto" hangingPunct="1">
                <a:spcBef>
                  <a:spcPts val="0"/>
                </a:spcBef>
                <a:spcAft>
                  <a:spcPts val="0"/>
                </a:spcAft>
                <a:defRPr/>
              </a:pPr>
              <a:endParaRPr lang="ro-RO">
                <a:latin typeface="+mn-lt"/>
              </a:endParaRPr>
            </a:p>
          </p:txBody>
        </p:sp>
        <p:sp>
          <p:nvSpPr>
            <p:cNvPr id="113" name="Freeform: Shape 115">
              <a:extLst>
                <a:ext uri="{FF2B5EF4-FFF2-40B4-BE49-F238E27FC236}">
                  <a16:creationId xmlns:a16="http://schemas.microsoft.com/office/drawing/2014/main" id="{FFCCF71B-70CA-30BD-B733-245B77D8186F}"/>
                </a:ext>
              </a:extLst>
            </p:cNvPr>
            <p:cNvSpPr>
              <a:spLocks/>
            </p:cNvSpPr>
            <p:nvPr/>
          </p:nvSpPr>
          <p:spPr bwMode="auto">
            <a:xfrm>
              <a:off x="11960161" y="5323681"/>
              <a:ext cx="1778222" cy="3089433"/>
            </a:xfrm>
            <a:custGeom>
              <a:avLst/>
              <a:gdLst>
                <a:gd name="T0" fmla="*/ 1778222 w 1778222"/>
                <a:gd name="T1" fmla="*/ 2683955 h 3089433"/>
                <a:gd name="T2" fmla="*/ 1059275 w 1778222"/>
                <a:gd name="T3" fmla="*/ 2083594 h 3089433"/>
                <a:gd name="T4" fmla="*/ 1311116 w 1778222"/>
                <a:gd name="T5" fmla="*/ 1311212 h 3089433"/>
                <a:gd name="T6" fmla="*/ 0 w 1778222"/>
                <a:gd name="T7" fmla="*/ 0 h 3089433"/>
                <a:gd name="T8" fmla="*/ 0 w 1778222"/>
                <a:gd name="T9" fmla="*/ 2622328 h 3089433"/>
                <a:gd name="T10" fmla="*/ 772382 w 1778222"/>
                <a:gd name="T11" fmla="*/ 2370487 h 3089433"/>
                <a:gd name="T12" fmla="*/ 1372743 w 1778222"/>
                <a:gd name="T13" fmla="*/ 3089434 h 3089433"/>
                <a:gd name="T14" fmla="*/ 1778222 w 1778222"/>
                <a:gd name="T15" fmla="*/ 2683955 h 30894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78222" h="3089433">
                  <a:moveTo>
                    <a:pt x="1778222" y="2683955"/>
                  </a:moveTo>
                  <a:lnTo>
                    <a:pt x="1059275" y="2083594"/>
                  </a:lnTo>
                  <a:cubicBezTo>
                    <a:pt x="1217486" y="1866900"/>
                    <a:pt x="1311116" y="1600010"/>
                    <a:pt x="1311116" y="1311212"/>
                  </a:cubicBezTo>
                  <a:cubicBezTo>
                    <a:pt x="1311116" y="587026"/>
                    <a:pt x="724090" y="0"/>
                    <a:pt x="0" y="0"/>
                  </a:cubicBezTo>
                  <a:lnTo>
                    <a:pt x="0" y="2622328"/>
                  </a:lnTo>
                  <a:cubicBezTo>
                    <a:pt x="288893" y="2622328"/>
                    <a:pt x="555688" y="2528697"/>
                    <a:pt x="772382" y="2370487"/>
                  </a:cubicBezTo>
                  <a:lnTo>
                    <a:pt x="1372743" y="3089434"/>
                  </a:lnTo>
                  <a:lnTo>
                    <a:pt x="1778222" y="2683955"/>
                  </a:lnTo>
                  <a:close/>
                </a:path>
              </a:pathLst>
            </a:custGeom>
            <a:solidFill>
              <a:schemeClr val="tx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ro-RO"/>
            </a:p>
          </p:txBody>
        </p:sp>
      </p:grpSp>
      <p:sp>
        <p:nvSpPr>
          <p:cNvPr id="2" name="Title 1"/>
          <p:cNvSpPr>
            <a:spLocks noGrp="1"/>
          </p:cNvSpPr>
          <p:nvPr>
            <p:ph type="ctrTitle"/>
          </p:nvPr>
        </p:nvSpPr>
        <p:spPr>
          <a:xfrm>
            <a:off x="8924400" y="7848600"/>
            <a:ext cx="8925450" cy="3051702"/>
          </a:xfrm>
        </p:spPr>
        <p:txBody>
          <a:bodyPr anchor="b">
            <a:normAutofit/>
          </a:bodyPr>
          <a:lstStyle>
            <a:lvl1pPr algn="l">
              <a:defRPr sz="6600" b="1">
                <a:solidFill>
                  <a:schemeClr val="tx2"/>
                </a:solidFill>
                <a:latin typeface="+mn-lt"/>
              </a:defRPr>
            </a:lvl1pPr>
          </a:lstStyle>
          <a:p>
            <a:endParaRPr lang="en-US" dirty="0"/>
          </a:p>
        </p:txBody>
      </p:sp>
      <p:sp>
        <p:nvSpPr>
          <p:cNvPr id="3" name="Subtitle 2"/>
          <p:cNvSpPr>
            <a:spLocks noGrp="1"/>
          </p:cNvSpPr>
          <p:nvPr>
            <p:ph type="subTitle" idx="1"/>
          </p:nvPr>
        </p:nvSpPr>
        <p:spPr>
          <a:xfrm>
            <a:off x="8924400" y="11364620"/>
            <a:ext cx="8925450" cy="1016352"/>
          </a:xfrm>
        </p:spPr>
        <p:txBody>
          <a:bodyPr>
            <a:noAutofit/>
          </a:bodyPr>
          <a:lstStyle>
            <a:lvl1pPr marL="0" indent="0" algn="l">
              <a:lnSpc>
                <a:spcPct val="100000"/>
              </a:lnSpc>
              <a:spcBef>
                <a:spcPts val="0"/>
              </a:spcBef>
              <a:buNone/>
              <a:defRPr sz="3000">
                <a:solidFill>
                  <a:schemeClr val="tx2"/>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
        <p:nvSpPr>
          <p:cNvPr id="114" name="Date Placeholder 9">
            <a:extLst>
              <a:ext uri="{FF2B5EF4-FFF2-40B4-BE49-F238E27FC236}">
                <a16:creationId xmlns:a16="http://schemas.microsoft.com/office/drawing/2014/main" id="{AEC9B1E6-005D-FE74-C6C4-BF707EC7759D}"/>
              </a:ext>
            </a:extLst>
          </p:cNvPr>
          <p:cNvSpPr>
            <a:spLocks noGrp="1"/>
          </p:cNvSpPr>
          <p:nvPr>
            <p:ph type="dt" sz="half" idx="10"/>
          </p:nvPr>
        </p:nvSpPr>
        <p:spPr>
          <a:xfrm>
            <a:off x="1260475" y="12153900"/>
            <a:ext cx="4694238" cy="731838"/>
          </a:xfrm>
        </p:spPr>
        <p:txBody>
          <a:bodyPr/>
          <a:lstStyle>
            <a:lvl1pPr>
              <a:defRPr sz="2200">
                <a:solidFill>
                  <a:schemeClr val="bg1"/>
                </a:solidFill>
              </a:defRPr>
            </a:lvl1pPr>
          </a:lstStyle>
          <a:p>
            <a:pPr>
              <a:defRPr/>
            </a:pPr>
            <a:fld id="{3E0E591C-D53C-4520-857D-F65F63074932}" type="datetimeFigureOut">
              <a:rPr lang="ro-RO"/>
              <a:pPr>
                <a:defRPr/>
              </a:pPr>
              <a:t>01.02.2024</a:t>
            </a:fld>
            <a:endParaRPr lang="ro-RO"/>
          </a:p>
        </p:txBody>
      </p:sp>
    </p:spTree>
    <p:extLst>
      <p:ext uri="{BB962C8B-B14F-4D97-AF65-F5344CB8AC3E}">
        <p14:creationId xmlns:p14="http://schemas.microsoft.com/office/powerpoint/2010/main" val="25959279"/>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F8A77D0-739B-D07B-C48A-E38A610FB17D}"/>
              </a:ext>
            </a:extLst>
          </p:cNvPr>
          <p:cNvSpPr>
            <a:spLocks noGrp="1" noChangeArrowheads="1"/>
          </p:cNvSpPr>
          <p:nvPr>
            <p:ph type="title"/>
          </p:nvPr>
        </p:nvSpPr>
        <p:spPr bwMode="auto">
          <a:xfrm>
            <a:off x="1676400" y="731838"/>
            <a:ext cx="210312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o-RO"/>
              <a:t>Click to edit Master title style</a:t>
            </a:r>
          </a:p>
        </p:txBody>
      </p:sp>
      <p:sp>
        <p:nvSpPr>
          <p:cNvPr id="1027" name="Text Placeholder 2">
            <a:extLst>
              <a:ext uri="{FF2B5EF4-FFF2-40B4-BE49-F238E27FC236}">
                <a16:creationId xmlns:a16="http://schemas.microsoft.com/office/drawing/2014/main" id="{64E90E7D-7CB7-8997-E8E1-A0F347DED4CF}"/>
              </a:ext>
            </a:extLst>
          </p:cNvPr>
          <p:cNvSpPr>
            <a:spLocks noGrp="1" noChangeArrowheads="1"/>
          </p:cNvSpPr>
          <p:nvPr>
            <p:ph type="body" idx="1"/>
          </p:nvPr>
        </p:nvSpPr>
        <p:spPr bwMode="auto">
          <a:xfrm>
            <a:off x="1676400" y="3656013"/>
            <a:ext cx="21031200" cy="871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o-RO"/>
              <a:t>Click to edit Master text styles</a:t>
            </a:r>
          </a:p>
          <a:p>
            <a:pPr lvl="1"/>
            <a:r>
              <a:rPr lang="en-US" altLang="ro-RO"/>
              <a:t>Second level</a:t>
            </a:r>
          </a:p>
          <a:p>
            <a:pPr lvl="2"/>
            <a:r>
              <a:rPr lang="en-US" altLang="ro-RO"/>
              <a:t>Third level</a:t>
            </a:r>
          </a:p>
          <a:p>
            <a:pPr lvl="3"/>
            <a:r>
              <a:rPr lang="en-US" altLang="ro-RO"/>
              <a:t>Fourth level</a:t>
            </a:r>
          </a:p>
          <a:p>
            <a:pPr lvl="4"/>
            <a:r>
              <a:rPr lang="en-US" altLang="ro-RO"/>
              <a:t>Fifth level</a:t>
            </a:r>
          </a:p>
        </p:txBody>
      </p:sp>
      <p:sp>
        <p:nvSpPr>
          <p:cNvPr id="4" name="Date Placeholder 3">
            <a:extLst>
              <a:ext uri="{FF2B5EF4-FFF2-40B4-BE49-F238E27FC236}">
                <a16:creationId xmlns:a16="http://schemas.microsoft.com/office/drawing/2014/main" id="{620D6492-7446-8A00-3B35-C8EB19F9DB51}"/>
              </a:ext>
            </a:extLst>
          </p:cNvPr>
          <p:cNvSpPr>
            <a:spLocks noGrp="1"/>
          </p:cNvSpPr>
          <p:nvPr>
            <p:ph type="dt" sz="half" idx="2"/>
          </p:nvPr>
        </p:nvSpPr>
        <p:spPr>
          <a:xfrm>
            <a:off x="1676400" y="12728575"/>
            <a:ext cx="5486400" cy="731838"/>
          </a:xfrm>
          <a:prstGeom prst="rect">
            <a:avLst/>
          </a:prstGeom>
        </p:spPr>
        <p:txBody>
          <a:bodyPr vert="horz" wrap="square" lIns="91440" tIns="45720" rIns="91440" bIns="45720" numCol="1" anchor="ctr" anchorCtr="0" compatLnSpc="1">
            <a:prstTxWarp prst="textNoShape">
              <a:avLst/>
            </a:prstTxWarp>
          </a:bodyPr>
          <a:lstStyle>
            <a:lvl1pPr eaLnBrk="1" hangingPunct="1">
              <a:defRPr sz="2400">
                <a:solidFill>
                  <a:srgbClr val="A3A3A3"/>
                </a:solidFill>
              </a:defRPr>
            </a:lvl1pPr>
          </a:lstStyle>
          <a:p>
            <a:pPr>
              <a:defRPr/>
            </a:pPr>
            <a:fld id="{EFF3C62E-44FA-4C8E-B484-2AA6FA95EE87}" type="datetimeFigureOut">
              <a:rPr lang="ro-RO"/>
              <a:pPr>
                <a:defRPr/>
              </a:pPr>
              <a:t>01.02.2024</a:t>
            </a:fld>
            <a:endParaRPr lang="ro-RO"/>
          </a:p>
        </p:txBody>
      </p:sp>
      <p:sp>
        <p:nvSpPr>
          <p:cNvPr id="5" name="Footer Placeholder 4">
            <a:extLst>
              <a:ext uri="{FF2B5EF4-FFF2-40B4-BE49-F238E27FC236}">
                <a16:creationId xmlns:a16="http://schemas.microsoft.com/office/drawing/2014/main" id="{1B857AA2-2B98-BA49-D4B2-9A0340EA5BCE}"/>
              </a:ext>
            </a:extLst>
          </p:cNvPr>
          <p:cNvSpPr>
            <a:spLocks noGrp="1"/>
          </p:cNvSpPr>
          <p:nvPr>
            <p:ph type="ftr" sz="quarter" idx="3"/>
          </p:nvPr>
        </p:nvSpPr>
        <p:spPr>
          <a:xfrm>
            <a:off x="8077200" y="12728575"/>
            <a:ext cx="8229600" cy="731838"/>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2400">
                <a:solidFill>
                  <a:srgbClr val="A3A3A3"/>
                </a:solidFill>
              </a:defRPr>
            </a:lvl1pPr>
          </a:lstStyle>
          <a:p>
            <a:pPr>
              <a:defRPr/>
            </a:pPr>
            <a:endParaRPr lang="ro-RO"/>
          </a:p>
        </p:txBody>
      </p:sp>
      <p:sp>
        <p:nvSpPr>
          <p:cNvPr id="6" name="Slide Number Placeholder 5">
            <a:extLst>
              <a:ext uri="{FF2B5EF4-FFF2-40B4-BE49-F238E27FC236}">
                <a16:creationId xmlns:a16="http://schemas.microsoft.com/office/drawing/2014/main" id="{4021CE2F-176B-8551-DF21-87294E7ECF83}"/>
              </a:ext>
            </a:extLst>
          </p:cNvPr>
          <p:cNvSpPr>
            <a:spLocks noGrp="1"/>
          </p:cNvSpPr>
          <p:nvPr>
            <p:ph type="sldNum" sz="quarter" idx="4"/>
          </p:nvPr>
        </p:nvSpPr>
        <p:spPr>
          <a:xfrm>
            <a:off x="17221200" y="12728575"/>
            <a:ext cx="5486400" cy="73183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400">
                <a:solidFill>
                  <a:srgbClr val="A3A3A3"/>
                </a:solidFill>
              </a:defRPr>
            </a:lvl1pPr>
          </a:lstStyle>
          <a:p>
            <a:fld id="{C52E73ED-4D03-4126-88DE-3D13B0238C4E}" type="slidenum">
              <a:rPr lang="ro-RO" altLang="en-US"/>
              <a:pPr/>
              <a:t>‹#›</a:t>
            </a:fld>
            <a:endParaRPr lang="ro-RO" altLang="en-US"/>
          </a:p>
        </p:txBody>
      </p:sp>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Lst>
  <p:txStyles>
    <p:titleStyle>
      <a:lvl1pPr algn="l" defTabSz="1828800" rtl="0" eaLnBrk="0" fontAlgn="base" hangingPunct="0">
        <a:lnSpc>
          <a:spcPct val="90000"/>
        </a:lnSpc>
        <a:spcBef>
          <a:spcPct val="0"/>
        </a:spcBef>
        <a:spcAft>
          <a:spcPct val="0"/>
        </a:spcAft>
        <a:defRPr sz="8800" b="1" kern="1200">
          <a:solidFill>
            <a:schemeClr val="tx2"/>
          </a:solidFill>
          <a:latin typeface="+mj-lt"/>
          <a:ea typeface="+mj-ea"/>
          <a:cs typeface="+mj-cs"/>
        </a:defRPr>
      </a:lvl1pPr>
      <a:lvl2pPr algn="l" defTabSz="1828800" rtl="0" eaLnBrk="0" fontAlgn="base" hangingPunct="0">
        <a:lnSpc>
          <a:spcPct val="90000"/>
        </a:lnSpc>
        <a:spcBef>
          <a:spcPct val="0"/>
        </a:spcBef>
        <a:spcAft>
          <a:spcPct val="0"/>
        </a:spcAft>
        <a:defRPr sz="8800" b="1">
          <a:solidFill>
            <a:schemeClr val="tx2"/>
          </a:solidFill>
          <a:latin typeface="Calibri" panose="020F0502020204030204" pitchFamily="34" charset="0"/>
        </a:defRPr>
      </a:lvl2pPr>
      <a:lvl3pPr algn="l" defTabSz="1828800" rtl="0" eaLnBrk="0" fontAlgn="base" hangingPunct="0">
        <a:lnSpc>
          <a:spcPct val="90000"/>
        </a:lnSpc>
        <a:spcBef>
          <a:spcPct val="0"/>
        </a:spcBef>
        <a:spcAft>
          <a:spcPct val="0"/>
        </a:spcAft>
        <a:defRPr sz="8800" b="1">
          <a:solidFill>
            <a:schemeClr val="tx2"/>
          </a:solidFill>
          <a:latin typeface="Calibri" panose="020F0502020204030204" pitchFamily="34" charset="0"/>
        </a:defRPr>
      </a:lvl3pPr>
      <a:lvl4pPr algn="l" defTabSz="1828800" rtl="0" eaLnBrk="0" fontAlgn="base" hangingPunct="0">
        <a:lnSpc>
          <a:spcPct val="90000"/>
        </a:lnSpc>
        <a:spcBef>
          <a:spcPct val="0"/>
        </a:spcBef>
        <a:spcAft>
          <a:spcPct val="0"/>
        </a:spcAft>
        <a:defRPr sz="8800" b="1">
          <a:solidFill>
            <a:schemeClr val="tx2"/>
          </a:solidFill>
          <a:latin typeface="Calibri" panose="020F0502020204030204" pitchFamily="34" charset="0"/>
        </a:defRPr>
      </a:lvl4pPr>
      <a:lvl5pPr algn="l" defTabSz="1828800" rtl="0" eaLnBrk="0" fontAlgn="base" hangingPunct="0">
        <a:lnSpc>
          <a:spcPct val="90000"/>
        </a:lnSpc>
        <a:spcBef>
          <a:spcPct val="0"/>
        </a:spcBef>
        <a:spcAft>
          <a:spcPct val="0"/>
        </a:spcAft>
        <a:defRPr sz="8800" b="1">
          <a:solidFill>
            <a:schemeClr val="tx2"/>
          </a:solidFill>
          <a:latin typeface="Calibri" panose="020F0502020204030204" pitchFamily="34" charset="0"/>
        </a:defRPr>
      </a:lvl5pPr>
      <a:lvl6pPr marL="457200" algn="l" defTabSz="1828800" rtl="0" fontAlgn="base">
        <a:lnSpc>
          <a:spcPct val="90000"/>
        </a:lnSpc>
        <a:spcBef>
          <a:spcPct val="0"/>
        </a:spcBef>
        <a:spcAft>
          <a:spcPct val="0"/>
        </a:spcAft>
        <a:defRPr sz="8800" b="1">
          <a:solidFill>
            <a:schemeClr val="tx2"/>
          </a:solidFill>
          <a:latin typeface="Calibri" panose="020F0502020204030204" pitchFamily="34" charset="0"/>
        </a:defRPr>
      </a:lvl6pPr>
      <a:lvl7pPr marL="914400" algn="l" defTabSz="1828800" rtl="0" fontAlgn="base">
        <a:lnSpc>
          <a:spcPct val="90000"/>
        </a:lnSpc>
        <a:spcBef>
          <a:spcPct val="0"/>
        </a:spcBef>
        <a:spcAft>
          <a:spcPct val="0"/>
        </a:spcAft>
        <a:defRPr sz="8800" b="1">
          <a:solidFill>
            <a:schemeClr val="tx2"/>
          </a:solidFill>
          <a:latin typeface="Calibri" panose="020F0502020204030204" pitchFamily="34" charset="0"/>
        </a:defRPr>
      </a:lvl7pPr>
      <a:lvl8pPr marL="1371600" algn="l" defTabSz="1828800" rtl="0" fontAlgn="base">
        <a:lnSpc>
          <a:spcPct val="90000"/>
        </a:lnSpc>
        <a:spcBef>
          <a:spcPct val="0"/>
        </a:spcBef>
        <a:spcAft>
          <a:spcPct val="0"/>
        </a:spcAft>
        <a:defRPr sz="8800" b="1">
          <a:solidFill>
            <a:schemeClr val="tx2"/>
          </a:solidFill>
          <a:latin typeface="Calibri" panose="020F0502020204030204" pitchFamily="34" charset="0"/>
        </a:defRPr>
      </a:lvl8pPr>
      <a:lvl9pPr marL="1828800" algn="l" defTabSz="1828800" rtl="0" fontAlgn="base">
        <a:lnSpc>
          <a:spcPct val="90000"/>
        </a:lnSpc>
        <a:spcBef>
          <a:spcPct val="0"/>
        </a:spcBef>
        <a:spcAft>
          <a:spcPct val="0"/>
        </a:spcAft>
        <a:defRPr sz="8800" b="1">
          <a:solidFill>
            <a:schemeClr val="tx2"/>
          </a:solidFill>
          <a:latin typeface="Calibri" panose="020F0502020204030204" pitchFamily="34" charset="0"/>
        </a:defRPr>
      </a:lvl9pPr>
    </p:titleStyle>
    <p:bodyStyle>
      <a:lvl1pPr marL="342900" indent="-342900" algn="l" defTabSz="1828800" rtl="0" eaLnBrk="0" fontAlgn="base" hangingPunct="0">
        <a:lnSpc>
          <a:spcPct val="90000"/>
        </a:lnSpc>
        <a:spcBef>
          <a:spcPts val="2000"/>
        </a:spcBef>
        <a:spcAft>
          <a:spcPct val="0"/>
        </a:spcAft>
        <a:buFont typeface="Arial" panose="020B0604020202020204" pitchFamily="34" charset="0"/>
        <a:defRPr sz="5600" kern="1200">
          <a:solidFill>
            <a:schemeClr val="tx1"/>
          </a:solidFill>
          <a:latin typeface="+mn-lt"/>
          <a:ea typeface="+mn-ea"/>
          <a:cs typeface="+mn-cs"/>
        </a:defRPr>
      </a:lvl1pPr>
      <a:lvl2pPr marL="914400" indent="-457200" algn="l" defTabSz="1828800" rtl="0" eaLnBrk="0" fontAlgn="base" hangingPunct="0">
        <a:lnSpc>
          <a:spcPct val="90000"/>
        </a:lnSpc>
        <a:spcBef>
          <a:spcPts val="1000"/>
        </a:spcBef>
        <a:spcAft>
          <a:spcPct val="0"/>
        </a:spcAft>
        <a:buFont typeface="Arial" panose="020B0604020202020204" pitchFamily="34" charset="0"/>
        <a:defRPr sz="4800" kern="1200">
          <a:solidFill>
            <a:schemeClr val="tx1"/>
          </a:solidFill>
          <a:latin typeface="+mn-lt"/>
          <a:ea typeface="+mn-ea"/>
          <a:cs typeface="+mn-cs"/>
        </a:defRPr>
      </a:lvl2pPr>
      <a:lvl3pPr marL="1828800" indent="-914400" algn="l" defTabSz="1828800" rtl="0" eaLnBrk="0" fontAlgn="base" hangingPunct="0">
        <a:lnSpc>
          <a:spcPct val="90000"/>
        </a:lnSpc>
        <a:spcBef>
          <a:spcPts val="1000"/>
        </a:spcBef>
        <a:spcAft>
          <a:spcPct val="0"/>
        </a:spcAft>
        <a:buFont typeface="Arial" panose="020B0604020202020204" pitchFamily="34" charset="0"/>
        <a:defRPr sz="4000" kern="1200">
          <a:solidFill>
            <a:schemeClr val="tx1"/>
          </a:solidFill>
          <a:latin typeface="+mn-lt"/>
          <a:ea typeface="+mn-ea"/>
          <a:cs typeface="+mn-cs"/>
        </a:defRPr>
      </a:lvl3pPr>
      <a:lvl4pPr marL="2743200" indent="-1371600" algn="l" defTabSz="1828800" rtl="0" eaLnBrk="0" fontAlgn="base" hangingPunct="0">
        <a:lnSpc>
          <a:spcPct val="90000"/>
        </a:lnSpc>
        <a:spcBef>
          <a:spcPts val="1000"/>
        </a:spcBef>
        <a:spcAft>
          <a:spcPct val="0"/>
        </a:spcAft>
        <a:buFont typeface="Arial" panose="020B0604020202020204" pitchFamily="34" charset="0"/>
        <a:defRPr sz="3600" kern="1200">
          <a:solidFill>
            <a:schemeClr val="tx1"/>
          </a:solidFill>
          <a:latin typeface="+mn-lt"/>
          <a:ea typeface="+mn-ea"/>
          <a:cs typeface="+mn-cs"/>
        </a:defRPr>
      </a:lvl4pPr>
      <a:lvl5pPr marL="3657600" indent="-1828800" algn="l" defTabSz="1828800" rtl="0" eaLnBrk="0" fontAlgn="base" hangingPunct="0">
        <a:lnSpc>
          <a:spcPct val="90000"/>
        </a:lnSpc>
        <a:spcBef>
          <a:spcPts val="1000"/>
        </a:spcBef>
        <a:spcAft>
          <a:spcPct val="0"/>
        </a:spcAft>
        <a:buFont typeface="Arial" panose="020B0604020202020204" pitchFamily="34" charset="0"/>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A047-96F7-3665-7B86-CE41D1400999}"/>
              </a:ext>
            </a:extLst>
          </p:cNvPr>
          <p:cNvSpPr>
            <a:spLocks noGrp="1"/>
          </p:cNvSpPr>
          <p:nvPr>
            <p:ph type="ctrTitle"/>
          </p:nvPr>
        </p:nvSpPr>
        <p:spPr>
          <a:xfrm>
            <a:off x="8924925" y="7848600"/>
            <a:ext cx="12038013" cy="3051175"/>
          </a:xfrm>
        </p:spPr>
        <p:txBody>
          <a:bodyPr/>
          <a:lstStyle/>
          <a:p>
            <a:pPr eaLnBrk="1" hangingPunct="1">
              <a:defRPr/>
            </a:pPr>
            <a:r>
              <a:rPr lang="ro-RO" dirty="0"/>
              <a:t>DEPRESIA LA ADOLESCENȚI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32C7F-A97D-A5AB-17A1-1A7AD9C0D8A8}"/>
              </a:ext>
            </a:extLst>
          </p:cNvPr>
          <p:cNvSpPr>
            <a:spLocks noGrp="1"/>
          </p:cNvSpPr>
          <p:nvPr>
            <p:ph type="title"/>
          </p:nvPr>
        </p:nvSpPr>
        <p:spPr>
          <a:xfrm>
            <a:off x="2879725" y="1006475"/>
            <a:ext cx="9783763" cy="1501775"/>
          </a:xfrm>
        </p:spPr>
        <p:txBody>
          <a:bodyPr/>
          <a:lstStyle/>
          <a:p>
            <a:pPr>
              <a:defRPr/>
            </a:pPr>
            <a:r>
              <a:rPr lang="ro-RO" sz="4800" dirty="0"/>
              <a:t>Cauzele depresiei la adolescenți</a:t>
            </a:r>
          </a:p>
        </p:txBody>
      </p:sp>
      <p:sp>
        <p:nvSpPr>
          <p:cNvPr id="27651" name="Subtitle 2">
            <a:extLst>
              <a:ext uri="{FF2B5EF4-FFF2-40B4-BE49-F238E27FC236}">
                <a16:creationId xmlns:a16="http://schemas.microsoft.com/office/drawing/2014/main" id="{3A608F66-3FE2-2D60-692C-9283482AC0A0}"/>
              </a:ext>
            </a:extLst>
          </p:cNvPr>
          <p:cNvSpPr>
            <a:spLocks noGrp="1" noChangeArrowheads="1"/>
          </p:cNvSpPr>
          <p:nvPr>
            <p:ph sz="half" idx="1"/>
          </p:nvPr>
        </p:nvSpPr>
        <p:spPr>
          <a:xfrm>
            <a:off x="2879725" y="3238500"/>
            <a:ext cx="9783763" cy="9131300"/>
          </a:xfrm>
        </p:spPr>
        <p:txBody>
          <a:bodyPr/>
          <a:lstStyle/>
          <a:p>
            <a:pPr algn="just">
              <a:spcBef>
                <a:spcPct val="0"/>
              </a:spcBef>
            </a:pPr>
            <a:r>
              <a:rPr lang="ro-RO" altLang="en-US" sz="4000"/>
              <a:t>Alte cauze ale depresiei adolescenților pot include abuzul de alcool și droguri, probleme de familie sau legate de mediul școlar. Depresia poate cauza sau agrava aceste probleme, creând un ciclu care trebuie întrerupt.</a:t>
            </a:r>
          </a:p>
          <a:p>
            <a:pPr>
              <a:spcBef>
                <a:spcPct val="0"/>
              </a:spcBef>
            </a:pPr>
            <a:endParaRPr lang="ro-RO" altLang="en-US" sz="4000"/>
          </a:p>
        </p:txBody>
      </p:sp>
      <p:pic>
        <p:nvPicPr>
          <p:cNvPr id="27652" name="Content Placeholder 4">
            <a:extLst>
              <a:ext uri="{FF2B5EF4-FFF2-40B4-BE49-F238E27FC236}">
                <a16:creationId xmlns:a16="http://schemas.microsoft.com/office/drawing/2014/main" id="{5352B705-E1BA-3385-A352-470EFD5BD00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3246100" y="3238500"/>
            <a:ext cx="9405938" cy="649446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6CB97-0FCA-93AD-FF6D-BBA66C7D45E9}"/>
              </a:ext>
            </a:extLst>
          </p:cNvPr>
          <p:cNvSpPr>
            <a:spLocks noGrp="1"/>
          </p:cNvSpPr>
          <p:nvPr>
            <p:ph type="title"/>
          </p:nvPr>
        </p:nvSpPr>
        <p:spPr>
          <a:xfrm>
            <a:off x="2879725" y="1006475"/>
            <a:ext cx="9783763" cy="1501775"/>
          </a:xfrm>
        </p:spPr>
        <p:txBody>
          <a:bodyPr/>
          <a:lstStyle/>
          <a:p>
            <a:pPr>
              <a:defRPr/>
            </a:pPr>
            <a:r>
              <a:rPr lang="ro-RO" sz="4800" dirty="0"/>
              <a:t>Depresia și utilizarea rețelelor sociale</a:t>
            </a:r>
          </a:p>
        </p:txBody>
      </p:sp>
      <p:sp>
        <p:nvSpPr>
          <p:cNvPr id="3" name="Subtitle 2">
            <a:extLst>
              <a:ext uri="{FF2B5EF4-FFF2-40B4-BE49-F238E27FC236}">
                <a16:creationId xmlns:a16="http://schemas.microsoft.com/office/drawing/2014/main" id="{F030CADE-E77C-6151-4E2E-75DD6450763C}"/>
              </a:ext>
            </a:extLst>
          </p:cNvPr>
          <p:cNvSpPr>
            <a:spLocks noGrp="1"/>
          </p:cNvSpPr>
          <p:nvPr>
            <p:ph sz="half" idx="1"/>
          </p:nvPr>
        </p:nvSpPr>
        <p:spPr>
          <a:xfrm>
            <a:off x="2879725" y="3200400"/>
            <a:ext cx="10988675" cy="9169400"/>
          </a:xfrm>
        </p:spPr>
        <p:txBody>
          <a:bodyPr>
            <a:noAutofit/>
          </a:bodyPr>
          <a:lstStyle/>
          <a:p>
            <a:pPr marL="571500" indent="-571500" algn="just">
              <a:buFont typeface="Arial" panose="020B0604020202020204" pitchFamily="34" charset="0"/>
              <a:buChar char="•"/>
              <a:defRPr/>
            </a:pPr>
            <a:r>
              <a:rPr lang="vi-VN" sz="4000" dirty="0">
                <a:latin typeface="Calibri" pitchFamily="34" charset="0"/>
                <a:cs typeface="Calibri" pitchFamily="34" charset="0"/>
              </a:rPr>
              <a:t>Unele studii fac o legătură între depresia adolescenților și utilizarea rețelelor sociale. </a:t>
            </a:r>
            <a:endParaRPr lang="ro-RO" sz="4000" dirty="0">
              <a:cs typeface="Calibri" pitchFamily="34" charset="0"/>
            </a:endParaRPr>
          </a:p>
          <a:p>
            <a:pPr marL="571500" indent="-571500" algn="just">
              <a:buFont typeface="Arial" panose="020B0604020202020204" pitchFamily="34" charset="0"/>
              <a:buChar char="•"/>
              <a:defRPr/>
            </a:pPr>
            <a:r>
              <a:rPr lang="vi-VN" sz="4000" dirty="0">
                <a:latin typeface="Calibri" pitchFamily="34" charset="0"/>
                <a:cs typeface="Calibri" pitchFamily="34" charset="0"/>
              </a:rPr>
              <a:t>Adolescenții care petrec mai mult timp pe rețelele sociale tind să raporteze rate mai mari de depresie decât colegii lor. </a:t>
            </a:r>
            <a:endParaRPr lang="ro-RO" sz="4000" dirty="0">
              <a:cs typeface="Calibri" pitchFamily="34" charset="0"/>
            </a:endParaRPr>
          </a:p>
          <a:p>
            <a:pPr marL="571500" indent="-571500" algn="just">
              <a:buFont typeface="Arial" panose="020B0604020202020204" pitchFamily="34" charset="0"/>
              <a:buChar char="•"/>
              <a:defRPr/>
            </a:pPr>
            <a:r>
              <a:rPr lang="vi-VN" sz="4000" dirty="0">
                <a:latin typeface="Calibri" pitchFamily="34" charset="0"/>
                <a:cs typeface="Calibri" pitchFamily="34" charset="0"/>
              </a:rPr>
              <a:t>Interacțiunile online pot fi nesatisfăcătoare din punct de vedere emoțional: adolescentul poate vedea imagini cu colegii lor care se bucură de timpul împreună și se pot simți excluși.</a:t>
            </a:r>
            <a:endParaRPr lang="ro-RO" sz="4000" dirty="0">
              <a:cs typeface="Calibri" pitchFamily="34" charset="0"/>
            </a:endParaRPr>
          </a:p>
          <a:p>
            <a:pPr marL="571500" indent="-571500" algn="just">
              <a:buFont typeface="Arial" panose="020B0604020202020204" pitchFamily="34" charset="0"/>
              <a:buChar char="•"/>
              <a:defRPr/>
            </a:pPr>
            <a:r>
              <a:rPr lang="vi-VN" sz="4000" dirty="0">
                <a:latin typeface="Calibri" pitchFamily="34" charset="0"/>
                <a:cs typeface="Calibri" pitchFamily="34" charset="0"/>
              </a:rPr>
              <a:t>Adolescenții pot petrece mult timp comparându-și aspectul și viața cu cele ale semenilor lor. Acest lucru poate afecta stima de sine.</a:t>
            </a:r>
            <a:endParaRPr lang="ro-RO" sz="4000" dirty="0">
              <a:cs typeface="Calibri" pitchFamily="34" charset="0"/>
            </a:endParaRPr>
          </a:p>
          <a:p>
            <a:pPr marL="571500" indent="-571500" algn="just">
              <a:buFont typeface="Arial" panose="020B0604020202020204" pitchFamily="34" charset="0"/>
              <a:buChar char="•"/>
              <a:defRPr/>
            </a:pPr>
            <a:r>
              <a:rPr lang="vi-VN" sz="4000" dirty="0">
                <a:latin typeface="Calibri" pitchFamily="34" charset="0"/>
                <a:cs typeface="Calibri" pitchFamily="34" charset="0"/>
              </a:rPr>
              <a:t>Prea mult timp pe rețelele sociale poate interfera cu rutina de somn a adolescenților, afectându-le indirect starea de spirit.</a:t>
            </a:r>
          </a:p>
          <a:p>
            <a:pPr marL="457200" indent="-457200">
              <a:buFont typeface="Arial" panose="020B0604020202020204" pitchFamily="34" charset="0"/>
              <a:buChar char="•"/>
              <a:defRPr/>
            </a:pPr>
            <a:endParaRPr lang="ro-RO" sz="4000" dirty="0"/>
          </a:p>
        </p:txBody>
      </p:sp>
      <p:pic>
        <p:nvPicPr>
          <p:cNvPr id="28676" name="Content Placeholder 11">
            <a:extLst>
              <a:ext uri="{FF2B5EF4-FFF2-40B4-BE49-F238E27FC236}">
                <a16:creationId xmlns:a16="http://schemas.microsoft.com/office/drawing/2014/main" id="{37F5F01C-A780-3158-10B0-E18AED9F44A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376525" y="3316288"/>
            <a:ext cx="6261100" cy="6262687"/>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8FC0C-9E61-E41F-90C2-968C3CE450D6}"/>
              </a:ext>
            </a:extLst>
          </p:cNvPr>
          <p:cNvSpPr>
            <a:spLocks noGrp="1"/>
          </p:cNvSpPr>
          <p:nvPr>
            <p:ph type="title"/>
          </p:nvPr>
        </p:nvSpPr>
        <p:spPr>
          <a:xfrm>
            <a:off x="2879725" y="1006475"/>
            <a:ext cx="9783763" cy="1501775"/>
          </a:xfrm>
        </p:spPr>
        <p:txBody>
          <a:bodyPr/>
          <a:lstStyle/>
          <a:p>
            <a:pPr>
              <a:defRPr/>
            </a:pPr>
            <a:r>
              <a:rPr lang="ro-RO" sz="5400" dirty="0"/>
              <a:t>Depresia și suicidul</a:t>
            </a:r>
          </a:p>
        </p:txBody>
      </p:sp>
      <p:sp>
        <p:nvSpPr>
          <p:cNvPr id="3" name="Subtitle 2">
            <a:extLst>
              <a:ext uri="{FF2B5EF4-FFF2-40B4-BE49-F238E27FC236}">
                <a16:creationId xmlns:a16="http://schemas.microsoft.com/office/drawing/2014/main" id="{4F8C8E57-0C7E-4D0A-76D2-F7DF0B29A0CC}"/>
              </a:ext>
            </a:extLst>
          </p:cNvPr>
          <p:cNvSpPr>
            <a:spLocks noGrp="1"/>
          </p:cNvSpPr>
          <p:nvPr>
            <p:ph sz="half" idx="1"/>
          </p:nvPr>
        </p:nvSpPr>
        <p:spPr>
          <a:xfrm>
            <a:off x="2206625" y="3238500"/>
            <a:ext cx="9782175" cy="7264400"/>
          </a:xfrm>
        </p:spPr>
        <p:txBody>
          <a:bodyPr/>
          <a:lstStyle/>
          <a:p>
            <a:pPr marL="571500" indent="-571500" algn="just">
              <a:buFont typeface="Arial" panose="020B0604020202020204" pitchFamily="34" charset="0"/>
              <a:buChar char="•"/>
              <a:defRPr/>
            </a:pPr>
            <a:r>
              <a:rPr lang="ro-RO" sz="4000" dirty="0"/>
              <a:t>Depresia poate duce la gânduri </a:t>
            </a:r>
            <a:r>
              <a:rPr lang="ro-RO" sz="4000" dirty="0" err="1"/>
              <a:t>suicidare</a:t>
            </a:r>
            <a:r>
              <a:rPr lang="ro-RO" sz="4000" dirty="0"/>
              <a:t>. Aceste gânduri pot fi intermitente sau persistente și pot varia în intensitate.</a:t>
            </a:r>
          </a:p>
          <a:p>
            <a:pPr algn="ctr">
              <a:buFont typeface="Arial" charset="0"/>
              <a:buNone/>
              <a:defRPr/>
            </a:pPr>
            <a:endParaRPr lang="ro-RO" sz="3600" dirty="0"/>
          </a:p>
          <a:p>
            <a:pPr>
              <a:buFont typeface="Arial" charset="0"/>
              <a:buNone/>
              <a:defRPr/>
            </a:pPr>
            <a:endParaRPr lang="ro-RO" dirty="0"/>
          </a:p>
        </p:txBody>
      </p:sp>
      <p:pic>
        <p:nvPicPr>
          <p:cNvPr id="29700" name="Picture 2">
            <a:extLst>
              <a:ext uri="{FF2B5EF4-FFF2-40B4-BE49-F238E27FC236}">
                <a16:creationId xmlns:a16="http://schemas.microsoft.com/office/drawing/2014/main" id="{D366DA23-4E92-247F-84C8-3C6F4AFE5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0" y="6427788"/>
            <a:ext cx="13185775"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Subtitle 2">
            <a:extLst>
              <a:ext uri="{FF2B5EF4-FFF2-40B4-BE49-F238E27FC236}">
                <a16:creationId xmlns:a16="http://schemas.microsoft.com/office/drawing/2014/main" id="{5C747D0E-C3F2-9353-83EC-48C5663C0F17}"/>
              </a:ext>
            </a:extLst>
          </p:cNvPr>
          <p:cNvSpPr txBox="1">
            <a:spLocks/>
          </p:cNvSpPr>
          <p:nvPr/>
        </p:nvSpPr>
        <p:spPr bwMode="auto">
          <a:xfrm>
            <a:off x="4514850" y="5024438"/>
            <a:ext cx="16673513" cy="726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8800">
              <a:defRPr>
                <a:solidFill>
                  <a:schemeClr val="tx1"/>
                </a:solidFill>
                <a:latin typeface="Calibri" panose="020F0502020204030204" pitchFamily="34" charset="0"/>
              </a:defRPr>
            </a:lvl1pPr>
            <a:lvl2pPr marL="742950" indent="-285750" defTabSz="1828800">
              <a:defRPr>
                <a:solidFill>
                  <a:schemeClr val="tx1"/>
                </a:solidFill>
                <a:latin typeface="Calibri" panose="020F0502020204030204" pitchFamily="34" charset="0"/>
              </a:defRPr>
            </a:lvl2pPr>
            <a:lvl3pPr marL="1143000" indent="-228600" defTabSz="1828800">
              <a:defRPr>
                <a:solidFill>
                  <a:schemeClr val="tx1"/>
                </a:solidFill>
                <a:latin typeface="Calibri" panose="020F0502020204030204" pitchFamily="34" charset="0"/>
              </a:defRPr>
            </a:lvl3pPr>
            <a:lvl4pPr marL="1600200" indent="-228600" defTabSz="1828800">
              <a:defRPr>
                <a:solidFill>
                  <a:schemeClr val="tx1"/>
                </a:solidFill>
                <a:latin typeface="Calibri" panose="020F0502020204030204" pitchFamily="34" charset="0"/>
              </a:defRPr>
            </a:lvl4pPr>
            <a:lvl5pPr marL="2057400" indent="-228600" defTabSz="1828800">
              <a:defRPr>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spcBef>
                <a:spcPts val="2000"/>
              </a:spcBef>
              <a:buFont typeface="Arial" panose="020B0604020202020204" pitchFamily="34" charset="0"/>
              <a:buNone/>
            </a:pPr>
            <a:endParaRPr lang="ro-RO" altLang="ro-RO" sz="3600">
              <a:solidFill>
                <a:schemeClr val="tx2"/>
              </a:solidFill>
            </a:endParaRPr>
          </a:p>
          <a:p>
            <a:pPr algn="ctr">
              <a:lnSpc>
                <a:spcPct val="90000"/>
              </a:lnSpc>
              <a:spcBef>
                <a:spcPts val="2000"/>
              </a:spcBef>
              <a:buFont typeface="Arial" panose="020B0604020202020204" pitchFamily="34" charset="0"/>
              <a:buNone/>
            </a:pPr>
            <a:r>
              <a:rPr lang="ro-RO" altLang="ro-RO" sz="3600">
                <a:solidFill>
                  <a:schemeClr val="tx2"/>
                </a:solidFill>
              </a:rPr>
              <a:t>Gândurile și comportamentele suicidare</a:t>
            </a:r>
            <a:r>
              <a:rPr lang="en-US" altLang="ro-RO" sz="3600">
                <a:solidFill>
                  <a:schemeClr val="tx2"/>
                </a:solidFill>
              </a:rPr>
              <a:t> </a:t>
            </a:r>
            <a:r>
              <a:rPr lang="ro-RO" altLang="ro-RO" sz="3600">
                <a:solidFill>
                  <a:schemeClr val="tx2"/>
                </a:solidFill>
              </a:rPr>
              <a:t>la copii și adolescenți (Cosman, 2007)</a:t>
            </a:r>
          </a:p>
          <a:p>
            <a:pPr>
              <a:lnSpc>
                <a:spcPct val="90000"/>
              </a:lnSpc>
              <a:spcBef>
                <a:spcPts val="2000"/>
              </a:spcBef>
              <a:buFont typeface="Arial" panose="020B0604020202020204" pitchFamily="34" charset="0"/>
              <a:buNone/>
            </a:pPr>
            <a:endParaRPr lang="ro-RO" altLang="ro-RO" sz="2800">
              <a:solidFill>
                <a:schemeClr val="tx2"/>
              </a:solidFill>
            </a:endParaRPr>
          </a:p>
        </p:txBody>
      </p:sp>
      <p:sp>
        <p:nvSpPr>
          <p:cNvPr id="29702" name="Rectangle 5">
            <a:extLst>
              <a:ext uri="{FF2B5EF4-FFF2-40B4-BE49-F238E27FC236}">
                <a16:creationId xmlns:a16="http://schemas.microsoft.com/office/drawing/2014/main" id="{50FEF8C3-33C5-84CA-086D-F894C38E363E}"/>
              </a:ext>
            </a:extLst>
          </p:cNvPr>
          <p:cNvSpPr>
            <a:spLocks noChangeArrowheads="1"/>
          </p:cNvSpPr>
          <p:nvPr/>
        </p:nvSpPr>
        <p:spPr bwMode="auto">
          <a:xfrm>
            <a:off x="1603375" y="2892425"/>
            <a:ext cx="157384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ro-RO" altLang="en-US" sz="3200">
                <a:solidFill>
                  <a:srgbClr val="FF0000"/>
                </a:solidFill>
              </a:rPr>
              <a:t>În </a:t>
            </a:r>
            <a:r>
              <a:rPr lang="vi-VN" altLang="en-US" sz="3200">
                <a:solidFill>
                  <a:srgbClr val="FF0000"/>
                </a:solidFill>
              </a:rPr>
              <a:t>România, rata suicidului la grupa de vârstă 15-19 ani fost </a:t>
            </a:r>
            <a:r>
              <a:rPr lang="ro-RO" altLang="en-US" sz="3200">
                <a:solidFill>
                  <a:srgbClr val="FF0000"/>
                </a:solidFill>
              </a:rPr>
              <a:t>de </a:t>
            </a:r>
            <a:r>
              <a:rPr lang="vi-VN" altLang="en-US" sz="3200">
                <a:solidFill>
                  <a:srgbClr val="FF0000"/>
                </a:solidFill>
              </a:rPr>
              <a:t>3,1 </a:t>
            </a:r>
            <a:r>
              <a:rPr lang="en-US" altLang="en-US" sz="3200">
                <a:solidFill>
                  <a:srgbClr val="FF0000"/>
                </a:solidFill>
              </a:rPr>
              <a:t>%</a:t>
            </a:r>
            <a:r>
              <a:rPr lang="en-US" altLang="en-US" sz="2400">
                <a:solidFill>
                  <a:srgbClr val="FF0000"/>
                </a:solidFill>
              </a:rPr>
              <a:t>000 </a:t>
            </a:r>
            <a:r>
              <a:rPr lang="vi-VN" altLang="en-US" sz="3200">
                <a:solidFill>
                  <a:srgbClr val="FF0000"/>
                </a:solidFill>
              </a:rPr>
              <a:t>în anul 2020</a:t>
            </a:r>
            <a:r>
              <a:rPr lang="ro-RO" altLang="en-US" sz="3200">
                <a:solidFill>
                  <a:srgbClr val="FF0000"/>
                </a:solidFill>
              </a:rPr>
              <a:t>.</a:t>
            </a:r>
            <a:endParaRPr lang="en-US" altLang="en-US" sz="3200">
              <a:solidFill>
                <a:srgbClr val="FF0000"/>
              </a:solidFill>
            </a:endParaRPr>
          </a:p>
          <a:p>
            <a:endParaRPr lang="vi-VN" altLang="en-US" sz="320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4098C-3D50-8268-7424-B7577E3D2AB1}"/>
              </a:ext>
            </a:extLst>
          </p:cNvPr>
          <p:cNvSpPr>
            <a:spLocks noGrp="1"/>
          </p:cNvSpPr>
          <p:nvPr>
            <p:ph type="title"/>
          </p:nvPr>
        </p:nvSpPr>
        <p:spPr>
          <a:xfrm>
            <a:off x="2879725" y="1006475"/>
            <a:ext cx="19161125" cy="1501775"/>
          </a:xfrm>
        </p:spPr>
        <p:txBody>
          <a:bodyPr/>
          <a:lstStyle/>
          <a:p>
            <a:pPr>
              <a:defRPr/>
            </a:pPr>
            <a:r>
              <a:rPr lang="vi-VN" sz="4800" dirty="0"/>
              <a:t>Rata suicidului pe grupe de vârstă</a:t>
            </a:r>
            <a:r>
              <a:rPr lang="en-US" sz="4800" dirty="0"/>
              <a:t> </a:t>
            </a:r>
            <a:r>
              <a:rPr lang="vi-VN" sz="4800" dirty="0"/>
              <a:t>15-19 ani, Eurostat 2020</a:t>
            </a:r>
            <a:endParaRPr lang="ro-RO" sz="4800" dirty="0"/>
          </a:p>
        </p:txBody>
      </p:sp>
      <p:pic>
        <p:nvPicPr>
          <p:cNvPr id="30723" name="Picture 2">
            <a:extLst>
              <a:ext uri="{FF2B5EF4-FFF2-40B4-BE49-F238E27FC236}">
                <a16:creationId xmlns:a16="http://schemas.microsoft.com/office/drawing/2014/main" id="{16E87ADA-02C7-F6E0-A1A3-36F1007B8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4203700"/>
            <a:ext cx="14374813" cy="665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
            <a:extLst>
              <a:ext uri="{FF2B5EF4-FFF2-40B4-BE49-F238E27FC236}">
                <a16:creationId xmlns:a16="http://schemas.microsoft.com/office/drawing/2014/main" id="{81509E3F-C191-4B92-46BB-FD4E7FC20F2B}"/>
              </a:ext>
            </a:extLst>
          </p:cNvPr>
          <p:cNvSpPr>
            <a:spLocks noChangeArrowheads="1"/>
          </p:cNvSpPr>
          <p:nvPr/>
        </p:nvSpPr>
        <p:spPr bwMode="auto">
          <a:xfrm>
            <a:off x="2155825" y="2873375"/>
            <a:ext cx="16913225" cy="1323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ro-RO" altLang="en-US" sz="4000" dirty="0">
                <a:solidFill>
                  <a:schemeClr val="tx1">
                    <a:lumMod val="50000"/>
                  </a:schemeClr>
                </a:solidFill>
              </a:rPr>
              <a:t>În </a:t>
            </a:r>
            <a:r>
              <a:rPr lang="vi-VN" altLang="en-US" sz="4000" dirty="0">
                <a:solidFill>
                  <a:schemeClr val="tx1">
                    <a:lumMod val="50000"/>
                  </a:schemeClr>
                </a:solidFill>
              </a:rPr>
              <a:t>România, rata suicidului la grupa de vârstă 15-19 ani fost </a:t>
            </a:r>
            <a:r>
              <a:rPr lang="ro-RO" altLang="en-US" sz="4000" dirty="0">
                <a:solidFill>
                  <a:schemeClr val="tx1">
                    <a:lumMod val="50000"/>
                  </a:schemeClr>
                </a:solidFill>
              </a:rPr>
              <a:t>de </a:t>
            </a:r>
            <a:r>
              <a:rPr lang="vi-VN" altLang="en-US" sz="4000" dirty="0">
                <a:solidFill>
                  <a:schemeClr val="tx1">
                    <a:lumMod val="50000"/>
                  </a:schemeClr>
                </a:solidFill>
              </a:rPr>
              <a:t>3,1 </a:t>
            </a:r>
            <a:r>
              <a:rPr lang="en-US" altLang="en-US" sz="4000" dirty="0">
                <a:solidFill>
                  <a:schemeClr val="tx1">
                    <a:lumMod val="50000"/>
                  </a:schemeClr>
                </a:solidFill>
              </a:rPr>
              <a:t>%</a:t>
            </a:r>
            <a:r>
              <a:rPr lang="en-US" altLang="en-US" sz="3600" dirty="0">
                <a:solidFill>
                  <a:schemeClr val="tx1">
                    <a:lumMod val="50000"/>
                  </a:schemeClr>
                </a:solidFill>
              </a:rPr>
              <a:t>000</a:t>
            </a:r>
            <a:r>
              <a:rPr lang="en-US" altLang="en-US" sz="4000" dirty="0">
                <a:solidFill>
                  <a:schemeClr val="tx1">
                    <a:lumMod val="50000"/>
                  </a:schemeClr>
                </a:solidFill>
              </a:rPr>
              <a:t> de </a:t>
            </a:r>
            <a:r>
              <a:rPr lang="en-US" altLang="en-US" sz="4000" dirty="0" err="1">
                <a:solidFill>
                  <a:schemeClr val="tx1">
                    <a:lumMod val="50000"/>
                  </a:schemeClr>
                </a:solidFill>
              </a:rPr>
              <a:t>locuitori</a:t>
            </a:r>
            <a:r>
              <a:rPr lang="en-US" altLang="en-US" sz="4000" dirty="0">
                <a:solidFill>
                  <a:schemeClr val="tx1">
                    <a:lumMod val="50000"/>
                  </a:schemeClr>
                </a:solidFill>
              </a:rPr>
              <a:t> </a:t>
            </a:r>
            <a:r>
              <a:rPr lang="vi-VN" altLang="en-US" sz="4000" dirty="0">
                <a:solidFill>
                  <a:schemeClr val="tx1">
                    <a:lumMod val="50000"/>
                  </a:schemeClr>
                </a:solidFill>
              </a:rPr>
              <a:t>în anul 2020</a:t>
            </a:r>
            <a:r>
              <a:rPr lang="ro-RO" altLang="en-US" sz="4000" dirty="0">
                <a:solidFill>
                  <a:schemeClr val="tx1">
                    <a:lumMod val="50000"/>
                  </a:schemeClr>
                </a:solidFill>
              </a:rPr>
              <a:t>.</a:t>
            </a:r>
            <a:endParaRPr lang="vi-VN" altLang="en-US" sz="4000" dirty="0">
              <a:solidFill>
                <a:schemeClr val="tx1">
                  <a:lumMod val="50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D2923F38-5855-0505-B6BE-DD210DDF8F34}"/>
              </a:ext>
            </a:extLst>
          </p:cNvPr>
          <p:cNvSpPr>
            <a:spLocks noGrp="1"/>
          </p:cNvSpPr>
          <p:nvPr>
            <p:ph type="title"/>
          </p:nvPr>
        </p:nvSpPr>
        <p:spPr>
          <a:xfrm>
            <a:off x="2879725" y="1006475"/>
            <a:ext cx="9783763" cy="1501775"/>
          </a:xfrm>
        </p:spPr>
        <p:txBody>
          <a:bodyPr/>
          <a:lstStyle/>
          <a:p>
            <a:pPr>
              <a:defRPr/>
            </a:pPr>
            <a:r>
              <a:rPr lang="vi-VN" sz="4800" dirty="0">
                <a:latin typeface="Calibri" pitchFamily="34" charset="0"/>
                <a:cs typeface="Calibri" pitchFamily="34" charset="0"/>
              </a:rPr>
              <a:t>Cum să comunice părinții cu un adolescent care prezintă simptome de depresie</a:t>
            </a:r>
            <a:endParaRPr lang="ro-RO" sz="4800" dirty="0">
              <a:cs typeface="Calibri" pitchFamily="34" charset="0"/>
            </a:endParaRPr>
          </a:p>
        </p:txBody>
      </p:sp>
      <p:sp>
        <p:nvSpPr>
          <p:cNvPr id="3" name="Subtitle 2">
            <a:extLst>
              <a:ext uri="{FF2B5EF4-FFF2-40B4-BE49-F238E27FC236}">
                <a16:creationId xmlns:a16="http://schemas.microsoft.com/office/drawing/2014/main" id="{AEE3DB9A-72C8-D847-7DD9-56D319B6F9E8}"/>
              </a:ext>
            </a:extLst>
          </p:cNvPr>
          <p:cNvSpPr>
            <a:spLocks noGrp="1"/>
          </p:cNvSpPr>
          <p:nvPr>
            <p:ph sz="half" idx="1"/>
          </p:nvPr>
        </p:nvSpPr>
        <p:spPr>
          <a:xfrm>
            <a:off x="2879725" y="3486150"/>
            <a:ext cx="19789775" cy="9925050"/>
          </a:xfrm>
        </p:spPr>
        <p:txBody>
          <a:bodyPr>
            <a:normAutofit fontScale="92500"/>
          </a:bodyPr>
          <a:lstStyle/>
          <a:p>
            <a:pPr marL="457200" indent="-457200" algn="just">
              <a:buFont typeface="Wingdings" pitchFamily="2" charset="2"/>
              <a:buChar char="§"/>
              <a:defRPr/>
            </a:pPr>
            <a:r>
              <a:rPr lang="vi-VN" sz="4000" dirty="0">
                <a:latin typeface="Calibri" pitchFamily="34" charset="0"/>
                <a:cs typeface="Calibri" pitchFamily="34" charset="0"/>
              </a:rPr>
              <a:t>Acultați-i! Rezistați oricărui impuls de a critica sau de a judeca odată ce adolescentul începe să vorbească. Important este ca adolescentul să înceapă să comunice. </a:t>
            </a:r>
          </a:p>
          <a:p>
            <a:pPr marL="457200" indent="-457200" algn="just">
              <a:buFont typeface="Wingdings" pitchFamily="2" charset="2"/>
              <a:buChar char="§"/>
              <a:defRPr/>
            </a:pPr>
            <a:r>
              <a:rPr lang="vi-VN" sz="4000" dirty="0">
                <a:latin typeface="Calibri" pitchFamily="34" charset="0"/>
                <a:cs typeface="Calibri" pitchFamily="34" charset="0"/>
              </a:rPr>
              <a:t>Fiți blânzi, dar fermi!</a:t>
            </a:r>
          </a:p>
          <a:p>
            <a:pPr marL="457200" indent="-457200" algn="just">
              <a:buFont typeface="Wingdings" pitchFamily="2" charset="2"/>
              <a:buChar char="§"/>
              <a:defRPr/>
            </a:pPr>
            <a:r>
              <a:rPr lang="vi-VN" sz="4000" dirty="0">
                <a:latin typeface="Calibri" pitchFamily="34" charset="0"/>
                <a:cs typeface="Calibri" pitchFamily="34" charset="0"/>
              </a:rPr>
              <a:t> Nu renunțați dacă nu comunică la început. A vorbi despre depresie poate fi foarte greu pentru adolescenți. Chiar dacă doresc, s-ar putea să le fie greu să exprime ceea ce simt. </a:t>
            </a:r>
          </a:p>
          <a:p>
            <a:pPr marL="457200" indent="-457200" algn="just">
              <a:buFont typeface="Wingdings" pitchFamily="2" charset="2"/>
              <a:buChar char="§"/>
              <a:defRPr/>
            </a:pPr>
            <a:r>
              <a:rPr lang="vi-VN" sz="4000" dirty="0">
                <a:latin typeface="Calibri" pitchFamily="34" charset="0"/>
                <a:cs typeface="Calibri" pitchFamily="34" charset="0"/>
              </a:rPr>
              <a:t>Recunoașteți-le sentimentele!</a:t>
            </a:r>
          </a:p>
          <a:p>
            <a:pPr marL="457200" indent="-457200" algn="just">
              <a:buFont typeface="Wingdings" pitchFamily="2" charset="2"/>
              <a:buChar char="§"/>
              <a:defRPr/>
            </a:pPr>
            <a:r>
              <a:rPr lang="vi-VN" sz="4000" dirty="0">
                <a:latin typeface="Calibri" pitchFamily="34" charset="0"/>
                <a:cs typeface="Calibri" pitchFamily="34" charset="0"/>
              </a:rPr>
              <a:t>Asigurați-i de disponibilitatea dumneavoastră pentru a-i asculta!</a:t>
            </a:r>
          </a:p>
          <a:p>
            <a:pPr marL="457200" indent="-457200" algn="just">
              <a:buFont typeface="Wingdings" pitchFamily="2" charset="2"/>
              <a:buChar char="§"/>
              <a:defRPr/>
            </a:pPr>
            <a:r>
              <a:rPr lang="vi-VN" sz="4000" dirty="0">
                <a:latin typeface="Calibri" pitchFamily="34" charset="0"/>
                <a:cs typeface="Calibri" pitchFamily="34" charset="0"/>
              </a:rPr>
              <a:t>Asigurați-i că le înțelegeți emoțiile și sentimentele, chiar dacă acestea par prostești sau iraționale. </a:t>
            </a:r>
          </a:p>
          <a:p>
            <a:pPr marL="457200" indent="-457200" algn="just">
              <a:buFont typeface="Wingdings" pitchFamily="2" charset="2"/>
              <a:buChar char="§"/>
              <a:defRPr/>
            </a:pPr>
            <a:r>
              <a:rPr lang="vi-VN" sz="4000" dirty="0">
                <a:latin typeface="Calibri" pitchFamily="34" charset="0"/>
                <a:cs typeface="Calibri" pitchFamily="34" charset="0"/>
              </a:rPr>
              <a:t>Recunoașterea durerii și tristeții lor  îi face să se simtă înțeleși și sprijiniți. </a:t>
            </a:r>
          </a:p>
          <a:p>
            <a:pPr marL="457200" indent="-457200" algn="just">
              <a:buFont typeface="Wingdings" pitchFamily="2" charset="2"/>
              <a:buChar char="§"/>
              <a:defRPr/>
            </a:pPr>
            <a:r>
              <a:rPr lang="vi-VN" sz="4000" dirty="0">
                <a:latin typeface="Calibri" pitchFamily="34" charset="0"/>
                <a:cs typeface="Calibri" pitchFamily="34" charset="0"/>
              </a:rPr>
              <a:t>Aveți încredere în instinctul dumneavoastră! Dacă adolescentul susține că nimic nu este în neregulă, dar nu are o explicație pentru ceea ce cauzează comportamentul deprimat, ar trebui să aveți încredere în instinctul dumneavoastră.</a:t>
            </a:r>
          </a:p>
          <a:p>
            <a:pPr marL="457200" indent="-457200" algn="just">
              <a:buFont typeface="Wingdings" pitchFamily="2" charset="2"/>
              <a:buChar char="§"/>
              <a:defRPr/>
            </a:pPr>
            <a:r>
              <a:rPr lang="vi-VN" sz="4000" dirty="0">
                <a:latin typeface="Calibri" pitchFamily="34" charset="0"/>
                <a:cs typeface="Calibri" pitchFamily="34" charset="0"/>
              </a:rPr>
              <a:t>Dacă adolescentul dvs. nu se va deschide față de dvs., luați în considerare să apelați la ajutor de specialitate: un consilier școlar, un profesor preferat, medici, persoane adulte apropiate. Important este ca adolescentul să vorbească cu cineva.</a:t>
            </a:r>
          </a:p>
          <a:p>
            <a:pPr>
              <a:buFont typeface="Arial" charset="0"/>
              <a:buNone/>
              <a:defRPr/>
            </a:pPr>
            <a:endParaRPr lang="ro-RO"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9A6A3022-78BB-039D-3083-31FF261B3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8838" y="0"/>
            <a:ext cx="13365162" cy="914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4">
            <a:extLst>
              <a:ext uri="{FF2B5EF4-FFF2-40B4-BE49-F238E27FC236}">
                <a16:creationId xmlns:a16="http://schemas.microsoft.com/office/drawing/2014/main" id="{D82D4F61-260C-0891-A287-EFEA1A83B7BF}"/>
              </a:ext>
            </a:extLst>
          </p:cNvPr>
          <p:cNvSpPr>
            <a:spLocks noChangeArrowheads="1"/>
          </p:cNvSpPr>
          <p:nvPr/>
        </p:nvSpPr>
        <p:spPr bwMode="auto">
          <a:xfrm>
            <a:off x="6453188" y="873125"/>
            <a:ext cx="1841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ro-RO" altLang="en-US" sz="5400">
              <a:solidFill>
                <a:schemeClr val="bg1"/>
              </a:solidFill>
            </a:endParaRPr>
          </a:p>
        </p:txBody>
      </p:sp>
      <p:sp>
        <p:nvSpPr>
          <p:cNvPr id="5" name="Title 4">
            <a:extLst>
              <a:ext uri="{FF2B5EF4-FFF2-40B4-BE49-F238E27FC236}">
                <a16:creationId xmlns:a16="http://schemas.microsoft.com/office/drawing/2014/main" id="{9060B503-356C-41D3-1C9B-5688BE1A4AE5}"/>
              </a:ext>
            </a:extLst>
          </p:cNvPr>
          <p:cNvSpPr>
            <a:spLocks noGrp="1"/>
          </p:cNvSpPr>
          <p:nvPr>
            <p:ph type="title"/>
          </p:nvPr>
        </p:nvSpPr>
        <p:spPr>
          <a:xfrm>
            <a:off x="2879725" y="9731375"/>
            <a:ext cx="13604875" cy="2833688"/>
          </a:xfrm>
        </p:spPr>
        <p:txBody>
          <a:bodyPr/>
          <a:lstStyle/>
          <a:p>
            <a:pPr>
              <a:defRPr/>
            </a:pPr>
            <a:r>
              <a:rPr lang="vi-VN" altLang="en-US" sz="4800" dirty="0">
                <a:solidFill>
                  <a:schemeClr val="accent1"/>
                </a:solidFill>
              </a:rPr>
              <a:t>Ce pot face părinții pentru a preveni apariția</a:t>
            </a:r>
            <a:br>
              <a:rPr lang="ro-RO" altLang="en-US" sz="4800" dirty="0">
                <a:solidFill>
                  <a:schemeClr val="accent1"/>
                </a:solidFill>
              </a:rPr>
            </a:br>
            <a:r>
              <a:rPr lang="vi-VN" altLang="en-US" sz="4800" dirty="0">
                <a:solidFill>
                  <a:schemeClr val="accent1"/>
                </a:solidFill>
              </a:rPr>
              <a:t>depresiei la adolescenți</a:t>
            </a:r>
            <a:br>
              <a:rPr lang="ro-RO" altLang="en-US" sz="3600" dirty="0">
                <a:solidFill>
                  <a:schemeClr val="bg1"/>
                </a:solidFill>
              </a:rPr>
            </a:b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E0060E1B-B36F-6ECA-2803-A1DDEF14C430}"/>
              </a:ext>
            </a:extLst>
          </p:cNvPr>
          <p:cNvSpPr>
            <a:spLocks noGrp="1"/>
          </p:cNvSpPr>
          <p:nvPr>
            <p:ph type="title"/>
          </p:nvPr>
        </p:nvSpPr>
        <p:spPr>
          <a:xfrm>
            <a:off x="2879725" y="1006475"/>
            <a:ext cx="9783763" cy="1501775"/>
          </a:xfrm>
        </p:spPr>
        <p:txBody>
          <a:bodyPr/>
          <a:lstStyle/>
          <a:p>
            <a:pPr>
              <a:defRPr/>
            </a:pPr>
            <a:r>
              <a:rPr lang="vi-VN" sz="4800" dirty="0">
                <a:latin typeface="Calibri" pitchFamily="34" charset="0"/>
                <a:cs typeface="Calibri" pitchFamily="34" charset="0"/>
              </a:rPr>
              <a:t>Ce pot face părinții pentru a preveni apariția depresiei la adolescenți</a:t>
            </a:r>
            <a:endParaRPr lang="ro-RO" sz="4800" dirty="0">
              <a:cs typeface="Calibri" pitchFamily="34" charset="0"/>
            </a:endParaRPr>
          </a:p>
        </p:txBody>
      </p:sp>
      <p:sp>
        <p:nvSpPr>
          <p:cNvPr id="33795" name="Subtitle 2">
            <a:extLst>
              <a:ext uri="{FF2B5EF4-FFF2-40B4-BE49-F238E27FC236}">
                <a16:creationId xmlns:a16="http://schemas.microsoft.com/office/drawing/2014/main" id="{B63A8BE2-042B-925C-0E8A-DB8BD89FDCAB}"/>
              </a:ext>
            </a:extLst>
          </p:cNvPr>
          <p:cNvSpPr>
            <a:spLocks noGrp="1" noChangeArrowheads="1"/>
          </p:cNvSpPr>
          <p:nvPr>
            <p:ph sz="half" idx="1"/>
          </p:nvPr>
        </p:nvSpPr>
        <p:spPr>
          <a:xfrm>
            <a:off x="2879725" y="3181350"/>
            <a:ext cx="9783763" cy="9188450"/>
          </a:xfrm>
        </p:spPr>
        <p:txBody>
          <a:bodyPr/>
          <a:lstStyle/>
          <a:p>
            <a:pPr algn="just">
              <a:spcBef>
                <a:spcPct val="0"/>
              </a:spcBef>
            </a:pPr>
            <a:r>
              <a:rPr lang="vi-VN" altLang="en-US" sz="4000" b="1">
                <a:latin typeface="Calibri" panose="020F0502020204030204" pitchFamily="34" charset="0"/>
                <a:cs typeface="Calibri" panose="020F0502020204030204" pitchFamily="34" charset="0"/>
              </a:rPr>
              <a:t>Petreceți timp împreună! </a:t>
            </a:r>
            <a:r>
              <a:rPr lang="vi-VN" altLang="en-US" sz="4000">
                <a:latin typeface="Calibri" panose="020F0502020204030204" pitchFamily="34" charset="0"/>
                <a:cs typeface="Calibri" panose="020F0502020204030204" pitchFamily="34" charset="0"/>
              </a:rPr>
              <a:t>Alocați timp în fiecare zi pentru a vorbi - timp în care vă concentrați în totalitate</a:t>
            </a:r>
            <a:r>
              <a:rPr lang="ro-RO" altLang="en-US" sz="4000">
                <a:cs typeface="Calibri" panose="020F0502020204030204" pitchFamily="34" charset="0"/>
              </a:rPr>
              <a:t> </a:t>
            </a:r>
            <a:r>
              <a:rPr lang="vi-VN" altLang="en-US" sz="4000">
                <a:latin typeface="Calibri" panose="020F0502020204030204" pitchFamily="34" charset="0"/>
                <a:cs typeface="Calibri" panose="020F0502020204030204" pitchFamily="34" charset="0"/>
              </a:rPr>
              <a:t>pe adolescentul dvs., fără distrageri de atenție sau să încercați să faceți mai multe sarcini. Simplul act de conectare față în față poate juca un rol important în reducerea depresiei adolescentului.</a:t>
            </a:r>
          </a:p>
          <a:p>
            <a:pPr>
              <a:spcBef>
                <a:spcPct val="0"/>
              </a:spcBef>
            </a:pPr>
            <a:endParaRPr lang="ro-RO" altLang="en-US" sz="4000"/>
          </a:p>
        </p:txBody>
      </p:sp>
      <p:pic>
        <p:nvPicPr>
          <p:cNvPr id="33796" name="Picture 2">
            <a:extLst>
              <a:ext uri="{FF2B5EF4-FFF2-40B4-BE49-F238E27FC236}">
                <a16:creationId xmlns:a16="http://schemas.microsoft.com/office/drawing/2014/main" id="{A574887C-2DB6-4076-9924-0BF4F696C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9113" y="3503613"/>
            <a:ext cx="10434637" cy="706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EC6B438A-2FC1-E941-0C64-07D7271CCD8F}"/>
              </a:ext>
            </a:extLst>
          </p:cNvPr>
          <p:cNvSpPr>
            <a:spLocks noGrp="1"/>
          </p:cNvSpPr>
          <p:nvPr>
            <p:ph type="title"/>
          </p:nvPr>
        </p:nvSpPr>
        <p:spPr>
          <a:xfrm>
            <a:off x="2879725" y="1006475"/>
            <a:ext cx="9783763" cy="1501775"/>
          </a:xfrm>
        </p:spPr>
        <p:txBody>
          <a:bodyPr/>
          <a:lstStyle/>
          <a:p>
            <a:pPr>
              <a:defRPr/>
            </a:pPr>
            <a:r>
              <a:rPr lang="vi-VN" sz="4800">
                <a:latin typeface="Calibri" pitchFamily="34" charset="0"/>
                <a:cs typeface="Calibri" pitchFamily="34" charset="0"/>
              </a:rPr>
              <a:t>Ce pot face părinții pentru a preveni apariția depresiei la adolescenți</a:t>
            </a:r>
            <a:endParaRPr lang="ro-RO" sz="4800">
              <a:cs typeface="Calibri" pitchFamily="34" charset="0"/>
            </a:endParaRPr>
          </a:p>
        </p:txBody>
      </p:sp>
      <p:sp>
        <p:nvSpPr>
          <p:cNvPr id="34819" name="Subtitle 2">
            <a:extLst>
              <a:ext uri="{FF2B5EF4-FFF2-40B4-BE49-F238E27FC236}">
                <a16:creationId xmlns:a16="http://schemas.microsoft.com/office/drawing/2014/main" id="{8CEEBF41-B53D-F4E4-1D7C-89B5F5610EA2}"/>
              </a:ext>
            </a:extLst>
          </p:cNvPr>
          <p:cNvSpPr>
            <a:spLocks noGrp="1" noChangeArrowheads="1"/>
          </p:cNvSpPr>
          <p:nvPr>
            <p:ph sz="half" idx="1"/>
          </p:nvPr>
        </p:nvSpPr>
        <p:spPr>
          <a:xfrm>
            <a:off x="2879725" y="3162300"/>
            <a:ext cx="9783763" cy="9207500"/>
          </a:xfrm>
        </p:spPr>
        <p:txBody>
          <a:bodyPr/>
          <a:lstStyle/>
          <a:p>
            <a:pPr algn="just">
              <a:spcBef>
                <a:spcPct val="0"/>
              </a:spcBef>
            </a:pPr>
            <a:r>
              <a:rPr lang="vi-VN" altLang="en-US" sz="4000" b="1">
                <a:latin typeface="Calibri" panose="020F0502020204030204" pitchFamily="34" charset="0"/>
                <a:cs typeface="Calibri" panose="020F0502020204030204" pitchFamily="34" charset="0"/>
              </a:rPr>
              <a:t>Combateți izolarea socială! </a:t>
            </a:r>
            <a:r>
              <a:rPr lang="vi-VN" altLang="en-US" sz="4000">
                <a:latin typeface="Calibri" panose="020F0502020204030204" pitchFamily="34" charset="0"/>
                <a:cs typeface="Calibri" panose="020F0502020204030204" pitchFamily="34" charset="0"/>
              </a:rPr>
              <a:t>Faceți tot ce puteți pentru a menține adolescentul conectat cu ceilalți. Încurajați-i să iasă cu prietenii sau să invite prieteni. Participați la activități care implică alte familii și oferiți copilului dumneavoastră șansa de a se întâlni și de a se conecta cu alți copii.</a:t>
            </a:r>
          </a:p>
          <a:p>
            <a:pPr>
              <a:spcBef>
                <a:spcPct val="0"/>
              </a:spcBef>
            </a:pPr>
            <a:endParaRPr lang="ro-RO" altLang="en-US" sz="4000"/>
          </a:p>
        </p:txBody>
      </p:sp>
      <p:pic>
        <p:nvPicPr>
          <p:cNvPr id="34820" name="Content Placeholder 3">
            <a:extLst>
              <a:ext uri="{FF2B5EF4-FFF2-40B4-BE49-F238E27FC236}">
                <a16:creationId xmlns:a16="http://schemas.microsoft.com/office/drawing/2014/main" id="{8F09F3EB-2EAF-D48B-079D-298B1C09123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1322050" y="2720975"/>
            <a:ext cx="12011025" cy="8291513"/>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182C3F3D-321D-6C3A-24EF-1B3EA1A578F1}"/>
              </a:ext>
            </a:extLst>
          </p:cNvPr>
          <p:cNvSpPr>
            <a:spLocks noGrp="1"/>
          </p:cNvSpPr>
          <p:nvPr>
            <p:ph type="title"/>
          </p:nvPr>
        </p:nvSpPr>
        <p:spPr>
          <a:xfrm>
            <a:off x="2879725" y="1006475"/>
            <a:ext cx="9783763" cy="1501775"/>
          </a:xfrm>
        </p:spPr>
        <p:txBody>
          <a:bodyPr/>
          <a:lstStyle/>
          <a:p>
            <a:pPr>
              <a:defRPr/>
            </a:pPr>
            <a:r>
              <a:rPr lang="vi-VN" sz="4800">
                <a:latin typeface="Calibri" pitchFamily="34" charset="0"/>
                <a:cs typeface="Calibri" pitchFamily="34" charset="0"/>
              </a:rPr>
              <a:t>Ce pot face părinții pentru a preveni apariția depresiei la adolescenți</a:t>
            </a:r>
            <a:endParaRPr lang="ro-RO" sz="4800">
              <a:cs typeface="Calibri" pitchFamily="34" charset="0"/>
            </a:endParaRPr>
          </a:p>
        </p:txBody>
      </p:sp>
      <p:sp>
        <p:nvSpPr>
          <p:cNvPr id="35843" name="Subtitle 2">
            <a:extLst>
              <a:ext uri="{FF2B5EF4-FFF2-40B4-BE49-F238E27FC236}">
                <a16:creationId xmlns:a16="http://schemas.microsoft.com/office/drawing/2014/main" id="{415709F9-120F-62A9-ACA9-488212CEA18B}"/>
              </a:ext>
            </a:extLst>
          </p:cNvPr>
          <p:cNvSpPr>
            <a:spLocks noGrp="1" noChangeArrowheads="1"/>
          </p:cNvSpPr>
          <p:nvPr>
            <p:ph sz="half" idx="1"/>
          </p:nvPr>
        </p:nvSpPr>
        <p:spPr>
          <a:xfrm>
            <a:off x="2879725" y="3181350"/>
            <a:ext cx="9783763" cy="9188450"/>
          </a:xfrm>
        </p:spPr>
        <p:txBody>
          <a:bodyPr/>
          <a:lstStyle/>
          <a:p>
            <a:pPr algn="just">
              <a:spcBef>
                <a:spcPct val="0"/>
              </a:spcBef>
            </a:pPr>
            <a:r>
              <a:rPr lang="vi-VN" altLang="en-US" sz="4000" b="1">
                <a:latin typeface="Calibri" panose="020F0502020204030204" pitchFamily="34" charset="0"/>
                <a:cs typeface="Calibri" panose="020F0502020204030204" pitchFamily="34" charset="0"/>
              </a:rPr>
              <a:t>Încercați să reduceți utilizarea rețelelor sociale. </a:t>
            </a:r>
            <a:r>
              <a:rPr lang="vi-VN" altLang="en-US" sz="4000">
                <a:latin typeface="Calibri" panose="020F0502020204030204" pitchFamily="34" charset="0"/>
                <a:cs typeface="Calibri" panose="020F0502020204030204" pitchFamily="34" charset="0"/>
              </a:rPr>
              <a:t>Amintiți adolescentului că rețelele sociale nu sunt un substitut ideal pentru interacțiunile față în față. Încurajați-i să-și închidă telefonul – sau cel puțin să dezactiveze notificările – atunci când socializează, când se concentrează la lecții sau când se pregătește de culcare.</a:t>
            </a:r>
          </a:p>
          <a:p>
            <a:pPr>
              <a:spcBef>
                <a:spcPct val="0"/>
              </a:spcBef>
            </a:pPr>
            <a:endParaRPr lang="ro-RO" altLang="en-US" sz="4000"/>
          </a:p>
        </p:txBody>
      </p:sp>
      <p:sp>
        <p:nvSpPr>
          <p:cNvPr id="35844" name="Date Placeholder 3">
            <a:extLst>
              <a:ext uri="{FF2B5EF4-FFF2-40B4-BE49-F238E27FC236}">
                <a16:creationId xmlns:a16="http://schemas.microsoft.com/office/drawing/2014/main" id="{E8ACE4AF-7DA7-F5BD-4160-F611A5EA06FA}"/>
              </a:ext>
            </a:extLst>
          </p:cNvPr>
          <p:cNvSpPr>
            <a:spLocks noGrp="1"/>
          </p:cNvSpPr>
          <p:nvPr>
            <p:ph type="dt" sz="quarter" idx="2"/>
          </p:nvPr>
        </p:nvSpPr>
        <p:spPr bwMode="auto">
          <a:xfrm>
            <a:off x="0" y="12153900"/>
            <a:ext cx="4694238" cy="731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A85E746-1383-4BF9-8E73-DD98DA736C03}" type="datetime1">
              <a:rPr lang="ro-RO" altLang="en-US" smtClean="0">
                <a:solidFill>
                  <a:schemeClr val="bg1"/>
                </a:solidFill>
              </a:rPr>
              <a:pPr/>
              <a:t>01.02.2024</a:t>
            </a:fld>
            <a:endParaRPr lang="ro-RO" altLang="en-US">
              <a:solidFill>
                <a:schemeClr val="bg1"/>
              </a:solidFill>
            </a:endParaRPr>
          </a:p>
        </p:txBody>
      </p:sp>
      <p:pic>
        <p:nvPicPr>
          <p:cNvPr id="35845" name="Picture 2">
            <a:extLst>
              <a:ext uri="{FF2B5EF4-FFF2-40B4-BE49-F238E27FC236}">
                <a16:creationId xmlns:a16="http://schemas.microsoft.com/office/drawing/2014/main" id="{2F7D094B-B8A4-BC88-C6FB-53F1A7B8C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0438" y="4267200"/>
            <a:ext cx="5884862" cy="585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BAFF1223-B551-4992-8DB3-CA9883020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8825" y="6372225"/>
            <a:ext cx="12014200" cy="599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9A7E1AC4-3E37-BF0E-BFE8-862F20BB55FA}"/>
              </a:ext>
            </a:extLst>
          </p:cNvPr>
          <p:cNvSpPr>
            <a:spLocks noGrp="1"/>
          </p:cNvSpPr>
          <p:nvPr>
            <p:ph type="title"/>
          </p:nvPr>
        </p:nvSpPr>
        <p:spPr>
          <a:xfrm>
            <a:off x="2879725" y="1006475"/>
            <a:ext cx="9783763" cy="1501775"/>
          </a:xfrm>
        </p:spPr>
        <p:txBody>
          <a:bodyPr/>
          <a:lstStyle/>
          <a:p>
            <a:pPr>
              <a:defRPr/>
            </a:pPr>
            <a:r>
              <a:rPr lang="vi-VN" sz="5400">
                <a:latin typeface="Calibri" pitchFamily="34" charset="0"/>
                <a:cs typeface="Calibri" pitchFamily="34" charset="0"/>
              </a:rPr>
              <a:t>Ce pot face părinții pentru a preveni apariția depresiei la adolescenți</a:t>
            </a:r>
            <a:endParaRPr lang="ro-RO" sz="5400">
              <a:cs typeface="Calibri" pitchFamily="34" charset="0"/>
            </a:endParaRPr>
          </a:p>
        </p:txBody>
      </p:sp>
      <p:sp>
        <p:nvSpPr>
          <p:cNvPr id="36868" name="Subtitle 2">
            <a:extLst>
              <a:ext uri="{FF2B5EF4-FFF2-40B4-BE49-F238E27FC236}">
                <a16:creationId xmlns:a16="http://schemas.microsoft.com/office/drawing/2014/main" id="{F1F145D6-405C-E884-4661-76336B411293}"/>
              </a:ext>
            </a:extLst>
          </p:cNvPr>
          <p:cNvSpPr>
            <a:spLocks noGrp="1" noChangeArrowheads="1"/>
          </p:cNvSpPr>
          <p:nvPr>
            <p:ph sz="half" idx="1"/>
          </p:nvPr>
        </p:nvSpPr>
        <p:spPr>
          <a:xfrm>
            <a:off x="2879725" y="3657600"/>
            <a:ext cx="9783763" cy="8712200"/>
          </a:xfrm>
        </p:spPr>
        <p:txBody>
          <a:bodyPr/>
          <a:lstStyle/>
          <a:p>
            <a:pPr algn="just">
              <a:spcBef>
                <a:spcPct val="0"/>
              </a:spcBef>
            </a:pPr>
            <a:r>
              <a:rPr lang="vi-VN" altLang="en-US" sz="4000" b="1">
                <a:latin typeface="Calibri" panose="020F0502020204030204" pitchFamily="34" charset="0"/>
                <a:cs typeface="Calibri" panose="020F0502020204030204" pitchFamily="34" charset="0"/>
              </a:rPr>
              <a:t>Implicați adolescentul în diverse activități! </a:t>
            </a:r>
            <a:r>
              <a:rPr lang="vi-VN" altLang="en-US" sz="4000">
                <a:latin typeface="Calibri" panose="020F0502020204030204" pitchFamily="34" charset="0"/>
                <a:cs typeface="Calibri" panose="020F0502020204030204" pitchFamily="34" charset="0"/>
              </a:rPr>
              <a:t>Sugerați activități – cum ar fi sporturi, cluburi după școală sau un curs de artă, dans sau muzică – în funcție de interesele și talentele adolescentului dvs. Chiar dacă adolescentul poate fi lipsit de motivație și interes la început, pe măsură ce participă la astfel de activități, va începe să se simtă mai bine și să-și recapete entuziasmul</a:t>
            </a:r>
            <a:endParaRPr lang="ro-RO" altLang="en-US" sz="400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BC80A71C-29A6-2316-C2A9-CCAA7C197628}"/>
              </a:ext>
            </a:extLst>
          </p:cNvPr>
          <p:cNvSpPr>
            <a:spLocks noGrp="1"/>
          </p:cNvSpPr>
          <p:nvPr>
            <p:ph type="title"/>
          </p:nvPr>
        </p:nvSpPr>
        <p:spPr>
          <a:xfrm>
            <a:off x="2879725" y="1006475"/>
            <a:ext cx="9598025" cy="10175875"/>
          </a:xfrm>
        </p:spPr>
        <p:txBody>
          <a:bodyPr/>
          <a:lstStyle/>
          <a:p>
            <a:pPr algn="just">
              <a:defRPr/>
            </a:pPr>
            <a:r>
              <a:rPr lang="ro-RO" altLang="en-US" sz="4000" b="0">
                <a:cs typeface="Times New Roman" pitchFamily="18" charset="0"/>
              </a:rPr>
              <a:t>Copilăria și adolescența sunt etape importante ale vieții în ceea ce priveşte sănătatea mintală și starea de bine a oamenilor. Este perioada în care tinerii îşi dezvoltă autonomia, autocontrolul, interacțiunea socială, capacităţile de învățare. Totodată, capacitățile formate în această perioadă influențează în mod direct sănătatea lor mintală pentru tot restul vieții. </a:t>
            </a:r>
            <a:br>
              <a:rPr lang="ro-RO" altLang="en-US" sz="4000" b="0">
                <a:cs typeface="Times New Roman" pitchFamily="18" charset="0"/>
              </a:rPr>
            </a:br>
            <a:br>
              <a:rPr lang="ro-RO" altLang="en-US" sz="4000" b="0">
                <a:cs typeface="Times New Roman" pitchFamily="18" charset="0"/>
              </a:rPr>
            </a:br>
            <a:r>
              <a:rPr lang="ro-RO" altLang="en-US" sz="4000" b="0">
                <a:cs typeface="Times New Roman" pitchFamily="18" charset="0"/>
              </a:rPr>
              <a:t>Experiențele negative, cum ar fi conflictul familial, violenţa asupra copiilor, intimidarea la școală etc. pot avea efecte dăunătoare durabile asupra dezvoltării abilităților cognitive și emoționale de bază şi reprezintă predictori importanţi pentru comportamente negative ulterioare: consum de substanţe, delicvenţă, probleme de sănătate mintală.</a:t>
            </a:r>
            <a:br>
              <a:rPr lang="en-US" altLang="en-US" sz="4000" b="0">
                <a:cs typeface="Times New Roman" pitchFamily="18" charset="0"/>
              </a:rPr>
            </a:br>
            <a:br>
              <a:rPr lang="en-US" altLang="en-US" sz="4000" b="0">
                <a:cs typeface="Times New Roman" pitchFamily="18" charset="0"/>
              </a:rPr>
            </a:br>
            <a:r>
              <a:rPr lang="en-US" altLang="en-US" sz="1600" b="0">
                <a:cs typeface="Times New Roman" pitchFamily="18" charset="0"/>
              </a:rPr>
              <a:t>Sursa: Adolescent mental health in the European Region, WHO Regional Office for Europe: Factsheet for World Mintal Health Day, 2018, https://www.euro.who.int/__data/assets/pdf_file/0005/383891/adolescent-mh-fs-eng.pdf</a:t>
            </a:r>
            <a:br>
              <a:rPr lang="en-US" altLang="en-US" sz="4000">
                <a:cs typeface="Times New Roman" pitchFamily="18" charset="0"/>
              </a:rPr>
            </a:br>
            <a:endParaRPr lang="ro-RO" altLang="en-US" sz="4000"/>
          </a:p>
        </p:txBody>
      </p:sp>
      <p:pic>
        <p:nvPicPr>
          <p:cNvPr id="19459" name="Content Placeholder 7">
            <a:extLst>
              <a:ext uri="{FF2B5EF4-FFF2-40B4-BE49-F238E27FC236}">
                <a16:creationId xmlns:a16="http://schemas.microsoft.com/office/drawing/2014/main" id="{F87A842A-210D-9F56-83AB-606F9ED22AB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1836400" y="1171575"/>
            <a:ext cx="12760325" cy="8810625"/>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F629-1115-7787-0ACF-B24C9F8B7F40}"/>
              </a:ext>
            </a:extLst>
          </p:cNvPr>
          <p:cNvSpPr>
            <a:spLocks noGrp="1"/>
          </p:cNvSpPr>
          <p:nvPr>
            <p:ph type="title"/>
          </p:nvPr>
        </p:nvSpPr>
        <p:spPr>
          <a:xfrm>
            <a:off x="2879725" y="3181350"/>
            <a:ext cx="9783763" cy="5886450"/>
          </a:xfrm>
        </p:spPr>
        <p:txBody>
          <a:bodyPr>
            <a:normAutofit/>
          </a:bodyPr>
          <a:lstStyle/>
          <a:p>
            <a:pPr algn="just">
              <a:defRPr/>
            </a:pPr>
            <a:r>
              <a:rPr lang="vi-VN" sz="4000" b="0" dirty="0">
                <a:latin typeface="Calibri" pitchFamily="34" charset="0"/>
                <a:cs typeface="Calibri" pitchFamily="34" charset="0"/>
              </a:rPr>
              <a:t>Tulburarea depresivă majoră este una dintre cele mai frecvente tulburări psihiatrice ale copilăriei și adolescenței, dar din cauza variației simptomelor privind criteriile de diagnostic ale adulţilor, această tulburare este adesea nerecunoscută și netratată</a:t>
            </a:r>
            <a:r>
              <a:rPr lang="vi-VN" sz="4000" dirty="0">
                <a:latin typeface="Calibri" pitchFamily="34" charset="0"/>
                <a:cs typeface="Calibri" pitchFamily="34" charset="0"/>
              </a:rPr>
              <a:t>.</a:t>
            </a:r>
            <a:br>
              <a:rPr lang="vi-VN" sz="4000" dirty="0"/>
            </a:br>
            <a:endParaRPr lang="ro-RO" sz="4000" dirty="0"/>
          </a:p>
        </p:txBody>
      </p:sp>
      <p:pic>
        <p:nvPicPr>
          <p:cNvPr id="20483" name="Picture 5">
            <a:extLst>
              <a:ext uri="{FF2B5EF4-FFF2-40B4-BE49-F238E27FC236}">
                <a16:creationId xmlns:a16="http://schemas.microsoft.com/office/drawing/2014/main" id="{755F70F8-FFB3-7F2A-2AC8-367056BF9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6600" y="3181350"/>
            <a:ext cx="10007600" cy="679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2D05-0138-EA5A-CF07-641394CB9DCD}"/>
              </a:ext>
            </a:extLst>
          </p:cNvPr>
          <p:cNvSpPr>
            <a:spLocks noGrp="1"/>
          </p:cNvSpPr>
          <p:nvPr>
            <p:ph type="title"/>
          </p:nvPr>
        </p:nvSpPr>
        <p:spPr>
          <a:xfrm>
            <a:off x="2514600" y="1006475"/>
            <a:ext cx="14077950" cy="1501775"/>
          </a:xfrm>
        </p:spPr>
        <p:txBody>
          <a:bodyPr/>
          <a:lstStyle/>
          <a:p>
            <a:pPr>
              <a:defRPr/>
            </a:pPr>
            <a:r>
              <a:rPr lang="it-IT" sz="4800" dirty="0"/>
              <a:t>Semnele și simptomele depresiei la adolescenți</a:t>
            </a:r>
            <a:endParaRPr lang="ro-RO" sz="4800" dirty="0"/>
          </a:p>
        </p:txBody>
      </p:sp>
      <p:sp>
        <p:nvSpPr>
          <p:cNvPr id="22531" name="Subtitle 2">
            <a:extLst>
              <a:ext uri="{FF2B5EF4-FFF2-40B4-BE49-F238E27FC236}">
                <a16:creationId xmlns:a16="http://schemas.microsoft.com/office/drawing/2014/main" id="{0B9056F8-99A5-DA64-0715-8303247C6944}"/>
              </a:ext>
            </a:extLst>
          </p:cNvPr>
          <p:cNvSpPr>
            <a:spLocks noGrp="1" noChangeArrowheads="1"/>
          </p:cNvSpPr>
          <p:nvPr>
            <p:ph sz="half" idx="1"/>
          </p:nvPr>
        </p:nvSpPr>
        <p:spPr>
          <a:xfrm>
            <a:off x="1797050" y="3265488"/>
            <a:ext cx="10871200" cy="5737225"/>
          </a:xfrm>
        </p:spPr>
        <p:txBody>
          <a:bodyPr>
            <a:normAutofit lnSpcReduction="10000"/>
          </a:bodyPr>
          <a:lstStyle/>
          <a:p>
            <a:pPr marL="457200" indent="-457200" algn="just">
              <a:spcBef>
                <a:spcPct val="0"/>
              </a:spcBef>
              <a:buFont typeface="Arial" charset="0"/>
              <a:buChar char="•"/>
              <a:defRPr/>
            </a:pPr>
            <a:r>
              <a:rPr lang="vi-VN" altLang="en-US" sz="4000">
                <a:latin typeface="Calibri" pitchFamily="34" charset="0"/>
                <a:cs typeface="Calibri" pitchFamily="34" charset="0"/>
              </a:rPr>
              <a:t>Trăiri intense, frecvente, persistente de tristeţe, singurătate, izolare, lipsă de speranţă, </a:t>
            </a:r>
          </a:p>
          <a:p>
            <a:pPr marL="457200" indent="-457200" algn="just">
              <a:spcBef>
                <a:spcPct val="0"/>
              </a:spcBef>
              <a:buFont typeface="Arial" charset="0"/>
              <a:buChar char="•"/>
              <a:defRPr/>
            </a:pPr>
            <a:r>
              <a:rPr lang="vi-VN" altLang="en-US" sz="4000">
                <a:latin typeface="Calibri" pitchFamily="34" charset="0"/>
                <a:cs typeface="Calibri" pitchFamily="34" charset="0"/>
              </a:rPr>
              <a:t>Diminuarea stimei de sine,</a:t>
            </a:r>
          </a:p>
          <a:p>
            <a:pPr marL="457200" indent="-457200" algn="just">
              <a:spcBef>
                <a:spcPct val="0"/>
              </a:spcBef>
              <a:buFont typeface="Arial" charset="0"/>
              <a:buChar char="•"/>
              <a:defRPr/>
            </a:pPr>
            <a:r>
              <a:rPr lang="vi-VN" altLang="en-US" sz="4000">
                <a:latin typeface="Calibri" pitchFamily="34" charset="0"/>
                <a:cs typeface="Calibri" pitchFamily="34" charset="0"/>
              </a:rPr>
              <a:t> Exprimare neadecvată a furiei, reacţii agresive,</a:t>
            </a:r>
          </a:p>
          <a:p>
            <a:pPr marL="457200" indent="-457200" algn="just">
              <a:spcBef>
                <a:spcPct val="0"/>
              </a:spcBef>
              <a:buFont typeface="Arial" charset="0"/>
              <a:buChar char="•"/>
              <a:defRPr/>
            </a:pPr>
            <a:r>
              <a:rPr lang="vi-VN" altLang="en-US" sz="4000">
                <a:latin typeface="Calibri" pitchFamily="34" charset="0"/>
                <a:cs typeface="Calibri" pitchFamily="34" charset="0"/>
              </a:rPr>
              <a:t> Retragere socială, nelinişte, apatie, </a:t>
            </a:r>
          </a:p>
          <a:p>
            <a:pPr marL="457200" indent="-457200" algn="just">
              <a:spcBef>
                <a:spcPct val="0"/>
              </a:spcBef>
              <a:buFont typeface="Arial" charset="0"/>
              <a:buChar char="•"/>
              <a:defRPr/>
            </a:pPr>
            <a:r>
              <a:rPr lang="vi-VN" altLang="en-US" sz="4000">
                <a:latin typeface="Calibri" pitchFamily="34" charset="0"/>
                <a:cs typeface="Calibri" pitchFamily="34" charset="0"/>
              </a:rPr>
              <a:t>Comportamente deviante (fugă de acasă, consum de substanţă, debut precoce al vieţii sexuale, promiscuitate), </a:t>
            </a:r>
          </a:p>
          <a:p>
            <a:pPr marL="457200" indent="-457200" algn="just">
              <a:spcBef>
                <a:spcPct val="0"/>
              </a:spcBef>
              <a:buFont typeface="Arial" charset="0"/>
              <a:buChar char="•"/>
              <a:defRPr/>
            </a:pPr>
            <a:r>
              <a:rPr lang="vi-VN" altLang="en-US" sz="4000">
                <a:latin typeface="Calibri" pitchFamily="34" charset="0"/>
                <a:cs typeface="Calibri" pitchFamily="34" charset="0"/>
              </a:rPr>
              <a:t>Dificultăţi legate de somn, alimentaţie, simptome somatice, </a:t>
            </a:r>
          </a:p>
          <a:p>
            <a:pPr marL="457200" indent="-457200" algn="just">
              <a:spcBef>
                <a:spcPct val="0"/>
              </a:spcBef>
              <a:buFont typeface="Arial" charset="0"/>
              <a:buChar char="•"/>
              <a:defRPr/>
            </a:pPr>
            <a:r>
              <a:rPr lang="vi-VN" altLang="en-US" sz="4000">
                <a:latin typeface="Calibri" pitchFamily="34" charset="0"/>
                <a:cs typeface="Calibri" pitchFamily="34" charset="0"/>
              </a:rPr>
              <a:t>Probleme psihosomatice</a:t>
            </a:r>
            <a:endParaRPr lang="ro-RO" altLang="en-US" sz="4000">
              <a:cs typeface="Calibri" pitchFamily="34" charset="0"/>
            </a:endParaRPr>
          </a:p>
        </p:txBody>
      </p:sp>
      <p:pic>
        <p:nvPicPr>
          <p:cNvPr id="21508" name="Picture 2">
            <a:extLst>
              <a:ext uri="{FF2B5EF4-FFF2-40B4-BE49-F238E27FC236}">
                <a16:creationId xmlns:a16="http://schemas.microsoft.com/office/drawing/2014/main" id="{F5BD6F7C-D7CA-8E90-2A67-47F2A2D44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4475" y="1090613"/>
            <a:ext cx="5632450" cy="1232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3">
            <a:extLst>
              <a:ext uri="{FF2B5EF4-FFF2-40B4-BE49-F238E27FC236}">
                <a16:creationId xmlns:a16="http://schemas.microsoft.com/office/drawing/2014/main" id="{CD56510E-9760-E4C3-D8AE-63C9E55B3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2025" y="9215438"/>
            <a:ext cx="5632450" cy="411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C227514A-BA25-E4A5-11AC-57401FCE6B31}"/>
              </a:ext>
            </a:extLst>
          </p:cNvPr>
          <p:cNvSpPr>
            <a:spLocks noGrp="1"/>
          </p:cNvSpPr>
          <p:nvPr>
            <p:ph type="title"/>
          </p:nvPr>
        </p:nvSpPr>
        <p:spPr>
          <a:xfrm>
            <a:off x="2879725" y="1006475"/>
            <a:ext cx="9483725" cy="6765925"/>
          </a:xfrm>
        </p:spPr>
        <p:txBody>
          <a:bodyPr/>
          <a:lstStyle/>
          <a:p>
            <a:pPr>
              <a:defRPr/>
            </a:pPr>
            <a:r>
              <a:rPr lang="vi-VN" sz="4800" dirty="0">
                <a:latin typeface="Calibri" pitchFamily="34" charset="0"/>
                <a:cs typeface="Calibri" pitchFamily="34" charset="0"/>
              </a:rPr>
              <a:t>Depresia la adolescenți este destul de comună.</a:t>
            </a:r>
            <a:br>
              <a:rPr lang="vi-VN" sz="4400" dirty="0">
                <a:latin typeface="Calibri" pitchFamily="34" charset="0"/>
                <a:cs typeface="Calibri" pitchFamily="34" charset="0"/>
              </a:rPr>
            </a:br>
            <a:br>
              <a:rPr lang="vi-VN" sz="4400" dirty="0">
                <a:latin typeface="Calibri" pitchFamily="34" charset="0"/>
                <a:cs typeface="Calibri" pitchFamily="34" charset="0"/>
              </a:rPr>
            </a:br>
            <a:br>
              <a:rPr lang="en-US" sz="4400" dirty="0">
                <a:cs typeface="Calibri" pitchFamily="34" charset="0"/>
              </a:rPr>
            </a:br>
            <a:br>
              <a:rPr lang="en-US" sz="4400" dirty="0">
                <a:cs typeface="Calibri" pitchFamily="34" charset="0"/>
              </a:rPr>
            </a:br>
            <a:r>
              <a:rPr lang="vi-VN" sz="4000" b="0" dirty="0">
                <a:latin typeface="Calibri" pitchFamily="34" charset="0"/>
                <a:cs typeface="Calibri" pitchFamily="34" charset="0"/>
              </a:rPr>
              <a:t>Aproximativ 8% dintre cei cu vârsta cuprinsă între 12 și 17 ani au avut un episod depresiv major.</a:t>
            </a:r>
            <a:br>
              <a:rPr lang="en-US" sz="4000" b="0" dirty="0">
                <a:cs typeface="Calibri" pitchFamily="34" charset="0"/>
              </a:rPr>
            </a:br>
            <a:br>
              <a:rPr lang="en-US" sz="4000" b="0" dirty="0">
                <a:cs typeface="Calibri" pitchFamily="34" charset="0"/>
              </a:rPr>
            </a:br>
            <a:r>
              <a:rPr lang="it-IT" sz="4000" dirty="0">
                <a:latin typeface="+mj-lt"/>
              </a:rPr>
              <a:t>Fetele sunt mai predispuse la depresie decât baieții</a:t>
            </a:r>
            <a:r>
              <a:rPr lang="ro-RO" sz="4000" dirty="0">
                <a:latin typeface="+mj-lt"/>
              </a:rPr>
              <a:t>.</a:t>
            </a:r>
            <a:r>
              <a:rPr lang="vi-VN" sz="4000" b="0" dirty="0">
                <a:latin typeface="Calibri" pitchFamily="34" charset="0"/>
                <a:cs typeface="Calibri" pitchFamily="34" charset="0"/>
              </a:rPr>
              <a:t>  </a:t>
            </a:r>
            <a:endParaRPr lang="ro-RO" sz="4000" b="0" dirty="0">
              <a:cs typeface="Calibri" pitchFamily="34" charset="0"/>
            </a:endParaRPr>
          </a:p>
        </p:txBody>
      </p:sp>
      <p:pic>
        <p:nvPicPr>
          <p:cNvPr id="22531" name="Picture 2">
            <a:extLst>
              <a:ext uri="{FF2B5EF4-FFF2-40B4-BE49-F238E27FC236}">
                <a16:creationId xmlns:a16="http://schemas.microsoft.com/office/drawing/2014/main" id="{5BA2F44E-525C-3B26-C0B3-51B4D5F5C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9475" y="1547813"/>
            <a:ext cx="8621713" cy="1022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E7709-71BA-6E4B-92CD-491EA3AC1E63}"/>
              </a:ext>
            </a:extLst>
          </p:cNvPr>
          <p:cNvSpPr>
            <a:spLocks noGrp="1"/>
          </p:cNvSpPr>
          <p:nvPr>
            <p:ph type="title"/>
          </p:nvPr>
        </p:nvSpPr>
        <p:spPr>
          <a:xfrm>
            <a:off x="2879725" y="1006475"/>
            <a:ext cx="9783763" cy="1501775"/>
          </a:xfrm>
        </p:spPr>
        <p:txBody>
          <a:bodyPr/>
          <a:lstStyle/>
          <a:p>
            <a:pPr>
              <a:defRPr/>
            </a:pPr>
            <a:r>
              <a:rPr lang="ro-RO" sz="4800" dirty="0"/>
              <a:t>Cauzele depresiei la adolescenți</a:t>
            </a:r>
          </a:p>
        </p:txBody>
      </p:sp>
      <p:sp>
        <p:nvSpPr>
          <p:cNvPr id="23555" name="Subtitle 2">
            <a:extLst>
              <a:ext uri="{FF2B5EF4-FFF2-40B4-BE49-F238E27FC236}">
                <a16:creationId xmlns:a16="http://schemas.microsoft.com/office/drawing/2014/main" id="{BC334CF7-5E69-E3CD-86A5-EE470C681F3D}"/>
              </a:ext>
            </a:extLst>
          </p:cNvPr>
          <p:cNvSpPr>
            <a:spLocks noGrp="1" noChangeArrowheads="1"/>
          </p:cNvSpPr>
          <p:nvPr>
            <p:ph sz="half" idx="1"/>
          </p:nvPr>
        </p:nvSpPr>
        <p:spPr>
          <a:xfrm>
            <a:off x="2079625" y="3200400"/>
            <a:ext cx="10417175" cy="8591550"/>
          </a:xfrm>
        </p:spPr>
        <p:txBody>
          <a:bodyPr/>
          <a:lstStyle/>
          <a:p>
            <a:pPr algn="just">
              <a:spcBef>
                <a:spcPct val="0"/>
              </a:spcBef>
            </a:pPr>
            <a:r>
              <a:rPr lang="vi-VN" altLang="en-US" sz="4000">
                <a:latin typeface="Calibri" panose="020F0502020204030204" pitchFamily="34" charset="0"/>
                <a:cs typeface="Calibri" panose="020F0502020204030204" pitchFamily="34" charset="0"/>
              </a:rPr>
              <a:t>Factorii biologici, cum ar fi genele, pot crește riscul unui adolescent de a dezvolta depresie. Cu toate acestea, condițiile de mediu și sociale au și ele un rol de jucat. </a:t>
            </a:r>
          </a:p>
          <a:p>
            <a:pPr algn="just">
              <a:spcBef>
                <a:spcPct val="0"/>
              </a:spcBef>
            </a:pPr>
            <a:endParaRPr lang="vi-VN" altLang="en-US" sz="4000">
              <a:latin typeface="Calibri" panose="020F0502020204030204" pitchFamily="34" charset="0"/>
              <a:cs typeface="Calibri" panose="020F0502020204030204" pitchFamily="34" charset="0"/>
            </a:endParaRPr>
          </a:p>
          <a:p>
            <a:pPr algn="just">
              <a:spcBef>
                <a:spcPct val="0"/>
              </a:spcBef>
            </a:pPr>
            <a:r>
              <a:rPr lang="vi-VN" altLang="en-US" sz="4000">
                <a:latin typeface="Calibri" panose="020F0502020204030204" pitchFamily="34" charset="0"/>
                <a:cs typeface="Calibri" panose="020F0502020204030204" pitchFamily="34" charset="0"/>
              </a:rPr>
              <a:t>Următorii factori pot declanșa sau exacerba simptomele depresiei la adolescenți:</a:t>
            </a:r>
            <a:endParaRPr lang="ro-RO" altLang="en-US" sz="4000">
              <a:cs typeface="Calibri" panose="020F0502020204030204" pitchFamily="34" charset="0"/>
            </a:endParaRPr>
          </a:p>
          <a:p>
            <a:pPr algn="just">
              <a:spcBef>
                <a:spcPct val="0"/>
              </a:spcBef>
            </a:pPr>
            <a:endParaRPr lang="ro-RO" altLang="en-US" sz="4000">
              <a:cs typeface="Calibri" panose="020F0502020204030204" pitchFamily="34" charset="0"/>
            </a:endParaRPr>
          </a:p>
          <a:p>
            <a:pPr algn="just">
              <a:spcBef>
                <a:spcPct val="0"/>
              </a:spcBef>
            </a:pPr>
            <a:endParaRPr lang="vi-VN" altLang="en-US" sz="4000">
              <a:latin typeface="Calibri" panose="020F0502020204030204" pitchFamily="34" charset="0"/>
              <a:cs typeface="Calibri" panose="020F0502020204030204" pitchFamily="34" charset="0"/>
            </a:endParaRPr>
          </a:p>
          <a:p>
            <a:pPr algn="just">
              <a:spcBef>
                <a:spcPct val="0"/>
              </a:spcBef>
            </a:pPr>
            <a:r>
              <a:rPr lang="vi-VN" altLang="en-US" sz="4000" b="1">
                <a:latin typeface="Calibri" panose="020F0502020204030204" pitchFamily="34" charset="0"/>
                <a:cs typeface="Calibri" panose="020F0502020204030204" pitchFamily="34" charset="0"/>
              </a:rPr>
              <a:t>Bullying-ul. </a:t>
            </a:r>
            <a:r>
              <a:rPr lang="vi-VN" altLang="en-US" sz="4000">
                <a:latin typeface="Calibri" panose="020F0502020204030204" pitchFamily="34" charset="0"/>
                <a:cs typeface="Calibri" panose="020F0502020204030204" pitchFamily="34" charset="0"/>
              </a:rPr>
              <a:t>A fi hărțuit de colegi poate cauza stres în viața unui adolescent și poate afecta stima de sine. Acest lucru poate declanșa, la rândul său, sentimente de neajutorare intensă și deznădejde.</a:t>
            </a:r>
          </a:p>
          <a:p>
            <a:pPr>
              <a:spcBef>
                <a:spcPct val="0"/>
              </a:spcBef>
            </a:pPr>
            <a:endParaRPr lang="ro-RO" altLang="en-US" sz="4000"/>
          </a:p>
        </p:txBody>
      </p:sp>
      <p:pic>
        <p:nvPicPr>
          <p:cNvPr id="23556" name="Picture 2">
            <a:extLst>
              <a:ext uri="{FF2B5EF4-FFF2-40B4-BE49-F238E27FC236}">
                <a16:creationId xmlns:a16="http://schemas.microsoft.com/office/drawing/2014/main" id="{3F61AA19-8A7D-2A4C-C2D9-E517B489AE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3488" y="3402013"/>
            <a:ext cx="10479087" cy="692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B1E79-742E-D15D-C898-0FA590BFED2B}"/>
              </a:ext>
            </a:extLst>
          </p:cNvPr>
          <p:cNvSpPr>
            <a:spLocks noGrp="1"/>
          </p:cNvSpPr>
          <p:nvPr>
            <p:ph type="title"/>
          </p:nvPr>
        </p:nvSpPr>
        <p:spPr>
          <a:xfrm>
            <a:off x="2879725" y="1006475"/>
            <a:ext cx="9783763" cy="1501775"/>
          </a:xfrm>
        </p:spPr>
        <p:txBody>
          <a:bodyPr/>
          <a:lstStyle/>
          <a:p>
            <a:pPr>
              <a:defRPr/>
            </a:pPr>
            <a:r>
              <a:rPr lang="ro-RO" sz="4800" dirty="0"/>
              <a:t>Cauzele depresiei la adolescenți</a:t>
            </a:r>
          </a:p>
        </p:txBody>
      </p:sp>
      <p:sp>
        <p:nvSpPr>
          <p:cNvPr id="24579" name="Subtitle 2">
            <a:extLst>
              <a:ext uri="{FF2B5EF4-FFF2-40B4-BE49-F238E27FC236}">
                <a16:creationId xmlns:a16="http://schemas.microsoft.com/office/drawing/2014/main" id="{12C5E48E-24ED-2312-C392-105271C313C0}"/>
              </a:ext>
            </a:extLst>
          </p:cNvPr>
          <p:cNvSpPr>
            <a:spLocks noGrp="1" noChangeArrowheads="1"/>
          </p:cNvSpPr>
          <p:nvPr>
            <p:ph sz="half" idx="1"/>
          </p:nvPr>
        </p:nvSpPr>
        <p:spPr>
          <a:xfrm>
            <a:off x="2879725" y="3619500"/>
            <a:ext cx="9783763" cy="6494463"/>
          </a:xfrm>
        </p:spPr>
        <p:txBody>
          <a:bodyPr/>
          <a:lstStyle/>
          <a:p>
            <a:pPr algn="just">
              <a:spcBef>
                <a:spcPct val="0"/>
              </a:spcBef>
            </a:pPr>
            <a:r>
              <a:rPr lang="vi-VN" altLang="en-US" sz="4000" b="1">
                <a:latin typeface="Calibri" panose="020F0502020204030204" pitchFamily="34" charset="0"/>
                <a:cs typeface="Calibri" panose="020F0502020204030204" pitchFamily="34" charset="0"/>
              </a:rPr>
              <a:t>Experiențe stresante trecute și prezente. </a:t>
            </a:r>
            <a:r>
              <a:rPr lang="vi-VN" altLang="en-US" sz="4000">
                <a:latin typeface="Calibri" panose="020F0502020204030204" pitchFamily="34" charset="0"/>
                <a:cs typeface="Calibri" panose="020F0502020204030204" pitchFamily="34" charset="0"/>
              </a:rPr>
              <a:t>Traumele anterioare din situații violente sau abuzive îi pot expune pe adolescenți la riscul depresiei, precum și a tulburării de stres posttraumatic (PTSD). Evenimentele recente, cum ar fi pierderea unei persoane dragi, pot declanșa, de asemenea, o stare depresivă.</a:t>
            </a:r>
          </a:p>
          <a:p>
            <a:pPr>
              <a:spcBef>
                <a:spcPct val="0"/>
              </a:spcBef>
            </a:pPr>
            <a:endParaRPr lang="ro-RO" altLang="en-US"/>
          </a:p>
        </p:txBody>
      </p:sp>
      <p:pic>
        <p:nvPicPr>
          <p:cNvPr id="24580" name="Picture 4">
            <a:extLst>
              <a:ext uri="{FF2B5EF4-FFF2-40B4-BE49-F238E27FC236}">
                <a16:creationId xmlns:a16="http://schemas.microsoft.com/office/drawing/2014/main" id="{3CE81D78-EA42-2D51-9F2D-6DC3360D6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7450" y="1382713"/>
            <a:ext cx="18313400" cy="1264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2345-786A-C319-D0B9-A02F6FC22A8E}"/>
              </a:ext>
            </a:extLst>
          </p:cNvPr>
          <p:cNvSpPr>
            <a:spLocks noGrp="1"/>
          </p:cNvSpPr>
          <p:nvPr>
            <p:ph type="title"/>
          </p:nvPr>
        </p:nvSpPr>
        <p:spPr>
          <a:xfrm>
            <a:off x="2879725" y="1006475"/>
            <a:ext cx="9783763" cy="1501775"/>
          </a:xfrm>
        </p:spPr>
        <p:txBody>
          <a:bodyPr/>
          <a:lstStyle/>
          <a:p>
            <a:pPr>
              <a:defRPr/>
            </a:pPr>
            <a:r>
              <a:rPr lang="ro-RO" sz="4800" dirty="0"/>
              <a:t>Cauzele depresiei la adolescenți</a:t>
            </a:r>
          </a:p>
        </p:txBody>
      </p:sp>
      <p:sp>
        <p:nvSpPr>
          <p:cNvPr id="25603" name="Subtitle 2">
            <a:extLst>
              <a:ext uri="{FF2B5EF4-FFF2-40B4-BE49-F238E27FC236}">
                <a16:creationId xmlns:a16="http://schemas.microsoft.com/office/drawing/2014/main" id="{664E5B20-EDF2-3ECD-1EA6-E87682C75E76}"/>
              </a:ext>
            </a:extLst>
          </p:cNvPr>
          <p:cNvSpPr>
            <a:spLocks noGrp="1" noChangeArrowheads="1"/>
          </p:cNvSpPr>
          <p:nvPr>
            <p:ph sz="half" idx="1"/>
          </p:nvPr>
        </p:nvSpPr>
        <p:spPr>
          <a:xfrm>
            <a:off x="2879725" y="3181350"/>
            <a:ext cx="9783763" cy="9188450"/>
          </a:xfrm>
        </p:spPr>
        <p:txBody>
          <a:bodyPr/>
          <a:lstStyle/>
          <a:p>
            <a:pPr algn="just">
              <a:spcBef>
                <a:spcPct val="0"/>
              </a:spcBef>
            </a:pPr>
            <a:r>
              <a:rPr lang="vi-VN" altLang="en-US" sz="4000" b="1">
                <a:latin typeface="Calibri" panose="020F0502020204030204" pitchFamily="34" charset="0"/>
                <a:cs typeface="Calibri" panose="020F0502020204030204" pitchFamily="34" charset="0"/>
              </a:rPr>
              <a:t>Lipsa suportului social. </a:t>
            </a:r>
            <a:r>
              <a:rPr lang="vi-VN" altLang="en-US" sz="4000">
                <a:latin typeface="Calibri" panose="020F0502020204030204" pitchFamily="34" charset="0"/>
                <a:cs typeface="Calibri" panose="020F0502020204030204" pitchFamily="34" charset="0"/>
              </a:rPr>
              <a:t>Adolescenții care se simt nesprijiniți de familie sau de semeni sunt expuși riscului de depresie. De exemplu, un adolescent se poate lupta cu identitatea sa sexuală într-un mediu ostil sau inacceptabil.</a:t>
            </a:r>
          </a:p>
          <a:p>
            <a:pPr>
              <a:spcBef>
                <a:spcPct val="0"/>
              </a:spcBef>
            </a:pPr>
            <a:endParaRPr lang="ro-RO" altLang="en-US" sz="4000"/>
          </a:p>
        </p:txBody>
      </p:sp>
      <p:pic>
        <p:nvPicPr>
          <p:cNvPr id="25604" name="Content Placeholder 4">
            <a:extLst>
              <a:ext uri="{FF2B5EF4-FFF2-40B4-BE49-F238E27FC236}">
                <a16:creationId xmlns:a16="http://schemas.microsoft.com/office/drawing/2014/main" id="{29066CF2-FF06-B1D0-C3E2-7892C4B2553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2923838" y="3294063"/>
            <a:ext cx="9783762" cy="6753225"/>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B7AE4-EAC7-7EDF-4810-345BDC6490E8}"/>
              </a:ext>
            </a:extLst>
          </p:cNvPr>
          <p:cNvSpPr>
            <a:spLocks noGrp="1"/>
          </p:cNvSpPr>
          <p:nvPr>
            <p:ph type="title"/>
          </p:nvPr>
        </p:nvSpPr>
        <p:spPr>
          <a:xfrm>
            <a:off x="2879725" y="1006475"/>
            <a:ext cx="9783763" cy="1501775"/>
          </a:xfrm>
        </p:spPr>
        <p:txBody>
          <a:bodyPr/>
          <a:lstStyle/>
          <a:p>
            <a:pPr>
              <a:defRPr/>
            </a:pPr>
            <a:r>
              <a:rPr lang="ro-RO" sz="4800" dirty="0"/>
              <a:t>Cauzele depresiei la adolescenți</a:t>
            </a:r>
          </a:p>
        </p:txBody>
      </p:sp>
      <p:sp>
        <p:nvSpPr>
          <p:cNvPr id="26627" name="Subtitle 2">
            <a:extLst>
              <a:ext uri="{FF2B5EF4-FFF2-40B4-BE49-F238E27FC236}">
                <a16:creationId xmlns:a16="http://schemas.microsoft.com/office/drawing/2014/main" id="{5A9E9E86-E1A2-AAEF-0A54-B98C26069DEC}"/>
              </a:ext>
            </a:extLst>
          </p:cNvPr>
          <p:cNvSpPr>
            <a:spLocks noGrp="1" noChangeArrowheads="1"/>
          </p:cNvSpPr>
          <p:nvPr>
            <p:ph sz="half" idx="1"/>
          </p:nvPr>
        </p:nvSpPr>
        <p:spPr>
          <a:xfrm>
            <a:off x="2879725" y="3260725"/>
            <a:ext cx="9783763" cy="9109075"/>
          </a:xfrm>
        </p:spPr>
        <p:txBody>
          <a:bodyPr/>
          <a:lstStyle/>
          <a:p>
            <a:pPr algn="just">
              <a:spcBef>
                <a:spcPct val="0"/>
              </a:spcBef>
            </a:pPr>
            <a:r>
              <a:rPr lang="vi-VN" altLang="en-US" sz="4000">
                <a:latin typeface="Calibri" panose="020F0502020204030204" pitchFamily="34" charset="0"/>
                <a:cs typeface="Calibri" panose="020F0502020204030204" pitchFamily="34" charset="0"/>
              </a:rPr>
              <a:t>Alte afecțiuni de sănătate mintală și fizică. Depresia adolescentului este asociată cu o serie de alte probleme de sănătate mintală, inclusiv tulburări de alimentație, auto-rănire, anxietate, ADHD sau o tulburare de învățare. Dizabilitățile fizice sau bolile cronice pot juca, de asemenea, un rol</a:t>
            </a:r>
            <a:r>
              <a:rPr lang="ro-RO" altLang="en-US" sz="4000">
                <a:cs typeface="Calibri" panose="020F0502020204030204" pitchFamily="34" charset="0"/>
              </a:rPr>
              <a:t>.</a:t>
            </a:r>
          </a:p>
        </p:txBody>
      </p:sp>
      <p:pic>
        <p:nvPicPr>
          <p:cNvPr id="26628" name="Picture 4">
            <a:extLst>
              <a:ext uri="{FF2B5EF4-FFF2-40B4-BE49-F238E27FC236}">
                <a16:creationId xmlns:a16="http://schemas.microsoft.com/office/drawing/2014/main" id="{F7EE5BAC-CD67-DB98-27A6-C2FA1B187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6650" y="2290763"/>
            <a:ext cx="15113000" cy="1043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INSP">
      <a:dk1>
        <a:srgbClr val="6D6D6D"/>
      </a:dk1>
      <a:lt1>
        <a:sysClr val="window" lastClr="FFFFFF"/>
      </a:lt1>
      <a:dk2>
        <a:srgbClr val="262262"/>
      </a:dk2>
      <a:lt2>
        <a:srgbClr val="949598"/>
      </a:lt2>
      <a:accent1>
        <a:srgbClr val="01B69B"/>
      </a:accent1>
      <a:accent2>
        <a:srgbClr val="E41D48"/>
      </a:accent2>
      <a:accent3>
        <a:srgbClr val="FDC24E"/>
      </a:accent3>
      <a:accent4>
        <a:srgbClr val="00B9F2"/>
      </a:accent4>
      <a:accent5>
        <a:srgbClr val="FFFFFF"/>
      </a:accent5>
      <a:accent6>
        <a:srgbClr val="FFFFFF"/>
      </a:accent6>
      <a:hlink>
        <a:srgbClr val="00B9F2"/>
      </a:hlink>
      <a:folHlink>
        <a:srgbClr val="C00000"/>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316</TotalTime>
  <Words>1294</Words>
  <Application>Microsoft Office PowerPoint</Application>
  <PresentationFormat>Custom</PresentationFormat>
  <Paragraphs>60</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Arial</vt:lpstr>
      <vt:lpstr>Times New Roman</vt:lpstr>
      <vt:lpstr>Wingdings</vt:lpstr>
      <vt:lpstr>Office Theme</vt:lpstr>
      <vt:lpstr>DEPRESIA LA ADOLESCENȚI</vt:lpstr>
      <vt:lpstr>Copilăria și adolescența sunt etape importante ale vieții în ceea ce priveşte sănătatea mintală și starea de bine a oamenilor. Este perioada în care tinerii îşi dezvoltă autonomia, autocontrolul, interacțiunea socială, capacităţile de învățare. Totodată, capacitățile formate în această perioadă influențează în mod direct sănătatea lor mintală pentru tot restul vieții.   Experiențele negative, cum ar fi conflictul familial, violenţa asupra copiilor, intimidarea la școală etc. pot avea efecte dăunătoare durabile asupra dezvoltării abilităților cognitive și emoționale de bază şi reprezintă predictori importanţi pentru comportamente negative ulterioare: consum de substanţe, delicvenţă, probleme de sănătate mintală.  Sursa: Adolescent mental health in the European Region, WHO Regional Office for Europe: Factsheet for World Mintal Health Day, 2018, https://www.euro.who.int/__data/assets/pdf_file/0005/383891/adolescent-mh-fs-eng.pdf </vt:lpstr>
      <vt:lpstr>Tulburarea depresivă majoră este una dintre cele mai frecvente tulburări psihiatrice ale copilăriei și adolescenței, dar din cauza variației simptomelor privind criteriile de diagnostic ale adulţilor, această tulburare este adesea nerecunoscută și netratată. </vt:lpstr>
      <vt:lpstr>Semnele și simptomele depresiei la adolescenți</vt:lpstr>
      <vt:lpstr>Depresia la adolescenți este destul de comună.    Aproximativ 8% dintre cei cu vârsta cuprinsă între 12 și 17 ani au avut un episod depresiv major.  Fetele sunt mai predispuse la depresie decât baieții.  </vt:lpstr>
      <vt:lpstr>Cauzele depresiei la adolescenți</vt:lpstr>
      <vt:lpstr>Cauzele depresiei la adolescenți</vt:lpstr>
      <vt:lpstr>Cauzele depresiei la adolescenți</vt:lpstr>
      <vt:lpstr>Cauzele depresiei la adolescenți</vt:lpstr>
      <vt:lpstr>Cauzele depresiei la adolescenți</vt:lpstr>
      <vt:lpstr>Depresia și utilizarea rețelelor sociale</vt:lpstr>
      <vt:lpstr>Depresia și suicidul</vt:lpstr>
      <vt:lpstr>Rata suicidului pe grupe de vârstă 15-19 ani, Eurostat 2020</vt:lpstr>
      <vt:lpstr>Cum să comunice părinții cu un adolescent care prezintă simptome de depresie</vt:lpstr>
      <vt:lpstr>Ce pot face părinții pentru a preveni apariția depresiei la adolescenți </vt:lpstr>
      <vt:lpstr>Ce pot face părinții pentru a preveni apariția depresiei la adolescenți</vt:lpstr>
      <vt:lpstr>Ce pot face părinții pentru a preveni apariția depresiei la adolescenți</vt:lpstr>
      <vt:lpstr>Ce pot face părinții pentru a preveni apariția depresiei la adolescenți</vt:lpstr>
      <vt:lpstr>Ce pot face părinții pentru a preveni apariția depresiei la adolescenți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Mihai Parpalea</dc:creator>
  <cp:lastModifiedBy>Marius Marginean</cp:lastModifiedBy>
  <cp:revision>28</cp:revision>
  <dcterms:created xsi:type="dcterms:W3CDTF">2023-11-15T14:24:45Z</dcterms:created>
  <dcterms:modified xsi:type="dcterms:W3CDTF">2024-02-01T11:44:54Z</dcterms:modified>
</cp:coreProperties>
</file>