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2" r:id="rId2"/>
    <p:sldId id="270" r:id="rId3"/>
    <p:sldId id="271" r:id="rId4"/>
    <p:sldId id="272" r:id="rId5"/>
    <p:sldId id="275" r:id="rId6"/>
    <p:sldId id="273" r:id="rId7"/>
    <p:sldId id="274" r:id="rId8"/>
    <p:sldId id="276" r:id="rId9"/>
    <p:sldId id="268" r:id="rId10"/>
  </p:sldIdLst>
  <p:sldSz cx="24384000" cy="1373346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25">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38" d="100"/>
          <a:sy n="38" d="100"/>
        </p:scale>
        <p:origin x="854" y="62"/>
      </p:cViewPr>
      <p:guideLst>
        <p:guide orient="horz" pos="4325"/>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C57E54-DE95-DA0B-3FC9-99F834DD491E}"/>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o-RO"/>
          </a:p>
        </p:txBody>
      </p:sp>
      <p:sp>
        <p:nvSpPr>
          <p:cNvPr id="3" name="Date Placeholder 2">
            <a:extLst>
              <a:ext uri="{FF2B5EF4-FFF2-40B4-BE49-F238E27FC236}">
                <a16:creationId xmlns:a16="http://schemas.microsoft.com/office/drawing/2014/main" id="{95D53A5E-C9CA-2FA5-BB89-416F4241264E}"/>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5F9FDA3-D8E6-4B02-85F2-E46965A7BFCC}" type="datetimeFigureOut">
              <a:rPr lang="ro-RO"/>
              <a:pPr>
                <a:defRPr/>
              </a:pPr>
              <a:t>01.02.2024</a:t>
            </a:fld>
            <a:endParaRPr lang="ro-RO"/>
          </a:p>
        </p:txBody>
      </p:sp>
      <p:sp>
        <p:nvSpPr>
          <p:cNvPr id="4" name="Slide Image Placeholder 3">
            <a:extLst>
              <a:ext uri="{FF2B5EF4-FFF2-40B4-BE49-F238E27FC236}">
                <a16:creationId xmlns:a16="http://schemas.microsoft.com/office/drawing/2014/main" id="{1C89974F-BF62-4288-2E87-8F8C3D967E8B}"/>
              </a:ext>
            </a:extLst>
          </p:cNvPr>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ro-RO" noProof="0"/>
          </a:p>
        </p:txBody>
      </p:sp>
      <p:sp>
        <p:nvSpPr>
          <p:cNvPr id="5" name="Notes Placeholder 4">
            <a:extLst>
              <a:ext uri="{FF2B5EF4-FFF2-40B4-BE49-F238E27FC236}">
                <a16:creationId xmlns:a16="http://schemas.microsoft.com/office/drawing/2014/main" id="{7A056CCD-2F9E-CE83-C048-C1EBA80EFED1}"/>
              </a:ext>
            </a:extLst>
          </p:cNvPr>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o-RO" noProof="0"/>
          </a:p>
        </p:txBody>
      </p:sp>
      <p:sp>
        <p:nvSpPr>
          <p:cNvPr id="6" name="Footer Placeholder 5">
            <a:extLst>
              <a:ext uri="{FF2B5EF4-FFF2-40B4-BE49-F238E27FC236}">
                <a16:creationId xmlns:a16="http://schemas.microsoft.com/office/drawing/2014/main" id="{3AFAEDBD-BF8B-AD02-9980-27488AA294F9}"/>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o-RO"/>
          </a:p>
        </p:txBody>
      </p:sp>
      <p:sp>
        <p:nvSpPr>
          <p:cNvPr id="7" name="Slide Number Placeholder 6">
            <a:extLst>
              <a:ext uri="{FF2B5EF4-FFF2-40B4-BE49-F238E27FC236}">
                <a16:creationId xmlns:a16="http://schemas.microsoft.com/office/drawing/2014/main" id="{66256E93-2D03-A4EC-F67A-848225A14B0A}"/>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D89E74AF-ACFF-4DEE-8EA5-6149C31721EF}" type="slidenum">
              <a:rPr lang="ro-RO" altLang="en-US"/>
              <a:pPr/>
              <a:t>‹#›</a:t>
            </a:fld>
            <a:endParaRPr lang="ro-RO" altLang="en-US"/>
          </a:p>
        </p:txBody>
      </p:sp>
    </p:spTree>
  </p:cSld>
  <p:clrMap bg1="lt1" tx1="dk1" bg2="lt2" tx2="dk2" accent1="accent1" accent2="accent2" accent3="accent3" accent4="accent4" accent5="accent5" accent6="accent6" hlink="hlink" folHlink="folHlink"/>
  <p:notesStyle>
    <a:lvl1pPr algn="l" defTabSz="1828800" rtl="0" eaLnBrk="0" fontAlgn="base" hangingPunct="0">
      <a:spcBef>
        <a:spcPct val="30000"/>
      </a:spcBef>
      <a:spcAft>
        <a:spcPct val="0"/>
      </a:spcAft>
      <a:defRPr sz="2400" kern="1200">
        <a:solidFill>
          <a:schemeClr val="tx1"/>
        </a:solidFill>
        <a:latin typeface="+mn-lt"/>
        <a:ea typeface="+mn-ea"/>
        <a:cs typeface="+mn-cs"/>
      </a:defRPr>
    </a:lvl1pPr>
    <a:lvl2pPr marL="914400" algn="l" defTabSz="1828800" rtl="0" eaLnBrk="0" fontAlgn="base" hangingPunct="0">
      <a:spcBef>
        <a:spcPct val="30000"/>
      </a:spcBef>
      <a:spcAft>
        <a:spcPct val="0"/>
      </a:spcAft>
      <a:defRPr sz="2400" kern="1200">
        <a:solidFill>
          <a:schemeClr val="tx1"/>
        </a:solidFill>
        <a:latin typeface="+mn-lt"/>
        <a:ea typeface="+mn-ea"/>
        <a:cs typeface="+mn-cs"/>
      </a:defRPr>
    </a:lvl2pPr>
    <a:lvl3pPr marL="1828800" algn="l" defTabSz="1828800" rtl="0" eaLnBrk="0" fontAlgn="base" hangingPunct="0">
      <a:spcBef>
        <a:spcPct val="30000"/>
      </a:spcBef>
      <a:spcAft>
        <a:spcPct val="0"/>
      </a:spcAft>
      <a:defRPr sz="2400" kern="1200">
        <a:solidFill>
          <a:schemeClr val="tx1"/>
        </a:solidFill>
        <a:latin typeface="+mn-lt"/>
        <a:ea typeface="+mn-ea"/>
        <a:cs typeface="+mn-cs"/>
      </a:defRPr>
    </a:lvl3pPr>
    <a:lvl4pPr marL="2743200" algn="l" defTabSz="1828800" rtl="0" eaLnBrk="0" fontAlgn="base" hangingPunct="0">
      <a:spcBef>
        <a:spcPct val="30000"/>
      </a:spcBef>
      <a:spcAft>
        <a:spcPct val="0"/>
      </a:spcAft>
      <a:defRPr sz="2400" kern="1200">
        <a:solidFill>
          <a:schemeClr val="tx1"/>
        </a:solidFill>
        <a:latin typeface="+mn-lt"/>
        <a:ea typeface="+mn-ea"/>
        <a:cs typeface="+mn-cs"/>
      </a:defRPr>
    </a:lvl4pPr>
    <a:lvl5pPr marL="3659188" algn="l" defTabSz="1828800" rtl="0" eaLnBrk="0" fontAlgn="base" hangingPunct="0">
      <a:spcBef>
        <a:spcPct val="30000"/>
      </a:spcBef>
      <a:spcAft>
        <a:spcPct val="0"/>
      </a:spcAft>
      <a:defRPr sz="2400" kern="1200">
        <a:solidFill>
          <a:schemeClr val="tx1"/>
        </a:solidFill>
        <a:latin typeface="+mn-lt"/>
        <a:ea typeface="+mn-ea"/>
        <a:cs typeface="+mn-cs"/>
      </a:defRPr>
    </a:lvl5pPr>
    <a:lvl6pPr marL="4574057" algn="l" defTabSz="1829623" rtl="0" eaLnBrk="1" latinLnBrk="0" hangingPunct="1">
      <a:defRPr sz="2401" kern="1200">
        <a:solidFill>
          <a:schemeClr val="tx1"/>
        </a:solidFill>
        <a:latin typeface="+mn-lt"/>
        <a:ea typeface="+mn-ea"/>
        <a:cs typeface="+mn-cs"/>
      </a:defRPr>
    </a:lvl6pPr>
    <a:lvl7pPr marL="5488869" algn="l" defTabSz="1829623" rtl="0" eaLnBrk="1" latinLnBrk="0" hangingPunct="1">
      <a:defRPr sz="2401" kern="1200">
        <a:solidFill>
          <a:schemeClr val="tx1"/>
        </a:solidFill>
        <a:latin typeface="+mn-lt"/>
        <a:ea typeface="+mn-ea"/>
        <a:cs typeface="+mn-cs"/>
      </a:defRPr>
    </a:lvl7pPr>
    <a:lvl8pPr marL="6403680" algn="l" defTabSz="1829623" rtl="0" eaLnBrk="1" latinLnBrk="0" hangingPunct="1">
      <a:defRPr sz="2401" kern="1200">
        <a:solidFill>
          <a:schemeClr val="tx1"/>
        </a:solidFill>
        <a:latin typeface="+mn-lt"/>
        <a:ea typeface="+mn-ea"/>
        <a:cs typeface="+mn-cs"/>
      </a:defRPr>
    </a:lvl8pPr>
    <a:lvl9pPr marL="7318492" algn="l" defTabSz="1829623" rtl="0" eaLnBrk="1" latinLnBrk="0" hangingPunct="1">
      <a:defRPr sz="2401"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190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EE5484-0DEA-080E-F25E-F63A4B69E439}"/>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E69ACA76-D68E-E780-A1D0-2857813B068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sp>
        <p:nvSpPr>
          <p:cNvPr id="4" name="TextBox 3">
            <a:extLst>
              <a:ext uri="{FF2B5EF4-FFF2-40B4-BE49-F238E27FC236}">
                <a16:creationId xmlns:a16="http://schemas.microsoft.com/office/drawing/2014/main" id="{1BB97723-A9B1-4828-A921-B1D67C9E1D40}"/>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F845C9CE-43C3-C63A-D0E0-B2167FF1E55C}"/>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3F148A6E-BCFC-17A7-0431-ABF079663DDB}"/>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C0F0C97B-AA4F-D458-B12D-D5B772D6A23C}"/>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F4AEDDCA-A71B-F940-2731-5E3F2263EFA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EED957E2-186C-7ADE-DE11-87F1B714CAAF}"/>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0F9F3C0F-43EC-94CC-97FE-BACBD84EBCD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408CFB1E-BD2E-5F53-ED77-D0194814C9A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5504B31B-35FB-7C27-C8D3-8D3768BE945F}"/>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BE66322C-9015-8214-24DC-6AFD530B5F0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901EA707-7F87-F153-AC55-B20A4D66C029}"/>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F44BDD1A-D499-35E3-E748-9EE6EC655C4B}"/>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4F05F82-EDBC-8BB3-3327-5709A2343661}"/>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1E2153D0-7BC8-9200-DE92-6067BB39318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03757FAB-3BA1-9313-08A2-EE4048B37B5D}"/>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21090CF4-1A4A-7459-0F70-AB6E19725FB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DEC28C58-E3D2-201F-B0F7-8C7776E582D7}"/>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2EA7E1D1-1F7C-6B60-87EA-501253B1159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090BCE17-FED0-E191-6631-810015FE70AC}"/>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3C95DFB8-E211-85C0-E743-034BE0337F4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477202B-0738-8F0F-CC38-9DAEDA8E53E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2B83F66D-7091-0BA2-6A3C-C26457B9C5F1}"/>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CCE22535-B6F6-4710-0820-238FB10AF90D}"/>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3D5E06D6-08F0-3E90-3443-EA9F8DF3F1CE}"/>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5AAB1F95-C8AE-9D6F-2BBE-D0694498BEF3}"/>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3354A1DC-37FA-23EC-2D9C-C8B0482A8FA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74DB0638-E3CA-D381-F181-5B7187FB6547}"/>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66ED3A1E-4B54-0D54-90FC-9F63B1F1740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0494F5DE-ECA3-76A2-5CE6-967ECE633E0B}"/>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529737DE-391A-EB6D-E723-7B1E60CC6172}"/>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15AC9B66-4685-BE87-8A1C-3154B022332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5F3CA3A9-A607-EBD0-B809-C5F70C946341}"/>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4E146775-E23F-C979-0456-575DE6167BE6}"/>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FBFA0E81-D37B-DD4C-8A72-3AC44E3A049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CD9725C0-C41F-8893-09BD-8990F05B5A9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41C6891A-EF28-7077-E345-7F113D208FC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9BF235AF-5283-1456-0617-1601E65A88A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3EE65C49-1B3A-1741-24FE-F057535F269A}"/>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04657ECF-F612-6B64-E6F4-667537F4F03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39FA77B9-3554-B70E-6B50-7D7F54EA92D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14FA6B62-B8C8-29BB-82D5-1A37414D338F}"/>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72BB0613-6EC4-7CA9-AC99-E867551EB95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D7ACC039-3BDF-B698-E708-97963BBBC6F4}"/>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B0B74E99-73C9-8FB4-0BDC-E5D7F4F8734F}"/>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A751C084-F80E-C51B-B4E2-9323976A98F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6135B164-50A4-0878-B7F2-262D4D3DD85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54BFBCD7-01A6-D310-6D3C-7677E79DEFDB}"/>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3">
              <a:extLst>
                <a:ext uri="{FF2B5EF4-FFF2-40B4-BE49-F238E27FC236}">
                  <a16:creationId xmlns:a16="http://schemas.microsoft.com/office/drawing/2014/main" id="{526C4099-6D8E-A719-A75D-8C0C0AA65888}"/>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EBEB41E0-F592-26C2-DCC9-322DEA19DE45}"/>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8E7958A9-3715-2926-DCC2-2EE36EB612CB}"/>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85D34380-48C2-313F-A9FA-81595943ED72}"/>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2A59CBB-D661-E658-52B9-CB1D56BE76A7}"/>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CFCB2A73-8266-DBFD-DA78-27E2BC7C091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2FC04A3D-1430-087E-A6DF-5D3DA243B340}"/>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3F5BBFC1-3746-8619-7607-E3ADCCA06757}"/>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CB7CBBE5-AE1D-0DA8-6774-F8929009BA43}"/>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47E5CA44-063F-863C-117A-9155915BBC15}"/>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9EDD9137-D86D-3010-759F-D42B6A67DBEA}"/>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0468F3A8-FAE7-AC05-5AC5-06631FFEC85A}"/>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B045DA26-1C8C-F6DC-E3C8-D484411F199B}"/>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C4620ED9-826A-23CF-9AC8-B2713D30AA07}"/>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659B976A-B4E6-D6CE-4404-BD23BE285EAC}"/>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D42C62CA-CFE8-504D-484B-E97B2943059C}"/>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203998B3-9C48-B462-4F39-2C266B2D930A}"/>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A810F21F-4EB3-FF96-5900-7FA25102B19D}"/>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C58802A3-D858-703E-7645-991C8AD8DFD0}"/>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E3663189-190E-A0ED-FE0F-37C9CF1266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605E1206-D9B2-0E38-AC72-250321508F51}"/>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B0FC22BD-07A0-EAD1-7305-4A8AD97D301B}"/>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B86F86FD-CB26-1B1C-ABF7-4A06BB37B187}"/>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334D680B-CFF4-E60E-C154-F5CFAD5F601C}"/>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2EDFE6DB-0275-3443-1C4A-400C07800CAD}"/>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0639C957-E9F3-B978-B682-85C12D5C64C6}"/>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31AE8F4D-744B-F217-83AE-132219734BC2}"/>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3FCFD9F1-82CA-9488-DCA1-0DC7E3F8BAD3}"/>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9CDCCFB3-40AC-04B6-64AE-40CE9C566C5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1E240EBB-9736-3724-69C7-5E8CF98C611D}"/>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2FC5210D-818A-6B7A-8AEE-BBC1B6CCD9E8}"/>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62EEC430-C50B-1A9D-0353-28FDB1EDEA96}"/>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233A0F0E-6405-2C90-5C85-542F984BF8BC}"/>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1F47D24E-4AC6-6AE2-5B43-5E7F273C4F8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DD5FB918-D495-6245-9038-996AA89107A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D83DEDB9-4B17-68C5-794A-F27C8BFB568A}"/>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F67AC78B-7CC3-A65A-DA29-B24CAA751FD7}"/>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359FABFE-3E2F-CE0B-F86C-95DF806B2A6F}"/>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B57369E4-E0C4-8D55-3289-D9DD1FE60BC0}"/>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B1ED3AB3-03D3-B982-9405-F231F7281049}"/>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EA33E700-A317-FD28-1FC7-47AE63E10379}"/>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E98B64FA-87DD-ADC9-090F-608543A36630}"/>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C771529B-DF25-EB7B-838E-32B340BAE03A}"/>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C3140F52-34B6-FBCC-C171-291A488B7D28}"/>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E1B8325D-87D5-27D1-C471-1C04B84BA8A6}"/>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44810163-BF2E-40D6-164A-35B2711985F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067A2C07-5FF4-B5B9-5B50-E7EB4795525E}"/>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C042DE44-F953-C828-884E-A21DF5078A09}"/>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593179DC-C189-BC91-5C9A-62735267BDDC}"/>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33DBE5CB-E182-FA89-7771-8BECAD6F03D1}"/>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0FF601FC-F52A-1049-BD0B-AA07E58BD95C}"/>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1ABC8F0F-4985-2CE5-D2ED-EA23F3A9DCC1}"/>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8D2F8298-AA9C-12EE-2E5D-90D11126EE76}"/>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D9D88A20-9E22-019D-9E7D-FEA776EF206B}"/>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375362FC-5BF6-16F6-8C19-A8DDE96C1293}"/>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D4C2E00A-7AB8-92D7-961A-3540BD5380BF}"/>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23024386-497F-2F02-1542-58DFD547849A}"/>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8ED62F16-74E5-1B35-AAF7-2DE3AD64A36C}"/>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3">
              <a:extLst>
                <a:ext uri="{FF2B5EF4-FFF2-40B4-BE49-F238E27FC236}">
                  <a16:creationId xmlns:a16="http://schemas.microsoft.com/office/drawing/2014/main" id="{F65EAF06-0C07-823F-7867-BD8EC3D63F5A}"/>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4">
              <a:extLst>
                <a:ext uri="{FF2B5EF4-FFF2-40B4-BE49-F238E27FC236}">
                  <a16:creationId xmlns:a16="http://schemas.microsoft.com/office/drawing/2014/main" id="{437ECD74-B73F-E630-899D-B70F39F5B741}"/>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79BC8A55-E295-9932-BD5B-3FBC28358A9D}"/>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6">
              <a:extLst>
                <a:ext uri="{FF2B5EF4-FFF2-40B4-BE49-F238E27FC236}">
                  <a16:creationId xmlns:a16="http://schemas.microsoft.com/office/drawing/2014/main" id="{61D0D187-52F0-0571-FAED-B9E27199A1BE}"/>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7">
              <a:extLst>
                <a:ext uri="{FF2B5EF4-FFF2-40B4-BE49-F238E27FC236}">
                  <a16:creationId xmlns:a16="http://schemas.microsoft.com/office/drawing/2014/main" id="{CA318299-15F7-4988-D654-E532D516E98E}"/>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3908096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6CEA12-F631-F752-E70F-94ACA7A0210E}"/>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652FDF77-C5F2-D514-4634-5BC6CB02F1A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2A96676D-2C3F-28CE-92E7-7255C6DBEC77}"/>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574B6CA5-1228-2567-CB6A-FAE2749877EF}"/>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36B42719-5D95-D420-62F7-B0EB2101384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54E76609-5249-6017-B58F-7EA30B98AF2E}"/>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DCF8C539-2B86-CB05-E3BD-4CC6BC0F430B}"/>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10CBC30F-B02D-D151-7005-B3A27F017AEC}"/>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CD5EEE48-E990-CCC8-409A-DB9FA454231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4627A2C5-75B4-7354-F05A-2B81387C59A9}"/>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5424B01C-A570-F6E6-F7B9-AE6922EB67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FC8B9A62-3076-2390-9F0B-73EFC0A7276C}"/>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E80D8880-713A-D01A-EB3C-A6E6A62779A1}"/>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597C067E-4C44-0088-D9FC-93E13E61696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40BF7FBB-174D-A0BA-4B90-07C1E6F55A24}"/>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DBF53B6F-53A8-3A19-9CB4-35AE91F81BA3}"/>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EE0B41B-5273-23E0-01D4-4BA673FB011D}"/>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218F05E9-F5FB-7E36-959A-4BED6EA9D42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1DDA1120-5120-F1F2-C000-A0234D88B746}"/>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2A873061-7958-46D9-455C-11BD24D30F5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74583BD6-C076-5A0B-71C6-706E5B8C71B2}"/>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04B4D6E6-FAF0-4000-8F92-69119008CAA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B71F6415-FAFB-0E79-B664-BCF12548ABF6}"/>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824862AA-B598-08A6-51BD-847A0690938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3986B088-C0AC-811C-790C-E0321FFF9687}"/>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0DACB410-B8B5-D24D-77B8-EC1676B40B4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5E1C73E1-95EC-8BE4-950C-7541EFA2ED7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207F9A9C-5851-0A72-09E0-D2D5B68B7A83}"/>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6C076B7B-A5B5-8F77-0D8A-9FAC3896AB45}"/>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C2A0DD6E-0280-548B-BAA0-36CF0CFD38C5}"/>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D913688F-5B80-4361-EFD2-2E18585AE9C3}"/>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5D305C97-FC95-B672-801D-060D5F8CA000}"/>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FBC3D6A6-2014-2CB9-B07B-F3B855739030}"/>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C106E976-206B-3B93-B194-A3BF35118830}"/>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CA8344A7-0942-B854-59EC-47CEC680D65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4B6925D5-8E2E-83B4-DB0A-86599181CB77}"/>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59586144-221E-BBE9-E8D5-F1B8D894143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33246FFB-79BB-E00F-29F8-89D553D857BC}"/>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2312AA55-19B7-53EC-7EA6-57841B77E4A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784F6E08-5321-0D48-3AE7-16A753892711}"/>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49B9699B-2BF2-5235-BFF4-5D99702901B6}"/>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EFE5D938-5314-4F82-96C1-B66CD5F5A136}"/>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2DBCB6E9-2756-F00D-D53B-9C3F74F0E3F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F53AA14E-3F0E-28A8-7554-332F7772079C}"/>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E2BC9CE3-4A70-230B-F5DD-9950A8B226A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BED5F3A6-5E8D-527E-F3F3-76E09BADA890}"/>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BC222367-ECD9-A9F9-2AEE-74ABD4ED7A6C}"/>
              </a:ext>
            </a:extLst>
          </p:cNvPr>
          <p:cNvGrpSpPr>
            <a:grpSpLocks noChangeAspect="1"/>
          </p:cNvGrpSpPr>
          <p:nvPr/>
        </p:nvGrpSpPr>
        <p:grpSpPr>
          <a:xfrm>
            <a:off x="19238400" y="1393200"/>
            <a:ext cx="3106800" cy="1009525"/>
            <a:chOff x="11025187" y="6490494"/>
            <a:chExt cx="2330386" cy="757237"/>
          </a:xfrm>
          <a:solidFill>
            <a:srgbClr val="FFFFFF"/>
          </a:solidFill>
        </p:grpSpPr>
        <p:sp>
          <p:nvSpPr>
            <p:cNvPr id="51" name="Freeform: Shape 51">
              <a:extLst>
                <a:ext uri="{FF2B5EF4-FFF2-40B4-BE49-F238E27FC236}">
                  <a16:creationId xmlns:a16="http://schemas.microsoft.com/office/drawing/2014/main" id="{D61EA40B-46C2-D564-4118-E8D4944BB34B}"/>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9736E496-9A31-91C4-6629-AA0E82C8AFD7}"/>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E0D8E86D-3D79-8DD0-2775-223C6321F005}"/>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C2791A87-5364-A455-0358-0B19ACE986CD}"/>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614FCE14-EB66-C684-02EE-1F0765879CD9}"/>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28295B0D-68C0-F7F9-E177-2646DF2BB4BD}"/>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58B946F3-303C-A8F8-A196-F7603CC756A7}"/>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9D8306E9-556C-925E-557F-E93BBD976D5B}"/>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736AA909-09C9-FA61-B606-D2592B8909A7}"/>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0C8FA066-5462-5555-478A-1B04F4382C14}"/>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379922A0-89C3-A826-71F9-68CE176EA978}"/>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812601FD-6249-EAE9-0AE4-AFC4C930B123}"/>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DF3AA1A4-0AFA-5A86-D2EB-A913AF6CDA88}"/>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D776D017-EFB4-FB0A-721B-92BBDC36D317}"/>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D6954705-A9BA-BB26-7DB0-071B9EAB58A0}"/>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777D4EB1-5AB4-70C3-4EAB-065B697B380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FE9AE292-1653-1CD7-6436-CC2A014D1811}"/>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0F40E962-C380-CBBC-FF9C-50B6913B2ED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A865F85D-FA42-4830-1143-27B4D07A3628}"/>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E5C365FA-A383-8E46-31C6-543CBB8C09D3}"/>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1FD11473-1232-CB62-2E43-9222E7F11BB1}"/>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199050FD-DB9C-1266-4D0D-283D668A378A}"/>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7D4EDC20-0F9C-15F3-7CA0-D4152AC24D65}"/>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94AC4FD7-60EB-3353-800B-9DE6EC0A7AA2}"/>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FCCE0092-4131-5CC8-2F7D-3C47D9846EC5}"/>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BBCDB0FF-FA62-7292-ED6E-801954167EB5}"/>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D67CAF69-046E-5609-5197-AFD12E5B0B43}"/>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89D59A06-4D22-AB90-C482-695C2AA9076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E30578B6-A9E8-8234-CC1B-E38C06857EA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2AD65D2F-A1D6-9084-7545-03DD334893DF}"/>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93B5B7EA-F765-6EE3-178C-13ED1ED8C35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3AB2B304-B29D-6BF6-6565-DE4744A78FFF}"/>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5E4EFD62-CFA4-F8C4-A5ED-FEB46E41756F}"/>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ABCCA028-0242-6560-B3DF-81CACB0D547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8542B8BD-1B74-FAC8-EF14-CD8BB9C46FFF}"/>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EC83BEB7-75F4-1D89-943D-E91C537F6563}"/>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D3C055BB-9E1E-8726-546E-F9412AB173D2}"/>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0B287167-6C7B-E5B8-7C58-55804E083B0B}"/>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3E488AE9-1C8F-A839-75FB-218484DD127C}"/>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DC550B26-DFFF-0F8B-98AA-F2E5EE90C71A}"/>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2F49CA5D-6E74-3790-8AFF-E9FB2F50F305}"/>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7FE75943-F408-C728-28D0-AA8AC88AFB0B}"/>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2C3E573E-28AC-5684-6243-87F0503F9B73}"/>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D10958CF-9636-9C5F-1328-666E4CDF089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B1E30639-545B-5F30-BC8D-C84C5DA420B6}"/>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98">
              <a:extLst>
                <a:ext uri="{FF2B5EF4-FFF2-40B4-BE49-F238E27FC236}">
                  <a16:creationId xmlns:a16="http://schemas.microsoft.com/office/drawing/2014/main" id="{5B8E51B6-0C99-3472-4F99-B8C31B78796C}"/>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99">
              <a:extLst>
                <a:ext uri="{FF2B5EF4-FFF2-40B4-BE49-F238E27FC236}">
                  <a16:creationId xmlns:a16="http://schemas.microsoft.com/office/drawing/2014/main" id="{1BC208D9-E2CD-EC36-329E-62A6ED1219B8}"/>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8" name="Date Placeholder 9">
            <a:extLst>
              <a:ext uri="{FF2B5EF4-FFF2-40B4-BE49-F238E27FC236}">
                <a16:creationId xmlns:a16="http://schemas.microsoft.com/office/drawing/2014/main" id="{4755A96E-444A-99BE-64BF-D561F34F11CC}"/>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FD3CABD0-CE33-4DB6-BBB2-155F8740C9D8}" type="datetimeFigureOut">
              <a:rPr lang="ro-RO"/>
              <a:pPr>
                <a:defRPr/>
              </a:pPr>
              <a:t>01.02.2024</a:t>
            </a:fld>
            <a:endParaRPr lang="ro-RO"/>
          </a:p>
        </p:txBody>
      </p:sp>
    </p:spTree>
    <p:extLst>
      <p:ext uri="{BB962C8B-B14F-4D97-AF65-F5344CB8AC3E}">
        <p14:creationId xmlns:p14="http://schemas.microsoft.com/office/powerpoint/2010/main" val="216531485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71880E-A9FD-79BE-BB21-238264B6B16B}"/>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4BE46046-8743-B872-B07E-D930ED122D6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BBBCC2FC-6DCE-A07B-176E-11A024E21F1B}"/>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tx2"/>
                </a:solidFill>
              </a:rPr>
              <a:t>Mulțumim.</a:t>
            </a:r>
          </a:p>
        </p:txBody>
      </p:sp>
      <p:sp>
        <p:nvSpPr>
          <p:cNvPr id="5" name="TextBox 4">
            <a:extLst>
              <a:ext uri="{FF2B5EF4-FFF2-40B4-BE49-F238E27FC236}">
                <a16:creationId xmlns:a16="http://schemas.microsoft.com/office/drawing/2014/main" id="{078864C2-395A-55A6-E291-D375892B4B5E}"/>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tx2"/>
                </a:solidFill>
              </a:rPr>
              <a:t>Adresa: str. Dr. Leonte Anastasievici nr. 1-3, sector 5, cod poștal 050463, București, România</a:t>
            </a:r>
          </a:p>
          <a:p>
            <a:pPr eaLnBrk="1" hangingPunct="1">
              <a:defRPr/>
            </a:pPr>
            <a:r>
              <a:rPr lang="ro-RO" altLang="ro-RO" sz="1600">
                <a:solidFill>
                  <a:schemeClr val="tx2"/>
                </a:solidFill>
              </a:rPr>
              <a:t>Telefon secretariat: +4 0213 183 620, +4 0213 183 619</a:t>
            </a:r>
          </a:p>
          <a:p>
            <a:pPr eaLnBrk="1" hangingPunct="1">
              <a:defRPr/>
            </a:pPr>
            <a:r>
              <a:rPr lang="ro-RO" altLang="ro-RO" sz="1600">
                <a:solidFill>
                  <a:schemeClr val="tx2"/>
                </a:solidFill>
              </a:rPr>
              <a:t>Fax: +4 0213 123 426</a:t>
            </a:r>
          </a:p>
          <a:p>
            <a:pPr eaLnBrk="1" hangingPunct="1">
              <a:defRPr/>
            </a:pPr>
            <a:r>
              <a:rPr lang="ro-RO" altLang="ro-RO" sz="1600">
                <a:solidFill>
                  <a:schemeClr val="tx2"/>
                </a:solidFill>
              </a:rPr>
              <a:t>E-mail: directie.generala@insp.gov.ro</a:t>
            </a:r>
          </a:p>
        </p:txBody>
      </p:sp>
      <p:grpSp>
        <p:nvGrpSpPr>
          <p:cNvPr id="6" name="Graphic 4">
            <a:extLst>
              <a:ext uri="{FF2B5EF4-FFF2-40B4-BE49-F238E27FC236}">
                <a16:creationId xmlns:a16="http://schemas.microsoft.com/office/drawing/2014/main" id="{889F2BC6-F362-D65D-7634-D9AD7179C4C5}"/>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416831A3-9E12-018E-3875-257085D95316}"/>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FF04FB81-628F-500D-9889-B061D421208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B4747357-D02F-3C7C-18FF-624F37766B5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A3117B60-C0E2-2016-05EB-45FD319FE6B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CA76FCC2-EA80-053A-F6AE-F3D2EDF2E774}"/>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A3B02BDB-979A-CE92-2787-E81980650CD5}"/>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8060B1FA-D914-876F-CEB4-0BED9E8679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C5532F2D-7D49-8C3F-732C-86813888635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17A81CB7-8C2B-B932-61A7-DC0652E490AD}"/>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2B28C53D-4A51-2A47-B5E5-5A0F59BF5B9D}"/>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5C3FAEA8-032E-E8FF-33F5-66DC47C020D4}"/>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D0CF49B1-5D34-CA4F-04C3-2D5955C2505B}"/>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DE2FBD1B-4505-73EE-A344-822C5224939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D8F81262-3760-D445-655B-D09C657D0BA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CD1A3F0E-3F17-01E2-BB32-C6DB46DC7B9B}"/>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79969717-DBA1-7B9E-F647-0F544FDD188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B5F9546E-B1F2-A746-2824-1F153BEB9252}"/>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9E0792F2-7285-9DEE-9251-89521F9A0531}"/>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7BBF6679-3D7E-E224-ABC9-59E72B85843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F53323CC-FF38-18A6-136A-9E8BBCD2E18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52D7DCFB-C688-1FA1-98E3-74BCCE8321B9}"/>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CF6F8537-574F-BB45-12BF-758F25DA7211}"/>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557F294C-C70E-1698-EA42-18C6EF88A1D9}"/>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54533976-071C-A9EE-E35C-04F74DEEFD8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F4FEA279-1A05-A801-26D4-8B7ED159174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A3DDD828-70F4-D0CE-85C5-F4062B0B22BE}"/>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ABE7469E-BDDA-7835-4A45-E865CAE2FA78}"/>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C4E359F8-995E-0926-A313-69184DEAE956}"/>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0B4D72A4-2144-2020-8CF6-B86C6FCCA7CE}"/>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C36FE164-C5AF-2C2F-FD79-41DFA47E2F7A}"/>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D6018BE5-05AD-2A62-E2E3-FFFE724F0D8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B5260167-4BFE-55E6-BD2A-01DF557F6CC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1B7CADCE-37FE-B91E-E6A0-AFED20A2045B}"/>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60F2DAE1-3CF9-6936-C55A-27AAD1A8C75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D37F49F3-8216-E1B9-73C0-49E7B5CB1362}"/>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3F5E8CD7-42EA-4178-C6E3-26861DF33A04}"/>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E0786340-65E1-C3CA-8F9D-F24BCCFF6A6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391F4D9F-343D-1FDE-90E4-8F40B1A4AD54}"/>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AFA31BB8-E101-B584-F4A2-0FB32A430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5C23D11A-31D7-812C-922F-361CD19C144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07C76B8E-CC3B-4CBF-7F80-94583217A3FE}"/>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3723A4B6-C004-B895-72A3-BDFA757404B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EBC972F7-E10D-ABCE-15E7-11E510928A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1">
            <a:extLst>
              <a:ext uri="{FF2B5EF4-FFF2-40B4-BE49-F238E27FC236}">
                <a16:creationId xmlns:a16="http://schemas.microsoft.com/office/drawing/2014/main" id="{D1657CB4-1D1B-2088-36C0-1FBBC11F318E}"/>
              </a:ext>
            </a:extLst>
          </p:cNvPr>
          <p:cNvGrpSpPr>
            <a:grpSpLocks noChangeAspect="1"/>
          </p:cNvGrpSpPr>
          <p:nvPr userDrawn="1"/>
        </p:nvGrpSpPr>
        <p:grpSpPr>
          <a:xfrm>
            <a:off x="19238400" y="1393200"/>
            <a:ext cx="3106800" cy="1009525"/>
            <a:chOff x="11025187" y="6490494"/>
            <a:chExt cx="2330386" cy="757237"/>
          </a:xfrm>
          <a:solidFill>
            <a:srgbClr val="FFFFFF"/>
          </a:solidFill>
        </p:grpSpPr>
        <p:sp>
          <p:nvSpPr>
            <p:cNvPr id="51" name="Freeform: Shape 53">
              <a:extLst>
                <a:ext uri="{FF2B5EF4-FFF2-40B4-BE49-F238E27FC236}">
                  <a16:creationId xmlns:a16="http://schemas.microsoft.com/office/drawing/2014/main" id="{48372E33-F01A-0F4E-62B7-7EA2F6835B0A}"/>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0303B02C-9E19-4BF2-8BEA-4DCBFAC0ED2F}"/>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3E32C092-DBF7-76A0-29C9-69C927D55030}"/>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52A40A55-49C0-A34E-567C-E66FB1A209DB}"/>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57D21167-5217-F7FC-44BD-FEB1A8F83D0E}"/>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869A2F7B-AEA1-B06C-0A1B-59F167CDB4AF}"/>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4BC926E8-EBAB-0683-C44C-156626E25545}"/>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BC1C8267-FCCF-B1C0-EA11-BDA795E4A905}"/>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CB32B280-A512-8921-6B4B-53CBA1E68B7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C7E146EC-070F-D1A2-97E6-A657881091FE}"/>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620F6202-1C8F-DA15-BBF1-01184D6E4961}"/>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007362C9-E57C-38CF-C983-598EAB05DA75}"/>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0F11DFDF-C021-90D0-E3D3-2223D92D316D}"/>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B0DA2057-2901-74B6-8071-D7776306D5F0}"/>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D6B5B1B0-AE7B-EEE5-B69C-EDFCB934AE67}"/>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AF3E57C7-CDD7-6BC7-64A4-6D55450B3881}"/>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90C3046F-4EEE-493F-D9BA-9A9736C9E2AB}"/>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0458F614-422D-13CE-91BB-4DCBB80DD91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566BF68A-0A51-A838-A5B2-FDAE75C05A6C}"/>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0872BDF7-9741-86BC-BF98-802927B6684F}"/>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45FBCAD2-4D3D-E1C6-6717-60FCF43E7BCF}"/>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C79CBCE3-8C2F-4AD6-E20D-283365B22E65}"/>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1A4B52AA-EBFD-0624-9AB2-2AFBC0BC366F}"/>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6F709630-C242-BC97-84E8-D53177D92A76}"/>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98A5220D-9A44-1785-5CFC-ACA323A419A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33C224BF-FEE1-1E57-6B08-918132422786}"/>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921B62E6-1191-8F8D-3ABD-B20738EEB6B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D1673C66-19AD-9849-6337-C788D37E0154}"/>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0AEE0D3E-143B-8E1C-31B8-87508E26F71D}"/>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30102FD7-E639-E27A-D103-9F22B9A03B99}"/>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51ABF2DD-EB89-36CF-D579-CF39DE17293C}"/>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0702B443-C861-65BF-050A-EFD6900E9517}"/>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D94163BA-70C7-0E95-7DD9-2C6FF6994F9A}"/>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43185BC7-30CE-6784-BE1A-ABE63D564DDC}"/>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BBD9207D-E8D0-0EA0-7C80-17D01B1D078B}"/>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11ABF073-785A-AD85-1F39-1EE07E486D5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D2485CE6-B5D4-0000-B2C0-DFFB476ADBB1}"/>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6BE6A3FA-A8A6-529F-6BE2-B3348114D1E8}"/>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48460233-42DE-052A-D00B-C336F43CB670}"/>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41C3D17B-1B70-1362-51AD-FBB0722EFAFA}"/>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72E9D8D5-B6CB-440F-C3F4-B0BA77192DB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4BDDB9F2-50D1-EBDF-23DD-6DAEFD3DD2E3}"/>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18C35A36-694C-4AD1-E83C-5DFFB40EB284}"/>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C03E403A-F997-31A2-FD53-DBDFD0CDCD4F}"/>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95" name="Graphic 4">
            <a:extLst>
              <a:ext uri="{FF2B5EF4-FFF2-40B4-BE49-F238E27FC236}">
                <a16:creationId xmlns:a16="http://schemas.microsoft.com/office/drawing/2014/main" id="{1555D007-4C19-DFE5-D714-EADC12FC8139}"/>
              </a:ext>
            </a:extLst>
          </p:cNvPr>
          <p:cNvGrpSpPr>
            <a:grpSpLocks noChangeAspect="1"/>
          </p:cNvGrpSpPr>
          <p:nvPr userDrawn="1"/>
        </p:nvGrpSpPr>
        <p:grpSpPr bwMode="auto">
          <a:xfrm>
            <a:off x="4137025" y="9064625"/>
            <a:ext cx="3635375" cy="3636963"/>
            <a:chOff x="10829925" y="5504656"/>
            <a:chExt cx="2727503" cy="2727674"/>
          </a:xfrm>
        </p:grpSpPr>
        <p:sp>
          <p:nvSpPr>
            <p:cNvPr id="96" name="Freeform: Shape 100">
              <a:extLst>
                <a:ext uri="{FF2B5EF4-FFF2-40B4-BE49-F238E27FC236}">
                  <a16:creationId xmlns:a16="http://schemas.microsoft.com/office/drawing/2014/main" id="{ACA6ED82-6EF7-33F1-DB1C-9487F495598A}"/>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97" name="Freeform: Shape 101">
              <a:extLst>
                <a:ext uri="{FF2B5EF4-FFF2-40B4-BE49-F238E27FC236}">
                  <a16:creationId xmlns:a16="http://schemas.microsoft.com/office/drawing/2014/main" id="{9513E550-C8B2-4359-E188-BBA568A30B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381461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3500BF-1405-833C-79C9-B790EF6D6CEE}"/>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9D96DDB5-F393-A4B5-5FFE-550BD3DB96D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99069391-1B65-C257-E0A2-37A2DC5D18C1}"/>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3D6C5DB5-90D0-B42F-AAC4-8D0AD08848E3}"/>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EBA4E667-9E56-9867-A2C0-8896A2D80417}"/>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250AD21B-EE5E-196A-DEE6-EDDC781F99A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707FBDB6-F2C8-3DFC-CB8A-B6E1F3D43757}"/>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0722943E-D3D4-9090-C557-3BA5A8F991B1}"/>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EA8DA389-196C-5890-5BBB-78DA17CE7E7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2FE7509E-1833-0532-4A4C-277F5A7B6381}"/>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4FE42D84-81D6-4B28-5C6F-E69523DBDC8B}"/>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965E59A4-D16C-A876-B55D-E4CF1F54768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58321D51-558B-DE53-A0C9-9312AACF4B7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440ADC04-E6BA-E263-555F-8567B88C1840}"/>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EC92E2E5-8857-5FFC-C621-470229C9D15A}"/>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99B982CA-5AB1-F8AD-A961-441F2D3182F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B74126BB-7749-2951-8239-28A7635DF95E}"/>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2D475763-890E-5AD9-ACBA-A2798173F3A7}"/>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9AF07A78-A40B-B6DD-88AC-08810216604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D034DAC7-0903-FEF5-6501-181EE520CA9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4D55D048-F662-C478-6986-E1DD8FE4A45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4A0FE711-C375-2610-14FD-9583A250B15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6DFA662E-130B-A994-1291-B688A4249C81}"/>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48D9B35E-D6B9-89F5-47F3-BA76F9A33237}"/>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5B56C8A3-4801-6B5B-6D16-3851D5011E3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BAE3CF80-E591-1951-C254-F447D7C00C91}"/>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41C9850F-2BFE-89DE-F649-BA7B70B71B16}"/>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BACD9524-8446-0DC5-84EE-521F2FFDC95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9F0AF09D-47AC-9064-68BA-9FD7AEEF9BF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83AA7742-7A15-892C-B48B-6137FFDE1C8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62009B18-D029-7B97-65B7-B4B19C73EE3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8F78BD70-9D18-35A3-803A-0226D36191D5}"/>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931A7F0C-1F59-D467-7BDA-C6C50A2FFEE1}"/>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71CD4C85-83CA-E336-7B35-1F61167233F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FA2CBB82-821A-BADF-FDA0-92F90C499DE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D159103D-8860-560B-9FEE-EDA18D7B17C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B0169BF9-10FB-5C7F-BBEE-668439AD8977}"/>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306F146B-55E4-F7DD-5302-715452D8B68E}"/>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9F8C6BC2-D1F6-102F-4431-B167BEE64A5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7E402933-7DA8-E9A8-575E-02876628025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1AFE74E-604B-2AA9-B0C2-8702BD877DC4}"/>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EE9FDF1A-D644-9EB9-010B-CC2F395D2E8D}"/>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E98F8A62-5CF5-DC08-FEB1-49B14419066D}"/>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7DD3AF47-64FB-C78B-E21D-E0825A5F02F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0D2FAF86-EDDA-6272-A037-E387FE29B1D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0B868956-D453-7DBD-CC66-C9DFB31CB8D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357D2C5F-22A8-A167-C73F-A46272C02966}"/>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3">
              <a:extLst>
                <a:ext uri="{FF2B5EF4-FFF2-40B4-BE49-F238E27FC236}">
                  <a16:creationId xmlns:a16="http://schemas.microsoft.com/office/drawing/2014/main" id="{D2FDD131-9339-8F8B-54D9-05B30682E89C}"/>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4">
              <a:extLst>
                <a:ext uri="{FF2B5EF4-FFF2-40B4-BE49-F238E27FC236}">
                  <a16:creationId xmlns:a16="http://schemas.microsoft.com/office/drawing/2014/main" id="{6BDCB414-7DE7-3BB3-28B6-B09FB006526C}"/>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1BF1484A-C2B7-11AD-05B5-0DBADA184905}"/>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4">
              <a:extLst>
                <a:ext uri="{FF2B5EF4-FFF2-40B4-BE49-F238E27FC236}">
                  <a16:creationId xmlns:a16="http://schemas.microsoft.com/office/drawing/2014/main" id="{9685AA51-7C58-AA2D-3158-24415D41F06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5">
              <a:extLst>
                <a:ext uri="{FF2B5EF4-FFF2-40B4-BE49-F238E27FC236}">
                  <a16:creationId xmlns:a16="http://schemas.microsoft.com/office/drawing/2014/main" id="{51AEB2CC-46CA-219B-3A55-FD88945A2324}"/>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6">
              <a:extLst>
                <a:ext uri="{FF2B5EF4-FFF2-40B4-BE49-F238E27FC236}">
                  <a16:creationId xmlns:a16="http://schemas.microsoft.com/office/drawing/2014/main" id="{7B8B0FC0-557B-B1E1-4EDC-BA7FC1DB52C7}"/>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7">
              <a:extLst>
                <a:ext uri="{FF2B5EF4-FFF2-40B4-BE49-F238E27FC236}">
                  <a16:creationId xmlns:a16="http://schemas.microsoft.com/office/drawing/2014/main" id="{CE7ECAFD-79CD-16C0-F421-994D16B7999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58">
              <a:extLst>
                <a:ext uri="{FF2B5EF4-FFF2-40B4-BE49-F238E27FC236}">
                  <a16:creationId xmlns:a16="http://schemas.microsoft.com/office/drawing/2014/main" id="{128BEA79-32A8-B557-468F-C28D07344D15}"/>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59">
              <a:extLst>
                <a:ext uri="{FF2B5EF4-FFF2-40B4-BE49-F238E27FC236}">
                  <a16:creationId xmlns:a16="http://schemas.microsoft.com/office/drawing/2014/main" id="{1C8E88AF-B841-3E60-7EE6-6C91482FDE81}"/>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0">
              <a:extLst>
                <a:ext uri="{FF2B5EF4-FFF2-40B4-BE49-F238E27FC236}">
                  <a16:creationId xmlns:a16="http://schemas.microsoft.com/office/drawing/2014/main" id="{A4447DEA-4564-31B6-44D3-A34E4ED6FE87}"/>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61">
              <a:extLst>
                <a:ext uri="{FF2B5EF4-FFF2-40B4-BE49-F238E27FC236}">
                  <a16:creationId xmlns:a16="http://schemas.microsoft.com/office/drawing/2014/main" id="{14E9F779-7869-9930-3CBB-7F7BF7441EF3}"/>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62">
              <a:extLst>
                <a:ext uri="{FF2B5EF4-FFF2-40B4-BE49-F238E27FC236}">
                  <a16:creationId xmlns:a16="http://schemas.microsoft.com/office/drawing/2014/main" id="{13F71BA4-3EF1-9F47-3DB7-73C18C5CC449}"/>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3">
              <a:extLst>
                <a:ext uri="{FF2B5EF4-FFF2-40B4-BE49-F238E27FC236}">
                  <a16:creationId xmlns:a16="http://schemas.microsoft.com/office/drawing/2014/main" id="{51832773-F0BF-E63D-BA89-FE92489BB5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4">
              <a:extLst>
                <a:ext uri="{FF2B5EF4-FFF2-40B4-BE49-F238E27FC236}">
                  <a16:creationId xmlns:a16="http://schemas.microsoft.com/office/drawing/2014/main" id="{372BD81E-9E59-1411-C860-818F9E81EBBF}"/>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7">
              <a:extLst>
                <a:ext uri="{FF2B5EF4-FFF2-40B4-BE49-F238E27FC236}">
                  <a16:creationId xmlns:a16="http://schemas.microsoft.com/office/drawing/2014/main" id="{D32ADF4E-E100-FB83-525C-7812BC173789}"/>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28">
              <a:extLst>
                <a:ext uri="{FF2B5EF4-FFF2-40B4-BE49-F238E27FC236}">
                  <a16:creationId xmlns:a16="http://schemas.microsoft.com/office/drawing/2014/main" id="{3B08B09C-7BCF-5B0E-2F4C-AB5A72BEC635}"/>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29">
              <a:extLst>
                <a:ext uri="{FF2B5EF4-FFF2-40B4-BE49-F238E27FC236}">
                  <a16:creationId xmlns:a16="http://schemas.microsoft.com/office/drawing/2014/main" id="{6FB091B1-43E5-B5B9-56B0-6C92560F0217}"/>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0">
              <a:extLst>
                <a:ext uri="{FF2B5EF4-FFF2-40B4-BE49-F238E27FC236}">
                  <a16:creationId xmlns:a16="http://schemas.microsoft.com/office/drawing/2014/main" id="{85930F23-E8E3-C5E8-A473-65D969005522}"/>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1">
              <a:extLst>
                <a:ext uri="{FF2B5EF4-FFF2-40B4-BE49-F238E27FC236}">
                  <a16:creationId xmlns:a16="http://schemas.microsoft.com/office/drawing/2014/main" id="{20536CDA-27B3-D266-0EE1-8FD71E836BCE}"/>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2">
              <a:extLst>
                <a:ext uri="{FF2B5EF4-FFF2-40B4-BE49-F238E27FC236}">
                  <a16:creationId xmlns:a16="http://schemas.microsoft.com/office/drawing/2014/main" id="{C148E0DF-C0ED-535A-B23F-BCB162F2837A}"/>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3">
              <a:extLst>
                <a:ext uri="{FF2B5EF4-FFF2-40B4-BE49-F238E27FC236}">
                  <a16:creationId xmlns:a16="http://schemas.microsoft.com/office/drawing/2014/main" id="{26D7C3E3-944A-78F6-B83C-C91A7BD2203E}"/>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4">
              <a:extLst>
                <a:ext uri="{FF2B5EF4-FFF2-40B4-BE49-F238E27FC236}">
                  <a16:creationId xmlns:a16="http://schemas.microsoft.com/office/drawing/2014/main" id="{C785123F-9349-A319-4DEF-CE81BC58FC05}"/>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5">
              <a:extLst>
                <a:ext uri="{FF2B5EF4-FFF2-40B4-BE49-F238E27FC236}">
                  <a16:creationId xmlns:a16="http://schemas.microsoft.com/office/drawing/2014/main" id="{8C4C5AA4-B42C-22FE-2250-B0D3F78E59D9}"/>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6">
              <a:extLst>
                <a:ext uri="{FF2B5EF4-FFF2-40B4-BE49-F238E27FC236}">
                  <a16:creationId xmlns:a16="http://schemas.microsoft.com/office/drawing/2014/main" id="{3535C6A8-744E-4F75-2FC0-EBCF89FECA23}"/>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7">
              <a:extLst>
                <a:ext uri="{FF2B5EF4-FFF2-40B4-BE49-F238E27FC236}">
                  <a16:creationId xmlns:a16="http://schemas.microsoft.com/office/drawing/2014/main" id="{4D45DF37-F745-4A9E-01B4-2D848E8A33E0}"/>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38">
              <a:extLst>
                <a:ext uri="{FF2B5EF4-FFF2-40B4-BE49-F238E27FC236}">
                  <a16:creationId xmlns:a16="http://schemas.microsoft.com/office/drawing/2014/main" id="{B5991296-5A3D-9E98-1309-54DA68588C2D}"/>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39">
              <a:extLst>
                <a:ext uri="{FF2B5EF4-FFF2-40B4-BE49-F238E27FC236}">
                  <a16:creationId xmlns:a16="http://schemas.microsoft.com/office/drawing/2014/main" id="{2708E0BF-AAB0-9C42-4FBC-6BEA288B3BC9}"/>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0">
              <a:extLst>
                <a:ext uri="{FF2B5EF4-FFF2-40B4-BE49-F238E27FC236}">
                  <a16:creationId xmlns:a16="http://schemas.microsoft.com/office/drawing/2014/main" id="{FD316586-A3AC-6409-054F-D75E0CE3BF51}"/>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1">
              <a:extLst>
                <a:ext uri="{FF2B5EF4-FFF2-40B4-BE49-F238E27FC236}">
                  <a16:creationId xmlns:a16="http://schemas.microsoft.com/office/drawing/2014/main" id="{F501642D-EDAB-7A6F-8F1C-88F03A7780F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2">
              <a:extLst>
                <a:ext uri="{FF2B5EF4-FFF2-40B4-BE49-F238E27FC236}">
                  <a16:creationId xmlns:a16="http://schemas.microsoft.com/office/drawing/2014/main" id="{179CBE2D-1CE1-68F1-A3D8-DA4619ED56EA}"/>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3">
              <a:extLst>
                <a:ext uri="{FF2B5EF4-FFF2-40B4-BE49-F238E27FC236}">
                  <a16:creationId xmlns:a16="http://schemas.microsoft.com/office/drawing/2014/main" id="{C35B0E8D-F0DF-F32E-9218-A8EB0A89F78E}"/>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4">
              <a:extLst>
                <a:ext uri="{FF2B5EF4-FFF2-40B4-BE49-F238E27FC236}">
                  <a16:creationId xmlns:a16="http://schemas.microsoft.com/office/drawing/2014/main" id="{20C6F4BC-56AB-6FD1-5F43-1D4FD0241024}"/>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5">
              <a:extLst>
                <a:ext uri="{FF2B5EF4-FFF2-40B4-BE49-F238E27FC236}">
                  <a16:creationId xmlns:a16="http://schemas.microsoft.com/office/drawing/2014/main" id="{ED67438E-8771-2BC9-A2F8-2BEB69F28BC1}"/>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6">
              <a:extLst>
                <a:ext uri="{FF2B5EF4-FFF2-40B4-BE49-F238E27FC236}">
                  <a16:creationId xmlns:a16="http://schemas.microsoft.com/office/drawing/2014/main" id="{FC5351B6-5101-C986-D4FD-516630EECF58}"/>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7">
              <a:extLst>
                <a:ext uri="{FF2B5EF4-FFF2-40B4-BE49-F238E27FC236}">
                  <a16:creationId xmlns:a16="http://schemas.microsoft.com/office/drawing/2014/main" id="{2790861B-9A27-0739-ACD9-466DD45D1A70}"/>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48">
              <a:extLst>
                <a:ext uri="{FF2B5EF4-FFF2-40B4-BE49-F238E27FC236}">
                  <a16:creationId xmlns:a16="http://schemas.microsoft.com/office/drawing/2014/main" id="{F31D35E6-EA53-2D53-424B-EE2A5A2E8E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49">
              <a:extLst>
                <a:ext uri="{FF2B5EF4-FFF2-40B4-BE49-F238E27FC236}">
                  <a16:creationId xmlns:a16="http://schemas.microsoft.com/office/drawing/2014/main" id="{EAB0CF8B-04C6-A243-2585-EF7E7E3B3474}"/>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0">
              <a:extLst>
                <a:ext uri="{FF2B5EF4-FFF2-40B4-BE49-F238E27FC236}">
                  <a16:creationId xmlns:a16="http://schemas.microsoft.com/office/drawing/2014/main" id="{FF1112A9-707A-E362-A142-C54349C35D49}"/>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1">
              <a:extLst>
                <a:ext uri="{FF2B5EF4-FFF2-40B4-BE49-F238E27FC236}">
                  <a16:creationId xmlns:a16="http://schemas.microsoft.com/office/drawing/2014/main" id="{06B2C747-C7C7-5597-44D4-05EA913C1D7D}"/>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2">
              <a:extLst>
                <a:ext uri="{FF2B5EF4-FFF2-40B4-BE49-F238E27FC236}">
                  <a16:creationId xmlns:a16="http://schemas.microsoft.com/office/drawing/2014/main" id="{C52B2B06-D076-F3AC-D939-4441F125DDD4}"/>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3">
              <a:extLst>
                <a:ext uri="{FF2B5EF4-FFF2-40B4-BE49-F238E27FC236}">
                  <a16:creationId xmlns:a16="http://schemas.microsoft.com/office/drawing/2014/main" id="{31AE4889-FF24-A9D6-F07E-90389D2B99E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4">
              <a:extLst>
                <a:ext uri="{FF2B5EF4-FFF2-40B4-BE49-F238E27FC236}">
                  <a16:creationId xmlns:a16="http://schemas.microsoft.com/office/drawing/2014/main" id="{23267EB9-4617-0971-3E18-B0C9E5A48F7E}"/>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5">
              <a:extLst>
                <a:ext uri="{FF2B5EF4-FFF2-40B4-BE49-F238E27FC236}">
                  <a16:creationId xmlns:a16="http://schemas.microsoft.com/office/drawing/2014/main" id="{01894C5C-D051-10BA-DB1B-B6228F925224}"/>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6">
              <a:extLst>
                <a:ext uri="{FF2B5EF4-FFF2-40B4-BE49-F238E27FC236}">
                  <a16:creationId xmlns:a16="http://schemas.microsoft.com/office/drawing/2014/main" id="{B5610F04-DCC8-50F8-8616-051E8AF3C404}"/>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7">
              <a:extLst>
                <a:ext uri="{FF2B5EF4-FFF2-40B4-BE49-F238E27FC236}">
                  <a16:creationId xmlns:a16="http://schemas.microsoft.com/office/drawing/2014/main" id="{80889E81-20A0-F680-CCA0-7BCF8716D651}"/>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58">
              <a:extLst>
                <a:ext uri="{FF2B5EF4-FFF2-40B4-BE49-F238E27FC236}">
                  <a16:creationId xmlns:a16="http://schemas.microsoft.com/office/drawing/2014/main" id="{EF473B48-3682-887E-A232-19201753C649}"/>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59">
              <a:extLst>
                <a:ext uri="{FF2B5EF4-FFF2-40B4-BE49-F238E27FC236}">
                  <a16:creationId xmlns:a16="http://schemas.microsoft.com/office/drawing/2014/main" id="{B4D2758A-4AEE-EBEA-6CB6-E17C73F4F592}"/>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0">
              <a:extLst>
                <a:ext uri="{FF2B5EF4-FFF2-40B4-BE49-F238E27FC236}">
                  <a16:creationId xmlns:a16="http://schemas.microsoft.com/office/drawing/2014/main" id="{605AD412-510F-277D-C341-ED3D7FD47021}"/>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1">
              <a:extLst>
                <a:ext uri="{FF2B5EF4-FFF2-40B4-BE49-F238E27FC236}">
                  <a16:creationId xmlns:a16="http://schemas.microsoft.com/office/drawing/2014/main" id="{AC6C8E63-800C-E6E8-5236-E846D95CC6C7}"/>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2">
              <a:extLst>
                <a:ext uri="{FF2B5EF4-FFF2-40B4-BE49-F238E27FC236}">
                  <a16:creationId xmlns:a16="http://schemas.microsoft.com/office/drawing/2014/main" id="{C55CD425-EF67-C55A-82D9-2A5D51366A3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3">
              <a:extLst>
                <a:ext uri="{FF2B5EF4-FFF2-40B4-BE49-F238E27FC236}">
                  <a16:creationId xmlns:a16="http://schemas.microsoft.com/office/drawing/2014/main" id="{8C054A49-6783-A08A-3D0B-D15C5BA8B99D}"/>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4">
              <a:extLst>
                <a:ext uri="{FF2B5EF4-FFF2-40B4-BE49-F238E27FC236}">
                  <a16:creationId xmlns:a16="http://schemas.microsoft.com/office/drawing/2014/main" id="{737433EA-4FA4-11D6-33BE-79BFBD209464}"/>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5">
              <a:extLst>
                <a:ext uri="{FF2B5EF4-FFF2-40B4-BE49-F238E27FC236}">
                  <a16:creationId xmlns:a16="http://schemas.microsoft.com/office/drawing/2014/main" id="{8EFD3B8E-2DCF-AC51-8740-C2294815702C}"/>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6">
              <a:extLst>
                <a:ext uri="{FF2B5EF4-FFF2-40B4-BE49-F238E27FC236}">
                  <a16:creationId xmlns:a16="http://schemas.microsoft.com/office/drawing/2014/main" id="{15E80FB1-FDF9-9CE1-CBE7-3949C5190602}"/>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7">
              <a:extLst>
                <a:ext uri="{FF2B5EF4-FFF2-40B4-BE49-F238E27FC236}">
                  <a16:creationId xmlns:a16="http://schemas.microsoft.com/office/drawing/2014/main" id="{970BEA36-56AC-A819-A245-F6F75367B6C8}"/>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68">
              <a:extLst>
                <a:ext uri="{FF2B5EF4-FFF2-40B4-BE49-F238E27FC236}">
                  <a16:creationId xmlns:a16="http://schemas.microsoft.com/office/drawing/2014/main" id="{8EA7D932-2198-AFE5-29FD-C43AF62D7656}"/>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69">
              <a:extLst>
                <a:ext uri="{FF2B5EF4-FFF2-40B4-BE49-F238E27FC236}">
                  <a16:creationId xmlns:a16="http://schemas.microsoft.com/office/drawing/2014/main" id="{95EA0749-26CF-E231-6DDF-E3FCE65D4E4D}"/>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08" name="Date Placeholder 9">
            <a:extLst>
              <a:ext uri="{FF2B5EF4-FFF2-40B4-BE49-F238E27FC236}">
                <a16:creationId xmlns:a16="http://schemas.microsoft.com/office/drawing/2014/main" id="{30070995-9DBA-2D1E-8A99-285EFDE06F95}"/>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1A4F9218-974C-4E6C-8D42-44627D7AE485}" type="datetimeFigureOut">
              <a:rPr lang="ro-RO"/>
              <a:pPr>
                <a:defRPr/>
              </a:pPr>
              <a:t>01.02.2024</a:t>
            </a:fld>
            <a:endParaRPr lang="ro-RO"/>
          </a:p>
        </p:txBody>
      </p:sp>
    </p:spTree>
    <p:extLst>
      <p:ext uri="{BB962C8B-B14F-4D97-AF65-F5344CB8AC3E}">
        <p14:creationId xmlns:p14="http://schemas.microsoft.com/office/powerpoint/2010/main" val="416489067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411930-F769-CBB1-5CF4-8FE542F65D7C}"/>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F830F8FD-1BB1-A5EB-A9AF-5EB81EF5CB7C}"/>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82A0104D-C7BA-B2CF-7FF7-838AE6E5D4EF}"/>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F1DC54FB-70AD-E657-0303-CB8A74636FB9}"/>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F8BEBA76-FFB2-DF57-8416-60352C9925EB}"/>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876B8527-2DC0-9753-7FC3-944316FEB678}"/>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147508B2-55F1-272F-6198-CEDBE2303B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EEE6B13C-F147-A112-E8AF-154A6ED2FB4D}"/>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244B3CED-913C-341C-898C-C6AE42A6E3B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BDDD424C-1C4F-36FD-F469-C5779170F1DA}"/>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F89A195F-F049-4126-0BA8-DE2B25391F61}"/>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F1A4F354-B63D-65BF-097B-3691DF6862AA}"/>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08C06FA5-8DE9-72ED-6EFC-C36B44622CDF}"/>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D3A77D1F-F9F0-6FBD-BAE7-1C254C5ADDF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5B471468-809C-B58A-5CBD-2880DFC8D77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E4AEE164-BAF3-8D41-1B61-816D3C1296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F1F77667-7153-45AD-0847-B1523438DE94}"/>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510C017A-7C53-7F36-1485-0AA9CC029F7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73A2B403-273F-5BA5-44B4-578855F5219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CFA265A3-3BBB-EA67-639B-84AC16720F4C}"/>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6A317497-9B70-B954-F9C0-553325FCA6FC}"/>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D34B4B80-B4DB-6537-9237-2CE8B5DB9BC9}"/>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146995E1-E752-4455-3CCF-39FF8ADD24D8}"/>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C43C5C4C-062C-FB77-6311-6AE341B38601}"/>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BAF5BEB1-3C10-3DB8-39D5-43973DBA6DB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29D79988-FC44-8F76-0479-82942F2F2F9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F646B585-3053-84FB-FC03-09F644EA6BF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EF1A2948-0B38-BC7B-6698-55F3E71CB64D}"/>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B99A860B-973C-5571-FA94-2288CD51E21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A2FA6857-BE17-70A6-3514-C8D6A8E5085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3AA70BC8-8A6E-C080-BC1A-9A38DDF39F0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A5ABAF6E-1EDC-3633-FCF7-D03C4728072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E9E17108-F424-DFDF-6DD8-115CD8487047}"/>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73290310-4B40-E557-8615-852332DFBED7}"/>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BA9D5D13-2E49-D74E-09F4-3C35D26BEE1D}"/>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860C3008-EF6B-EEC0-609A-4495CF61EE1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0E3ED309-BBDC-5399-6FF9-7D0AF7B42E9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783F2D05-DAC4-E691-DC42-F6957B1F4D2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4839CCB9-5014-06ED-6CFB-EF66677018C8}"/>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9B0BE1D7-7B2A-9D4C-5E4A-2B4579EC649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EC777E2F-8622-B116-30C8-1A0EFFA53E59}"/>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A14FE000-50A2-4799-F332-D323F203F07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4F8710D-ADA5-6055-F44C-381FBD7F1E73}"/>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EFE1B305-502D-AB98-E01A-7AB91ADA887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128622C8-466C-4B25-A068-C495237BFC7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CC65D4AE-A555-DD56-50C8-9076A1A9B75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1F7FE31F-33D1-9AC9-784A-C4428AADA8B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59115CE3-24F5-B494-CD40-D560ABAE9F78}"/>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168">
            <a:extLst>
              <a:ext uri="{FF2B5EF4-FFF2-40B4-BE49-F238E27FC236}">
                <a16:creationId xmlns:a16="http://schemas.microsoft.com/office/drawing/2014/main" id="{607A29E8-7766-D8BA-7CD9-AD6419CD4565}"/>
              </a:ext>
            </a:extLst>
          </p:cNvPr>
          <p:cNvGrpSpPr>
            <a:grpSpLocks noChangeAspect="1"/>
          </p:cNvGrpSpPr>
          <p:nvPr userDrawn="1"/>
        </p:nvGrpSpPr>
        <p:grpSpPr bwMode="auto">
          <a:xfrm>
            <a:off x="4110038" y="8694738"/>
            <a:ext cx="3689350" cy="3689350"/>
            <a:chOff x="10806112" y="5480844"/>
            <a:chExt cx="2769679" cy="2769584"/>
          </a:xfrm>
        </p:grpSpPr>
        <p:sp>
          <p:nvSpPr>
            <p:cNvPr id="51" name="Freeform: Shape 55">
              <a:extLst>
                <a:ext uri="{FF2B5EF4-FFF2-40B4-BE49-F238E27FC236}">
                  <a16:creationId xmlns:a16="http://schemas.microsoft.com/office/drawing/2014/main" id="{E198AFD3-1566-D0B1-0082-460819FB5A8B}"/>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52" name="Freeform: Shape 56">
              <a:extLst>
                <a:ext uri="{FF2B5EF4-FFF2-40B4-BE49-F238E27FC236}">
                  <a16:creationId xmlns:a16="http://schemas.microsoft.com/office/drawing/2014/main" id="{48774FCE-D08D-1D68-1909-00FB30185F3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grpSp>
        <p:nvGrpSpPr>
          <p:cNvPr id="53" name="Graphic 100">
            <a:extLst>
              <a:ext uri="{FF2B5EF4-FFF2-40B4-BE49-F238E27FC236}">
                <a16:creationId xmlns:a16="http://schemas.microsoft.com/office/drawing/2014/main" id="{C20D23EA-345E-F1EA-BAB3-02E7AB918C48}"/>
              </a:ext>
            </a:extLst>
          </p:cNvPr>
          <p:cNvGrpSpPr>
            <a:grpSpLocks noChangeAspect="1"/>
          </p:cNvGrpSpPr>
          <p:nvPr userDrawn="1"/>
        </p:nvGrpSpPr>
        <p:grpSpPr>
          <a:xfrm>
            <a:off x="19238400" y="1393200"/>
            <a:ext cx="3733200" cy="1009522"/>
            <a:chOff x="10791825" y="6490494"/>
            <a:chExt cx="2800254" cy="757237"/>
          </a:xfrm>
          <a:solidFill>
            <a:srgbClr val="FFFFFF"/>
          </a:solidFill>
        </p:grpSpPr>
        <p:sp>
          <p:nvSpPr>
            <p:cNvPr id="54" name="Freeform: Shape 56">
              <a:extLst>
                <a:ext uri="{FF2B5EF4-FFF2-40B4-BE49-F238E27FC236}">
                  <a16:creationId xmlns:a16="http://schemas.microsoft.com/office/drawing/2014/main" id="{46AEF103-13C2-2110-CF7B-778CD9E27AD7}"/>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a:p>
          </p:txBody>
        </p:sp>
        <p:sp>
          <p:nvSpPr>
            <p:cNvPr id="55" name="Freeform: Shape 57">
              <a:extLst>
                <a:ext uri="{FF2B5EF4-FFF2-40B4-BE49-F238E27FC236}">
                  <a16:creationId xmlns:a16="http://schemas.microsoft.com/office/drawing/2014/main" id="{2FA9EF33-7C59-17CE-81CA-40CE14A0AFC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56" name="Freeform: Shape 58">
              <a:extLst>
                <a:ext uri="{FF2B5EF4-FFF2-40B4-BE49-F238E27FC236}">
                  <a16:creationId xmlns:a16="http://schemas.microsoft.com/office/drawing/2014/main" id="{D226996C-07E5-F62C-F1C6-EC9822A70E29}"/>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57" name="Freeform: Shape 59">
              <a:extLst>
                <a:ext uri="{FF2B5EF4-FFF2-40B4-BE49-F238E27FC236}">
                  <a16:creationId xmlns:a16="http://schemas.microsoft.com/office/drawing/2014/main" id="{52332379-9175-5467-A162-D4D083A9EB9D}"/>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a:p>
          </p:txBody>
        </p:sp>
        <p:sp>
          <p:nvSpPr>
            <p:cNvPr id="58" name="Freeform: Shape 60">
              <a:extLst>
                <a:ext uri="{FF2B5EF4-FFF2-40B4-BE49-F238E27FC236}">
                  <a16:creationId xmlns:a16="http://schemas.microsoft.com/office/drawing/2014/main" id="{9C16486B-D53E-A019-3B48-5B5D686E966F}"/>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a:p>
          </p:txBody>
        </p:sp>
        <p:sp>
          <p:nvSpPr>
            <p:cNvPr id="59" name="Freeform: Shape 61">
              <a:extLst>
                <a:ext uri="{FF2B5EF4-FFF2-40B4-BE49-F238E27FC236}">
                  <a16:creationId xmlns:a16="http://schemas.microsoft.com/office/drawing/2014/main" id="{5AC12059-BE20-78C3-11A0-B605566C4417}"/>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a:p>
          </p:txBody>
        </p:sp>
        <p:sp>
          <p:nvSpPr>
            <p:cNvPr id="60" name="Freeform: Shape 62">
              <a:extLst>
                <a:ext uri="{FF2B5EF4-FFF2-40B4-BE49-F238E27FC236}">
                  <a16:creationId xmlns:a16="http://schemas.microsoft.com/office/drawing/2014/main" id="{9B918AA7-A8B0-F33D-149E-39E67461F647}"/>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1" name="Freeform: Shape 1023">
              <a:extLst>
                <a:ext uri="{FF2B5EF4-FFF2-40B4-BE49-F238E27FC236}">
                  <a16:creationId xmlns:a16="http://schemas.microsoft.com/office/drawing/2014/main" id="{7C62B1A9-71BE-F6EE-7F3B-3FCB83787BBD}"/>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62" name="Freeform: Shape 1024">
              <a:extLst>
                <a:ext uri="{FF2B5EF4-FFF2-40B4-BE49-F238E27FC236}">
                  <a16:creationId xmlns:a16="http://schemas.microsoft.com/office/drawing/2014/main" id="{39827C16-1A2B-6DB5-E249-B31C60DA27A5}"/>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3" name="Freeform: Shape 1027">
              <a:extLst>
                <a:ext uri="{FF2B5EF4-FFF2-40B4-BE49-F238E27FC236}">
                  <a16:creationId xmlns:a16="http://schemas.microsoft.com/office/drawing/2014/main" id="{8D2E211C-676E-A2E7-2178-03503A08F966}"/>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a:p>
          </p:txBody>
        </p:sp>
        <p:sp>
          <p:nvSpPr>
            <p:cNvPr id="64" name="Freeform: Shape 1028">
              <a:extLst>
                <a:ext uri="{FF2B5EF4-FFF2-40B4-BE49-F238E27FC236}">
                  <a16:creationId xmlns:a16="http://schemas.microsoft.com/office/drawing/2014/main" id="{470AB104-EB5B-129F-58E3-2AEE451A2E9E}"/>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65" name="Freeform: Shape 1029">
              <a:extLst>
                <a:ext uri="{FF2B5EF4-FFF2-40B4-BE49-F238E27FC236}">
                  <a16:creationId xmlns:a16="http://schemas.microsoft.com/office/drawing/2014/main" id="{30A0C135-8AA2-366A-944F-F339978A1A57}"/>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66" name="Freeform: Shape 1030">
              <a:extLst>
                <a:ext uri="{FF2B5EF4-FFF2-40B4-BE49-F238E27FC236}">
                  <a16:creationId xmlns:a16="http://schemas.microsoft.com/office/drawing/2014/main" id="{DE62CA84-6212-699C-0A2D-9B9268C7109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67" name="Freeform: Shape 1031">
              <a:extLst>
                <a:ext uri="{FF2B5EF4-FFF2-40B4-BE49-F238E27FC236}">
                  <a16:creationId xmlns:a16="http://schemas.microsoft.com/office/drawing/2014/main" id="{805C82B5-2282-246C-450A-B273812D745D}"/>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a:p>
          </p:txBody>
        </p:sp>
        <p:sp>
          <p:nvSpPr>
            <p:cNvPr id="68" name="Freeform: Shape 1032">
              <a:extLst>
                <a:ext uri="{FF2B5EF4-FFF2-40B4-BE49-F238E27FC236}">
                  <a16:creationId xmlns:a16="http://schemas.microsoft.com/office/drawing/2014/main" id="{8528BC5B-BFCA-5C8C-E0B5-63600B62E497}"/>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a:p>
          </p:txBody>
        </p:sp>
        <p:sp>
          <p:nvSpPr>
            <p:cNvPr id="69" name="Freeform: Shape 1033">
              <a:extLst>
                <a:ext uri="{FF2B5EF4-FFF2-40B4-BE49-F238E27FC236}">
                  <a16:creationId xmlns:a16="http://schemas.microsoft.com/office/drawing/2014/main" id="{71E96DEF-1D23-B197-97F5-D2ED5994C960}"/>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a:p>
          </p:txBody>
        </p:sp>
        <p:sp>
          <p:nvSpPr>
            <p:cNvPr id="70" name="Freeform: Shape 1034">
              <a:extLst>
                <a:ext uri="{FF2B5EF4-FFF2-40B4-BE49-F238E27FC236}">
                  <a16:creationId xmlns:a16="http://schemas.microsoft.com/office/drawing/2014/main" id="{0DB9BD95-B30F-E567-BBC3-1BA2F67A219E}"/>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a:p>
          </p:txBody>
        </p:sp>
        <p:sp>
          <p:nvSpPr>
            <p:cNvPr id="71" name="Freeform: Shape 1035">
              <a:extLst>
                <a:ext uri="{FF2B5EF4-FFF2-40B4-BE49-F238E27FC236}">
                  <a16:creationId xmlns:a16="http://schemas.microsoft.com/office/drawing/2014/main" id="{3714CC2A-35C6-2AAD-CFCD-5AC8D7F1D4DC}"/>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a:p>
          </p:txBody>
        </p:sp>
        <p:sp>
          <p:nvSpPr>
            <p:cNvPr id="72" name="Freeform: Shape 1036">
              <a:extLst>
                <a:ext uri="{FF2B5EF4-FFF2-40B4-BE49-F238E27FC236}">
                  <a16:creationId xmlns:a16="http://schemas.microsoft.com/office/drawing/2014/main" id="{502D9B51-6513-338B-DA17-1F88B7D76005}"/>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a:p>
          </p:txBody>
        </p:sp>
        <p:sp>
          <p:nvSpPr>
            <p:cNvPr id="73" name="Freeform: Shape 1037">
              <a:extLst>
                <a:ext uri="{FF2B5EF4-FFF2-40B4-BE49-F238E27FC236}">
                  <a16:creationId xmlns:a16="http://schemas.microsoft.com/office/drawing/2014/main" id="{F21670C4-E0C3-7A97-AB86-6ABC79BCE63D}"/>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a:p>
          </p:txBody>
        </p:sp>
        <p:sp>
          <p:nvSpPr>
            <p:cNvPr id="74" name="Freeform: Shape 1038">
              <a:extLst>
                <a:ext uri="{FF2B5EF4-FFF2-40B4-BE49-F238E27FC236}">
                  <a16:creationId xmlns:a16="http://schemas.microsoft.com/office/drawing/2014/main" id="{EF3DD4F6-1C33-9690-97DD-08B56D532647}"/>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a:p>
          </p:txBody>
        </p:sp>
        <p:sp>
          <p:nvSpPr>
            <p:cNvPr id="75" name="Freeform: Shape 1039">
              <a:extLst>
                <a:ext uri="{FF2B5EF4-FFF2-40B4-BE49-F238E27FC236}">
                  <a16:creationId xmlns:a16="http://schemas.microsoft.com/office/drawing/2014/main" id="{91DB5CA1-D931-5C2D-CA75-8DAB9401FE2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a:p>
          </p:txBody>
        </p:sp>
        <p:sp>
          <p:nvSpPr>
            <p:cNvPr id="76" name="Freeform: Shape 1040">
              <a:extLst>
                <a:ext uri="{FF2B5EF4-FFF2-40B4-BE49-F238E27FC236}">
                  <a16:creationId xmlns:a16="http://schemas.microsoft.com/office/drawing/2014/main" id="{4C4C8DEB-4FE7-B6F4-3A7E-E8384728F2F9}"/>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77" name="Freeform: Shape 1041">
              <a:extLst>
                <a:ext uri="{FF2B5EF4-FFF2-40B4-BE49-F238E27FC236}">
                  <a16:creationId xmlns:a16="http://schemas.microsoft.com/office/drawing/2014/main" id="{D7B66EEB-F9C7-FAEC-E62D-1B8CE539509C}"/>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a:p>
          </p:txBody>
        </p:sp>
        <p:sp>
          <p:nvSpPr>
            <p:cNvPr id="78" name="Freeform: Shape 1042">
              <a:extLst>
                <a:ext uri="{FF2B5EF4-FFF2-40B4-BE49-F238E27FC236}">
                  <a16:creationId xmlns:a16="http://schemas.microsoft.com/office/drawing/2014/main" id="{68E941D9-97E3-A9EE-6E9B-51D98B879B9A}"/>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a:p>
          </p:txBody>
        </p:sp>
        <p:sp>
          <p:nvSpPr>
            <p:cNvPr id="79" name="Freeform: Shape 1043">
              <a:extLst>
                <a:ext uri="{FF2B5EF4-FFF2-40B4-BE49-F238E27FC236}">
                  <a16:creationId xmlns:a16="http://schemas.microsoft.com/office/drawing/2014/main" id="{D4C6B0AD-45F0-C361-5219-9C077E9B8A72}"/>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0" name="Freeform: Shape 1044">
              <a:extLst>
                <a:ext uri="{FF2B5EF4-FFF2-40B4-BE49-F238E27FC236}">
                  <a16:creationId xmlns:a16="http://schemas.microsoft.com/office/drawing/2014/main" id="{D98F268C-9D3E-514A-6F0B-70CB97070668}"/>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a:p>
          </p:txBody>
        </p:sp>
        <p:sp>
          <p:nvSpPr>
            <p:cNvPr id="81" name="Freeform: Shape 1045">
              <a:extLst>
                <a:ext uri="{FF2B5EF4-FFF2-40B4-BE49-F238E27FC236}">
                  <a16:creationId xmlns:a16="http://schemas.microsoft.com/office/drawing/2014/main" id="{01FCA201-8E4E-5E67-CD65-DE0A0556D032}"/>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a:p>
          </p:txBody>
        </p:sp>
        <p:sp>
          <p:nvSpPr>
            <p:cNvPr id="82" name="Freeform: Shape 1046">
              <a:extLst>
                <a:ext uri="{FF2B5EF4-FFF2-40B4-BE49-F238E27FC236}">
                  <a16:creationId xmlns:a16="http://schemas.microsoft.com/office/drawing/2014/main" id="{C74EB494-4D0C-67A8-E039-B4DAF624312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3" name="Freeform: Shape 1047">
              <a:extLst>
                <a:ext uri="{FF2B5EF4-FFF2-40B4-BE49-F238E27FC236}">
                  <a16:creationId xmlns:a16="http://schemas.microsoft.com/office/drawing/2014/main" id="{242380C4-4F68-C5FD-CF28-384C65003EFD}"/>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84" name="Freeform: Shape 1048">
              <a:extLst>
                <a:ext uri="{FF2B5EF4-FFF2-40B4-BE49-F238E27FC236}">
                  <a16:creationId xmlns:a16="http://schemas.microsoft.com/office/drawing/2014/main" id="{6014BBD2-62E9-00D1-F280-C0F2D0CBD1F9}"/>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85" name="Freeform: Shape 1049">
              <a:extLst>
                <a:ext uri="{FF2B5EF4-FFF2-40B4-BE49-F238E27FC236}">
                  <a16:creationId xmlns:a16="http://schemas.microsoft.com/office/drawing/2014/main" id="{E3788F09-0DE0-E80F-4F75-894835381443}"/>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a:p>
          </p:txBody>
        </p:sp>
        <p:sp>
          <p:nvSpPr>
            <p:cNvPr id="86" name="Freeform: Shape 1050">
              <a:extLst>
                <a:ext uri="{FF2B5EF4-FFF2-40B4-BE49-F238E27FC236}">
                  <a16:creationId xmlns:a16="http://schemas.microsoft.com/office/drawing/2014/main" id="{4E506AC8-81E6-D21B-F387-74D24F1957A3}"/>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a:p>
          </p:txBody>
        </p:sp>
        <p:sp>
          <p:nvSpPr>
            <p:cNvPr id="87" name="Freeform: Shape 1051">
              <a:extLst>
                <a:ext uri="{FF2B5EF4-FFF2-40B4-BE49-F238E27FC236}">
                  <a16:creationId xmlns:a16="http://schemas.microsoft.com/office/drawing/2014/main" id="{CB6E4556-2B7A-17B9-1627-742F0DBDBD83}"/>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88" name="Freeform: Shape 1052">
              <a:extLst>
                <a:ext uri="{FF2B5EF4-FFF2-40B4-BE49-F238E27FC236}">
                  <a16:creationId xmlns:a16="http://schemas.microsoft.com/office/drawing/2014/main" id="{F642A1A1-BFC0-A89E-E14D-9A0D3857779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89" name="Freeform: Shape 1053">
              <a:extLst>
                <a:ext uri="{FF2B5EF4-FFF2-40B4-BE49-F238E27FC236}">
                  <a16:creationId xmlns:a16="http://schemas.microsoft.com/office/drawing/2014/main" id="{C2DC5435-8B5F-F776-DA7B-2574E6B90A9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90" name="Freeform: Shape 1054">
              <a:extLst>
                <a:ext uri="{FF2B5EF4-FFF2-40B4-BE49-F238E27FC236}">
                  <a16:creationId xmlns:a16="http://schemas.microsoft.com/office/drawing/2014/main" id="{24B5D2AC-FC90-BE16-95A8-2639F6D4D069}"/>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91" name="Freeform: Shape 1055">
              <a:extLst>
                <a:ext uri="{FF2B5EF4-FFF2-40B4-BE49-F238E27FC236}">
                  <a16:creationId xmlns:a16="http://schemas.microsoft.com/office/drawing/2014/main" id="{93024FA2-444C-241E-E7F9-070FB31DA335}"/>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a:p>
          </p:txBody>
        </p:sp>
        <p:sp>
          <p:nvSpPr>
            <p:cNvPr id="92" name="Freeform: Shape 1056">
              <a:extLst>
                <a:ext uri="{FF2B5EF4-FFF2-40B4-BE49-F238E27FC236}">
                  <a16:creationId xmlns:a16="http://schemas.microsoft.com/office/drawing/2014/main" id="{749CA79E-88AF-1665-DBF4-D71D3574098B}"/>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3" name="Freeform: Shape 1057">
              <a:extLst>
                <a:ext uri="{FF2B5EF4-FFF2-40B4-BE49-F238E27FC236}">
                  <a16:creationId xmlns:a16="http://schemas.microsoft.com/office/drawing/2014/main" id="{ECB5E6B5-51A9-ED43-1B55-990B37A31B1E}"/>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a:p>
          </p:txBody>
        </p:sp>
        <p:sp>
          <p:nvSpPr>
            <p:cNvPr id="94" name="Freeform: Shape 1058">
              <a:extLst>
                <a:ext uri="{FF2B5EF4-FFF2-40B4-BE49-F238E27FC236}">
                  <a16:creationId xmlns:a16="http://schemas.microsoft.com/office/drawing/2014/main" id="{40794027-9C3C-27FC-F3CF-BDFEB9DF7BAB}"/>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a:p>
          </p:txBody>
        </p:sp>
        <p:sp>
          <p:nvSpPr>
            <p:cNvPr id="95" name="Freeform: Shape 1059">
              <a:extLst>
                <a:ext uri="{FF2B5EF4-FFF2-40B4-BE49-F238E27FC236}">
                  <a16:creationId xmlns:a16="http://schemas.microsoft.com/office/drawing/2014/main" id="{02A9D420-00CB-818B-1C2A-BBA66973310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a:p>
          </p:txBody>
        </p:sp>
        <p:sp>
          <p:nvSpPr>
            <p:cNvPr id="96" name="Freeform: Shape 1060">
              <a:extLst>
                <a:ext uri="{FF2B5EF4-FFF2-40B4-BE49-F238E27FC236}">
                  <a16:creationId xmlns:a16="http://schemas.microsoft.com/office/drawing/2014/main" id="{10C04219-D587-2D97-ADE6-FAA0DD5FF990}"/>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a:p>
          </p:txBody>
        </p:sp>
        <p:sp>
          <p:nvSpPr>
            <p:cNvPr id="97" name="Freeform: Shape 1061">
              <a:extLst>
                <a:ext uri="{FF2B5EF4-FFF2-40B4-BE49-F238E27FC236}">
                  <a16:creationId xmlns:a16="http://schemas.microsoft.com/office/drawing/2014/main" id="{5F7C1162-4345-804A-7822-C874DE5D2492}"/>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a:p>
          </p:txBody>
        </p:sp>
        <p:sp>
          <p:nvSpPr>
            <p:cNvPr id="98" name="Freeform: Shape 1062">
              <a:extLst>
                <a:ext uri="{FF2B5EF4-FFF2-40B4-BE49-F238E27FC236}">
                  <a16:creationId xmlns:a16="http://schemas.microsoft.com/office/drawing/2014/main" id="{3F2CC17F-EE44-8A8F-8E20-133B905D494A}"/>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a:p>
          </p:txBody>
        </p:sp>
        <p:sp>
          <p:nvSpPr>
            <p:cNvPr id="99" name="Freeform: Shape 1063">
              <a:extLst>
                <a:ext uri="{FF2B5EF4-FFF2-40B4-BE49-F238E27FC236}">
                  <a16:creationId xmlns:a16="http://schemas.microsoft.com/office/drawing/2014/main" id="{A718320C-A790-5A47-5844-6AA29ABEAC03}"/>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0" name="Freeform: Shape 1064">
              <a:extLst>
                <a:ext uri="{FF2B5EF4-FFF2-40B4-BE49-F238E27FC236}">
                  <a16:creationId xmlns:a16="http://schemas.microsoft.com/office/drawing/2014/main" id="{0B65EF2B-B69E-EBDF-2502-4BB62751457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a:p>
          </p:txBody>
        </p:sp>
        <p:sp>
          <p:nvSpPr>
            <p:cNvPr id="101" name="Freeform: Shape 1065">
              <a:extLst>
                <a:ext uri="{FF2B5EF4-FFF2-40B4-BE49-F238E27FC236}">
                  <a16:creationId xmlns:a16="http://schemas.microsoft.com/office/drawing/2014/main" id="{519B9513-5746-51CA-8C1D-EE7A3761B148}"/>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2" name="Freeform: Shape 1066">
              <a:extLst>
                <a:ext uri="{FF2B5EF4-FFF2-40B4-BE49-F238E27FC236}">
                  <a16:creationId xmlns:a16="http://schemas.microsoft.com/office/drawing/2014/main" id="{D9E13A66-3517-4BC8-3532-D24E582F5D3E}"/>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a:p>
          </p:txBody>
        </p:sp>
        <p:sp>
          <p:nvSpPr>
            <p:cNvPr id="103" name="Freeform: Shape 1067">
              <a:extLst>
                <a:ext uri="{FF2B5EF4-FFF2-40B4-BE49-F238E27FC236}">
                  <a16:creationId xmlns:a16="http://schemas.microsoft.com/office/drawing/2014/main" id="{C1FE63B7-FE12-FC69-E4D3-3D588A28BAFA}"/>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a:p>
          </p:txBody>
        </p:sp>
        <p:sp>
          <p:nvSpPr>
            <p:cNvPr id="104" name="Freeform: Shape 1068">
              <a:extLst>
                <a:ext uri="{FF2B5EF4-FFF2-40B4-BE49-F238E27FC236}">
                  <a16:creationId xmlns:a16="http://schemas.microsoft.com/office/drawing/2014/main" id="{DC72F1B0-9A50-0361-C3D5-BF503805CBAA}"/>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a:p>
          </p:txBody>
        </p:sp>
        <p:sp>
          <p:nvSpPr>
            <p:cNvPr id="105" name="Freeform: Shape 1069">
              <a:extLst>
                <a:ext uri="{FF2B5EF4-FFF2-40B4-BE49-F238E27FC236}">
                  <a16:creationId xmlns:a16="http://schemas.microsoft.com/office/drawing/2014/main" id="{99D84C41-BC6F-B8BE-501D-7648267C7847}"/>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a:p>
          </p:txBody>
        </p:sp>
        <p:sp>
          <p:nvSpPr>
            <p:cNvPr id="106" name="Freeform: Shape 1070">
              <a:extLst>
                <a:ext uri="{FF2B5EF4-FFF2-40B4-BE49-F238E27FC236}">
                  <a16:creationId xmlns:a16="http://schemas.microsoft.com/office/drawing/2014/main" id="{17652D2A-4E14-C207-F94F-98AC21306732}"/>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a:p>
          </p:txBody>
        </p:sp>
        <p:sp>
          <p:nvSpPr>
            <p:cNvPr id="107" name="Freeform: Shape 1071">
              <a:extLst>
                <a:ext uri="{FF2B5EF4-FFF2-40B4-BE49-F238E27FC236}">
                  <a16:creationId xmlns:a16="http://schemas.microsoft.com/office/drawing/2014/main" id="{B60FC47C-61BD-D188-19B8-5394713B38C0}"/>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a:p>
          </p:txBody>
        </p:sp>
      </p:grpSp>
    </p:spTree>
    <p:extLst>
      <p:ext uri="{BB962C8B-B14F-4D97-AF65-F5344CB8AC3E}">
        <p14:creationId xmlns:p14="http://schemas.microsoft.com/office/powerpoint/2010/main" val="119193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F11A02-22BB-31EB-7E7A-9E3B0B399775}"/>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531241A9-D918-6E86-E2FC-8FB417E2A625}"/>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6D50D2C4-3F2A-4812-2E51-897058354DDC}"/>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B99BDAFA-5F96-28B7-0B21-49B01777C54B}"/>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AEEFE890-8538-7E90-8E1F-54BD4BCA722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C9F6F373-B3AC-7012-5F99-E0C7AD7B106A}"/>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DB246C57-885A-8EE4-B99E-51D8FF15775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A9C920E4-7367-3A69-C4DE-7BBD2D1A2FB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9FD540E0-4F9B-A2CE-EBB7-72BFD8FF0A93}"/>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DDEA363D-E525-FC41-2BC0-E188E84E958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858C9ADD-6E21-939E-FB37-D870B37B9AAE}"/>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DCAD9229-76E2-B57A-C575-2482326B8A6C}"/>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34DD7A84-23B2-8D93-C9FD-7E4EC49A417C}"/>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6CA091AC-EF87-CA2F-690C-4DC4B59B2C59}"/>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7547A6C5-ACA0-7179-C0D7-0AA7CD7F31A2}"/>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E5FDE8E3-E388-14D8-5B56-64A881A37A7A}"/>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FF1FED2C-8888-E6AA-E27C-6B81FF7024C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FD3B2E34-E7DE-EF43-0DD6-118E1D950EC0}"/>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ACBE81AA-FA30-7BC2-3415-1733865A706D}"/>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CC7FAA04-CBED-0382-5B67-69B7985A7EBB}"/>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832C4BB9-2ACE-3B10-D86D-71A03B3CDBEC}"/>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A4AA4467-8CB3-BC53-ECF3-58DC5BF8AAA9}"/>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4A3321F5-3925-F618-7685-9A68C9866FD3}"/>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4B12F1CD-6D40-1E3F-52DF-88FDDCAEE11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4F66553E-6709-DB97-68C1-C50FAEF52AA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43BD2EFB-A26C-29E8-1A31-870AF6078CDA}"/>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F109543C-6267-47D6-7911-98FBF5BC95B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0B0D9E55-1DD9-DB06-035E-35E41A749F9D}"/>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E113B716-EA21-52C6-C804-A929B0C947CA}"/>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208BAD69-24C8-2F6A-43F2-F875A1E431EA}"/>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0135E588-FEB3-69F0-7384-59198C964FB9}"/>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6205D033-7119-E585-AE7B-AFF63A01FAF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7F542768-E75B-297C-2A6A-76E39B7601D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277548A5-7074-2140-3691-CEF546453187}"/>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436B31D0-AF3F-C115-20BA-0795D00D15FD}"/>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DD47BCA6-8987-5067-D2E4-9929CF8D91AE}"/>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115C325F-18B6-FFDA-4628-D7D730E1F587}"/>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F0EA5B9E-0DD6-6DAC-8A87-813E550A3A0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989F2EC2-AEC7-7991-FB38-81BB96407F7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59C10364-946D-90D8-F04E-C9E957CEF23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C11E0F59-8B54-AA53-E6A7-BD0B942AD1C3}"/>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4CAE142F-CF9D-A360-E98A-3941E4067B0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A74E79A3-C93C-109E-872C-620433B86F0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686CC498-4984-CA48-EDC8-1F2770421DBA}"/>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357DD43E-3033-D3BC-D51A-8D7A551CC4F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C46EAB55-048D-95E9-7823-131175FB0B8F}"/>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63064267-0EB3-719A-A138-F48CEC0815AF}"/>
              </a:ext>
            </a:extLst>
          </p:cNvPr>
          <p:cNvGrpSpPr>
            <a:grpSpLocks noChangeAspect="1"/>
          </p:cNvGrpSpPr>
          <p:nvPr/>
        </p:nvGrpSpPr>
        <p:grpSpPr>
          <a:xfrm>
            <a:off x="19238400" y="1393200"/>
            <a:ext cx="2638800" cy="1009161"/>
            <a:chOff x="11201400" y="6490494"/>
            <a:chExt cx="1980057" cy="757237"/>
          </a:xfrm>
          <a:solidFill>
            <a:srgbClr val="FFFFFF"/>
          </a:solidFill>
        </p:grpSpPr>
        <p:sp>
          <p:nvSpPr>
            <p:cNvPr id="51" name="Freeform: Shape 51">
              <a:extLst>
                <a:ext uri="{FF2B5EF4-FFF2-40B4-BE49-F238E27FC236}">
                  <a16:creationId xmlns:a16="http://schemas.microsoft.com/office/drawing/2014/main" id="{4E86B743-CB17-B647-F3F2-935AD3CF2FED}"/>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24D2CF83-EAD2-5D86-72E9-1F6396787E58}"/>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B8C9833A-43D1-0AF7-1E0A-016873B830CD}"/>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63A5DEB8-D6B1-E292-4BC9-34845F3F7FD3}"/>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E873697C-9CC8-9617-7ECF-12CEEB0E993C}"/>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C3847D50-05CC-2B6B-C2BA-C18015DF4E40}"/>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0F549D59-412F-3CFD-24B4-544B7A68563F}"/>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05D78981-5C4A-8D0D-2E8D-DD4CC4BCBBFE}"/>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9E575C73-BCA2-B5B5-1AF1-7EF9904CDF9A}"/>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F63AEE43-06FA-5040-F375-AA9CCF9AB406}"/>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8F93C5DF-E39C-30CA-6F1D-3BEBBDCCBF18}"/>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73FBC9DD-C3A2-F331-B8FB-CBF72DF7C9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02D02271-1BC9-4856-4E6E-E9081AFD2E5D}"/>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AA8DF734-E61E-3125-4D0E-6AECD7D2FBFA}"/>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85618B5D-FD84-B423-2A01-7DE3897E159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E3845F9B-E61F-A063-5E78-256E2340A44F}"/>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E3D7E134-6985-C91C-CBBB-AB928EB73D0E}"/>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C3003934-4A6C-30B9-E607-7A973AB12FA7}"/>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9F711CA6-CF5E-E03F-22F6-0CE9B9A436E2}"/>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392C1D39-A789-0679-FF80-1B5CC1F0AF21}"/>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D28F41EC-2962-61CD-E930-729F87675A30}"/>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A560CC1B-B5CF-5238-6576-7B7C27D929EE}"/>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EFB9AA79-F4C9-06B7-978D-96E9D9DDA7D9}"/>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F76B8D30-3929-3157-3AB4-182715526B7E}"/>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8B29F8AE-4540-0603-7000-F2109681B05B}"/>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E3684429-DCEF-D524-8D94-A9F19763871C}"/>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78833124-E41D-3676-1BC4-347CAEBFAF4E}"/>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5FFF3164-A381-2FBA-1F06-A6E8E24A566C}"/>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055BA180-349E-86B4-1613-49D55DA3F063}"/>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DDD56ACC-0147-5EE6-5937-98851668D53B}"/>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78756144-8A59-578B-D4C5-E382E24D5033}"/>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E2EFFD21-8A4F-0711-1A41-7EC0C38ABD1E}"/>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BA666A32-3930-7322-3F37-E72BFF2E430F}"/>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D75F885F-700E-8C15-8F39-7C69EFE7110B}"/>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E0097CE2-338F-209D-3D41-F3FAC72EE4B4}"/>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6C5A0EA8-F071-2E96-8421-7824C0B9C1D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61EE12A7-48A7-ADB6-0C3D-6C592016ADBA}"/>
              </a:ext>
            </a:extLst>
          </p:cNvPr>
          <p:cNvGrpSpPr>
            <a:grpSpLocks noChangeAspect="1"/>
          </p:cNvGrpSpPr>
          <p:nvPr/>
        </p:nvGrpSpPr>
        <p:grpSpPr bwMode="auto">
          <a:xfrm>
            <a:off x="4381500" y="8812213"/>
            <a:ext cx="3146425" cy="3632200"/>
            <a:chOff x="11010900" y="5504656"/>
            <a:chExt cx="2359628" cy="2724721"/>
          </a:xfrm>
        </p:grpSpPr>
        <p:sp>
          <p:nvSpPr>
            <p:cNvPr id="88" name="Freeform: Shape 1050">
              <a:extLst>
                <a:ext uri="{FF2B5EF4-FFF2-40B4-BE49-F238E27FC236}">
                  <a16:creationId xmlns:a16="http://schemas.microsoft.com/office/drawing/2014/main" id="{924D54B7-0621-FDF4-F8BB-5F5A991365D2}"/>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1">
              <a:extLst>
                <a:ext uri="{FF2B5EF4-FFF2-40B4-BE49-F238E27FC236}">
                  <a16:creationId xmlns:a16="http://schemas.microsoft.com/office/drawing/2014/main" id="{9449D568-22BA-C2DD-7F35-F0A74E0DB639}"/>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90" name="Date Placeholder 9">
            <a:extLst>
              <a:ext uri="{FF2B5EF4-FFF2-40B4-BE49-F238E27FC236}">
                <a16:creationId xmlns:a16="http://schemas.microsoft.com/office/drawing/2014/main" id="{668CEDD1-2DD6-11FE-81B4-9A02AB7BB2E2}"/>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7F32A299-0BDB-4512-BF2E-8730971BC42C}" type="datetimeFigureOut">
              <a:rPr lang="ro-RO"/>
              <a:pPr>
                <a:defRPr/>
              </a:pPr>
              <a:t>01.02.2024</a:t>
            </a:fld>
            <a:endParaRPr lang="ro-RO"/>
          </a:p>
        </p:txBody>
      </p:sp>
    </p:spTree>
    <p:extLst>
      <p:ext uri="{BB962C8B-B14F-4D97-AF65-F5344CB8AC3E}">
        <p14:creationId xmlns:p14="http://schemas.microsoft.com/office/powerpoint/2010/main" val="3640938785"/>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02CE47-8EAA-771E-E99E-2428E4960E96}"/>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5079FE7E-3DDE-FFB5-75EA-92EE25D39807}"/>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8EF8ACDE-8055-95EB-DE33-41161A61ECE3}"/>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75D819FA-30BF-FB25-C0AD-F206E60CCE6F}"/>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86AAF92A-7083-6CE4-FD05-2ECA35393888}"/>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A68FE64A-D22C-379F-EC07-427C200E1C2A}"/>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CEB739C1-C14C-744B-EFA1-CB3575DA0D48}"/>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56F2B254-2B06-40ED-F4CB-3D0BE34DF04A}"/>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2D5040D6-7CE0-FE82-64BC-369DD14A9A26}"/>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4CE2F634-BAE1-5BC2-FF43-6E4BE040594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F8E4B7AF-414F-6482-2B2F-1619F14B26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87BAB3EF-264C-03A9-F26B-C49D9944C48B}"/>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905B21C-30AB-46BB-D46B-252B342D631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98F7E9CA-EC71-0D82-8247-508BF7BF47BE}"/>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F8241FC6-5D4B-E0CC-2203-5800A2CF6B3B}"/>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34011FC1-FC2B-D88E-D84B-B30B429FC6B4}"/>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5C5C1889-AADB-FBF6-92A1-EEFA18FE46B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DF326432-A936-C9FB-3182-AD82330E5F9F}"/>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B2A508CF-AD6C-015A-3B5F-212713A362B4}"/>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75700F3B-6BDC-ADF0-8596-0F89E4A36F97}"/>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B80D190B-40A4-CF0B-4462-FC1BEF4FD0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3C2DEAC5-B999-FC1F-12F6-0D8E868F5D2C}"/>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7910F1AB-B2BD-8719-C32B-353C6A03217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55E12A62-C9DD-E3DE-4D60-C44971320600}"/>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81EECB1B-8B08-A5EA-69FA-732910F8612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1CB9AE1F-42AE-0468-1F5F-3AD9C50A2324}"/>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36C9EE3C-5BF6-3F79-CC63-9D6156EDB239}"/>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2A20AE09-4991-6345-2089-6EDD3ACB7527}"/>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A19F087A-5BC1-18F2-AF90-55E4D94A83F0}"/>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B7E87B03-364D-7B2B-D35F-D7D7C32D2443}"/>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0E8DCACD-18A6-4D93-E235-C38D8F3D38B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C5945F88-C2FD-C7C8-A7D5-A3B3B4BFCA4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11B17A5C-22F1-498D-B441-564470B5A4B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8B4B1766-9654-BEB2-CF4F-6D08CF736736}"/>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615A3257-968C-D887-CBB6-7BF7B8AFFF8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162C04EC-8C08-7E88-C6F8-501072103389}"/>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25DECF15-2A31-1597-5DED-6614EEF9A37F}"/>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C8C004F2-3E9D-1578-7D10-64734F1693AB}"/>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0582B47F-1B1C-DCBE-9A4B-F0D83C9F900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C099C269-D0E9-76B7-8E3C-ED735BAED8A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EC3286C3-2E2B-1441-36C8-A098299A903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B0F08C76-AD35-5157-40DB-C41BA4B038BC}"/>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17578B46-9D5A-DBF1-D14F-730C83BD3433}"/>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BDF2FE32-9F7F-967F-24FB-0EC8049AF617}"/>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AF6FE088-77F6-AFF1-CE45-8FC177C03495}"/>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0AFD3CFD-B8DF-FACD-1721-98F4671F28BF}"/>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96BEB2EF-4C75-62EA-0E42-6535D23337F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AE7D5114-541A-107C-C5DB-4280147F9C0F}"/>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4">
            <a:extLst>
              <a:ext uri="{FF2B5EF4-FFF2-40B4-BE49-F238E27FC236}">
                <a16:creationId xmlns:a16="http://schemas.microsoft.com/office/drawing/2014/main" id="{88139F53-7932-A78B-D845-97AA86535B77}"/>
              </a:ext>
            </a:extLst>
          </p:cNvPr>
          <p:cNvGrpSpPr>
            <a:grpSpLocks noChangeAspect="1"/>
          </p:cNvGrpSpPr>
          <p:nvPr userDrawn="1"/>
        </p:nvGrpSpPr>
        <p:grpSpPr>
          <a:xfrm>
            <a:off x="19238400" y="1393200"/>
            <a:ext cx="2638800" cy="1009161"/>
            <a:chOff x="11201400" y="6490494"/>
            <a:chExt cx="1980057" cy="757237"/>
          </a:xfrm>
          <a:solidFill>
            <a:srgbClr val="FFFFFF"/>
          </a:solidFill>
        </p:grpSpPr>
        <p:sp>
          <p:nvSpPr>
            <p:cNvPr id="51" name="Freeform: Shape 53">
              <a:extLst>
                <a:ext uri="{FF2B5EF4-FFF2-40B4-BE49-F238E27FC236}">
                  <a16:creationId xmlns:a16="http://schemas.microsoft.com/office/drawing/2014/main" id="{8A118A18-6A9B-1790-D3F7-72D53462C44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5D9F9367-AAC7-6B95-4908-9EF474420821}"/>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E66C5F4D-4709-25D1-80D4-1761DB74B70B}"/>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BC784FB1-AEC6-0AB7-D15C-54C944EB5A4D}"/>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957AEB05-5D5B-F48D-7568-EA9A17D7D01D}"/>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72421445-4CD3-7B83-F1E1-4B0F214D894F}"/>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F20570B7-EF66-27B9-5A65-E96644646222}"/>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15574A51-0CC9-7C16-211D-6A76C7201DC9}"/>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CEA1D2B4-4919-C877-92E8-BFA69E7C1224}"/>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1596DECF-3F08-0801-FFE8-49C87269E1F4}"/>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CE94AFE6-7062-244E-A7DA-EE8B4F5AD489}"/>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560BA113-FC17-F599-6B14-010AB9E5B0E3}"/>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1AD239AF-70CC-7B64-B9CB-9BBFB0D055C6}"/>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59D6093B-9020-FAE0-D137-524D6084FE33}"/>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F190E0E1-FBC4-3DFF-16E2-3B3081DFC036}"/>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13128A75-4094-047D-BC3A-5D48D08F2D05}"/>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6C211117-F312-9FFF-D4B4-BEA9E2FECA1E}"/>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7445B059-3B31-D082-B9A5-BCAD0D78204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6E3D3A78-4A18-B07C-984B-AE36650FC386}"/>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EFA1219F-0F77-CD21-0939-F4A3E380786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F1D942B6-AC1E-6875-7FE6-ECF4C7542EC8}"/>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C4F91DA1-4214-5A60-A03A-98F586A87099}"/>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6E1A12D4-0EEA-A993-11DA-6DAEA7950F34}"/>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C9CD4AAE-A5BA-B008-33A2-8F3CA2D95C62}"/>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18D17A24-88EF-DE7C-FDF1-D56D62AD516E}"/>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21D27E76-3891-53D1-2FD8-EE72C6C0229A}"/>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832C022E-18B6-F26B-5339-D61C52B48885}"/>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941C008A-BFBE-F04F-379B-809173B35DB7}"/>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29E1C840-D3AF-0E64-9AC7-5A7621E4B553}"/>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51D6EC17-4E8C-6715-BE89-57CC3A17DDBC}"/>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D9E6E5C8-6E80-1B3E-D41B-24B77A887846}"/>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1A7A5020-8634-5376-D2C7-B0BDFBDC9D4E}"/>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07785B99-91B4-1665-0786-50199E5ABC0B}"/>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65BB6EA6-874D-CE94-133B-9609CF1FA259}"/>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7128E96A-971A-FFC3-1950-E56DF249C307}"/>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8B784A67-BCA3-C1A0-0EE0-93D44AB112C5}"/>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7" name="Graphic 152">
            <a:extLst>
              <a:ext uri="{FF2B5EF4-FFF2-40B4-BE49-F238E27FC236}">
                <a16:creationId xmlns:a16="http://schemas.microsoft.com/office/drawing/2014/main" id="{51355A19-C2F6-0BB5-967D-5CCDCCD149DB}"/>
              </a:ext>
            </a:extLst>
          </p:cNvPr>
          <p:cNvGrpSpPr>
            <a:grpSpLocks noChangeAspect="1"/>
          </p:cNvGrpSpPr>
          <p:nvPr userDrawn="1"/>
        </p:nvGrpSpPr>
        <p:grpSpPr bwMode="auto">
          <a:xfrm>
            <a:off x="4381500" y="8812213"/>
            <a:ext cx="3146425" cy="3632200"/>
            <a:chOff x="11010900" y="5504656"/>
            <a:chExt cx="2359628" cy="2724721"/>
          </a:xfrm>
        </p:grpSpPr>
        <p:sp>
          <p:nvSpPr>
            <p:cNvPr id="88" name="Freeform: Shape 1052">
              <a:extLst>
                <a:ext uri="{FF2B5EF4-FFF2-40B4-BE49-F238E27FC236}">
                  <a16:creationId xmlns:a16="http://schemas.microsoft.com/office/drawing/2014/main" id="{F10564D9-CA12-DE8A-119F-33EFC16E8185}"/>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93">
              <a:extLst>
                <a:ext uri="{FF2B5EF4-FFF2-40B4-BE49-F238E27FC236}">
                  <a16:creationId xmlns:a16="http://schemas.microsoft.com/office/drawing/2014/main" id="{500D9937-6EE7-2B69-7F50-FE0C47ABDD06}"/>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291059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F14370-E317-EEB2-D259-7017BDEB014C}"/>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4" name="Graphic 7">
            <a:extLst>
              <a:ext uri="{FF2B5EF4-FFF2-40B4-BE49-F238E27FC236}">
                <a16:creationId xmlns:a16="http://schemas.microsoft.com/office/drawing/2014/main" id="{4A2D6430-64D7-5BE2-97B3-A92DE3D0FB92}"/>
              </a:ext>
            </a:extLst>
          </p:cNvPr>
          <p:cNvGrpSpPr>
            <a:grpSpLocks/>
          </p:cNvGrpSpPr>
          <p:nvPr/>
        </p:nvGrpSpPr>
        <p:grpSpPr bwMode="auto">
          <a:xfrm>
            <a:off x="1011238" y="885825"/>
            <a:ext cx="1030287" cy="1495425"/>
            <a:chOff x="1011092" y="885600"/>
            <a:chExt cx="1030668" cy="1496004"/>
          </a:xfrm>
        </p:grpSpPr>
        <p:grpSp>
          <p:nvGrpSpPr>
            <p:cNvPr id="5" name="Graphic 7">
              <a:extLst>
                <a:ext uri="{FF2B5EF4-FFF2-40B4-BE49-F238E27FC236}">
                  <a16:creationId xmlns:a16="http://schemas.microsoft.com/office/drawing/2014/main" id="{20D7E216-D394-6529-5F50-1EEC55650F72}"/>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A962841B-BE8C-21F5-A61A-C2DC0D8971C9}"/>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471EC867-9DA5-EEDE-CBD3-6A1EAEC12F18}"/>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6" name="Freeform: Shape 9">
              <a:extLst>
                <a:ext uri="{FF2B5EF4-FFF2-40B4-BE49-F238E27FC236}">
                  <a16:creationId xmlns:a16="http://schemas.microsoft.com/office/drawing/2014/main" id="{D03706EE-E5E3-97B3-2DA5-7D6F411FE601}"/>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7" name="Freeform: Shape 10">
              <a:extLst>
                <a:ext uri="{FF2B5EF4-FFF2-40B4-BE49-F238E27FC236}">
                  <a16:creationId xmlns:a16="http://schemas.microsoft.com/office/drawing/2014/main" id="{B1C77EC4-6643-D941-4ADD-0BFFD1FB0F3C}"/>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8" name="Graphic 7">
              <a:extLst>
                <a:ext uri="{FF2B5EF4-FFF2-40B4-BE49-F238E27FC236}">
                  <a16:creationId xmlns:a16="http://schemas.microsoft.com/office/drawing/2014/main" id="{F4A95A1D-C471-E8DC-3DF5-9A387E23876E}"/>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26BF39B2-BA63-D481-401B-9D59AFC73DF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41A9B5DE-44FB-4E0B-559D-B2EAF4D049B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9" name="Freeform: Shape 12">
              <a:extLst>
                <a:ext uri="{FF2B5EF4-FFF2-40B4-BE49-F238E27FC236}">
                  <a16:creationId xmlns:a16="http://schemas.microsoft.com/office/drawing/2014/main" id="{876A07DE-9269-9688-C99B-387BD78A1FFE}"/>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CDFB844D-E41B-2897-414A-8F48584341DF}"/>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0CED154A-10D6-E0FD-35D0-285F2520F9EC}"/>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C69A0EF9-235B-8368-2012-BCC273C3CE8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0979A759-C3EA-E0AA-A527-83CB745BE45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8E271852-AF0A-7F8E-ACC6-BA6689C9F41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title"/>
          </p:nvPr>
        </p:nvSpPr>
        <p:spPr>
          <a:xfrm>
            <a:off x="2880000" y="9730800"/>
            <a:ext cx="13604830" cy="2834622"/>
          </a:xfrm>
        </p:spPr>
        <p:txBody>
          <a:bodyPr anchor="t">
            <a:noAutofit/>
          </a:bodyPr>
          <a:lstStyle>
            <a:lvl1pPr>
              <a:defRPr sz="6600" b="1">
                <a:solidFill>
                  <a:schemeClr val="tx2"/>
                </a:solidFill>
                <a:latin typeface="+mn-lt"/>
              </a:defRPr>
            </a:lvl1pPr>
          </a:lstStyle>
          <a:p>
            <a:endParaRPr lang="ro-RO"/>
          </a:p>
        </p:txBody>
      </p:sp>
      <p:sp>
        <p:nvSpPr>
          <p:cNvPr id="10" name="Text Placeholder 9"/>
          <p:cNvSpPr>
            <a:spLocks noGrp="1"/>
          </p:cNvSpPr>
          <p:nvPr>
            <p:ph type="body" sz="quarter" idx="13"/>
          </p:nvPr>
        </p:nvSpPr>
        <p:spPr>
          <a:xfrm>
            <a:off x="19026000" y="9020429"/>
            <a:ext cx="4516438" cy="3523130"/>
          </a:xfrm>
        </p:spPr>
        <p:txBody>
          <a:bodyPr>
            <a:noAutofit/>
          </a:bodyPr>
          <a:lstStyle>
            <a:lvl1pPr marL="0" indent="0">
              <a:buNone/>
              <a:defRPr sz="32800">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D5DE0E3E-2367-CDF8-06E6-867305402614}"/>
              </a:ext>
            </a:extLst>
          </p:cNvPr>
          <p:cNvSpPr>
            <a:spLocks noGrp="1"/>
          </p:cNvSpPr>
          <p:nvPr>
            <p:ph type="sldNum" sz="quarter" idx="14"/>
          </p:nvPr>
        </p:nvSpPr>
        <p:spPr>
          <a:xfrm>
            <a:off x="-3175" y="12728575"/>
            <a:ext cx="1530350" cy="731838"/>
          </a:xfrm>
        </p:spPr>
        <p:txBody>
          <a:bodyPr/>
          <a:lstStyle>
            <a:lvl1pPr algn="ctr">
              <a:defRPr sz="2900" b="1">
                <a:solidFill>
                  <a:schemeClr val="bg1"/>
                </a:solidFill>
              </a:defRPr>
            </a:lvl1pPr>
          </a:lstStyle>
          <a:p>
            <a:fld id="{88BE37F0-F480-4533-88DF-8680DD8D4F52}" type="slidenum">
              <a:rPr lang="ro-RO" altLang="en-US"/>
              <a:pPr/>
              <a:t>‹#›</a:t>
            </a:fld>
            <a:endParaRPr lang="ro-RO" altLang="en-US"/>
          </a:p>
        </p:txBody>
      </p:sp>
    </p:spTree>
    <p:extLst>
      <p:ext uri="{BB962C8B-B14F-4D97-AF65-F5344CB8AC3E}">
        <p14:creationId xmlns:p14="http://schemas.microsoft.com/office/powerpoint/2010/main" val="24452519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5DEFCA9-6B6B-5C87-B85F-86C9E6326BE8}"/>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6" name="Graphic 8">
            <a:extLst>
              <a:ext uri="{FF2B5EF4-FFF2-40B4-BE49-F238E27FC236}">
                <a16:creationId xmlns:a16="http://schemas.microsoft.com/office/drawing/2014/main" id="{CFC4C726-43ED-ED2E-6324-C9FDD5D7D5DE}"/>
              </a:ext>
            </a:extLst>
          </p:cNvPr>
          <p:cNvGrpSpPr>
            <a:grpSpLocks/>
          </p:cNvGrpSpPr>
          <p:nvPr/>
        </p:nvGrpSpPr>
        <p:grpSpPr bwMode="auto">
          <a:xfrm>
            <a:off x="1011238" y="885825"/>
            <a:ext cx="1030287" cy="1495425"/>
            <a:chOff x="1011092" y="885600"/>
            <a:chExt cx="1030668" cy="1496004"/>
          </a:xfrm>
        </p:grpSpPr>
        <p:grpSp>
          <p:nvGrpSpPr>
            <p:cNvPr id="7" name="Graphic 8">
              <a:extLst>
                <a:ext uri="{FF2B5EF4-FFF2-40B4-BE49-F238E27FC236}">
                  <a16:creationId xmlns:a16="http://schemas.microsoft.com/office/drawing/2014/main" id="{43F6AF46-D940-3F80-BB89-04F2266DC5C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5FD66B6-070F-A5D9-89DB-E07ED7F3C2B6}"/>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EB4DE6BD-E68A-6B86-8C11-8AEC3646C0DB}"/>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8" name="Freeform: Shape 9">
              <a:extLst>
                <a:ext uri="{FF2B5EF4-FFF2-40B4-BE49-F238E27FC236}">
                  <a16:creationId xmlns:a16="http://schemas.microsoft.com/office/drawing/2014/main" id="{88F6B9CC-679C-7D1B-E622-A68DD833A471}"/>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9" name="Freeform: Shape 10">
              <a:extLst>
                <a:ext uri="{FF2B5EF4-FFF2-40B4-BE49-F238E27FC236}">
                  <a16:creationId xmlns:a16="http://schemas.microsoft.com/office/drawing/2014/main" id="{43F524C9-3CAE-3AA4-E695-2823F2E12FBF}"/>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8D63C98F-FAC5-88AA-4D2E-B2C567732F9C}"/>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254A02EC-4D3B-ABA7-3B3B-9E99352E5B09}"/>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69D50D1B-16A5-C45D-AC73-4B11CEDD542E}"/>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67F24E69-3226-72D8-2D56-0B13447A67D1}"/>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EA49555A-CBD2-BE10-12D8-5AEB500B9F2A}"/>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3CFC990A-6543-3B82-B5F0-52A8F5038DE8}"/>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CB77A5CB-0018-18A7-A72F-46E65B54D658}"/>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0CE38237-D0E1-50B9-50B1-5CDB910F1482}"/>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6D0652F2-FD65-B744-8D0C-FB9CDBADCF72}"/>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0">
            <a:extLst>
              <a:ext uri="{FF2B5EF4-FFF2-40B4-BE49-F238E27FC236}">
                <a16:creationId xmlns:a16="http://schemas.microsoft.com/office/drawing/2014/main" id="{20E101C1-3471-30CB-3682-F5B58ED01D54}"/>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5875199"/>
            <a:ext cx="9783170" cy="6494455"/>
          </a:xfrm>
        </p:spPr>
        <p:txBody>
          <a:bodyPr>
            <a:normAutofit/>
          </a:bodyPr>
          <a:lstStyle>
            <a:lvl1pPr marL="0" indent="0">
              <a:buNone/>
              <a:defRPr sz="2800">
                <a:solidFill>
                  <a:schemeClr val="tx2"/>
                </a:solidFill>
              </a:defRPr>
            </a:lvl1pPr>
            <a:lvl2pPr marL="914400" indent="0">
              <a:buNone/>
              <a:defRPr sz="2800">
                <a:solidFill>
                  <a:schemeClr val="tx2"/>
                </a:solidFill>
              </a:defRPr>
            </a:lvl2pPr>
            <a:lvl3pPr marL="1828800" indent="0">
              <a:buNone/>
              <a:defRPr sz="2800">
                <a:solidFill>
                  <a:schemeClr val="tx2"/>
                </a:solidFill>
              </a:defRPr>
            </a:lvl3pPr>
            <a:lvl4pPr marL="2743200" indent="0">
              <a:buNone/>
              <a:defRPr sz="2800">
                <a:solidFill>
                  <a:schemeClr val="tx2"/>
                </a:solidFill>
              </a:defRPr>
            </a:lvl4pPr>
            <a:lvl5pPr marL="3657600" indent="0">
              <a:buNone/>
              <a:defRPr sz="28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924430" y="5875199"/>
            <a:ext cx="9783170" cy="6494456"/>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0CE5567B-C6B3-053B-3175-4280D9AB72EB}"/>
              </a:ext>
            </a:extLst>
          </p:cNvPr>
          <p:cNvSpPr>
            <a:spLocks noGrp="1"/>
          </p:cNvSpPr>
          <p:nvPr>
            <p:ph type="sldNum" sz="quarter" idx="10"/>
          </p:nvPr>
        </p:nvSpPr>
        <p:spPr>
          <a:xfrm>
            <a:off x="0" y="12728575"/>
            <a:ext cx="1527175" cy="731838"/>
          </a:xfrm>
        </p:spPr>
        <p:txBody>
          <a:bodyPr/>
          <a:lstStyle>
            <a:lvl1pPr algn="ctr">
              <a:defRPr sz="2900">
                <a:solidFill>
                  <a:schemeClr val="bg1"/>
                </a:solidFill>
              </a:defRPr>
            </a:lvl1pPr>
          </a:lstStyle>
          <a:p>
            <a:fld id="{2429B1B2-CEF4-4694-9C73-F4BC12A7AB6B}" type="slidenum">
              <a:rPr lang="ro-RO" altLang="en-US"/>
              <a:pPr/>
              <a:t>‹#›</a:t>
            </a:fld>
            <a:endParaRPr lang="ro-RO" altLang="en-US"/>
          </a:p>
        </p:txBody>
      </p:sp>
    </p:spTree>
    <p:extLst>
      <p:ext uri="{BB962C8B-B14F-4D97-AF65-F5344CB8AC3E}">
        <p14:creationId xmlns:p14="http://schemas.microsoft.com/office/powerpoint/2010/main" val="32577137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55936B-5511-E933-7273-E43045A7707E}"/>
              </a:ext>
            </a:extLst>
          </p:cNvPr>
          <p:cNvSpPr/>
          <p:nvPr userDrawn="1"/>
        </p:nvSpPr>
        <p:spPr>
          <a:xfrm>
            <a:off x="-3175" y="-19050"/>
            <a:ext cx="1530350" cy="13752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9CA82ADE-CAA5-43AB-58C5-3E284405A9FD}"/>
              </a:ext>
            </a:extLst>
          </p:cNvPr>
          <p:cNvGrpSpPr>
            <a:grpSpLocks/>
          </p:cNvGrpSpPr>
          <p:nvPr/>
        </p:nvGrpSpPr>
        <p:grpSpPr bwMode="auto">
          <a:xfrm>
            <a:off x="1011238" y="885825"/>
            <a:ext cx="1030287" cy="1495425"/>
            <a:chOff x="1011092" y="885600"/>
            <a:chExt cx="1030668" cy="1496004"/>
          </a:xfrm>
        </p:grpSpPr>
        <p:grpSp>
          <p:nvGrpSpPr>
            <p:cNvPr id="6" name="Graphic 8">
              <a:extLst>
                <a:ext uri="{FF2B5EF4-FFF2-40B4-BE49-F238E27FC236}">
                  <a16:creationId xmlns:a16="http://schemas.microsoft.com/office/drawing/2014/main" id="{7AC649B2-7A1B-44C9-E901-F660C2F5A3A3}"/>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E608AC64-2E77-305D-C635-70E08EF466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20" name="Freeform: Shape 21">
                <a:extLst>
                  <a:ext uri="{FF2B5EF4-FFF2-40B4-BE49-F238E27FC236}">
                    <a16:creationId xmlns:a16="http://schemas.microsoft.com/office/drawing/2014/main" id="{3433C87D-18CD-6BD5-9E2B-8E6ED54BEC06}"/>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7" name="Freeform: Shape 9">
              <a:extLst>
                <a:ext uri="{FF2B5EF4-FFF2-40B4-BE49-F238E27FC236}">
                  <a16:creationId xmlns:a16="http://schemas.microsoft.com/office/drawing/2014/main" id="{639CAA7D-8795-A229-A5D9-D82A54EEF6EC}"/>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8" name="Freeform: Shape 10">
              <a:extLst>
                <a:ext uri="{FF2B5EF4-FFF2-40B4-BE49-F238E27FC236}">
                  <a16:creationId xmlns:a16="http://schemas.microsoft.com/office/drawing/2014/main" id="{A212F6C8-B38A-FEBE-70FA-3B87B830506D}"/>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nvGrpSpPr>
            <p:cNvPr id="10" name="Graphic 8">
              <a:extLst>
                <a:ext uri="{FF2B5EF4-FFF2-40B4-BE49-F238E27FC236}">
                  <a16:creationId xmlns:a16="http://schemas.microsoft.com/office/drawing/2014/main" id="{9E7343AF-D1D1-8670-CA07-DB6D4170A5A7}"/>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7355491F-A56E-46C0-E32D-EDDFF79981AC}"/>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8" name="Freeform: Shape 19">
                <a:extLst>
                  <a:ext uri="{FF2B5EF4-FFF2-40B4-BE49-F238E27FC236}">
                    <a16:creationId xmlns:a16="http://schemas.microsoft.com/office/drawing/2014/main" id="{B5C205DE-110E-D7B2-E7CA-5F9B63930451}"/>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11" name="Freeform: Shape 12">
              <a:extLst>
                <a:ext uri="{FF2B5EF4-FFF2-40B4-BE49-F238E27FC236}">
                  <a16:creationId xmlns:a16="http://schemas.microsoft.com/office/drawing/2014/main" id="{6869362A-8179-EC9D-327A-D351698A4B1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2" name="Freeform: Shape 13">
              <a:extLst>
                <a:ext uri="{FF2B5EF4-FFF2-40B4-BE49-F238E27FC236}">
                  <a16:creationId xmlns:a16="http://schemas.microsoft.com/office/drawing/2014/main" id="{11F74FAA-E03D-F24C-88CB-ADF2E403BEB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3" name="Freeform: Shape 14">
              <a:extLst>
                <a:ext uri="{FF2B5EF4-FFF2-40B4-BE49-F238E27FC236}">
                  <a16:creationId xmlns:a16="http://schemas.microsoft.com/office/drawing/2014/main" id="{A2EF5087-0ABB-4CB2-76C0-F2916E1F60FD}"/>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4" name="Freeform: Shape 15">
              <a:extLst>
                <a:ext uri="{FF2B5EF4-FFF2-40B4-BE49-F238E27FC236}">
                  <a16:creationId xmlns:a16="http://schemas.microsoft.com/office/drawing/2014/main" id="{B5B76CCE-D0D0-7D62-3E5F-0EDA2AD97601}"/>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5" name="Freeform: Shape 16">
              <a:extLst>
                <a:ext uri="{FF2B5EF4-FFF2-40B4-BE49-F238E27FC236}">
                  <a16:creationId xmlns:a16="http://schemas.microsoft.com/office/drawing/2014/main" id="{B194D2BD-5D39-F6EF-DC5D-FC7F6DBA48A9}"/>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sp>
          <p:nvSpPr>
            <p:cNvPr id="16" name="Freeform: Shape 17">
              <a:extLst>
                <a:ext uri="{FF2B5EF4-FFF2-40B4-BE49-F238E27FC236}">
                  <a16:creationId xmlns:a16="http://schemas.microsoft.com/office/drawing/2014/main" id="{5D25CF1D-7E7E-057A-F2E8-A465EA85304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ro-RO"/>
            </a:p>
          </p:txBody>
        </p:sp>
      </p:grpSp>
      <p:sp>
        <p:nvSpPr>
          <p:cNvPr id="21" name="TextBox 20">
            <a:extLst>
              <a:ext uri="{FF2B5EF4-FFF2-40B4-BE49-F238E27FC236}">
                <a16:creationId xmlns:a16="http://schemas.microsoft.com/office/drawing/2014/main" id="{7689C669-F516-B3DC-7AE5-BECD9C18B4AD}"/>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rgbClr val="EFEFEF"/>
                </a:solidFill>
              </a:rPr>
              <a:t>insp.gov.ro</a:t>
            </a:r>
          </a:p>
        </p:txBody>
      </p:sp>
      <p:sp>
        <p:nvSpPr>
          <p:cNvPr id="9" name="Picture Placeholder 8"/>
          <p:cNvSpPr>
            <a:spLocks noGrp="1"/>
          </p:cNvSpPr>
          <p:nvPr>
            <p:ph type="pic" sz="quarter" idx="13"/>
          </p:nvPr>
        </p:nvSpPr>
        <p:spPr>
          <a:xfrm>
            <a:off x="1463178" y="-19447"/>
            <a:ext cx="22920821" cy="13752909"/>
          </a:xfrm>
        </p:spPr>
        <p:txBody>
          <a:bodyPr rtlCol="0">
            <a:normAutofit/>
          </a:bodyPr>
          <a:lstStyle/>
          <a:p>
            <a:pPr lvl="0"/>
            <a:endParaRPr lang="ro-RO" noProof="0"/>
          </a:p>
        </p:txBody>
      </p:sp>
      <p:sp>
        <p:nvSpPr>
          <p:cNvPr id="2" name="Title 1"/>
          <p:cNvSpPr>
            <a:spLocks noGrp="1"/>
          </p:cNvSpPr>
          <p:nvPr>
            <p:ph type="title"/>
          </p:nvPr>
        </p:nvSpPr>
        <p:spPr>
          <a:xfrm>
            <a:off x="2880000" y="1006674"/>
            <a:ext cx="9783170" cy="1502291"/>
          </a:xfrm>
        </p:spPr>
        <p:txBody>
          <a:bodyPr anchor="t">
            <a:noAutofit/>
          </a:bodyPr>
          <a:lstStyle>
            <a:lvl1pPr>
              <a:defRPr sz="3400" b="1">
                <a:solidFill>
                  <a:schemeClr val="tx2"/>
                </a:solidFill>
                <a:latin typeface="+mn-lt"/>
              </a:defRPr>
            </a:lvl1pPr>
          </a:lstStyle>
          <a:p>
            <a:endParaRPr lang="en-US" dirty="0"/>
          </a:p>
        </p:txBody>
      </p:sp>
      <p:sp>
        <p:nvSpPr>
          <p:cNvPr id="3" name="Content Placeholder 2"/>
          <p:cNvSpPr>
            <a:spLocks noGrp="1"/>
          </p:cNvSpPr>
          <p:nvPr>
            <p:ph sz="half" idx="1"/>
          </p:nvPr>
        </p:nvSpPr>
        <p:spPr>
          <a:xfrm>
            <a:off x="2880000" y="9817201"/>
            <a:ext cx="5760000" cy="3426852"/>
          </a:xfrm>
        </p:spPr>
        <p:txBody>
          <a:bodyPr>
            <a:normAutofit/>
          </a:bodyPr>
          <a:lstStyle>
            <a:lvl1pPr marL="0" indent="0">
              <a:buNone/>
              <a:defRPr sz="2800">
                <a:solidFill>
                  <a:schemeClr val="tx1"/>
                </a:solidFill>
              </a:defRPr>
            </a:lvl1pPr>
            <a:lvl2pPr marL="914400" indent="0">
              <a:buNone/>
              <a:defRPr sz="2800">
                <a:solidFill>
                  <a:schemeClr val="tx1"/>
                </a:solidFill>
              </a:defRPr>
            </a:lvl2pPr>
            <a:lvl3pPr marL="1828800" indent="0">
              <a:buNone/>
              <a:defRPr sz="2800">
                <a:solidFill>
                  <a:schemeClr val="tx1"/>
                </a:solidFill>
              </a:defRPr>
            </a:lvl3pPr>
            <a:lvl4pPr marL="2743200" indent="0">
              <a:buNone/>
              <a:defRPr sz="2800">
                <a:solidFill>
                  <a:schemeClr val="tx1"/>
                </a:solidFill>
              </a:defRPr>
            </a:lvl4pPr>
            <a:lvl5pPr marL="3657600" indent="0">
              <a:buNone/>
              <a:defRPr sz="2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751812F6-0528-C318-A8A4-C9A20AE40B65}"/>
              </a:ext>
            </a:extLst>
          </p:cNvPr>
          <p:cNvSpPr>
            <a:spLocks noGrp="1"/>
          </p:cNvSpPr>
          <p:nvPr>
            <p:ph type="sldNum" sz="quarter" idx="14"/>
          </p:nvPr>
        </p:nvSpPr>
        <p:spPr>
          <a:xfrm>
            <a:off x="0" y="12728575"/>
            <a:ext cx="1527175" cy="731838"/>
          </a:xfrm>
        </p:spPr>
        <p:txBody>
          <a:bodyPr/>
          <a:lstStyle>
            <a:lvl1pPr algn="ctr">
              <a:defRPr sz="2900">
                <a:solidFill>
                  <a:schemeClr val="bg1"/>
                </a:solidFill>
              </a:defRPr>
            </a:lvl1pPr>
          </a:lstStyle>
          <a:p>
            <a:fld id="{9382370A-E095-47AA-9D87-D614FE360D01}" type="slidenum">
              <a:rPr lang="ro-RO" altLang="en-US"/>
              <a:pPr/>
              <a:t>‹#›</a:t>
            </a:fld>
            <a:endParaRPr lang="ro-RO" altLang="en-US"/>
          </a:p>
        </p:txBody>
      </p:sp>
    </p:spTree>
    <p:extLst>
      <p:ext uri="{BB962C8B-B14F-4D97-AF65-F5344CB8AC3E}">
        <p14:creationId xmlns:p14="http://schemas.microsoft.com/office/powerpoint/2010/main" val="125678805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35BCB2-C076-3B54-799D-4659181BB161}"/>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5" name="Graphic 8">
            <a:extLst>
              <a:ext uri="{FF2B5EF4-FFF2-40B4-BE49-F238E27FC236}">
                <a16:creationId xmlns:a16="http://schemas.microsoft.com/office/drawing/2014/main" id="{BEA733C9-ED7B-6D7F-0275-70714CE4BB29}"/>
              </a:ext>
            </a:extLst>
          </p:cNvPr>
          <p:cNvGrpSpPr>
            <a:grpSpLocks/>
          </p:cNvGrpSpPr>
          <p:nvPr/>
        </p:nvGrpSpPr>
        <p:grpSpPr bwMode="auto">
          <a:xfrm>
            <a:off x="744538" y="892175"/>
            <a:ext cx="3832225" cy="1555750"/>
            <a:chOff x="745200" y="892800"/>
            <a:chExt cx="3830868" cy="1554621"/>
          </a:xfrm>
        </p:grpSpPr>
        <p:grpSp>
          <p:nvGrpSpPr>
            <p:cNvPr id="6" name="Graphic 8">
              <a:extLst>
                <a:ext uri="{FF2B5EF4-FFF2-40B4-BE49-F238E27FC236}">
                  <a16:creationId xmlns:a16="http://schemas.microsoft.com/office/drawing/2014/main" id="{8443145A-4F0F-778F-F4CC-2764E4C745D5}"/>
                </a:ext>
              </a:extLst>
            </p:cNvPr>
            <p:cNvGrpSpPr/>
            <p:nvPr/>
          </p:nvGrpSpPr>
          <p:grpSpPr>
            <a:xfrm>
              <a:off x="2199129" y="1172881"/>
              <a:ext cx="2376938" cy="909151"/>
              <a:chOff x="2199129" y="1172881"/>
              <a:chExt cx="2376938" cy="909151"/>
            </a:xfrm>
            <a:solidFill>
              <a:srgbClr val="262262"/>
            </a:solidFill>
          </p:grpSpPr>
          <p:sp>
            <p:nvSpPr>
              <p:cNvPr id="20" name="Freeform: Shape 20">
                <a:extLst>
                  <a:ext uri="{FF2B5EF4-FFF2-40B4-BE49-F238E27FC236}">
                    <a16:creationId xmlns:a16="http://schemas.microsoft.com/office/drawing/2014/main" id="{A71DBC3B-DBC4-B31B-4CBA-27CBF89D8FAA}"/>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191AE688-D197-EDA4-F578-29DAECA878EC}"/>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D48FD8DC-F4B5-C32D-00B0-79A505DD094B}"/>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6CC79491-B931-2820-81B2-F1CB221E36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338B8564-9F30-A903-1AE2-7552A8997B26}"/>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E0E2689A-2377-BA2A-4EF9-7CBD248F340D}"/>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28757418-C27A-F5BF-92A1-4D5F65E1C9C7}"/>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8A26A169-087B-3313-B95A-1F8DE39C1DAD}"/>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578F656E-73B8-C72C-14B5-8224B0310BFA}"/>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116414BB-B4A2-5BA8-2D9B-09C1649D0898}"/>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0D3D34A0-E336-98E8-6DD7-2BF810E0F6BA}"/>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F30113CD-7F53-D32E-18A6-7A69BA53CAF5}"/>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A49F3231-9170-9D23-0A5E-BA3A347F56B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02DC585-71A4-D08C-6348-A2FDE10BEA17}"/>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B7D93DFB-4C32-03EF-3B0E-D41635700778}"/>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D4734E9C-C95C-BA48-CC1F-26CFD0AE206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38BFF4EE-C0E4-275E-1ABA-013A6BC5D44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DB4D0457-BAFD-7D20-A7F2-9FF698A91644}"/>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1781B885-21B2-E729-3554-BA289D1B8C2F}"/>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CF130C21-1F2C-E58C-4A38-00E29A4F38E7}"/>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5C4AE073-5155-039F-FD0A-C71F68552757}"/>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103CBD5C-9700-244A-150E-C235584E6DA6}"/>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5C821C70-24F0-702D-CA67-0DE2FF33CC7E}"/>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8E8BCED1-3FD3-1E6F-CC24-CA37E16B13B9}"/>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54D45D05-B3D1-A02E-22BC-6950CCACB03B}"/>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0BA50C27-9AD7-ED0B-DD12-4638013766A6}"/>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156DD32E-5ECE-F65D-0639-9769CF04916E}"/>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6C1CC9BD-E382-C158-A179-0AA30CD65860}"/>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6DB96264-AE5D-67C8-79BB-CE69D60ACF0A}"/>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6A27A169-C2B4-6744-D5F9-3247C33B6484}"/>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0">
                <a:extLst>
                  <a:ext uri="{FF2B5EF4-FFF2-40B4-BE49-F238E27FC236}">
                    <a16:creationId xmlns:a16="http://schemas.microsoft.com/office/drawing/2014/main" id="{B6ABB8A0-9FC0-1044-434F-E41959C92B8D}"/>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1">
                <a:extLst>
                  <a:ext uri="{FF2B5EF4-FFF2-40B4-BE49-F238E27FC236}">
                    <a16:creationId xmlns:a16="http://schemas.microsoft.com/office/drawing/2014/main" id="{E963E09B-9A40-3A0B-1264-BE5195E1E389}"/>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59DB7CB4-D673-249D-D2C5-394ADEA2B0F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54176DB4-E861-7196-FAD5-6EF0240BA9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E3DA1F32-53D5-05E5-41F7-5B1303FB2264}"/>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7" name="Graphic 8">
              <a:extLst>
                <a:ext uri="{FF2B5EF4-FFF2-40B4-BE49-F238E27FC236}">
                  <a16:creationId xmlns:a16="http://schemas.microsoft.com/office/drawing/2014/main" id="{4A0595E9-A132-BA83-8DCC-7192175EE1E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6BDE4078-6CCB-5D17-8694-97B7E0B70546}"/>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1">
                <a:extLst>
                  <a:ext uri="{FF2B5EF4-FFF2-40B4-BE49-F238E27FC236}">
                    <a16:creationId xmlns:a16="http://schemas.microsoft.com/office/drawing/2014/main" id="{102FC878-2E8B-0D4F-9A77-C8749B9D5605}"/>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2">
                <a:extLst>
                  <a:ext uri="{FF2B5EF4-FFF2-40B4-BE49-F238E27FC236}">
                    <a16:creationId xmlns:a16="http://schemas.microsoft.com/office/drawing/2014/main" id="{302962FF-965A-091E-7777-C4283D150493}"/>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3">
                <a:extLst>
                  <a:ext uri="{FF2B5EF4-FFF2-40B4-BE49-F238E27FC236}">
                    <a16:creationId xmlns:a16="http://schemas.microsoft.com/office/drawing/2014/main" id="{8DF731BE-BB6C-4C77-4C4A-2C82E040D265}"/>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4">
                <a:extLst>
                  <a:ext uri="{FF2B5EF4-FFF2-40B4-BE49-F238E27FC236}">
                    <a16:creationId xmlns:a16="http://schemas.microsoft.com/office/drawing/2014/main" id="{9005A6EA-3574-71AA-EAAA-ECD1EE746181}"/>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5">
                <a:extLst>
                  <a:ext uri="{FF2B5EF4-FFF2-40B4-BE49-F238E27FC236}">
                    <a16:creationId xmlns:a16="http://schemas.microsoft.com/office/drawing/2014/main" id="{09634906-DD97-5572-35D7-BCF0EA4BEBBB}"/>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6">
                <a:extLst>
                  <a:ext uri="{FF2B5EF4-FFF2-40B4-BE49-F238E27FC236}">
                    <a16:creationId xmlns:a16="http://schemas.microsoft.com/office/drawing/2014/main" id="{5A98EEB8-AE85-D684-0A26-7D251F95E8BA}"/>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7">
                <a:extLst>
                  <a:ext uri="{FF2B5EF4-FFF2-40B4-BE49-F238E27FC236}">
                    <a16:creationId xmlns:a16="http://schemas.microsoft.com/office/drawing/2014/main" id="{85A36EF0-F406-6DC8-C290-96A6F0D4B0D1}"/>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18">
                <a:extLst>
                  <a:ext uri="{FF2B5EF4-FFF2-40B4-BE49-F238E27FC236}">
                    <a16:creationId xmlns:a16="http://schemas.microsoft.com/office/drawing/2014/main" id="{5B3F8674-0061-7FED-178F-B50C93834E9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19">
                <a:extLst>
                  <a:ext uri="{FF2B5EF4-FFF2-40B4-BE49-F238E27FC236}">
                    <a16:creationId xmlns:a16="http://schemas.microsoft.com/office/drawing/2014/main" id="{72258025-CD7C-EFBD-EC64-9AD0D23B9801}"/>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8" name="Freeform: Shape 20">
                <a:extLst>
                  <a:ext uri="{FF2B5EF4-FFF2-40B4-BE49-F238E27FC236}">
                    <a16:creationId xmlns:a16="http://schemas.microsoft.com/office/drawing/2014/main" id="{4D7A77FF-56D1-91B2-1E1D-1148C099A2D0}"/>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9" name="Freeform: Shape 21">
                <a:extLst>
                  <a:ext uri="{FF2B5EF4-FFF2-40B4-BE49-F238E27FC236}">
                    <a16:creationId xmlns:a16="http://schemas.microsoft.com/office/drawing/2014/main" id="{5224D3C1-EE4A-F693-2BFF-3496A3220776}"/>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sp>
        <p:nvSpPr>
          <p:cNvPr id="55" name="TextBox 54">
            <a:extLst>
              <a:ext uri="{FF2B5EF4-FFF2-40B4-BE49-F238E27FC236}">
                <a16:creationId xmlns:a16="http://schemas.microsoft.com/office/drawing/2014/main" id="{08E2F926-E46F-83BB-BCAA-EE19C353A94A}"/>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56" name="Graphic 11">
            <a:extLst>
              <a:ext uri="{FF2B5EF4-FFF2-40B4-BE49-F238E27FC236}">
                <a16:creationId xmlns:a16="http://schemas.microsoft.com/office/drawing/2014/main" id="{F1814359-6EA3-56BC-033D-D1002AB090EE}"/>
              </a:ext>
            </a:extLst>
          </p:cNvPr>
          <p:cNvGrpSpPr>
            <a:grpSpLocks/>
          </p:cNvGrpSpPr>
          <p:nvPr userDrawn="1"/>
        </p:nvGrpSpPr>
        <p:grpSpPr bwMode="auto">
          <a:xfrm>
            <a:off x="3940175" y="9064625"/>
            <a:ext cx="4030663" cy="3614738"/>
            <a:chOff x="3940200" y="9064800"/>
            <a:chExt cx="4030179" cy="3614123"/>
          </a:xfrm>
        </p:grpSpPr>
        <p:sp>
          <p:nvSpPr>
            <p:cNvPr id="57" name="Freeform: Shape 59">
              <a:extLst>
                <a:ext uri="{FF2B5EF4-FFF2-40B4-BE49-F238E27FC236}">
                  <a16:creationId xmlns:a16="http://schemas.microsoft.com/office/drawing/2014/main" id="{E1796FE4-F0AB-D5A6-AC97-24CBA288C382}"/>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8" name="Freeform: Shape 60">
              <a:extLst>
                <a:ext uri="{FF2B5EF4-FFF2-40B4-BE49-F238E27FC236}">
                  <a16:creationId xmlns:a16="http://schemas.microsoft.com/office/drawing/2014/main" id="{B534B128-F889-7536-2714-DAA1FC6C1B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accent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59" name="Date Placeholder 66">
            <a:extLst>
              <a:ext uri="{FF2B5EF4-FFF2-40B4-BE49-F238E27FC236}">
                <a16:creationId xmlns:a16="http://schemas.microsoft.com/office/drawing/2014/main" id="{92575AAA-29D5-2A4D-FD71-77536CF4142D}"/>
              </a:ext>
            </a:extLst>
          </p:cNvPr>
          <p:cNvSpPr>
            <a:spLocks noGrp="1"/>
          </p:cNvSpPr>
          <p:nvPr>
            <p:ph type="dt" sz="half" idx="10"/>
          </p:nvPr>
        </p:nvSpPr>
        <p:spPr>
          <a:xfrm>
            <a:off x="1260475" y="12153900"/>
            <a:ext cx="4694238" cy="730250"/>
          </a:xfrm>
        </p:spPr>
        <p:txBody>
          <a:bodyPr rtlCol="0"/>
          <a:lstStyle>
            <a:lvl1pPr fontAlgn="auto">
              <a:spcBef>
                <a:spcPts val="0"/>
              </a:spcBef>
              <a:spcAft>
                <a:spcPts val="0"/>
              </a:spcAft>
              <a:defRPr>
                <a:solidFill>
                  <a:schemeClr val="bg1"/>
                </a:solidFill>
                <a:latin typeface="+mn-lt"/>
              </a:defRPr>
            </a:lvl1pPr>
          </a:lstStyle>
          <a:p>
            <a:pPr>
              <a:defRPr/>
            </a:pPr>
            <a:r>
              <a:rPr lang="ro-RO"/>
              <a:t>15.11.2023</a:t>
            </a:r>
          </a:p>
        </p:txBody>
      </p:sp>
    </p:spTree>
    <p:extLst>
      <p:ext uri="{BB962C8B-B14F-4D97-AF65-F5344CB8AC3E}">
        <p14:creationId xmlns:p14="http://schemas.microsoft.com/office/powerpoint/2010/main" val="2598964468"/>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D16B60-C6D7-08B7-A466-1110B174D8C0}"/>
              </a:ext>
            </a:extLst>
          </p:cNvPr>
          <p:cNvSpPr/>
          <p:nvPr userDrawn="1"/>
        </p:nvSpPr>
        <p:spPr>
          <a:xfrm>
            <a:off x="0" y="0"/>
            <a:ext cx="5954713" cy="1373346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grpSp>
        <p:nvGrpSpPr>
          <p:cNvPr id="3" name="Graphic 8">
            <a:extLst>
              <a:ext uri="{FF2B5EF4-FFF2-40B4-BE49-F238E27FC236}">
                <a16:creationId xmlns:a16="http://schemas.microsoft.com/office/drawing/2014/main" id="{F43D4E0C-D440-0703-C239-1B06D72F09F3}"/>
              </a:ext>
            </a:extLst>
          </p:cNvPr>
          <p:cNvGrpSpPr>
            <a:grpSpLocks/>
          </p:cNvGrpSpPr>
          <p:nvPr/>
        </p:nvGrpSpPr>
        <p:grpSpPr bwMode="auto">
          <a:xfrm>
            <a:off x="744538" y="892175"/>
            <a:ext cx="3832225" cy="1555750"/>
            <a:chOff x="745200" y="892800"/>
            <a:chExt cx="3830868" cy="1554621"/>
          </a:xfrm>
        </p:grpSpPr>
        <p:grpSp>
          <p:nvGrpSpPr>
            <p:cNvPr id="4" name="Graphic 8">
              <a:extLst>
                <a:ext uri="{FF2B5EF4-FFF2-40B4-BE49-F238E27FC236}">
                  <a16:creationId xmlns:a16="http://schemas.microsoft.com/office/drawing/2014/main" id="{D92595AC-8455-3FBB-5142-1F9DE1F74490}"/>
                </a:ext>
              </a:extLst>
            </p:cNvPr>
            <p:cNvGrpSpPr/>
            <p:nvPr/>
          </p:nvGrpSpPr>
          <p:grpSpPr>
            <a:xfrm>
              <a:off x="2199129" y="1172881"/>
              <a:ext cx="2376938" cy="909151"/>
              <a:chOff x="2199129" y="1172881"/>
              <a:chExt cx="2376938" cy="909151"/>
            </a:xfrm>
            <a:solidFill>
              <a:srgbClr val="262262"/>
            </a:solidFill>
          </p:grpSpPr>
          <p:sp>
            <p:nvSpPr>
              <p:cNvPr id="18" name="Freeform: Shape 20">
                <a:extLst>
                  <a:ext uri="{FF2B5EF4-FFF2-40B4-BE49-F238E27FC236}">
                    <a16:creationId xmlns:a16="http://schemas.microsoft.com/office/drawing/2014/main" id="{F1B72CE1-DE6F-309D-7752-A2315411D4C8}"/>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6B89D374-7CCC-7B1B-C452-D8B12A8787C3}"/>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07E4D917-F63A-96BF-7E26-7C8A3D7132E3}"/>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AFEB3C7B-2C9F-1FAA-752A-AE0FA80FA798}"/>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C038A564-8856-1014-F390-D512609F2C55}"/>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D731B40F-4671-1AB4-FF6E-C8170A2762B9}"/>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758DF838-2C79-CD4D-46A4-09A8AAB2048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1497AF62-3FCF-D7B3-FDD8-CB2F907F2E04}"/>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97B1D4DB-CFEC-55A7-3236-877FC464F997}"/>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D62F21F5-46F9-7BAD-C02F-10C692B32F6B}"/>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F0B2FCCA-24A0-0EB0-73C5-FEBAE39B3E70}"/>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9F4CCA88-CC5E-67FD-040C-7A8D52136D6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387DF51D-A467-A803-525F-8561B647DD6F}"/>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39449530-1869-60E9-F387-5DCD3D016FEC}"/>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E20D7D9B-DBBA-EEDE-EDCE-8DDD099A7617}"/>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120A06B3-FDB8-B1FB-0530-0866974F1D4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A3142882-E396-5373-1200-DF2CD601BB1D}"/>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0D5C0040-76F2-D25D-47E8-5ADA2EBEB574}"/>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69433F18-929B-C3E3-8A56-F3C41DFB958D}"/>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A096176D-7DB0-21CA-F5B7-887E022C7546}"/>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9DC73D95-18B0-899B-8562-22793252885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8393DC8B-1713-3C9B-0E8D-164EE20145D2}"/>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578575A1-9BE7-4FAF-38C9-1B27E4F15B4B}"/>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1E98AD92-D3A2-CEB3-1009-36651091244E}"/>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E13C5051-1E7F-B028-E523-EFD2B4BE303A}"/>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FD7285F6-1CCC-DF49-6B1E-AF1CCC0CE772}"/>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855E98AE-DD15-8252-4019-826959FA43D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F9E95B38-F5A3-DD14-7EAA-AC46F60FC11B}"/>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36FC5052-55BC-2D06-32DA-2937A794DEB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BFEBC81B-C7E7-CE41-C281-AE2F79144518}"/>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191640C9-F690-5ED9-A208-AC2AB8254694}"/>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1E1BEDF7-43CD-B24A-8A69-405A1A704210}"/>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0" name="Freeform: Shape 52">
                <a:extLst>
                  <a:ext uri="{FF2B5EF4-FFF2-40B4-BE49-F238E27FC236}">
                    <a16:creationId xmlns:a16="http://schemas.microsoft.com/office/drawing/2014/main" id="{DC2F4B4C-C247-CB2A-F47C-3492CCEBD3E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1" name="Freeform: Shape 53">
                <a:extLst>
                  <a:ext uri="{FF2B5EF4-FFF2-40B4-BE49-F238E27FC236}">
                    <a16:creationId xmlns:a16="http://schemas.microsoft.com/office/drawing/2014/main" id="{1F8B8C19-4FE0-34E9-F3AB-826FD0621D80}"/>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962442D6-51F9-718D-8F11-CA20DED9B52B}"/>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5" name="Graphic 8">
              <a:extLst>
                <a:ext uri="{FF2B5EF4-FFF2-40B4-BE49-F238E27FC236}">
                  <a16:creationId xmlns:a16="http://schemas.microsoft.com/office/drawing/2014/main" id="{7B98EC46-936F-EF8C-1CE0-5F83CCCFE70D}"/>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5FAD1B29-3F1D-C9A7-B3AA-F99DE04BD854}"/>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7" name="Freeform: Shape 11">
                <a:extLst>
                  <a:ext uri="{FF2B5EF4-FFF2-40B4-BE49-F238E27FC236}">
                    <a16:creationId xmlns:a16="http://schemas.microsoft.com/office/drawing/2014/main" id="{FE1227A0-37EE-4A41-E4DA-5AC001CAE0B1}"/>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8" name="Freeform: Shape 12">
                <a:extLst>
                  <a:ext uri="{FF2B5EF4-FFF2-40B4-BE49-F238E27FC236}">
                    <a16:creationId xmlns:a16="http://schemas.microsoft.com/office/drawing/2014/main" id="{1AB4EF30-D0CB-5D1A-FF9C-EEADB5B4476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9" name="Freeform: Shape 13">
                <a:extLst>
                  <a:ext uri="{FF2B5EF4-FFF2-40B4-BE49-F238E27FC236}">
                    <a16:creationId xmlns:a16="http://schemas.microsoft.com/office/drawing/2014/main" id="{6EA3C726-4CE1-A35E-7944-6EFA1ECCA265}"/>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0" name="Freeform: Shape 14">
                <a:extLst>
                  <a:ext uri="{FF2B5EF4-FFF2-40B4-BE49-F238E27FC236}">
                    <a16:creationId xmlns:a16="http://schemas.microsoft.com/office/drawing/2014/main" id="{66618013-0088-EA2E-854E-CA1E47CDEAF8}"/>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1" name="Freeform: Shape 15">
                <a:extLst>
                  <a:ext uri="{FF2B5EF4-FFF2-40B4-BE49-F238E27FC236}">
                    <a16:creationId xmlns:a16="http://schemas.microsoft.com/office/drawing/2014/main" id="{76DCDED4-1356-FE56-9A74-30C374B657D7}"/>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2" name="Freeform: Shape 16">
                <a:extLst>
                  <a:ext uri="{FF2B5EF4-FFF2-40B4-BE49-F238E27FC236}">
                    <a16:creationId xmlns:a16="http://schemas.microsoft.com/office/drawing/2014/main" id="{706F9368-4306-DDC0-25DA-A079139AF71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3" name="Freeform: Shape 17">
                <a:extLst>
                  <a:ext uri="{FF2B5EF4-FFF2-40B4-BE49-F238E27FC236}">
                    <a16:creationId xmlns:a16="http://schemas.microsoft.com/office/drawing/2014/main" id="{0E1F22ED-E8EA-FE9D-CF7E-61E89AFE30B6}"/>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4" name="Freeform: Shape 18">
                <a:extLst>
                  <a:ext uri="{FF2B5EF4-FFF2-40B4-BE49-F238E27FC236}">
                    <a16:creationId xmlns:a16="http://schemas.microsoft.com/office/drawing/2014/main" id="{B487223A-5512-C0A7-D8E8-72A372A8FC5A}"/>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5" name="Freeform: Shape 19">
                <a:extLst>
                  <a:ext uri="{FF2B5EF4-FFF2-40B4-BE49-F238E27FC236}">
                    <a16:creationId xmlns:a16="http://schemas.microsoft.com/office/drawing/2014/main" id="{01308690-395C-6BD8-377A-877398D8E545}"/>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6" name="Freeform: Shape 20">
                <a:extLst>
                  <a:ext uri="{FF2B5EF4-FFF2-40B4-BE49-F238E27FC236}">
                    <a16:creationId xmlns:a16="http://schemas.microsoft.com/office/drawing/2014/main" id="{42DF5B30-93AC-1F29-B783-6C785D4DC30F}"/>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sp>
            <p:nvSpPr>
              <p:cNvPr id="17" name="Freeform: Shape 21">
                <a:extLst>
                  <a:ext uri="{FF2B5EF4-FFF2-40B4-BE49-F238E27FC236}">
                    <a16:creationId xmlns:a16="http://schemas.microsoft.com/office/drawing/2014/main" id="{465D0CCC-4B69-01B0-4C68-3930F523B638}"/>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ro-RO"/>
              </a:p>
            </p:txBody>
          </p:sp>
        </p:grpSp>
      </p:grpSp>
      <p:grpSp>
        <p:nvGrpSpPr>
          <p:cNvPr id="53" name="Graphic 11">
            <a:extLst>
              <a:ext uri="{FF2B5EF4-FFF2-40B4-BE49-F238E27FC236}">
                <a16:creationId xmlns:a16="http://schemas.microsoft.com/office/drawing/2014/main" id="{D3B6ADA4-CA17-36CC-EA68-2AF78548C471}"/>
              </a:ext>
            </a:extLst>
          </p:cNvPr>
          <p:cNvGrpSpPr>
            <a:grpSpLocks/>
          </p:cNvGrpSpPr>
          <p:nvPr/>
        </p:nvGrpSpPr>
        <p:grpSpPr bwMode="auto">
          <a:xfrm>
            <a:off x="3940175" y="9064625"/>
            <a:ext cx="4030663" cy="3614738"/>
            <a:chOff x="3940200" y="9064800"/>
            <a:chExt cx="4030179" cy="3614123"/>
          </a:xfrm>
        </p:grpSpPr>
        <p:sp>
          <p:nvSpPr>
            <p:cNvPr id="54" name="Freeform: Shape 58">
              <a:extLst>
                <a:ext uri="{FF2B5EF4-FFF2-40B4-BE49-F238E27FC236}">
                  <a16:creationId xmlns:a16="http://schemas.microsoft.com/office/drawing/2014/main" id="{07BAE2A5-FB51-04DF-47F1-239E87FA15E3}"/>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sp>
          <p:nvSpPr>
            <p:cNvPr id="55" name="Freeform: Shape 59">
              <a:extLst>
                <a:ext uri="{FF2B5EF4-FFF2-40B4-BE49-F238E27FC236}">
                  <a16:creationId xmlns:a16="http://schemas.microsoft.com/office/drawing/2014/main" id="{60F8475A-2BF1-3B56-4C17-5A5667291B14}"/>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ro-RO"/>
            </a:p>
          </p:txBody>
        </p:sp>
      </p:grpSp>
      <p:sp>
        <p:nvSpPr>
          <p:cNvPr id="56" name="TextBox 55">
            <a:extLst>
              <a:ext uri="{FF2B5EF4-FFF2-40B4-BE49-F238E27FC236}">
                <a16:creationId xmlns:a16="http://schemas.microsoft.com/office/drawing/2014/main" id="{570D91BE-D52E-DD8A-2382-1AA2FE500EE2}"/>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57" name="TextBox 56">
            <a:extLst>
              <a:ext uri="{FF2B5EF4-FFF2-40B4-BE49-F238E27FC236}">
                <a16:creationId xmlns:a16="http://schemas.microsoft.com/office/drawing/2014/main" id="{B0A3F880-BD7F-9F56-08F5-5356A3A462D8}"/>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8" name="TextBox 57">
            <a:extLst>
              <a:ext uri="{FF2B5EF4-FFF2-40B4-BE49-F238E27FC236}">
                <a16:creationId xmlns:a16="http://schemas.microsoft.com/office/drawing/2014/main" id="{388340A9-39C0-CE47-B50F-C7869AE60444}"/>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spTree>
    <p:extLst>
      <p:ext uri="{BB962C8B-B14F-4D97-AF65-F5344CB8AC3E}">
        <p14:creationId xmlns:p14="http://schemas.microsoft.com/office/powerpoint/2010/main" val="258352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546137-122F-7B11-EE62-47FCC6F17CD9}"/>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081FC9B4-89C5-CEFA-B24C-780E438417B6}"/>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grpSp>
        <p:nvGrpSpPr>
          <p:cNvPr id="6" name="Graphic 4">
            <a:extLst>
              <a:ext uri="{FF2B5EF4-FFF2-40B4-BE49-F238E27FC236}">
                <a16:creationId xmlns:a16="http://schemas.microsoft.com/office/drawing/2014/main" id="{3E07E68C-2BA1-7219-0383-BC66580041C9}"/>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9C671A89-880A-ECC5-5D9B-A429DBDE4F1E}"/>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122D861E-B14F-104A-49CB-4961B4312FF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5C4552E6-AFAF-BE09-60BE-8DAF65FB279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C7CCC740-5286-02AE-05CB-8C280EBFF27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D76A1266-677C-BE81-4BF1-E3C2EAF1EE9B}"/>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63353D41-89C1-482A-5741-D42600B7383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C5025874-8AFB-E23D-836D-FD3C8FC6754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F382C77D-ADC5-BD42-F4C9-B5E9510FC23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10BA9506-A06F-0881-972B-DD1ED679843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9C4BE874-5A2D-1925-0977-2C79F8BFF3A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798CDA1D-9C7F-6B06-9757-F4A724771B4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8BD4415E-458D-0087-10C0-49514FDA182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17C71E22-3E30-AFE9-269A-A5EE225AAF5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8503E1C5-E811-216F-6F33-B74ED33D23D2}"/>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7AE0376B-7315-8CD8-36BA-361A9ACB6477}"/>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1C06ACB5-E8CE-CF53-997D-6400FDA72D5C}"/>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DAD984F8-2E4C-4B8F-21B2-34472F2AA19A}"/>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5BA6742F-A4C1-DBD9-ABF9-B9C1133465A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2A46DA33-9EA4-25D6-629D-2F924337BBD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1AABE674-AFC0-FF3A-7736-F60E1227A384}"/>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884A51A8-E96E-5C52-886C-837F5E8367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EAE2AF8C-48E1-2391-DD30-D1B3FF6C646C}"/>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615CEB00-FE06-FE5B-F9FE-2C391FCF162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89BA9392-9AF5-E120-C0C8-C6E4D32DD9B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FE3C9B01-92DE-47EA-B074-79A30A56C319}"/>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CB67F22D-898C-1282-3B47-93F53B48A067}"/>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EB411BF6-828B-44E5-AE2D-A4F096F3BB3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818BCB4E-93DD-E061-7B9A-2437F6564487}"/>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913CFF7A-39AE-291F-917C-54836094D41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7BA3D295-79A7-590A-604E-73FC0C1C86A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D04F4A8F-426C-7874-2087-585E704DDE57}"/>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621F6523-E3C3-E8DF-BFC0-42BF44E60E8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C767515E-B35B-7D50-9D00-EB42422096E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A6C3A62F-DBDA-641A-7E8C-5DF663D74CA8}"/>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D49663AE-9757-950D-4FE9-7A439BE0CE9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2D8179D0-E4C8-484B-F562-CABFB018AE69}"/>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3500928F-3AF9-1504-F01A-7A0BB8B5108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DDD5B977-6F29-5F57-3FA1-315296F0A698}"/>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74C25071-B30C-E71D-93E2-A5AC19B899B5}"/>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8424D80D-F2B8-26F3-69B2-2634773AC28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5F7BAC44-1FCE-D467-7AE0-9D269169A1F0}"/>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0C63A427-44D1-0FCE-CC34-DB6D32EFFFD6}"/>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6D28A8A9-CF00-4E95-B8A7-0AB221B09F1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05EA8C14-01A3-88B8-2EAE-0473CA55F598}"/>
              </a:ext>
            </a:extLst>
          </p:cNvPr>
          <p:cNvGrpSpPr/>
          <p:nvPr/>
        </p:nvGrpSpPr>
        <p:grpSpPr>
          <a:xfrm>
            <a:off x="19238400" y="1393200"/>
            <a:ext cx="4042467" cy="1008429"/>
            <a:chOff x="19238400" y="1393200"/>
            <a:chExt cx="4042467" cy="1008429"/>
          </a:xfrm>
          <a:solidFill>
            <a:srgbClr val="FFFFFF"/>
          </a:solidFill>
        </p:grpSpPr>
        <p:sp>
          <p:nvSpPr>
            <p:cNvPr id="51" name="Freeform: Shape 51">
              <a:extLst>
                <a:ext uri="{FF2B5EF4-FFF2-40B4-BE49-F238E27FC236}">
                  <a16:creationId xmlns:a16="http://schemas.microsoft.com/office/drawing/2014/main" id="{FE7D0212-9471-E991-C72D-2487F28FEF21}"/>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76C9F9E8-EDDE-8F30-F9FE-0BE559225EA9}"/>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23497F20-825B-B9D7-6634-5FF4A00460FA}"/>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32FAC8D9-F32F-6AB2-21F4-45B83C1FBE18}"/>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97AC54BA-8C55-B507-C457-52D210C2F6F5}"/>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DE28092D-C4C9-3627-37EE-FF6BC06C547A}"/>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97E140EE-F055-7B31-3D80-142F52E2491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19F145E0-13ED-2284-59DF-CE199D7E41BD}"/>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F63BBDD0-E836-56C0-3E8D-8C0DB7A1B55E}"/>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139F18E8-DDA4-E1B9-F255-898B752D861B}"/>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50FF3FE8-6A13-2607-616C-0CFCA197D0D4}"/>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5B13E1FC-29DC-D3EC-17D7-A87C112D9DE7}"/>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E6D60A84-3FEA-DF36-377E-BED45D9A49A2}"/>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512702B8-A38F-55C2-6F0A-DDA410E84EE4}"/>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48B5EA76-253B-5B56-8D8E-03BA548C0B04}"/>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674E3943-D544-79E7-5F07-5C5AD196529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0114FE27-FA33-093E-5534-DDACB2AB3217}"/>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2AF397AD-A988-0AAC-52E1-FC4A4207874C}"/>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2CF6A14C-6A6F-B1BD-78C5-4B44271C6AF9}"/>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2664DC9A-6E10-2159-6D11-5BB1964F25EC}"/>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E7A9CA50-9C95-C104-742B-6ED9206249A2}"/>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F4F706A1-5C80-FAA0-88FA-C19735827945}"/>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E1514732-FF3E-E331-1862-AD5B77AD083E}"/>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C0A5A57F-53AD-39BF-B358-F473E7EA496E}"/>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EF04FD74-5492-4D20-A0FB-DDA0FA5B2B1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C2ED1F9C-F192-B62D-50C3-625DDB1B152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74C1C297-7DDB-264C-0EED-3F2FED7DC11F}"/>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71ABFCF2-630C-6F6A-A97C-9AC057249F62}"/>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E9A7A3D7-BAB9-3ECB-40A9-F117FCDAD76C}"/>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88BF681A-A208-45A8-7DBA-C98CDFDDA007}"/>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DCCDF2D8-A691-0FA3-2261-501BB49C9C32}"/>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7BBB9979-4E54-FDC2-6E0E-66F8A4F61658}"/>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885F2F18-C3C0-9DAB-2AF8-E41D5B47694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53300DD4-1821-417B-0ED9-3E25B05E163E}"/>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9395C46E-C82F-FCE6-B01F-DD497D0A7475}"/>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A8DA3620-ACE6-DEDD-FAE5-5BA487244129}"/>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23108C44-D08B-1E88-CDDE-1904A6A05F85}"/>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EAC3E99E-850B-1DE2-B8F0-72DBB625D7C4}"/>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939160E7-3D84-6901-19C8-B8FEE2D07FF5}"/>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475B080F-209E-43CF-52BD-081C021824B2}"/>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F0AB3CFD-0D5E-B044-6076-B95A07B33A2E}"/>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C58C77D0-B0A4-7D3B-0816-C184DD374B9F}"/>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B087198E-1B13-894B-B3BA-EBF2C1E2BFD5}"/>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F153AEE3-29AA-DD7B-CC2F-1F5114505DA1}"/>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14656D76-3B49-224F-6A15-02E904A509D6}"/>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5670AB04-1D85-5822-EC4B-BF4A7673C915}"/>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4D467AD0-FCB8-2A24-C7B3-04F8FE539CEE}"/>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2067C732-6B2B-AFC0-1B3F-4A7E7B3AD347}"/>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DE7E0FAD-BCE8-6464-F2BB-250A7A9583EA}"/>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4FA46AC8-E977-FCB2-A2DF-D23F45B22314}"/>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C54434A1-A861-DBCC-BB58-4F19438A8B31}"/>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9F869A63-551F-E6F1-6B67-6C9B38E205FF}"/>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C6E2E0C2-4FAA-6294-8663-8819E75EDE6F}"/>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F1682BD1-80DA-AF1B-0B05-9AC29F30A2E3}"/>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4768BCFC-B259-AFC0-9624-41E3840CD045}"/>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1008EE5B-32E1-2E77-3BE5-A046478F2C40}"/>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F944A04F-78E1-84BB-F881-124BE56DC79F}"/>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F1F251E4-393E-AE1C-FB04-984A87CB893D}"/>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2402DE1D-6DDA-A5DB-A334-FC78E00E6B88}"/>
              </a:ext>
            </a:extLst>
          </p:cNvPr>
          <p:cNvGrpSpPr>
            <a:grpSpLocks/>
          </p:cNvGrpSpPr>
          <p:nvPr userDrawn="1"/>
        </p:nvGrpSpPr>
        <p:grpSpPr bwMode="auto">
          <a:xfrm>
            <a:off x="4800600" y="8320088"/>
            <a:ext cx="2306638" cy="3397250"/>
            <a:chOff x="4624160" y="4815543"/>
            <a:chExt cx="2307145" cy="3397472"/>
          </a:xfrm>
        </p:grpSpPr>
        <p:sp>
          <p:nvSpPr>
            <p:cNvPr id="110" name="Freeform: Shape 112">
              <a:extLst>
                <a:ext uri="{FF2B5EF4-FFF2-40B4-BE49-F238E27FC236}">
                  <a16:creationId xmlns:a16="http://schemas.microsoft.com/office/drawing/2014/main" id="{16216D25-FFEA-CD33-86EF-19D44A57D23B}"/>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3">
              <a:extLst>
                <a:ext uri="{FF2B5EF4-FFF2-40B4-BE49-F238E27FC236}">
                  <a16:creationId xmlns:a16="http://schemas.microsoft.com/office/drawing/2014/main" id="{7D12F047-8876-7392-F912-DDF7A17D2B17}"/>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bg1"/>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2" name="Date Placeholder 9">
            <a:extLst>
              <a:ext uri="{FF2B5EF4-FFF2-40B4-BE49-F238E27FC236}">
                <a16:creationId xmlns:a16="http://schemas.microsoft.com/office/drawing/2014/main" id="{27DD20B3-88EF-AEFC-DE07-3AADF9D3EF6D}"/>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A11051AA-B5BD-4FF6-AA89-0277807E9A16}" type="datetimeFigureOut">
              <a:rPr lang="ro-RO"/>
              <a:pPr>
                <a:defRPr/>
              </a:pPr>
              <a:t>01.02.2024</a:t>
            </a:fld>
            <a:endParaRPr lang="ro-RO"/>
          </a:p>
        </p:txBody>
      </p:sp>
    </p:spTree>
    <p:extLst>
      <p:ext uri="{BB962C8B-B14F-4D97-AF65-F5344CB8AC3E}">
        <p14:creationId xmlns:p14="http://schemas.microsoft.com/office/powerpoint/2010/main" val="1210601014"/>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AD21D2-163E-EB74-02C9-2B5BAC3E55DD}"/>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3" name="TextBox 2">
            <a:extLst>
              <a:ext uri="{FF2B5EF4-FFF2-40B4-BE49-F238E27FC236}">
                <a16:creationId xmlns:a16="http://schemas.microsoft.com/office/drawing/2014/main" id="{9FA9724F-85E2-834E-92BE-4490ACEF6A5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bg1"/>
                </a:solidFill>
              </a:rPr>
              <a:t>insp.gov.ro</a:t>
            </a:r>
          </a:p>
        </p:txBody>
      </p:sp>
      <p:sp>
        <p:nvSpPr>
          <p:cNvPr id="4" name="TextBox 3">
            <a:extLst>
              <a:ext uri="{FF2B5EF4-FFF2-40B4-BE49-F238E27FC236}">
                <a16:creationId xmlns:a16="http://schemas.microsoft.com/office/drawing/2014/main" id="{12F1D48F-D2E0-E03A-0D17-9E7E58060A0B}"/>
              </a:ext>
            </a:extLst>
          </p:cNvPr>
          <p:cNvSpPr txBox="1">
            <a:spLocks noChangeArrowheads="1"/>
          </p:cNvSpPr>
          <p:nvPr userDrawn="1"/>
        </p:nvSpPr>
        <p:spPr bwMode="auto">
          <a:xfrm>
            <a:off x="8924925" y="9791700"/>
            <a:ext cx="7519988" cy="1108075"/>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600" b="1">
                <a:solidFill>
                  <a:schemeClr val="bg1"/>
                </a:solidFill>
              </a:rPr>
              <a:t>Mulțumim.</a:t>
            </a:r>
          </a:p>
        </p:txBody>
      </p:sp>
      <p:sp>
        <p:nvSpPr>
          <p:cNvPr id="5" name="TextBox 4">
            <a:extLst>
              <a:ext uri="{FF2B5EF4-FFF2-40B4-BE49-F238E27FC236}">
                <a16:creationId xmlns:a16="http://schemas.microsoft.com/office/drawing/2014/main" id="{825CA778-E885-D8F9-A295-FA6470DDC95F}"/>
              </a:ext>
            </a:extLst>
          </p:cNvPr>
          <p:cNvSpPr txBox="1">
            <a:spLocks noChangeArrowheads="1"/>
          </p:cNvSpPr>
          <p:nvPr userDrawn="1"/>
        </p:nvSpPr>
        <p:spPr bwMode="auto">
          <a:xfrm>
            <a:off x="8924925" y="11364913"/>
            <a:ext cx="7785100" cy="1076325"/>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600">
                <a:solidFill>
                  <a:schemeClr val="bg1"/>
                </a:solidFill>
              </a:rPr>
              <a:t>Adresa: str. Dr. Leonte Anastasievici nr. 1-3, sector 5, cod poștal 050463, București, România</a:t>
            </a:r>
          </a:p>
          <a:p>
            <a:pPr eaLnBrk="1" hangingPunct="1">
              <a:defRPr/>
            </a:pPr>
            <a:r>
              <a:rPr lang="ro-RO" altLang="ro-RO" sz="1600">
                <a:solidFill>
                  <a:schemeClr val="bg1"/>
                </a:solidFill>
              </a:rPr>
              <a:t>Telefon secretariat: +4 0213 183 620, +4 0213 183 619</a:t>
            </a:r>
          </a:p>
          <a:p>
            <a:pPr eaLnBrk="1" hangingPunct="1">
              <a:defRPr/>
            </a:pPr>
            <a:r>
              <a:rPr lang="ro-RO" altLang="ro-RO" sz="1600">
                <a:solidFill>
                  <a:schemeClr val="bg1"/>
                </a:solidFill>
              </a:rPr>
              <a:t>Fax: +4 0213 123 426</a:t>
            </a:r>
          </a:p>
          <a:p>
            <a:pPr eaLnBrk="1" hangingPunct="1">
              <a:defRPr/>
            </a:pPr>
            <a:r>
              <a:rPr lang="ro-RO" altLang="ro-RO" sz="1600">
                <a:solidFill>
                  <a:schemeClr val="bg1"/>
                </a:solidFill>
              </a:rPr>
              <a:t>E-mail: directie.generala@insp.gov.ro</a:t>
            </a:r>
          </a:p>
        </p:txBody>
      </p:sp>
      <p:grpSp>
        <p:nvGrpSpPr>
          <p:cNvPr id="6" name="Graphic 4">
            <a:extLst>
              <a:ext uri="{FF2B5EF4-FFF2-40B4-BE49-F238E27FC236}">
                <a16:creationId xmlns:a16="http://schemas.microsoft.com/office/drawing/2014/main" id="{4502FDD7-14FA-A79F-B4D1-A62CA1451CA3}"/>
              </a:ext>
            </a:extLst>
          </p:cNvPr>
          <p:cNvGrpSpPr/>
          <p:nvPr userDrawn="1"/>
        </p:nvGrpSpPr>
        <p:grpSpPr>
          <a:xfrm>
            <a:off x="1105200" y="1162800"/>
            <a:ext cx="3741841" cy="1536944"/>
            <a:chOff x="1105200" y="1162800"/>
            <a:chExt cx="3741841" cy="1536944"/>
          </a:xfrm>
          <a:solidFill>
            <a:srgbClr val="FFFFFF"/>
          </a:solidFill>
        </p:grpSpPr>
        <p:grpSp>
          <p:nvGrpSpPr>
            <p:cNvPr id="7" name="Graphic 4">
              <a:extLst>
                <a:ext uri="{FF2B5EF4-FFF2-40B4-BE49-F238E27FC236}">
                  <a16:creationId xmlns:a16="http://schemas.microsoft.com/office/drawing/2014/main" id="{04FD0601-40A3-2E79-8D34-C687711BF11E}"/>
                </a:ext>
              </a:extLst>
            </p:cNvPr>
            <p:cNvGrpSpPr/>
            <p:nvPr/>
          </p:nvGrpSpPr>
          <p:grpSpPr>
            <a:xfrm>
              <a:off x="2553683" y="1497475"/>
              <a:ext cx="2293358" cy="867719"/>
              <a:chOff x="2553683" y="1497475"/>
              <a:chExt cx="2293358" cy="867719"/>
            </a:xfrm>
            <a:solidFill>
              <a:srgbClr val="FFFFFF"/>
            </a:solidFill>
          </p:grpSpPr>
          <p:sp>
            <p:nvSpPr>
              <p:cNvPr id="15" name="Freeform: Shape 17">
                <a:extLst>
                  <a:ext uri="{FF2B5EF4-FFF2-40B4-BE49-F238E27FC236}">
                    <a16:creationId xmlns:a16="http://schemas.microsoft.com/office/drawing/2014/main" id="{2FC71E42-D5B5-329A-D425-7D88EBCA316F}"/>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8">
                <a:extLst>
                  <a:ext uri="{FF2B5EF4-FFF2-40B4-BE49-F238E27FC236}">
                    <a16:creationId xmlns:a16="http://schemas.microsoft.com/office/drawing/2014/main" id="{00F155E9-444B-EDF4-43BF-911615A0EB0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9">
                <a:extLst>
                  <a:ext uri="{FF2B5EF4-FFF2-40B4-BE49-F238E27FC236}">
                    <a16:creationId xmlns:a16="http://schemas.microsoft.com/office/drawing/2014/main" id="{4296757F-FE05-A1F5-E9ED-E9CD355422F0}"/>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20">
                <a:extLst>
                  <a:ext uri="{FF2B5EF4-FFF2-40B4-BE49-F238E27FC236}">
                    <a16:creationId xmlns:a16="http://schemas.microsoft.com/office/drawing/2014/main" id="{E5E6312C-31C5-A908-0869-57231396157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21">
                <a:extLst>
                  <a:ext uri="{FF2B5EF4-FFF2-40B4-BE49-F238E27FC236}">
                    <a16:creationId xmlns:a16="http://schemas.microsoft.com/office/drawing/2014/main" id="{7588FE39-D943-04D9-6BB0-D2E2B212AC83}"/>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2">
                <a:extLst>
                  <a:ext uri="{FF2B5EF4-FFF2-40B4-BE49-F238E27FC236}">
                    <a16:creationId xmlns:a16="http://schemas.microsoft.com/office/drawing/2014/main" id="{EA578EB8-4EBB-7738-91A4-95D2A8A9A782}"/>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3">
                <a:extLst>
                  <a:ext uri="{FF2B5EF4-FFF2-40B4-BE49-F238E27FC236}">
                    <a16:creationId xmlns:a16="http://schemas.microsoft.com/office/drawing/2014/main" id="{39C85FFA-37DF-1172-E028-596AB285F03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4">
                <a:extLst>
                  <a:ext uri="{FF2B5EF4-FFF2-40B4-BE49-F238E27FC236}">
                    <a16:creationId xmlns:a16="http://schemas.microsoft.com/office/drawing/2014/main" id="{5D36E885-AA04-8E4A-5E1E-2D6B82DC7A6B}"/>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5">
                <a:extLst>
                  <a:ext uri="{FF2B5EF4-FFF2-40B4-BE49-F238E27FC236}">
                    <a16:creationId xmlns:a16="http://schemas.microsoft.com/office/drawing/2014/main" id="{7A952797-1C80-4F06-015F-8CBEE14DD17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6">
                <a:extLst>
                  <a:ext uri="{FF2B5EF4-FFF2-40B4-BE49-F238E27FC236}">
                    <a16:creationId xmlns:a16="http://schemas.microsoft.com/office/drawing/2014/main" id="{B5CC0DB9-7C4C-F228-C3ED-A62A15F16F6C}"/>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7">
                <a:extLst>
                  <a:ext uri="{FF2B5EF4-FFF2-40B4-BE49-F238E27FC236}">
                    <a16:creationId xmlns:a16="http://schemas.microsoft.com/office/drawing/2014/main" id="{9F60D906-7D94-6608-D51F-660DCA82503C}"/>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8">
                <a:extLst>
                  <a:ext uri="{FF2B5EF4-FFF2-40B4-BE49-F238E27FC236}">
                    <a16:creationId xmlns:a16="http://schemas.microsoft.com/office/drawing/2014/main" id="{19BDF844-377A-CAE0-FFC5-868B1F045CB4}"/>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9">
                <a:extLst>
                  <a:ext uri="{FF2B5EF4-FFF2-40B4-BE49-F238E27FC236}">
                    <a16:creationId xmlns:a16="http://schemas.microsoft.com/office/drawing/2014/main" id="{959877DA-F46B-AB76-6C87-3661C11B335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30">
                <a:extLst>
                  <a:ext uri="{FF2B5EF4-FFF2-40B4-BE49-F238E27FC236}">
                    <a16:creationId xmlns:a16="http://schemas.microsoft.com/office/drawing/2014/main" id="{2E7B026F-DD5C-2DC1-A6B6-D5EF47A84B5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31">
                <a:extLst>
                  <a:ext uri="{FF2B5EF4-FFF2-40B4-BE49-F238E27FC236}">
                    <a16:creationId xmlns:a16="http://schemas.microsoft.com/office/drawing/2014/main" id="{277CEC9B-E195-1142-4315-EED654068661}"/>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2">
                <a:extLst>
                  <a:ext uri="{FF2B5EF4-FFF2-40B4-BE49-F238E27FC236}">
                    <a16:creationId xmlns:a16="http://schemas.microsoft.com/office/drawing/2014/main" id="{1EBF4170-FD37-565E-C219-DEF6DEB7E61D}"/>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3">
                <a:extLst>
                  <a:ext uri="{FF2B5EF4-FFF2-40B4-BE49-F238E27FC236}">
                    <a16:creationId xmlns:a16="http://schemas.microsoft.com/office/drawing/2014/main" id="{10A726FF-DB78-80F2-0D68-991458734F2E}"/>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4">
                <a:extLst>
                  <a:ext uri="{FF2B5EF4-FFF2-40B4-BE49-F238E27FC236}">
                    <a16:creationId xmlns:a16="http://schemas.microsoft.com/office/drawing/2014/main" id="{4219E740-CAD3-9805-9D78-380AFCB9094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5">
                <a:extLst>
                  <a:ext uri="{FF2B5EF4-FFF2-40B4-BE49-F238E27FC236}">
                    <a16:creationId xmlns:a16="http://schemas.microsoft.com/office/drawing/2014/main" id="{127F13A8-C65B-7F04-AFE8-961DA8D280D9}"/>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6">
                <a:extLst>
                  <a:ext uri="{FF2B5EF4-FFF2-40B4-BE49-F238E27FC236}">
                    <a16:creationId xmlns:a16="http://schemas.microsoft.com/office/drawing/2014/main" id="{0E1E52C3-F403-7A65-9F8F-924722926B7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7">
                <a:extLst>
                  <a:ext uri="{FF2B5EF4-FFF2-40B4-BE49-F238E27FC236}">
                    <a16:creationId xmlns:a16="http://schemas.microsoft.com/office/drawing/2014/main" id="{B52DEC86-6CC1-DD4B-C4CC-9930989CC3A8}"/>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8">
                <a:extLst>
                  <a:ext uri="{FF2B5EF4-FFF2-40B4-BE49-F238E27FC236}">
                    <a16:creationId xmlns:a16="http://schemas.microsoft.com/office/drawing/2014/main" id="{664C18B3-BD6D-9029-DBCD-4567EB485F8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9">
                <a:extLst>
                  <a:ext uri="{FF2B5EF4-FFF2-40B4-BE49-F238E27FC236}">
                    <a16:creationId xmlns:a16="http://schemas.microsoft.com/office/drawing/2014/main" id="{67D3454C-30AE-B0B6-283F-F5895A75FB2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40">
                <a:extLst>
                  <a:ext uri="{FF2B5EF4-FFF2-40B4-BE49-F238E27FC236}">
                    <a16:creationId xmlns:a16="http://schemas.microsoft.com/office/drawing/2014/main" id="{2B04F38A-E537-3B9A-6D79-3679324A0C0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41">
                <a:extLst>
                  <a:ext uri="{FF2B5EF4-FFF2-40B4-BE49-F238E27FC236}">
                    <a16:creationId xmlns:a16="http://schemas.microsoft.com/office/drawing/2014/main" id="{15364FC3-47F8-CF08-260C-63B5DACA0AB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2">
                <a:extLst>
                  <a:ext uri="{FF2B5EF4-FFF2-40B4-BE49-F238E27FC236}">
                    <a16:creationId xmlns:a16="http://schemas.microsoft.com/office/drawing/2014/main" id="{0D5A08CE-CDDF-CC9F-9EED-414641F2A128}"/>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3">
                <a:extLst>
                  <a:ext uri="{FF2B5EF4-FFF2-40B4-BE49-F238E27FC236}">
                    <a16:creationId xmlns:a16="http://schemas.microsoft.com/office/drawing/2014/main" id="{47CC78FB-2357-5276-D877-1840C9C772C8}"/>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4">
                <a:extLst>
                  <a:ext uri="{FF2B5EF4-FFF2-40B4-BE49-F238E27FC236}">
                    <a16:creationId xmlns:a16="http://schemas.microsoft.com/office/drawing/2014/main" id="{9E4A5527-5CC4-ABEC-13F8-CF5387C1CFB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5">
                <a:extLst>
                  <a:ext uri="{FF2B5EF4-FFF2-40B4-BE49-F238E27FC236}">
                    <a16:creationId xmlns:a16="http://schemas.microsoft.com/office/drawing/2014/main" id="{E048E5F2-FDE3-F121-CB4F-48AB862122ED}"/>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6">
                <a:extLst>
                  <a:ext uri="{FF2B5EF4-FFF2-40B4-BE49-F238E27FC236}">
                    <a16:creationId xmlns:a16="http://schemas.microsoft.com/office/drawing/2014/main" id="{D1B790B6-4222-9538-588C-76D57DF64FB5}"/>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7">
                <a:extLst>
                  <a:ext uri="{FF2B5EF4-FFF2-40B4-BE49-F238E27FC236}">
                    <a16:creationId xmlns:a16="http://schemas.microsoft.com/office/drawing/2014/main" id="{83D902EE-1938-6A36-9AAC-04937A1AE86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8">
                <a:extLst>
                  <a:ext uri="{FF2B5EF4-FFF2-40B4-BE49-F238E27FC236}">
                    <a16:creationId xmlns:a16="http://schemas.microsoft.com/office/drawing/2014/main" id="{90EE06FD-E319-29FC-95BB-0F72888A38CB}"/>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9">
                <a:extLst>
                  <a:ext uri="{FF2B5EF4-FFF2-40B4-BE49-F238E27FC236}">
                    <a16:creationId xmlns:a16="http://schemas.microsoft.com/office/drawing/2014/main" id="{0FFD9A93-4B84-8C05-40EB-59CD9F5C18BC}"/>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50">
                <a:extLst>
                  <a:ext uri="{FF2B5EF4-FFF2-40B4-BE49-F238E27FC236}">
                    <a16:creationId xmlns:a16="http://schemas.microsoft.com/office/drawing/2014/main" id="{07AAE213-FC6D-D5D4-7A22-F74AD9F0976B}"/>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51">
                <a:extLst>
                  <a:ext uri="{FF2B5EF4-FFF2-40B4-BE49-F238E27FC236}">
                    <a16:creationId xmlns:a16="http://schemas.microsoft.com/office/drawing/2014/main" id="{C5E1922E-07C7-2D59-03D5-83E6F841E0CC}"/>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2001AB82-229F-60DD-10C4-BE6B12BEA658}"/>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1850938-3B53-EC76-81DE-6FCDD80E5A96}"/>
                  </a:ext>
                </a:extLst>
              </p:cNvPr>
              <p:cNvGrpSpPr/>
              <p:nvPr/>
            </p:nvGrpSpPr>
            <p:grpSpPr>
              <a:xfrm>
                <a:off x="1105200" y="1313956"/>
                <a:ext cx="1058600" cy="1385788"/>
                <a:chOff x="1105200" y="1313956"/>
                <a:chExt cx="1058600" cy="1385788"/>
              </a:xfrm>
              <a:solidFill>
                <a:srgbClr val="FFFFFF"/>
              </a:solidFill>
            </p:grpSpPr>
            <p:sp>
              <p:nvSpPr>
                <p:cNvPr id="11" name="Freeform: Shape 13">
                  <a:extLst>
                    <a:ext uri="{FF2B5EF4-FFF2-40B4-BE49-F238E27FC236}">
                      <a16:creationId xmlns:a16="http://schemas.microsoft.com/office/drawing/2014/main" id="{928B6601-F09F-B900-AEC1-A164BAAB47F0}"/>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4">
                  <a:extLst>
                    <a:ext uri="{FF2B5EF4-FFF2-40B4-BE49-F238E27FC236}">
                      <a16:creationId xmlns:a16="http://schemas.microsoft.com/office/drawing/2014/main" id="{90CAD52D-1E08-C9B3-DD79-0538A12855A8}"/>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5">
                  <a:extLst>
                    <a:ext uri="{FF2B5EF4-FFF2-40B4-BE49-F238E27FC236}">
                      <a16:creationId xmlns:a16="http://schemas.microsoft.com/office/drawing/2014/main" id="{AFE9D644-CAEF-CAC8-DDFC-B8C3E5CCA56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6">
                  <a:extLst>
                    <a:ext uri="{FF2B5EF4-FFF2-40B4-BE49-F238E27FC236}">
                      <a16:creationId xmlns:a16="http://schemas.microsoft.com/office/drawing/2014/main" id="{C1DD0DC0-A3BC-14B1-44EA-A03E5569FD9A}"/>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2">
                <a:extLst>
                  <a:ext uri="{FF2B5EF4-FFF2-40B4-BE49-F238E27FC236}">
                    <a16:creationId xmlns:a16="http://schemas.microsoft.com/office/drawing/2014/main" id="{9EF387A8-BC67-1A5E-C67A-3B03D88141F0}"/>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7">
            <a:extLst>
              <a:ext uri="{FF2B5EF4-FFF2-40B4-BE49-F238E27FC236}">
                <a16:creationId xmlns:a16="http://schemas.microsoft.com/office/drawing/2014/main" id="{D91F4CFB-E63E-C528-794C-2D78CF7A71A6}"/>
              </a:ext>
            </a:extLst>
          </p:cNvPr>
          <p:cNvGrpSpPr/>
          <p:nvPr userDrawn="1"/>
        </p:nvGrpSpPr>
        <p:grpSpPr>
          <a:xfrm>
            <a:off x="19238400" y="1393200"/>
            <a:ext cx="4042467" cy="1008429"/>
            <a:chOff x="19238400" y="1393200"/>
            <a:chExt cx="4042467" cy="1008429"/>
          </a:xfrm>
          <a:solidFill>
            <a:srgbClr val="FFFFFF"/>
          </a:solidFill>
        </p:grpSpPr>
        <p:sp>
          <p:nvSpPr>
            <p:cNvPr id="51" name="Freeform: Shape 53">
              <a:extLst>
                <a:ext uri="{FF2B5EF4-FFF2-40B4-BE49-F238E27FC236}">
                  <a16:creationId xmlns:a16="http://schemas.microsoft.com/office/drawing/2014/main" id="{FC6C4EC6-2842-A49B-BB76-F3517F9E7871}"/>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4">
              <a:extLst>
                <a:ext uri="{FF2B5EF4-FFF2-40B4-BE49-F238E27FC236}">
                  <a16:creationId xmlns:a16="http://schemas.microsoft.com/office/drawing/2014/main" id="{21E98A46-25CD-5B10-83AE-EB839F8FDDFD}"/>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5">
              <a:extLst>
                <a:ext uri="{FF2B5EF4-FFF2-40B4-BE49-F238E27FC236}">
                  <a16:creationId xmlns:a16="http://schemas.microsoft.com/office/drawing/2014/main" id="{D5AFD98C-C270-786E-0761-8D4998247577}"/>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6">
              <a:extLst>
                <a:ext uri="{FF2B5EF4-FFF2-40B4-BE49-F238E27FC236}">
                  <a16:creationId xmlns:a16="http://schemas.microsoft.com/office/drawing/2014/main" id="{6AF800DC-0D86-3C34-264E-C458D2A505D2}"/>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7">
              <a:extLst>
                <a:ext uri="{FF2B5EF4-FFF2-40B4-BE49-F238E27FC236}">
                  <a16:creationId xmlns:a16="http://schemas.microsoft.com/office/drawing/2014/main" id="{AC4D48E0-7FEA-FE53-D593-785B8721A9DE}"/>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8">
              <a:extLst>
                <a:ext uri="{FF2B5EF4-FFF2-40B4-BE49-F238E27FC236}">
                  <a16:creationId xmlns:a16="http://schemas.microsoft.com/office/drawing/2014/main" id="{D6EBFEA9-12E7-69E3-7F14-53791E03C785}"/>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9">
              <a:extLst>
                <a:ext uri="{FF2B5EF4-FFF2-40B4-BE49-F238E27FC236}">
                  <a16:creationId xmlns:a16="http://schemas.microsoft.com/office/drawing/2014/main" id="{7571228E-9DA9-06F7-B873-B88061AA50DA}"/>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60">
              <a:extLst>
                <a:ext uri="{FF2B5EF4-FFF2-40B4-BE49-F238E27FC236}">
                  <a16:creationId xmlns:a16="http://schemas.microsoft.com/office/drawing/2014/main" id="{7C046D38-89AF-A930-2C7F-16AFD47A713F}"/>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61">
              <a:extLst>
                <a:ext uri="{FF2B5EF4-FFF2-40B4-BE49-F238E27FC236}">
                  <a16:creationId xmlns:a16="http://schemas.microsoft.com/office/drawing/2014/main" id="{7066A592-7E35-4E8A-FAD4-66E9B51BBD18}"/>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2">
              <a:extLst>
                <a:ext uri="{FF2B5EF4-FFF2-40B4-BE49-F238E27FC236}">
                  <a16:creationId xmlns:a16="http://schemas.microsoft.com/office/drawing/2014/main" id="{752437C8-293C-356F-C32C-DC3DFC607C7B}"/>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1023">
              <a:extLst>
                <a:ext uri="{FF2B5EF4-FFF2-40B4-BE49-F238E27FC236}">
                  <a16:creationId xmlns:a16="http://schemas.microsoft.com/office/drawing/2014/main" id="{E1D82B14-D14F-38A8-03EC-07515679F73B}"/>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1024">
              <a:extLst>
                <a:ext uri="{FF2B5EF4-FFF2-40B4-BE49-F238E27FC236}">
                  <a16:creationId xmlns:a16="http://schemas.microsoft.com/office/drawing/2014/main" id="{5BBDC6B8-AA5F-8584-5082-835BE01921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7">
              <a:extLst>
                <a:ext uri="{FF2B5EF4-FFF2-40B4-BE49-F238E27FC236}">
                  <a16:creationId xmlns:a16="http://schemas.microsoft.com/office/drawing/2014/main" id="{C5471AC3-2E91-6F35-9CA3-D30DB1E8FFE6}"/>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8">
              <a:extLst>
                <a:ext uri="{FF2B5EF4-FFF2-40B4-BE49-F238E27FC236}">
                  <a16:creationId xmlns:a16="http://schemas.microsoft.com/office/drawing/2014/main" id="{05ECE111-C1C5-7F0E-B38C-7D14E8FDF120}"/>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9">
              <a:extLst>
                <a:ext uri="{FF2B5EF4-FFF2-40B4-BE49-F238E27FC236}">
                  <a16:creationId xmlns:a16="http://schemas.microsoft.com/office/drawing/2014/main" id="{AA94F586-D19B-87BC-D43E-C504EC9D6194}"/>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30">
              <a:extLst>
                <a:ext uri="{FF2B5EF4-FFF2-40B4-BE49-F238E27FC236}">
                  <a16:creationId xmlns:a16="http://schemas.microsoft.com/office/drawing/2014/main" id="{3607E04C-FDF6-2307-32EE-358AE1B0D091}"/>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31">
              <a:extLst>
                <a:ext uri="{FF2B5EF4-FFF2-40B4-BE49-F238E27FC236}">
                  <a16:creationId xmlns:a16="http://schemas.microsoft.com/office/drawing/2014/main" id="{5BF6BE21-A21A-E7B8-27D0-8B782E6BD90F}"/>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2">
              <a:extLst>
                <a:ext uri="{FF2B5EF4-FFF2-40B4-BE49-F238E27FC236}">
                  <a16:creationId xmlns:a16="http://schemas.microsoft.com/office/drawing/2014/main" id="{EEF16D8D-49F2-93C2-5BA2-52C180B9760C}"/>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3">
              <a:extLst>
                <a:ext uri="{FF2B5EF4-FFF2-40B4-BE49-F238E27FC236}">
                  <a16:creationId xmlns:a16="http://schemas.microsoft.com/office/drawing/2014/main" id="{BB48DB47-B2B2-E8FD-4967-F32738F51D09}"/>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4">
              <a:extLst>
                <a:ext uri="{FF2B5EF4-FFF2-40B4-BE49-F238E27FC236}">
                  <a16:creationId xmlns:a16="http://schemas.microsoft.com/office/drawing/2014/main" id="{D2C3D645-4B36-2BB7-DE77-FEAD47CAB228}"/>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5">
              <a:extLst>
                <a:ext uri="{FF2B5EF4-FFF2-40B4-BE49-F238E27FC236}">
                  <a16:creationId xmlns:a16="http://schemas.microsoft.com/office/drawing/2014/main" id="{68F65322-DA87-7EB0-AEA0-C7EE27BE26A0}"/>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6">
              <a:extLst>
                <a:ext uri="{FF2B5EF4-FFF2-40B4-BE49-F238E27FC236}">
                  <a16:creationId xmlns:a16="http://schemas.microsoft.com/office/drawing/2014/main" id="{62754F89-A6DC-B05D-7076-43362959B9C1}"/>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7">
              <a:extLst>
                <a:ext uri="{FF2B5EF4-FFF2-40B4-BE49-F238E27FC236}">
                  <a16:creationId xmlns:a16="http://schemas.microsoft.com/office/drawing/2014/main" id="{EC81DEE5-0BCF-89C5-2ADE-095A29F32C3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8">
              <a:extLst>
                <a:ext uri="{FF2B5EF4-FFF2-40B4-BE49-F238E27FC236}">
                  <a16:creationId xmlns:a16="http://schemas.microsoft.com/office/drawing/2014/main" id="{ABB23FAA-44D8-C191-E3A3-35FF2F3293D2}"/>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9">
              <a:extLst>
                <a:ext uri="{FF2B5EF4-FFF2-40B4-BE49-F238E27FC236}">
                  <a16:creationId xmlns:a16="http://schemas.microsoft.com/office/drawing/2014/main" id="{8EDCFF94-18D3-D080-C347-EDD32313AF62}"/>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40">
              <a:extLst>
                <a:ext uri="{FF2B5EF4-FFF2-40B4-BE49-F238E27FC236}">
                  <a16:creationId xmlns:a16="http://schemas.microsoft.com/office/drawing/2014/main" id="{C5020B9B-9DCC-1D79-BC13-A9ED49EC9453}"/>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41">
              <a:extLst>
                <a:ext uri="{FF2B5EF4-FFF2-40B4-BE49-F238E27FC236}">
                  <a16:creationId xmlns:a16="http://schemas.microsoft.com/office/drawing/2014/main" id="{3676C3E9-D3D1-674D-A737-C359D80DCFBF}"/>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2">
              <a:extLst>
                <a:ext uri="{FF2B5EF4-FFF2-40B4-BE49-F238E27FC236}">
                  <a16:creationId xmlns:a16="http://schemas.microsoft.com/office/drawing/2014/main" id="{2294693C-BCCB-A827-676E-0B90E6F780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3">
              <a:extLst>
                <a:ext uri="{FF2B5EF4-FFF2-40B4-BE49-F238E27FC236}">
                  <a16:creationId xmlns:a16="http://schemas.microsoft.com/office/drawing/2014/main" id="{B28019CC-3ED2-95FA-14FA-4B3F5D4436F9}"/>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4">
              <a:extLst>
                <a:ext uri="{FF2B5EF4-FFF2-40B4-BE49-F238E27FC236}">
                  <a16:creationId xmlns:a16="http://schemas.microsoft.com/office/drawing/2014/main" id="{CD28DED2-A29F-541C-D307-CDFF08C1448D}"/>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5">
              <a:extLst>
                <a:ext uri="{FF2B5EF4-FFF2-40B4-BE49-F238E27FC236}">
                  <a16:creationId xmlns:a16="http://schemas.microsoft.com/office/drawing/2014/main" id="{301A8792-307A-7DCB-D14D-806318FEFCB9}"/>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6">
              <a:extLst>
                <a:ext uri="{FF2B5EF4-FFF2-40B4-BE49-F238E27FC236}">
                  <a16:creationId xmlns:a16="http://schemas.microsoft.com/office/drawing/2014/main" id="{D221934D-FF40-089E-625D-B7614762955A}"/>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7">
              <a:extLst>
                <a:ext uri="{FF2B5EF4-FFF2-40B4-BE49-F238E27FC236}">
                  <a16:creationId xmlns:a16="http://schemas.microsoft.com/office/drawing/2014/main" id="{8AA1F286-FF04-8D7F-DF8E-26754B03DB4F}"/>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8">
              <a:extLst>
                <a:ext uri="{FF2B5EF4-FFF2-40B4-BE49-F238E27FC236}">
                  <a16:creationId xmlns:a16="http://schemas.microsoft.com/office/drawing/2014/main" id="{AADA5CE9-12CB-FE3F-DAAE-BF88B51249EF}"/>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9">
              <a:extLst>
                <a:ext uri="{FF2B5EF4-FFF2-40B4-BE49-F238E27FC236}">
                  <a16:creationId xmlns:a16="http://schemas.microsoft.com/office/drawing/2014/main" id="{1BF60F0D-6484-E3D2-BC29-29A9D8D891DF}"/>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50">
              <a:extLst>
                <a:ext uri="{FF2B5EF4-FFF2-40B4-BE49-F238E27FC236}">
                  <a16:creationId xmlns:a16="http://schemas.microsoft.com/office/drawing/2014/main" id="{0C0AE15B-16D4-E281-61B0-8237FBD96AB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51">
              <a:extLst>
                <a:ext uri="{FF2B5EF4-FFF2-40B4-BE49-F238E27FC236}">
                  <a16:creationId xmlns:a16="http://schemas.microsoft.com/office/drawing/2014/main" id="{17AA2AA4-0CB5-4767-34E8-16A648A98BE5}"/>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2">
              <a:extLst>
                <a:ext uri="{FF2B5EF4-FFF2-40B4-BE49-F238E27FC236}">
                  <a16:creationId xmlns:a16="http://schemas.microsoft.com/office/drawing/2014/main" id="{E9343690-490D-FB40-CAFD-D86E06301C7A}"/>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3">
              <a:extLst>
                <a:ext uri="{FF2B5EF4-FFF2-40B4-BE49-F238E27FC236}">
                  <a16:creationId xmlns:a16="http://schemas.microsoft.com/office/drawing/2014/main" id="{51F1CB74-8D5A-F0A5-1645-A5E4E344B969}"/>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4">
              <a:extLst>
                <a:ext uri="{FF2B5EF4-FFF2-40B4-BE49-F238E27FC236}">
                  <a16:creationId xmlns:a16="http://schemas.microsoft.com/office/drawing/2014/main" id="{A7969B87-22AC-06EA-1926-0711ACF28D06}"/>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5">
              <a:extLst>
                <a:ext uri="{FF2B5EF4-FFF2-40B4-BE49-F238E27FC236}">
                  <a16:creationId xmlns:a16="http://schemas.microsoft.com/office/drawing/2014/main" id="{5DE0922A-50C6-4325-C432-42B960F94734}"/>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6">
              <a:extLst>
                <a:ext uri="{FF2B5EF4-FFF2-40B4-BE49-F238E27FC236}">
                  <a16:creationId xmlns:a16="http://schemas.microsoft.com/office/drawing/2014/main" id="{FA5F7E1A-23BF-D3C4-54AA-440DF2816483}"/>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7">
              <a:extLst>
                <a:ext uri="{FF2B5EF4-FFF2-40B4-BE49-F238E27FC236}">
                  <a16:creationId xmlns:a16="http://schemas.microsoft.com/office/drawing/2014/main" id="{9AE28BEB-2262-969D-346D-D15DD89AD04D}"/>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8">
              <a:extLst>
                <a:ext uri="{FF2B5EF4-FFF2-40B4-BE49-F238E27FC236}">
                  <a16:creationId xmlns:a16="http://schemas.microsoft.com/office/drawing/2014/main" id="{665AEDA0-34D3-6838-E126-BBFA5C2A3BDF}"/>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9">
              <a:extLst>
                <a:ext uri="{FF2B5EF4-FFF2-40B4-BE49-F238E27FC236}">
                  <a16:creationId xmlns:a16="http://schemas.microsoft.com/office/drawing/2014/main" id="{95505337-9A7D-D6A7-3507-3694AB3556DB}"/>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60">
              <a:extLst>
                <a:ext uri="{FF2B5EF4-FFF2-40B4-BE49-F238E27FC236}">
                  <a16:creationId xmlns:a16="http://schemas.microsoft.com/office/drawing/2014/main" id="{3B8D04B3-F254-265B-3BC3-C7705D9838A4}"/>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61">
              <a:extLst>
                <a:ext uri="{FF2B5EF4-FFF2-40B4-BE49-F238E27FC236}">
                  <a16:creationId xmlns:a16="http://schemas.microsoft.com/office/drawing/2014/main" id="{D467506E-A398-511E-9E55-1C3C611FE759}"/>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2">
              <a:extLst>
                <a:ext uri="{FF2B5EF4-FFF2-40B4-BE49-F238E27FC236}">
                  <a16:creationId xmlns:a16="http://schemas.microsoft.com/office/drawing/2014/main" id="{894F5398-4A29-DEC9-161E-FCD45E08CE8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3">
              <a:extLst>
                <a:ext uri="{FF2B5EF4-FFF2-40B4-BE49-F238E27FC236}">
                  <a16:creationId xmlns:a16="http://schemas.microsoft.com/office/drawing/2014/main" id="{0F78EF07-A4E3-719D-27AC-B9508A8FFDE9}"/>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4">
              <a:extLst>
                <a:ext uri="{FF2B5EF4-FFF2-40B4-BE49-F238E27FC236}">
                  <a16:creationId xmlns:a16="http://schemas.microsoft.com/office/drawing/2014/main" id="{44DFF10F-5C61-1ACF-7546-E95BFC789F81}"/>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5">
              <a:extLst>
                <a:ext uri="{FF2B5EF4-FFF2-40B4-BE49-F238E27FC236}">
                  <a16:creationId xmlns:a16="http://schemas.microsoft.com/office/drawing/2014/main" id="{13745DC8-824D-BC96-AC2F-3350A574D725}"/>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6">
              <a:extLst>
                <a:ext uri="{FF2B5EF4-FFF2-40B4-BE49-F238E27FC236}">
                  <a16:creationId xmlns:a16="http://schemas.microsoft.com/office/drawing/2014/main" id="{3209DE69-E8FB-E968-3F99-DBD422275B8E}"/>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7">
              <a:extLst>
                <a:ext uri="{FF2B5EF4-FFF2-40B4-BE49-F238E27FC236}">
                  <a16:creationId xmlns:a16="http://schemas.microsoft.com/office/drawing/2014/main" id="{3CC5F75B-99E4-F7D4-10EC-C4C56C6D7241}"/>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8">
              <a:extLst>
                <a:ext uri="{FF2B5EF4-FFF2-40B4-BE49-F238E27FC236}">
                  <a16:creationId xmlns:a16="http://schemas.microsoft.com/office/drawing/2014/main" id="{BAD88DB4-1760-7215-0E06-B2E225865E9B}"/>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9">
              <a:extLst>
                <a:ext uri="{FF2B5EF4-FFF2-40B4-BE49-F238E27FC236}">
                  <a16:creationId xmlns:a16="http://schemas.microsoft.com/office/drawing/2014/main" id="{53365B89-F49D-2D59-EC8E-F15873B71740}"/>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70">
              <a:extLst>
                <a:ext uri="{FF2B5EF4-FFF2-40B4-BE49-F238E27FC236}">
                  <a16:creationId xmlns:a16="http://schemas.microsoft.com/office/drawing/2014/main" id="{D30C4F9A-C7ED-345F-4234-7762B8975EB1}"/>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71">
              <a:extLst>
                <a:ext uri="{FF2B5EF4-FFF2-40B4-BE49-F238E27FC236}">
                  <a16:creationId xmlns:a16="http://schemas.microsoft.com/office/drawing/2014/main" id="{D05E5D65-8799-79A1-16CA-8AD1CCBC0AC5}"/>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2">
              <a:extLst>
                <a:ext uri="{FF2B5EF4-FFF2-40B4-BE49-F238E27FC236}">
                  <a16:creationId xmlns:a16="http://schemas.microsoft.com/office/drawing/2014/main" id="{AF7E3BB8-2DAC-4B22-2B1F-1F2AB8B6CD53}"/>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09" name="Graphic 15">
            <a:extLst>
              <a:ext uri="{FF2B5EF4-FFF2-40B4-BE49-F238E27FC236}">
                <a16:creationId xmlns:a16="http://schemas.microsoft.com/office/drawing/2014/main" id="{AD187942-639B-70C3-E4A3-93A6726C4F42}"/>
              </a:ext>
            </a:extLst>
          </p:cNvPr>
          <p:cNvGrpSpPr>
            <a:grpSpLocks/>
          </p:cNvGrpSpPr>
          <p:nvPr userDrawn="1"/>
        </p:nvGrpSpPr>
        <p:grpSpPr bwMode="auto">
          <a:xfrm>
            <a:off x="4800600" y="8320088"/>
            <a:ext cx="2306638" cy="3397250"/>
            <a:chOff x="4624160" y="4815543"/>
            <a:chExt cx="2307145" cy="3397472"/>
          </a:xfrm>
        </p:grpSpPr>
        <p:sp>
          <p:nvSpPr>
            <p:cNvPr id="110" name="Freeform: Shape 114">
              <a:extLst>
                <a:ext uri="{FF2B5EF4-FFF2-40B4-BE49-F238E27FC236}">
                  <a16:creationId xmlns:a16="http://schemas.microsoft.com/office/drawing/2014/main" id="{2E271C85-7DF5-47FC-21B4-21A713A607B3}"/>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sp>
          <p:nvSpPr>
            <p:cNvPr id="111" name="Freeform: Shape 115">
              <a:extLst>
                <a:ext uri="{FF2B5EF4-FFF2-40B4-BE49-F238E27FC236}">
                  <a16:creationId xmlns:a16="http://schemas.microsoft.com/office/drawing/2014/main" id="{C1312342-F65B-D293-E897-F598E78DDF95}"/>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Tree>
    <p:extLst>
      <p:ext uri="{BB962C8B-B14F-4D97-AF65-F5344CB8AC3E}">
        <p14:creationId xmlns:p14="http://schemas.microsoft.com/office/powerpoint/2010/main" val="4169149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55B9A0-3F1E-EA6A-64CE-2DDC3D6F36F4}"/>
              </a:ext>
            </a:extLst>
          </p:cNvPr>
          <p:cNvSpPr/>
          <p:nvPr userDrawn="1"/>
        </p:nvSpPr>
        <p:spPr>
          <a:xfrm>
            <a:off x="0" y="0"/>
            <a:ext cx="5954713" cy="1373346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hangingPunct="1">
              <a:defRPr/>
            </a:pPr>
            <a:endParaRPr lang="ro-RO">
              <a:solidFill>
                <a:srgbClr val="FFFFFF"/>
              </a:solidFill>
            </a:endParaRPr>
          </a:p>
        </p:txBody>
      </p:sp>
      <p:sp>
        <p:nvSpPr>
          <p:cNvPr id="5" name="TextBox 4">
            <a:extLst>
              <a:ext uri="{FF2B5EF4-FFF2-40B4-BE49-F238E27FC236}">
                <a16:creationId xmlns:a16="http://schemas.microsoft.com/office/drawing/2014/main" id="{77495C28-9507-FAA0-AA5F-01C7416235AE}"/>
              </a:ext>
            </a:extLst>
          </p:cNvPr>
          <p:cNvSpPr txBox="1">
            <a:spLocks noChangeArrowheads="1"/>
          </p:cNvSpPr>
          <p:nvPr userDrawn="1"/>
        </p:nvSpPr>
        <p:spPr bwMode="auto">
          <a:xfrm rot="10800000">
            <a:off x="23239413" y="11066463"/>
            <a:ext cx="584200" cy="1611312"/>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00" b="1">
                <a:solidFill>
                  <a:schemeClr val="tx2"/>
                </a:solidFill>
              </a:rPr>
              <a:t>insp.gov.ro</a:t>
            </a:r>
          </a:p>
        </p:txBody>
      </p:sp>
      <p:grpSp>
        <p:nvGrpSpPr>
          <p:cNvPr id="6" name="Graphic 4">
            <a:extLst>
              <a:ext uri="{FF2B5EF4-FFF2-40B4-BE49-F238E27FC236}">
                <a16:creationId xmlns:a16="http://schemas.microsoft.com/office/drawing/2014/main" id="{9F209F84-4D03-4844-319B-0DE71767A6FE}"/>
              </a:ext>
            </a:extLst>
          </p:cNvPr>
          <p:cNvGrpSpPr/>
          <p:nvPr/>
        </p:nvGrpSpPr>
        <p:grpSpPr>
          <a:xfrm>
            <a:off x="1105200" y="1162800"/>
            <a:ext cx="3741842" cy="1536944"/>
            <a:chOff x="1105200" y="1162800"/>
            <a:chExt cx="3741842" cy="1536944"/>
          </a:xfrm>
          <a:solidFill>
            <a:srgbClr val="FFFFFF"/>
          </a:solidFill>
        </p:grpSpPr>
        <p:grpSp>
          <p:nvGrpSpPr>
            <p:cNvPr id="7" name="Graphic 4">
              <a:extLst>
                <a:ext uri="{FF2B5EF4-FFF2-40B4-BE49-F238E27FC236}">
                  <a16:creationId xmlns:a16="http://schemas.microsoft.com/office/drawing/2014/main" id="{50E90D5B-2471-72D0-E286-09CEF1DE4C18}"/>
                </a:ext>
              </a:extLst>
            </p:cNvPr>
            <p:cNvGrpSpPr/>
            <p:nvPr/>
          </p:nvGrpSpPr>
          <p:grpSpPr>
            <a:xfrm>
              <a:off x="2553683" y="1497475"/>
              <a:ext cx="2293358" cy="867719"/>
              <a:chOff x="2553683" y="1497475"/>
              <a:chExt cx="2293358" cy="867719"/>
            </a:xfrm>
            <a:solidFill>
              <a:srgbClr val="FFFFFF"/>
            </a:solidFill>
          </p:grpSpPr>
          <p:sp>
            <p:nvSpPr>
              <p:cNvPr id="15" name="Freeform: Shape 15">
                <a:extLst>
                  <a:ext uri="{FF2B5EF4-FFF2-40B4-BE49-F238E27FC236}">
                    <a16:creationId xmlns:a16="http://schemas.microsoft.com/office/drawing/2014/main" id="{8A6F9D73-321F-66DA-F451-5794AE7B901F}"/>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6" name="Freeform: Shape 16">
                <a:extLst>
                  <a:ext uri="{FF2B5EF4-FFF2-40B4-BE49-F238E27FC236}">
                    <a16:creationId xmlns:a16="http://schemas.microsoft.com/office/drawing/2014/main" id="{67CC51F1-09BB-FD9B-522C-C66C276CDE96}"/>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7" name="Freeform: Shape 17">
                <a:extLst>
                  <a:ext uri="{FF2B5EF4-FFF2-40B4-BE49-F238E27FC236}">
                    <a16:creationId xmlns:a16="http://schemas.microsoft.com/office/drawing/2014/main" id="{989F78B5-7EEF-5441-12F5-89FC904DC95A}"/>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8" name="Freeform: Shape 18">
                <a:extLst>
                  <a:ext uri="{FF2B5EF4-FFF2-40B4-BE49-F238E27FC236}">
                    <a16:creationId xmlns:a16="http://schemas.microsoft.com/office/drawing/2014/main" id="{CA3AA9C3-1881-C53F-96B3-9A81EA7A2F9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9" name="Freeform: Shape 19">
                <a:extLst>
                  <a:ext uri="{FF2B5EF4-FFF2-40B4-BE49-F238E27FC236}">
                    <a16:creationId xmlns:a16="http://schemas.microsoft.com/office/drawing/2014/main" id="{D872CD28-BAA9-068C-7FBE-CDC65AFADC1A}"/>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0" name="Freeform: Shape 20">
                <a:extLst>
                  <a:ext uri="{FF2B5EF4-FFF2-40B4-BE49-F238E27FC236}">
                    <a16:creationId xmlns:a16="http://schemas.microsoft.com/office/drawing/2014/main" id="{93CE16F8-4D2A-28D5-8EED-362B5E288369}"/>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1" name="Freeform: Shape 21">
                <a:extLst>
                  <a:ext uri="{FF2B5EF4-FFF2-40B4-BE49-F238E27FC236}">
                    <a16:creationId xmlns:a16="http://schemas.microsoft.com/office/drawing/2014/main" id="{FA601E03-3139-F012-94FA-14CCDF2F5B10}"/>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2" name="Freeform: Shape 22">
                <a:extLst>
                  <a:ext uri="{FF2B5EF4-FFF2-40B4-BE49-F238E27FC236}">
                    <a16:creationId xmlns:a16="http://schemas.microsoft.com/office/drawing/2014/main" id="{0B2AFA61-D865-106A-BF26-15C686AF469B}"/>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3" name="Freeform: Shape 23">
                <a:extLst>
                  <a:ext uri="{FF2B5EF4-FFF2-40B4-BE49-F238E27FC236}">
                    <a16:creationId xmlns:a16="http://schemas.microsoft.com/office/drawing/2014/main" id="{E98F6DED-DD92-E53E-745F-8469F9F2F8F9}"/>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4" name="Freeform: Shape 24">
                <a:extLst>
                  <a:ext uri="{FF2B5EF4-FFF2-40B4-BE49-F238E27FC236}">
                    <a16:creationId xmlns:a16="http://schemas.microsoft.com/office/drawing/2014/main" id="{39B74C61-14C6-7AEA-F079-33C427E9987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5" name="Freeform: Shape 25">
                <a:extLst>
                  <a:ext uri="{FF2B5EF4-FFF2-40B4-BE49-F238E27FC236}">
                    <a16:creationId xmlns:a16="http://schemas.microsoft.com/office/drawing/2014/main" id="{D9DC4BDC-1160-CE70-BD44-66D4B36A0A09}"/>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6" name="Freeform: Shape 26">
                <a:extLst>
                  <a:ext uri="{FF2B5EF4-FFF2-40B4-BE49-F238E27FC236}">
                    <a16:creationId xmlns:a16="http://schemas.microsoft.com/office/drawing/2014/main" id="{8AFB5633-2D15-AAE9-600E-FBD53FB2AB23}"/>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7" name="Freeform: Shape 27">
                <a:extLst>
                  <a:ext uri="{FF2B5EF4-FFF2-40B4-BE49-F238E27FC236}">
                    <a16:creationId xmlns:a16="http://schemas.microsoft.com/office/drawing/2014/main" id="{4B12B305-817F-AEDA-6642-CFCCC5AD1E0B}"/>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8" name="Freeform: Shape 28">
                <a:extLst>
                  <a:ext uri="{FF2B5EF4-FFF2-40B4-BE49-F238E27FC236}">
                    <a16:creationId xmlns:a16="http://schemas.microsoft.com/office/drawing/2014/main" id="{580D4902-3CC0-7035-3D24-34F9C4E209AC}"/>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29" name="Freeform: Shape 29">
                <a:extLst>
                  <a:ext uri="{FF2B5EF4-FFF2-40B4-BE49-F238E27FC236}">
                    <a16:creationId xmlns:a16="http://schemas.microsoft.com/office/drawing/2014/main" id="{B3FC4425-B068-27C8-9749-55B2D3B0857F}"/>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0" name="Freeform: Shape 30">
                <a:extLst>
                  <a:ext uri="{FF2B5EF4-FFF2-40B4-BE49-F238E27FC236}">
                    <a16:creationId xmlns:a16="http://schemas.microsoft.com/office/drawing/2014/main" id="{BC135BA0-A27B-25BD-1E2F-AA5B7BC60E1E}"/>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1" name="Freeform: Shape 31">
                <a:extLst>
                  <a:ext uri="{FF2B5EF4-FFF2-40B4-BE49-F238E27FC236}">
                    <a16:creationId xmlns:a16="http://schemas.microsoft.com/office/drawing/2014/main" id="{C298381C-BEDD-E4C2-E07E-05DD9D498CB8}"/>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2" name="Freeform: Shape 32">
                <a:extLst>
                  <a:ext uri="{FF2B5EF4-FFF2-40B4-BE49-F238E27FC236}">
                    <a16:creationId xmlns:a16="http://schemas.microsoft.com/office/drawing/2014/main" id="{A1AD9F40-CAC7-01FB-7086-3F35280E981F}"/>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3" name="Freeform: Shape 33">
                <a:extLst>
                  <a:ext uri="{FF2B5EF4-FFF2-40B4-BE49-F238E27FC236}">
                    <a16:creationId xmlns:a16="http://schemas.microsoft.com/office/drawing/2014/main" id="{7AD055EC-4ECC-F490-4E04-341B9566CE8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4" name="Freeform: Shape 34">
                <a:extLst>
                  <a:ext uri="{FF2B5EF4-FFF2-40B4-BE49-F238E27FC236}">
                    <a16:creationId xmlns:a16="http://schemas.microsoft.com/office/drawing/2014/main" id="{09C4CD05-FA3E-8ABE-A6D2-914B42468FE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5" name="Freeform: Shape 35">
                <a:extLst>
                  <a:ext uri="{FF2B5EF4-FFF2-40B4-BE49-F238E27FC236}">
                    <a16:creationId xmlns:a16="http://schemas.microsoft.com/office/drawing/2014/main" id="{A49EF730-C7D8-D070-65C4-2C0E684A815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6" name="Freeform: Shape 36">
                <a:extLst>
                  <a:ext uri="{FF2B5EF4-FFF2-40B4-BE49-F238E27FC236}">
                    <a16:creationId xmlns:a16="http://schemas.microsoft.com/office/drawing/2014/main" id="{5588A284-657B-18AA-BCEE-65AC69ADA14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7" name="Freeform: Shape 37">
                <a:extLst>
                  <a:ext uri="{FF2B5EF4-FFF2-40B4-BE49-F238E27FC236}">
                    <a16:creationId xmlns:a16="http://schemas.microsoft.com/office/drawing/2014/main" id="{74965DBA-27BB-D1CA-3406-B0C11E64B0E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8" name="Freeform: Shape 38">
                <a:extLst>
                  <a:ext uri="{FF2B5EF4-FFF2-40B4-BE49-F238E27FC236}">
                    <a16:creationId xmlns:a16="http://schemas.microsoft.com/office/drawing/2014/main" id="{61F95A0E-6F1D-43D1-2879-D7A6ED8B832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39" name="Freeform: Shape 39">
                <a:extLst>
                  <a:ext uri="{FF2B5EF4-FFF2-40B4-BE49-F238E27FC236}">
                    <a16:creationId xmlns:a16="http://schemas.microsoft.com/office/drawing/2014/main" id="{AF83F7C0-DCF0-379E-591E-4E467D891C89}"/>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0" name="Freeform: Shape 40">
                <a:extLst>
                  <a:ext uri="{FF2B5EF4-FFF2-40B4-BE49-F238E27FC236}">
                    <a16:creationId xmlns:a16="http://schemas.microsoft.com/office/drawing/2014/main" id="{F3013BDC-DF88-B4CD-42BF-93B9461F377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1" name="Freeform: Shape 41">
                <a:extLst>
                  <a:ext uri="{FF2B5EF4-FFF2-40B4-BE49-F238E27FC236}">
                    <a16:creationId xmlns:a16="http://schemas.microsoft.com/office/drawing/2014/main" id="{F3E4C773-DCD6-CE42-4A4F-B8EFD52B9FA7}"/>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2" name="Freeform: Shape 42">
                <a:extLst>
                  <a:ext uri="{FF2B5EF4-FFF2-40B4-BE49-F238E27FC236}">
                    <a16:creationId xmlns:a16="http://schemas.microsoft.com/office/drawing/2014/main" id="{D446B08D-DF8C-0619-1947-E4D41110CF8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3" name="Freeform: Shape 43">
                <a:extLst>
                  <a:ext uri="{FF2B5EF4-FFF2-40B4-BE49-F238E27FC236}">
                    <a16:creationId xmlns:a16="http://schemas.microsoft.com/office/drawing/2014/main" id="{AA37647B-CAAA-6F52-4E92-DD4DA835FD90}"/>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4" name="Freeform: Shape 44">
                <a:extLst>
                  <a:ext uri="{FF2B5EF4-FFF2-40B4-BE49-F238E27FC236}">
                    <a16:creationId xmlns:a16="http://schemas.microsoft.com/office/drawing/2014/main" id="{DC0C4981-5A48-1D3A-2341-1AE61BE66B8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5" name="Freeform: Shape 45">
                <a:extLst>
                  <a:ext uri="{FF2B5EF4-FFF2-40B4-BE49-F238E27FC236}">
                    <a16:creationId xmlns:a16="http://schemas.microsoft.com/office/drawing/2014/main" id="{6F1762B2-E0A2-1DB7-BFCA-20E0C676F1BF}"/>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6" name="Freeform: Shape 46">
                <a:extLst>
                  <a:ext uri="{FF2B5EF4-FFF2-40B4-BE49-F238E27FC236}">
                    <a16:creationId xmlns:a16="http://schemas.microsoft.com/office/drawing/2014/main" id="{B04B9D74-6B1E-260F-001C-8388436D7F4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7" name="Freeform: Shape 47">
                <a:extLst>
                  <a:ext uri="{FF2B5EF4-FFF2-40B4-BE49-F238E27FC236}">
                    <a16:creationId xmlns:a16="http://schemas.microsoft.com/office/drawing/2014/main" id="{6DC981BB-A22F-FA59-76FF-3F46F7DD087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8" name="Freeform: Shape 48">
                <a:extLst>
                  <a:ext uri="{FF2B5EF4-FFF2-40B4-BE49-F238E27FC236}">
                    <a16:creationId xmlns:a16="http://schemas.microsoft.com/office/drawing/2014/main" id="{515BEB16-12A9-D039-D7BD-15D0B359E56A}"/>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49" name="Freeform: Shape 49">
                <a:extLst>
                  <a:ext uri="{FF2B5EF4-FFF2-40B4-BE49-F238E27FC236}">
                    <a16:creationId xmlns:a16="http://schemas.microsoft.com/office/drawing/2014/main" id="{44A4C662-186B-F06F-77AF-3061BA6DEFB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8" name="Graphic 4">
              <a:extLst>
                <a:ext uri="{FF2B5EF4-FFF2-40B4-BE49-F238E27FC236}">
                  <a16:creationId xmlns:a16="http://schemas.microsoft.com/office/drawing/2014/main" id="{C6B16793-869D-8241-435A-CCDC184BD101}"/>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5A402390-76B2-15B8-50B4-C1A2CEDA3A84}"/>
                  </a:ext>
                </a:extLst>
              </p:cNvPr>
              <p:cNvGrpSpPr/>
              <p:nvPr/>
            </p:nvGrpSpPr>
            <p:grpSpPr>
              <a:xfrm>
                <a:off x="1105200" y="1313956"/>
                <a:ext cx="1058600" cy="1385788"/>
                <a:chOff x="1105200" y="1313956"/>
                <a:chExt cx="1058600" cy="1385788"/>
              </a:xfrm>
              <a:solidFill>
                <a:srgbClr val="FFFFFF"/>
              </a:solidFill>
            </p:grpSpPr>
            <p:sp>
              <p:nvSpPr>
                <p:cNvPr id="11" name="Freeform: Shape 11">
                  <a:extLst>
                    <a:ext uri="{FF2B5EF4-FFF2-40B4-BE49-F238E27FC236}">
                      <a16:creationId xmlns:a16="http://schemas.microsoft.com/office/drawing/2014/main" id="{803FABD7-226D-433A-6A32-FB7717EA7F3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2" name="Freeform: Shape 12">
                  <a:extLst>
                    <a:ext uri="{FF2B5EF4-FFF2-40B4-BE49-F238E27FC236}">
                      <a16:creationId xmlns:a16="http://schemas.microsoft.com/office/drawing/2014/main" id="{22A983AE-FA15-33C3-3DB5-3D8B885E04E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3" name="Freeform: Shape 13">
                  <a:extLst>
                    <a:ext uri="{FF2B5EF4-FFF2-40B4-BE49-F238E27FC236}">
                      <a16:creationId xmlns:a16="http://schemas.microsoft.com/office/drawing/2014/main" id="{15316C9B-AC2B-D9B4-D9B9-94782DAE312E}"/>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4" name="Freeform: Shape 14">
                  <a:extLst>
                    <a:ext uri="{FF2B5EF4-FFF2-40B4-BE49-F238E27FC236}">
                      <a16:creationId xmlns:a16="http://schemas.microsoft.com/office/drawing/2014/main" id="{C0898C3F-A6CB-2E82-2D02-E8B4BBAF6F56}"/>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sp>
            <p:nvSpPr>
              <p:cNvPr id="10" name="Freeform: Shape 10">
                <a:extLst>
                  <a:ext uri="{FF2B5EF4-FFF2-40B4-BE49-F238E27FC236}">
                    <a16:creationId xmlns:a16="http://schemas.microsoft.com/office/drawing/2014/main" id="{E2AF3424-C504-5B2B-D256-8EE58E73E13A}"/>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grpSp>
        <p:nvGrpSpPr>
          <p:cNvPr id="50" name="Graphic 9">
            <a:extLst>
              <a:ext uri="{FF2B5EF4-FFF2-40B4-BE49-F238E27FC236}">
                <a16:creationId xmlns:a16="http://schemas.microsoft.com/office/drawing/2014/main" id="{520262C2-9874-6FEE-C7A1-135B5A99F946}"/>
              </a:ext>
            </a:extLst>
          </p:cNvPr>
          <p:cNvGrpSpPr>
            <a:grpSpLocks noChangeAspect="1"/>
          </p:cNvGrpSpPr>
          <p:nvPr userDrawn="1"/>
        </p:nvGrpSpPr>
        <p:grpSpPr>
          <a:xfrm>
            <a:off x="19238400" y="1393200"/>
            <a:ext cx="3779999" cy="1011613"/>
            <a:chOff x="10772775" y="6485731"/>
            <a:chExt cx="2836258" cy="759047"/>
          </a:xfrm>
          <a:solidFill>
            <a:srgbClr val="262262"/>
          </a:solidFill>
        </p:grpSpPr>
        <p:sp>
          <p:nvSpPr>
            <p:cNvPr id="51" name="Freeform: Shape 51">
              <a:extLst>
                <a:ext uri="{FF2B5EF4-FFF2-40B4-BE49-F238E27FC236}">
                  <a16:creationId xmlns:a16="http://schemas.microsoft.com/office/drawing/2014/main" id="{5A15827F-7AC5-65F2-41D3-61E36174013E}"/>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2" name="Freeform: Shape 52">
              <a:extLst>
                <a:ext uri="{FF2B5EF4-FFF2-40B4-BE49-F238E27FC236}">
                  <a16:creationId xmlns:a16="http://schemas.microsoft.com/office/drawing/2014/main" id="{6BF4D616-F419-54BE-2C25-80DE22DC4ED0}"/>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3" name="Freeform: Shape 53">
              <a:extLst>
                <a:ext uri="{FF2B5EF4-FFF2-40B4-BE49-F238E27FC236}">
                  <a16:creationId xmlns:a16="http://schemas.microsoft.com/office/drawing/2014/main" id="{090BB026-5CDE-7CEF-C057-AAAEBB9B9238}"/>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4" name="Freeform: Shape 54">
              <a:extLst>
                <a:ext uri="{FF2B5EF4-FFF2-40B4-BE49-F238E27FC236}">
                  <a16:creationId xmlns:a16="http://schemas.microsoft.com/office/drawing/2014/main" id="{A8039CC5-249E-E431-E1F4-8E0B5084C788}"/>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5" name="Freeform: Shape 55">
              <a:extLst>
                <a:ext uri="{FF2B5EF4-FFF2-40B4-BE49-F238E27FC236}">
                  <a16:creationId xmlns:a16="http://schemas.microsoft.com/office/drawing/2014/main" id="{088DCA2F-F860-35AE-C515-BDE99E06676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6" name="Freeform: Shape 56">
              <a:extLst>
                <a:ext uri="{FF2B5EF4-FFF2-40B4-BE49-F238E27FC236}">
                  <a16:creationId xmlns:a16="http://schemas.microsoft.com/office/drawing/2014/main" id="{B7C70499-29BD-9954-E862-B6FAB3304297}"/>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7" name="Freeform: Shape 57">
              <a:extLst>
                <a:ext uri="{FF2B5EF4-FFF2-40B4-BE49-F238E27FC236}">
                  <a16:creationId xmlns:a16="http://schemas.microsoft.com/office/drawing/2014/main" id="{44DEAAF9-7BE1-92D3-0F05-CD86218AE912}"/>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8" name="Freeform: Shape 58">
              <a:extLst>
                <a:ext uri="{FF2B5EF4-FFF2-40B4-BE49-F238E27FC236}">
                  <a16:creationId xmlns:a16="http://schemas.microsoft.com/office/drawing/2014/main" id="{475D16BC-D036-9CF6-436E-20C0495866E1}"/>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59" name="Freeform: Shape 59">
              <a:extLst>
                <a:ext uri="{FF2B5EF4-FFF2-40B4-BE49-F238E27FC236}">
                  <a16:creationId xmlns:a16="http://schemas.microsoft.com/office/drawing/2014/main" id="{4E1A0F57-8D5F-DCD9-DF2D-CFE2B327E64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0" name="Freeform: Shape 60">
              <a:extLst>
                <a:ext uri="{FF2B5EF4-FFF2-40B4-BE49-F238E27FC236}">
                  <a16:creationId xmlns:a16="http://schemas.microsoft.com/office/drawing/2014/main" id="{B6307579-DEF8-5EDE-FCB9-3C2E07CD84CD}"/>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1" name="Freeform: Shape 61">
              <a:extLst>
                <a:ext uri="{FF2B5EF4-FFF2-40B4-BE49-F238E27FC236}">
                  <a16:creationId xmlns:a16="http://schemas.microsoft.com/office/drawing/2014/main" id="{CE5B3279-1422-634A-F557-71284C63C90A}"/>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2" name="Freeform: Shape 62">
              <a:extLst>
                <a:ext uri="{FF2B5EF4-FFF2-40B4-BE49-F238E27FC236}">
                  <a16:creationId xmlns:a16="http://schemas.microsoft.com/office/drawing/2014/main" id="{1714A1FC-3424-4B7F-4447-3BEEE2C567B2}"/>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3" name="Freeform: Shape 1023">
              <a:extLst>
                <a:ext uri="{FF2B5EF4-FFF2-40B4-BE49-F238E27FC236}">
                  <a16:creationId xmlns:a16="http://schemas.microsoft.com/office/drawing/2014/main" id="{FE06E627-849B-E0DD-A4DF-1AEC0866D73D}"/>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4" name="Freeform: Shape 1024">
              <a:extLst>
                <a:ext uri="{FF2B5EF4-FFF2-40B4-BE49-F238E27FC236}">
                  <a16:creationId xmlns:a16="http://schemas.microsoft.com/office/drawing/2014/main" id="{9F449E06-8569-6E67-96C8-9C71EEC7BB3E}"/>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5" name="Freeform: Shape 1027">
              <a:extLst>
                <a:ext uri="{FF2B5EF4-FFF2-40B4-BE49-F238E27FC236}">
                  <a16:creationId xmlns:a16="http://schemas.microsoft.com/office/drawing/2014/main" id="{B6D83082-DE47-C5DF-86E0-99FF9B4A46BA}"/>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6" name="Freeform: Shape 1028">
              <a:extLst>
                <a:ext uri="{FF2B5EF4-FFF2-40B4-BE49-F238E27FC236}">
                  <a16:creationId xmlns:a16="http://schemas.microsoft.com/office/drawing/2014/main" id="{2F8413A7-A436-AA7D-04D9-E6B3A583F169}"/>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7" name="Freeform: Shape 1029">
              <a:extLst>
                <a:ext uri="{FF2B5EF4-FFF2-40B4-BE49-F238E27FC236}">
                  <a16:creationId xmlns:a16="http://schemas.microsoft.com/office/drawing/2014/main" id="{1E910AC2-CE3E-49E4-345F-B74F690DF804}"/>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8" name="Freeform: Shape 1030">
              <a:extLst>
                <a:ext uri="{FF2B5EF4-FFF2-40B4-BE49-F238E27FC236}">
                  <a16:creationId xmlns:a16="http://schemas.microsoft.com/office/drawing/2014/main" id="{FF82B149-966F-4769-F31B-07E9D8265D73}"/>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69" name="Freeform: Shape 1031">
              <a:extLst>
                <a:ext uri="{FF2B5EF4-FFF2-40B4-BE49-F238E27FC236}">
                  <a16:creationId xmlns:a16="http://schemas.microsoft.com/office/drawing/2014/main" id="{2A605585-FDAB-9D89-6F33-5900EEC58508}"/>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0" name="Freeform: Shape 1032">
              <a:extLst>
                <a:ext uri="{FF2B5EF4-FFF2-40B4-BE49-F238E27FC236}">
                  <a16:creationId xmlns:a16="http://schemas.microsoft.com/office/drawing/2014/main" id="{1179155B-C28B-4321-0E16-49C28C952A6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1" name="Freeform: Shape 1033">
              <a:extLst>
                <a:ext uri="{FF2B5EF4-FFF2-40B4-BE49-F238E27FC236}">
                  <a16:creationId xmlns:a16="http://schemas.microsoft.com/office/drawing/2014/main" id="{C9E8D674-80EF-D545-7A04-3D3D9EA5D62A}"/>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2" name="Freeform: Shape 1034">
              <a:extLst>
                <a:ext uri="{FF2B5EF4-FFF2-40B4-BE49-F238E27FC236}">
                  <a16:creationId xmlns:a16="http://schemas.microsoft.com/office/drawing/2014/main" id="{E38C27C9-898B-F14D-227D-02C9213CCFE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3" name="Freeform: Shape 1035">
              <a:extLst>
                <a:ext uri="{FF2B5EF4-FFF2-40B4-BE49-F238E27FC236}">
                  <a16:creationId xmlns:a16="http://schemas.microsoft.com/office/drawing/2014/main" id="{47E98F08-333A-67C1-5B69-CD418CBA9FA0}"/>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4" name="Freeform: Shape 1036">
              <a:extLst>
                <a:ext uri="{FF2B5EF4-FFF2-40B4-BE49-F238E27FC236}">
                  <a16:creationId xmlns:a16="http://schemas.microsoft.com/office/drawing/2014/main" id="{C10357A1-D721-0A33-CB53-565384E050F1}"/>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5" name="Freeform: Shape 1037">
              <a:extLst>
                <a:ext uri="{FF2B5EF4-FFF2-40B4-BE49-F238E27FC236}">
                  <a16:creationId xmlns:a16="http://schemas.microsoft.com/office/drawing/2014/main" id="{2F018807-EBFA-74DE-2811-BB0E9F7BE867}"/>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6" name="Freeform: Shape 1038">
              <a:extLst>
                <a:ext uri="{FF2B5EF4-FFF2-40B4-BE49-F238E27FC236}">
                  <a16:creationId xmlns:a16="http://schemas.microsoft.com/office/drawing/2014/main" id="{5CA9CBD9-74BF-0589-265A-C552973A076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7" name="Freeform: Shape 1039">
              <a:extLst>
                <a:ext uri="{FF2B5EF4-FFF2-40B4-BE49-F238E27FC236}">
                  <a16:creationId xmlns:a16="http://schemas.microsoft.com/office/drawing/2014/main" id="{500F80E1-BD74-29B7-5652-730B64A5EB97}"/>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8" name="Freeform: Shape 1040">
              <a:extLst>
                <a:ext uri="{FF2B5EF4-FFF2-40B4-BE49-F238E27FC236}">
                  <a16:creationId xmlns:a16="http://schemas.microsoft.com/office/drawing/2014/main" id="{C6BB52D0-C93B-D287-B870-811A3144A56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79" name="Freeform: Shape 1041">
              <a:extLst>
                <a:ext uri="{FF2B5EF4-FFF2-40B4-BE49-F238E27FC236}">
                  <a16:creationId xmlns:a16="http://schemas.microsoft.com/office/drawing/2014/main" id="{AA36FC8C-2E52-E21A-107F-612F6B21C106}"/>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0" name="Freeform: Shape 1042">
              <a:extLst>
                <a:ext uri="{FF2B5EF4-FFF2-40B4-BE49-F238E27FC236}">
                  <a16:creationId xmlns:a16="http://schemas.microsoft.com/office/drawing/2014/main" id="{29618A6A-8BAA-25CA-BC40-D36DE8E1E43C}"/>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1" name="Freeform: Shape 1043">
              <a:extLst>
                <a:ext uri="{FF2B5EF4-FFF2-40B4-BE49-F238E27FC236}">
                  <a16:creationId xmlns:a16="http://schemas.microsoft.com/office/drawing/2014/main" id="{C09FF44B-38DC-04C1-5C84-81DFA2684BA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2" name="Freeform: Shape 1044">
              <a:extLst>
                <a:ext uri="{FF2B5EF4-FFF2-40B4-BE49-F238E27FC236}">
                  <a16:creationId xmlns:a16="http://schemas.microsoft.com/office/drawing/2014/main" id="{397E000B-7487-E43A-DFC8-3CDD1AD5B17A}"/>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3" name="Freeform: Shape 1045">
              <a:extLst>
                <a:ext uri="{FF2B5EF4-FFF2-40B4-BE49-F238E27FC236}">
                  <a16:creationId xmlns:a16="http://schemas.microsoft.com/office/drawing/2014/main" id="{9B7C11A5-3F86-9AA0-6DA6-6867D3C289A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4" name="Freeform: Shape 1046">
              <a:extLst>
                <a:ext uri="{FF2B5EF4-FFF2-40B4-BE49-F238E27FC236}">
                  <a16:creationId xmlns:a16="http://schemas.microsoft.com/office/drawing/2014/main" id="{894F6422-6AB6-E483-077B-3510A3307E9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5" name="Freeform: Shape 1047">
              <a:extLst>
                <a:ext uri="{FF2B5EF4-FFF2-40B4-BE49-F238E27FC236}">
                  <a16:creationId xmlns:a16="http://schemas.microsoft.com/office/drawing/2014/main" id="{A2C28BCB-DF82-FEDE-E6FA-F6719A3391D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6" name="Freeform: Shape 1048">
              <a:extLst>
                <a:ext uri="{FF2B5EF4-FFF2-40B4-BE49-F238E27FC236}">
                  <a16:creationId xmlns:a16="http://schemas.microsoft.com/office/drawing/2014/main" id="{9B1053D6-DD53-874C-7676-788AE90F62E4}"/>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7" name="Freeform: Shape 1049">
              <a:extLst>
                <a:ext uri="{FF2B5EF4-FFF2-40B4-BE49-F238E27FC236}">
                  <a16:creationId xmlns:a16="http://schemas.microsoft.com/office/drawing/2014/main" id="{48DF2294-570B-6EF7-D26E-C5F2B496AAA0}"/>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8" name="Freeform: Shape 1050">
              <a:extLst>
                <a:ext uri="{FF2B5EF4-FFF2-40B4-BE49-F238E27FC236}">
                  <a16:creationId xmlns:a16="http://schemas.microsoft.com/office/drawing/2014/main" id="{3D1A31A3-C78B-D3A5-4C4D-258FBF916217}"/>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89" name="Freeform: Shape 1051">
              <a:extLst>
                <a:ext uri="{FF2B5EF4-FFF2-40B4-BE49-F238E27FC236}">
                  <a16:creationId xmlns:a16="http://schemas.microsoft.com/office/drawing/2014/main" id="{6D4CB700-11C8-B97B-2736-763D857A2D85}"/>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0" name="Freeform: Shape 1052">
              <a:extLst>
                <a:ext uri="{FF2B5EF4-FFF2-40B4-BE49-F238E27FC236}">
                  <a16:creationId xmlns:a16="http://schemas.microsoft.com/office/drawing/2014/main" id="{F4CCC573-7A2B-70EB-8BD2-2BF10219598A}"/>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1" name="Freeform: Shape 1053">
              <a:extLst>
                <a:ext uri="{FF2B5EF4-FFF2-40B4-BE49-F238E27FC236}">
                  <a16:creationId xmlns:a16="http://schemas.microsoft.com/office/drawing/2014/main" id="{ADE4AAC9-1F32-B7FC-17E9-D96CBB46F2BB}"/>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2" name="Freeform: Shape 1054">
              <a:extLst>
                <a:ext uri="{FF2B5EF4-FFF2-40B4-BE49-F238E27FC236}">
                  <a16:creationId xmlns:a16="http://schemas.microsoft.com/office/drawing/2014/main" id="{497C8AAE-D7A5-B7A0-0B14-E9308127E3C3}"/>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3" name="Freeform: Shape 1055">
              <a:extLst>
                <a:ext uri="{FF2B5EF4-FFF2-40B4-BE49-F238E27FC236}">
                  <a16:creationId xmlns:a16="http://schemas.microsoft.com/office/drawing/2014/main" id="{111A72BB-BEBF-3F00-F754-F2C74E10E6FD}"/>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4" name="Freeform: Shape 1056">
              <a:extLst>
                <a:ext uri="{FF2B5EF4-FFF2-40B4-BE49-F238E27FC236}">
                  <a16:creationId xmlns:a16="http://schemas.microsoft.com/office/drawing/2014/main" id="{0467CC76-1B26-5B1C-1051-F3BAA41EED7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5" name="Freeform: Shape 1057">
              <a:extLst>
                <a:ext uri="{FF2B5EF4-FFF2-40B4-BE49-F238E27FC236}">
                  <a16:creationId xmlns:a16="http://schemas.microsoft.com/office/drawing/2014/main" id="{E645F95E-B37A-8226-60A0-585BF781FE24}"/>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6" name="Freeform: Shape 1058">
              <a:extLst>
                <a:ext uri="{FF2B5EF4-FFF2-40B4-BE49-F238E27FC236}">
                  <a16:creationId xmlns:a16="http://schemas.microsoft.com/office/drawing/2014/main" id="{0E2751D6-BDBF-2646-41B2-CB5EEB9BE285}"/>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7" name="Freeform: Shape 1059">
              <a:extLst>
                <a:ext uri="{FF2B5EF4-FFF2-40B4-BE49-F238E27FC236}">
                  <a16:creationId xmlns:a16="http://schemas.microsoft.com/office/drawing/2014/main" id="{4BC80F3F-B67A-EE20-AA99-1742DC1C73C8}"/>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8" name="Freeform: Shape 1060">
              <a:extLst>
                <a:ext uri="{FF2B5EF4-FFF2-40B4-BE49-F238E27FC236}">
                  <a16:creationId xmlns:a16="http://schemas.microsoft.com/office/drawing/2014/main" id="{6B353FAE-C228-E60A-4412-C9CF163F1A28}"/>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99" name="Freeform: Shape 1061">
              <a:extLst>
                <a:ext uri="{FF2B5EF4-FFF2-40B4-BE49-F238E27FC236}">
                  <a16:creationId xmlns:a16="http://schemas.microsoft.com/office/drawing/2014/main" id="{CEB7B593-0158-5477-7F12-ABFA638F42B8}"/>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0" name="Freeform: Shape 1062">
              <a:extLst>
                <a:ext uri="{FF2B5EF4-FFF2-40B4-BE49-F238E27FC236}">
                  <a16:creationId xmlns:a16="http://schemas.microsoft.com/office/drawing/2014/main" id="{43506BAC-5A33-38DD-8AB3-6BA9D6879030}"/>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1" name="Freeform: Shape 1063">
              <a:extLst>
                <a:ext uri="{FF2B5EF4-FFF2-40B4-BE49-F238E27FC236}">
                  <a16:creationId xmlns:a16="http://schemas.microsoft.com/office/drawing/2014/main" id="{176A5C9F-AC62-2541-DFC4-00B528DFE8CF}"/>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2" name="Freeform: Shape 1064">
              <a:extLst>
                <a:ext uri="{FF2B5EF4-FFF2-40B4-BE49-F238E27FC236}">
                  <a16:creationId xmlns:a16="http://schemas.microsoft.com/office/drawing/2014/main" id="{743D7D4D-C05C-DCFF-294A-A1B99AB93F86}"/>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3" name="Freeform: Shape 1065">
              <a:extLst>
                <a:ext uri="{FF2B5EF4-FFF2-40B4-BE49-F238E27FC236}">
                  <a16:creationId xmlns:a16="http://schemas.microsoft.com/office/drawing/2014/main" id="{B1C644FE-CF74-466B-B669-A52C5CF0850F}"/>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4" name="Freeform: Shape 1066">
              <a:extLst>
                <a:ext uri="{FF2B5EF4-FFF2-40B4-BE49-F238E27FC236}">
                  <a16:creationId xmlns:a16="http://schemas.microsoft.com/office/drawing/2014/main" id="{7A46D97F-7E50-8C5B-B5EE-9E6F4F3792E9}"/>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5" name="Freeform: Shape 1067">
              <a:extLst>
                <a:ext uri="{FF2B5EF4-FFF2-40B4-BE49-F238E27FC236}">
                  <a16:creationId xmlns:a16="http://schemas.microsoft.com/office/drawing/2014/main" id="{868B0A08-F7B3-674F-E17E-EF35FE04D6B6}"/>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6" name="Freeform: Shape 1068">
              <a:extLst>
                <a:ext uri="{FF2B5EF4-FFF2-40B4-BE49-F238E27FC236}">
                  <a16:creationId xmlns:a16="http://schemas.microsoft.com/office/drawing/2014/main" id="{234F0EFA-58F3-DA73-983B-480A24710BD8}"/>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7" name="Freeform: Shape 1069">
              <a:extLst>
                <a:ext uri="{FF2B5EF4-FFF2-40B4-BE49-F238E27FC236}">
                  <a16:creationId xmlns:a16="http://schemas.microsoft.com/office/drawing/2014/main" id="{D1A8584C-C059-B508-EEE2-7FBE347E3DDE}"/>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8" name="Freeform: Shape 1070">
              <a:extLst>
                <a:ext uri="{FF2B5EF4-FFF2-40B4-BE49-F238E27FC236}">
                  <a16:creationId xmlns:a16="http://schemas.microsoft.com/office/drawing/2014/main" id="{6444A2C4-D76D-31E9-7F7F-4400E232D018}"/>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09" name="Freeform: Shape 1071">
              <a:extLst>
                <a:ext uri="{FF2B5EF4-FFF2-40B4-BE49-F238E27FC236}">
                  <a16:creationId xmlns:a16="http://schemas.microsoft.com/office/drawing/2014/main" id="{57BE221F-4301-613C-AFFF-E8D3957955AD}"/>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0" name="Freeform: Shape 1072">
              <a:extLst>
                <a:ext uri="{FF2B5EF4-FFF2-40B4-BE49-F238E27FC236}">
                  <a16:creationId xmlns:a16="http://schemas.microsoft.com/office/drawing/2014/main" id="{DA76D3A3-68D3-9703-C920-C165D05A91E8}"/>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grpSp>
      <p:grpSp>
        <p:nvGrpSpPr>
          <p:cNvPr id="111" name="Graphic 175">
            <a:extLst>
              <a:ext uri="{FF2B5EF4-FFF2-40B4-BE49-F238E27FC236}">
                <a16:creationId xmlns:a16="http://schemas.microsoft.com/office/drawing/2014/main" id="{E9F898F3-CB24-77C7-E769-F360A1F15989}"/>
              </a:ext>
            </a:extLst>
          </p:cNvPr>
          <p:cNvGrpSpPr>
            <a:grpSpLocks noChangeAspect="1"/>
          </p:cNvGrpSpPr>
          <p:nvPr userDrawn="1"/>
        </p:nvGrpSpPr>
        <p:grpSpPr bwMode="auto">
          <a:xfrm>
            <a:off x="4205288" y="9053513"/>
            <a:ext cx="4119562" cy="4119562"/>
            <a:chOff x="10648950" y="5323681"/>
            <a:chExt cx="3089433" cy="3089433"/>
          </a:xfrm>
        </p:grpSpPr>
        <p:sp>
          <p:nvSpPr>
            <p:cNvPr id="112" name="Freeform: Shape 1074">
              <a:extLst>
                <a:ext uri="{FF2B5EF4-FFF2-40B4-BE49-F238E27FC236}">
                  <a16:creationId xmlns:a16="http://schemas.microsoft.com/office/drawing/2014/main" id="{831F5F38-5C01-A2D3-ADE5-F4CC46ED0C56}"/>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a:latin typeface="+mn-lt"/>
              </a:endParaRPr>
            </a:p>
          </p:txBody>
        </p:sp>
        <p:sp>
          <p:nvSpPr>
            <p:cNvPr id="113" name="Freeform: Shape 115">
              <a:extLst>
                <a:ext uri="{FF2B5EF4-FFF2-40B4-BE49-F238E27FC236}">
                  <a16:creationId xmlns:a16="http://schemas.microsoft.com/office/drawing/2014/main" id="{AC5BEC96-E319-FC1F-497C-78C6EE39511A}"/>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ro-RO"/>
            </a:p>
          </p:txBody>
        </p:sp>
      </p:grpSp>
      <p:sp>
        <p:nvSpPr>
          <p:cNvPr id="2" name="Title 1"/>
          <p:cNvSpPr>
            <a:spLocks noGrp="1"/>
          </p:cNvSpPr>
          <p:nvPr>
            <p:ph type="ctrTitle"/>
          </p:nvPr>
        </p:nvSpPr>
        <p:spPr>
          <a:xfrm>
            <a:off x="8924400" y="7848600"/>
            <a:ext cx="8925450" cy="3051702"/>
          </a:xfrm>
        </p:spPr>
        <p:txBody>
          <a:bodyPr anchor="b">
            <a:normAutofit/>
          </a:bodyPr>
          <a:lstStyle>
            <a:lvl1pPr algn="l">
              <a:defRPr sz="6600" b="1">
                <a:solidFill>
                  <a:schemeClr val="tx2"/>
                </a:solidFill>
                <a:latin typeface="+mn-lt"/>
              </a:defRPr>
            </a:lvl1pPr>
          </a:lstStyle>
          <a:p>
            <a:endParaRPr lang="en-US" dirty="0"/>
          </a:p>
        </p:txBody>
      </p:sp>
      <p:sp>
        <p:nvSpPr>
          <p:cNvPr id="3" name="Subtitle 2"/>
          <p:cNvSpPr>
            <a:spLocks noGrp="1"/>
          </p:cNvSpPr>
          <p:nvPr>
            <p:ph type="subTitle" idx="1"/>
          </p:nvPr>
        </p:nvSpPr>
        <p:spPr>
          <a:xfrm>
            <a:off x="8924400" y="11364620"/>
            <a:ext cx="8925450" cy="1016352"/>
          </a:xfrm>
        </p:spPr>
        <p:txBody>
          <a:bodyPr>
            <a:noAutofit/>
          </a:bodyPr>
          <a:lstStyle>
            <a:lvl1pPr marL="0" indent="0" algn="l">
              <a:lnSpc>
                <a:spcPct val="100000"/>
              </a:lnSpc>
              <a:spcBef>
                <a:spcPts val="0"/>
              </a:spcBef>
              <a:buNone/>
              <a:defRPr sz="300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endParaRPr lang="en-US" dirty="0"/>
          </a:p>
        </p:txBody>
      </p:sp>
      <p:sp>
        <p:nvSpPr>
          <p:cNvPr id="114" name="Date Placeholder 9">
            <a:extLst>
              <a:ext uri="{FF2B5EF4-FFF2-40B4-BE49-F238E27FC236}">
                <a16:creationId xmlns:a16="http://schemas.microsoft.com/office/drawing/2014/main" id="{5F232CDA-26BE-D188-4721-FF69A3866736}"/>
              </a:ext>
            </a:extLst>
          </p:cNvPr>
          <p:cNvSpPr>
            <a:spLocks noGrp="1"/>
          </p:cNvSpPr>
          <p:nvPr>
            <p:ph type="dt" sz="half" idx="10"/>
          </p:nvPr>
        </p:nvSpPr>
        <p:spPr>
          <a:xfrm>
            <a:off x="1260475" y="12153900"/>
            <a:ext cx="4694238" cy="731838"/>
          </a:xfrm>
        </p:spPr>
        <p:txBody>
          <a:bodyPr/>
          <a:lstStyle>
            <a:lvl1pPr>
              <a:defRPr sz="2200">
                <a:solidFill>
                  <a:schemeClr val="bg1"/>
                </a:solidFill>
              </a:defRPr>
            </a:lvl1pPr>
          </a:lstStyle>
          <a:p>
            <a:pPr>
              <a:defRPr/>
            </a:pPr>
            <a:fld id="{6ECB1BE0-0ECE-48A4-944D-4870ED4DE2A1}" type="datetimeFigureOut">
              <a:rPr lang="ro-RO"/>
              <a:pPr>
                <a:defRPr/>
              </a:pPr>
              <a:t>01.02.2024</a:t>
            </a:fld>
            <a:endParaRPr lang="ro-RO"/>
          </a:p>
        </p:txBody>
      </p:sp>
    </p:spTree>
    <p:extLst>
      <p:ext uri="{BB962C8B-B14F-4D97-AF65-F5344CB8AC3E}">
        <p14:creationId xmlns:p14="http://schemas.microsoft.com/office/powerpoint/2010/main" val="2618760522"/>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85441B0-F05D-4576-CAFB-0D8FAFCAAD49}"/>
              </a:ext>
            </a:extLst>
          </p:cNvPr>
          <p:cNvSpPr>
            <a:spLocks noGrp="1" noChangeArrowheads="1"/>
          </p:cNvSpPr>
          <p:nvPr>
            <p:ph type="title"/>
          </p:nvPr>
        </p:nvSpPr>
        <p:spPr bwMode="auto">
          <a:xfrm>
            <a:off x="1676400" y="731838"/>
            <a:ext cx="21031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6C29D285-85B4-AE45-E350-50CBB5AC1AE1}"/>
              </a:ext>
            </a:extLst>
          </p:cNvPr>
          <p:cNvSpPr>
            <a:spLocks noGrp="1" noChangeArrowheads="1"/>
          </p:cNvSpPr>
          <p:nvPr>
            <p:ph type="body" idx="1"/>
          </p:nvPr>
        </p:nvSpPr>
        <p:spPr bwMode="auto">
          <a:xfrm>
            <a:off x="1676400" y="3656013"/>
            <a:ext cx="21031200" cy="871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345A04F3-B8AA-5CCA-1E52-27125B036929}"/>
              </a:ext>
            </a:extLst>
          </p:cNvPr>
          <p:cNvSpPr>
            <a:spLocks noGrp="1"/>
          </p:cNvSpPr>
          <p:nvPr>
            <p:ph type="dt" sz="half" idx="2"/>
          </p:nvPr>
        </p:nvSpPr>
        <p:spPr>
          <a:xfrm>
            <a:off x="1676400" y="12728575"/>
            <a:ext cx="5486400" cy="731838"/>
          </a:xfrm>
          <a:prstGeom prst="rect">
            <a:avLst/>
          </a:prstGeom>
        </p:spPr>
        <p:txBody>
          <a:bodyPr vert="horz" wrap="square" lIns="91440" tIns="45720" rIns="91440" bIns="45720" numCol="1" anchor="ctr" anchorCtr="0" compatLnSpc="1">
            <a:prstTxWarp prst="textNoShape">
              <a:avLst/>
            </a:prstTxWarp>
          </a:bodyPr>
          <a:lstStyle>
            <a:lvl1pPr eaLnBrk="1" hangingPunct="1">
              <a:defRPr sz="2400">
                <a:solidFill>
                  <a:srgbClr val="A3A3A3"/>
                </a:solidFill>
              </a:defRPr>
            </a:lvl1pPr>
          </a:lstStyle>
          <a:p>
            <a:pPr>
              <a:defRPr/>
            </a:pPr>
            <a:fld id="{AFDE5F85-6E24-41BE-8F6F-7DA58E424EC3}" type="datetimeFigureOut">
              <a:rPr lang="ro-RO"/>
              <a:pPr>
                <a:defRPr/>
              </a:pPr>
              <a:t>01.02.2024</a:t>
            </a:fld>
            <a:endParaRPr lang="ro-RO"/>
          </a:p>
        </p:txBody>
      </p:sp>
      <p:sp>
        <p:nvSpPr>
          <p:cNvPr id="5" name="Footer Placeholder 4">
            <a:extLst>
              <a:ext uri="{FF2B5EF4-FFF2-40B4-BE49-F238E27FC236}">
                <a16:creationId xmlns:a16="http://schemas.microsoft.com/office/drawing/2014/main" id="{A5212456-8379-C905-1DE2-615819BF0CC0}"/>
              </a:ext>
            </a:extLst>
          </p:cNvPr>
          <p:cNvSpPr>
            <a:spLocks noGrp="1"/>
          </p:cNvSpPr>
          <p:nvPr>
            <p:ph type="ftr" sz="quarter" idx="3"/>
          </p:nvPr>
        </p:nvSpPr>
        <p:spPr>
          <a:xfrm>
            <a:off x="8077200" y="12728575"/>
            <a:ext cx="8229600" cy="731838"/>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400">
                <a:solidFill>
                  <a:srgbClr val="A3A3A3"/>
                </a:solidFill>
              </a:defRPr>
            </a:lvl1pPr>
          </a:lstStyle>
          <a:p>
            <a:pPr>
              <a:defRPr/>
            </a:pPr>
            <a:endParaRPr lang="ro-RO"/>
          </a:p>
        </p:txBody>
      </p:sp>
      <p:sp>
        <p:nvSpPr>
          <p:cNvPr id="6" name="Slide Number Placeholder 5">
            <a:extLst>
              <a:ext uri="{FF2B5EF4-FFF2-40B4-BE49-F238E27FC236}">
                <a16:creationId xmlns:a16="http://schemas.microsoft.com/office/drawing/2014/main" id="{173E7DAB-14A5-B223-11CE-D342C0A04214}"/>
              </a:ext>
            </a:extLst>
          </p:cNvPr>
          <p:cNvSpPr>
            <a:spLocks noGrp="1"/>
          </p:cNvSpPr>
          <p:nvPr>
            <p:ph type="sldNum" sz="quarter" idx="4"/>
          </p:nvPr>
        </p:nvSpPr>
        <p:spPr>
          <a:xfrm>
            <a:off x="17221200" y="12728575"/>
            <a:ext cx="5486400" cy="731838"/>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2400">
                <a:solidFill>
                  <a:srgbClr val="A3A3A3"/>
                </a:solidFill>
              </a:defRPr>
            </a:lvl1pPr>
          </a:lstStyle>
          <a:p>
            <a:fld id="{206A031D-3940-4E1E-A45D-DE4EAB504761}" type="slidenum">
              <a:rPr lang="ro-RO" altLang="en-US"/>
              <a:pPr/>
              <a:t>‹#›</a:t>
            </a:fld>
            <a:endParaRPr lang="ro-RO" altLang="en-US"/>
          </a:p>
        </p:txBody>
      </p:sp>
    </p:spTree>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7" r:id="rId12"/>
    <p:sldLayoutId id="2147484098" r:id="rId13"/>
    <p:sldLayoutId id="2147484099" r:id="rId14"/>
    <p:sldLayoutId id="2147484100" r:id="rId15"/>
    <p:sldLayoutId id="2147484101" r:id="rId16"/>
  </p:sldLayoutIdLst>
  <p:txStyles>
    <p:titleStyle>
      <a:lvl1pPr algn="l" defTabSz="1828800" rtl="0" eaLnBrk="0" fontAlgn="base" hangingPunct="0">
        <a:lnSpc>
          <a:spcPct val="90000"/>
        </a:lnSpc>
        <a:spcBef>
          <a:spcPct val="0"/>
        </a:spcBef>
        <a:spcAft>
          <a:spcPct val="0"/>
        </a:spcAft>
        <a:defRPr sz="8800" b="1" kern="1200">
          <a:solidFill>
            <a:schemeClr val="tx2"/>
          </a:solidFill>
          <a:latin typeface="+mj-lt"/>
          <a:ea typeface="+mj-ea"/>
          <a:cs typeface="+mj-cs"/>
        </a:defRPr>
      </a:lvl1pPr>
      <a:lvl2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2pPr>
      <a:lvl3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3pPr>
      <a:lvl4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4pPr>
      <a:lvl5pPr algn="l" defTabSz="1828800" rtl="0" eaLnBrk="0" fontAlgn="base" hangingPunct="0">
        <a:lnSpc>
          <a:spcPct val="90000"/>
        </a:lnSpc>
        <a:spcBef>
          <a:spcPct val="0"/>
        </a:spcBef>
        <a:spcAft>
          <a:spcPct val="0"/>
        </a:spcAft>
        <a:defRPr sz="8800" b="1">
          <a:solidFill>
            <a:schemeClr val="tx2"/>
          </a:solidFill>
          <a:latin typeface="Calibri" panose="020F0502020204030204" pitchFamily="34" charset="0"/>
        </a:defRPr>
      </a:lvl5pPr>
      <a:lvl6pPr marL="457200" algn="l" defTabSz="1828800" rtl="0" fontAlgn="base">
        <a:lnSpc>
          <a:spcPct val="90000"/>
        </a:lnSpc>
        <a:spcBef>
          <a:spcPct val="0"/>
        </a:spcBef>
        <a:spcAft>
          <a:spcPct val="0"/>
        </a:spcAft>
        <a:defRPr sz="8800" b="1">
          <a:solidFill>
            <a:schemeClr val="tx2"/>
          </a:solidFill>
          <a:latin typeface="Calibri" panose="020F0502020204030204" pitchFamily="34" charset="0"/>
        </a:defRPr>
      </a:lvl6pPr>
      <a:lvl7pPr marL="914400" algn="l" defTabSz="1828800" rtl="0" fontAlgn="base">
        <a:lnSpc>
          <a:spcPct val="90000"/>
        </a:lnSpc>
        <a:spcBef>
          <a:spcPct val="0"/>
        </a:spcBef>
        <a:spcAft>
          <a:spcPct val="0"/>
        </a:spcAft>
        <a:defRPr sz="8800" b="1">
          <a:solidFill>
            <a:schemeClr val="tx2"/>
          </a:solidFill>
          <a:latin typeface="Calibri" panose="020F0502020204030204" pitchFamily="34" charset="0"/>
        </a:defRPr>
      </a:lvl7pPr>
      <a:lvl8pPr marL="1371600" algn="l" defTabSz="1828800" rtl="0" fontAlgn="base">
        <a:lnSpc>
          <a:spcPct val="90000"/>
        </a:lnSpc>
        <a:spcBef>
          <a:spcPct val="0"/>
        </a:spcBef>
        <a:spcAft>
          <a:spcPct val="0"/>
        </a:spcAft>
        <a:defRPr sz="8800" b="1">
          <a:solidFill>
            <a:schemeClr val="tx2"/>
          </a:solidFill>
          <a:latin typeface="Calibri" panose="020F0502020204030204" pitchFamily="34" charset="0"/>
        </a:defRPr>
      </a:lvl8pPr>
      <a:lvl9pPr marL="1828800" algn="l" defTabSz="1828800" rtl="0" fontAlgn="base">
        <a:lnSpc>
          <a:spcPct val="90000"/>
        </a:lnSpc>
        <a:spcBef>
          <a:spcPct val="0"/>
        </a:spcBef>
        <a:spcAft>
          <a:spcPct val="0"/>
        </a:spcAft>
        <a:defRPr sz="8800" b="1">
          <a:solidFill>
            <a:schemeClr val="tx2"/>
          </a:solidFill>
          <a:latin typeface="Calibri" panose="020F0502020204030204" pitchFamily="34" charset="0"/>
        </a:defRPr>
      </a:lvl9pPr>
    </p:titleStyle>
    <p:bodyStyle>
      <a:lvl1pPr marL="342900" indent="-342900" algn="l" defTabSz="1828800" rtl="0" eaLnBrk="0" fontAlgn="base" hangingPunct="0">
        <a:lnSpc>
          <a:spcPct val="90000"/>
        </a:lnSpc>
        <a:spcBef>
          <a:spcPts val="2000"/>
        </a:spcBef>
        <a:spcAft>
          <a:spcPct val="0"/>
        </a:spcAft>
        <a:buFont typeface="Arial" panose="020B0604020202020204" pitchFamily="34" charset="0"/>
        <a:defRPr sz="5600" kern="1200">
          <a:solidFill>
            <a:schemeClr val="tx1"/>
          </a:solidFill>
          <a:latin typeface="+mn-lt"/>
          <a:ea typeface="+mn-ea"/>
          <a:cs typeface="+mn-cs"/>
        </a:defRPr>
      </a:lvl1pPr>
      <a:lvl2pPr marL="914400" indent="-457200" algn="l" defTabSz="1828800" rtl="0" eaLnBrk="0" fontAlgn="base" hangingPunct="0">
        <a:lnSpc>
          <a:spcPct val="90000"/>
        </a:lnSpc>
        <a:spcBef>
          <a:spcPts val="1000"/>
        </a:spcBef>
        <a:spcAft>
          <a:spcPct val="0"/>
        </a:spcAft>
        <a:buFont typeface="Arial" panose="020B0604020202020204" pitchFamily="34" charset="0"/>
        <a:defRPr sz="4800" kern="1200">
          <a:solidFill>
            <a:schemeClr val="tx1"/>
          </a:solidFill>
          <a:latin typeface="+mn-lt"/>
          <a:ea typeface="+mn-ea"/>
          <a:cs typeface="+mn-cs"/>
        </a:defRPr>
      </a:lvl2pPr>
      <a:lvl3pPr marL="1828800" indent="-914400" algn="l" defTabSz="1828800" rtl="0" eaLnBrk="0" fontAlgn="base" hangingPunct="0">
        <a:lnSpc>
          <a:spcPct val="90000"/>
        </a:lnSpc>
        <a:spcBef>
          <a:spcPts val="1000"/>
        </a:spcBef>
        <a:spcAft>
          <a:spcPct val="0"/>
        </a:spcAft>
        <a:buFont typeface="Arial" panose="020B0604020202020204" pitchFamily="34" charset="0"/>
        <a:defRPr sz="4000" kern="1200">
          <a:solidFill>
            <a:schemeClr val="tx1"/>
          </a:solidFill>
          <a:latin typeface="+mn-lt"/>
          <a:ea typeface="+mn-ea"/>
          <a:cs typeface="+mn-cs"/>
        </a:defRPr>
      </a:lvl3pPr>
      <a:lvl4pPr marL="2743200" indent="-13716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4pPr>
      <a:lvl5pPr marL="3657600" indent="-1828800" algn="l" defTabSz="1828800" rtl="0" eaLnBrk="0" fontAlgn="base" hangingPunct="0">
        <a:lnSpc>
          <a:spcPct val="90000"/>
        </a:lnSpc>
        <a:spcBef>
          <a:spcPts val="1000"/>
        </a:spcBef>
        <a:spcAft>
          <a:spcPct val="0"/>
        </a:spcAft>
        <a:buFont typeface="Arial" panose="020B0604020202020204" pitchFamily="34" charset="0"/>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depreter.ro/terapia-depresiei-depreter/" TargetMode="Externa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095A-9A6B-EB6B-4204-ADF9C87C1E85}"/>
              </a:ext>
            </a:extLst>
          </p:cNvPr>
          <p:cNvSpPr>
            <a:spLocks noGrp="1"/>
          </p:cNvSpPr>
          <p:nvPr>
            <p:ph type="ctrTitle"/>
          </p:nvPr>
        </p:nvSpPr>
        <p:spPr>
          <a:xfrm>
            <a:off x="8924925" y="7848600"/>
            <a:ext cx="12038013" cy="3051175"/>
          </a:xfrm>
        </p:spPr>
        <p:txBody>
          <a:bodyPr/>
          <a:lstStyle/>
          <a:p>
            <a:pPr eaLnBrk="1" hangingPunct="1">
              <a:defRPr/>
            </a:pPr>
            <a:r>
              <a:rPr lang="ro-RO" dirty="0"/>
              <a:t>DEPRESIA LA ADOLESCENȚI</a:t>
            </a:r>
            <a:br>
              <a:rPr lang="ro-RO" dirty="0"/>
            </a:br>
            <a:r>
              <a:rPr lang="ro-RO" dirty="0"/>
              <a:t>Material destinat adolescenților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654D7-D26A-6B88-06DD-483DF28AD655}"/>
              </a:ext>
            </a:extLst>
          </p:cNvPr>
          <p:cNvSpPr>
            <a:spLocks noGrp="1"/>
          </p:cNvSpPr>
          <p:nvPr>
            <p:ph type="title"/>
          </p:nvPr>
        </p:nvSpPr>
        <p:spPr>
          <a:xfrm>
            <a:off x="2879725" y="1006475"/>
            <a:ext cx="9783763" cy="1501775"/>
          </a:xfrm>
        </p:spPr>
        <p:txBody>
          <a:bodyPr/>
          <a:lstStyle/>
          <a:p>
            <a:pPr>
              <a:defRPr/>
            </a:pPr>
            <a:r>
              <a:rPr lang="ro-RO" sz="4400" dirty="0"/>
              <a:t>Ce este depresia la adolescenți?</a:t>
            </a:r>
            <a:br>
              <a:rPr lang="ro-RO" dirty="0"/>
            </a:br>
            <a:endParaRPr lang="ro-RO" dirty="0"/>
          </a:p>
        </p:txBody>
      </p:sp>
      <p:sp>
        <p:nvSpPr>
          <p:cNvPr id="4" name="Content Placeholder 3">
            <a:extLst>
              <a:ext uri="{FF2B5EF4-FFF2-40B4-BE49-F238E27FC236}">
                <a16:creationId xmlns:a16="http://schemas.microsoft.com/office/drawing/2014/main" id="{BE99ADF9-422E-EE83-FA8E-799C95E484AC}"/>
              </a:ext>
            </a:extLst>
          </p:cNvPr>
          <p:cNvSpPr>
            <a:spLocks noGrp="1"/>
          </p:cNvSpPr>
          <p:nvPr>
            <p:ph sz="half" idx="1"/>
          </p:nvPr>
        </p:nvSpPr>
        <p:spPr>
          <a:xfrm>
            <a:off x="2879725" y="2840038"/>
            <a:ext cx="9729788" cy="10404475"/>
          </a:xfrm>
        </p:spPr>
        <p:txBody>
          <a:bodyPr>
            <a:normAutofit fontScale="85000" lnSpcReduction="10000"/>
          </a:bodyPr>
          <a:lstStyle/>
          <a:p>
            <a:pPr marL="457200" indent="-457200" algn="just">
              <a:buClr>
                <a:srgbClr val="FF0000"/>
              </a:buClr>
              <a:buFont typeface="Wingdings" pitchFamily="2" charset="2"/>
              <a:buChar char="§"/>
              <a:defRPr/>
            </a:pPr>
            <a:r>
              <a:rPr lang="vi-VN" sz="3600" dirty="0">
                <a:solidFill>
                  <a:srgbClr val="002060"/>
                </a:solidFill>
                <a:latin typeface="Calibri" pitchFamily="34" charset="0"/>
                <a:cs typeface="Calibri" pitchFamily="34" charset="0"/>
              </a:rPr>
              <a:t>Anii adolescenței pot fi foarte grei și este perfect normal să te simți trist sau nervos din când în când. Dar dacă aceste sentimente nu dispar sau devin atât de intense încât te simți copleșit, trist aproape tot timpul și lipsit de speranță, este posibil să suferi de depresie.</a:t>
            </a:r>
            <a:endParaRPr lang="ro-RO" sz="3600" dirty="0">
              <a:solidFill>
                <a:srgbClr val="002060"/>
              </a:solidFill>
              <a:cs typeface="Calibri" pitchFamily="34" charset="0"/>
            </a:endParaRPr>
          </a:p>
          <a:p>
            <a:pPr marL="457200" indent="-457200" algn="just">
              <a:buClr>
                <a:srgbClr val="FF0000"/>
              </a:buClr>
              <a:buFont typeface="Wingdings" pitchFamily="2" charset="2"/>
              <a:buChar char="§"/>
              <a:defRPr/>
            </a:pPr>
            <a:r>
              <a:rPr lang="vi-VN" sz="3600" dirty="0">
                <a:solidFill>
                  <a:srgbClr val="002060"/>
                </a:solidFill>
                <a:latin typeface="Calibri" pitchFamily="34" charset="0"/>
                <a:cs typeface="Calibri" pitchFamily="34" charset="0"/>
              </a:rPr>
              <a:t>Este important să recunoști semnele depresiei, pentru că depresia înseamnă mai mult decât a </a:t>
            </a:r>
            <a:r>
              <a:rPr lang="ro-RO" sz="3600" dirty="0">
                <a:solidFill>
                  <a:srgbClr val="002060"/>
                </a:solidFill>
                <a:cs typeface="Calibri" pitchFamily="34" charset="0"/>
              </a:rPr>
              <a:t>simți că ai </a:t>
            </a:r>
            <a:r>
              <a:rPr lang="vi-VN" sz="3600" dirty="0">
                <a:solidFill>
                  <a:srgbClr val="002060"/>
                </a:solidFill>
                <a:latin typeface="Calibri" pitchFamily="34" charset="0"/>
                <a:cs typeface="Calibri" pitchFamily="34" charset="0"/>
              </a:rPr>
              <a:t>câteva zile proast</a:t>
            </a:r>
            <a:r>
              <a:rPr lang="ro-RO" sz="3600" dirty="0">
                <a:solidFill>
                  <a:srgbClr val="002060"/>
                </a:solidFill>
                <a:cs typeface="Calibri" pitchFamily="34" charset="0"/>
              </a:rPr>
              <a:t>e și că nimeni nu pare să te înțeleagă.</a:t>
            </a:r>
          </a:p>
          <a:p>
            <a:pPr marL="457200" indent="-457200" algn="just">
              <a:buClr>
                <a:srgbClr val="FF0000"/>
              </a:buClr>
              <a:buFont typeface="Wingdings" pitchFamily="2" charset="2"/>
              <a:buChar char="§"/>
              <a:defRPr/>
            </a:pPr>
            <a:r>
              <a:rPr lang="vi-VN" sz="3600" dirty="0">
                <a:solidFill>
                  <a:srgbClr val="002060"/>
                </a:solidFill>
                <a:latin typeface="Calibri" pitchFamily="34" charset="0"/>
                <a:cs typeface="Calibri" pitchFamily="34" charset="0"/>
              </a:rPr>
              <a:t>Depresia este o tulburare de dispoziție serioasă și debilitantă, care poate schimba modul în care gândești, te simți și funcționezi în viața de zi cu zi, cauzând probleme acasă, la școală și în viața socială. </a:t>
            </a:r>
            <a:endParaRPr lang="ro-RO" sz="3600" dirty="0">
              <a:solidFill>
                <a:srgbClr val="002060"/>
              </a:solidFill>
              <a:cs typeface="Calibri" pitchFamily="34" charset="0"/>
            </a:endParaRPr>
          </a:p>
          <a:p>
            <a:pPr marL="457200" indent="-457200" algn="just">
              <a:buClr>
                <a:srgbClr val="FF0000"/>
              </a:buClr>
              <a:buFont typeface="Wingdings" pitchFamily="2" charset="2"/>
              <a:buChar char="§"/>
              <a:defRPr/>
            </a:pPr>
            <a:r>
              <a:rPr lang="vi-VN" sz="3600" dirty="0">
                <a:solidFill>
                  <a:srgbClr val="002060"/>
                </a:solidFill>
                <a:latin typeface="Calibri" pitchFamily="34" charset="0"/>
                <a:cs typeface="Calibri" pitchFamily="34" charset="0"/>
              </a:rPr>
              <a:t>Depresia este mult mai frecventă la adolescenți decât ai putea crede. Presiunile școlare crescute, provocările sociale, schimbările hormonale, dar și alți factori, </a:t>
            </a:r>
            <a:r>
              <a:rPr lang="ro-RO" sz="3600" dirty="0">
                <a:solidFill>
                  <a:srgbClr val="002060"/>
                </a:solidFill>
                <a:cs typeface="Calibri" pitchFamily="34" charset="0"/>
              </a:rPr>
              <a:t>pot contribui la instalarea depresiei.</a:t>
            </a:r>
            <a:br>
              <a:rPr lang="vi-VN" sz="3600" dirty="0">
                <a:solidFill>
                  <a:srgbClr val="002060"/>
                </a:solidFill>
                <a:latin typeface="Calibri" pitchFamily="34" charset="0"/>
                <a:cs typeface="Calibri" pitchFamily="34" charset="0"/>
              </a:rPr>
            </a:br>
            <a:br>
              <a:rPr lang="vi-VN" sz="3600" dirty="0">
                <a:solidFill>
                  <a:srgbClr val="002060"/>
                </a:solidFill>
                <a:latin typeface="Calibri" pitchFamily="34" charset="0"/>
                <a:cs typeface="Calibri" pitchFamily="34" charset="0"/>
              </a:rPr>
            </a:br>
            <a:r>
              <a:rPr lang="vi-VN" sz="4300" dirty="0">
                <a:solidFill>
                  <a:srgbClr val="002060"/>
                </a:solidFill>
                <a:latin typeface="Calibri" pitchFamily="34" charset="0"/>
                <a:cs typeface="Calibri" pitchFamily="34" charset="0"/>
              </a:rPr>
              <a:t>Nu ești singur și depresia ta nu este un semn de slăbiciune sau un defect de caracter!</a:t>
            </a:r>
            <a:br>
              <a:rPr lang="vi-VN" sz="4300" dirty="0">
                <a:solidFill>
                  <a:srgbClr val="002060"/>
                </a:solidFill>
                <a:latin typeface="Calibri" pitchFamily="34" charset="0"/>
                <a:cs typeface="Calibri" pitchFamily="34" charset="0"/>
              </a:rPr>
            </a:br>
            <a:br>
              <a:rPr lang="vi-VN" sz="4300" dirty="0">
                <a:solidFill>
                  <a:srgbClr val="002060"/>
                </a:solidFill>
                <a:latin typeface="Calibri" pitchFamily="34" charset="0"/>
                <a:cs typeface="Calibri" pitchFamily="34" charset="0"/>
              </a:rPr>
            </a:br>
            <a:endParaRPr lang="ro-RO" sz="3600" dirty="0">
              <a:solidFill>
                <a:srgbClr val="002060"/>
              </a:solidFill>
              <a:cs typeface="Calibri" pitchFamily="34" charset="0"/>
            </a:endParaRPr>
          </a:p>
          <a:p>
            <a:pPr algn="just">
              <a:buClr>
                <a:srgbClr val="FF0000"/>
              </a:buClr>
              <a:buFont typeface="Arial" charset="0"/>
              <a:buNone/>
              <a:defRPr/>
            </a:pPr>
            <a:r>
              <a:rPr lang="vi-VN" sz="2400" dirty="0">
                <a:solidFill>
                  <a:srgbClr val="002060"/>
                </a:solidFill>
                <a:latin typeface="Calibri" pitchFamily="34" charset="0"/>
                <a:cs typeface="Calibri" pitchFamily="34" charset="0"/>
              </a:rPr>
              <a:t>Sursa:https://www.helpguide.org/articles/depression/teenagers-guide-to-depression.htm</a:t>
            </a:r>
            <a:endParaRPr lang="ro-RO" sz="2400" dirty="0">
              <a:solidFill>
                <a:srgbClr val="002060"/>
              </a:solidFill>
              <a:cs typeface="Calibri" pitchFamily="34" charset="0"/>
            </a:endParaRPr>
          </a:p>
          <a:p>
            <a:pPr algn="just">
              <a:buClr>
                <a:srgbClr val="FF0000"/>
              </a:buClr>
              <a:buFont typeface="Arial" charset="0"/>
              <a:buNone/>
              <a:defRPr/>
            </a:pPr>
            <a:r>
              <a:rPr lang="ro-RO" sz="2400" dirty="0">
                <a:solidFill>
                  <a:srgbClr val="002060"/>
                </a:solidFill>
                <a:cs typeface="Calibri" pitchFamily="34" charset="0"/>
              </a:rPr>
              <a:t>https://www.erikaslighthouse.org/the-toolbox/learn-about-depression/</a:t>
            </a:r>
          </a:p>
          <a:p>
            <a:pPr marL="457200" indent="-457200">
              <a:buFont typeface="Wingdings" pitchFamily="2" charset="2"/>
              <a:buChar char="§"/>
              <a:defRPr/>
            </a:pPr>
            <a:endParaRPr lang="ro-RO" dirty="0"/>
          </a:p>
          <a:p>
            <a:pPr marL="457200" indent="-457200">
              <a:buFont typeface="Wingdings" pitchFamily="2" charset="2"/>
              <a:buChar char="§"/>
              <a:defRPr/>
            </a:pPr>
            <a:endParaRPr lang="ro-RO" dirty="0"/>
          </a:p>
          <a:p>
            <a:pPr marL="457200" indent="-457200">
              <a:buFont typeface="Wingdings" pitchFamily="2" charset="2"/>
              <a:buChar char="§"/>
              <a:defRPr/>
            </a:pPr>
            <a:endParaRPr lang="ro-RO" dirty="0"/>
          </a:p>
        </p:txBody>
      </p:sp>
      <p:sp>
        <p:nvSpPr>
          <p:cNvPr id="19460" name="Slide Number Placeholder 4">
            <a:extLst>
              <a:ext uri="{FF2B5EF4-FFF2-40B4-BE49-F238E27FC236}">
                <a16:creationId xmlns:a16="http://schemas.microsoft.com/office/drawing/2014/main" id="{A9DC970E-3406-EB3B-4C62-E00B875C852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820D3A25-2425-4F78-B092-24FA4428EDE6}" type="slidenum">
              <a:rPr lang="ro-RO" altLang="en-US">
                <a:solidFill>
                  <a:schemeClr val="bg1"/>
                </a:solidFill>
              </a:rPr>
              <a:pPr/>
              <a:t>2</a:t>
            </a:fld>
            <a:endParaRPr lang="ro-RO" altLang="en-US">
              <a:solidFill>
                <a:schemeClr val="bg1"/>
              </a:solidFill>
            </a:endParaRPr>
          </a:p>
        </p:txBody>
      </p:sp>
      <p:pic>
        <p:nvPicPr>
          <p:cNvPr id="19461" name="Picture 3">
            <a:extLst>
              <a:ext uri="{FF2B5EF4-FFF2-40B4-BE49-F238E27FC236}">
                <a16:creationId xmlns:a16="http://schemas.microsoft.com/office/drawing/2014/main" id="{BC567092-7247-2956-513D-4DCB41C6A3EE}"/>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6577" b="6577"/>
          <a:stretch>
            <a:fillRect/>
          </a:stretch>
        </p:blipFill>
        <p:spPr>
          <a:xfrm>
            <a:off x="12700000" y="2470150"/>
            <a:ext cx="11925300" cy="71548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52916E-6CC1-777D-DDC6-8B282FBCA1B8}"/>
              </a:ext>
            </a:extLst>
          </p:cNvPr>
          <p:cNvSpPr>
            <a:spLocks noGrp="1"/>
          </p:cNvSpPr>
          <p:nvPr>
            <p:ph type="title"/>
          </p:nvPr>
        </p:nvSpPr>
        <p:spPr>
          <a:xfrm>
            <a:off x="2863850" y="685800"/>
            <a:ext cx="7097713" cy="1503363"/>
          </a:xfrm>
        </p:spPr>
        <p:txBody>
          <a:bodyPr/>
          <a:lstStyle/>
          <a:p>
            <a:pPr>
              <a:defRPr/>
            </a:pPr>
            <a:r>
              <a:rPr lang="ro-RO" sz="4000" dirty="0">
                <a:solidFill>
                  <a:srgbClr val="FF0000"/>
                </a:solidFill>
              </a:rPr>
              <a:t>Ce simte un adolescent </a:t>
            </a:r>
            <a:br>
              <a:rPr lang="ro-RO" sz="4000" dirty="0">
                <a:solidFill>
                  <a:srgbClr val="FF0000"/>
                </a:solidFill>
              </a:rPr>
            </a:br>
            <a:r>
              <a:rPr lang="ro-RO" sz="4000" dirty="0">
                <a:solidFill>
                  <a:srgbClr val="FF0000"/>
                </a:solidFill>
              </a:rPr>
              <a:t>cu depresie?</a:t>
            </a:r>
          </a:p>
        </p:txBody>
      </p:sp>
      <p:sp>
        <p:nvSpPr>
          <p:cNvPr id="4" name="Content Placeholder 3">
            <a:extLst>
              <a:ext uri="{FF2B5EF4-FFF2-40B4-BE49-F238E27FC236}">
                <a16:creationId xmlns:a16="http://schemas.microsoft.com/office/drawing/2014/main" id="{320A3099-5A2F-A0B6-D88D-E296DA74D144}"/>
              </a:ext>
            </a:extLst>
          </p:cNvPr>
          <p:cNvSpPr>
            <a:spLocks noGrp="1"/>
          </p:cNvSpPr>
          <p:nvPr>
            <p:ph sz="half" idx="1"/>
          </p:nvPr>
        </p:nvSpPr>
        <p:spPr>
          <a:xfrm>
            <a:off x="17751425" y="2114550"/>
            <a:ext cx="5759450" cy="10796588"/>
          </a:xfrm>
        </p:spPr>
        <p:txBody>
          <a:bodyPr/>
          <a:lstStyle/>
          <a:p>
            <a:pPr marL="457200" indent="-457200">
              <a:buClr>
                <a:srgbClr val="FF0000"/>
              </a:buClr>
              <a:buFont typeface="Arial" panose="020B0604020202020204" pitchFamily="34" charset="0"/>
              <a:buChar char="•"/>
              <a:defRPr/>
            </a:pPr>
            <a:r>
              <a:rPr lang="ro-RO" sz="3200" dirty="0">
                <a:solidFill>
                  <a:srgbClr val="002060"/>
                </a:solidFill>
              </a:rPr>
              <a:t>Consum de droguri sau alcool;</a:t>
            </a:r>
          </a:p>
          <a:p>
            <a:pPr marL="457200" indent="-457200">
              <a:buClr>
                <a:srgbClr val="FF0000"/>
              </a:buClr>
              <a:buFont typeface="Arial" panose="020B0604020202020204" pitchFamily="34" charset="0"/>
              <a:buChar char="•"/>
              <a:defRPr/>
            </a:pPr>
            <a:r>
              <a:rPr lang="ro-RO" sz="3200" dirty="0">
                <a:solidFill>
                  <a:srgbClr val="002060"/>
                </a:solidFill>
              </a:rPr>
              <a:t>Fugă de acasă;</a:t>
            </a:r>
          </a:p>
          <a:p>
            <a:pPr marL="457200" indent="-457200">
              <a:buClr>
                <a:srgbClr val="FF0000"/>
              </a:buClr>
              <a:buFont typeface="Arial" panose="020B0604020202020204" pitchFamily="34" charset="0"/>
              <a:buChar char="•"/>
              <a:defRPr/>
            </a:pPr>
            <a:r>
              <a:rPr lang="ro-RO" sz="3200" dirty="0" err="1">
                <a:solidFill>
                  <a:srgbClr val="002060"/>
                </a:solidFill>
              </a:rPr>
              <a:t>Nefrecventarea</a:t>
            </a:r>
            <a:r>
              <a:rPr lang="ro-RO" sz="3200" dirty="0">
                <a:solidFill>
                  <a:srgbClr val="002060"/>
                </a:solidFill>
              </a:rPr>
              <a:t> orelor de curs;</a:t>
            </a:r>
          </a:p>
          <a:p>
            <a:pPr marL="457200" indent="-457200">
              <a:buClr>
                <a:srgbClr val="FF0000"/>
              </a:buClr>
              <a:buFont typeface="Arial" panose="020B0604020202020204" pitchFamily="34" charset="0"/>
              <a:buChar char="•"/>
              <a:defRPr/>
            </a:pPr>
            <a:r>
              <a:rPr lang="ro-RO" sz="3200" dirty="0">
                <a:solidFill>
                  <a:srgbClr val="002060"/>
                </a:solidFill>
              </a:rPr>
              <a:t>Rezultate școlare slabe;</a:t>
            </a:r>
          </a:p>
          <a:p>
            <a:pPr marL="457200" indent="-457200">
              <a:buClr>
                <a:srgbClr val="FF0000"/>
              </a:buClr>
              <a:buFont typeface="Arial" panose="020B0604020202020204" pitchFamily="34" charset="0"/>
              <a:buChar char="•"/>
              <a:defRPr/>
            </a:pPr>
            <a:r>
              <a:rPr lang="ro-RO" sz="3200" dirty="0">
                <a:solidFill>
                  <a:srgbClr val="002060"/>
                </a:solidFill>
              </a:rPr>
              <a:t>Schimbarea cercului de prieteni;</a:t>
            </a:r>
          </a:p>
          <a:p>
            <a:pPr marL="457200" indent="-457200">
              <a:buClr>
                <a:srgbClr val="FF0000"/>
              </a:buClr>
              <a:buFont typeface="Arial" panose="020B0604020202020204" pitchFamily="34" charset="0"/>
              <a:buChar char="•"/>
              <a:defRPr/>
            </a:pPr>
            <a:r>
              <a:rPr lang="ro-RO" sz="3200" dirty="0">
                <a:solidFill>
                  <a:srgbClr val="002060"/>
                </a:solidFill>
              </a:rPr>
              <a:t>Izolare față de familie, prieteni;</a:t>
            </a:r>
          </a:p>
          <a:p>
            <a:pPr marL="457200" indent="-457200">
              <a:buClr>
                <a:srgbClr val="FF0000"/>
              </a:buClr>
              <a:buFont typeface="Arial" panose="020B0604020202020204" pitchFamily="34" charset="0"/>
              <a:buChar char="•"/>
              <a:defRPr/>
            </a:pPr>
            <a:r>
              <a:rPr lang="ro-RO" sz="3200" dirty="0">
                <a:solidFill>
                  <a:srgbClr val="002060"/>
                </a:solidFill>
              </a:rPr>
              <a:t>Dureri fizice care nu sunt explicate de vreo afecțiune medicală;</a:t>
            </a:r>
          </a:p>
          <a:p>
            <a:pPr marL="457200" indent="-457200">
              <a:buClr>
                <a:srgbClr val="FF0000"/>
              </a:buClr>
              <a:buFont typeface="Arial" panose="020B0604020202020204" pitchFamily="34" charset="0"/>
              <a:buChar char="•"/>
              <a:defRPr/>
            </a:pPr>
            <a:r>
              <a:rPr lang="ro-RO" sz="3200" dirty="0">
                <a:solidFill>
                  <a:srgbClr val="002060"/>
                </a:solidFill>
              </a:rPr>
              <a:t>Comportament violent, agresiune;</a:t>
            </a:r>
          </a:p>
          <a:p>
            <a:pPr marL="457200" indent="-457200">
              <a:buClr>
                <a:srgbClr val="FF0000"/>
              </a:buClr>
              <a:buFont typeface="Arial" panose="020B0604020202020204" pitchFamily="34" charset="0"/>
              <a:buChar char="•"/>
              <a:defRPr/>
            </a:pPr>
            <a:r>
              <a:rPr lang="ro-RO" sz="3200" dirty="0">
                <a:solidFill>
                  <a:srgbClr val="002060"/>
                </a:solidFill>
              </a:rPr>
              <a:t>Debut precoce al vieții sexuale, promiscuitate;</a:t>
            </a:r>
          </a:p>
          <a:p>
            <a:pPr marL="457200" indent="-457200">
              <a:buClr>
                <a:srgbClr val="FF0000"/>
              </a:buClr>
              <a:buFont typeface="Arial" panose="020B0604020202020204" pitchFamily="34" charset="0"/>
              <a:buChar char="•"/>
              <a:defRPr/>
            </a:pPr>
            <a:r>
              <a:rPr lang="ro-RO" sz="3200" dirty="0">
                <a:solidFill>
                  <a:srgbClr val="002060"/>
                </a:solidFill>
              </a:rPr>
              <a:t>Lipsă de îngrijire personală.</a:t>
            </a:r>
          </a:p>
          <a:p>
            <a:pPr marL="457200" indent="-457200">
              <a:buClr>
                <a:srgbClr val="FF0000"/>
              </a:buClr>
              <a:buFont typeface="Arial" panose="020B0604020202020204" pitchFamily="34" charset="0"/>
              <a:buChar char="•"/>
              <a:defRPr/>
            </a:pPr>
            <a:endParaRPr lang="ro-RO" dirty="0">
              <a:solidFill>
                <a:srgbClr val="002060"/>
              </a:solidFill>
            </a:endParaRPr>
          </a:p>
          <a:p>
            <a:pPr>
              <a:buClr>
                <a:srgbClr val="FF0000"/>
              </a:buClr>
              <a:buFont typeface="Arial" charset="0"/>
              <a:buNone/>
              <a:defRPr/>
            </a:pPr>
            <a:endParaRPr lang="ro-RO" dirty="0">
              <a:solidFill>
                <a:srgbClr val="002060"/>
              </a:solidFill>
            </a:endParaRPr>
          </a:p>
        </p:txBody>
      </p:sp>
      <p:sp>
        <p:nvSpPr>
          <p:cNvPr id="20484" name="Slide Number Placeholder 4">
            <a:extLst>
              <a:ext uri="{FF2B5EF4-FFF2-40B4-BE49-F238E27FC236}">
                <a16:creationId xmlns:a16="http://schemas.microsoft.com/office/drawing/2014/main" id="{27E7C7E5-C161-E620-EEF1-7EF7E51B7AE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2544561F-E7CD-4604-A86B-8A46408E3333}" type="slidenum">
              <a:rPr lang="ro-RO" altLang="en-US">
                <a:solidFill>
                  <a:schemeClr val="bg1"/>
                </a:solidFill>
              </a:rPr>
              <a:pPr/>
              <a:t>3</a:t>
            </a:fld>
            <a:endParaRPr lang="ro-RO" altLang="en-US">
              <a:solidFill>
                <a:schemeClr val="bg1"/>
              </a:solidFill>
            </a:endParaRPr>
          </a:p>
        </p:txBody>
      </p:sp>
      <p:sp>
        <p:nvSpPr>
          <p:cNvPr id="6" name="Content Placeholder 3">
            <a:extLst>
              <a:ext uri="{FF2B5EF4-FFF2-40B4-BE49-F238E27FC236}">
                <a16:creationId xmlns:a16="http://schemas.microsoft.com/office/drawing/2014/main" id="{B25F039D-AE04-AE57-0D2A-998C6A738BF6}"/>
              </a:ext>
            </a:extLst>
          </p:cNvPr>
          <p:cNvSpPr>
            <a:spLocks noGrp="1"/>
          </p:cNvSpPr>
          <p:nvPr>
            <p:ph sz="half" idx="1"/>
          </p:nvPr>
        </p:nvSpPr>
        <p:spPr>
          <a:xfrm>
            <a:off x="2230438" y="2243138"/>
            <a:ext cx="6465887" cy="11222037"/>
          </a:xfrm>
        </p:spPr>
        <p:txBody>
          <a:bodyPr>
            <a:normAutofit fontScale="92500" lnSpcReduction="10000"/>
          </a:bodyPr>
          <a:lstStyle/>
          <a:p>
            <a:pPr marL="457200" indent="-457200" algn="just">
              <a:buClr>
                <a:srgbClr val="FF0000"/>
              </a:buClr>
              <a:buFont typeface="Arial" panose="020B0604020202020204" pitchFamily="34" charset="0"/>
              <a:buChar char="•"/>
              <a:defRPr/>
            </a:pPr>
            <a:r>
              <a:rPr lang="en-US" sz="3600" dirty="0" err="1">
                <a:solidFill>
                  <a:schemeClr val="tx2"/>
                </a:solidFill>
              </a:rPr>
              <a:t>Te</a:t>
            </a:r>
            <a:r>
              <a:rPr lang="en-US" sz="3600" dirty="0">
                <a:solidFill>
                  <a:schemeClr val="tx2"/>
                </a:solidFill>
              </a:rPr>
              <a:t> </a:t>
            </a:r>
            <a:r>
              <a:rPr lang="en-US" sz="3600" dirty="0" err="1">
                <a:solidFill>
                  <a:schemeClr val="tx2"/>
                </a:solidFill>
              </a:rPr>
              <a:t>sim</a:t>
            </a:r>
            <a:r>
              <a:rPr lang="ro-RO" sz="3600" dirty="0">
                <a:solidFill>
                  <a:schemeClr val="tx2"/>
                </a:solidFill>
              </a:rPr>
              <a:t>ți mai tot timpul trist, singur, lipsit de speranță, nervos;</a:t>
            </a:r>
          </a:p>
          <a:p>
            <a:pPr marL="457200" indent="-457200" algn="just">
              <a:buClr>
                <a:srgbClr val="FF0000"/>
              </a:buClr>
              <a:buFont typeface="Arial" panose="020B0604020202020204" pitchFamily="34" charset="0"/>
              <a:buChar char="•"/>
              <a:defRPr/>
            </a:pPr>
            <a:r>
              <a:rPr lang="ro-RO" sz="3600" dirty="0">
                <a:solidFill>
                  <a:schemeClr val="tx2"/>
                </a:solidFill>
              </a:rPr>
              <a:t>Activitățile care îți plăceau nu îți mai aduc bucurie;</a:t>
            </a:r>
          </a:p>
          <a:p>
            <a:pPr marL="457200" indent="-457200" algn="just">
              <a:buClr>
                <a:srgbClr val="FF0000"/>
              </a:buClr>
              <a:buFont typeface="Arial" panose="020B0604020202020204" pitchFamily="34" charset="0"/>
              <a:buChar char="•"/>
              <a:defRPr/>
            </a:pPr>
            <a:r>
              <a:rPr lang="ro-RO" sz="3600" dirty="0">
                <a:solidFill>
                  <a:schemeClr val="tx2"/>
                </a:solidFill>
              </a:rPr>
              <a:t>Plângi ușor din aproape orice;</a:t>
            </a:r>
          </a:p>
          <a:p>
            <a:pPr marL="457200" indent="-457200" algn="just">
              <a:buClr>
                <a:srgbClr val="FF0000"/>
              </a:buClr>
              <a:buFont typeface="Arial" panose="020B0604020202020204" pitchFamily="34" charset="0"/>
              <a:buChar char="•"/>
              <a:defRPr/>
            </a:pPr>
            <a:r>
              <a:rPr lang="ro-RO" sz="3600" dirty="0">
                <a:solidFill>
                  <a:schemeClr val="tx2"/>
                </a:solidFill>
              </a:rPr>
              <a:t>Nu ai poftă de mâncare sau mănânci prea mult;</a:t>
            </a:r>
          </a:p>
          <a:p>
            <a:pPr marL="457200" indent="-457200" algn="just">
              <a:buClr>
                <a:srgbClr val="FF0000"/>
              </a:buClr>
              <a:buFont typeface="Arial" panose="020B0604020202020204" pitchFamily="34" charset="0"/>
              <a:buChar char="•"/>
              <a:defRPr/>
            </a:pPr>
            <a:r>
              <a:rPr lang="ro-RO" sz="3600" dirty="0">
                <a:solidFill>
                  <a:schemeClr val="tx2"/>
                </a:solidFill>
              </a:rPr>
              <a:t>Nu poți dormi sau dormi mai mult ca de obicei;</a:t>
            </a:r>
          </a:p>
          <a:p>
            <a:pPr marL="457200" indent="-457200" algn="just">
              <a:buClr>
                <a:srgbClr val="FF0000"/>
              </a:buClr>
              <a:buFont typeface="Arial" panose="020B0604020202020204" pitchFamily="34" charset="0"/>
              <a:buChar char="•"/>
              <a:defRPr/>
            </a:pPr>
            <a:r>
              <a:rPr lang="ro-RO" sz="3600" dirty="0">
                <a:solidFill>
                  <a:schemeClr val="tx2"/>
                </a:solidFill>
              </a:rPr>
              <a:t>Te simți mereu obosit și lipsit de energie;</a:t>
            </a:r>
          </a:p>
          <a:p>
            <a:pPr marL="457200" indent="-457200" algn="just">
              <a:buClr>
                <a:srgbClr val="FF0000"/>
              </a:buClr>
              <a:buFont typeface="Arial" panose="020B0604020202020204" pitchFamily="34" charset="0"/>
              <a:buChar char="•"/>
              <a:defRPr/>
            </a:pPr>
            <a:r>
              <a:rPr lang="ro-RO" sz="3600" dirty="0">
                <a:solidFill>
                  <a:schemeClr val="tx2"/>
                </a:solidFill>
              </a:rPr>
              <a:t>Întâmpini dificultăți de concentrare legate de activitățile de la școală;</a:t>
            </a:r>
          </a:p>
          <a:p>
            <a:pPr marL="457200" indent="-457200" algn="just">
              <a:buClr>
                <a:srgbClr val="FF0000"/>
              </a:buClr>
              <a:buFont typeface="Arial" panose="020B0604020202020204" pitchFamily="34" charset="0"/>
              <a:buChar char="•"/>
              <a:defRPr/>
            </a:pPr>
            <a:r>
              <a:rPr lang="ro-RO" sz="3600" dirty="0">
                <a:solidFill>
                  <a:schemeClr val="tx2"/>
                </a:solidFill>
              </a:rPr>
              <a:t>Ai o stimă de sine scăzută, nu te simți valoros sau ai mereu sentimente de vinovăție nejustificată;</a:t>
            </a:r>
          </a:p>
          <a:p>
            <a:pPr marL="457200" indent="-457200" algn="just">
              <a:buClr>
                <a:srgbClr val="FF0000"/>
              </a:buClr>
              <a:buFont typeface="Arial" panose="020B0604020202020204" pitchFamily="34" charset="0"/>
              <a:buChar char="•"/>
              <a:defRPr/>
            </a:pPr>
            <a:r>
              <a:rPr lang="ro-RO" sz="3600" dirty="0">
                <a:solidFill>
                  <a:schemeClr val="tx2"/>
                </a:solidFill>
              </a:rPr>
              <a:t>Te gândești că viața nu merită trăită. Îți faci un plan în privința asta sau te </a:t>
            </a:r>
            <a:r>
              <a:rPr lang="ro-RO" sz="3600" dirty="0" err="1">
                <a:solidFill>
                  <a:schemeClr val="tx2"/>
                </a:solidFill>
              </a:rPr>
              <a:t>autorănești</a:t>
            </a:r>
            <a:r>
              <a:rPr lang="ro-RO" sz="3600" dirty="0">
                <a:solidFill>
                  <a:schemeClr val="tx2"/>
                </a:solidFill>
              </a:rPr>
              <a:t>.</a:t>
            </a:r>
          </a:p>
          <a:p>
            <a:pPr marL="457200" indent="-457200">
              <a:buClr>
                <a:srgbClr val="FF0000"/>
              </a:buClr>
              <a:buFont typeface="Arial" panose="020B0604020202020204" pitchFamily="34" charset="0"/>
              <a:buChar char="•"/>
              <a:defRPr/>
            </a:pPr>
            <a:endParaRPr lang="ro-RO" dirty="0"/>
          </a:p>
          <a:p>
            <a:pPr marL="457200" indent="-457200">
              <a:buClr>
                <a:srgbClr val="FF0000"/>
              </a:buClr>
              <a:buFont typeface="Arial" panose="020B0604020202020204" pitchFamily="34" charset="0"/>
              <a:buChar char="•"/>
              <a:defRPr/>
            </a:pPr>
            <a:endParaRPr lang="ro-RO" dirty="0"/>
          </a:p>
          <a:p>
            <a:pPr marL="457200" indent="-457200">
              <a:buFont typeface="Wingdings" pitchFamily="2" charset="2"/>
              <a:buChar char="§"/>
              <a:defRPr/>
            </a:pPr>
            <a:endParaRPr lang="ro-RO" dirty="0"/>
          </a:p>
        </p:txBody>
      </p:sp>
      <p:sp>
        <p:nvSpPr>
          <p:cNvPr id="20486" name="Title 2">
            <a:extLst>
              <a:ext uri="{FF2B5EF4-FFF2-40B4-BE49-F238E27FC236}">
                <a16:creationId xmlns:a16="http://schemas.microsoft.com/office/drawing/2014/main" id="{7461A1EB-FA9D-FDD7-FF3F-5D46D5127FD7}"/>
              </a:ext>
            </a:extLst>
          </p:cNvPr>
          <p:cNvSpPr txBox="1">
            <a:spLocks/>
          </p:cNvSpPr>
          <p:nvPr/>
        </p:nvSpPr>
        <p:spPr bwMode="auto">
          <a:xfrm>
            <a:off x="16748125" y="527050"/>
            <a:ext cx="7375525"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8800">
              <a:defRPr>
                <a:solidFill>
                  <a:schemeClr val="tx1"/>
                </a:solidFill>
                <a:latin typeface="Calibri" panose="020F0502020204030204" pitchFamily="34" charset="0"/>
              </a:defRPr>
            </a:lvl1pPr>
            <a:lvl2pPr marL="742950" indent="-285750" defTabSz="1828800">
              <a:defRPr>
                <a:solidFill>
                  <a:schemeClr val="tx1"/>
                </a:solidFill>
                <a:latin typeface="Calibri" panose="020F0502020204030204" pitchFamily="34" charset="0"/>
              </a:defRPr>
            </a:lvl2pPr>
            <a:lvl3pPr marL="1143000" indent="-228600" defTabSz="1828800">
              <a:defRPr>
                <a:solidFill>
                  <a:schemeClr val="tx1"/>
                </a:solidFill>
                <a:latin typeface="Calibri" panose="020F0502020204030204" pitchFamily="34" charset="0"/>
              </a:defRPr>
            </a:lvl3pPr>
            <a:lvl4pPr marL="1600200" indent="-228600" defTabSz="1828800">
              <a:defRPr>
                <a:solidFill>
                  <a:schemeClr val="tx1"/>
                </a:solidFill>
                <a:latin typeface="Calibri" panose="020F0502020204030204" pitchFamily="34" charset="0"/>
              </a:defRPr>
            </a:lvl4pPr>
            <a:lvl5pPr marL="2057400" indent="-228600" defTabSz="1828800">
              <a:defRPr>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pPr>
            <a:r>
              <a:rPr lang="ro-RO" altLang="ro-RO" sz="4000" b="1">
                <a:solidFill>
                  <a:srgbClr val="FF0000"/>
                </a:solidFill>
              </a:rPr>
              <a:t>Schimbări comportamentale la adolescenții cu depresie</a:t>
            </a:r>
          </a:p>
        </p:txBody>
      </p:sp>
      <p:pic>
        <p:nvPicPr>
          <p:cNvPr id="20487" name="Picture 11">
            <a:extLst>
              <a:ext uri="{FF2B5EF4-FFF2-40B4-BE49-F238E27FC236}">
                <a16:creationId xmlns:a16="http://schemas.microsoft.com/office/drawing/2014/main" id="{4D35665E-D25D-73A4-D6D1-8CC316EE4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1525" y="606425"/>
            <a:ext cx="3886200" cy="850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8" name="Picture 12">
            <a:extLst>
              <a:ext uri="{FF2B5EF4-FFF2-40B4-BE49-F238E27FC236}">
                <a16:creationId xmlns:a16="http://schemas.microsoft.com/office/drawing/2014/main" id="{762ABE3A-90F4-8684-C70B-ED1CC1DB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3963" y="9283700"/>
            <a:ext cx="5632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282B97-9E95-007B-BF0A-820412F25A71}"/>
              </a:ext>
            </a:extLst>
          </p:cNvPr>
          <p:cNvSpPr>
            <a:spLocks noGrp="1"/>
          </p:cNvSpPr>
          <p:nvPr>
            <p:ph type="title"/>
          </p:nvPr>
        </p:nvSpPr>
        <p:spPr>
          <a:xfrm>
            <a:off x="2863850" y="588963"/>
            <a:ext cx="20381913" cy="1503362"/>
          </a:xfrm>
        </p:spPr>
        <p:txBody>
          <a:bodyPr/>
          <a:lstStyle/>
          <a:p>
            <a:pPr>
              <a:defRPr/>
            </a:pPr>
            <a:r>
              <a:rPr lang="ro-RO" sz="4000" dirty="0">
                <a:solidFill>
                  <a:schemeClr val="accent2"/>
                </a:solidFill>
              </a:rPr>
              <a:t>Ce poți face dacă recunoști aceste semne la tine sau la prieteni de-ai tăi:</a:t>
            </a:r>
          </a:p>
        </p:txBody>
      </p:sp>
      <p:sp>
        <p:nvSpPr>
          <p:cNvPr id="4" name="Content Placeholder 3">
            <a:extLst>
              <a:ext uri="{FF2B5EF4-FFF2-40B4-BE49-F238E27FC236}">
                <a16:creationId xmlns:a16="http://schemas.microsoft.com/office/drawing/2014/main" id="{2692FAA3-797E-0FB1-4B7D-47D2E6B686E8}"/>
              </a:ext>
            </a:extLst>
          </p:cNvPr>
          <p:cNvSpPr>
            <a:spLocks noGrp="1"/>
          </p:cNvSpPr>
          <p:nvPr>
            <p:ph sz="half" idx="1"/>
          </p:nvPr>
        </p:nvSpPr>
        <p:spPr>
          <a:xfrm>
            <a:off x="2960688" y="2133600"/>
            <a:ext cx="8653462" cy="10571163"/>
          </a:xfrm>
        </p:spPr>
        <p:txBody>
          <a:bodyPr>
            <a:normAutofit fontScale="92500" lnSpcReduction="20000"/>
          </a:bodyPr>
          <a:lstStyle/>
          <a:p>
            <a:pPr marL="457200" indent="-457200" algn="just">
              <a:buClr>
                <a:schemeClr val="accent2"/>
              </a:buClr>
              <a:buFont typeface="Wingdings" pitchFamily="2" charset="2"/>
              <a:buChar char="Ø"/>
              <a:defRPr/>
            </a:pPr>
            <a:r>
              <a:rPr lang="ro-RO" sz="3800" b="1" dirty="0">
                <a:solidFill>
                  <a:srgbClr val="002060"/>
                </a:solidFill>
              </a:rPr>
              <a:t>Vorbește cu cineva despre ceea ce simți</a:t>
            </a:r>
            <a:r>
              <a:rPr lang="ro-RO" sz="3800" dirty="0">
                <a:solidFill>
                  <a:srgbClr val="002060"/>
                </a:solidFill>
              </a:rPr>
              <a:t>! Discută sentimentele tale cu persoane în care ai încredere, prieteni apropiați, membri ai familiei.</a:t>
            </a:r>
          </a:p>
          <a:p>
            <a:pPr algn="just">
              <a:buClr>
                <a:schemeClr val="accent2"/>
              </a:buClr>
              <a:buFont typeface="Arial" charset="0"/>
              <a:buNone/>
              <a:defRPr/>
            </a:pPr>
            <a:endParaRPr lang="ro-RO" sz="3800" dirty="0">
              <a:solidFill>
                <a:srgbClr val="002060"/>
              </a:solidFill>
            </a:endParaRPr>
          </a:p>
          <a:p>
            <a:pPr marL="457200" indent="-457200" algn="just">
              <a:buClr>
                <a:schemeClr val="accent2"/>
              </a:buClr>
              <a:buFont typeface="Wingdings" pitchFamily="2" charset="2"/>
              <a:buChar char="Ø"/>
              <a:defRPr/>
            </a:pPr>
            <a:r>
              <a:rPr lang="ro-RO" sz="3800" b="1" dirty="0">
                <a:solidFill>
                  <a:srgbClr val="002060"/>
                </a:solidFill>
              </a:rPr>
              <a:t>Caută ajutor profesional!</a:t>
            </a:r>
            <a:r>
              <a:rPr lang="ro-RO" sz="3800" dirty="0">
                <a:solidFill>
                  <a:srgbClr val="002060"/>
                </a:solidFill>
              </a:rPr>
              <a:t> Apelează la consilierul din școala ta! Discută cu medicul de familie! Poți beneficia de</a:t>
            </a:r>
            <a:r>
              <a:rPr lang="ro-RO" sz="3800" b="1" dirty="0">
                <a:solidFill>
                  <a:srgbClr val="002060"/>
                </a:solidFill>
              </a:rPr>
              <a:t> ședințe gratuite de consiliere psihologică/psihoterapie </a:t>
            </a:r>
            <a:r>
              <a:rPr lang="ro-RO" sz="3800" dirty="0">
                <a:solidFill>
                  <a:srgbClr val="002060"/>
                </a:solidFill>
              </a:rPr>
              <a:t>în baza unui simplu bilet de trimitere. De asemenea, există programe on-line de terapie şi monitorizare a depresiei (</a:t>
            </a:r>
            <a:r>
              <a:rPr lang="ro-RO" sz="3800" u="sng" dirty="0">
                <a:solidFill>
                  <a:srgbClr val="002060"/>
                </a:solidFill>
                <a:hlinkClick r:id="rId2"/>
              </a:rPr>
              <a:t>https://www.depreter.ro/terapia-depresiei-depreter/</a:t>
            </a:r>
            <a:r>
              <a:rPr lang="ro-RO" sz="3800" dirty="0">
                <a:solidFill>
                  <a:srgbClr val="002060"/>
                </a:solidFill>
              </a:rPr>
              <a:t>).</a:t>
            </a:r>
          </a:p>
          <a:p>
            <a:pPr algn="just">
              <a:buClr>
                <a:schemeClr val="accent2"/>
              </a:buClr>
              <a:buFont typeface="Arial" charset="0"/>
              <a:buNone/>
              <a:defRPr/>
            </a:pPr>
            <a:r>
              <a:rPr lang="ro-RO" sz="3800" dirty="0">
                <a:solidFill>
                  <a:srgbClr val="002060"/>
                </a:solidFill>
              </a:rPr>
              <a:t> </a:t>
            </a:r>
          </a:p>
          <a:p>
            <a:pPr marL="457200" indent="-457200" algn="just">
              <a:buClr>
                <a:schemeClr val="accent2"/>
              </a:buClr>
              <a:buFont typeface="Wingdings" pitchFamily="2" charset="2"/>
              <a:buChar char="Ø"/>
              <a:defRPr/>
            </a:pPr>
            <a:r>
              <a:rPr lang="ro-RO" sz="3800" b="1" dirty="0">
                <a:solidFill>
                  <a:srgbClr val="002060"/>
                </a:solidFill>
              </a:rPr>
              <a:t>Implică-te în activități plăcute:</a:t>
            </a:r>
            <a:r>
              <a:rPr lang="ro-RO" sz="3800" dirty="0">
                <a:solidFill>
                  <a:srgbClr val="002060"/>
                </a:solidFill>
              </a:rPr>
              <a:t> chiar dacă nu simți dorința de a te implica în activități, încercarea de a face lucruri care în mod normal îți aduc bucurie poate contribui la îmbunătățirea stării tale de spirit.</a:t>
            </a:r>
          </a:p>
          <a:p>
            <a:pPr marL="457200" indent="-457200" algn="just">
              <a:buClr>
                <a:schemeClr val="accent2"/>
              </a:buClr>
              <a:buFont typeface="Wingdings" pitchFamily="2" charset="2"/>
              <a:buChar char="Ø"/>
              <a:defRPr/>
            </a:pPr>
            <a:endParaRPr lang="ro-RO" sz="3800" dirty="0">
              <a:solidFill>
                <a:srgbClr val="002060"/>
              </a:solidFill>
            </a:endParaRPr>
          </a:p>
          <a:p>
            <a:pPr algn="just">
              <a:buClr>
                <a:schemeClr val="accent2"/>
              </a:buClr>
              <a:buFont typeface="Arial" charset="0"/>
              <a:buNone/>
              <a:defRPr/>
            </a:pPr>
            <a:r>
              <a:rPr lang="ro-RO" sz="3300" cap="all" dirty="0"/>
              <a:t> </a:t>
            </a:r>
            <a:endParaRPr lang="ro-RO" sz="3300" dirty="0"/>
          </a:p>
          <a:p>
            <a:pPr>
              <a:buFont typeface="Arial" charset="0"/>
              <a:buNone/>
              <a:defRPr/>
            </a:pPr>
            <a:endParaRPr lang="ro-RO" dirty="0"/>
          </a:p>
        </p:txBody>
      </p:sp>
      <p:sp>
        <p:nvSpPr>
          <p:cNvPr id="21508" name="Slide Number Placeholder 4">
            <a:extLst>
              <a:ext uri="{FF2B5EF4-FFF2-40B4-BE49-F238E27FC236}">
                <a16:creationId xmlns:a16="http://schemas.microsoft.com/office/drawing/2014/main" id="{3496E4BC-07FD-D844-9A1A-88FD5DF823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65667A48-2D77-4B22-8A81-28A2AB3E5540}" type="slidenum">
              <a:rPr lang="ro-RO" altLang="en-US">
                <a:solidFill>
                  <a:schemeClr val="bg1"/>
                </a:solidFill>
              </a:rPr>
              <a:pPr/>
              <a:t>4</a:t>
            </a:fld>
            <a:endParaRPr lang="ro-RO" altLang="en-US">
              <a:solidFill>
                <a:schemeClr val="bg1"/>
              </a:solidFill>
            </a:endParaRPr>
          </a:p>
        </p:txBody>
      </p:sp>
      <p:pic>
        <p:nvPicPr>
          <p:cNvPr id="21509" name="Picture 3">
            <a:extLst>
              <a:ext uri="{FF2B5EF4-FFF2-40B4-BE49-F238E27FC236}">
                <a16:creationId xmlns:a16="http://schemas.microsoft.com/office/drawing/2014/main" id="{706D866D-E1C4-1161-4FAF-4A1979F1F59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5685" b="5685"/>
          <a:stretch>
            <a:fillRect/>
          </a:stretch>
        </p:blipFill>
        <p:spPr>
          <a:xfrm>
            <a:off x="17537113" y="1168400"/>
            <a:ext cx="6315075" cy="3789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5" descr="Premium Vector | Woman during a mental therapy session with a  psychotherapist or psychologist two women are sitting and talking mental  health concept vector illustration">
            <a:extLst>
              <a:ext uri="{FF2B5EF4-FFF2-40B4-BE49-F238E27FC236}">
                <a16:creationId xmlns:a16="http://schemas.microsoft.com/office/drawing/2014/main" id="{BE972BF8-772F-543E-D377-2D066CC5E2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79288" y="5041900"/>
            <a:ext cx="6713537"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a:extLst>
              <a:ext uri="{FF2B5EF4-FFF2-40B4-BE49-F238E27FC236}">
                <a16:creationId xmlns:a16="http://schemas.microsoft.com/office/drawing/2014/main" id="{D573FD5B-7662-07A3-6491-0D8F2384D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00788" y="8405813"/>
            <a:ext cx="4424362" cy="442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AF7F84C9-74CC-2063-D3C1-D959AF062E8E}"/>
              </a:ext>
            </a:extLst>
          </p:cNvPr>
          <p:cNvSpPr>
            <a:spLocks noGrp="1"/>
          </p:cNvSpPr>
          <p:nvPr>
            <p:ph type="title"/>
          </p:nvPr>
        </p:nvSpPr>
        <p:spPr>
          <a:xfrm>
            <a:off x="2879725" y="1006475"/>
            <a:ext cx="18519775" cy="1501775"/>
          </a:xfrm>
        </p:spPr>
        <p:txBody>
          <a:bodyPr/>
          <a:lstStyle/>
          <a:p>
            <a:pPr algn="just">
              <a:defRPr/>
            </a:pPr>
            <a:r>
              <a:rPr lang="vi-VN">
                <a:solidFill>
                  <a:srgbClr val="FF0000"/>
                </a:solidFill>
                <a:latin typeface="Calibri" pitchFamily="34" charset="0"/>
                <a:cs typeface="Calibri" pitchFamily="34" charset="0"/>
              </a:rPr>
              <a:t>Ce poți face dacă recunoști aceste semne la tine sau la prieteni de-ai tăi:</a:t>
            </a:r>
            <a:endParaRPr lang="ro-RO">
              <a:solidFill>
                <a:srgbClr val="FF0000"/>
              </a:solidFill>
              <a:cs typeface="Calibri" pitchFamily="34" charset="0"/>
            </a:endParaRPr>
          </a:p>
        </p:txBody>
      </p:sp>
      <p:sp>
        <p:nvSpPr>
          <p:cNvPr id="4" name="Content Placeholder 3">
            <a:extLst>
              <a:ext uri="{FF2B5EF4-FFF2-40B4-BE49-F238E27FC236}">
                <a16:creationId xmlns:a16="http://schemas.microsoft.com/office/drawing/2014/main" id="{8270C9BC-0AE8-A504-A084-B7905B76880B}"/>
              </a:ext>
            </a:extLst>
          </p:cNvPr>
          <p:cNvSpPr>
            <a:spLocks noGrp="1"/>
          </p:cNvSpPr>
          <p:nvPr>
            <p:ph sz="half" idx="1"/>
          </p:nvPr>
        </p:nvSpPr>
        <p:spPr>
          <a:xfrm>
            <a:off x="2879725" y="2085975"/>
            <a:ext cx="13755688" cy="11158538"/>
          </a:xfrm>
        </p:spPr>
        <p:txBody>
          <a:bodyPr/>
          <a:lstStyle/>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Mănâncă sănătos și practică un sport! </a:t>
            </a:r>
            <a:r>
              <a:rPr lang="vi-VN" sz="3200" dirty="0">
                <a:solidFill>
                  <a:srgbClr val="002060"/>
                </a:solidFill>
                <a:latin typeface="Calibri" pitchFamily="34" charset="0"/>
                <a:cs typeface="Calibri" pitchFamily="34" charset="0"/>
              </a:rPr>
              <a:t>Alimentația adecvată și activitatea fizică pot avea un impact pozitiv asupra stării de spirit și a nivelului de energie. Practicarea cu regularitate a sportului duce la creșterea în organism a nivelului de endorfine. Endorfinele sunt considerate hormonii fericirii pentru ca ameliorează stările de anxietate, tensiunea nervoasă, depresia.</a:t>
            </a:r>
          </a:p>
          <a:p>
            <a:pPr marL="457200" indent="-457200" algn="just">
              <a:buClr>
                <a:srgbClr val="FF0000"/>
              </a:buClr>
              <a:buFont typeface="Wingdings" pitchFamily="2" charset="2"/>
              <a:buChar char="Ø"/>
              <a:defRPr/>
            </a:pPr>
            <a:endParaRPr lang="vi-VN" sz="32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Stabilește rutine! </a:t>
            </a:r>
            <a:r>
              <a:rPr lang="vi-VN" sz="3200" dirty="0">
                <a:solidFill>
                  <a:srgbClr val="002060"/>
                </a:solidFill>
                <a:latin typeface="Calibri" pitchFamily="34" charset="0"/>
                <a:cs typeface="Calibri" pitchFamily="34" charset="0"/>
              </a:rPr>
              <a:t>Creează o rutină zilnică stabilă, care să includă ore regulate de somn și activități planificate. Acest lucru poate aduce o anumită structură și predictibilitate în viața ta. </a:t>
            </a:r>
          </a:p>
          <a:p>
            <a:pPr marL="457200" indent="-457200" algn="just">
              <a:buClr>
                <a:srgbClr val="FF0000"/>
              </a:buClr>
              <a:buFont typeface="Wingdings" pitchFamily="2" charset="2"/>
              <a:buChar char="Ø"/>
              <a:defRPr/>
            </a:pPr>
            <a:endParaRPr lang="vi-VN" sz="32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Evită izolarea socială! </a:t>
            </a:r>
            <a:r>
              <a:rPr lang="vi-VN" sz="3200" dirty="0">
                <a:solidFill>
                  <a:srgbClr val="002060"/>
                </a:solidFill>
                <a:latin typeface="Calibri" pitchFamily="34" charset="0"/>
                <a:cs typeface="Calibri" pitchFamily="34" charset="0"/>
              </a:rPr>
              <a:t>Încearcă să te implici în activități sociale, chiar dacă simți inițial rezistență. Menținerea unor legături sociale poate fi benefică pentru starea ta de bine.</a:t>
            </a:r>
          </a:p>
          <a:p>
            <a:pPr>
              <a:buFont typeface="Arial" charset="0"/>
              <a:buNone/>
              <a:defRPr/>
            </a:pPr>
            <a:endParaRPr lang="ro-RO" dirty="0"/>
          </a:p>
        </p:txBody>
      </p:sp>
      <p:sp>
        <p:nvSpPr>
          <p:cNvPr id="22532" name="Slide Number Placeholder 4">
            <a:extLst>
              <a:ext uri="{FF2B5EF4-FFF2-40B4-BE49-F238E27FC236}">
                <a16:creationId xmlns:a16="http://schemas.microsoft.com/office/drawing/2014/main" id="{0E61CCC1-17E0-5178-FE32-3C785703BD3F}"/>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F53AA73-CA41-4880-BEE6-55C6AEE1C006}" type="slidenum">
              <a:rPr lang="ro-RO" altLang="en-US">
                <a:solidFill>
                  <a:schemeClr val="bg1"/>
                </a:solidFill>
              </a:rPr>
              <a:pPr/>
              <a:t>5</a:t>
            </a:fld>
            <a:endParaRPr lang="ro-RO" altLang="en-US">
              <a:solidFill>
                <a:schemeClr val="bg1"/>
              </a:solidFill>
            </a:endParaRPr>
          </a:p>
        </p:txBody>
      </p:sp>
      <p:pic>
        <p:nvPicPr>
          <p:cNvPr id="22533" name="Picture 2" descr="Daily Activities Vector Art, Icons, and Graphics for Free Download">
            <a:extLst>
              <a:ext uri="{FF2B5EF4-FFF2-40B4-BE49-F238E27FC236}">
                <a16:creationId xmlns:a16="http://schemas.microsoft.com/office/drawing/2014/main" id="{C2ED0F03-0D36-2AEF-2E0E-196B8F1C3E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8791575"/>
            <a:ext cx="182403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Placeholder 6">
            <a:extLst>
              <a:ext uri="{FF2B5EF4-FFF2-40B4-BE49-F238E27FC236}">
                <a16:creationId xmlns:a16="http://schemas.microsoft.com/office/drawing/2014/main" id="{AC23A540-44B0-B983-F9B1-BC2562C3E55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27" r="3127"/>
          <a:stretch>
            <a:fillRect/>
          </a:stretch>
        </p:blipFill>
        <p:spPr>
          <a:xfrm>
            <a:off x="6048375" y="7667625"/>
            <a:ext cx="12977813" cy="5759450"/>
          </a:xfrm>
        </p:spPr>
      </p:pic>
      <p:sp>
        <p:nvSpPr>
          <p:cNvPr id="23555" name="Title 2">
            <a:extLst>
              <a:ext uri="{FF2B5EF4-FFF2-40B4-BE49-F238E27FC236}">
                <a16:creationId xmlns:a16="http://schemas.microsoft.com/office/drawing/2014/main" id="{2BD06909-2042-289E-9923-191D5D7CB9E6}"/>
              </a:ext>
            </a:extLst>
          </p:cNvPr>
          <p:cNvSpPr>
            <a:spLocks noGrp="1"/>
          </p:cNvSpPr>
          <p:nvPr>
            <p:ph type="title"/>
          </p:nvPr>
        </p:nvSpPr>
        <p:spPr>
          <a:xfrm>
            <a:off x="2879725" y="1006475"/>
            <a:ext cx="16290925" cy="1501775"/>
          </a:xfrm>
        </p:spPr>
        <p:txBody>
          <a:bodyPr/>
          <a:lstStyle/>
          <a:p>
            <a:pPr>
              <a:defRPr/>
            </a:pPr>
            <a:r>
              <a:rPr lang="vi-VN" sz="3600">
                <a:solidFill>
                  <a:srgbClr val="FF0000"/>
                </a:solidFill>
                <a:latin typeface="Calibri" pitchFamily="34" charset="0"/>
                <a:cs typeface="Calibri" pitchFamily="34" charset="0"/>
              </a:rPr>
              <a:t>Ce poți face dacă recunoști aceste semne la tine sau la prieteni de-ai tăi:</a:t>
            </a:r>
            <a:endParaRPr lang="ro-RO" sz="3600">
              <a:solidFill>
                <a:srgbClr val="FF0000"/>
              </a:solidFill>
              <a:cs typeface="Calibri" pitchFamily="34" charset="0"/>
            </a:endParaRPr>
          </a:p>
        </p:txBody>
      </p:sp>
      <p:sp>
        <p:nvSpPr>
          <p:cNvPr id="23556" name="Slide Number Placeholder 4">
            <a:extLst>
              <a:ext uri="{FF2B5EF4-FFF2-40B4-BE49-F238E27FC236}">
                <a16:creationId xmlns:a16="http://schemas.microsoft.com/office/drawing/2014/main" id="{F6B8D782-3869-9471-0B4D-BB52E74760B2}"/>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72CA374-09AC-4BCF-8C97-93E806D05505}" type="slidenum">
              <a:rPr lang="ro-RO" altLang="en-US">
                <a:solidFill>
                  <a:schemeClr val="bg1"/>
                </a:solidFill>
              </a:rPr>
              <a:pPr/>
              <a:t>6</a:t>
            </a:fld>
            <a:endParaRPr lang="ro-RO" altLang="en-US">
              <a:solidFill>
                <a:schemeClr val="bg1"/>
              </a:solidFill>
            </a:endParaRPr>
          </a:p>
        </p:txBody>
      </p:sp>
      <p:sp>
        <p:nvSpPr>
          <p:cNvPr id="6" name="Content Placeholder 5">
            <a:extLst>
              <a:ext uri="{FF2B5EF4-FFF2-40B4-BE49-F238E27FC236}">
                <a16:creationId xmlns:a16="http://schemas.microsoft.com/office/drawing/2014/main" id="{0A1E8667-7262-3657-71EF-051EAB228B71}"/>
              </a:ext>
            </a:extLst>
          </p:cNvPr>
          <p:cNvSpPr>
            <a:spLocks noGrp="1"/>
          </p:cNvSpPr>
          <p:nvPr>
            <p:ph sz="half" idx="1"/>
          </p:nvPr>
        </p:nvSpPr>
        <p:spPr>
          <a:xfrm>
            <a:off x="2879725" y="2374900"/>
            <a:ext cx="16690975" cy="4522788"/>
          </a:xfrm>
        </p:spPr>
        <p:txBody>
          <a:bodyPr/>
          <a:lstStyle/>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Ai grijă de tine! </a:t>
            </a:r>
            <a:r>
              <a:rPr lang="vi-VN" sz="3200" dirty="0">
                <a:solidFill>
                  <a:srgbClr val="002060"/>
                </a:solidFill>
                <a:latin typeface="Calibri" pitchFamily="34" charset="0"/>
                <a:cs typeface="Calibri" pitchFamily="34" charset="0"/>
              </a:rPr>
              <a:t>Acordă-ți timp pentru relaxare și autoîngrijire. Practicarea tehnicii de relaxare, meditația sau alte activități care te ajută să te eliberezi de stres pot fi utile. </a:t>
            </a:r>
          </a:p>
          <a:p>
            <a:pPr marL="457200" indent="-457200" algn="just">
              <a:buClr>
                <a:srgbClr val="FF0000"/>
              </a:buClr>
              <a:buFont typeface="Wingdings" pitchFamily="2" charset="2"/>
              <a:buChar char="Ø"/>
              <a:defRPr/>
            </a:pPr>
            <a:endParaRPr lang="vi-VN" sz="32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Gândește-te la siguranța ta! </a:t>
            </a:r>
            <a:r>
              <a:rPr lang="vi-VN" sz="3200" dirty="0">
                <a:solidFill>
                  <a:srgbClr val="002060"/>
                </a:solidFill>
                <a:latin typeface="Calibri" pitchFamily="34" charset="0"/>
                <a:cs typeface="Calibri" pitchFamily="34" charset="0"/>
              </a:rPr>
              <a:t>Dacă simți că gândurile tale devin periculoase sau ai tendințe suicidare, este esențial să cauți ajutor imediat. Poți suna la linia telefonică de sprijin pentru suicid, disponibilă a numărul de telefon 0800 801 200 – Platforma Antisuicid a Alianței Române de Prevenire a Suicidului sau adresează-te unui profesionist în sănătatea mintală.</a:t>
            </a:r>
          </a:p>
          <a:p>
            <a:pPr>
              <a:buFont typeface="Arial" charset="0"/>
              <a:buNone/>
              <a:defRPr/>
            </a:pPr>
            <a:endParaRPr lang="ro-R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C9ADCED4-5FA6-5DE5-61A4-1E3A55AC2A88}"/>
              </a:ext>
            </a:extLst>
          </p:cNvPr>
          <p:cNvSpPr>
            <a:spLocks noGrp="1"/>
          </p:cNvSpPr>
          <p:nvPr>
            <p:ph type="title"/>
          </p:nvPr>
        </p:nvSpPr>
        <p:spPr>
          <a:xfrm>
            <a:off x="2879725" y="1006475"/>
            <a:ext cx="15505113" cy="1501775"/>
          </a:xfrm>
        </p:spPr>
        <p:txBody>
          <a:bodyPr/>
          <a:lstStyle/>
          <a:p>
            <a:pPr>
              <a:defRPr/>
            </a:pPr>
            <a:r>
              <a:rPr lang="vi-VN" sz="4000">
                <a:solidFill>
                  <a:srgbClr val="FF0000"/>
                </a:solidFill>
                <a:latin typeface="Calibri" pitchFamily="34" charset="0"/>
                <a:cs typeface="Calibri" pitchFamily="34" charset="0"/>
              </a:rPr>
              <a:t>Ce poți face dacă recunoști aceste semne la tine sau la prieteni de-ai tăi:</a:t>
            </a:r>
            <a:endParaRPr lang="ro-RO" sz="4000">
              <a:solidFill>
                <a:srgbClr val="FF0000"/>
              </a:solidFill>
              <a:cs typeface="Calibri" pitchFamily="34" charset="0"/>
            </a:endParaRPr>
          </a:p>
        </p:txBody>
      </p:sp>
      <p:sp>
        <p:nvSpPr>
          <p:cNvPr id="4" name="Content Placeholder 3">
            <a:extLst>
              <a:ext uri="{FF2B5EF4-FFF2-40B4-BE49-F238E27FC236}">
                <a16:creationId xmlns:a16="http://schemas.microsoft.com/office/drawing/2014/main" id="{0EEA44F9-0D2E-7AFE-4633-C1881E5DCC04}"/>
              </a:ext>
            </a:extLst>
          </p:cNvPr>
          <p:cNvSpPr>
            <a:spLocks noGrp="1"/>
          </p:cNvSpPr>
          <p:nvPr>
            <p:ph sz="half" idx="1"/>
          </p:nvPr>
        </p:nvSpPr>
        <p:spPr>
          <a:xfrm>
            <a:off x="2879725" y="2036763"/>
            <a:ext cx="5761038" cy="11207750"/>
          </a:xfrm>
        </p:spPr>
        <p:txBody>
          <a:bodyPr/>
          <a:lstStyle/>
          <a:p>
            <a:pPr marL="457200" indent="-457200" algn="just">
              <a:buClr>
                <a:srgbClr val="FF0000"/>
              </a:buClr>
              <a:buFont typeface="Wingdings" pitchFamily="2" charset="2"/>
              <a:buChar char="Ø"/>
              <a:defRPr/>
            </a:pPr>
            <a:r>
              <a:rPr lang="vi-VN" sz="3600" b="1" dirty="0">
                <a:solidFill>
                  <a:srgbClr val="002060"/>
                </a:solidFill>
                <a:latin typeface="Calibri" pitchFamily="34" charset="0"/>
                <a:cs typeface="Calibri" pitchFamily="34" charset="0"/>
              </a:rPr>
              <a:t>Evită consumul de alcool și substanțe interzise! </a:t>
            </a:r>
            <a:r>
              <a:rPr lang="vi-VN" sz="3600" dirty="0">
                <a:solidFill>
                  <a:srgbClr val="002060"/>
                </a:solidFill>
                <a:latin typeface="Calibri" pitchFamily="34" charset="0"/>
                <a:cs typeface="Calibri" pitchFamily="34" charset="0"/>
              </a:rPr>
              <a:t>Adolescenții pot consuma alcool sau droguri pentru a-și „automedica” depresia. Din păcate, abuzul de substanțe nocive nu face decât să înrăutățească lucrurile.</a:t>
            </a:r>
          </a:p>
          <a:p>
            <a:pPr marL="457200" indent="-457200" algn="just">
              <a:buClr>
                <a:srgbClr val="FF0000"/>
              </a:buClr>
              <a:buFont typeface="Wingdings" pitchFamily="2" charset="2"/>
              <a:buChar char="Ø"/>
              <a:defRPr/>
            </a:pPr>
            <a:endParaRPr lang="vi-VN" sz="36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600" b="1" dirty="0">
                <a:solidFill>
                  <a:srgbClr val="002060"/>
                </a:solidFill>
                <a:latin typeface="Calibri" pitchFamily="34" charset="0"/>
                <a:cs typeface="Calibri" pitchFamily="34" charset="0"/>
              </a:rPr>
              <a:t>Redu timpul petrecut în fața ecranelor! </a:t>
            </a:r>
            <a:r>
              <a:rPr lang="vi-VN" sz="3600" dirty="0">
                <a:solidFill>
                  <a:srgbClr val="002060"/>
                </a:solidFill>
                <a:latin typeface="Calibri" pitchFamily="34" charset="0"/>
                <a:cs typeface="Calibri" pitchFamily="34" charset="0"/>
              </a:rPr>
              <a:t>Adolescenții depresivi se refugiază în mediul on-line, crezând că în acest mod, scapă de problemele lor, dar utilizarea excesivă a internetului și a rețelelor de socializare nu face decât să le sporească izolarea și să le adâncească depresia</a:t>
            </a:r>
            <a:r>
              <a:rPr lang="vi-VN" dirty="0"/>
              <a:t>.</a:t>
            </a:r>
          </a:p>
          <a:p>
            <a:pPr>
              <a:buFont typeface="Arial" charset="0"/>
              <a:buNone/>
              <a:defRPr/>
            </a:pPr>
            <a:endParaRPr lang="ro-RO" dirty="0"/>
          </a:p>
        </p:txBody>
      </p:sp>
      <p:sp>
        <p:nvSpPr>
          <p:cNvPr id="24580" name="Slide Number Placeholder 4">
            <a:extLst>
              <a:ext uri="{FF2B5EF4-FFF2-40B4-BE49-F238E27FC236}">
                <a16:creationId xmlns:a16="http://schemas.microsoft.com/office/drawing/2014/main" id="{8C822B53-2183-0635-2373-4FCD3B43ECC7}"/>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555A389-5A14-4CB5-AFC8-30CF386F32AB}" type="slidenum">
              <a:rPr lang="ro-RO" altLang="en-US">
                <a:solidFill>
                  <a:schemeClr val="bg1"/>
                </a:solidFill>
              </a:rPr>
              <a:pPr/>
              <a:t>7</a:t>
            </a:fld>
            <a:endParaRPr lang="ro-RO" altLang="en-US">
              <a:solidFill>
                <a:schemeClr val="bg1"/>
              </a:solidFill>
            </a:endParaRPr>
          </a:p>
        </p:txBody>
      </p:sp>
      <p:pic>
        <p:nvPicPr>
          <p:cNvPr id="24581" name="Picture 3">
            <a:extLst>
              <a:ext uri="{FF2B5EF4-FFF2-40B4-BE49-F238E27FC236}">
                <a16:creationId xmlns:a16="http://schemas.microsoft.com/office/drawing/2014/main" id="{6E32166C-B88F-FBFB-676C-983D99555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6513" y="7018338"/>
            <a:ext cx="5889625" cy="585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4">
            <a:extLst>
              <a:ext uri="{FF2B5EF4-FFF2-40B4-BE49-F238E27FC236}">
                <a16:creationId xmlns:a16="http://schemas.microsoft.com/office/drawing/2014/main" id="{50703AD0-741F-0EB3-458D-871222340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388" y="2136775"/>
            <a:ext cx="58293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5D55D32F-A6FB-7C08-1CC3-C3481E44F178}"/>
              </a:ext>
            </a:extLst>
          </p:cNvPr>
          <p:cNvSpPr>
            <a:spLocks noGrp="1"/>
          </p:cNvSpPr>
          <p:nvPr>
            <p:ph type="title"/>
          </p:nvPr>
        </p:nvSpPr>
        <p:spPr>
          <a:xfrm>
            <a:off x="2879725" y="1006475"/>
            <a:ext cx="17092613" cy="1501775"/>
          </a:xfrm>
        </p:spPr>
        <p:txBody>
          <a:bodyPr/>
          <a:lstStyle/>
          <a:p>
            <a:pPr>
              <a:defRPr/>
            </a:pPr>
            <a:r>
              <a:rPr lang="vi-VN">
                <a:solidFill>
                  <a:srgbClr val="FF0000"/>
                </a:solidFill>
                <a:latin typeface="Calibri" pitchFamily="34" charset="0"/>
                <a:cs typeface="Calibri" pitchFamily="34" charset="0"/>
              </a:rPr>
              <a:t>Ce poți face dacă recunoști aceste semne la tine sau la prieteni de-ai tăi:</a:t>
            </a:r>
            <a:endParaRPr lang="ro-RO">
              <a:solidFill>
                <a:srgbClr val="FF0000"/>
              </a:solidFill>
              <a:cs typeface="Calibri" pitchFamily="34" charset="0"/>
            </a:endParaRPr>
          </a:p>
        </p:txBody>
      </p:sp>
      <p:sp>
        <p:nvSpPr>
          <p:cNvPr id="4" name="Content Placeholder 3">
            <a:extLst>
              <a:ext uri="{FF2B5EF4-FFF2-40B4-BE49-F238E27FC236}">
                <a16:creationId xmlns:a16="http://schemas.microsoft.com/office/drawing/2014/main" id="{94EA5A95-7674-EC90-713C-21657A6A91D5}"/>
              </a:ext>
            </a:extLst>
          </p:cNvPr>
          <p:cNvSpPr>
            <a:spLocks noGrp="1"/>
          </p:cNvSpPr>
          <p:nvPr>
            <p:ph sz="half" idx="1"/>
          </p:nvPr>
        </p:nvSpPr>
        <p:spPr>
          <a:xfrm>
            <a:off x="2879725" y="2438400"/>
            <a:ext cx="5761038" cy="10806113"/>
          </a:xfrm>
        </p:spPr>
        <p:txBody>
          <a:bodyPr>
            <a:normAutofit lnSpcReduction="10000"/>
          </a:bodyPr>
          <a:lstStyle/>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Încearcă să te concentrezi pe ceea ce este pozitiv! </a:t>
            </a:r>
            <a:r>
              <a:rPr lang="vi-VN" sz="3200" dirty="0">
                <a:solidFill>
                  <a:srgbClr val="002060"/>
                </a:solidFill>
                <a:latin typeface="Calibri" pitchFamily="34" charset="0"/>
                <a:cs typeface="Calibri" pitchFamily="34" charset="0"/>
              </a:rPr>
              <a:t>Cultivarea unei atitudini pozitive poate contribui la dezvoltarea rezilienței, adică capacitatea de a face față și de a depăși provocările cu mai multă ușurință, dar și la o creștere a energiei și motivației. </a:t>
            </a:r>
          </a:p>
          <a:p>
            <a:pPr marL="457200" indent="-457200" algn="just">
              <a:buClr>
                <a:srgbClr val="FF0000"/>
              </a:buClr>
              <a:buFont typeface="Wingdings" pitchFamily="2" charset="2"/>
              <a:buChar char="Ø"/>
              <a:defRPr/>
            </a:pPr>
            <a:endParaRPr lang="vi-VN" sz="3200" dirty="0">
              <a:solidFill>
                <a:srgbClr val="002060"/>
              </a:solidFill>
              <a:latin typeface="Calibri" pitchFamily="34" charset="0"/>
              <a:cs typeface="Calibri" pitchFamily="34" charset="0"/>
            </a:endParaRPr>
          </a:p>
          <a:p>
            <a:pPr marL="457200" indent="-457200" algn="just">
              <a:buClr>
                <a:srgbClr val="FF0000"/>
              </a:buClr>
              <a:buFont typeface="Wingdings" pitchFamily="2" charset="2"/>
              <a:buChar char="Ø"/>
              <a:defRPr/>
            </a:pPr>
            <a:r>
              <a:rPr lang="vi-VN" sz="3200" b="1" dirty="0">
                <a:solidFill>
                  <a:srgbClr val="002060"/>
                </a:solidFill>
                <a:latin typeface="Calibri" pitchFamily="34" charset="0"/>
                <a:cs typeface="Calibri" pitchFamily="34" charset="0"/>
              </a:rPr>
              <a:t>Bucură-te pentru realizările tale, oricât de mici ar fi! </a:t>
            </a:r>
            <a:r>
              <a:rPr lang="vi-VN" sz="3200" dirty="0">
                <a:solidFill>
                  <a:srgbClr val="002060"/>
                </a:solidFill>
                <a:latin typeface="Calibri" pitchFamily="34" charset="0"/>
                <a:cs typeface="Calibri" pitchFamily="34" charset="0"/>
              </a:rPr>
              <a:t>Experiența bucuriei în urma realizărilor noastre schimbă imediat starea de spirit, ne face să ne simțim valoroși, capabili, crescând motivația pentru atingerea altor obiective, iar această motivație poate contracara sentimentele de apatie și lipsă de interes asociate cu depresia.</a:t>
            </a:r>
          </a:p>
          <a:p>
            <a:pPr>
              <a:buFont typeface="Arial" charset="0"/>
              <a:buNone/>
              <a:defRPr/>
            </a:pPr>
            <a:endParaRPr lang="ro-RO" dirty="0"/>
          </a:p>
        </p:txBody>
      </p:sp>
      <p:sp>
        <p:nvSpPr>
          <p:cNvPr id="25604" name="Slide Number Placeholder 4">
            <a:extLst>
              <a:ext uri="{FF2B5EF4-FFF2-40B4-BE49-F238E27FC236}">
                <a16:creationId xmlns:a16="http://schemas.microsoft.com/office/drawing/2014/main" id="{F6209A2D-FEAD-C487-E6F1-A3B2E3EDEAF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4CAB23FF-9A07-4727-AAE3-824ED680325A}" type="slidenum">
              <a:rPr lang="ro-RO" altLang="en-US">
                <a:solidFill>
                  <a:schemeClr val="bg1"/>
                </a:solidFill>
              </a:rPr>
              <a:pPr/>
              <a:t>8</a:t>
            </a:fld>
            <a:endParaRPr lang="ro-RO" altLang="en-US">
              <a:solidFill>
                <a:schemeClr val="bg1"/>
              </a:solidFill>
            </a:endParaRPr>
          </a:p>
        </p:txBody>
      </p:sp>
      <p:pic>
        <p:nvPicPr>
          <p:cNvPr id="25605" name="Picture 2">
            <a:extLst>
              <a:ext uri="{FF2B5EF4-FFF2-40B4-BE49-F238E27FC236}">
                <a16:creationId xmlns:a16="http://schemas.microsoft.com/office/drawing/2014/main" id="{944CCF6F-58F6-F019-B74E-3CE2C67E4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9900" y="1670050"/>
            <a:ext cx="8439150"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3">
            <a:extLst>
              <a:ext uri="{FF2B5EF4-FFF2-40B4-BE49-F238E27FC236}">
                <a16:creationId xmlns:a16="http://schemas.microsoft.com/office/drawing/2014/main" id="{2DC34C7B-3065-AF1E-8485-E7570AEB7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1938" y="7562850"/>
            <a:ext cx="6494462" cy="564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518</TotalTime>
  <Words>1013</Words>
  <Application>Microsoft Office PowerPoint</Application>
  <PresentationFormat>Custom</PresentationFormat>
  <Paragraphs>64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Wingdings</vt:lpstr>
      <vt:lpstr>Office Theme</vt:lpstr>
      <vt:lpstr>DEPRESIA LA ADOLESCENȚI Material destinat adolescenților</vt:lpstr>
      <vt:lpstr>Ce este depresia la adolescenți? </vt:lpstr>
      <vt:lpstr>Ce simte un adolescent  cu depresie?</vt:lpstr>
      <vt:lpstr>Ce poți face dacă recunoști aceste semne la tine sau la prieteni de-ai tăi:</vt:lpstr>
      <vt:lpstr>Ce poți face dacă recunoști aceste semne la tine sau la prieteni de-ai tăi:</vt:lpstr>
      <vt:lpstr>Ce poți face dacă recunoști aceste semne la tine sau la prieteni de-ai tăi:</vt:lpstr>
      <vt:lpstr>Ce poți face dacă recunoști aceste semne la tine sau la prieteni de-ai tăi:</vt:lpstr>
      <vt:lpstr>Ce poți face dacă recunoști aceste semne la tine sau la prieteni de-ai tăi: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Mihai Parpalea</dc:creator>
  <cp:lastModifiedBy>Marius Marginean</cp:lastModifiedBy>
  <cp:revision>52</cp:revision>
  <dcterms:created xsi:type="dcterms:W3CDTF">2023-11-15T14:24:45Z</dcterms:created>
  <dcterms:modified xsi:type="dcterms:W3CDTF">2024-02-01T11:45:31Z</dcterms:modified>
</cp:coreProperties>
</file>